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60" r:id="rId2"/>
    <p:sldId id="261" r:id="rId3"/>
    <p:sldId id="262" r:id="rId4"/>
    <p:sldId id="263" r:id="rId5"/>
    <p:sldId id="268" r:id="rId6"/>
    <p:sldId id="269" r:id="rId7"/>
    <p:sldId id="266" r:id="rId8"/>
    <p:sldId id="270" r:id="rId9"/>
    <p:sldId id="271" r:id="rId10"/>
    <p:sldId id="272" r:id="rId11"/>
    <p:sldId id="267" r:id="rId12"/>
    <p:sldId id="273" r:id="rId13"/>
    <p:sldId id="274" r:id="rId14"/>
    <p:sldId id="275" r:id="rId15"/>
    <p:sldId id="276" r:id="rId16"/>
    <p:sldId id="264" r:id="rId17"/>
    <p:sldId id="265" r:id="rId18"/>
    <p:sldId id="258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422"/>
    <a:srgbClr val="EE8E00"/>
    <a:srgbClr val="025994"/>
    <a:srgbClr val="702222"/>
    <a:srgbClr val="E4E4E8"/>
    <a:srgbClr val="D7D8DD"/>
    <a:srgbClr val="E2E3E7"/>
    <a:srgbClr val="C8C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74" y="9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rgbClr val="EE1C3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62-42AD-A0B0-5ED24E5C7A49}"/>
              </c:ext>
            </c:extLst>
          </c:dPt>
          <c:dPt>
            <c:idx val="1"/>
            <c:bubble3D val="0"/>
            <c:spPr>
              <a:solidFill>
                <a:srgbClr val="515C7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62-42AD-A0B0-5ED24E5C7A49}"/>
              </c:ext>
            </c:extLst>
          </c:dPt>
          <c:dPt>
            <c:idx val="2"/>
            <c:bubble3D val="0"/>
            <c:spPr>
              <a:solidFill>
                <a:srgbClr val="383F4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62-42AD-A0B0-5ED24E5C7A49}"/>
              </c:ext>
            </c:extLst>
          </c:dPt>
          <c:dPt>
            <c:idx val="3"/>
            <c:bubble3D val="0"/>
            <c:spPr>
              <a:solidFill>
                <a:srgbClr val="1E222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62-42AD-A0B0-5ED24E5C7A49}"/>
              </c:ext>
            </c:extLst>
          </c:dPt>
          <c:dLbls>
            <c:dLbl>
              <c:idx val="0"/>
              <c:layout>
                <c:manualLayout>
                  <c:x val="0.14993032739530601"/>
                  <c:y val="3.1765715426814597E-2"/>
                </c:manualLayout>
              </c:layout>
              <c:spPr>
                <a:solidFill>
                  <a:srgbClr val="FFFFFF">
                    <a:lumMod val="95000"/>
                  </a:srgbClr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2000" b="1" i="0" u="none" strike="noStrike" kern="1200" baseline="0">
                      <a:solidFill>
                        <a:srgbClr val="EE1C39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62-42AD-A0B0-5ED24E5C7A49}"/>
                </c:ext>
              </c:extLst>
            </c:dLbl>
            <c:dLbl>
              <c:idx val="1"/>
              <c:layout>
                <c:manualLayout>
                  <c:x val="-0.114639487124106"/>
                  <c:y val="7.50367428932966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vert="horz" wrap="square" lIns="38100" tIns="19050" rIns="38100" bIns="19050" anchor="ctr" anchorCtr="1"/>
                <a:lstStyle/>
                <a:p>
                  <a:pPr>
                    <a:defRPr lang="zh-CN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62-42AD-A0B0-5ED24E5C7A49}"/>
                </c:ext>
              </c:extLst>
            </c:dLbl>
            <c:dLbl>
              <c:idx val="2"/>
              <c:layout>
                <c:manualLayout>
                  <c:x val="-0.205982371298397"/>
                  <c:y val="6.03951206746429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vert="horz" wrap="square" lIns="38100" tIns="19050" rIns="38100" bIns="19050" anchor="ctr" anchorCtr="1"/>
                <a:lstStyle/>
                <a:p>
                  <a:pPr>
                    <a:defRPr lang="zh-CN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62-42AD-A0B0-5ED24E5C7A49}"/>
                </c:ext>
              </c:extLst>
            </c:dLbl>
            <c:dLbl>
              <c:idx val="3"/>
              <c:layout>
                <c:manualLayout>
                  <c:x val="-0.15216233798079001"/>
                  <c:y val="-8.0520505115930202E-2"/>
                </c:manualLayout>
              </c:layout>
              <c:spPr>
                <a:solidFill>
                  <a:srgbClr val="FFFFFF">
                    <a:lumMod val="95000"/>
                  </a:srgbClr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zh-CN" sz="2000" b="1" i="0" u="none" strike="noStrike" kern="1200" baseline="0">
                      <a:solidFill>
                        <a:srgbClr val="1E222A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8.5861445028597105E-2"/>
                      <c:h val="0.1806904166947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A62-42AD-A0B0-5ED24E5C7A49}"/>
                </c:ext>
              </c:extLst>
            </c:dLbl>
            <c:spPr>
              <a:solidFill>
                <a:srgbClr val="FFFFFF">
                  <a:lumMod val="95000"/>
                </a:srgbClr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rgbClr val="1E222A"/>
                    </a:solidFill>
                    <a:latin typeface="+mj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62-42AD-A0B0-5ED24E5C7A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31750" cap="rnd">
              <a:solidFill>
                <a:srgbClr val="262B3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15C73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Type 1</c:v>
                </c:pt>
                <c:pt idx="1">
                  <c:v>Type 2</c:v>
                </c:pt>
                <c:pt idx="2">
                  <c:v>Type 3</c:v>
                </c:pt>
                <c:pt idx="3">
                  <c:v>Type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88-4567-90C0-145674A6BD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41275" cap="rnd">
              <a:solidFill>
                <a:srgbClr val="D9112E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D9112E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Type 1</c:v>
                </c:pt>
                <c:pt idx="1">
                  <c:v>Type 2</c:v>
                </c:pt>
                <c:pt idx="2">
                  <c:v>Type 3</c:v>
                </c:pt>
                <c:pt idx="3">
                  <c:v>Type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3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88-4567-90C0-145674A6BD3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5400" cap="rnd">
              <a:solidFill>
                <a:srgbClr val="515C7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Type 1</c:v>
                </c:pt>
                <c:pt idx="1">
                  <c:v>Type 2</c:v>
                </c:pt>
                <c:pt idx="2">
                  <c:v>Type 3</c:v>
                </c:pt>
                <c:pt idx="3">
                  <c:v>Type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88-4567-90C0-145674A6BD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725008"/>
        <c:axId val="287725568"/>
      </c:lineChart>
      <c:catAx>
        <c:axId val="28772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horzOverflow="overflow" vert="horz" wrap="square" anchor="ctr" anchorCtr="1"/>
          <a:lstStyle/>
          <a:p>
            <a:pPr>
              <a:defRPr lang="zh-CN" sz="14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zh-CN"/>
          </a:p>
        </c:txPr>
        <c:crossAx val="287725568"/>
        <c:crosses val="autoZero"/>
        <c:auto val="1"/>
        <c:lblAlgn val="ctr"/>
        <c:lblOffset val="100"/>
        <c:noMultiLvlLbl val="0"/>
      </c:catAx>
      <c:valAx>
        <c:axId val="287725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horzOverflow="overflow" vert="horz" wrap="square" anchor="ctr" anchorCtr="1"/>
          <a:lstStyle/>
          <a:p>
            <a:pPr>
              <a:defRPr lang="zh-CN" sz="16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zh-CN"/>
          </a:p>
        </c:txPr>
        <c:crossAx val="28772500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B2387-CCF7-458B-85AA-C466F4A3DBE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44AA9-3393-4C38-A708-1D8A0FA5F2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7" r="6666"/>
          <a:stretch>
            <a:fillRect/>
          </a:stretch>
        </p:blipFill>
        <p:spPr>
          <a:xfrm>
            <a:off x="8284335" y="0"/>
            <a:ext cx="3907665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283028" y="426263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ONE</a:t>
            </a:r>
            <a:endParaRPr lang="zh-CN" altLang="en-US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梯形 2"/>
          <p:cNvSpPr/>
          <p:nvPr userDrawn="1"/>
        </p:nvSpPr>
        <p:spPr>
          <a:xfrm rot="5400000">
            <a:off x="-116115" y="466400"/>
            <a:ext cx="798286" cy="566057"/>
          </a:xfrm>
          <a:prstGeom prst="trapezoid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 userDrawn="1"/>
        </p:nvGrpSpPr>
        <p:grpSpPr>
          <a:xfrm>
            <a:off x="10818008" y="294661"/>
            <a:ext cx="909534" cy="909534"/>
            <a:chOff x="2414237" y="2712643"/>
            <a:chExt cx="1925534" cy="1925532"/>
          </a:xfrm>
        </p:grpSpPr>
        <p:sp>
          <p:nvSpPr>
            <p:cNvPr id="5" name="椭圆 4"/>
            <p:cNvSpPr/>
            <p:nvPr/>
          </p:nvSpPr>
          <p:spPr>
            <a:xfrm>
              <a:off x="2414237" y="2712643"/>
              <a:ext cx="1925534" cy="1925532"/>
            </a:xfrm>
            <a:prstGeom prst="ellipse">
              <a:avLst/>
            </a:prstGeom>
            <a:solidFill>
              <a:srgbClr val="FFA422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2724535" y="3175099"/>
              <a:ext cx="1304938" cy="1000620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384628" y="426263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TWO</a:t>
            </a:r>
            <a:endParaRPr lang="zh-CN" altLang="en-US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梯形 2"/>
          <p:cNvSpPr/>
          <p:nvPr userDrawn="1"/>
        </p:nvSpPr>
        <p:spPr>
          <a:xfrm rot="5400000">
            <a:off x="-116115" y="466400"/>
            <a:ext cx="798286" cy="566057"/>
          </a:xfrm>
          <a:prstGeom prst="trapezoid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 userDrawn="1"/>
        </p:nvGrpSpPr>
        <p:grpSpPr>
          <a:xfrm>
            <a:off x="10818008" y="294661"/>
            <a:ext cx="909534" cy="909534"/>
            <a:chOff x="2414237" y="2712643"/>
            <a:chExt cx="1925534" cy="1925532"/>
          </a:xfrm>
        </p:grpSpPr>
        <p:sp>
          <p:nvSpPr>
            <p:cNvPr id="5" name="椭圆 4"/>
            <p:cNvSpPr/>
            <p:nvPr/>
          </p:nvSpPr>
          <p:spPr>
            <a:xfrm>
              <a:off x="2414237" y="2712643"/>
              <a:ext cx="1925534" cy="1925532"/>
            </a:xfrm>
            <a:prstGeom prst="ellipse">
              <a:avLst/>
            </a:prstGeom>
            <a:solidFill>
              <a:srgbClr val="FFA422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2724535" y="3175099"/>
              <a:ext cx="1304938" cy="1000620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566057" y="426263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THREE</a:t>
            </a:r>
            <a:endParaRPr lang="zh-CN" altLang="en-US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梯形 2"/>
          <p:cNvSpPr/>
          <p:nvPr userDrawn="1"/>
        </p:nvSpPr>
        <p:spPr>
          <a:xfrm rot="5400000">
            <a:off x="-116115" y="466400"/>
            <a:ext cx="798286" cy="566057"/>
          </a:xfrm>
          <a:prstGeom prst="trapezoid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 userDrawn="1"/>
        </p:nvGrpSpPr>
        <p:grpSpPr>
          <a:xfrm>
            <a:off x="10818008" y="294661"/>
            <a:ext cx="909534" cy="909534"/>
            <a:chOff x="2414237" y="2712643"/>
            <a:chExt cx="1925534" cy="1925532"/>
          </a:xfrm>
        </p:grpSpPr>
        <p:sp>
          <p:nvSpPr>
            <p:cNvPr id="5" name="椭圆 4"/>
            <p:cNvSpPr/>
            <p:nvPr/>
          </p:nvSpPr>
          <p:spPr>
            <a:xfrm>
              <a:off x="2414237" y="2712643"/>
              <a:ext cx="1925534" cy="1925532"/>
            </a:xfrm>
            <a:prstGeom prst="ellipse">
              <a:avLst/>
            </a:prstGeom>
            <a:solidFill>
              <a:srgbClr val="FFA422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2724535" y="3175099"/>
              <a:ext cx="1304938" cy="1000620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8366BA-470D-4E25-9D3B-075E4189EEB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95BA77-86F1-4CCF-B8A6-1FD1D4B4C5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平行四边形 18"/>
          <p:cNvSpPr/>
          <p:nvPr/>
        </p:nvSpPr>
        <p:spPr>
          <a:xfrm>
            <a:off x="7087781" y="2327186"/>
            <a:ext cx="896163" cy="1680306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>
            <a:off x="602053" y="2485"/>
            <a:ext cx="1859149" cy="1299424"/>
          </a:xfrm>
          <a:custGeom>
            <a:avLst/>
            <a:gdLst>
              <a:gd name="connsiteX0" fmla="*/ 432904 w 1859149"/>
              <a:gd name="connsiteY0" fmla="*/ 0 h 1299424"/>
              <a:gd name="connsiteX1" fmla="*/ 1859149 w 1859149"/>
              <a:gd name="connsiteY1" fmla="*/ 0 h 1299424"/>
              <a:gd name="connsiteX2" fmla="*/ 1426245 w 1859149"/>
              <a:gd name="connsiteY2" fmla="*/ 1299424 h 1299424"/>
              <a:gd name="connsiteX3" fmla="*/ 0 w 1859149"/>
              <a:gd name="connsiteY3" fmla="*/ 1299424 h 129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9149" h="1299424">
                <a:moveTo>
                  <a:pt x="432904" y="0"/>
                </a:moveTo>
                <a:lnTo>
                  <a:pt x="1859149" y="0"/>
                </a:lnTo>
                <a:lnTo>
                  <a:pt x="1426245" y="1299424"/>
                </a:lnTo>
                <a:lnTo>
                  <a:pt x="0" y="1299424"/>
                </a:ln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平行四边形 17"/>
          <p:cNvSpPr/>
          <p:nvPr/>
        </p:nvSpPr>
        <p:spPr>
          <a:xfrm>
            <a:off x="3212806" y="0"/>
            <a:ext cx="3710990" cy="68580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957589" y="1970468"/>
            <a:ext cx="5578274" cy="14037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梯形 6"/>
          <p:cNvSpPr/>
          <p:nvPr/>
        </p:nvSpPr>
        <p:spPr>
          <a:xfrm rot="16200000">
            <a:off x="804929" y="2221606"/>
            <a:ext cx="1403798" cy="901521"/>
          </a:xfrm>
          <a:prstGeom prst="trapezoid">
            <a:avLst>
              <a:gd name="adj" fmla="val 28149"/>
            </a:avLst>
          </a:prstGeom>
          <a:solidFill>
            <a:srgbClr val="025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2228044"/>
            <a:ext cx="1056067" cy="8961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665849" y="2092493"/>
            <a:ext cx="428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1" spc="600" dirty="0">
                <a:solidFill>
                  <a:schemeClr val="bg1"/>
                </a:solidFill>
                <a:latin typeface="+mn-ea"/>
              </a:rPr>
              <a:t>学术报告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665849" y="3013451"/>
            <a:ext cx="4288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</a:rPr>
              <a:t>默然大学</a:t>
            </a:r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</a:rPr>
              <a:t>PPT</a:t>
            </a:r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</a:rPr>
              <a:t>专业学术报告专用模板</a:t>
            </a:r>
          </a:p>
        </p:txBody>
      </p:sp>
      <p:sp>
        <p:nvSpPr>
          <p:cNvPr id="12" name="平行四边形 11"/>
          <p:cNvSpPr/>
          <p:nvPr/>
        </p:nvSpPr>
        <p:spPr>
          <a:xfrm>
            <a:off x="9728200" y="0"/>
            <a:ext cx="1930400" cy="36195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平行四边形 12"/>
          <p:cNvSpPr/>
          <p:nvPr/>
        </p:nvSpPr>
        <p:spPr>
          <a:xfrm>
            <a:off x="1297820" y="5228823"/>
            <a:ext cx="868894" cy="162917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10481499" y="5558218"/>
            <a:ext cx="693217" cy="1299782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1088695" y="4414234"/>
            <a:ext cx="868894" cy="1629177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>
            <a:off x="567242" y="5723049"/>
            <a:ext cx="365497" cy="68530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932739" y="25253"/>
            <a:ext cx="1224000" cy="1223998"/>
            <a:chOff x="222586" y="2787385"/>
            <a:chExt cx="1224000" cy="1223998"/>
          </a:xfrm>
        </p:grpSpPr>
        <p:sp>
          <p:nvSpPr>
            <p:cNvPr id="29" name="椭圆 28"/>
            <p:cNvSpPr/>
            <p:nvPr/>
          </p:nvSpPr>
          <p:spPr>
            <a:xfrm>
              <a:off x="222586" y="2787385"/>
              <a:ext cx="1224000" cy="1223998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46632" y="3034538"/>
              <a:ext cx="775907" cy="729691"/>
            </a:xfrm>
            <a:custGeom>
              <a:avLst/>
              <a:gdLst>
                <a:gd name="T0" fmla="*/ 8 w 97"/>
                <a:gd name="T1" fmla="*/ 10 h 91"/>
                <a:gd name="T2" fmla="*/ 28 w 97"/>
                <a:gd name="T3" fmla="*/ 10 h 91"/>
                <a:gd name="T4" fmla="*/ 41 w 97"/>
                <a:gd name="T5" fmla="*/ 45 h 91"/>
                <a:gd name="T6" fmla="*/ 51 w 97"/>
                <a:gd name="T7" fmla="*/ 41 h 91"/>
                <a:gd name="T8" fmla="*/ 59 w 97"/>
                <a:gd name="T9" fmla="*/ 46 h 91"/>
                <a:gd name="T10" fmla="*/ 66 w 97"/>
                <a:gd name="T11" fmla="*/ 27 h 91"/>
                <a:gd name="T12" fmla="*/ 73 w 97"/>
                <a:gd name="T13" fmla="*/ 34 h 91"/>
                <a:gd name="T14" fmla="*/ 83 w 97"/>
                <a:gd name="T15" fmla="*/ 23 h 91"/>
                <a:gd name="T16" fmla="*/ 73 w 97"/>
                <a:gd name="T17" fmla="*/ 40 h 91"/>
                <a:gd name="T18" fmla="*/ 67 w 97"/>
                <a:gd name="T19" fmla="*/ 33 h 91"/>
                <a:gd name="T20" fmla="*/ 61 w 97"/>
                <a:gd name="T21" fmla="*/ 51 h 91"/>
                <a:gd name="T22" fmla="*/ 51 w 97"/>
                <a:gd name="T23" fmla="*/ 45 h 91"/>
                <a:gd name="T24" fmla="*/ 41 w 97"/>
                <a:gd name="T25" fmla="*/ 45 h 91"/>
                <a:gd name="T26" fmla="*/ 74 w 97"/>
                <a:gd name="T27" fmla="*/ 86 h 91"/>
                <a:gd name="T28" fmla="*/ 43 w 97"/>
                <a:gd name="T29" fmla="*/ 91 h 91"/>
                <a:gd name="T30" fmla="*/ 63 w 97"/>
                <a:gd name="T31" fmla="*/ 68 h 91"/>
                <a:gd name="T32" fmla="*/ 97 w 97"/>
                <a:gd name="T33" fmla="*/ 68 h 91"/>
                <a:gd name="T34" fmla="*/ 97 w 97"/>
                <a:gd name="T35" fmla="*/ 6 h 91"/>
                <a:gd name="T36" fmla="*/ 93 w 97"/>
                <a:gd name="T37" fmla="*/ 3 h 91"/>
                <a:gd name="T38" fmla="*/ 34 w 97"/>
                <a:gd name="T39" fmla="*/ 9 h 91"/>
                <a:gd name="T40" fmla="*/ 90 w 97"/>
                <a:gd name="T41" fmla="*/ 61 h 91"/>
                <a:gd name="T42" fmla="*/ 36 w 97"/>
                <a:gd name="T43" fmla="*/ 68 h 91"/>
                <a:gd name="T44" fmla="*/ 54 w 97"/>
                <a:gd name="T45" fmla="*/ 84 h 91"/>
                <a:gd name="T46" fmla="*/ 63 w 97"/>
                <a:gd name="T47" fmla="*/ 68 h 91"/>
                <a:gd name="T48" fmla="*/ 7 w 97"/>
                <a:gd name="T49" fmla="*/ 55 h 91"/>
                <a:gd name="T50" fmla="*/ 14 w 97"/>
                <a:gd name="T51" fmla="*/ 91 h 91"/>
                <a:gd name="T52" fmla="*/ 20 w 97"/>
                <a:gd name="T53" fmla="*/ 60 h 91"/>
                <a:gd name="T54" fmla="*/ 31 w 97"/>
                <a:gd name="T55" fmla="*/ 91 h 91"/>
                <a:gd name="T56" fmla="*/ 28 w 97"/>
                <a:gd name="T57" fmla="*/ 33 h 91"/>
                <a:gd name="T58" fmla="*/ 55 w 97"/>
                <a:gd name="T59" fmla="*/ 24 h 91"/>
                <a:gd name="T60" fmla="*/ 20 w 97"/>
                <a:gd name="T61" fmla="*/ 23 h 91"/>
                <a:gd name="T62" fmla="*/ 19 w 97"/>
                <a:gd name="T63" fmla="*/ 27 h 91"/>
                <a:gd name="T64" fmla="*/ 18 w 97"/>
                <a:gd name="T65" fmla="*/ 47 h 91"/>
                <a:gd name="T66" fmla="*/ 18 w 97"/>
                <a:gd name="T67" fmla="*/ 47 h 91"/>
                <a:gd name="T68" fmla="*/ 18 w 97"/>
                <a:gd name="T69" fmla="*/ 47 h 91"/>
                <a:gd name="T70" fmla="*/ 16 w 97"/>
                <a:gd name="T71" fmla="*/ 27 h 91"/>
                <a:gd name="T72" fmla="*/ 16 w 97"/>
                <a:gd name="T73" fmla="*/ 23 h 91"/>
                <a:gd name="T74" fmla="*/ 0 w 97"/>
                <a:gd name="T75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91">
                  <a:moveTo>
                    <a:pt x="18" y="0"/>
                  </a:moveTo>
                  <a:cubicBezTo>
                    <a:pt x="12" y="0"/>
                    <a:pt x="8" y="4"/>
                    <a:pt x="8" y="10"/>
                  </a:cubicBezTo>
                  <a:cubicBezTo>
                    <a:pt x="8" y="16"/>
                    <a:pt x="12" y="20"/>
                    <a:pt x="18" y="20"/>
                  </a:cubicBezTo>
                  <a:cubicBezTo>
                    <a:pt x="24" y="20"/>
                    <a:pt x="28" y="16"/>
                    <a:pt x="28" y="10"/>
                  </a:cubicBezTo>
                  <a:cubicBezTo>
                    <a:pt x="28" y="4"/>
                    <a:pt x="24" y="0"/>
                    <a:pt x="18" y="0"/>
                  </a:cubicBezTo>
                  <a:close/>
                  <a:moveTo>
                    <a:pt x="41" y="45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3" y="86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86"/>
                    <a:pt x="43" y="86"/>
                    <a:pt x="43" y="86"/>
                  </a:cubicBezTo>
                  <a:close/>
                  <a:moveTo>
                    <a:pt x="63" y="68"/>
                  </a:moveTo>
                  <a:cubicBezTo>
                    <a:pt x="93" y="68"/>
                    <a:pt x="93" y="68"/>
                    <a:pt x="93" y="6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0" y="50"/>
                  </a:moveTo>
                  <a:cubicBezTo>
                    <a:pt x="7" y="55"/>
                    <a:pt x="7" y="55"/>
                    <a:pt x="7" y="55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5" y="23"/>
                    <a:pt x="5" y="23"/>
                    <a:pt x="5" y="23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6235117" y="4484129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指导老师： </a:t>
            </a:r>
            <a:r>
              <a:rPr lang="en-US" altLang="zh-CN" dirty="0"/>
              <a:t>xxxxxxx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471673" y="4088528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答辩人： </a:t>
            </a:r>
            <a:r>
              <a:rPr lang="en-US" altLang="zh-CN"/>
              <a:t>xiazaii</a:t>
            </a:r>
            <a:endParaRPr lang="zh-CN" altLang="en-US" dirty="0"/>
          </a:p>
        </p:txBody>
      </p:sp>
      <p:grpSp>
        <p:nvGrpSpPr>
          <p:cNvPr id="40" name="组合 39"/>
          <p:cNvGrpSpPr/>
          <p:nvPr/>
        </p:nvGrpSpPr>
        <p:grpSpPr>
          <a:xfrm>
            <a:off x="5333536" y="4136503"/>
            <a:ext cx="695139" cy="642714"/>
            <a:chOff x="5539978" y="4136503"/>
            <a:chExt cx="695139" cy="642714"/>
          </a:xfrm>
        </p:grpSpPr>
        <p:sp>
          <p:nvSpPr>
            <p:cNvPr id="37" name="右箭头 36"/>
            <p:cNvSpPr/>
            <p:nvPr/>
          </p:nvSpPr>
          <p:spPr>
            <a:xfrm>
              <a:off x="5711077" y="4136503"/>
              <a:ext cx="524040" cy="642714"/>
            </a:xfrm>
            <a:prstGeom prst="rightArrow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5627849" y="4297839"/>
              <a:ext cx="52821" cy="322021"/>
            </a:xfrm>
            <a:prstGeom prst="rect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5539978" y="4297839"/>
              <a:ext cx="52821" cy="322021"/>
            </a:xfrm>
            <a:prstGeom prst="rect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/>
        </p:nvGraphicFramePr>
        <p:xfrm>
          <a:off x="104752" y="1755082"/>
          <a:ext cx="6369792" cy="4246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2607828" y="3194215"/>
            <a:ext cx="1335836" cy="1341022"/>
            <a:chOff x="3784600" y="4894263"/>
            <a:chExt cx="817563" cy="820737"/>
          </a:xfrm>
          <a:solidFill>
            <a:srgbClr val="2B313D"/>
          </a:solidFill>
        </p:grpSpPr>
        <p:sp>
          <p:nvSpPr>
            <p:cNvPr id="4" name="Freeform 296"/>
            <p:cNvSpPr/>
            <p:nvPr/>
          </p:nvSpPr>
          <p:spPr bwMode="auto">
            <a:xfrm>
              <a:off x="4049713" y="5159375"/>
              <a:ext cx="552450" cy="555625"/>
            </a:xfrm>
            <a:custGeom>
              <a:avLst/>
              <a:gdLst>
                <a:gd name="T0" fmla="*/ 131 w 145"/>
                <a:gd name="T1" fmla="*/ 38 h 146"/>
                <a:gd name="T2" fmla="*/ 131 w 145"/>
                <a:gd name="T3" fmla="*/ 38 h 146"/>
                <a:gd name="T4" fmla="*/ 131 w 145"/>
                <a:gd name="T5" fmla="*/ 38 h 146"/>
                <a:gd name="T6" fmla="*/ 37 w 145"/>
                <a:gd name="T7" fmla="*/ 131 h 146"/>
                <a:gd name="T8" fmla="*/ 0 w 145"/>
                <a:gd name="T9" fmla="*/ 123 h 146"/>
                <a:gd name="T10" fmla="*/ 58 w 145"/>
                <a:gd name="T11" fmla="*/ 146 h 146"/>
                <a:gd name="T12" fmla="*/ 145 w 145"/>
                <a:gd name="T13" fmla="*/ 58 h 146"/>
                <a:gd name="T14" fmla="*/ 123 w 145"/>
                <a:gd name="T15" fmla="*/ 0 h 146"/>
                <a:gd name="T16" fmla="*/ 131 w 145"/>
                <a:gd name="T17" fmla="*/ 38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146">
                  <a:moveTo>
                    <a:pt x="131" y="38"/>
                  </a:moveTo>
                  <a:cubicBezTo>
                    <a:pt x="131" y="38"/>
                    <a:pt x="131" y="38"/>
                    <a:pt x="131" y="3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90"/>
                    <a:pt x="89" y="131"/>
                    <a:pt x="37" y="131"/>
                  </a:cubicBezTo>
                  <a:cubicBezTo>
                    <a:pt x="24" y="131"/>
                    <a:pt x="12" y="128"/>
                    <a:pt x="0" y="123"/>
                  </a:cubicBezTo>
                  <a:cubicBezTo>
                    <a:pt x="16" y="138"/>
                    <a:pt x="36" y="146"/>
                    <a:pt x="58" y="146"/>
                  </a:cubicBezTo>
                  <a:cubicBezTo>
                    <a:pt x="106" y="146"/>
                    <a:pt x="145" y="107"/>
                    <a:pt x="145" y="58"/>
                  </a:cubicBezTo>
                  <a:cubicBezTo>
                    <a:pt x="145" y="36"/>
                    <a:pt x="137" y="15"/>
                    <a:pt x="123" y="0"/>
                  </a:cubicBezTo>
                  <a:cubicBezTo>
                    <a:pt x="128" y="12"/>
                    <a:pt x="131" y="25"/>
                    <a:pt x="131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" name="Freeform 297"/>
            <p:cNvSpPr/>
            <p:nvPr/>
          </p:nvSpPr>
          <p:spPr bwMode="auto">
            <a:xfrm>
              <a:off x="3967163" y="5080000"/>
              <a:ext cx="558800" cy="554037"/>
            </a:xfrm>
            <a:custGeom>
              <a:avLst/>
              <a:gdLst>
                <a:gd name="T0" fmla="*/ 147 w 147"/>
                <a:gd name="T1" fmla="*/ 59 h 146"/>
                <a:gd name="T2" fmla="*/ 147 w 147"/>
                <a:gd name="T3" fmla="*/ 59 h 146"/>
                <a:gd name="T4" fmla="*/ 124 w 147"/>
                <a:gd name="T5" fmla="*/ 0 h 146"/>
                <a:gd name="T6" fmla="*/ 124 w 147"/>
                <a:gd name="T7" fmla="*/ 0 h 146"/>
                <a:gd name="T8" fmla="*/ 132 w 147"/>
                <a:gd name="T9" fmla="*/ 39 h 146"/>
                <a:gd name="T10" fmla="*/ 132 w 147"/>
                <a:gd name="T11" fmla="*/ 39 h 146"/>
                <a:gd name="T12" fmla="*/ 39 w 147"/>
                <a:gd name="T13" fmla="*/ 132 h 146"/>
                <a:gd name="T14" fmla="*/ 0 w 147"/>
                <a:gd name="T15" fmla="*/ 124 h 146"/>
                <a:gd name="T16" fmla="*/ 0 w 147"/>
                <a:gd name="T17" fmla="*/ 124 h 146"/>
                <a:gd name="T18" fmla="*/ 1 w 147"/>
                <a:gd name="T19" fmla="*/ 124 h 146"/>
                <a:gd name="T20" fmla="*/ 59 w 147"/>
                <a:gd name="T21" fmla="*/ 146 h 146"/>
                <a:gd name="T22" fmla="*/ 147 w 147"/>
                <a:gd name="T23" fmla="*/ 59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46">
                  <a:moveTo>
                    <a:pt x="147" y="59"/>
                  </a:moveTo>
                  <a:cubicBezTo>
                    <a:pt x="147" y="59"/>
                    <a:pt x="147" y="59"/>
                    <a:pt x="147" y="59"/>
                  </a:cubicBezTo>
                  <a:cubicBezTo>
                    <a:pt x="147" y="37"/>
                    <a:pt x="138" y="16"/>
                    <a:pt x="124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29" y="12"/>
                    <a:pt x="132" y="25"/>
                    <a:pt x="132" y="39"/>
                  </a:cubicBezTo>
                  <a:cubicBezTo>
                    <a:pt x="132" y="39"/>
                    <a:pt x="132" y="39"/>
                    <a:pt x="132" y="39"/>
                  </a:cubicBezTo>
                  <a:cubicBezTo>
                    <a:pt x="132" y="90"/>
                    <a:pt x="90" y="132"/>
                    <a:pt x="39" y="132"/>
                  </a:cubicBezTo>
                  <a:cubicBezTo>
                    <a:pt x="25" y="132"/>
                    <a:pt x="12" y="129"/>
                    <a:pt x="0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0" y="124"/>
                    <a:pt x="1" y="124"/>
                  </a:cubicBezTo>
                  <a:cubicBezTo>
                    <a:pt x="17" y="138"/>
                    <a:pt x="37" y="146"/>
                    <a:pt x="59" y="146"/>
                  </a:cubicBezTo>
                  <a:cubicBezTo>
                    <a:pt x="108" y="146"/>
                    <a:pt x="147" y="107"/>
                    <a:pt x="147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Freeform 298"/>
            <p:cNvSpPr>
              <a:spLocks noEditPoints="1"/>
            </p:cNvSpPr>
            <p:nvPr/>
          </p:nvSpPr>
          <p:spPr bwMode="auto">
            <a:xfrm>
              <a:off x="3784600" y="4894263"/>
              <a:ext cx="661988" cy="663575"/>
            </a:xfrm>
            <a:custGeom>
              <a:avLst/>
              <a:gdLst>
                <a:gd name="T0" fmla="*/ 87 w 174"/>
                <a:gd name="T1" fmla="*/ 0 h 175"/>
                <a:gd name="T2" fmla="*/ 0 w 174"/>
                <a:gd name="T3" fmla="*/ 87 h 175"/>
                <a:gd name="T4" fmla="*/ 87 w 174"/>
                <a:gd name="T5" fmla="*/ 175 h 175"/>
                <a:gd name="T6" fmla="*/ 174 w 174"/>
                <a:gd name="T7" fmla="*/ 87 h 175"/>
                <a:gd name="T8" fmla="*/ 87 w 174"/>
                <a:gd name="T9" fmla="*/ 0 h 175"/>
                <a:gd name="T10" fmla="*/ 110 w 174"/>
                <a:gd name="T11" fmla="*/ 121 h 175"/>
                <a:gd name="T12" fmla="*/ 94 w 174"/>
                <a:gd name="T13" fmla="*/ 129 h 175"/>
                <a:gd name="T14" fmla="*/ 94 w 174"/>
                <a:gd name="T15" fmla="*/ 137 h 175"/>
                <a:gd name="T16" fmla="*/ 84 w 174"/>
                <a:gd name="T17" fmla="*/ 137 h 175"/>
                <a:gd name="T18" fmla="*/ 84 w 174"/>
                <a:gd name="T19" fmla="*/ 129 h 175"/>
                <a:gd name="T20" fmla="*/ 69 w 174"/>
                <a:gd name="T21" fmla="*/ 123 h 175"/>
                <a:gd name="T22" fmla="*/ 63 w 174"/>
                <a:gd name="T23" fmla="*/ 103 h 175"/>
                <a:gd name="T24" fmla="*/ 63 w 174"/>
                <a:gd name="T25" fmla="*/ 99 h 175"/>
                <a:gd name="T26" fmla="*/ 84 w 174"/>
                <a:gd name="T27" fmla="*/ 99 h 175"/>
                <a:gd name="T28" fmla="*/ 84 w 174"/>
                <a:gd name="T29" fmla="*/ 104 h 175"/>
                <a:gd name="T30" fmla="*/ 85 w 174"/>
                <a:gd name="T31" fmla="*/ 114 h 175"/>
                <a:gd name="T32" fmla="*/ 88 w 174"/>
                <a:gd name="T33" fmla="*/ 116 h 175"/>
                <a:gd name="T34" fmla="*/ 91 w 174"/>
                <a:gd name="T35" fmla="*/ 115 h 175"/>
                <a:gd name="T36" fmla="*/ 92 w 174"/>
                <a:gd name="T37" fmla="*/ 111 h 175"/>
                <a:gd name="T38" fmla="*/ 91 w 174"/>
                <a:gd name="T39" fmla="*/ 101 h 175"/>
                <a:gd name="T40" fmla="*/ 85 w 174"/>
                <a:gd name="T41" fmla="*/ 94 h 175"/>
                <a:gd name="T42" fmla="*/ 72 w 174"/>
                <a:gd name="T43" fmla="*/ 85 h 175"/>
                <a:gd name="T44" fmla="*/ 66 w 174"/>
                <a:gd name="T45" fmla="*/ 77 h 175"/>
                <a:gd name="T46" fmla="*/ 63 w 174"/>
                <a:gd name="T47" fmla="*/ 66 h 175"/>
                <a:gd name="T48" fmla="*/ 68 w 174"/>
                <a:gd name="T49" fmla="*/ 51 h 175"/>
                <a:gd name="T50" fmla="*/ 84 w 174"/>
                <a:gd name="T51" fmla="*/ 44 h 175"/>
                <a:gd name="T52" fmla="*/ 84 w 174"/>
                <a:gd name="T53" fmla="*/ 38 h 175"/>
                <a:gd name="T54" fmla="*/ 94 w 174"/>
                <a:gd name="T55" fmla="*/ 38 h 175"/>
                <a:gd name="T56" fmla="*/ 94 w 174"/>
                <a:gd name="T57" fmla="*/ 44 h 175"/>
                <a:gd name="T58" fmla="*/ 109 w 174"/>
                <a:gd name="T59" fmla="*/ 51 h 175"/>
                <a:gd name="T60" fmla="*/ 113 w 174"/>
                <a:gd name="T61" fmla="*/ 65 h 175"/>
                <a:gd name="T62" fmla="*/ 113 w 174"/>
                <a:gd name="T63" fmla="*/ 69 h 175"/>
                <a:gd name="T64" fmla="*/ 92 w 174"/>
                <a:gd name="T65" fmla="*/ 69 h 175"/>
                <a:gd name="T66" fmla="*/ 92 w 174"/>
                <a:gd name="T67" fmla="*/ 66 h 175"/>
                <a:gd name="T68" fmla="*/ 91 w 174"/>
                <a:gd name="T69" fmla="*/ 58 h 175"/>
                <a:gd name="T70" fmla="*/ 88 w 174"/>
                <a:gd name="T71" fmla="*/ 57 h 175"/>
                <a:gd name="T72" fmla="*/ 85 w 174"/>
                <a:gd name="T73" fmla="*/ 58 h 175"/>
                <a:gd name="T74" fmla="*/ 84 w 174"/>
                <a:gd name="T75" fmla="*/ 62 h 175"/>
                <a:gd name="T76" fmla="*/ 86 w 174"/>
                <a:gd name="T77" fmla="*/ 69 h 175"/>
                <a:gd name="T78" fmla="*/ 97 w 174"/>
                <a:gd name="T79" fmla="*/ 77 h 175"/>
                <a:gd name="T80" fmla="*/ 108 w 174"/>
                <a:gd name="T81" fmla="*/ 84 h 175"/>
                <a:gd name="T82" fmla="*/ 113 w 174"/>
                <a:gd name="T83" fmla="*/ 92 h 175"/>
                <a:gd name="T84" fmla="*/ 115 w 174"/>
                <a:gd name="T85" fmla="*/ 104 h 175"/>
                <a:gd name="T86" fmla="*/ 110 w 174"/>
                <a:gd name="T87" fmla="*/ 12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4" h="175">
                  <a:moveTo>
                    <a:pt x="87" y="0"/>
                  </a:moveTo>
                  <a:cubicBezTo>
                    <a:pt x="39" y="0"/>
                    <a:pt x="0" y="39"/>
                    <a:pt x="0" y="87"/>
                  </a:cubicBezTo>
                  <a:cubicBezTo>
                    <a:pt x="0" y="136"/>
                    <a:pt x="39" y="175"/>
                    <a:pt x="87" y="175"/>
                  </a:cubicBezTo>
                  <a:cubicBezTo>
                    <a:pt x="135" y="175"/>
                    <a:pt x="174" y="136"/>
                    <a:pt x="174" y="87"/>
                  </a:cubicBezTo>
                  <a:cubicBezTo>
                    <a:pt x="174" y="39"/>
                    <a:pt x="135" y="0"/>
                    <a:pt x="87" y="0"/>
                  </a:cubicBezTo>
                  <a:close/>
                  <a:moveTo>
                    <a:pt x="110" y="121"/>
                  </a:moveTo>
                  <a:cubicBezTo>
                    <a:pt x="106" y="126"/>
                    <a:pt x="101" y="128"/>
                    <a:pt x="94" y="129"/>
                  </a:cubicBezTo>
                  <a:cubicBezTo>
                    <a:pt x="94" y="137"/>
                    <a:pt x="94" y="137"/>
                    <a:pt x="94" y="137"/>
                  </a:cubicBezTo>
                  <a:cubicBezTo>
                    <a:pt x="84" y="137"/>
                    <a:pt x="84" y="137"/>
                    <a:pt x="84" y="137"/>
                  </a:cubicBezTo>
                  <a:cubicBezTo>
                    <a:pt x="84" y="129"/>
                    <a:pt x="84" y="129"/>
                    <a:pt x="84" y="129"/>
                  </a:cubicBezTo>
                  <a:cubicBezTo>
                    <a:pt x="78" y="129"/>
                    <a:pt x="73" y="126"/>
                    <a:pt x="69" y="123"/>
                  </a:cubicBezTo>
                  <a:cubicBezTo>
                    <a:pt x="65" y="119"/>
                    <a:pt x="63" y="112"/>
                    <a:pt x="63" y="103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04"/>
                    <a:pt x="84" y="104"/>
                    <a:pt x="84" y="104"/>
                  </a:cubicBezTo>
                  <a:cubicBezTo>
                    <a:pt x="84" y="109"/>
                    <a:pt x="84" y="113"/>
                    <a:pt x="85" y="114"/>
                  </a:cubicBezTo>
                  <a:cubicBezTo>
                    <a:pt x="85" y="116"/>
                    <a:pt x="86" y="116"/>
                    <a:pt x="88" y="116"/>
                  </a:cubicBezTo>
                  <a:cubicBezTo>
                    <a:pt x="89" y="116"/>
                    <a:pt x="90" y="116"/>
                    <a:pt x="91" y="115"/>
                  </a:cubicBezTo>
                  <a:cubicBezTo>
                    <a:pt x="92" y="114"/>
                    <a:pt x="92" y="113"/>
                    <a:pt x="92" y="111"/>
                  </a:cubicBezTo>
                  <a:cubicBezTo>
                    <a:pt x="92" y="106"/>
                    <a:pt x="92" y="103"/>
                    <a:pt x="91" y="101"/>
                  </a:cubicBezTo>
                  <a:cubicBezTo>
                    <a:pt x="91" y="99"/>
                    <a:pt x="88" y="97"/>
                    <a:pt x="85" y="94"/>
                  </a:cubicBezTo>
                  <a:cubicBezTo>
                    <a:pt x="78" y="90"/>
                    <a:pt x="74" y="87"/>
                    <a:pt x="72" y="85"/>
                  </a:cubicBezTo>
                  <a:cubicBezTo>
                    <a:pt x="69" y="83"/>
                    <a:pt x="67" y="81"/>
                    <a:pt x="66" y="77"/>
                  </a:cubicBezTo>
                  <a:cubicBezTo>
                    <a:pt x="64" y="74"/>
                    <a:pt x="63" y="70"/>
                    <a:pt x="63" y="66"/>
                  </a:cubicBezTo>
                  <a:cubicBezTo>
                    <a:pt x="63" y="59"/>
                    <a:pt x="65" y="54"/>
                    <a:pt x="68" y="51"/>
                  </a:cubicBezTo>
                  <a:cubicBezTo>
                    <a:pt x="72" y="47"/>
                    <a:pt x="77" y="45"/>
                    <a:pt x="84" y="44"/>
                  </a:cubicBezTo>
                  <a:cubicBezTo>
                    <a:pt x="84" y="38"/>
                    <a:pt x="84" y="38"/>
                    <a:pt x="84" y="38"/>
                  </a:cubicBezTo>
                  <a:cubicBezTo>
                    <a:pt x="94" y="38"/>
                    <a:pt x="94" y="38"/>
                    <a:pt x="94" y="38"/>
                  </a:cubicBezTo>
                  <a:cubicBezTo>
                    <a:pt x="94" y="44"/>
                    <a:pt x="94" y="44"/>
                    <a:pt x="94" y="44"/>
                  </a:cubicBezTo>
                  <a:cubicBezTo>
                    <a:pt x="101" y="45"/>
                    <a:pt x="105" y="47"/>
                    <a:pt x="109" y="51"/>
                  </a:cubicBezTo>
                  <a:cubicBezTo>
                    <a:pt x="112" y="54"/>
                    <a:pt x="113" y="59"/>
                    <a:pt x="113" y="65"/>
                  </a:cubicBezTo>
                  <a:cubicBezTo>
                    <a:pt x="113" y="67"/>
                    <a:pt x="113" y="67"/>
                    <a:pt x="113" y="69"/>
                  </a:cubicBezTo>
                  <a:cubicBezTo>
                    <a:pt x="92" y="69"/>
                    <a:pt x="92" y="69"/>
                    <a:pt x="92" y="69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2" y="62"/>
                    <a:pt x="91" y="59"/>
                    <a:pt x="91" y="58"/>
                  </a:cubicBezTo>
                  <a:cubicBezTo>
                    <a:pt x="91" y="57"/>
                    <a:pt x="90" y="57"/>
                    <a:pt x="88" y="57"/>
                  </a:cubicBezTo>
                  <a:cubicBezTo>
                    <a:pt x="87" y="57"/>
                    <a:pt x="85" y="57"/>
                    <a:pt x="85" y="58"/>
                  </a:cubicBezTo>
                  <a:cubicBezTo>
                    <a:pt x="84" y="59"/>
                    <a:pt x="84" y="60"/>
                    <a:pt x="84" y="62"/>
                  </a:cubicBezTo>
                  <a:cubicBezTo>
                    <a:pt x="84" y="66"/>
                    <a:pt x="85" y="68"/>
                    <a:pt x="86" y="69"/>
                  </a:cubicBezTo>
                  <a:cubicBezTo>
                    <a:pt x="87" y="70"/>
                    <a:pt x="91" y="73"/>
                    <a:pt x="97" y="77"/>
                  </a:cubicBezTo>
                  <a:cubicBezTo>
                    <a:pt x="103" y="80"/>
                    <a:pt x="106" y="83"/>
                    <a:pt x="108" y="84"/>
                  </a:cubicBezTo>
                  <a:cubicBezTo>
                    <a:pt x="110" y="86"/>
                    <a:pt x="112" y="89"/>
                    <a:pt x="113" y="92"/>
                  </a:cubicBezTo>
                  <a:cubicBezTo>
                    <a:pt x="115" y="95"/>
                    <a:pt x="115" y="99"/>
                    <a:pt x="115" y="104"/>
                  </a:cubicBezTo>
                  <a:cubicBezTo>
                    <a:pt x="115" y="111"/>
                    <a:pt x="114" y="117"/>
                    <a:pt x="110" y="1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7099010" y="1630240"/>
            <a:ext cx="381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Text your title</a:t>
            </a:r>
            <a:endParaRPr lang="zh-CN" altLang="en-US" sz="2400" b="1" dirty="0"/>
          </a:p>
        </p:txBody>
      </p:sp>
      <p:sp>
        <p:nvSpPr>
          <p:cNvPr id="8" name="矩形 7"/>
          <p:cNvSpPr/>
          <p:nvPr/>
        </p:nvSpPr>
        <p:spPr>
          <a:xfrm>
            <a:off x="7099010" y="2054459"/>
            <a:ext cx="5025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Lorem ipsum dolor sit amet, consectetur adipisicing elit, sed do eiusmod tempor. </a:t>
            </a:r>
            <a:endParaRPr lang="zh-CN" altLang="en-US" sz="1600" dirty="0"/>
          </a:p>
        </p:txBody>
      </p:sp>
      <p:sp>
        <p:nvSpPr>
          <p:cNvPr id="9" name="文本框 8"/>
          <p:cNvSpPr txBox="1"/>
          <p:nvPr/>
        </p:nvSpPr>
        <p:spPr>
          <a:xfrm>
            <a:off x="7099010" y="2785444"/>
            <a:ext cx="381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Text your title</a:t>
            </a:r>
            <a:endParaRPr lang="zh-CN" altLang="en-US" sz="2400" b="1" dirty="0"/>
          </a:p>
        </p:txBody>
      </p:sp>
      <p:sp>
        <p:nvSpPr>
          <p:cNvPr id="10" name="矩形 9"/>
          <p:cNvSpPr/>
          <p:nvPr/>
        </p:nvSpPr>
        <p:spPr>
          <a:xfrm>
            <a:off x="7099010" y="3209663"/>
            <a:ext cx="5025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Lorem ipsum dolor sit amet, consectetur adipisicing elit, sed do eiusmod tempor. </a:t>
            </a:r>
            <a:endParaRPr lang="zh-CN" altLang="en-US" sz="1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7099010" y="3940648"/>
            <a:ext cx="381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Text your title</a:t>
            </a:r>
            <a:endParaRPr lang="zh-CN" altLang="en-US" sz="2400" b="1" dirty="0"/>
          </a:p>
        </p:txBody>
      </p:sp>
      <p:sp>
        <p:nvSpPr>
          <p:cNvPr id="12" name="矩形 11"/>
          <p:cNvSpPr/>
          <p:nvPr/>
        </p:nvSpPr>
        <p:spPr>
          <a:xfrm>
            <a:off x="7099010" y="4364867"/>
            <a:ext cx="5025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Lorem ipsum dolor sit amet, consectetur adipisicing elit, sed do eiusmod tempor. </a:t>
            </a:r>
            <a:endParaRPr lang="zh-CN" altLang="en-US" sz="1600" dirty="0"/>
          </a:p>
        </p:txBody>
      </p:sp>
      <p:sp>
        <p:nvSpPr>
          <p:cNvPr id="13" name="文本框 12"/>
          <p:cNvSpPr txBox="1"/>
          <p:nvPr/>
        </p:nvSpPr>
        <p:spPr>
          <a:xfrm>
            <a:off x="7099010" y="5095852"/>
            <a:ext cx="381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Text your title</a:t>
            </a:r>
            <a:endParaRPr lang="zh-CN" altLang="en-US" sz="2400" b="1" dirty="0"/>
          </a:p>
        </p:txBody>
      </p:sp>
      <p:sp>
        <p:nvSpPr>
          <p:cNvPr id="14" name="矩形 13"/>
          <p:cNvSpPr/>
          <p:nvPr/>
        </p:nvSpPr>
        <p:spPr>
          <a:xfrm>
            <a:off x="7099010" y="5520071"/>
            <a:ext cx="5025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Lorem ipsum dolor sit amet, consectetur adipisicing elit, sed do eiusmod tempor. </a:t>
            </a:r>
            <a:endParaRPr lang="zh-CN" altLang="en-US" sz="1600" dirty="0"/>
          </a:p>
        </p:txBody>
      </p:sp>
      <p:sp>
        <p:nvSpPr>
          <p:cNvPr id="15" name="椭圆 14"/>
          <p:cNvSpPr/>
          <p:nvPr/>
        </p:nvSpPr>
        <p:spPr>
          <a:xfrm>
            <a:off x="6316752" y="1720098"/>
            <a:ext cx="648929" cy="648929"/>
          </a:xfrm>
          <a:prstGeom prst="ellipse">
            <a:avLst/>
          </a:prstGeom>
          <a:solidFill>
            <a:srgbClr val="EE1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latin typeface="+mj-lt"/>
              </a:rPr>
              <a:t>1</a:t>
            </a:r>
            <a:endParaRPr lang="zh-CN" altLang="en-US" sz="2400" b="1" dirty="0">
              <a:latin typeface="+mj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6316752" y="2919649"/>
            <a:ext cx="648929" cy="648929"/>
          </a:xfrm>
          <a:prstGeom prst="ellipse">
            <a:avLst/>
          </a:prstGeom>
          <a:solidFill>
            <a:srgbClr val="1E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latin typeface="+mj-lt"/>
              </a:rPr>
              <a:t>2</a:t>
            </a:r>
            <a:endParaRPr lang="zh-CN" altLang="en-US" sz="2400" b="1" dirty="0">
              <a:latin typeface="+mj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316752" y="4119200"/>
            <a:ext cx="648929" cy="648929"/>
          </a:xfrm>
          <a:prstGeom prst="ellipse">
            <a:avLst/>
          </a:prstGeom>
          <a:solidFill>
            <a:srgbClr val="38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latin typeface="+mj-lt"/>
              </a:rPr>
              <a:t>3</a:t>
            </a:r>
            <a:endParaRPr lang="zh-CN" altLang="en-US" sz="2400" b="1" dirty="0">
              <a:latin typeface="+mj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6316752" y="5318751"/>
            <a:ext cx="648929" cy="648929"/>
          </a:xfrm>
          <a:prstGeom prst="ellipse">
            <a:avLst/>
          </a:prstGeom>
          <a:solidFill>
            <a:srgbClr val="515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latin typeface="+mj-lt"/>
              </a:rPr>
              <a:t>4</a:t>
            </a:r>
            <a:endParaRPr lang="zh-CN" altLang="en-US" sz="2400" b="1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平行四边形 11"/>
          <p:cNvSpPr/>
          <p:nvPr/>
        </p:nvSpPr>
        <p:spPr>
          <a:xfrm>
            <a:off x="7465194" y="2625258"/>
            <a:ext cx="1709052" cy="3204473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04181" y="179520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THREE</a:t>
            </a:r>
            <a:endParaRPr lang="zh-CN" altLang="en-US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764280" y="3643573"/>
            <a:ext cx="4663440" cy="971920"/>
            <a:chOff x="3773174" y="3643573"/>
            <a:chExt cx="4663440" cy="971920"/>
          </a:xfrm>
        </p:grpSpPr>
        <p:sp>
          <p:nvSpPr>
            <p:cNvPr id="6" name="文本框 5"/>
            <p:cNvSpPr txBox="1"/>
            <p:nvPr/>
          </p:nvSpPr>
          <p:spPr>
            <a:xfrm>
              <a:off x="3773174" y="3643573"/>
              <a:ext cx="4663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在此输入你的标题文字</a:t>
              </a:r>
              <a:endParaRPr lang="en-US" altLang="zh-CN" sz="28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782069" y="4215383"/>
              <a:ext cx="4645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Lorem ipsum dolor sit amet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3773174" y="4173495"/>
              <a:ext cx="4663440" cy="108000"/>
              <a:chOff x="3649980" y="3375660"/>
              <a:chExt cx="4663440" cy="108000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3733800" y="3429660"/>
                <a:ext cx="4495800" cy="0"/>
              </a:xfrm>
              <a:prstGeom prst="line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椭圆 9"/>
              <p:cNvSpPr/>
              <p:nvPr/>
            </p:nvSpPr>
            <p:spPr>
              <a:xfrm>
                <a:off x="364998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20542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3" name="平行四边形 12"/>
          <p:cNvSpPr/>
          <p:nvPr/>
        </p:nvSpPr>
        <p:spPr>
          <a:xfrm>
            <a:off x="9728200" y="0"/>
            <a:ext cx="1930400" cy="36195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1297820" y="5228823"/>
            <a:ext cx="868894" cy="162917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/>
        </p:nvSpPr>
        <p:spPr>
          <a:xfrm>
            <a:off x="10481499" y="5558218"/>
            <a:ext cx="693217" cy="1299782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1088695" y="4414234"/>
            <a:ext cx="868894" cy="1629177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>
            <a:off x="567242" y="5723049"/>
            <a:ext cx="365497" cy="68530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5123541" y="1025771"/>
            <a:ext cx="1944916" cy="1944914"/>
            <a:chOff x="222586" y="2787385"/>
            <a:chExt cx="1224000" cy="1223998"/>
          </a:xfrm>
        </p:grpSpPr>
        <p:sp>
          <p:nvSpPr>
            <p:cNvPr id="19" name="椭圆 18"/>
            <p:cNvSpPr/>
            <p:nvPr/>
          </p:nvSpPr>
          <p:spPr>
            <a:xfrm>
              <a:off x="222586" y="2787385"/>
              <a:ext cx="1224000" cy="1223998"/>
            </a:xfrm>
            <a:prstGeom prst="ellipse">
              <a:avLst/>
            </a:prstGeom>
            <a:solidFill>
              <a:srgbClr val="0070C0"/>
            </a:solidFill>
            <a:ln w="254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" name="Freeform 5"/>
            <p:cNvSpPr>
              <a:spLocks noEditPoints="1"/>
            </p:cNvSpPr>
            <p:nvPr/>
          </p:nvSpPr>
          <p:spPr bwMode="auto">
            <a:xfrm>
              <a:off x="446632" y="3034538"/>
              <a:ext cx="775907" cy="729691"/>
            </a:xfrm>
            <a:custGeom>
              <a:avLst/>
              <a:gdLst>
                <a:gd name="T0" fmla="*/ 8 w 97"/>
                <a:gd name="T1" fmla="*/ 10 h 91"/>
                <a:gd name="T2" fmla="*/ 28 w 97"/>
                <a:gd name="T3" fmla="*/ 10 h 91"/>
                <a:gd name="T4" fmla="*/ 41 w 97"/>
                <a:gd name="T5" fmla="*/ 45 h 91"/>
                <a:gd name="T6" fmla="*/ 51 w 97"/>
                <a:gd name="T7" fmla="*/ 41 h 91"/>
                <a:gd name="T8" fmla="*/ 59 w 97"/>
                <a:gd name="T9" fmla="*/ 46 h 91"/>
                <a:gd name="T10" fmla="*/ 66 w 97"/>
                <a:gd name="T11" fmla="*/ 27 h 91"/>
                <a:gd name="T12" fmla="*/ 73 w 97"/>
                <a:gd name="T13" fmla="*/ 34 h 91"/>
                <a:gd name="T14" fmla="*/ 83 w 97"/>
                <a:gd name="T15" fmla="*/ 23 h 91"/>
                <a:gd name="T16" fmla="*/ 73 w 97"/>
                <a:gd name="T17" fmla="*/ 40 h 91"/>
                <a:gd name="T18" fmla="*/ 67 w 97"/>
                <a:gd name="T19" fmla="*/ 33 h 91"/>
                <a:gd name="T20" fmla="*/ 61 w 97"/>
                <a:gd name="T21" fmla="*/ 51 h 91"/>
                <a:gd name="T22" fmla="*/ 51 w 97"/>
                <a:gd name="T23" fmla="*/ 45 h 91"/>
                <a:gd name="T24" fmla="*/ 41 w 97"/>
                <a:gd name="T25" fmla="*/ 45 h 91"/>
                <a:gd name="T26" fmla="*/ 74 w 97"/>
                <a:gd name="T27" fmla="*/ 86 h 91"/>
                <a:gd name="T28" fmla="*/ 43 w 97"/>
                <a:gd name="T29" fmla="*/ 91 h 91"/>
                <a:gd name="T30" fmla="*/ 63 w 97"/>
                <a:gd name="T31" fmla="*/ 68 h 91"/>
                <a:gd name="T32" fmla="*/ 97 w 97"/>
                <a:gd name="T33" fmla="*/ 68 h 91"/>
                <a:gd name="T34" fmla="*/ 97 w 97"/>
                <a:gd name="T35" fmla="*/ 6 h 91"/>
                <a:gd name="T36" fmla="*/ 93 w 97"/>
                <a:gd name="T37" fmla="*/ 3 h 91"/>
                <a:gd name="T38" fmla="*/ 34 w 97"/>
                <a:gd name="T39" fmla="*/ 9 h 91"/>
                <a:gd name="T40" fmla="*/ 90 w 97"/>
                <a:gd name="T41" fmla="*/ 61 h 91"/>
                <a:gd name="T42" fmla="*/ 36 w 97"/>
                <a:gd name="T43" fmla="*/ 68 h 91"/>
                <a:gd name="T44" fmla="*/ 54 w 97"/>
                <a:gd name="T45" fmla="*/ 84 h 91"/>
                <a:gd name="T46" fmla="*/ 63 w 97"/>
                <a:gd name="T47" fmla="*/ 68 h 91"/>
                <a:gd name="T48" fmla="*/ 7 w 97"/>
                <a:gd name="T49" fmla="*/ 55 h 91"/>
                <a:gd name="T50" fmla="*/ 14 w 97"/>
                <a:gd name="T51" fmla="*/ 91 h 91"/>
                <a:gd name="T52" fmla="*/ 20 w 97"/>
                <a:gd name="T53" fmla="*/ 60 h 91"/>
                <a:gd name="T54" fmla="*/ 31 w 97"/>
                <a:gd name="T55" fmla="*/ 91 h 91"/>
                <a:gd name="T56" fmla="*/ 28 w 97"/>
                <a:gd name="T57" fmla="*/ 33 h 91"/>
                <a:gd name="T58" fmla="*/ 55 w 97"/>
                <a:gd name="T59" fmla="*/ 24 h 91"/>
                <a:gd name="T60" fmla="*/ 20 w 97"/>
                <a:gd name="T61" fmla="*/ 23 h 91"/>
                <a:gd name="T62" fmla="*/ 19 w 97"/>
                <a:gd name="T63" fmla="*/ 27 h 91"/>
                <a:gd name="T64" fmla="*/ 18 w 97"/>
                <a:gd name="T65" fmla="*/ 47 h 91"/>
                <a:gd name="T66" fmla="*/ 18 w 97"/>
                <a:gd name="T67" fmla="*/ 47 h 91"/>
                <a:gd name="T68" fmla="*/ 18 w 97"/>
                <a:gd name="T69" fmla="*/ 47 h 91"/>
                <a:gd name="T70" fmla="*/ 16 w 97"/>
                <a:gd name="T71" fmla="*/ 27 h 91"/>
                <a:gd name="T72" fmla="*/ 16 w 97"/>
                <a:gd name="T73" fmla="*/ 23 h 91"/>
                <a:gd name="T74" fmla="*/ 0 w 97"/>
                <a:gd name="T75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91">
                  <a:moveTo>
                    <a:pt x="18" y="0"/>
                  </a:moveTo>
                  <a:cubicBezTo>
                    <a:pt x="12" y="0"/>
                    <a:pt x="8" y="4"/>
                    <a:pt x="8" y="10"/>
                  </a:cubicBezTo>
                  <a:cubicBezTo>
                    <a:pt x="8" y="16"/>
                    <a:pt x="12" y="20"/>
                    <a:pt x="18" y="20"/>
                  </a:cubicBezTo>
                  <a:cubicBezTo>
                    <a:pt x="24" y="20"/>
                    <a:pt x="28" y="16"/>
                    <a:pt x="28" y="10"/>
                  </a:cubicBezTo>
                  <a:cubicBezTo>
                    <a:pt x="28" y="4"/>
                    <a:pt x="24" y="0"/>
                    <a:pt x="18" y="0"/>
                  </a:cubicBezTo>
                  <a:close/>
                  <a:moveTo>
                    <a:pt x="41" y="45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3" y="86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86"/>
                    <a:pt x="43" y="86"/>
                    <a:pt x="43" y="86"/>
                  </a:cubicBezTo>
                  <a:close/>
                  <a:moveTo>
                    <a:pt x="63" y="68"/>
                  </a:moveTo>
                  <a:cubicBezTo>
                    <a:pt x="93" y="68"/>
                    <a:pt x="93" y="68"/>
                    <a:pt x="93" y="6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0" y="50"/>
                  </a:moveTo>
                  <a:cubicBezTo>
                    <a:pt x="7" y="55"/>
                    <a:pt x="7" y="55"/>
                    <a:pt x="7" y="55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5" y="23"/>
                    <a:pt x="5" y="23"/>
                    <a:pt x="5" y="23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/>
        </p:nvGraphicFramePr>
        <p:xfrm>
          <a:off x="795209" y="1348180"/>
          <a:ext cx="8393035" cy="3813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9488257" y="1584960"/>
            <a:ext cx="2347814" cy="562340"/>
            <a:chOff x="9488257" y="1584960"/>
            <a:chExt cx="2347814" cy="562340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9566494" y="1584960"/>
              <a:ext cx="441960" cy="0"/>
            </a:xfrm>
            <a:prstGeom prst="line">
              <a:avLst/>
            </a:prstGeom>
            <a:ln w="38100">
              <a:solidFill>
                <a:srgbClr val="D911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文本框 4"/>
            <p:cNvSpPr txBox="1"/>
            <p:nvPr/>
          </p:nvSpPr>
          <p:spPr>
            <a:xfrm>
              <a:off x="9488257" y="1747190"/>
              <a:ext cx="23478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rgbClr val="D9112E"/>
                  </a:solidFill>
                </a:rPr>
                <a:t>Text your title</a:t>
              </a:r>
              <a:endParaRPr lang="zh-CN" altLang="en-US" sz="2000" b="1" dirty="0">
                <a:solidFill>
                  <a:srgbClr val="D9112E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488257" y="2528856"/>
            <a:ext cx="2347814" cy="562340"/>
            <a:chOff x="9488257" y="1584960"/>
            <a:chExt cx="2347814" cy="562340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9566494" y="1584960"/>
              <a:ext cx="441960" cy="0"/>
            </a:xfrm>
            <a:prstGeom prst="line">
              <a:avLst/>
            </a:prstGeom>
            <a:ln w="38100">
              <a:solidFill>
                <a:srgbClr val="262B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9488257" y="1747190"/>
              <a:ext cx="23478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rgbClr val="262B36"/>
                  </a:solidFill>
                </a:rPr>
                <a:t>Text your title</a:t>
              </a:r>
              <a:endParaRPr lang="zh-CN" altLang="en-US" sz="2000" b="1" dirty="0">
                <a:solidFill>
                  <a:srgbClr val="262B36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488257" y="3442583"/>
            <a:ext cx="2347814" cy="562340"/>
            <a:chOff x="9488257" y="1584960"/>
            <a:chExt cx="2347814" cy="562340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9566494" y="1584960"/>
              <a:ext cx="441960" cy="0"/>
            </a:xfrm>
            <a:prstGeom prst="line">
              <a:avLst/>
            </a:prstGeom>
            <a:ln w="38100">
              <a:solidFill>
                <a:srgbClr val="515C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/>
            <p:cNvSpPr txBox="1"/>
            <p:nvPr/>
          </p:nvSpPr>
          <p:spPr>
            <a:xfrm>
              <a:off x="9488257" y="1747190"/>
              <a:ext cx="23478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rgbClr val="515C73"/>
                  </a:solidFill>
                </a:rPr>
                <a:t>Text your title</a:t>
              </a:r>
              <a:endParaRPr lang="zh-CN" altLang="en-US" sz="2000" b="1" dirty="0">
                <a:solidFill>
                  <a:srgbClr val="515C73"/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910775" y="5527937"/>
            <a:ext cx="693174" cy="693174"/>
          </a:xfrm>
          <a:prstGeom prst="rect">
            <a:avLst/>
          </a:prstGeom>
          <a:solidFill>
            <a:srgbClr val="EE1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17"/>
          <p:cNvSpPr>
            <a:spLocks noEditPoints="1"/>
          </p:cNvSpPr>
          <p:nvPr/>
        </p:nvSpPr>
        <p:spPr bwMode="auto">
          <a:xfrm>
            <a:off x="969873" y="5665120"/>
            <a:ext cx="572650" cy="472998"/>
          </a:xfrm>
          <a:custGeom>
            <a:avLst/>
            <a:gdLst>
              <a:gd name="T0" fmla="*/ 423 w 688"/>
              <a:gd name="T1" fmla="*/ 41 h 568"/>
              <a:gd name="T2" fmla="*/ 401 w 688"/>
              <a:gd name="T3" fmla="*/ 62 h 568"/>
              <a:gd name="T4" fmla="*/ 359 w 688"/>
              <a:gd name="T5" fmla="*/ 119 h 568"/>
              <a:gd name="T6" fmla="*/ 379 w 688"/>
              <a:gd name="T7" fmla="*/ 167 h 568"/>
              <a:gd name="T8" fmla="*/ 449 w 688"/>
              <a:gd name="T9" fmla="*/ 176 h 568"/>
              <a:gd name="T10" fmla="*/ 444 w 688"/>
              <a:gd name="T11" fmla="*/ 202 h 568"/>
              <a:gd name="T12" fmla="*/ 354 w 688"/>
              <a:gd name="T13" fmla="*/ 190 h 568"/>
              <a:gd name="T14" fmla="*/ 333 w 688"/>
              <a:gd name="T15" fmla="*/ 104 h 568"/>
              <a:gd name="T16" fmla="*/ 270 w 688"/>
              <a:gd name="T17" fmla="*/ 86 h 568"/>
              <a:gd name="T18" fmla="*/ 177 w 688"/>
              <a:gd name="T19" fmla="*/ 158 h 568"/>
              <a:gd name="T20" fmla="*/ 125 w 688"/>
              <a:gd name="T21" fmla="*/ 188 h 568"/>
              <a:gd name="T22" fmla="*/ 17 w 688"/>
              <a:gd name="T23" fmla="*/ 233 h 568"/>
              <a:gd name="T24" fmla="*/ 0 w 688"/>
              <a:gd name="T25" fmla="*/ 299 h 568"/>
              <a:gd name="T26" fmla="*/ 72 w 688"/>
              <a:gd name="T27" fmla="*/ 391 h 568"/>
              <a:gd name="T28" fmla="*/ 101 w 688"/>
              <a:gd name="T29" fmla="*/ 442 h 568"/>
              <a:gd name="T30" fmla="*/ 145 w 688"/>
              <a:gd name="T31" fmla="*/ 549 h 568"/>
              <a:gd name="T32" fmla="*/ 210 w 688"/>
              <a:gd name="T33" fmla="*/ 568 h 568"/>
              <a:gd name="T34" fmla="*/ 301 w 688"/>
              <a:gd name="T35" fmla="*/ 496 h 568"/>
              <a:gd name="T36" fmla="*/ 354 w 688"/>
              <a:gd name="T37" fmla="*/ 466 h 568"/>
              <a:gd name="T38" fmla="*/ 462 w 688"/>
              <a:gd name="T39" fmla="*/ 421 h 568"/>
              <a:gd name="T40" fmla="*/ 443 w 688"/>
              <a:gd name="T41" fmla="*/ 359 h 568"/>
              <a:gd name="T42" fmla="*/ 479 w 688"/>
              <a:gd name="T43" fmla="*/ 359 h 568"/>
              <a:gd name="T44" fmla="*/ 473 w 688"/>
              <a:gd name="T45" fmla="*/ 391 h 568"/>
              <a:gd name="T46" fmla="*/ 539 w 688"/>
              <a:gd name="T47" fmla="*/ 385 h 568"/>
              <a:gd name="T48" fmla="*/ 569 w 688"/>
              <a:gd name="T49" fmla="*/ 385 h 568"/>
              <a:gd name="T50" fmla="*/ 634 w 688"/>
              <a:gd name="T51" fmla="*/ 391 h 568"/>
              <a:gd name="T52" fmla="*/ 663 w 688"/>
              <a:gd name="T53" fmla="*/ 362 h 568"/>
              <a:gd name="T54" fmla="*/ 658 w 688"/>
              <a:gd name="T55" fmla="*/ 295 h 568"/>
              <a:gd name="T56" fmla="*/ 658 w 688"/>
              <a:gd name="T57" fmla="*/ 265 h 568"/>
              <a:gd name="T58" fmla="*/ 663 w 688"/>
              <a:gd name="T59" fmla="*/ 200 h 568"/>
              <a:gd name="T60" fmla="*/ 634 w 688"/>
              <a:gd name="T61" fmla="*/ 173 h 568"/>
              <a:gd name="T62" fmla="*/ 569 w 688"/>
              <a:gd name="T63" fmla="*/ 179 h 568"/>
              <a:gd name="T64" fmla="*/ 539 w 688"/>
              <a:gd name="T65" fmla="*/ 156 h 568"/>
              <a:gd name="T66" fmla="*/ 569 w 688"/>
              <a:gd name="T67" fmla="*/ 119 h 568"/>
              <a:gd name="T68" fmla="*/ 527 w 688"/>
              <a:gd name="T69" fmla="*/ 62 h 568"/>
              <a:gd name="T70" fmla="*/ 505 w 688"/>
              <a:gd name="T71" fmla="*/ 41 h 568"/>
              <a:gd name="T72" fmla="*/ 449 w 688"/>
              <a:gd name="T73" fmla="*/ 0 h 568"/>
              <a:gd name="T74" fmla="*/ 509 w 688"/>
              <a:gd name="T75" fmla="*/ 104 h 568"/>
              <a:gd name="T76" fmla="*/ 455 w 688"/>
              <a:gd name="T77" fmla="*/ 60 h 568"/>
              <a:gd name="T78" fmla="*/ 516 w 688"/>
              <a:gd name="T79" fmla="*/ 185 h 568"/>
              <a:gd name="T80" fmla="*/ 539 w 688"/>
              <a:gd name="T81" fmla="*/ 179 h 568"/>
              <a:gd name="T82" fmla="*/ 479 w 688"/>
              <a:gd name="T83" fmla="*/ 182 h 568"/>
              <a:gd name="T84" fmla="*/ 472 w 688"/>
              <a:gd name="T85" fmla="*/ 218 h 568"/>
              <a:gd name="T86" fmla="*/ 479 w 688"/>
              <a:gd name="T87" fmla="*/ 182 h 568"/>
              <a:gd name="T88" fmla="*/ 554 w 688"/>
              <a:gd name="T89" fmla="*/ 355 h 568"/>
              <a:gd name="T90" fmla="*/ 240 w 688"/>
              <a:gd name="T91" fmla="*/ 239 h 568"/>
              <a:gd name="T92" fmla="*/ 150 w 688"/>
              <a:gd name="T93" fmla="*/ 329 h 568"/>
              <a:gd name="T94" fmla="*/ 457 w 688"/>
              <a:gd name="T95" fmla="*/ 242 h 568"/>
              <a:gd name="T96" fmla="*/ 419 w 688"/>
              <a:gd name="T97" fmla="*/ 295 h 568"/>
              <a:gd name="T98" fmla="*/ 451 w 688"/>
              <a:gd name="T99" fmla="*/ 239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688" h="568">
                <a:moveTo>
                  <a:pt x="449" y="0"/>
                </a:moveTo>
                <a:cubicBezTo>
                  <a:pt x="449" y="30"/>
                  <a:pt x="449" y="30"/>
                  <a:pt x="449" y="30"/>
                </a:cubicBezTo>
                <a:cubicBezTo>
                  <a:pt x="440" y="33"/>
                  <a:pt x="431" y="35"/>
                  <a:pt x="423" y="41"/>
                </a:cubicBezTo>
                <a:cubicBezTo>
                  <a:pt x="401" y="18"/>
                  <a:pt x="401" y="18"/>
                  <a:pt x="401" y="18"/>
                </a:cubicBezTo>
                <a:cubicBezTo>
                  <a:pt x="379" y="38"/>
                  <a:pt x="379" y="38"/>
                  <a:pt x="379" y="38"/>
                </a:cubicBezTo>
                <a:cubicBezTo>
                  <a:pt x="401" y="62"/>
                  <a:pt x="401" y="62"/>
                  <a:pt x="401" y="62"/>
                </a:cubicBezTo>
                <a:cubicBezTo>
                  <a:pt x="396" y="68"/>
                  <a:pt x="393" y="81"/>
                  <a:pt x="391" y="90"/>
                </a:cubicBezTo>
                <a:cubicBezTo>
                  <a:pt x="359" y="90"/>
                  <a:pt x="359" y="90"/>
                  <a:pt x="359" y="90"/>
                </a:cubicBezTo>
                <a:cubicBezTo>
                  <a:pt x="359" y="119"/>
                  <a:pt x="359" y="119"/>
                  <a:pt x="359" y="119"/>
                </a:cubicBezTo>
                <a:cubicBezTo>
                  <a:pt x="391" y="119"/>
                  <a:pt x="391" y="119"/>
                  <a:pt x="391" y="119"/>
                </a:cubicBezTo>
                <a:cubicBezTo>
                  <a:pt x="393" y="128"/>
                  <a:pt x="396" y="137"/>
                  <a:pt x="401" y="143"/>
                </a:cubicBezTo>
                <a:cubicBezTo>
                  <a:pt x="379" y="167"/>
                  <a:pt x="379" y="167"/>
                  <a:pt x="379" y="167"/>
                </a:cubicBezTo>
                <a:cubicBezTo>
                  <a:pt x="401" y="188"/>
                  <a:pt x="401" y="188"/>
                  <a:pt x="401" y="188"/>
                </a:cubicBezTo>
                <a:cubicBezTo>
                  <a:pt x="423" y="167"/>
                  <a:pt x="423" y="167"/>
                  <a:pt x="423" y="167"/>
                </a:cubicBezTo>
                <a:cubicBezTo>
                  <a:pt x="431" y="170"/>
                  <a:pt x="440" y="173"/>
                  <a:pt x="449" y="176"/>
                </a:cubicBezTo>
                <a:cubicBezTo>
                  <a:pt x="449" y="203"/>
                  <a:pt x="449" y="203"/>
                  <a:pt x="449" y="203"/>
                </a:cubicBezTo>
                <a:cubicBezTo>
                  <a:pt x="444" y="200"/>
                  <a:pt x="444" y="200"/>
                  <a:pt x="444" y="200"/>
                </a:cubicBezTo>
                <a:cubicBezTo>
                  <a:pt x="444" y="202"/>
                  <a:pt x="444" y="202"/>
                  <a:pt x="444" y="202"/>
                </a:cubicBezTo>
                <a:cubicBezTo>
                  <a:pt x="431" y="182"/>
                  <a:pt x="431" y="182"/>
                  <a:pt x="431" y="182"/>
                </a:cubicBezTo>
                <a:cubicBezTo>
                  <a:pt x="377" y="212"/>
                  <a:pt x="377" y="212"/>
                  <a:pt x="377" y="212"/>
                </a:cubicBezTo>
                <a:cubicBezTo>
                  <a:pt x="370" y="206"/>
                  <a:pt x="362" y="196"/>
                  <a:pt x="354" y="190"/>
                </a:cubicBezTo>
                <a:cubicBezTo>
                  <a:pt x="386" y="134"/>
                  <a:pt x="386" y="134"/>
                  <a:pt x="386" y="134"/>
                </a:cubicBezTo>
                <a:cubicBezTo>
                  <a:pt x="359" y="119"/>
                  <a:pt x="359" y="119"/>
                  <a:pt x="359" y="119"/>
                </a:cubicBezTo>
                <a:cubicBezTo>
                  <a:pt x="333" y="104"/>
                  <a:pt x="333" y="104"/>
                  <a:pt x="333" y="104"/>
                </a:cubicBezTo>
                <a:cubicBezTo>
                  <a:pt x="302" y="158"/>
                  <a:pt x="302" y="158"/>
                  <a:pt x="302" y="158"/>
                </a:cubicBezTo>
                <a:cubicBezTo>
                  <a:pt x="292" y="155"/>
                  <a:pt x="280" y="152"/>
                  <a:pt x="269" y="152"/>
                </a:cubicBezTo>
                <a:cubicBezTo>
                  <a:pt x="270" y="86"/>
                  <a:pt x="270" y="86"/>
                  <a:pt x="270" y="86"/>
                </a:cubicBezTo>
                <a:cubicBezTo>
                  <a:pt x="209" y="90"/>
                  <a:pt x="209" y="90"/>
                  <a:pt x="209" y="90"/>
                </a:cubicBezTo>
                <a:cubicBezTo>
                  <a:pt x="209" y="152"/>
                  <a:pt x="209" y="152"/>
                  <a:pt x="209" y="152"/>
                </a:cubicBezTo>
                <a:cubicBezTo>
                  <a:pt x="198" y="152"/>
                  <a:pt x="188" y="155"/>
                  <a:pt x="177" y="158"/>
                </a:cubicBezTo>
                <a:cubicBezTo>
                  <a:pt x="145" y="104"/>
                  <a:pt x="145" y="104"/>
                  <a:pt x="145" y="104"/>
                </a:cubicBezTo>
                <a:cubicBezTo>
                  <a:pt x="94" y="134"/>
                  <a:pt x="94" y="134"/>
                  <a:pt x="94" y="134"/>
                </a:cubicBezTo>
                <a:cubicBezTo>
                  <a:pt x="125" y="188"/>
                  <a:pt x="125" y="188"/>
                  <a:pt x="125" y="188"/>
                </a:cubicBezTo>
                <a:cubicBezTo>
                  <a:pt x="116" y="197"/>
                  <a:pt x="108" y="203"/>
                  <a:pt x="101" y="212"/>
                </a:cubicBezTo>
                <a:cubicBezTo>
                  <a:pt x="47" y="182"/>
                  <a:pt x="47" y="182"/>
                  <a:pt x="47" y="182"/>
                </a:cubicBezTo>
                <a:cubicBezTo>
                  <a:pt x="17" y="233"/>
                  <a:pt x="17" y="233"/>
                  <a:pt x="17" y="233"/>
                </a:cubicBezTo>
                <a:cubicBezTo>
                  <a:pt x="72" y="265"/>
                  <a:pt x="72" y="265"/>
                  <a:pt x="72" y="265"/>
                </a:cubicBezTo>
                <a:cubicBezTo>
                  <a:pt x="68" y="274"/>
                  <a:pt x="64" y="287"/>
                  <a:pt x="62" y="299"/>
                </a:cubicBezTo>
                <a:cubicBezTo>
                  <a:pt x="0" y="299"/>
                  <a:pt x="0" y="299"/>
                  <a:pt x="0" y="299"/>
                </a:cubicBezTo>
                <a:cubicBezTo>
                  <a:pt x="0" y="359"/>
                  <a:pt x="0" y="359"/>
                  <a:pt x="0" y="359"/>
                </a:cubicBezTo>
                <a:cubicBezTo>
                  <a:pt x="63" y="359"/>
                  <a:pt x="63" y="359"/>
                  <a:pt x="63" y="359"/>
                </a:cubicBezTo>
                <a:cubicBezTo>
                  <a:pt x="65" y="371"/>
                  <a:pt x="68" y="379"/>
                  <a:pt x="72" y="391"/>
                </a:cubicBezTo>
                <a:cubicBezTo>
                  <a:pt x="17" y="421"/>
                  <a:pt x="17" y="421"/>
                  <a:pt x="17" y="421"/>
                </a:cubicBezTo>
                <a:cubicBezTo>
                  <a:pt x="47" y="472"/>
                  <a:pt x="47" y="472"/>
                  <a:pt x="47" y="472"/>
                </a:cubicBezTo>
                <a:cubicBezTo>
                  <a:pt x="101" y="442"/>
                  <a:pt x="101" y="442"/>
                  <a:pt x="101" y="442"/>
                </a:cubicBezTo>
                <a:cubicBezTo>
                  <a:pt x="109" y="451"/>
                  <a:pt x="116" y="457"/>
                  <a:pt x="125" y="466"/>
                </a:cubicBezTo>
                <a:cubicBezTo>
                  <a:pt x="93" y="519"/>
                  <a:pt x="93" y="519"/>
                  <a:pt x="93" y="519"/>
                </a:cubicBezTo>
                <a:cubicBezTo>
                  <a:pt x="145" y="549"/>
                  <a:pt x="145" y="549"/>
                  <a:pt x="145" y="549"/>
                </a:cubicBezTo>
                <a:cubicBezTo>
                  <a:pt x="176" y="496"/>
                  <a:pt x="176" y="496"/>
                  <a:pt x="176" y="496"/>
                </a:cubicBezTo>
                <a:cubicBezTo>
                  <a:pt x="187" y="499"/>
                  <a:pt x="199" y="502"/>
                  <a:pt x="210" y="505"/>
                </a:cubicBezTo>
                <a:cubicBezTo>
                  <a:pt x="210" y="568"/>
                  <a:pt x="210" y="568"/>
                  <a:pt x="210" y="568"/>
                </a:cubicBezTo>
                <a:cubicBezTo>
                  <a:pt x="270" y="568"/>
                  <a:pt x="270" y="568"/>
                  <a:pt x="270" y="568"/>
                </a:cubicBezTo>
                <a:cubicBezTo>
                  <a:pt x="270" y="505"/>
                  <a:pt x="270" y="505"/>
                  <a:pt x="270" y="505"/>
                </a:cubicBezTo>
                <a:cubicBezTo>
                  <a:pt x="280" y="502"/>
                  <a:pt x="291" y="499"/>
                  <a:pt x="301" y="496"/>
                </a:cubicBezTo>
                <a:cubicBezTo>
                  <a:pt x="333" y="549"/>
                  <a:pt x="333" y="549"/>
                  <a:pt x="333" y="549"/>
                </a:cubicBezTo>
                <a:cubicBezTo>
                  <a:pt x="385" y="519"/>
                  <a:pt x="385" y="519"/>
                  <a:pt x="385" y="519"/>
                </a:cubicBezTo>
                <a:cubicBezTo>
                  <a:pt x="354" y="466"/>
                  <a:pt x="354" y="466"/>
                  <a:pt x="354" y="466"/>
                </a:cubicBezTo>
                <a:cubicBezTo>
                  <a:pt x="362" y="457"/>
                  <a:pt x="370" y="451"/>
                  <a:pt x="377" y="442"/>
                </a:cubicBezTo>
                <a:cubicBezTo>
                  <a:pt x="431" y="472"/>
                  <a:pt x="431" y="472"/>
                  <a:pt x="431" y="472"/>
                </a:cubicBezTo>
                <a:cubicBezTo>
                  <a:pt x="462" y="421"/>
                  <a:pt x="462" y="421"/>
                  <a:pt x="462" y="421"/>
                </a:cubicBezTo>
                <a:cubicBezTo>
                  <a:pt x="407" y="391"/>
                  <a:pt x="407" y="391"/>
                  <a:pt x="407" y="391"/>
                </a:cubicBezTo>
                <a:cubicBezTo>
                  <a:pt x="411" y="379"/>
                  <a:pt x="415" y="368"/>
                  <a:pt x="416" y="359"/>
                </a:cubicBezTo>
                <a:cubicBezTo>
                  <a:pt x="443" y="359"/>
                  <a:pt x="443" y="359"/>
                  <a:pt x="443" y="359"/>
                </a:cubicBezTo>
                <a:cubicBezTo>
                  <a:pt x="444" y="362"/>
                  <a:pt x="444" y="362"/>
                  <a:pt x="444" y="362"/>
                </a:cubicBezTo>
                <a:cubicBezTo>
                  <a:pt x="449" y="359"/>
                  <a:pt x="449" y="359"/>
                  <a:pt x="449" y="359"/>
                </a:cubicBezTo>
                <a:cubicBezTo>
                  <a:pt x="479" y="359"/>
                  <a:pt x="479" y="359"/>
                  <a:pt x="479" y="359"/>
                </a:cubicBezTo>
                <a:cubicBezTo>
                  <a:pt x="479" y="354"/>
                  <a:pt x="479" y="354"/>
                  <a:pt x="479" y="354"/>
                </a:cubicBezTo>
                <a:cubicBezTo>
                  <a:pt x="482" y="358"/>
                  <a:pt x="485" y="361"/>
                  <a:pt x="489" y="364"/>
                </a:cubicBezTo>
                <a:cubicBezTo>
                  <a:pt x="473" y="391"/>
                  <a:pt x="473" y="391"/>
                  <a:pt x="473" y="391"/>
                </a:cubicBezTo>
                <a:cubicBezTo>
                  <a:pt x="500" y="406"/>
                  <a:pt x="500" y="406"/>
                  <a:pt x="500" y="406"/>
                </a:cubicBezTo>
                <a:cubicBezTo>
                  <a:pt x="516" y="379"/>
                  <a:pt x="516" y="379"/>
                  <a:pt x="516" y="379"/>
                </a:cubicBezTo>
                <a:cubicBezTo>
                  <a:pt x="523" y="382"/>
                  <a:pt x="531" y="385"/>
                  <a:pt x="539" y="385"/>
                </a:cubicBezTo>
                <a:cubicBezTo>
                  <a:pt x="539" y="415"/>
                  <a:pt x="539" y="415"/>
                  <a:pt x="539" y="415"/>
                </a:cubicBezTo>
                <a:cubicBezTo>
                  <a:pt x="569" y="415"/>
                  <a:pt x="569" y="415"/>
                  <a:pt x="569" y="415"/>
                </a:cubicBezTo>
                <a:cubicBezTo>
                  <a:pt x="569" y="385"/>
                  <a:pt x="569" y="385"/>
                  <a:pt x="569" y="385"/>
                </a:cubicBezTo>
                <a:cubicBezTo>
                  <a:pt x="577" y="385"/>
                  <a:pt x="585" y="382"/>
                  <a:pt x="592" y="379"/>
                </a:cubicBezTo>
                <a:cubicBezTo>
                  <a:pt x="608" y="406"/>
                  <a:pt x="608" y="406"/>
                  <a:pt x="608" y="406"/>
                </a:cubicBezTo>
                <a:cubicBezTo>
                  <a:pt x="634" y="391"/>
                  <a:pt x="634" y="391"/>
                  <a:pt x="634" y="391"/>
                </a:cubicBezTo>
                <a:cubicBezTo>
                  <a:pt x="618" y="364"/>
                  <a:pt x="618" y="364"/>
                  <a:pt x="618" y="364"/>
                </a:cubicBezTo>
                <a:cubicBezTo>
                  <a:pt x="625" y="358"/>
                  <a:pt x="631" y="353"/>
                  <a:pt x="636" y="347"/>
                </a:cubicBezTo>
                <a:cubicBezTo>
                  <a:pt x="663" y="362"/>
                  <a:pt x="663" y="362"/>
                  <a:pt x="663" y="362"/>
                </a:cubicBezTo>
                <a:cubicBezTo>
                  <a:pt x="678" y="334"/>
                  <a:pt x="678" y="334"/>
                  <a:pt x="678" y="334"/>
                </a:cubicBezTo>
                <a:cubicBezTo>
                  <a:pt x="651" y="319"/>
                  <a:pt x="651" y="319"/>
                  <a:pt x="651" y="319"/>
                </a:cubicBezTo>
                <a:cubicBezTo>
                  <a:pt x="654" y="313"/>
                  <a:pt x="656" y="304"/>
                  <a:pt x="658" y="295"/>
                </a:cubicBezTo>
                <a:cubicBezTo>
                  <a:pt x="688" y="295"/>
                  <a:pt x="688" y="295"/>
                  <a:pt x="688" y="295"/>
                </a:cubicBezTo>
                <a:cubicBezTo>
                  <a:pt x="688" y="265"/>
                  <a:pt x="688" y="265"/>
                  <a:pt x="688" y="265"/>
                </a:cubicBezTo>
                <a:cubicBezTo>
                  <a:pt x="658" y="265"/>
                  <a:pt x="658" y="265"/>
                  <a:pt x="658" y="265"/>
                </a:cubicBezTo>
                <a:cubicBezTo>
                  <a:pt x="656" y="259"/>
                  <a:pt x="654" y="251"/>
                  <a:pt x="651" y="242"/>
                </a:cubicBezTo>
                <a:cubicBezTo>
                  <a:pt x="678" y="227"/>
                  <a:pt x="678" y="227"/>
                  <a:pt x="678" y="227"/>
                </a:cubicBezTo>
                <a:cubicBezTo>
                  <a:pt x="663" y="200"/>
                  <a:pt x="663" y="200"/>
                  <a:pt x="663" y="200"/>
                </a:cubicBezTo>
                <a:cubicBezTo>
                  <a:pt x="636" y="218"/>
                  <a:pt x="636" y="218"/>
                  <a:pt x="636" y="218"/>
                </a:cubicBezTo>
                <a:cubicBezTo>
                  <a:pt x="631" y="212"/>
                  <a:pt x="625" y="206"/>
                  <a:pt x="618" y="200"/>
                </a:cubicBezTo>
                <a:cubicBezTo>
                  <a:pt x="634" y="173"/>
                  <a:pt x="634" y="173"/>
                  <a:pt x="634" y="173"/>
                </a:cubicBezTo>
                <a:cubicBezTo>
                  <a:pt x="608" y="158"/>
                  <a:pt x="608" y="158"/>
                  <a:pt x="608" y="158"/>
                </a:cubicBezTo>
                <a:cubicBezTo>
                  <a:pt x="592" y="185"/>
                  <a:pt x="592" y="185"/>
                  <a:pt x="592" y="185"/>
                </a:cubicBezTo>
                <a:cubicBezTo>
                  <a:pt x="585" y="182"/>
                  <a:pt x="577" y="179"/>
                  <a:pt x="569" y="179"/>
                </a:cubicBezTo>
                <a:cubicBezTo>
                  <a:pt x="569" y="146"/>
                  <a:pt x="569" y="146"/>
                  <a:pt x="569" y="146"/>
                </a:cubicBezTo>
                <a:cubicBezTo>
                  <a:pt x="539" y="146"/>
                  <a:pt x="539" y="146"/>
                  <a:pt x="539" y="146"/>
                </a:cubicBezTo>
                <a:cubicBezTo>
                  <a:pt x="539" y="156"/>
                  <a:pt x="539" y="156"/>
                  <a:pt x="539" y="156"/>
                </a:cubicBezTo>
                <a:cubicBezTo>
                  <a:pt x="527" y="143"/>
                  <a:pt x="527" y="143"/>
                  <a:pt x="527" y="143"/>
                </a:cubicBezTo>
                <a:cubicBezTo>
                  <a:pt x="532" y="137"/>
                  <a:pt x="535" y="128"/>
                  <a:pt x="537" y="119"/>
                </a:cubicBezTo>
                <a:cubicBezTo>
                  <a:pt x="569" y="119"/>
                  <a:pt x="569" y="119"/>
                  <a:pt x="569" y="119"/>
                </a:cubicBezTo>
                <a:cubicBezTo>
                  <a:pt x="569" y="90"/>
                  <a:pt x="569" y="90"/>
                  <a:pt x="569" y="90"/>
                </a:cubicBezTo>
                <a:cubicBezTo>
                  <a:pt x="537" y="90"/>
                  <a:pt x="537" y="90"/>
                  <a:pt x="537" y="90"/>
                </a:cubicBezTo>
                <a:cubicBezTo>
                  <a:pt x="535" y="81"/>
                  <a:pt x="532" y="68"/>
                  <a:pt x="527" y="62"/>
                </a:cubicBezTo>
                <a:cubicBezTo>
                  <a:pt x="549" y="38"/>
                  <a:pt x="549" y="38"/>
                  <a:pt x="549" y="38"/>
                </a:cubicBezTo>
                <a:cubicBezTo>
                  <a:pt x="528" y="18"/>
                  <a:pt x="528" y="18"/>
                  <a:pt x="528" y="18"/>
                </a:cubicBezTo>
                <a:cubicBezTo>
                  <a:pt x="505" y="41"/>
                  <a:pt x="505" y="41"/>
                  <a:pt x="505" y="41"/>
                </a:cubicBezTo>
                <a:cubicBezTo>
                  <a:pt x="498" y="35"/>
                  <a:pt x="488" y="33"/>
                  <a:pt x="479" y="30"/>
                </a:cubicBezTo>
                <a:cubicBezTo>
                  <a:pt x="479" y="0"/>
                  <a:pt x="479" y="0"/>
                  <a:pt x="479" y="0"/>
                </a:cubicBezTo>
                <a:cubicBezTo>
                  <a:pt x="449" y="0"/>
                  <a:pt x="449" y="0"/>
                  <a:pt x="449" y="0"/>
                </a:cubicBezTo>
                <a:close/>
                <a:moveTo>
                  <a:pt x="455" y="60"/>
                </a:moveTo>
                <a:cubicBezTo>
                  <a:pt x="458" y="59"/>
                  <a:pt x="461" y="60"/>
                  <a:pt x="464" y="60"/>
                </a:cubicBezTo>
                <a:cubicBezTo>
                  <a:pt x="489" y="60"/>
                  <a:pt x="509" y="78"/>
                  <a:pt x="509" y="104"/>
                </a:cubicBezTo>
                <a:cubicBezTo>
                  <a:pt x="509" y="128"/>
                  <a:pt x="489" y="149"/>
                  <a:pt x="464" y="149"/>
                </a:cubicBezTo>
                <a:cubicBezTo>
                  <a:pt x="439" y="149"/>
                  <a:pt x="419" y="128"/>
                  <a:pt x="419" y="104"/>
                </a:cubicBezTo>
                <a:cubicBezTo>
                  <a:pt x="419" y="81"/>
                  <a:pt x="434" y="63"/>
                  <a:pt x="455" y="60"/>
                </a:cubicBezTo>
                <a:close/>
                <a:moveTo>
                  <a:pt x="505" y="167"/>
                </a:moveTo>
                <a:cubicBezTo>
                  <a:pt x="522" y="183"/>
                  <a:pt x="522" y="183"/>
                  <a:pt x="522" y="183"/>
                </a:cubicBezTo>
                <a:cubicBezTo>
                  <a:pt x="520" y="184"/>
                  <a:pt x="518" y="184"/>
                  <a:pt x="516" y="185"/>
                </a:cubicBezTo>
                <a:lnTo>
                  <a:pt x="505" y="167"/>
                </a:lnTo>
                <a:close/>
                <a:moveTo>
                  <a:pt x="539" y="177"/>
                </a:moveTo>
                <a:cubicBezTo>
                  <a:pt x="539" y="179"/>
                  <a:pt x="539" y="179"/>
                  <a:pt x="539" y="179"/>
                </a:cubicBezTo>
                <a:cubicBezTo>
                  <a:pt x="538" y="179"/>
                  <a:pt x="537" y="179"/>
                  <a:pt x="536" y="179"/>
                </a:cubicBezTo>
                <a:lnTo>
                  <a:pt x="539" y="177"/>
                </a:lnTo>
                <a:close/>
                <a:moveTo>
                  <a:pt x="479" y="182"/>
                </a:moveTo>
                <a:cubicBezTo>
                  <a:pt x="489" y="200"/>
                  <a:pt x="489" y="200"/>
                  <a:pt x="489" y="200"/>
                </a:cubicBezTo>
                <a:cubicBezTo>
                  <a:pt x="486" y="203"/>
                  <a:pt x="482" y="206"/>
                  <a:pt x="479" y="209"/>
                </a:cubicBezTo>
                <a:cubicBezTo>
                  <a:pt x="476" y="212"/>
                  <a:pt x="474" y="215"/>
                  <a:pt x="472" y="218"/>
                </a:cubicBezTo>
                <a:cubicBezTo>
                  <a:pt x="459" y="209"/>
                  <a:pt x="459" y="209"/>
                  <a:pt x="459" y="209"/>
                </a:cubicBezTo>
                <a:cubicBezTo>
                  <a:pt x="479" y="209"/>
                  <a:pt x="479" y="209"/>
                  <a:pt x="479" y="209"/>
                </a:cubicBezTo>
                <a:cubicBezTo>
                  <a:pt x="479" y="182"/>
                  <a:pt x="479" y="182"/>
                  <a:pt x="479" y="182"/>
                </a:cubicBezTo>
                <a:close/>
                <a:moveTo>
                  <a:pt x="554" y="205"/>
                </a:moveTo>
                <a:cubicBezTo>
                  <a:pt x="595" y="205"/>
                  <a:pt x="629" y="241"/>
                  <a:pt x="629" y="280"/>
                </a:cubicBezTo>
                <a:cubicBezTo>
                  <a:pt x="629" y="322"/>
                  <a:pt x="595" y="355"/>
                  <a:pt x="554" y="355"/>
                </a:cubicBezTo>
                <a:cubicBezTo>
                  <a:pt x="513" y="355"/>
                  <a:pt x="479" y="322"/>
                  <a:pt x="479" y="280"/>
                </a:cubicBezTo>
                <a:cubicBezTo>
                  <a:pt x="479" y="241"/>
                  <a:pt x="513" y="205"/>
                  <a:pt x="554" y="205"/>
                </a:cubicBezTo>
                <a:close/>
                <a:moveTo>
                  <a:pt x="240" y="239"/>
                </a:moveTo>
                <a:cubicBezTo>
                  <a:pt x="289" y="239"/>
                  <a:pt x="330" y="278"/>
                  <a:pt x="330" y="329"/>
                </a:cubicBezTo>
                <a:cubicBezTo>
                  <a:pt x="330" y="377"/>
                  <a:pt x="289" y="419"/>
                  <a:pt x="240" y="419"/>
                </a:cubicBezTo>
                <a:cubicBezTo>
                  <a:pt x="190" y="419"/>
                  <a:pt x="150" y="377"/>
                  <a:pt x="150" y="329"/>
                </a:cubicBezTo>
                <a:cubicBezTo>
                  <a:pt x="150" y="278"/>
                  <a:pt x="190" y="239"/>
                  <a:pt x="240" y="239"/>
                </a:cubicBezTo>
                <a:close/>
                <a:moveTo>
                  <a:pt x="451" y="239"/>
                </a:moveTo>
                <a:cubicBezTo>
                  <a:pt x="457" y="242"/>
                  <a:pt x="457" y="242"/>
                  <a:pt x="457" y="242"/>
                </a:cubicBezTo>
                <a:cubicBezTo>
                  <a:pt x="454" y="251"/>
                  <a:pt x="451" y="259"/>
                  <a:pt x="450" y="265"/>
                </a:cubicBezTo>
                <a:cubicBezTo>
                  <a:pt x="419" y="265"/>
                  <a:pt x="419" y="265"/>
                  <a:pt x="419" y="265"/>
                </a:cubicBezTo>
                <a:cubicBezTo>
                  <a:pt x="419" y="295"/>
                  <a:pt x="419" y="295"/>
                  <a:pt x="419" y="295"/>
                </a:cubicBezTo>
                <a:cubicBezTo>
                  <a:pt x="416" y="295"/>
                  <a:pt x="416" y="295"/>
                  <a:pt x="416" y="295"/>
                </a:cubicBezTo>
                <a:cubicBezTo>
                  <a:pt x="414" y="286"/>
                  <a:pt x="411" y="274"/>
                  <a:pt x="407" y="265"/>
                </a:cubicBezTo>
                <a:cubicBezTo>
                  <a:pt x="451" y="239"/>
                  <a:pt x="451" y="239"/>
                  <a:pt x="451" y="2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94449" y="5513493"/>
            <a:ext cx="956537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Lorem ipsum dolor sit amet, consectetur adipisicing elit, sed do eiusmod tempor incididunt ut labore et dolore magna aliqua. 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849008" y="2093366"/>
            <a:ext cx="2178404" cy="2178404"/>
          </a:xfrm>
          <a:prstGeom prst="ellipse">
            <a:avLst/>
          </a:prstGeom>
          <a:solidFill>
            <a:srgbClr val="262B36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5373850" y="2093366"/>
            <a:ext cx="2178404" cy="2178404"/>
          </a:xfrm>
          <a:prstGeom prst="ellipse">
            <a:avLst/>
          </a:prstGeom>
          <a:solidFill>
            <a:srgbClr val="262B36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7277634" y="2093366"/>
            <a:ext cx="2178404" cy="2178404"/>
          </a:xfrm>
          <a:prstGeom prst="ellipse">
            <a:avLst/>
          </a:prstGeom>
          <a:solidFill>
            <a:srgbClr val="262B36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181417" y="2093366"/>
            <a:ext cx="2178404" cy="2178404"/>
          </a:xfrm>
          <a:prstGeom prst="ellipse">
            <a:avLst/>
          </a:prstGeom>
          <a:solidFill>
            <a:srgbClr val="262B36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752792" y="1734729"/>
            <a:ext cx="2895678" cy="2895678"/>
          </a:xfrm>
          <a:prstGeom prst="ellipse">
            <a:avLst/>
          </a:prstGeom>
          <a:solidFill>
            <a:srgbClr val="EE1C39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438527" y="2336253"/>
            <a:ext cx="1669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spc="300" dirty="0">
                <a:solidFill>
                  <a:schemeClr val="bg1"/>
                </a:solidFill>
                <a:latin typeface="+mj-lt"/>
              </a:rPr>
              <a:t>+35M</a:t>
            </a:r>
            <a:endParaRPr lang="zh-CN" altLang="en-US" sz="3600" b="1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22901" y="3027876"/>
            <a:ext cx="19863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Lorem ipsum dolor </a:t>
            </a:r>
            <a:r>
              <a:rPr lang="en-US" altLang="zh-CN" sz="1600" dirty="0" err="1">
                <a:solidFill>
                  <a:schemeClr val="bg1"/>
                </a:solidFill>
              </a:rPr>
              <a:t>amet</a:t>
            </a:r>
            <a:r>
              <a:rPr lang="en-US" altLang="zh-CN" sz="1600" dirty="0">
                <a:solidFill>
                  <a:schemeClr val="bg1"/>
                </a:solidFill>
              </a:rPr>
              <a:t>, </a:t>
            </a:r>
            <a:r>
              <a:rPr lang="en-US" altLang="zh-CN" sz="1600" dirty="0" err="1">
                <a:solidFill>
                  <a:schemeClr val="bg1"/>
                </a:solidFill>
              </a:rPr>
              <a:t>consectetur</a:t>
            </a:r>
            <a:r>
              <a:rPr lang="en-US" altLang="zh-CN" sz="1600" dirty="0">
                <a:solidFill>
                  <a:schemeClr val="bg1"/>
                </a:solidFill>
              </a:rPr>
              <a:t> adipisicing elit, sed do eiusmod tempor.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88781" y="2849717"/>
            <a:ext cx="1669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300" dirty="0">
                <a:solidFill>
                  <a:schemeClr val="bg1"/>
                </a:solidFill>
                <a:latin typeface="+mj-lt"/>
              </a:rPr>
              <a:t>+3M</a:t>
            </a:r>
            <a:endParaRPr lang="zh-CN" altLang="en-US" sz="2800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553339" y="2835202"/>
            <a:ext cx="1669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300" dirty="0">
                <a:solidFill>
                  <a:schemeClr val="bg1"/>
                </a:solidFill>
                <a:latin typeface="+mj-lt"/>
              </a:rPr>
              <a:t>+6M</a:t>
            </a:r>
            <a:endParaRPr lang="zh-CN" altLang="en-US" sz="2800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484698" y="2835202"/>
            <a:ext cx="1669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300" dirty="0">
                <a:solidFill>
                  <a:schemeClr val="bg1"/>
                </a:solidFill>
                <a:latin typeface="+mj-lt"/>
              </a:rPr>
              <a:t>—15M</a:t>
            </a:r>
            <a:endParaRPr lang="zh-CN" altLang="en-US" sz="2800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483614" y="2867859"/>
            <a:ext cx="1669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300" dirty="0">
                <a:solidFill>
                  <a:schemeClr val="bg1"/>
                </a:solidFill>
                <a:latin typeface="+mj-lt"/>
              </a:rPr>
              <a:t>+13M</a:t>
            </a:r>
            <a:endParaRPr lang="zh-CN" altLang="en-US" sz="2800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259755" y="5813775"/>
            <a:ext cx="1324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/>
              <a:t>June </a:t>
            </a:r>
            <a:endParaRPr lang="zh-CN" altLang="en-US" sz="1600" b="1" dirty="0"/>
          </a:p>
        </p:txBody>
      </p:sp>
      <p:sp>
        <p:nvSpPr>
          <p:cNvPr id="14" name="文本框 13"/>
          <p:cNvSpPr txBox="1"/>
          <p:nvPr/>
        </p:nvSpPr>
        <p:spPr>
          <a:xfrm>
            <a:off x="3575973" y="5813775"/>
            <a:ext cx="1324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/>
              <a:t>July </a:t>
            </a:r>
            <a:endParaRPr lang="zh-CN" altLang="en-US" sz="16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5788954" y="5813775"/>
            <a:ext cx="1324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/>
              <a:t>August  </a:t>
            </a:r>
            <a:endParaRPr lang="zh-CN" altLang="en-US" sz="16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7721714" y="5813775"/>
            <a:ext cx="1324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/>
              <a:t>September </a:t>
            </a:r>
            <a:endParaRPr lang="zh-CN" altLang="en-US" sz="1600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9683975" y="5813775"/>
            <a:ext cx="1324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/>
              <a:t>October  </a:t>
            </a:r>
            <a:endParaRPr lang="zh-CN" altLang="en-US" sz="1600" b="1" dirty="0"/>
          </a:p>
        </p:txBody>
      </p:sp>
      <p:cxnSp>
        <p:nvCxnSpPr>
          <p:cNvPr id="18" name="直接连接符 17"/>
          <p:cNvCxnSpPr/>
          <p:nvPr/>
        </p:nvCxnSpPr>
        <p:spPr>
          <a:xfrm>
            <a:off x="1938210" y="4498798"/>
            <a:ext cx="0" cy="1120337"/>
          </a:xfrm>
          <a:prstGeom prst="line">
            <a:avLst/>
          </a:prstGeom>
          <a:ln>
            <a:solidFill>
              <a:srgbClr val="262B3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423578" y="4498798"/>
            <a:ext cx="0" cy="1120337"/>
          </a:xfrm>
          <a:prstGeom prst="line">
            <a:avLst/>
          </a:prstGeom>
          <a:ln>
            <a:solidFill>
              <a:srgbClr val="262B3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8379782" y="4498798"/>
            <a:ext cx="0" cy="1120337"/>
          </a:xfrm>
          <a:prstGeom prst="line">
            <a:avLst/>
          </a:prstGeom>
          <a:ln>
            <a:solidFill>
              <a:srgbClr val="262B3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0340548" y="4498798"/>
            <a:ext cx="0" cy="1120337"/>
          </a:xfrm>
          <a:prstGeom prst="line">
            <a:avLst/>
          </a:prstGeom>
          <a:ln>
            <a:solidFill>
              <a:srgbClr val="262B3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4182222" y="4836882"/>
            <a:ext cx="0" cy="841245"/>
          </a:xfrm>
          <a:prstGeom prst="line">
            <a:avLst/>
          </a:prstGeom>
          <a:ln>
            <a:solidFill>
              <a:srgbClr val="EE1C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42166" y="1562255"/>
            <a:ext cx="3704066" cy="4419467"/>
            <a:chOff x="942166" y="1562255"/>
            <a:chExt cx="3704066" cy="4419467"/>
          </a:xfrm>
        </p:grpSpPr>
        <p:sp>
          <p:nvSpPr>
            <p:cNvPr id="3" name="Freeform 13"/>
            <p:cNvSpPr/>
            <p:nvPr/>
          </p:nvSpPr>
          <p:spPr bwMode="auto">
            <a:xfrm>
              <a:off x="960353" y="3398725"/>
              <a:ext cx="3597132" cy="1935886"/>
            </a:xfrm>
            <a:custGeom>
              <a:avLst/>
              <a:gdLst>
                <a:gd name="T0" fmla="*/ 994 w 994"/>
                <a:gd name="T1" fmla="*/ 213 h 425"/>
                <a:gd name="T2" fmla="*/ 497 w 994"/>
                <a:gd name="T3" fmla="*/ 425 h 425"/>
                <a:gd name="T4" fmla="*/ 0 w 994"/>
                <a:gd name="T5" fmla="*/ 213 h 425"/>
                <a:gd name="T6" fmla="*/ 497 w 994"/>
                <a:gd name="T7" fmla="*/ 0 h 425"/>
                <a:gd name="T8" fmla="*/ 994 w 994"/>
                <a:gd name="T9" fmla="*/ 21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5">
                  <a:moveTo>
                    <a:pt x="994" y="213"/>
                  </a:moveTo>
                  <a:lnTo>
                    <a:pt x="497" y="425"/>
                  </a:lnTo>
                  <a:lnTo>
                    <a:pt x="0" y="213"/>
                  </a:lnTo>
                  <a:lnTo>
                    <a:pt x="497" y="0"/>
                  </a:lnTo>
                  <a:lnTo>
                    <a:pt x="994" y="2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" name="Freeform 15"/>
            <p:cNvSpPr/>
            <p:nvPr/>
          </p:nvSpPr>
          <p:spPr bwMode="auto">
            <a:xfrm>
              <a:off x="2758920" y="4368947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942166" y="3827195"/>
              <a:ext cx="3597132" cy="2154527"/>
              <a:chOff x="3921371" y="3319272"/>
              <a:chExt cx="4371360" cy="2618256"/>
            </a:xfrm>
          </p:grpSpPr>
          <p:sp>
            <p:nvSpPr>
              <p:cNvPr id="24" name="Freeform 12"/>
              <p:cNvSpPr/>
              <p:nvPr/>
            </p:nvSpPr>
            <p:spPr bwMode="auto">
              <a:xfrm>
                <a:off x="3921371" y="3319272"/>
                <a:ext cx="4371360" cy="2352556"/>
              </a:xfrm>
              <a:custGeom>
                <a:avLst/>
                <a:gdLst>
                  <a:gd name="T0" fmla="*/ 994 w 994"/>
                  <a:gd name="T1" fmla="*/ 213 h 425"/>
                  <a:gd name="T2" fmla="*/ 497 w 994"/>
                  <a:gd name="T3" fmla="*/ 425 h 425"/>
                  <a:gd name="T4" fmla="*/ 0 w 994"/>
                  <a:gd name="T5" fmla="*/ 213 h 425"/>
                  <a:gd name="T6" fmla="*/ 497 w 994"/>
                  <a:gd name="T7" fmla="*/ 0 h 425"/>
                  <a:gd name="T8" fmla="*/ 994 w 994"/>
                  <a:gd name="T9" fmla="*/ 21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5">
                    <a:moveTo>
                      <a:pt x="994" y="213"/>
                    </a:moveTo>
                    <a:lnTo>
                      <a:pt x="497" y="425"/>
                    </a:lnTo>
                    <a:lnTo>
                      <a:pt x="0" y="213"/>
                    </a:lnTo>
                    <a:lnTo>
                      <a:pt x="497" y="0"/>
                    </a:lnTo>
                    <a:lnTo>
                      <a:pt x="994" y="213"/>
                    </a:lnTo>
                    <a:close/>
                  </a:path>
                </a:pathLst>
              </a:custGeom>
              <a:solidFill>
                <a:srgbClr val="383F4E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14"/>
              <p:cNvSpPr/>
              <p:nvPr/>
            </p:nvSpPr>
            <p:spPr bwMode="auto">
              <a:xfrm>
                <a:off x="6107052" y="4498319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7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7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282D3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16"/>
              <p:cNvSpPr/>
              <p:nvPr/>
            </p:nvSpPr>
            <p:spPr bwMode="auto">
              <a:xfrm>
                <a:off x="3930166" y="4498319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7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82D3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" name="Freeform 18"/>
            <p:cNvSpPr/>
            <p:nvPr/>
          </p:nvSpPr>
          <p:spPr bwMode="auto">
            <a:xfrm>
              <a:off x="960353" y="2920449"/>
              <a:ext cx="3597132" cy="1935886"/>
            </a:xfrm>
            <a:custGeom>
              <a:avLst/>
              <a:gdLst>
                <a:gd name="T0" fmla="*/ 994 w 994"/>
                <a:gd name="T1" fmla="*/ 213 h 425"/>
                <a:gd name="T2" fmla="*/ 497 w 994"/>
                <a:gd name="T3" fmla="*/ 425 h 425"/>
                <a:gd name="T4" fmla="*/ 0 w 994"/>
                <a:gd name="T5" fmla="*/ 213 h 425"/>
                <a:gd name="T6" fmla="*/ 497 w 994"/>
                <a:gd name="T7" fmla="*/ 0 h 425"/>
                <a:gd name="T8" fmla="*/ 994 w 994"/>
                <a:gd name="T9" fmla="*/ 21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5">
                  <a:moveTo>
                    <a:pt x="994" y="213"/>
                  </a:moveTo>
                  <a:lnTo>
                    <a:pt x="497" y="425"/>
                  </a:lnTo>
                  <a:lnTo>
                    <a:pt x="0" y="213"/>
                  </a:lnTo>
                  <a:lnTo>
                    <a:pt x="497" y="0"/>
                  </a:lnTo>
                  <a:lnTo>
                    <a:pt x="994" y="2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Freeform 20"/>
            <p:cNvSpPr/>
            <p:nvPr/>
          </p:nvSpPr>
          <p:spPr bwMode="auto">
            <a:xfrm>
              <a:off x="2758920" y="3890668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942166" y="3207479"/>
              <a:ext cx="3597132" cy="2138848"/>
              <a:chOff x="3921371" y="2738055"/>
              <a:chExt cx="4371360" cy="2599202"/>
            </a:xfrm>
          </p:grpSpPr>
          <p:sp>
            <p:nvSpPr>
              <p:cNvPr id="21" name="Freeform 17"/>
              <p:cNvSpPr/>
              <p:nvPr/>
            </p:nvSpPr>
            <p:spPr bwMode="auto">
              <a:xfrm>
                <a:off x="3921371" y="2738055"/>
                <a:ext cx="4371360" cy="2352556"/>
              </a:xfrm>
              <a:custGeom>
                <a:avLst/>
                <a:gdLst>
                  <a:gd name="T0" fmla="*/ 994 w 994"/>
                  <a:gd name="T1" fmla="*/ 213 h 425"/>
                  <a:gd name="T2" fmla="*/ 497 w 994"/>
                  <a:gd name="T3" fmla="*/ 425 h 425"/>
                  <a:gd name="T4" fmla="*/ 0 w 994"/>
                  <a:gd name="T5" fmla="*/ 213 h 425"/>
                  <a:gd name="T6" fmla="*/ 497 w 994"/>
                  <a:gd name="T7" fmla="*/ 0 h 425"/>
                  <a:gd name="T8" fmla="*/ 994 w 994"/>
                  <a:gd name="T9" fmla="*/ 21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5">
                    <a:moveTo>
                      <a:pt x="994" y="213"/>
                    </a:moveTo>
                    <a:lnTo>
                      <a:pt x="497" y="425"/>
                    </a:lnTo>
                    <a:lnTo>
                      <a:pt x="0" y="213"/>
                    </a:lnTo>
                    <a:lnTo>
                      <a:pt x="497" y="0"/>
                    </a:lnTo>
                    <a:lnTo>
                      <a:pt x="994" y="213"/>
                    </a:lnTo>
                    <a:close/>
                  </a:path>
                </a:pathLst>
              </a:custGeom>
              <a:solidFill>
                <a:srgbClr val="383F4E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19"/>
              <p:cNvSpPr/>
              <p:nvPr/>
            </p:nvSpPr>
            <p:spPr bwMode="auto">
              <a:xfrm>
                <a:off x="6107052" y="3898048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7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7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282D3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21"/>
              <p:cNvSpPr/>
              <p:nvPr/>
            </p:nvSpPr>
            <p:spPr bwMode="auto">
              <a:xfrm>
                <a:off x="3930166" y="3898048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7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82D3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9" name="Freeform 23"/>
            <p:cNvSpPr/>
            <p:nvPr/>
          </p:nvSpPr>
          <p:spPr bwMode="auto">
            <a:xfrm>
              <a:off x="960353" y="2446727"/>
              <a:ext cx="3597132" cy="1931329"/>
            </a:xfrm>
            <a:custGeom>
              <a:avLst/>
              <a:gdLst>
                <a:gd name="T0" fmla="*/ 994 w 994"/>
                <a:gd name="T1" fmla="*/ 212 h 424"/>
                <a:gd name="T2" fmla="*/ 497 w 994"/>
                <a:gd name="T3" fmla="*/ 424 h 424"/>
                <a:gd name="T4" fmla="*/ 0 w 994"/>
                <a:gd name="T5" fmla="*/ 212 h 424"/>
                <a:gd name="T6" fmla="*/ 497 w 994"/>
                <a:gd name="T7" fmla="*/ 0 h 424"/>
                <a:gd name="T8" fmla="*/ 994 w 994"/>
                <a:gd name="T9" fmla="*/ 2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4">
                  <a:moveTo>
                    <a:pt x="994" y="212"/>
                  </a:moveTo>
                  <a:lnTo>
                    <a:pt x="497" y="424"/>
                  </a:lnTo>
                  <a:lnTo>
                    <a:pt x="0" y="212"/>
                  </a:lnTo>
                  <a:lnTo>
                    <a:pt x="497" y="0"/>
                  </a:lnTo>
                  <a:lnTo>
                    <a:pt x="994" y="2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5"/>
            <p:cNvSpPr/>
            <p:nvPr/>
          </p:nvSpPr>
          <p:spPr bwMode="auto">
            <a:xfrm>
              <a:off x="2758920" y="3412391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942166" y="2576641"/>
              <a:ext cx="3597132" cy="2149970"/>
              <a:chOff x="3921371" y="2162371"/>
              <a:chExt cx="4371360" cy="2612718"/>
            </a:xfrm>
          </p:grpSpPr>
          <p:sp>
            <p:nvSpPr>
              <p:cNvPr id="18" name="Freeform 22"/>
              <p:cNvSpPr/>
              <p:nvPr/>
            </p:nvSpPr>
            <p:spPr bwMode="auto">
              <a:xfrm>
                <a:off x="3921371" y="2162371"/>
                <a:ext cx="4371360" cy="2347018"/>
              </a:xfrm>
              <a:custGeom>
                <a:avLst/>
                <a:gdLst>
                  <a:gd name="T0" fmla="*/ 994 w 994"/>
                  <a:gd name="T1" fmla="*/ 212 h 424"/>
                  <a:gd name="T2" fmla="*/ 497 w 994"/>
                  <a:gd name="T3" fmla="*/ 424 h 424"/>
                  <a:gd name="T4" fmla="*/ 0 w 994"/>
                  <a:gd name="T5" fmla="*/ 212 h 424"/>
                  <a:gd name="T6" fmla="*/ 497 w 994"/>
                  <a:gd name="T7" fmla="*/ 0 h 424"/>
                  <a:gd name="T8" fmla="*/ 994 w 994"/>
                  <a:gd name="T9" fmla="*/ 212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4">
                    <a:moveTo>
                      <a:pt x="994" y="212"/>
                    </a:moveTo>
                    <a:lnTo>
                      <a:pt x="497" y="424"/>
                    </a:lnTo>
                    <a:lnTo>
                      <a:pt x="0" y="212"/>
                    </a:lnTo>
                    <a:lnTo>
                      <a:pt x="497" y="0"/>
                    </a:lnTo>
                    <a:lnTo>
                      <a:pt x="994" y="212"/>
                    </a:lnTo>
                    <a:close/>
                  </a:path>
                </a:pathLst>
              </a:custGeom>
              <a:solidFill>
                <a:srgbClr val="EE1C39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24"/>
              <p:cNvSpPr/>
              <p:nvPr/>
            </p:nvSpPr>
            <p:spPr bwMode="auto">
              <a:xfrm>
                <a:off x="6107052" y="3317101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7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7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98141D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26"/>
              <p:cNvSpPr/>
              <p:nvPr/>
            </p:nvSpPr>
            <p:spPr bwMode="auto">
              <a:xfrm>
                <a:off x="3930166" y="3335880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7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8141D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" name="Freeform 28"/>
            <p:cNvSpPr/>
            <p:nvPr/>
          </p:nvSpPr>
          <p:spPr bwMode="auto">
            <a:xfrm>
              <a:off x="960353" y="1968448"/>
              <a:ext cx="3597132" cy="1931329"/>
            </a:xfrm>
            <a:custGeom>
              <a:avLst/>
              <a:gdLst>
                <a:gd name="T0" fmla="*/ 994 w 994"/>
                <a:gd name="T1" fmla="*/ 212 h 424"/>
                <a:gd name="T2" fmla="*/ 497 w 994"/>
                <a:gd name="T3" fmla="*/ 424 h 424"/>
                <a:gd name="T4" fmla="*/ 0 w 994"/>
                <a:gd name="T5" fmla="*/ 212 h 424"/>
                <a:gd name="T6" fmla="*/ 497 w 994"/>
                <a:gd name="T7" fmla="*/ 0 h 424"/>
                <a:gd name="T8" fmla="*/ 994 w 994"/>
                <a:gd name="T9" fmla="*/ 2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4">
                  <a:moveTo>
                    <a:pt x="994" y="212"/>
                  </a:moveTo>
                  <a:lnTo>
                    <a:pt x="497" y="424"/>
                  </a:lnTo>
                  <a:lnTo>
                    <a:pt x="0" y="212"/>
                  </a:lnTo>
                  <a:lnTo>
                    <a:pt x="497" y="0"/>
                  </a:lnTo>
                  <a:lnTo>
                    <a:pt x="994" y="2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30"/>
            <p:cNvSpPr/>
            <p:nvPr/>
          </p:nvSpPr>
          <p:spPr bwMode="auto">
            <a:xfrm>
              <a:off x="2758920" y="2934112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988852" y="1562255"/>
              <a:ext cx="3657380" cy="2156141"/>
              <a:chOff x="3899270" y="1608968"/>
              <a:chExt cx="4384668" cy="2584900"/>
            </a:xfrm>
          </p:grpSpPr>
          <p:sp>
            <p:nvSpPr>
              <p:cNvPr id="15" name="Freeform 27"/>
              <p:cNvSpPr/>
              <p:nvPr/>
            </p:nvSpPr>
            <p:spPr bwMode="auto">
              <a:xfrm>
                <a:off x="3899270" y="1608968"/>
                <a:ext cx="4371360" cy="2347018"/>
              </a:xfrm>
              <a:custGeom>
                <a:avLst/>
                <a:gdLst>
                  <a:gd name="T0" fmla="*/ 994 w 994"/>
                  <a:gd name="T1" fmla="*/ 212 h 424"/>
                  <a:gd name="T2" fmla="*/ 497 w 994"/>
                  <a:gd name="T3" fmla="*/ 424 h 424"/>
                  <a:gd name="T4" fmla="*/ 0 w 994"/>
                  <a:gd name="T5" fmla="*/ 212 h 424"/>
                  <a:gd name="T6" fmla="*/ 497 w 994"/>
                  <a:gd name="T7" fmla="*/ 0 h 424"/>
                  <a:gd name="T8" fmla="*/ 994 w 994"/>
                  <a:gd name="T9" fmla="*/ 212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4">
                    <a:moveTo>
                      <a:pt x="994" y="212"/>
                    </a:moveTo>
                    <a:lnTo>
                      <a:pt x="497" y="424"/>
                    </a:lnTo>
                    <a:lnTo>
                      <a:pt x="0" y="212"/>
                    </a:lnTo>
                    <a:lnTo>
                      <a:pt x="497" y="0"/>
                    </a:lnTo>
                    <a:lnTo>
                      <a:pt x="994" y="212"/>
                    </a:lnTo>
                    <a:close/>
                  </a:path>
                </a:pathLst>
              </a:custGeom>
              <a:solidFill>
                <a:srgbClr val="383F4E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29"/>
              <p:cNvSpPr/>
              <p:nvPr/>
            </p:nvSpPr>
            <p:spPr bwMode="auto">
              <a:xfrm>
                <a:off x="6107052" y="2754659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8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8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282D3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31"/>
              <p:cNvSpPr/>
              <p:nvPr/>
            </p:nvSpPr>
            <p:spPr bwMode="auto">
              <a:xfrm>
                <a:off x="3930166" y="2754659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8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82D38">
                  <a:alpha val="93333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cxnSp>
        <p:nvCxnSpPr>
          <p:cNvPr id="27" name="直接连接符 26"/>
          <p:cNvCxnSpPr/>
          <p:nvPr/>
        </p:nvCxnSpPr>
        <p:spPr>
          <a:xfrm>
            <a:off x="3678452" y="2026505"/>
            <a:ext cx="2818786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4122057" y="3173059"/>
            <a:ext cx="237518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601029" y="4319613"/>
            <a:ext cx="1896209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3478266" y="5466166"/>
            <a:ext cx="3018972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组合 30"/>
          <p:cNvGrpSpPr/>
          <p:nvPr/>
        </p:nvGrpSpPr>
        <p:grpSpPr>
          <a:xfrm>
            <a:off x="6863036" y="1665640"/>
            <a:ext cx="5025307" cy="1008994"/>
            <a:chOff x="6894242" y="1825295"/>
            <a:chExt cx="5025307" cy="1008994"/>
          </a:xfrm>
        </p:grpSpPr>
        <p:grpSp>
          <p:nvGrpSpPr>
            <p:cNvPr id="32" name="组合 31"/>
            <p:cNvGrpSpPr/>
            <p:nvPr/>
          </p:nvGrpSpPr>
          <p:grpSpPr>
            <a:xfrm>
              <a:off x="7010354" y="1825295"/>
              <a:ext cx="3908580" cy="461665"/>
              <a:chOff x="383458" y="1472769"/>
              <a:chExt cx="3908580" cy="461665"/>
            </a:xfrm>
          </p:grpSpPr>
          <p:sp>
            <p:nvSpPr>
              <p:cNvPr id="34" name="文本框 33"/>
              <p:cNvSpPr txBox="1"/>
              <p:nvPr/>
            </p:nvSpPr>
            <p:spPr>
              <a:xfrm>
                <a:off x="472206" y="1472769"/>
                <a:ext cx="3819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/>
                  <a:t>Text your title</a:t>
                </a:r>
                <a:endParaRPr lang="zh-CN" altLang="en-US" sz="2400" b="1" dirty="0"/>
              </a:p>
            </p:txBody>
          </p:sp>
          <p:cxnSp>
            <p:nvCxnSpPr>
              <p:cNvPr id="35" name="直接连接符 34"/>
              <p:cNvCxnSpPr/>
              <p:nvPr/>
            </p:nvCxnSpPr>
            <p:spPr>
              <a:xfrm>
                <a:off x="383458" y="1561787"/>
                <a:ext cx="0" cy="283631"/>
              </a:xfrm>
              <a:prstGeom prst="line">
                <a:avLst/>
              </a:prstGeom>
              <a:ln w="38100">
                <a:solidFill>
                  <a:srgbClr val="EE1C3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矩形 32"/>
            <p:cNvSpPr/>
            <p:nvPr/>
          </p:nvSpPr>
          <p:spPr>
            <a:xfrm>
              <a:off x="6894242" y="2249514"/>
              <a:ext cx="502530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/>
                <a:t>Lorem ipsum dolor sit amet, consectetur adipisicing elit, sed do eiusmod tempor. </a:t>
              </a:r>
              <a:endParaRPr lang="zh-CN" altLang="en-US" sz="1600" dirty="0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863035" y="2820844"/>
            <a:ext cx="5025307" cy="1008994"/>
            <a:chOff x="6894242" y="1825295"/>
            <a:chExt cx="5025307" cy="1008994"/>
          </a:xfrm>
        </p:grpSpPr>
        <p:grpSp>
          <p:nvGrpSpPr>
            <p:cNvPr id="37" name="组合 36"/>
            <p:cNvGrpSpPr/>
            <p:nvPr/>
          </p:nvGrpSpPr>
          <p:grpSpPr>
            <a:xfrm>
              <a:off x="7010354" y="1825295"/>
              <a:ext cx="3908580" cy="461665"/>
              <a:chOff x="383458" y="1472769"/>
              <a:chExt cx="3908580" cy="461665"/>
            </a:xfrm>
          </p:grpSpPr>
          <p:sp>
            <p:nvSpPr>
              <p:cNvPr id="39" name="文本框 38"/>
              <p:cNvSpPr txBox="1"/>
              <p:nvPr/>
            </p:nvSpPr>
            <p:spPr>
              <a:xfrm>
                <a:off x="472206" y="1472769"/>
                <a:ext cx="3819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/>
                  <a:t>Text your title</a:t>
                </a:r>
                <a:endParaRPr lang="zh-CN" altLang="en-US" sz="2400" b="1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383458" y="1561787"/>
                <a:ext cx="0" cy="283631"/>
              </a:xfrm>
              <a:prstGeom prst="line">
                <a:avLst/>
              </a:prstGeom>
              <a:ln w="38100">
                <a:solidFill>
                  <a:srgbClr val="EE1C3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矩形 37"/>
            <p:cNvSpPr/>
            <p:nvPr/>
          </p:nvSpPr>
          <p:spPr>
            <a:xfrm>
              <a:off x="6894242" y="2249514"/>
              <a:ext cx="502530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/>
                <a:t>Lorem ipsum dolor sit amet, consectetur adipisicing elit, sed do eiusmod tempor. </a:t>
              </a:r>
              <a:endParaRPr lang="zh-CN" altLang="en-US" sz="1600" dirty="0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863034" y="3976048"/>
            <a:ext cx="5025307" cy="1008994"/>
            <a:chOff x="6894242" y="1825295"/>
            <a:chExt cx="5025307" cy="1008994"/>
          </a:xfrm>
        </p:grpSpPr>
        <p:grpSp>
          <p:nvGrpSpPr>
            <p:cNvPr id="42" name="组合 41"/>
            <p:cNvGrpSpPr/>
            <p:nvPr/>
          </p:nvGrpSpPr>
          <p:grpSpPr>
            <a:xfrm>
              <a:off x="7010354" y="1825295"/>
              <a:ext cx="3908580" cy="461665"/>
              <a:chOff x="383458" y="1472769"/>
              <a:chExt cx="3908580" cy="461665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472206" y="1472769"/>
                <a:ext cx="3819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/>
                  <a:t>Text your title</a:t>
                </a:r>
                <a:endParaRPr lang="zh-CN" altLang="en-US" sz="2400" b="1" dirty="0"/>
              </a:p>
            </p:txBody>
          </p:sp>
          <p:cxnSp>
            <p:nvCxnSpPr>
              <p:cNvPr id="45" name="直接连接符 44"/>
              <p:cNvCxnSpPr/>
              <p:nvPr/>
            </p:nvCxnSpPr>
            <p:spPr>
              <a:xfrm>
                <a:off x="383458" y="1561787"/>
                <a:ext cx="0" cy="283631"/>
              </a:xfrm>
              <a:prstGeom prst="line">
                <a:avLst/>
              </a:prstGeom>
              <a:ln w="38100">
                <a:solidFill>
                  <a:srgbClr val="EE1C3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矩形 42"/>
            <p:cNvSpPr/>
            <p:nvPr/>
          </p:nvSpPr>
          <p:spPr>
            <a:xfrm>
              <a:off x="6894242" y="2249514"/>
              <a:ext cx="502530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/>
                <a:t>Lorem ipsum dolor sit amet, consectetur adipisicing elit, sed do eiusmod tempor. </a:t>
              </a:r>
              <a:endParaRPr lang="zh-CN" altLang="en-US" sz="1600" dirty="0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6863033" y="5131252"/>
            <a:ext cx="5025307" cy="1008994"/>
            <a:chOff x="6894242" y="1825295"/>
            <a:chExt cx="5025307" cy="1008994"/>
          </a:xfrm>
        </p:grpSpPr>
        <p:grpSp>
          <p:nvGrpSpPr>
            <p:cNvPr id="47" name="组合 46"/>
            <p:cNvGrpSpPr/>
            <p:nvPr/>
          </p:nvGrpSpPr>
          <p:grpSpPr>
            <a:xfrm>
              <a:off x="7010354" y="1825295"/>
              <a:ext cx="3908580" cy="461665"/>
              <a:chOff x="383458" y="1472769"/>
              <a:chExt cx="3908580" cy="461665"/>
            </a:xfrm>
          </p:grpSpPr>
          <p:sp>
            <p:nvSpPr>
              <p:cNvPr id="49" name="文本框 48"/>
              <p:cNvSpPr txBox="1"/>
              <p:nvPr/>
            </p:nvSpPr>
            <p:spPr>
              <a:xfrm>
                <a:off x="472206" y="1472769"/>
                <a:ext cx="3819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/>
                  <a:t>Text your title</a:t>
                </a:r>
                <a:endParaRPr lang="zh-CN" altLang="en-US" sz="2400" b="1" dirty="0"/>
              </a:p>
            </p:txBody>
          </p:sp>
          <p:cxnSp>
            <p:nvCxnSpPr>
              <p:cNvPr id="50" name="直接连接符 49"/>
              <p:cNvCxnSpPr/>
              <p:nvPr/>
            </p:nvCxnSpPr>
            <p:spPr>
              <a:xfrm>
                <a:off x="383458" y="1561787"/>
                <a:ext cx="0" cy="283631"/>
              </a:xfrm>
              <a:prstGeom prst="line">
                <a:avLst/>
              </a:prstGeom>
              <a:ln w="38100">
                <a:solidFill>
                  <a:srgbClr val="EE1C3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矩形 47"/>
            <p:cNvSpPr/>
            <p:nvPr/>
          </p:nvSpPr>
          <p:spPr>
            <a:xfrm>
              <a:off x="6894242" y="2249514"/>
              <a:ext cx="502530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/>
                <a:t>Lorem ipsum dolor sit amet, consectetur adipisicing elit, sed do eiusmod tempor. </a:t>
              </a:r>
              <a:endParaRPr lang="zh-CN" altLang="en-US" sz="1600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平行四边形 18"/>
          <p:cNvSpPr/>
          <p:nvPr/>
        </p:nvSpPr>
        <p:spPr>
          <a:xfrm>
            <a:off x="7087781" y="2327186"/>
            <a:ext cx="896163" cy="1680306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>
            <a:off x="602053" y="2485"/>
            <a:ext cx="1859149" cy="1299424"/>
          </a:xfrm>
          <a:custGeom>
            <a:avLst/>
            <a:gdLst>
              <a:gd name="connsiteX0" fmla="*/ 432904 w 1859149"/>
              <a:gd name="connsiteY0" fmla="*/ 0 h 1299424"/>
              <a:gd name="connsiteX1" fmla="*/ 1859149 w 1859149"/>
              <a:gd name="connsiteY1" fmla="*/ 0 h 1299424"/>
              <a:gd name="connsiteX2" fmla="*/ 1426245 w 1859149"/>
              <a:gd name="connsiteY2" fmla="*/ 1299424 h 1299424"/>
              <a:gd name="connsiteX3" fmla="*/ 0 w 1859149"/>
              <a:gd name="connsiteY3" fmla="*/ 1299424 h 129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9149" h="1299424">
                <a:moveTo>
                  <a:pt x="432904" y="0"/>
                </a:moveTo>
                <a:lnTo>
                  <a:pt x="1859149" y="0"/>
                </a:lnTo>
                <a:lnTo>
                  <a:pt x="1426245" y="1299424"/>
                </a:lnTo>
                <a:lnTo>
                  <a:pt x="0" y="1299424"/>
                </a:ln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平行四边形 17"/>
          <p:cNvSpPr/>
          <p:nvPr/>
        </p:nvSpPr>
        <p:spPr>
          <a:xfrm>
            <a:off x="3212806" y="0"/>
            <a:ext cx="3710990" cy="68580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957589" y="1970468"/>
            <a:ext cx="5578274" cy="14037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梯形 6"/>
          <p:cNvSpPr/>
          <p:nvPr/>
        </p:nvSpPr>
        <p:spPr>
          <a:xfrm rot="16200000">
            <a:off x="804929" y="2221606"/>
            <a:ext cx="1403798" cy="901521"/>
          </a:xfrm>
          <a:prstGeom prst="trapezoid">
            <a:avLst>
              <a:gd name="adj" fmla="val 28149"/>
            </a:avLst>
          </a:prstGeom>
          <a:solidFill>
            <a:srgbClr val="025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2228044"/>
            <a:ext cx="1056067" cy="8961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665849" y="2092493"/>
            <a:ext cx="428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000" b="1" spc="600" dirty="0">
                <a:solidFill>
                  <a:schemeClr val="bg1"/>
                </a:solidFill>
                <a:latin typeface="+mn-ea"/>
              </a:rPr>
              <a:t>THANKS</a:t>
            </a:r>
            <a:endParaRPr lang="zh-CN" altLang="en-US" sz="6000" b="1" spc="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65849" y="3013451"/>
            <a:ext cx="4288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</a:rPr>
              <a:t>FOR YOUR WATCHING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9728200" y="0"/>
            <a:ext cx="1930400" cy="36195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平行四边形 12"/>
          <p:cNvSpPr/>
          <p:nvPr/>
        </p:nvSpPr>
        <p:spPr>
          <a:xfrm>
            <a:off x="1297820" y="5228823"/>
            <a:ext cx="868894" cy="162917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10481499" y="5558218"/>
            <a:ext cx="693217" cy="1299782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1088695" y="4414234"/>
            <a:ext cx="868894" cy="1629177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>
            <a:off x="567242" y="5723049"/>
            <a:ext cx="365497" cy="68530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932739" y="25253"/>
            <a:ext cx="1224000" cy="1223998"/>
            <a:chOff x="222586" y="2787385"/>
            <a:chExt cx="1224000" cy="1223998"/>
          </a:xfrm>
        </p:grpSpPr>
        <p:sp>
          <p:nvSpPr>
            <p:cNvPr id="29" name="椭圆 28"/>
            <p:cNvSpPr/>
            <p:nvPr/>
          </p:nvSpPr>
          <p:spPr>
            <a:xfrm>
              <a:off x="222586" y="2787385"/>
              <a:ext cx="1224000" cy="1223998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46632" y="3034538"/>
              <a:ext cx="775907" cy="729691"/>
            </a:xfrm>
            <a:custGeom>
              <a:avLst/>
              <a:gdLst>
                <a:gd name="T0" fmla="*/ 8 w 97"/>
                <a:gd name="T1" fmla="*/ 10 h 91"/>
                <a:gd name="T2" fmla="*/ 28 w 97"/>
                <a:gd name="T3" fmla="*/ 10 h 91"/>
                <a:gd name="T4" fmla="*/ 41 w 97"/>
                <a:gd name="T5" fmla="*/ 45 h 91"/>
                <a:gd name="T6" fmla="*/ 51 w 97"/>
                <a:gd name="T7" fmla="*/ 41 h 91"/>
                <a:gd name="T8" fmla="*/ 59 w 97"/>
                <a:gd name="T9" fmla="*/ 46 h 91"/>
                <a:gd name="T10" fmla="*/ 66 w 97"/>
                <a:gd name="T11" fmla="*/ 27 h 91"/>
                <a:gd name="T12" fmla="*/ 73 w 97"/>
                <a:gd name="T13" fmla="*/ 34 h 91"/>
                <a:gd name="T14" fmla="*/ 83 w 97"/>
                <a:gd name="T15" fmla="*/ 23 h 91"/>
                <a:gd name="T16" fmla="*/ 73 w 97"/>
                <a:gd name="T17" fmla="*/ 40 h 91"/>
                <a:gd name="T18" fmla="*/ 67 w 97"/>
                <a:gd name="T19" fmla="*/ 33 h 91"/>
                <a:gd name="T20" fmla="*/ 61 w 97"/>
                <a:gd name="T21" fmla="*/ 51 h 91"/>
                <a:gd name="T22" fmla="*/ 51 w 97"/>
                <a:gd name="T23" fmla="*/ 45 h 91"/>
                <a:gd name="T24" fmla="*/ 41 w 97"/>
                <a:gd name="T25" fmla="*/ 45 h 91"/>
                <a:gd name="T26" fmla="*/ 74 w 97"/>
                <a:gd name="T27" fmla="*/ 86 h 91"/>
                <a:gd name="T28" fmla="*/ 43 w 97"/>
                <a:gd name="T29" fmla="*/ 91 h 91"/>
                <a:gd name="T30" fmla="*/ 63 w 97"/>
                <a:gd name="T31" fmla="*/ 68 h 91"/>
                <a:gd name="T32" fmla="*/ 97 w 97"/>
                <a:gd name="T33" fmla="*/ 68 h 91"/>
                <a:gd name="T34" fmla="*/ 97 w 97"/>
                <a:gd name="T35" fmla="*/ 6 h 91"/>
                <a:gd name="T36" fmla="*/ 93 w 97"/>
                <a:gd name="T37" fmla="*/ 3 h 91"/>
                <a:gd name="T38" fmla="*/ 34 w 97"/>
                <a:gd name="T39" fmla="*/ 9 h 91"/>
                <a:gd name="T40" fmla="*/ 90 w 97"/>
                <a:gd name="T41" fmla="*/ 61 h 91"/>
                <a:gd name="T42" fmla="*/ 36 w 97"/>
                <a:gd name="T43" fmla="*/ 68 h 91"/>
                <a:gd name="T44" fmla="*/ 54 w 97"/>
                <a:gd name="T45" fmla="*/ 84 h 91"/>
                <a:gd name="T46" fmla="*/ 63 w 97"/>
                <a:gd name="T47" fmla="*/ 68 h 91"/>
                <a:gd name="T48" fmla="*/ 7 w 97"/>
                <a:gd name="T49" fmla="*/ 55 h 91"/>
                <a:gd name="T50" fmla="*/ 14 w 97"/>
                <a:gd name="T51" fmla="*/ 91 h 91"/>
                <a:gd name="T52" fmla="*/ 20 w 97"/>
                <a:gd name="T53" fmla="*/ 60 h 91"/>
                <a:gd name="T54" fmla="*/ 31 w 97"/>
                <a:gd name="T55" fmla="*/ 91 h 91"/>
                <a:gd name="T56" fmla="*/ 28 w 97"/>
                <a:gd name="T57" fmla="*/ 33 h 91"/>
                <a:gd name="T58" fmla="*/ 55 w 97"/>
                <a:gd name="T59" fmla="*/ 24 h 91"/>
                <a:gd name="T60" fmla="*/ 20 w 97"/>
                <a:gd name="T61" fmla="*/ 23 h 91"/>
                <a:gd name="T62" fmla="*/ 19 w 97"/>
                <a:gd name="T63" fmla="*/ 27 h 91"/>
                <a:gd name="T64" fmla="*/ 18 w 97"/>
                <a:gd name="T65" fmla="*/ 47 h 91"/>
                <a:gd name="T66" fmla="*/ 18 w 97"/>
                <a:gd name="T67" fmla="*/ 47 h 91"/>
                <a:gd name="T68" fmla="*/ 18 w 97"/>
                <a:gd name="T69" fmla="*/ 47 h 91"/>
                <a:gd name="T70" fmla="*/ 16 w 97"/>
                <a:gd name="T71" fmla="*/ 27 h 91"/>
                <a:gd name="T72" fmla="*/ 16 w 97"/>
                <a:gd name="T73" fmla="*/ 23 h 91"/>
                <a:gd name="T74" fmla="*/ 0 w 97"/>
                <a:gd name="T75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91">
                  <a:moveTo>
                    <a:pt x="18" y="0"/>
                  </a:moveTo>
                  <a:cubicBezTo>
                    <a:pt x="12" y="0"/>
                    <a:pt x="8" y="4"/>
                    <a:pt x="8" y="10"/>
                  </a:cubicBezTo>
                  <a:cubicBezTo>
                    <a:pt x="8" y="16"/>
                    <a:pt x="12" y="20"/>
                    <a:pt x="18" y="20"/>
                  </a:cubicBezTo>
                  <a:cubicBezTo>
                    <a:pt x="24" y="20"/>
                    <a:pt x="28" y="16"/>
                    <a:pt x="28" y="10"/>
                  </a:cubicBezTo>
                  <a:cubicBezTo>
                    <a:pt x="28" y="4"/>
                    <a:pt x="24" y="0"/>
                    <a:pt x="18" y="0"/>
                  </a:cubicBezTo>
                  <a:close/>
                  <a:moveTo>
                    <a:pt x="41" y="45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3" y="86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86"/>
                    <a:pt x="43" y="86"/>
                    <a:pt x="43" y="86"/>
                  </a:cubicBezTo>
                  <a:close/>
                  <a:moveTo>
                    <a:pt x="63" y="68"/>
                  </a:moveTo>
                  <a:cubicBezTo>
                    <a:pt x="93" y="68"/>
                    <a:pt x="93" y="68"/>
                    <a:pt x="93" y="6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0" y="50"/>
                  </a:moveTo>
                  <a:cubicBezTo>
                    <a:pt x="7" y="55"/>
                    <a:pt x="7" y="55"/>
                    <a:pt x="7" y="55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5" y="23"/>
                    <a:pt x="5" y="23"/>
                    <a:pt x="5" y="23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6235117" y="4484129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指导老师： </a:t>
            </a:r>
            <a:r>
              <a:rPr lang="en-US" altLang="zh-CN" dirty="0"/>
              <a:t>xxxxxxx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471673" y="4088528"/>
            <a:ext cx="1720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答辩人：</a:t>
            </a:r>
            <a:r>
              <a:rPr lang="en-US" altLang="zh-CN"/>
              <a:t>xiazaii</a:t>
            </a:r>
            <a:endParaRPr lang="zh-CN" altLang="en-US" dirty="0"/>
          </a:p>
        </p:txBody>
      </p:sp>
      <p:grpSp>
        <p:nvGrpSpPr>
          <p:cNvPr id="40" name="组合 39"/>
          <p:cNvGrpSpPr/>
          <p:nvPr/>
        </p:nvGrpSpPr>
        <p:grpSpPr>
          <a:xfrm>
            <a:off x="5333536" y="4136503"/>
            <a:ext cx="695139" cy="642714"/>
            <a:chOff x="5539978" y="4136503"/>
            <a:chExt cx="695139" cy="642714"/>
          </a:xfrm>
        </p:grpSpPr>
        <p:sp>
          <p:nvSpPr>
            <p:cNvPr id="37" name="右箭头 36"/>
            <p:cNvSpPr/>
            <p:nvPr/>
          </p:nvSpPr>
          <p:spPr>
            <a:xfrm>
              <a:off x="5711077" y="4136503"/>
              <a:ext cx="524040" cy="642714"/>
            </a:xfrm>
            <a:prstGeom prst="rightArrow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5627849" y="4297839"/>
              <a:ext cx="52821" cy="322021"/>
            </a:xfrm>
            <a:prstGeom prst="rect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5539978" y="4297839"/>
              <a:ext cx="52821" cy="322021"/>
            </a:xfrm>
            <a:prstGeom prst="rect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434107" cy="695459"/>
          </a:xfrm>
          <a:prstGeom prst="rect">
            <a:avLst/>
          </a:prstGeom>
          <a:solidFill>
            <a:srgbClr val="0070C0"/>
          </a:solidFill>
          <a:ln w="63500" cap="flat" cmpd="sng">
            <a:noFill/>
            <a:miter lim="800000"/>
          </a:ln>
        </p:spPr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FFFFF"/>
                </a:solidFill>
                <a:latin typeface="Arail" charset="0"/>
                <a:ea typeface="Arail" charset="0"/>
                <a:cs typeface="Arail" charset="0"/>
              </a:rPr>
              <a:t>图标大赠送</a:t>
            </a:r>
          </a:p>
        </p:txBody>
      </p:sp>
      <p:sp>
        <p:nvSpPr>
          <p:cNvPr id="3" name="矩形 2"/>
          <p:cNvSpPr/>
          <p:nvPr/>
        </p:nvSpPr>
        <p:spPr>
          <a:xfrm>
            <a:off x="11320530" y="5986530"/>
            <a:ext cx="871470" cy="871470"/>
          </a:xfrm>
          <a:prstGeom prst="rect">
            <a:avLst/>
          </a:prstGeom>
          <a:solidFill>
            <a:srgbClr val="0070C0"/>
          </a:solidFill>
          <a:ln w="63500" cap="flat" cmpd="sng">
            <a:noFill/>
            <a:miter lim="800000"/>
          </a:ln>
        </p:spPr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rgbClr val="FFFFFF"/>
                </a:solidFill>
                <a:latin typeface="Arail" charset="0"/>
                <a:ea typeface="Arail" charset="0"/>
                <a:cs typeface="Arail" charset="0"/>
              </a:rPr>
              <a:t>默</a:t>
            </a:r>
          </a:p>
        </p:txBody>
      </p:sp>
      <p:sp>
        <p:nvSpPr>
          <p:cNvPr id="4" name="Freeform 5"/>
          <p:cNvSpPr>
            <a:spLocks noEditPoints="1"/>
          </p:cNvSpPr>
          <p:nvPr/>
        </p:nvSpPr>
        <p:spPr bwMode="auto">
          <a:xfrm>
            <a:off x="1584707" y="1327944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27" y="8"/>
              </a:cxn>
              <a:cxn ang="0">
                <a:pos x="8" y="27"/>
              </a:cxn>
              <a:cxn ang="0">
                <a:pos x="27" y="47"/>
              </a:cxn>
              <a:cxn ang="0">
                <a:pos x="27" y="8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27" y="8"/>
                </a:moveTo>
                <a:cubicBezTo>
                  <a:pt x="16" y="8"/>
                  <a:pt x="8" y="16"/>
                  <a:pt x="8" y="27"/>
                </a:cubicBezTo>
                <a:cubicBezTo>
                  <a:pt x="8" y="38"/>
                  <a:pt x="16" y="47"/>
                  <a:pt x="27" y="47"/>
                </a:cubicBezTo>
                <a:lnTo>
                  <a:pt x="27" y="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" name="Freeform 6"/>
          <p:cNvSpPr>
            <a:spLocks noEditPoints="1"/>
          </p:cNvSpPr>
          <p:nvPr/>
        </p:nvSpPr>
        <p:spPr bwMode="auto">
          <a:xfrm>
            <a:off x="2003807" y="1327944"/>
            <a:ext cx="219075" cy="171450"/>
          </a:xfrm>
          <a:custGeom>
            <a:avLst/>
            <a:gdLst/>
            <a:ahLst/>
            <a:cxnLst>
              <a:cxn ang="0">
                <a:pos x="64" y="48"/>
              </a:cxn>
              <a:cxn ang="0">
                <a:pos x="61" y="50"/>
              </a:cxn>
              <a:cxn ang="0">
                <a:pos x="2" y="50"/>
              </a:cxn>
              <a:cxn ang="0">
                <a:pos x="0" y="48"/>
              </a:cxn>
              <a:cxn ang="0">
                <a:pos x="0" y="43"/>
              </a:cxn>
              <a:cxn ang="0">
                <a:pos x="2" y="41"/>
              </a:cxn>
              <a:cxn ang="0">
                <a:pos x="61" y="41"/>
              </a:cxn>
              <a:cxn ang="0">
                <a:pos x="64" y="43"/>
              </a:cxn>
              <a:cxn ang="0">
                <a:pos x="64" y="48"/>
              </a:cxn>
              <a:cxn ang="0">
                <a:pos x="59" y="20"/>
              </a:cxn>
              <a:cxn ang="0">
                <a:pos x="57" y="23"/>
              </a:cxn>
              <a:cxn ang="0">
                <a:pos x="7" y="23"/>
              </a:cxn>
              <a:cxn ang="0">
                <a:pos x="4" y="20"/>
              </a:cxn>
              <a:cxn ang="0">
                <a:pos x="4" y="16"/>
              </a:cxn>
              <a:cxn ang="0">
                <a:pos x="7" y="13"/>
              </a:cxn>
              <a:cxn ang="0">
                <a:pos x="57" y="13"/>
              </a:cxn>
              <a:cxn ang="0">
                <a:pos x="59" y="16"/>
              </a:cxn>
              <a:cxn ang="0">
                <a:pos x="59" y="20"/>
              </a:cxn>
              <a:cxn ang="0">
                <a:pos x="50" y="34"/>
              </a:cxn>
              <a:cxn ang="0">
                <a:pos x="48" y="36"/>
              </a:cxn>
              <a:cxn ang="0">
                <a:pos x="16" y="36"/>
              </a:cxn>
              <a:cxn ang="0">
                <a:pos x="13" y="34"/>
              </a:cxn>
              <a:cxn ang="0">
                <a:pos x="13" y="29"/>
              </a:cxn>
              <a:cxn ang="0">
                <a:pos x="16" y="27"/>
              </a:cxn>
              <a:cxn ang="0">
                <a:pos x="48" y="27"/>
              </a:cxn>
              <a:cxn ang="0">
                <a:pos x="50" y="29"/>
              </a:cxn>
              <a:cxn ang="0">
                <a:pos x="50" y="34"/>
              </a:cxn>
              <a:cxn ang="0">
                <a:pos x="45" y="7"/>
              </a:cxn>
              <a:cxn ang="0">
                <a:pos x="43" y="9"/>
              </a:cxn>
              <a:cxn ang="0">
                <a:pos x="20" y="9"/>
              </a:cxn>
              <a:cxn ang="0">
                <a:pos x="18" y="7"/>
              </a:cxn>
              <a:cxn ang="0">
                <a:pos x="18" y="2"/>
              </a:cxn>
              <a:cxn ang="0">
                <a:pos x="20" y="0"/>
              </a:cxn>
              <a:cxn ang="0">
                <a:pos x="43" y="0"/>
              </a:cxn>
              <a:cxn ang="0">
                <a:pos x="45" y="2"/>
              </a:cxn>
              <a:cxn ang="0">
                <a:pos x="45" y="7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" name="Freeform 7"/>
          <p:cNvSpPr>
            <a:spLocks noEditPoints="1"/>
          </p:cNvSpPr>
          <p:nvPr/>
        </p:nvSpPr>
        <p:spPr bwMode="auto">
          <a:xfrm>
            <a:off x="2497520" y="1327944"/>
            <a:ext cx="220663" cy="171450"/>
          </a:xfrm>
          <a:custGeom>
            <a:avLst/>
            <a:gdLst/>
            <a:ahLst/>
            <a:cxnLst>
              <a:cxn ang="0">
                <a:pos x="45" y="7"/>
              </a:cxn>
              <a:cxn ang="0">
                <a:pos x="43" y="9"/>
              </a:cxn>
              <a:cxn ang="0">
                <a:pos x="2" y="9"/>
              </a:cxn>
              <a:cxn ang="0">
                <a:pos x="0" y="7"/>
              </a:cxn>
              <a:cxn ang="0">
                <a:pos x="0" y="2"/>
              </a:cxn>
              <a:cxn ang="0">
                <a:pos x="2" y="0"/>
              </a:cxn>
              <a:cxn ang="0">
                <a:pos x="43" y="0"/>
              </a:cxn>
              <a:cxn ang="0">
                <a:pos x="45" y="2"/>
              </a:cxn>
              <a:cxn ang="0">
                <a:pos x="45" y="7"/>
              </a:cxn>
              <a:cxn ang="0">
                <a:pos x="59" y="20"/>
              </a:cxn>
              <a:cxn ang="0">
                <a:pos x="57" y="23"/>
              </a:cxn>
              <a:cxn ang="0">
                <a:pos x="2" y="23"/>
              </a:cxn>
              <a:cxn ang="0">
                <a:pos x="0" y="20"/>
              </a:cxn>
              <a:cxn ang="0">
                <a:pos x="0" y="16"/>
              </a:cxn>
              <a:cxn ang="0">
                <a:pos x="2" y="13"/>
              </a:cxn>
              <a:cxn ang="0">
                <a:pos x="57" y="13"/>
              </a:cxn>
              <a:cxn ang="0">
                <a:pos x="59" y="16"/>
              </a:cxn>
              <a:cxn ang="0">
                <a:pos x="59" y="20"/>
              </a:cxn>
              <a:cxn ang="0">
                <a:pos x="50" y="34"/>
              </a:cxn>
              <a:cxn ang="0">
                <a:pos x="48" y="36"/>
              </a:cxn>
              <a:cxn ang="0">
                <a:pos x="2" y="36"/>
              </a:cxn>
              <a:cxn ang="0">
                <a:pos x="0" y="34"/>
              </a:cxn>
              <a:cxn ang="0">
                <a:pos x="0" y="29"/>
              </a:cxn>
              <a:cxn ang="0">
                <a:pos x="2" y="27"/>
              </a:cxn>
              <a:cxn ang="0">
                <a:pos x="48" y="27"/>
              </a:cxn>
              <a:cxn ang="0">
                <a:pos x="50" y="29"/>
              </a:cxn>
              <a:cxn ang="0">
                <a:pos x="50" y="34"/>
              </a:cxn>
              <a:cxn ang="0">
                <a:pos x="64" y="48"/>
              </a:cxn>
              <a:cxn ang="0">
                <a:pos x="61" y="50"/>
              </a:cxn>
              <a:cxn ang="0">
                <a:pos x="2" y="50"/>
              </a:cxn>
              <a:cxn ang="0">
                <a:pos x="0" y="48"/>
              </a:cxn>
              <a:cxn ang="0">
                <a:pos x="0" y="43"/>
              </a:cxn>
              <a:cxn ang="0">
                <a:pos x="2" y="41"/>
              </a:cxn>
              <a:cxn ang="0">
                <a:pos x="61" y="41"/>
              </a:cxn>
              <a:cxn ang="0">
                <a:pos x="64" y="43"/>
              </a:cxn>
              <a:cxn ang="0">
                <a:pos x="64" y="48"/>
              </a:cxn>
            </a:cxnLst>
            <a:rect l="0" t="0" r="r" b="b"/>
            <a:pathLst>
              <a:path w="64" h="50"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0" y="8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2" y="23"/>
                  <a:pt x="2" y="23"/>
                  <a:pt x="2" y="23"/>
                </a:cubicBezTo>
                <a:cubicBezTo>
                  <a:pt x="1" y="23"/>
                  <a:pt x="0" y="22"/>
                  <a:pt x="0" y="20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4"/>
                  <a:pt x="1" y="13"/>
                  <a:pt x="2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1" y="36"/>
                  <a:pt x="0" y="35"/>
                  <a:pt x="0" y="34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8"/>
                  <a:pt x="1" y="27"/>
                  <a:pt x="2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" name="Freeform 8"/>
          <p:cNvSpPr>
            <a:spLocks noEditPoints="1"/>
          </p:cNvSpPr>
          <p:nvPr/>
        </p:nvSpPr>
        <p:spPr bwMode="auto">
          <a:xfrm>
            <a:off x="2999170" y="1327944"/>
            <a:ext cx="227013" cy="188913"/>
          </a:xfrm>
          <a:custGeom>
            <a:avLst/>
            <a:gdLst/>
            <a:ahLst/>
            <a:cxnLst>
              <a:cxn ang="0">
                <a:pos x="66" y="43"/>
              </a:cxn>
              <a:cxn ang="0">
                <a:pos x="64" y="45"/>
              </a:cxn>
              <a:cxn ang="0">
                <a:pos x="57" y="45"/>
              </a:cxn>
              <a:cxn ang="0">
                <a:pos x="48" y="55"/>
              </a:cxn>
              <a:cxn ang="0">
                <a:pos x="39" y="45"/>
              </a:cxn>
              <a:cxn ang="0">
                <a:pos x="25" y="45"/>
              </a:cxn>
              <a:cxn ang="0">
                <a:pos x="16" y="55"/>
              </a:cxn>
              <a:cxn ang="0">
                <a:pos x="7" y="45"/>
              </a:cxn>
              <a:cxn ang="0">
                <a:pos x="2" y="45"/>
              </a:cxn>
              <a:cxn ang="0">
                <a:pos x="0" y="43"/>
              </a:cxn>
              <a:cxn ang="0">
                <a:pos x="2" y="41"/>
              </a:cxn>
              <a:cxn ang="0">
                <a:pos x="2" y="26"/>
              </a:cxn>
              <a:cxn ang="0">
                <a:pos x="4" y="22"/>
              </a:cxn>
              <a:cxn ang="0">
                <a:pos x="11" y="15"/>
              </a:cxn>
              <a:cxn ang="0">
                <a:pos x="15" y="13"/>
              </a:cxn>
              <a:cxn ang="0">
                <a:pos x="21" y="13"/>
              </a:cxn>
              <a:cxn ang="0">
                <a:pos x="21" y="2"/>
              </a:cxn>
              <a:cxn ang="0">
                <a:pos x="23" y="0"/>
              </a:cxn>
              <a:cxn ang="0">
                <a:pos x="64" y="0"/>
              </a:cxn>
              <a:cxn ang="0">
                <a:pos x="66" y="2"/>
              </a:cxn>
              <a:cxn ang="0">
                <a:pos x="66" y="43"/>
              </a:cxn>
              <a:cxn ang="0">
                <a:pos x="21" y="27"/>
              </a:cxn>
              <a:cxn ang="0">
                <a:pos x="21" y="18"/>
              </a:cxn>
              <a:cxn ang="0">
                <a:pos x="15" y="18"/>
              </a:cxn>
              <a:cxn ang="0">
                <a:pos x="14" y="18"/>
              </a:cxn>
              <a:cxn ang="0">
                <a:pos x="7" y="25"/>
              </a:cxn>
              <a:cxn ang="0">
                <a:pos x="7" y="26"/>
              </a:cxn>
              <a:cxn ang="0">
                <a:pos x="7" y="27"/>
              </a:cxn>
              <a:cxn ang="0">
                <a:pos x="21" y="27"/>
              </a:cxn>
              <a:cxn ang="0">
                <a:pos x="16" y="41"/>
              </a:cxn>
              <a:cxn ang="0">
                <a:pos x="11" y="45"/>
              </a:cxn>
              <a:cxn ang="0">
                <a:pos x="16" y="50"/>
              </a:cxn>
              <a:cxn ang="0">
                <a:pos x="21" y="45"/>
              </a:cxn>
              <a:cxn ang="0">
                <a:pos x="16" y="41"/>
              </a:cxn>
              <a:cxn ang="0">
                <a:pos x="57" y="15"/>
              </a:cxn>
              <a:cxn ang="0">
                <a:pos x="56" y="13"/>
              </a:cxn>
              <a:cxn ang="0">
                <a:pos x="48" y="13"/>
              </a:cxn>
              <a:cxn ang="0">
                <a:pos x="48" y="5"/>
              </a:cxn>
              <a:cxn ang="0">
                <a:pos x="47" y="4"/>
              </a:cxn>
              <a:cxn ang="0">
                <a:pos x="40" y="4"/>
              </a:cxn>
              <a:cxn ang="0">
                <a:pos x="39" y="5"/>
              </a:cxn>
              <a:cxn ang="0">
                <a:pos x="39" y="13"/>
              </a:cxn>
              <a:cxn ang="0">
                <a:pos x="31" y="13"/>
              </a:cxn>
              <a:cxn ang="0">
                <a:pos x="30" y="15"/>
              </a:cxn>
              <a:cxn ang="0">
                <a:pos x="30" y="21"/>
              </a:cxn>
              <a:cxn ang="0">
                <a:pos x="31" y="23"/>
              </a:cxn>
              <a:cxn ang="0">
                <a:pos x="39" y="23"/>
              </a:cxn>
              <a:cxn ang="0">
                <a:pos x="39" y="31"/>
              </a:cxn>
              <a:cxn ang="0">
                <a:pos x="40" y="32"/>
              </a:cxn>
              <a:cxn ang="0">
                <a:pos x="47" y="32"/>
              </a:cxn>
              <a:cxn ang="0">
                <a:pos x="48" y="31"/>
              </a:cxn>
              <a:cxn ang="0">
                <a:pos x="48" y="23"/>
              </a:cxn>
              <a:cxn ang="0">
                <a:pos x="56" y="23"/>
              </a:cxn>
              <a:cxn ang="0">
                <a:pos x="57" y="21"/>
              </a:cxn>
              <a:cxn ang="0">
                <a:pos x="57" y="15"/>
              </a:cxn>
              <a:cxn ang="0">
                <a:pos x="48" y="41"/>
              </a:cxn>
              <a:cxn ang="0">
                <a:pos x="43" y="45"/>
              </a:cxn>
              <a:cxn ang="0">
                <a:pos x="48" y="50"/>
              </a:cxn>
              <a:cxn ang="0">
                <a:pos x="53" y="45"/>
              </a:cxn>
              <a:cxn ang="0">
                <a:pos x="48" y="41"/>
              </a:cxn>
            </a:cxnLst>
            <a:rect l="0" t="0" r="r" b="b"/>
            <a:pathLst>
              <a:path w="66" h="55">
                <a:moveTo>
                  <a:pt x="66" y="43"/>
                </a:moveTo>
                <a:cubicBezTo>
                  <a:pt x="66" y="44"/>
                  <a:pt x="65" y="45"/>
                  <a:pt x="64" y="45"/>
                </a:cubicBezTo>
                <a:cubicBezTo>
                  <a:pt x="57" y="45"/>
                  <a:pt x="57" y="45"/>
                  <a:pt x="57" y="45"/>
                </a:cubicBezTo>
                <a:cubicBezTo>
                  <a:pt x="57" y="50"/>
                  <a:pt x="53" y="55"/>
                  <a:pt x="48" y="55"/>
                </a:cubicBezTo>
                <a:cubicBezTo>
                  <a:pt x="43" y="55"/>
                  <a:pt x="39" y="50"/>
                  <a:pt x="39" y="45"/>
                </a:cubicBezTo>
                <a:cubicBezTo>
                  <a:pt x="25" y="45"/>
                  <a:pt x="25" y="45"/>
                  <a:pt x="25" y="45"/>
                </a:cubicBezTo>
                <a:cubicBezTo>
                  <a:pt x="25" y="50"/>
                  <a:pt x="21" y="55"/>
                  <a:pt x="16" y="55"/>
                </a:cubicBezTo>
                <a:cubicBezTo>
                  <a:pt x="11" y="55"/>
                  <a:pt x="7" y="50"/>
                  <a:pt x="7" y="45"/>
                </a:cubicBezTo>
                <a:cubicBezTo>
                  <a:pt x="2" y="45"/>
                  <a:pt x="2" y="45"/>
                  <a:pt x="2" y="45"/>
                </a:cubicBezTo>
                <a:cubicBezTo>
                  <a:pt x="1" y="45"/>
                  <a:pt x="0" y="44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2" y="26"/>
                  <a:pt x="2" y="26"/>
                  <a:pt x="2" y="26"/>
                </a:cubicBezTo>
                <a:cubicBezTo>
                  <a:pt x="2" y="25"/>
                  <a:pt x="3" y="23"/>
                  <a:pt x="4" y="22"/>
                </a:cubicBezTo>
                <a:cubicBezTo>
                  <a:pt x="11" y="15"/>
                  <a:pt x="11" y="15"/>
                  <a:pt x="11" y="15"/>
                </a:cubicBezTo>
                <a:cubicBezTo>
                  <a:pt x="12" y="14"/>
                  <a:pt x="14" y="13"/>
                  <a:pt x="15" y="13"/>
                </a:cubicBezTo>
                <a:cubicBezTo>
                  <a:pt x="21" y="13"/>
                  <a:pt x="21" y="13"/>
                  <a:pt x="21" y="1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1"/>
                  <a:pt x="22" y="0"/>
                  <a:pt x="23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6" y="1"/>
                  <a:pt x="66" y="2"/>
                </a:cubicBezTo>
                <a:lnTo>
                  <a:pt x="66" y="43"/>
                </a:lnTo>
                <a:close/>
                <a:moveTo>
                  <a:pt x="21" y="27"/>
                </a:moveTo>
                <a:cubicBezTo>
                  <a:pt x="21" y="18"/>
                  <a:pt x="21" y="18"/>
                  <a:pt x="21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8"/>
                  <a:pt x="14" y="18"/>
                  <a:pt x="14" y="18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25"/>
                  <a:pt x="7" y="26"/>
                  <a:pt x="7" y="26"/>
                </a:cubicBezTo>
                <a:cubicBezTo>
                  <a:pt x="7" y="27"/>
                  <a:pt x="7" y="27"/>
                  <a:pt x="7" y="27"/>
                </a:cubicBezTo>
                <a:lnTo>
                  <a:pt x="21" y="27"/>
                </a:lnTo>
                <a:close/>
                <a:moveTo>
                  <a:pt x="16" y="41"/>
                </a:moveTo>
                <a:cubicBezTo>
                  <a:pt x="14" y="41"/>
                  <a:pt x="11" y="43"/>
                  <a:pt x="11" y="45"/>
                </a:cubicBezTo>
                <a:cubicBezTo>
                  <a:pt x="11" y="48"/>
                  <a:pt x="14" y="50"/>
                  <a:pt x="16" y="50"/>
                </a:cubicBezTo>
                <a:cubicBezTo>
                  <a:pt x="19" y="50"/>
                  <a:pt x="21" y="48"/>
                  <a:pt x="21" y="45"/>
                </a:cubicBezTo>
                <a:cubicBezTo>
                  <a:pt x="21" y="43"/>
                  <a:pt x="19" y="41"/>
                  <a:pt x="16" y="41"/>
                </a:cubicBezTo>
                <a:close/>
                <a:moveTo>
                  <a:pt x="57" y="15"/>
                </a:moveTo>
                <a:cubicBezTo>
                  <a:pt x="57" y="14"/>
                  <a:pt x="57" y="13"/>
                  <a:pt x="56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5"/>
                  <a:pt x="48" y="4"/>
                  <a:pt x="47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39" y="4"/>
                  <a:pt x="39" y="5"/>
                  <a:pt x="39" y="5"/>
                </a:cubicBezTo>
                <a:cubicBezTo>
                  <a:pt x="39" y="13"/>
                  <a:pt x="39" y="13"/>
                  <a:pt x="39" y="13"/>
                </a:cubicBezTo>
                <a:cubicBezTo>
                  <a:pt x="31" y="13"/>
                  <a:pt x="31" y="13"/>
                  <a:pt x="31" y="13"/>
                </a:cubicBezTo>
                <a:cubicBezTo>
                  <a:pt x="30" y="13"/>
                  <a:pt x="30" y="14"/>
                  <a:pt x="30" y="15"/>
                </a:cubicBezTo>
                <a:cubicBezTo>
                  <a:pt x="30" y="21"/>
                  <a:pt x="30" y="21"/>
                  <a:pt x="30" y="21"/>
                </a:cubicBezTo>
                <a:cubicBezTo>
                  <a:pt x="30" y="22"/>
                  <a:pt x="30" y="23"/>
                  <a:pt x="31" y="23"/>
                </a:cubicBezTo>
                <a:cubicBezTo>
                  <a:pt x="39" y="23"/>
                  <a:pt x="39" y="23"/>
                  <a:pt x="39" y="23"/>
                </a:cubicBezTo>
                <a:cubicBezTo>
                  <a:pt x="39" y="31"/>
                  <a:pt x="39" y="31"/>
                  <a:pt x="39" y="31"/>
                </a:cubicBezTo>
                <a:cubicBezTo>
                  <a:pt x="39" y="31"/>
                  <a:pt x="39" y="32"/>
                  <a:pt x="40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8" y="32"/>
                  <a:pt x="48" y="31"/>
                  <a:pt x="48" y="31"/>
                </a:cubicBezTo>
                <a:cubicBezTo>
                  <a:pt x="48" y="23"/>
                  <a:pt x="48" y="23"/>
                  <a:pt x="48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7" y="23"/>
                  <a:pt x="57" y="22"/>
                  <a:pt x="57" y="21"/>
                </a:cubicBezTo>
                <a:lnTo>
                  <a:pt x="57" y="15"/>
                </a:lnTo>
                <a:close/>
                <a:moveTo>
                  <a:pt x="48" y="41"/>
                </a:moveTo>
                <a:cubicBezTo>
                  <a:pt x="45" y="41"/>
                  <a:pt x="43" y="43"/>
                  <a:pt x="43" y="45"/>
                </a:cubicBezTo>
                <a:cubicBezTo>
                  <a:pt x="43" y="48"/>
                  <a:pt x="45" y="50"/>
                  <a:pt x="48" y="50"/>
                </a:cubicBezTo>
                <a:cubicBezTo>
                  <a:pt x="51" y="50"/>
                  <a:pt x="53" y="48"/>
                  <a:pt x="53" y="45"/>
                </a:cubicBezTo>
                <a:cubicBezTo>
                  <a:pt x="53" y="43"/>
                  <a:pt x="51" y="41"/>
                  <a:pt x="48" y="4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" name="Freeform 9"/>
          <p:cNvSpPr>
            <a:spLocks noEditPoints="1"/>
          </p:cNvSpPr>
          <p:nvPr/>
        </p:nvSpPr>
        <p:spPr bwMode="auto">
          <a:xfrm>
            <a:off x="3497645" y="1359694"/>
            <a:ext cx="120650" cy="119063"/>
          </a:xfrm>
          <a:custGeom>
            <a:avLst/>
            <a:gdLst/>
            <a:ahLst/>
            <a:cxnLst>
              <a:cxn ang="0">
                <a:pos x="35" y="4"/>
              </a:cxn>
              <a:cxn ang="0">
                <a:pos x="18" y="21"/>
              </a:cxn>
              <a:cxn ang="0">
                <a:pos x="17" y="21"/>
              </a:cxn>
              <a:cxn ang="0">
                <a:pos x="17" y="21"/>
              </a:cxn>
              <a:cxn ang="0">
                <a:pos x="0" y="4"/>
              </a:cxn>
              <a:cxn ang="0">
                <a:pos x="0" y="3"/>
              </a:cxn>
              <a:cxn ang="0">
                <a:pos x="0" y="2"/>
              </a:cxn>
              <a:cxn ang="0">
                <a:pos x="2" y="1"/>
              </a:cxn>
              <a:cxn ang="0">
                <a:pos x="2" y="0"/>
              </a:cxn>
              <a:cxn ang="0">
                <a:pos x="3" y="1"/>
              </a:cxn>
              <a:cxn ang="0">
                <a:pos x="17" y="15"/>
              </a:cxn>
              <a:cxn ang="0">
                <a:pos x="31" y="1"/>
              </a:cxn>
              <a:cxn ang="0">
                <a:pos x="32" y="0"/>
              </a:cxn>
              <a:cxn ang="0">
                <a:pos x="33" y="1"/>
              </a:cxn>
              <a:cxn ang="0">
                <a:pos x="35" y="2"/>
              </a:cxn>
              <a:cxn ang="0">
                <a:pos x="35" y="3"/>
              </a:cxn>
              <a:cxn ang="0">
                <a:pos x="35" y="4"/>
              </a:cxn>
              <a:cxn ang="0">
                <a:pos x="35" y="18"/>
              </a:cxn>
              <a:cxn ang="0">
                <a:pos x="18" y="34"/>
              </a:cxn>
              <a:cxn ang="0">
                <a:pos x="17" y="35"/>
              </a:cxn>
              <a:cxn ang="0">
                <a:pos x="17" y="34"/>
              </a:cxn>
              <a:cxn ang="0">
                <a:pos x="0" y="18"/>
              </a:cxn>
              <a:cxn ang="0">
                <a:pos x="0" y="17"/>
              </a:cxn>
              <a:cxn ang="0">
                <a:pos x="0" y="16"/>
              </a:cxn>
              <a:cxn ang="0">
                <a:pos x="2" y="14"/>
              </a:cxn>
              <a:cxn ang="0">
                <a:pos x="2" y="14"/>
              </a:cxn>
              <a:cxn ang="0">
                <a:pos x="3" y="14"/>
              </a:cxn>
              <a:cxn ang="0">
                <a:pos x="17" y="28"/>
              </a:cxn>
              <a:cxn ang="0">
                <a:pos x="31" y="14"/>
              </a:cxn>
              <a:cxn ang="0">
                <a:pos x="32" y="14"/>
              </a:cxn>
              <a:cxn ang="0">
                <a:pos x="33" y="14"/>
              </a:cxn>
              <a:cxn ang="0">
                <a:pos x="35" y="16"/>
              </a:cxn>
              <a:cxn ang="0">
                <a:pos x="35" y="17"/>
              </a:cxn>
              <a:cxn ang="0">
                <a:pos x="35" y="18"/>
              </a:cxn>
            </a:cxnLst>
            <a:rect l="0" t="0" r="r" b="b"/>
            <a:pathLst>
              <a:path w="35" h="35">
                <a:moveTo>
                  <a:pt x="35" y="4"/>
                </a:moveTo>
                <a:cubicBezTo>
                  <a:pt x="18" y="21"/>
                  <a:pt x="18" y="21"/>
                  <a:pt x="18" y="21"/>
                </a:cubicBezTo>
                <a:cubicBezTo>
                  <a:pt x="18" y="21"/>
                  <a:pt x="18" y="21"/>
                  <a:pt x="17" y="21"/>
                </a:cubicBezTo>
                <a:cubicBezTo>
                  <a:pt x="17" y="21"/>
                  <a:pt x="17" y="21"/>
                  <a:pt x="17" y="21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3"/>
                </a:cubicBezTo>
                <a:cubicBezTo>
                  <a:pt x="0" y="3"/>
                  <a:pt x="0" y="3"/>
                  <a:pt x="0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0"/>
                  <a:pt x="3" y="1"/>
                </a:cubicBezTo>
                <a:cubicBezTo>
                  <a:pt x="17" y="15"/>
                  <a:pt x="17" y="15"/>
                  <a:pt x="17" y="15"/>
                </a:cubicBezTo>
                <a:cubicBezTo>
                  <a:pt x="31" y="1"/>
                  <a:pt x="31" y="1"/>
                  <a:pt x="31" y="1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0"/>
                  <a:pt x="33" y="0"/>
                  <a:pt x="33" y="1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4"/>
                  <a:pt x="35" y="4"/>
                  <a:pt x="35" y="4"/>
                </a:cubicBezTo>
                <a:close/>
                <a:moveTo>
                  <a:pt x="35" y="18"/>
                </a:moveTo>
                <a:cubicBezTo>
                  <a:pt x="18" y="34"/>
                  <a:pt x="18" y="34"/>
                  <a:pt x="18" y="34"/>
                </a:cubicBezTo>
                <a:cubicBezTo>
                  <a:pt x="18" y="35"/>
                  <a:pt x="18" y="35"/>
                  <a:pt x="17" y="35"/>
                </a:cubicBezTo>
                <a:cubicBezTo>
                  <a:pt x="17" y="35"/>
                  <a:pt x="17" y="35"/>
                  <a:pt x="17" y="34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7"/>
                  <a:pt x="0" y="17"/>
                </a:cubicBezTo>
                <a:cubicBezTo>
                  <a:pt x="0" y="17"/>
                  <a:pt x="0" y="16"/>
                  <a:pt x="0" y="16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17" y="28"/>
                  <a:pt x="17" y="28"/>
                  <a:pt x="17" y="28"/>
                </a:cubicBezTo>
                <a:cubicBezTo>
                  <a:pt x="31" y="14"/>
                  <a:pt x="31" y="14"/>
                  <a:pt x="31" y="14"/>
                </a:cubicBezTo>
                <a:cubicBezTo>
                  <a:pt x="32" y="14"/>
                  <a:pt x="32" y="14"/>
                  <a:pt x="32" y="14"/>
                </a:cubicBezTo>
                <a:cubicBezTo>
                  <a:pt x="32" y="14"/>
                  <a:pt x="33" y="14"/>
                  <a:pt x="33" y="14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7"/>
                  <a:pt x="35" y="17"/>
                </a:cubicBezTo>
                <a:cubicBezTo>
                  <a:pt x="35" y="17"/>
                  <a:pt x="35" y="18"/>
                  <a:pt x="35" y="1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" name="Freeform 10"/>
          <p:cNvSpPr>
            <a:spLocks noEditPoints="1"/>
          </p:cNvSpPr>
          <p:nvPr/>
        </p:nvSpPr>
        <p:spPr bwMode="auto">
          <a:xfrm>
            <a:off x="3983420" y="1369219"/>
            <a:ext cx="119063" cy="120650"/>
          </a:xfrm>
          <a:custGeom>
            <a:avLst/>
            <a:gdLst/>
            <a:ahLst/>
            <a:cxnLst>
              <a:cxn ang="0">
                <a:pos x="21" y="18"/>
              </a:cxn>
              <a:cxn ang="0">
                <a:pos x="4" y="35"/>
              </a:cxn>
              <a:cxn ang="0">
                <a:pos x="3" y="35"/>
              </a:cxn>
              <a:cxn ang="0">
                <a:pos x="2" y="35"/>
              </a:cxn>
              <a:cxn ang="0">
                <a:pos x="1" y="33"/>
              </a:cxn>
              <a:cxn ang="0">
                <a:pos x="0" y="32"/>
              </a:cxn>
              <a:cxn ang="0">
                <a:pos x="1" y="31"/>
              </a:cxn>
              <a:cxn ang="0">
                <a:pos x="15" y="17"/>
              </a:cxn>
              <a:cxn ang="0">
                <a:pos x="1" y="3"/>
              </a:cxn>
              <a:cxn ang="0">
                <a:pos x="0" y="3"/>
              </a:cxn>
              <a:cxn ang="0">
                <a:pos x="1" y="2"/>
              </a:cxn>
              <a:cxn ang="0">
                <a:pos x="2" y="0"/>
              </a:cxn>
              <a:cxn ang="0">
                <a:pos x="3" y="0"/>
              </a:cxn>
              <a:cxn ang="0">
                <a:pos x="4" y="0"/>
              </a:cxn>
              <a:cxn ang="0">
                <a:pos x="21" y="17"/>
              </a:cxn>
              <a:cxn ang="0">
                <a:pos x="21" y="17"/>
              </a:cxn>
              <a:cxn ang="0">
                <a:pos x="21" y="18"/>
              </a:cxn>
              <a:cxn ang="0">
                <a:pos x="34" y="18"/>
              </a:cxn>
              <a:cxn ang="0">
                <a:pos x="18" y="35"/>
              </a:cxn>
              <a:cxn ang="0">
                <a:pos x="17" y="35"/>
              </a:cxn>
              <a:cxn ang="0">
                <a:pos x="16" y="35"/>
              </a:cxn>
              <a:cxn ang="0">
                <a:pos x="14" y="33"/>
              </a:cxn>
              <a:cxn ang="0">
                <a:pos x="14" y="32"/>
              </a:cxn>
              <a:cxn ang="0">
                <a:pos x="14" y="31"/>
              </a:cxn>
              <a:cxn ang="0">
                <a:pos x="28" y="17"/>
              </a:cxn>
              <a:cxn ang="0">
                <a:pos x="14" y="3"/>
              </a:cxn>
              <a:cxn ang="0">
                <a:pos x="14" y="3"/>
              </a:cxn>
              <a:cxn ang="0">
                <a:pos x="14" y="2"/>
              </a:cxn>
              <a:cxn ang="0">
                <a:pos x="16" y="0"/>
              </a:cxn>
              <a:cxn ang="0">
                <a:pos x="17" y="0"/>
              </a:cxn>
              <a:cxn ang="0">
                <a:pos x="18" y="0"/>
              </a:cxn>
              <a:cxn ang="0">
                <a:pos x="34" y="17"/>
              </a:cxn>
              <a:cxn ang="0">
                <a:pos x="35" y="17"/>
              </a:cxn>
              <a:cxn ang="0">
                <a:pos x="34" y="18"/>
              </a:cxn>
            </a:cxnLst>
            <a:rect l="0" t="0" r="r" b="b"/>
            <a:pathLst>
              <a:path w="35" h="35">
                <a:moveTo>
                  <a:pt x="21" y="18"/>
                </a:move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3" y="35"/>
                  <a:pt x="3" y="35"/>
                </a:cubicBezTo>
                <a:cubicBezTo>
                  <a:pt x="3" y="35"/>
                  <a:pt x="3" y="35"/>
                  <a:pt x="2" y="35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3"/>
                  <a:pt x="0" y="33"/>
                  <a:pt x="0" y="32"/>
                </a:cubicBezTo>
                <a:cubicBezTo>
                  <a:pt x="0" y="32"/>
                  <a:pt x="0" y="32"/>
                  <a:pt x="1" y="31"/>
                </a:cubicBezTo>
                <a:cubicBezTo>
                  <a:pt x="15" y="17"/>
                  <a:pt x="15" y="17"/>
                  <a:pt x="15" y="17"/>
                </a:cubicBez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1" y="2"/>
                </a:cubicBez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4" y="0"/>
                  <a:pt x="4" y="0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8"/>
                  <a:pt x="21" y="18"/>
                  <a:pt x="21" y="18"/>
                </a:cubicBezTo>
                <a:close/>
                <a:moveTo>
                  <a:pt x="34" y="18"/>
                </a:moveTo>
                <a:cubicBezTo>
                  <a:pt x="18" y="35"/>
                  <a:pt x="18" y="35"/>
                  <a:pt x="18" y="35"/>
                </a:cubicBezTo>
                <a:cubicBezTo>
                  <a:pt x="18" y="35"/>
                  <a:pt x="17" y="35"/>
                  <a:pt x="17" y="35"/>
                </a:cubicBezTo>
                <a:cubicBezTo>
                  <a:pt x="17" y="35"/>
                  <a:pt x="16" y="35"/>
                  <a:pt x="16" y="35"/>
                </a:cubicBezTo>
                <a:cubicBezTo>
                  <a:pt x="14" y="33"/>
                  <a:pt x="14" y="33"/>
                  <a:pt x="14" y="33"/>
                </a:cubicBezTo>
                <a:cubicBezTo>
                  <a:pt x="14" y="33"/>
                  <a:pt x="14" y="33"/>
                  <a:pt x="14" y="32"/>
                </a:cubicBezTo>
                <a:cubicBezTo>
                  <a:pt x="14" y="32"/>
                  <a:pt x="14" y="32"/>
                  <a:pt x="14" y="31"/>
                </a:cubicBezTo>
                <a:cubicBezTo>
                  <a:pt x="28" y="17"/>
                  <a:pt x="28" y="17"/>
                  <a:pt x="28" y="17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2"/>
                  <a:pt x="14" y="2"/>
                  <a:pt x="14" y="2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0"/>
                  <a:pt x="17" y="0"/>
                  <a:pt x="17" y="0"/>
                </a:cubicBezTo>
                <a:cubicBezTo>
                  <a:pt x="17" y="0"/>
                  <a:pt x="18" y="0"/>
                  <a:pt x="18" y="0"/>
                </a:cubicBezTo>
                <a:cubicBezTo>
                  <a:pt x="34" y="17"/>
                  <a:pt x="34" y="17"/>
                  <a:pt x="34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8"/>
                  <a:pt x="35" y="18"/>
                  <a:pt x="34" y="1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>
            <a:off x="4488245" y="1389856"/>
            <a:ext cx="119063" cy="73025"/>
          </a:xfrm>
          <a:custGeom>
            <a:avLst/>
            <a:gdLst/>
            <a:ahLst/>
            <a:cxnLst>
              <a:cxn ang="0">
                <a:pos x="35" y="4"/>
              </a:cxn>
              <a:cxn ang="0">
                <a:pos x="18" y="21"/>
              </a:cxn>
              <a:cxn ang="0">
                <a:pos x="17" y="21"/>
              </a:cxn>
              <a:cxn ang="0">
                <a:pos x="17" y="21"/>
              </a:cxn>
              <a:cxn ang="0">
                <a:pos x="0" y="4"/>
              </a:cxn>
              <a:cxn ang="0">
                <a:pos x="0" y="3"/>
              </a:cxn>
              <a:cxn ang="0">
                <a:pos x="0" y="3"/>
              </a:cxn>
              <a:cxn ang="0">
                <a:pos x="2" y="1"/>
              </a:cxn>
              <a:cxn ang="0">
                <a:pos x="2" y="0"/>
              </a:cxn>
              <a:cxn ang="0">
                <a:pos x="3" y="1"/>
              </a:cxn>
              <a:cxn ang="0">
                <a:pos x="17" y="15"/>
              </a:cxn>
              <a:cxn ang="0">
                <a:pos x="31" y="1"/>
              </a:cxn>
              <a:cxn ang="0">
                <a:pos x="32" y="0"/>
              </a:cxn>
              <a:cxn ang="0">
                <a:pos x="33" y="1"/>
              </a:cxn>
              <a:cxn ang="0">
                <a:pos x="35" y="3"/>
              </a:cxn>
              <a:cxn ang="0">
                <a:pos x="35" y="3"/>
              </a:cxn>
              <a:cxn ang="0">
                <a:pos x="35" y="4"/>
              </a:cxn>
            </a:cxnLst>
            <a:rect l="0" t="0" r="r" b="b"/>
            <a:pathLst>
              <a:path w="35" h="21">
                <a:moveTo>
                  <a:pt x="35" y="4"/>
                </a:moveTo>
                <a:cubicBezTo>
                  <a:pt x="18" y="21"/>
                  <a:pt x="18" y="21"/>
                  <a:pt x="18" y="21"/>
                </a:cubicBezTo>
                <a:cubicBezTo>
                  <a:pt x="18" y="21"/>
                  <a:pt x="18" y="21"/>
                  <a:pt x="17" y="21"/>
                </a:cubicBezTo>
                <a:cubicBezTo>
                  <a:pt x="17" y="21"/>
                  <a:pt x="17" y="21"/>
                  <a:pt x="17" y="21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0"/>
                  <a:pt x="2" y="0"/>
                </a:cubicBezTo>
                <a:cubicBezTo>
                  <a:pt x="3" y="0"/>
                  <a:pt x="3" y="1"/>
                  <a:pt x="3" y="1"/>
                </a:cubicBezTo>
                <a:cubicBezTo>
                  <a:pt x="17" y="15"/>
                  <a:pt x="17" y="15"/>
                  <a:pt x="17" y="15"/>
                </a:cubicBezTo>
                <a:cubicBezTo>
                  <a:pt x="31" y="1"/>
                  <a:pt x="31" y="1"/>
                  <a:pt x="31" y="1"/>
                </a:cubicBezTo>
                <a:cubicBezTo>
                  <a:pt x="32" y="1"/>
                  <a:pt x="32" y="0"/>
                  <a:pt x="32" y="0"/>
                </a:cubicBezTo>
                <a:cubicBezTo>
                  <a:pt x="32" y="0"/>
                  <a:pt x="33" y="1"/>
                  <a:pt x="33" y="1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4"/>
                  <a:pt x="35" y="4"/>
                  <a:pt x="35" y="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12"/>
          <p:cNvSpPr/>
          <p:nvPr/>
        </p:nvSpPr>
        <p:spPr bwMode="auto">
          <a:xfrm>
            <a:off x="4972432" y="1369219"/>
            <a:ext cx="71438" cy="120650"/>
          </a:xfrm>
          <a:custGeom>
            <a:avLst/>
            <a:gdLst/>
            <a:ahLst/>
            <a:cxnLst>
              <a:cxn ang="0">
                <a:pos x="21" y="18"/>
              </a:cxn>
              <a:cxn ang="0">
                <a:pos x="4" y="35"/>
              </a:cxn>
              <a:cxn ang="0">
                <a:pos x="3" y="35"/>
              </a:cxn>
              <a:cxn ang="0">
                <a:pos x="2" y="35"/>
              </a:cxn>
              <a:cxn ang="0">
                <a:pos x="1" y="33"/>
              </a:cxn>
              <a:cxn ang="0">
                <a:pos x="0" y="32"/>
              </a:cxn>
              <a:cxn ang="0">
                <a:pos x="1" y="31"/>
              </a:cxn>
              <a:cxn ang="0">
                <a:pos x="15" y="17"/>
              </a:cxn>
              <a:cxn ang="0">
                <a:pos x="1" y="3"/>
              </a:cxn>
              <a:cxn ang="0">
                <a:pos x="0" y="3"/>
              </a:cxn>
              <a:cxn ang="0">
                <a:pos x="1" y="2"/>
              </a:cxn>
              <a:cxn ang="0">
                <a:pos x="2" y="0"/>
              </a:cxn>
              <a:cxn ang="0">
                <a:pos x="3" y="0"/>
              </a:cxn>
              <a:cxn ang="0">
                <a:pos x="4" y="0"/>
              </a:cxn>
              <a:cxn ang="0">
                <a:pos x="21" y="17"/>
              </a:cxn>
              <a:cxn ang="0">
                <a:pos x="21" y="17"/>
              </a:cxn>
              <a:cxn ang="0">
                <a:pos x="21" y="18"/>
              </a:cxn>
            </a:cxnLst>
            <a:rect l="0" t="0" r="r" b="b"/>
            <a:pathLst>
              <a:path w="21" h="35">
                <a:moveTo>
                  <a:pt x="21" y="18"/>
                </a:move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3" y="35"/>
                  <a:pt x="3" y="35"/>
                </a:cubicBezTo>
                <a:cubicBezTo>
                  <a:pt x="3" y="35"/>
                  <a:pt x="3" y="35"/>
                  <a:pt x="2" y="35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3"/>
                  <a:pt x="0" y="33"/>
                  <a:pt x="0" y="32"/>
                </a:cubicBezTo>
                <a:cubicBezTo>
                  <a:pt x="0" y="32"/>
                  <a:pt x="0" y="32"/>
                  <a:pt x="1" y="31"/>
                </a:cubicBezTo>
                <a:cubicBezTo>
                  <a:pt x="15" y="17"/>
                  <a:pt x="15" y="17"/>
                  <a:pt x="15" y="17"/>
                </a:cubicBez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1" y="2"/>
                </a:cubicBez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4" y="0"/>
                  <a:pt x="4" y="0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8"/>
                  <a:pt x="21" y="18"/>
                  <a:pt x="21" y="1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13"/>
          <p:cNvSpPr>
            <a:spLocks noEditPoints="1"/>
          </p:cNvSpPr>
          <p:nvPr/>
        </p:nvSpPr>
        <p:spPr bwMode="auto">
          <a:xfrm>
            <a:off x="5467732" y="1327944"/>
            <a:ext cx="250825" cy="188913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8" y="0"/>
              </a:cxn>
              <a:cxn ang="0">
                <a:pos x="8" y="108"/>
              </a:cxn>
              <a:cxn ang="0">
                <a:pos x="158" y="108"/>
              </a:cxn>
              <a:cxn ang="0">
                <a:pos x="158" y="119"/>
              </a:cxn>
              <a:cxn ang="0">
                <a:pos x="147" y="98"/>
              </a:cxn>
              <a:cxn ang="0">
                <a:pos x="19" y="98"/>
              </a:cxn>
              <a:cxn ang="0">
                <a:pos x="19" y="54"/>
              </a:cxn>
              <a:cxn ang="0">
                <a:pos x="54" y="9"/>
              </a:cxn>
              <a:cxn ang="0">
                <a:pos x="97" y="54"/>
              </a:cxn>
              <a:cxn ang="0">
                <a:pos x="127" y="28"/>
              </a:cxn>
              <a:cxn ang="0">
                <a:pos x="147" y="98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8" y="0"/>
                </a:lnTo>
                <a:lnTo>
                  <a:pt x="8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147" y="98"/>
                </a:moveTo>
                <a:lnTo>
                  <a:pt x="19" y="98"/>
                </a:lnTo>
                <a:lnTo>
                  <a:pt x="19" y="54"/>
                </a:lnTo>
                <a:lnTo>
                  <a:pt x="54" y="9"/>
                </a:lnTo>
                <a:lnTo>
                  <a:pt x="97" y="54"/>
                </a:lnTo>
                <a:lnTo>
                  <a:pt x="127" y="28"/>
                </a:lnTo>
                <a:lnTo>
                  <a:pt x="147" y="9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" name="Freeform 14"/>
          <p:cNvSpPr>
            <a:spLocks noEditPoints="1"/>
          </p:cNvSpPr>
          <p:nvPr/>
        </p:nvSpPr>
        <p:spPr bwMode="auto">
          <a:xfrm>
            <a:off x="5961445" y="1327944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5"/>
              </a:cxn>
              <a:cxn ang="0">
                <a:pos x="43" y="23"/>
              </a:cxn>
              <a:cxn ang="0">
                <a:pos x="25" y="23"/>
              </a:cxn>
              <a:cxn ang="0">
                <a:pos x="32" y="16"/>
              </a:cxn>
              <a:cxn ang="0">
                <a:pos x="33" y="14"/>
              </a:cxn>
              <a:cxn ang="0">
                <a:pos x="32" y="13"/>
              </a:cxn>
              <a:cxn ang="0">
                <a:pos x="29" y="9"/>
              </a:cxn>
              <a:cxn ang="0">
                <a:pos x="27" y="9"/>
              </a:cxn>
              <a:cxn ang="0">
                <a:pos x="26" y="9"/>
              </a:cxn>
              <a:cxn ang="0">
                <a:pos x="13" y="22"/>
              </a:cxn>
              <a:cxn ang="0">
                <a:pos x="9" y="26"/>
              </a:cxn>
              <a:cxn ang="0">
                <a:pos x="9" y="27"/>
              </a:cxn>
              <a:cxn ang="0">
                <a:pos x="9" y="29"/>
              </a:cxn>
              <a:cxn ang="0">
                <a:pos x="13" y="32"/>
              </a:cxn>
              <a:cxn ang="0">
                <a:pos x="26" y="45"/>
              </a:cxn>
              <a:cxn ang="0">
                <a:pos x="27" y="46"/>
              </a:cxn>
              <a:cxn ang="0">
                <a:pos x="29" y="45"/>
              </a:cxn>
              <a:cxn ang="0">
                <a:pos x="32" y="42"/>
              </a:cxn>
              <a:cxn ang="0">
                <a:pos x="33" y="40"/>
              </a:cxn>
              <a:cxn ang="0">
                <a:pos x="32" y="38"/>
              </a:cxn>
              <a:cxn ang="0">
                <a:pos x="25" y="32"/>
              </a:cxn>
              <a:cxn ang="0">
                <a:pos x="43" y="32"/>
              </a:cxn>
              <a:cxn ang="0">
                <a:pos x="45" y="29"/>
              </a:cxn>
              <a:cxn ang="0">
                <a:pos x="45" y="25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5"/>
                </a:moveTo>
                <a:cubicBezTo>
                  <a:pt x="45" y="24"/>
                  <a:pt x="44" y="23"/>
                  <a:pt x="43" y="23"/>
                </a:cubicBezTo>
                <a:cubicBezTo>
                  <a:pt x="25" y="23"/>
                  <a:pt x="25" y="23"/>
                  <a:pt x="25" y="23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5"/>
                  <a:pt x="33" y="15"/>
                  <a:pt x="33" y="14"/>
                </a:cubicBezTo>
                <a:cubicBezTo>
                  <a:pt x="33" y="14"/>
                  <a:pt x="32" y="13"/>
                  <a:pt x="32" y="13"/>
                </a:cubicBezTo>
                <a:cubicBezTo>
                  <a:pt x="29" y="9"/>
                  <a:pt x="29" y="9"/>
                  <a:pt x="29" y="9"/>
                </a:cubicBezTo>
                <a:cubicBezTo>
                  <a:pt x="28" y="9"/>
                  <a:pt x="28" y="9"/>
                  <a:pt x="27" y="9"/>
                </a:cubicBezTo>
                <a:cubicBezTo>
                  <a:pt x="27" y="9"/>
                  <a:pt x="26" y="9"/>
                  <a:pt x="26" y="9"/>
                </a:cubicBezTo>
                <a:cubicBezTo>
                  <a:pt x="13" y="22"/>
                  <a:pt x="13" y="22"/>
                  <a:pt x="13" y="22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6"/>
                  <a:pt x="9" y="27"/>
                  <a:pt x="9" y="27"/>
                </a:cubicBezTo>
                <a:cubicBezTo>
                  <a:pt x="9" y="28"/>
                  <a:pt x="9" y="28"/>
                  <a:pt x="9" y="29"/>
                </a:cubicBezTo>
                <a:cubicBezTo>
                  <a:pt x="13" y="32"/>
                  <a:pt x="13" y="32"/>
                  <a:pt x="13" y="32"/>
                </a:cubicBezTo>
                <a:cubicBezTo>
                  <a:pt x="26" y="45"/>
                  <a:pt x="26" y="45"/>
                  <a:pt x="26" y="45"/>
                </a:cubicBezTo>
                <a:cubicBezTo>
                  <a:pt x="26" y="45"/>
                  <a:pt x="27" y="46"/>
                  <a:pt x="27" y="46"/>
                </a:cubicBezTo>
                <a:cubicBezTo>
                  <a:pt x="28" y="46"/>
                  <a:pt x="28" y="45"/>
                  <a:pt x="29" y="45"/>
                </a:cubicBezTo>
                <a:cubicBezTo>
                  <a:pt x="32" y="42"/>
                  <a:pt x="32" y="42"/>
                  <a:pt x="32" y="42"/>
                </a:cubicBezTo>
                <a:cubicBezTo>
                  <a:pt x="32" y="41"/>
                  <a:pt x="33" y="41"/>
                  <a:pt x="33" y="40"/>
                </a:cubicBezTo>
                <a:cubicBezTo>
                  <a:pt x="33" y="39"/>
                  <a:pt x="32" y="39"/>
                  <a:pt x="32" y="38"/>
                </a:cubicBezTo>
                <a:cubicBezTo>
                  <a:pt x="25" y="32"/>
                  <a:pt x="25" y="32"/>
                  <a:pt x="25" y="32"/>
                </a:cubicBezTo>
                <a:cubicBezTo>
                  <a:pt x="43" y="32"/>
                  <a:pt x="43" y="32"/>
                  <a:pt x="43" y="32"/>
                </a:cubicBezTo>
                <a:cubicBezTo>
                  <a:pt x="44" y="32"/>
                  <a:pt x="45" y="31"/>
                  <a:pt x="45" y="29"/>
                </a:cubicBezTo>
                <a:lnTo>
                  <a:pt x="45" y="2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" name="Freeform 15"/>
          <p:cNvSpPr>
            <a:spLocks noEditPoints="1"/>
          </p:cNvSpPr>
          <p:nvPr/>
        </p:nvSpPr>
        <p:spPr bwMode="auto">
          <a:xfrm>
            <a:off x="6456745" y="1327944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27" y="8"/>
              </a:cxn>
              <a:cxn ang="0">
                <a:pos x="8" y="27"/>
              </a:cxn>
              <a:cxn ang="0">
                <a:pos x="27" y="47"/>
              </a:cxn>
              <a:cxn ang="0">
                <a:pos x="47" y="27"/>
              </a:cxn>
              <a:cxn ang="0">
                <a:pos x="27" y="8"/>
              </a:cxn>
              <a:cxn ang="0">
                <a:pos x="41" y="31"/>
              </a:cxn>
              <a:cxn ang="0">
                <a:pos x="40" y="32"/>
              </a:cxn>
              <a:cxn ang="0">
                <a:pos x="27" y="32"/>
              </a:cxn>
              <a:cxn ang="0">
                <a:pos x="27" y="39"/>
              </a:cxn>
              <a:cxn ang="0">
                <a:pos x="26" y="40"/>
              </a:cxn>
              <a:cxn ang="0">
                <a:pos x="25" y="39"/>
              </a:cxn>
              <a:cxn ang="0">
                <a:pos x="14" y="28"/>
              </a:cxn>
              <a:cxn ang="0">
                <a:pos x="13" y="27"/>
              </a:cxn>
              <a:cxn ang="0">
                <a:pos x="14" y="26"/>
              </a:cxn>
              <a:cxn ang="0">
                <a:pos x="25" y="15"/>
              </a:cxn>
              <a:cxn ang="0">
                <a:pos x="26" y="15"/>
              </a:cxn>
              <a:cxn ang="0">
                <a:pos x="27" y="16"/>
              </a:cxn>
              <a:cxn ang="0">
                <a:pos x="27" y="23"/>
              </a:cxn>
              <a:cxn ang="0">
                <a:pos x="40" y="23"/>
              </a:cxn>
              <a:cxn ang="0">
                <a:pos x="41" y="24"/>
              </a:cxn>
              <a:cxn ang="0">
                <a:pos x="41" y="31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27" y="8"/>
                </a:moveTo>
                <a:cubicBezTo>
                  <a:pt x="16" y="8"/>
                  <a:pt x="8" y="16"/>
                  <a:pt x="8" y="27"/>
                </a:cubicBezTo>
                <a:cubicBezTo>
                  <a:pt x="8" y="38"/>
                  <a:pt x="16" y="47"/>
                  <a:pt x="27" y="47"/>
                </a:cubicBezTo>
                <a:cubicBezTo>
                  <a:pt x="38" y="47"/>
                  <a:pt x="47" y="38"/>
                  <a:pt x="47" y="27"/>
                </a:cubicBezTo>
                <a:cubicBezTo>
                  <a:pt x="47" y="16"/>
                  <a:pt x="38" y="8"/>
                  <a:pt x="27" y="8"/>
                </a:cubicBezTo>
                <a:close/>
                <a:moveTo>
                  <a:pt x="41" y="31"/>
                </a:moveTo>
                <a:cubicBezTo>
                  <a:pt x="41" y="31"/>
                  <a:pt x="40" y="32"/>
                  <a:pt x="40" y="32"/>
                </a:cubicBezTo>
                <a:cubicBezTo>
                  <a:pt x="27" y="32"/>
                  <a:pt x="27" y="32"/>
                  <a:pt x="27" y="32"/>
                </a:cubicBezTo>
                <a:cubicBezTo>
                  <a:pt x="27" y="39"/>
                  <a:pt x="27" y="39"/>
                  <a:pt x="27" y="39"/>
                </a:cubicBezTo>
                <a:cubicBezTo>
                  <a:pt x="27" y="39"/>
                  <a:pt x="27" y="40"/>
                  <a:pt x="26" y="40"/>
                </a:cubicBezTo>
                <a:cubicBezTo>
                  <a:pt x="26" y="40"/>
                  <a:pt x="25" y="40"/>
                  <a:pt x="25" y="39"/>
                </a:cubicBezTo>
                <a:cubicBezTo>
                  <a:pt x="14" y="28"/>
                  <a:pt x="14" y="28"/>
                  <a:pt x="14" y="28"/>
                </a:cubicBezTo>
                <a:cubicBezTo>
                  <a:pt x="14" y="28"/>
                  <a:pt x="13" y="27"/>
                  <a:pt x="13" y="27"/>
                </a:cubicBezTo>
                <a:cubicBezTo>
                  <a:pt x="13" y="27"/>
                  <a:pt x="14" y="27"/>
                  <a:pt x="14" y="26"/>
                </a:cubicBezTo>
                <a:cubicBezTo>
                  <a:pt x="25" y="15"/>
                  <a:pt x="25" y="15"/>
                  <a:pt x="25" y="15"/>
                </a:cubicBezTo>
                <a:cubicBezTo>
                  <a:pt x="25" y="15"/>
                  <a:pt x="26" y="15"/>
                  <a:pt x="26" y="15"/>
                </a:cubicBezTo>
                <a:cubicBezTo>
                  <a:pt x="27" y="15"/>
                  <a:pt x="27" y="15"/>
                  <a:pt x="27" y="16"/>
                </a:cubicBezTo>
                <a:cubicBezTo>
                  <a:pt x="27" y="23"/>
                  <a:pt x="27" y="23"/>
                  <a:pt x="27" y="23"/>
                </a:cubicBezTo>
                <a:cubicBezTo>
                  <a:pt x="40" y="23"/>
                  <a:pt x="40" y="23"/>
                  <a:pt x="40" y="23"/>
                </a:cubicBezTo>
                <a:cubicBezTo>
                  <a:pt x="40" y="23"/>
                  <a:pt x="41" y="23"/>
                  <a:pt x="41" y="24"/>
                </a:cubicBezTo>
                <a:lnTo>
                  <a:pt x="41" y="3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" name="Freeform 16"/>
          <p:cNvSpPr>
            <a:spLocks noEditPoints="1"/>
          </p:cNvSpPr>
          <p:nvPr/>
        </p:nvSpPr>
        <p:spPr bwMode="auto">
          <a:xfrm>
            <a:off x="6952045" y="1327944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8" y="27"/>
              </a:cxn>
              <a:cxn ang="0">
                <a:pos x="27" y="47"/>
              </a:cxn>
              <a:cxn ang="0">
                <a:pos x="47" y="27"/>
              </a:cxn>
              <a:cxn ang="0">
                <a:pos x="27" y="8"/>
              </a:cxn>
              <a:cxn ang="0">
                <a:pos x="8" y="27"/>
              </a:cxn>
              <a:cxn ang="0">
                <a:pos x="39" y="27"/>
              </a:cxn>
              <a:cxn ang="0">
                <a:pos x="32" y="27"/>
              </a:cxn>
              <a:cxn ang="0">
                <a:pos x="32" y="40"/>
              </a:cxn>
              <a:cxn ang="0">
                <a:pos x="31" y="41"/>
              </a:cxn>
              <a:cxn ang="0">
                <a:pos x="24" y="41"/>
              </a:cxn>
              <a:cxn ang="0">
                <a:pos x="23" y="40"/>
              </a:cxn>
              <a:cxn ang="0">
                <a:pos x="23" y="27"/>
              </a:cxn>
              <a:cxn ang="0">
                <a:pos x="16" y="27"/>
              </a:cxn>
              <a:cxn ang="0">
                <a:pos x="15" y="26"/>
              </a:cxn>
              <a:cxn ang="0">
                <a:pos x="15" y="25"/>
              </a:cxn>
              <a:cxn ang="0">
                <a:pos x="26" y="14"/>
              </a:cxn>
              <a:cxn ang="0">
                <a:pos x="27" y="13"/>
              </a:cxn>
              <a:cxn ang="0">
                <a:pos x="28" y="14"/>
              </a:cxn>
              <a:cxn ang="0">
                <a:pos x="39" y="25"/>
              </a:cxn>
              <a:cxn ang="0">
                <a:pos x="40" y="26"/>
              </a:cxn>
              <a:cxn ang="0">
                <a:pos x="39" y="27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8" y="27"/>
                </a:moveTo>
                <a:cubicBezTo>
                  <a:pt x="8" y="38"/>
                  <a:pt x="16" y="47"/>
                  <a:pt x="27" y="47"/>
                </a:cubicBezTo>
                <a:cubicBezTo>
                  <a:pt x="38" y="47"/>
                  <a:pt x="47" y="38"/>
                  <a:pt x="47" y="27"/>
                </a:cubicBezTo>
                <a:cubicBezTo>
                  <a:pt x="47" y="16"/>
                  <a:pt x="38" y="8"/>
                  <a:pt x="27" y="8"/>
                </a:cubicBezTo>
                <a:cubicBezTo>
                  <a:pt x="16" y="8"/>
                  <a:pt x="8" y="16"/>
                  <a:pt x="8" y="27"/>
                </a:cubicBezTo>
                <a:close/>
                <a:moveTo>
                  <a:pt x="39" y="27"/>
                </a:moveTo>
                <a:cubicBezTo>
                  <a:pt x="32" y="27"/>
                  <a:pt x="32" y="27"/>
                  <a:pt x="32" y="27"/>
                </a:cubicBezTo>
                <a:cubicBezTo>
                  <a:pt x="32" y="40"/>
                  <a:pt x="32" y="40"/>
                  <a:pt x="32" y="40"/>
                </a:cubicBezTo>
                <a:cubicBezTo>
                  <a:pt x="32" y="40"/>
                  <a:pt x="31" y="41"/>
                  <a:pt x="31" y="41"/>
                </a:cubicBezTo>
                <a:cubicBezTo>
                  <a:pt x="24" y="41"/>
                  <a:pt x="24" y="41"/>
                  <a:pt x="24" y="41"/>
                </a:cubicBezTo>
                <a:cubicBezTo>
                  <a:pt x="23" y="41"/>
                  <a:pt x="23" y="40"/>
                  <a:pt x="23" y="40"/>
                </a:cubicBezTo>
                <a:cubicBezTo>
                  <a:pt x="23" y="27"/>
                  <a:pt x="23" y="27"/>
                  <a:pt x="23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7"/>
                  <a:pt x="15" y="27"/>
                  <a:pt x="15" y="26"/>
                </a:cubicBezTo>
                <a:cubicBezTo>
                  <a:pt x="15" y="26"/>
                  <a:pt x="15" y="25"/>
                  <a:pt x="15" y="25"/>
                </a:cubicBezTo>
                <a:cubicBezTo>
                  <a:pt x="26" y="14"/>
                  <a:pt x="26" y="14"/>
                  <a:pt x="26" y="14"/>
                </a:cubicBezTo>
                <a:cubicBezTo>
                  <a:pt x="27" y="14"/>
                  <a:pt x="27" y="13"/>
                  <a:pt x="27" y="13"/>
                </a:cubicBezTo>
                <a:cubicBezTo>
                  <a:pt x="27" y="13"/>
                  <a:pt x="28" y="14"/>
                  <a:pt x="28" y="14"/>
                </a:cubicBezTo>
                <a:cubicBezTo>
                  <a:pt x="39" y="25"/>
                  <a:pt x="39" y="25"/>
                  <a:pt x="39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0" y="27"/>
                  <a:pt x="39" y="27"/>
                  <a:pt x="39" y="2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" name="Freeform 17"/>
          <p:cNvSpPr>
            <a:spLocks noEditPoints="1"/>
          </p:cNvSpPr>
          <p:nvPr/>
        </p:nvSpPr>
        <p:spPr bwMode="auto">
          <a:xfrm>
            <a:off x="7445757" y="1327944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6"/>
              </a:cxn>
              <a:cxn ang="0">
                <a:pos x="32" y="13"/>
              </a:cxn>
              <a:cxn ang="0">
                <a:pos x="29" y="9"/>
              </a:cxn>
              <a:cxn ang="0">
                <a:pos x="27" y="9"/>
              </a:cxn>
              <a:cxn ang="0">
                <a:pos x="26" y="9"/>
              </a:cxn>
              <a:cxn ang="0">
                <a:pos x="22" y="13"/>
              </a:cxn>
              <a:cxn ang="0">
                <a:pos x="9" y="26"/>
              </a:cxn>
              <a:cxn ang="0">
                <a:pos x="9" y="27"/>
              </a:cxn>
              <a:cxn ang="0">
                <a:pos x="9" y="29"/>
              </a:cxn>
              <a:cxn ang="0">
                <a:pos x="13" y="32"/>
              </a:cxn>
              <a:cxn ang="0">
                <a:pos x="14" y="33"/>
              </a:cxn>
              <a:cxn ang="0">
                <a:pos x="16" y="32"/>
              </a:cxn>
              <a:cxn ang="0">
                <a:pos x="23" y="25"/>
              </a:cxn>
              <a:cxn ang="0">
                <a:pos x="23" y="43"/>
              </a:cxn>
              <a:cxn ang="0">
                <a:pos x="25" y="45"/>
              </a:cxn>
              <a:cxn ang="0">
                <a:pos x="29" y="45"/>
              </a:cxn>
              <a:cxn ang="0">
                <a:pos x="32" y="43"/>
              </a:cxn>
              <a:cxn ang="0">
                <a:pos x="32" y="25"/>
              </a:cxn>
              <a:cxn ang="0">
                <a:pos x="39" y="32"/>
              </a:cxn>
              <a:cxn ang="0">
                <a:pos x="40" y="33"/>
              </a:cxn>
              <a:cxn ang="0">
                <a:pos x="42" y="32"/>
              </a:cxn>
              <a:cxn ang="0">
                <a:pos x="45" y="29"/>
              </a:cxn>
              <a:cxn ang="0">
                <a:pos x="46" y="27"/>
              </a:cxn>
              <a:cxn ang="0">
                <a:pos x="45" y="26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6"/>
                </a:moveTo>
                <a:cubicBezTo>
                  <a:pt x="32" y="13"/>
                  <a:pt x="32" y="13"/>
                  <a:pt x="32" y="13"/>
                </a:cubicBezTo>
                <a:cubicBezTo>
                  <a:pt x="29" y="9"/>
                  <a:pt x="29" y="9"/>
                  <a:pt x="29" y="9"/>
                </a:cubicBezTo>
                <a:cubicBezTo>
                  <a:pt x="28" y="9"/>
                  <a:pt x="28" y="9"/>
                  <a:pt x="27" y="9"/>
                </a:cubicBezTo>
                <a:cubicBezTo>
                  <a:pt x="27" y="9"/>
                  <a:pt x="26" y="9"/>
                  <a:pt x="26" y="9"/>
                </a:cubicBezTo>
                <a:cubicBezTo>
                  <a:pt x="22" y="13"/>
                  <a:pt x="22" y="13"/>
                  <a:pt x="22" y="1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6"/>
                  <a:pt x="9" y="27"/>
                  <a:pt x="9" y="27"/>
                </a:cubicBezTo>
                <a:cubicBezTo>
                  <a:pt x="9" y="28"/>
                  <a:pt x="9" y="28"/>
                  <a:pt x="9" y="29"/>
                </a:cubicBezTo>
                <a:cubicBezTo>
                  <a:pt x="13" y="32"/>
                  <a:pt x="13" y="32"/>
                  <a:pt x="13" y="32"/>
                </a:cubicBezTo>
                <a:cubicBezTo>
                  <a:pt x="13" y="32"/>
                  <a:pt x="14" y="33"/>
                  <a:pt x="14" y="33"/>
                </a:cubicBezTo>
                <a:cubicBezTo>
                  <a:pt x="15" y="33"/>
                  <a:pt x="15" y="32"/>
                  <a:pt x="16" y="32"/>
                </a:cubicBezTo>
                <a:cubicBezTo>
                  <a:pt x="23" y="25"/>
                  <a:pt x="23" y="25"/>
                  <a:pt x="23" y="25"/>
                </a:cubicBezTo>
                <a:cubicBezTo>
                  <a:pt x="23" y="43"/>
                  <a:pt x="23" y="43"/>
                  <a:pt x="23" y="43"/>
                </a:cubicBezTo>
                <a:cubicBezTo>
                  <a:pt x="23" y="44"/>
                  <a:pt x="24" y="45"/>
                  <a:pt x="25" y="45"/>
                </a:cubicBezTo>
                <a:cubicBezTo>
                  <a:pt x="29" y="45"/>
                  <a:pt x="29" y="45"/>
                  <a:pt x="29" y="45"/>
                </a:cubicBezTo>
                <a:cubicBezTo>
                  <a:pt x="31" y="45"/>
                  <a:pt x="32" y="44"/>
                  <a:pt x="32" y="43"/>
                </a:cubicBezTo>
                <a:cubicBezTo>
                  <a:pt x="32" y="25"/>
                  <a:pt x="32" y="25"/>
                  <a:pt x="32" y="25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2"/>
                  <a:pt x="40" y="33"/>
                  <a:pt x="40" y="33"/>
                </a:cubicBezTo>
                <a:cubicBezTo>
                  <a:pt x="41" y="33"/>
                  <a:pt x="41" y="32"/>
                  <a:pt x="42" y="32"/>
                </a:cubicBezTo>
                <a:cubicBezTo>
                  <a:pt x="45" y="29"/>
                  <a:pt x="45" y="29"/>
                  <a:pt x="45" y="29"/>
                </a:cubicBezTo>
                <a:cubicBezTo>
                  <a:pt x="45" y="28"/>
                  <a:pt x="46" y="28"/>
                  <a:pt x="46" y="27"/>
                </a:cubicBezTo>
                <a:cubicBezTo>
                  <a:pt x="46" y="27"/>
                  <a:pt x="45" y="26"/>
                  <a:pt x="45" y="2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" name="Freeform 18"/>
          <p:cNvSpPr/>
          <p:nvPr/>
        </p:nvSpPr>
        <p:spPr bwMode="auto">
          <a:xfrm>
            <a:off x="7947407" y="1334294"/>
            <a:ext cx="182563" cy="190500"/>
          </a:xfrm>
          <a:custGeom>
            <a:avLst/>
            <a:gdLst/>
            <a:ahLst/>
            <a:cxnLst>
              <a:cxn ang="0">
                <a:pos x="53" y="30"/>
              </a:cxn>
              <a:cxn ang="0">
                <a:pos x="48" y="34"/>
              </a:cxn>
              <a:cxn ang="0">
                <a:pos x="23" y="34"/>
              </a:cxn>
              <a:cxn ang="0">
                <a:pos x="34" y="45"/>
              </a:cxn>
              <a:cxn ang="0">
                <a:pos x="35" y="48"/>
              </a:cxn>
              <a:cxn ang="0">
                <a:pos x="34" y="51"/>
              </a:cxn>
              <a:cxn ang="0">
                <a:pos x="31" y="54"/>
              </a:cxn>
              <a:cxn ang="0">
                <a:pos x="28" y="55"/>
              </a:cxn>
              <a:cxn ang="0">
                <a:pos x="25" y="54"/>
              </a:cxn>
              <a:cxn ang="0">
                <a:pos x="1" y="31"/>
              </a:cxn>
              <a:cxn ang="0">
                <a:pos x="0" y="27"/>
              </a:cxn>
              <a:cxn ang="0">
                <a:pos x="1" y="24"/>
              </a:cxn>
              <a:cxn ang="0">
                <a:pos x="25" y="1"/>
              </a:cxn>
              <a:cxn ang="0">
                <a:pos x="28" y="0"/>
              </a:cxn>
              <a:cxn ang="0">
                <a:pos x="31" y="1"/>
              </a:cxn>
              <a:cxn ang="0">
                <a:pos x="34" y="4"/>
              </a:cxn>
              <a:cxn ang="0">
                <a:pos x="35" y="7"/>
              </a:cxn>
              <a:cxn ang="0">
                <a:pos x="34" y="10"/>
              </a:cxn>
              <a:cxn ang="0">
                <a:pos x="23" y="21"/>
              </a:cxn>
              <a:cxn ang="0">
                <a:pos x="48" y="21"/>
              </a:cxn>
              <a:cxn ang="0">
                <a:pos x="53" y="25"/>
              </a:cxn>
              <a:cxn ang="0">
                <a:pos x="53" y="30"/>
              </a:cxn>
            </a:cxnLst>
            <a:rect l="0" t="0" r="r" b="b"/>
            <a:pathLst>
              <a:path w="53" h="55">
                <a:moveTo>
                  <a:pt x="53" y="30"/>
                </a:moveTo>
                <a:cubicBezTo>
                  <a:pt x="53" y="32"/>
                  <a:pt x="51" y="34"/>
                  <a:pt x="48" y="34"/>
                </a:cubicBezTo>
                <a:cubicBezTo>
                  <a:pt x="23" y="34"/>
                  <a:pt x="23" y="34"/>
                  <a:pt x="23" y="34"/>
                </a:cubicBezTo>
                <a:cubicBezTo>
                  <a:pt x="34" y="45"/>
                  <a:pt x="34" y="45"/>
                  <a:pt x="34" y="45"/>
                </a:cubicBezTo>
                <a:cubicBezTo>
                  <a:pt x="35" y="46"/>
                  <a:pt x="35" y="47"/>
                  <a:pt x="35" y="48"/>
                </a:cubicBezTo>
                <a:cubicBezTo>
                  <a:pt x="35" y="49"/>
                  <a:pt x="35" y="50"/>
                  <a:pt x="34" y="51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5"/>
                  <a:pt x="29" y="55"/>
                  <a:pt x="28" y="55"/>
                </a:cubicBezTo>
                <a:cubicBezTo>
                  <a:pt x="27" y="55"/>
                  <a:pt x="25" y="55"/>
                  <a:pt x="25" y="54"/>
                </a:cubicBezTo>
                <a:cubicBezTo>
                  <a:pt x="1" y="31"/>
                  <a:pt x="1" y="31"/>
                  <a:pt x="1" y="31"/>
                </a:cubicBezTo>
                <a:cubicBezTo>
                  <a:pt x="1" y="30"/>
                  <a:pt x="0" y="29"/>
                  <a:pt x="0" y="27"/>
                </a:cubicBezTo>
                <a:cubicBezTo>
                  <a:pt x="0" y="26"/>
                  <a:pt x="1" y="25"/>
                  <a:pt x="1" y="24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7" y="0"/>
                  <a:pt x="28" y="0"/>
                </a:cubicBezTo>
                <a:cubicBezTo>
                  <a:pt x="29" y="0"/>
                  <a:pt x="30" y="0"/>
                  <a:pt x="31" y="1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6"/>
                  <a:pt x="35" y="7"/>
                </a:cubicBezTo>
                <a:cubicBezTo>
                  <a:pt x="35" y="8"/>
                  <a:pt x="35" y="9"/>
                  <a:pt x="34" y="10"/>
                </a:cubicBezTo>
                <a:cubicBezTo>
                  <a:pt x="23" y="21"/>
                  <a:pt x="23" y="21"/>
                  <a:pt x="23" y="21"/>
                </a:cubicBezTo>
                <a:cubicBezTo>
                  <a:pt x="48" y="21"/>
                  <a:pt x="48" y="21"/>
                  <a:pt x="48" y="21"/>
                </a:cubicBezTo>
                <a:cubicBezTo>
                  <a:pt x="51" y="21"/>
                  <a:pt x="53" y="23"/>
                  <a:pt x="53" y="25"/>
                </a:cubicBezTo>
                <a:lnTo>
                  <a:pt x="53" y="3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8" name="Freeform 19"/>
          <p:cNvSpPr/>
          <p:nvPr/>
        </p:nvSpPr>
        <p:spPr bwMode="auto">
          <a:xfrm>
            <a:off x="8442707" y="1334294"/>
            <a:ext cx="188913" cy="182563"/>
          </a:xfrm>
          <a:custGeom>
            <a:avLst/>
            <a:gdLst/>
            <a:ahLst/>
            <a:cxnLst>
              <a:cxn ang="0">
                <a:pos x="54" y="31"/>
              </a:cxn>
              <a:cxn ang="0">
                <a:pos x="51" y="34"/>
              </a:cxn>
              <a:cxn ang="0">
                <a:pos x="48" y="35"/>
              </a:cxn>
              <a:cxn ang="0">
                <a:pos x="45" y="34"/>
              </a:cxn>
              <a:cxn ang="0">
                <a:pos x="34" y="23"/>
              </a:cxn>
              <a:cxn ang="0">
                <a:pos x="34" y="48"/>
              </a:cxn>
              <a:cxn ang="0">
                <a:pos x="30" y="53"/>
              </a:cxn>
              <a:cxn ang="0">
                <a:pos x="25" y="53"/>
              </a:cxn>
              <a:cxn ang="0">
                <a:pos x="21" y="48"/>
              </a:cxn>
              <a:cxn ang="0">
                <a:pos x="21" y="23"/>
              </a:cxn>
              <a:cxn ang="0">
                <a:pos x="10" y="34"/>
              </a:cxn>
              <a:cxn ang="0">
                <a:pos x="7" y="35"/>
              </a:cxn>
              <a:cxn ang="0">
                <a:pos x="4" y="34"/>
              </a:cxn>
              <a:cxn ang="0">
                <a:pos x="1" y="31"/>
              </a:cxn>
              <a:cxn ang="0">
                <a:pos x="0" y="28"/>
              </a:cxn>
              <a:cxn ang="0">
                <a:pos x="1" y="25"/>
              </a:cxn>
              <a:cxn ang="0">
                <a:pos x="24" y="1"/>
              </a:cxn>
              <a:cxn ang="0">
                <a:pos x="27" y="0"/>
              </a:cxn>
              <a:cxn ang="0">
                <a:pos x="31" y="1"/>
              </a:cxn>
              <a:cxn ang="0">
                <a:pos x="54" y="25"/>
              </a:cxn>
              <a:cxn ang="0">
                <a:pos x="55" y="28"/>
              </a:cxn>
              <a:cxn ang="0">
                <a:pos x="54" y="31"/>
              </a:cxn>
            </a:cxnLst>
            <a:rect l="0" t="0" r="r" b="b"/>
            <a:pathLst>
              <a:path w="55" h="53">
                <a:moveTo>
                  <a:pt x="54" y="31"/>
                </a:moveTo>
                <a:cubicBezTo>
                  <a:pt x="51" y="34"/>
                  <a:pt x="51" y="34"/>
                  <a:pt x="51" y="34"/>
                </a:cubicBezTo>
                <a:cubicBezTo>
                  <a:pt x="50" y="35"/>
                  <a:pt x="49" y="35"/>
                  <a:pt x="48" y="35"/>
                </a:cubicBezTo>
                <a:cubicBezTo>
                  <a:pt x="47" y="35"/>
                  <a:pt x="46" y="35"/>
                  <a:pt x="45" y="34"/>
                </a:cubicBezTo>
                <a:cubicBezTo>
                  <a:pt x="34" y="23"/>
                  <a:pt x="34" y="23"/>
                  <a:pt x="34" y="23"/>
                </a:cubicBezTo>
                <a:cubicBezTo>
                  <a:pt x="34" y="48"/>
                  <a:pt x="34" y="48"/>
                  <a:pt x="34" y="48"/>
                </a:cubicBezTo>
                <a:cubicBezTo>
                  <a:pt x="34" y="51"/>
                  <a:pt x="32" y="53"/>
                  <a:pt x="30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3" y="53"/>
                  <a:pt x="21" y="51"/>
                  <a:pt x="21" y="48"/>
                </a:cubicBezTo>
                <a:cubicBezTo>
                  <a:pt x="21" y="23"/>
                  <a:pt x="21" y="23"/>
                  <a:pt x="21" y="23"/>
                </a:cubicBezTo>
                <a:cubicBezTo>
                  <a:pt x="10" y="34"/>
                  <a:pt x="10" y="34"/>
                  <a:pt x="10" y="34"/>
                </a:cubicBezTo>
                <a:cubicBezTo>
                  <a:pt x="9" y="35"/>
                  <a:pt x="8" y="35"/>
                  <a:pt x="7" y="35"/>
                </a:cubicBezTo>
                <a:cubicBezTo>
                  <a:pt x="6" y="35"/>
                  <a:pt x="5" y="35"/>
                  <a:pt x="4" y="34"/>
                </a:cubicBezTo>
                <a:cubicBezTo>
                  <a:pt x="1" y="31"/>
                  <a:pt x="1" y="31"/>
                  <a:pt x="1" y="31"/>
                </a:cubicBezTo>
                <a:cubicBezTo>
                  <a:pt x="0" y="30"/>
                  <a:pt x="0" y="29"/>
                  <a:pt x="0" y="28"/>
                </a:cubicBezTo>
                <a:cubicBezTo>
                  <a:pt x="0" y="27"/>
                  <a:pt x="0" y="25"/>
                  <a:pt x="1" y="25"/>
                </a:cubicBezTo>
                <a:cubicBezTo>
                  <a:pt x="24" y="1"/>
                  <a:pt x="24" y="1"/>
                  <a:pt x="24" y="1"/>
                </a:cubicBezTo>
                <a:cubicBezTo>
                  <a:pt x="25" y="0"/>
                  <a:pt x="26" y="0"/>
                  <a:pt x="27" y="0"/>
                </a:cubicBezTo>
                <a:cubicBezTo>
                  <a:pt x="29" y="0"/>
                  <a:pt x="30" y="0"/>
                  <a:pt x="31" y="1"/>
                </a:cubicBezTo>
                <a:cubicBezTo>
                  <a:pt x="54" y="25"/>
                  <a:pt x="54" y="25"/>
                  <a:pt x="54" y="25"/>
                </a:cubicBezTo>
                <a:cubicBezTo>
                  <a:pt x="55" y="25"/>
                  <a:pt x="55" y="27"/>
                  <a:pt x="55" y="28"/>
                </a:cubicBezTo>
                <a:cubicBezTo>
                  <a:pt x="55" y="29"/>
                  <a:pt x="55" y="30"/>
                  <a:pt x="54" y="3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9" name="Freeform 20"/>
          <p:cNvSpPr/>
          <p:nvPr/>
        </p:nvSpPr>
        <p:spPr bwMode="auto">
          <a:xfrm>
            <a:off x="8931657" y="1327944"/>
            <a:ext cx="188913" cy="188913"/>
          </a:xfrm>
          <a:custGeom>
            <a:avLst/>
            <a:gdLst/>
            <a:ahLst/>
            <a:cxnLst>
              <a:cxn ang="0">
                <a:pos x="33" y="27"/>
              </a:cxn>
              <a:cxn ang="0">
                <a:pos x="46" y="40"/>
              </a:cxn>
              <a:cxn ang="0">
                <a:pos x="51" y="35"/>
              </a:cxn>
              <a:cxn ang="0">
                <a:pos x="53" y="34"/>
              </a:cxn>
              <a:cxn ang="0">
                <a:pos x="55" y="36"/>
              </a:cxn>
              <a:cxn ang="0">
                <a:pos x="55" y="52"/>
              </a:cxn>
              <a:cxn ang="0">
                <a:pos x="52" y="55"/>
              </a:cxn>
              <a:cxn ang="0">
                <a:pos x="36" y="55"/>
              </a:cxn>
              <a:cxn ang="0">
                <a:pos x="34" y="53"/>
              </a:cxn>
              <a:cxn ang="0">
                <a:pos x="35" y="51"/>
              </a:cxn>
              <a:cxn ang="0">
                <a:pos x="40" y="46"/>
              </a:cxn>
              <a:cxn ang="0">
                <a:pos x="27" y="33"/>
              </a:cxn>
              <a:cxn ang="0">
                <a:pos x="15" y="46"/>
              </a:cxn>
              <a:cxn ang="0">
                <a:pos x="20" y="51"/>
              </a:cxn>
              <a:cxn ang="0">
                <a:pos x="20" y="53"/>
              </a:cxn>
              <a:cxn ang="0">
                <a:pos x="18" y="55"/>
              </a:cxn>
              <a:cxn ang="0">
                <a:pos x="2" y="55"/>
              </a:cxn>
              <a:cxn ang="0">
                <a:pos x="0" y="52"/>
              </a:cxn>
              <a:cxn ang="0">
                <a:pos x="0" y="36"/>
              </a:cxn>
              <a:cxn ang="0">
                <a:pos x="1" y="34"/>
              </a:cxn>
              <a:cxn ang="0">
                <a:pos x="4" y="35"/>
              </a:cxn>
              <a:cxn ang="0">
                <a:pos x="9" y="40"/>
              </a:cxn>
              <a:cxn ang="0">
                <a:pos x="21" y="27"/>
              </a:cxn>
              <a:cxn ang="0">
                <a:pos x="9" y="14"/>
              </a:cxn>
              <a:cxn ang="0">
                <a:pos x="4" y="20"/>
              </a:cxn>
              <a:cxn ang="0">
                <a:pos x="2" y="20"/>
              </a:cxn>
              <a:cxn ang="0">
                <a:pos x="1" y="20"/>
              </a:cxn>
              <a:cxn ang="0">
                <a:pos x="0" y="18"/>
              </a:cxn>
              <a:cxn ang="0">
                <a:pos x="0" y="2"/>
              </a:cxn>
              <a:cxn ang="0">
                <a:pos x="2" y="0"/>
              </a:cxn>
              <a:cxn ang="0">
                <a:pos x="18" y="0"/>
              </a:cxn>
              <a:cxn ang="0">
                <a:pos x="20" y="1"/>
              </a:cxn>
              <a:cxn ang="0">
                <a:pos x="20" y="4"/>
              </a:cxn>
              <a:cxn ang="0">
                <a:pos x="15" y="9"/>
              </a:cxn>
              <a:cxn ang="0">
                <a:pos x="27" y="21"/>
              </a:cxn>
              <a:cxn ang="0">
                <a:pos x="40" y="9"/>
              </a:cxn>
              <a:cxn ang="0">
                <a:pos x="35" y="4"/>
              </a:cxn>
              <a:cxn ang="0">
                <a:pos x="34" y="1"/>
              </a:cxn>
              <a:cxn ang="0">
                <a:pos x="36" y="0"/>
              </a:cxn>
              <a:cxn ang="0">
                <a:pos x="52" y="0"/>
              </a:cxn>
              <a:cxn ang="0">
                <a:pos x="55" y="2"/>
              </a:cxn>
              <a:cxn ang="0">
                <a:pos x="55" y="18"/>
              </a:cxn>
              <a:cxn ang="0">
                <a:pos x="53" y="20"/>
              </a:cxn>
              <a:cxn ang="0">
                <a:pos x="52" y="20"/>
              </a:cxn>
              <a:cxn ang="0">
                <a:pos x="51" y="20"/>
              </a:cxn>
              <a:cxn ang="0">
                <a:pos x="46" y="14"/>
              </a:cxn>
              <a:cxn ang="0">
                <a:pos x="33" y="27"/>
              </a:cxn>
            </a:cxnLst>
            <a:rect l="0" t="0" r="r" b="b"/>
            <a:pathLst>
              <a:path w="55" h="55">
                <a:moveTo>
                  <a:pt x="33" y="27"/>
                </a:moveTo>
                <a:cubicBezTo>
                  <a:pt x="46" y="40"/>
                  <a:pt x="46" y="40"/>
                  <a:pt x="46" y="40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4"/>
                  <a:pt x="52" y="34"/>
                  <a:pt x="53" y="34"/>
                </a:cubicBezTo>
                <a:cubicBezTo>
                  <a:pt x="54" y="35"/>
                  <a:pt x="55" y="35"/>
                  <a:pt x="55" y="36"/>
                </a:cubicBezTo>
                <a:cubicBezTo>
                  <a:pt x="55" y="52"/>
                  <a:pt x="55" y="52"/>
                  <a:pt x="55" y="52"/>
                </a:cubicBezTo>
                <a:cubicBezTo>
                  <a:pt x="55" y="54"/>
                  <a:pt x="54" y="55"/>
                  <a:pt x="52" y="55"/>
                </a:cubicBezTo>
                <a:cubicBezTo>
                  <a:pt x="36" y="55"/>
                  <a:pt x="36" y="55"/>
                  <a:pt x="36" y="55"/>
                </a:cubicBezTo>
                <a:cubicBezTo>
                  <a:pt x="35" y="55"/>
                  <a:pt x="35" y="54"/>
                  <a:pt x="34" y="53"/>
                </a:cubicBezTo>
                <a:cubicBezTo>
                  <a:pt x="34" y="52"/>
                  <a:pt x="34" y="51"/>
                  <a:pt x="35" y="51"/>
                </a:cubicBezTo>
                <a:cubicBezTo>
                  <a:pt x="40" y="46"/>
                  <a:pt x="40" y="46"/>
                  <a:pt x="40" y="46"/>
                </a:cubicBezTo>
                <a:cubicBezTo>
                  <a:pt x="27" y="33"/>
                  <a:pt x="27" y="33"/>
                  <a:pt x="27" y="33"/>
                </a:cubicBezTo>
                <a:cubicBezTo>
                  <a:pt x="15" y="46"/>
                  <a:pt x="15" y="46"/>
                  <a:pt x="15" y="46"/>
                </a:cubicBezTo>
                <a:cubicBezTo>
                  <a:pt x="20" y="51"/>
                  <a:pt x="20" y="51"/>
                  <a:pt x="20" y="51"/>
                </a:cubicBezTo>
                <a:cubicBezTo>
                  <a:pt x="20" y="51"/>
                  <a:pt x="21" y="52"/>
                  <a:pt x="20" y="53"/>
                </a:cubicBezTo>
                <a:cubicBezTo>
                  <a:pt x="20" y="54"/>
                  <a:pt x="19" y="55"/>
                  <a:pt x="18" y="55"/>
                </a:cubicBezTo>
                <a:cubicBezTo>
                  <a:pt x="2" y="55"/>
                  <a:pt x="2" y="55"/>
                  <a:pt x="2" y="55"/>
                </a:cubicBezTo>
                <a:cubicBezTo>
                  <a:pt x="1" y="55"/>
                  <a:pt x="0" y="54"/>
                  <a:pt x="0" y="52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5"/>
                  <a:pt x="0" y="35"/>
                  <a:pt x="1" y="34"/>
                </a:cubicBezTo>
                <a:cubicBezTo>
                  <a:pt x="2" y="34"/>
                  <a:pt x="3" y="34"/>
                  <a:pt x="4" y="35"/>
                </a:cubicBezTo>
                <a:cubicBezTo>
                  <a:pt x="9" y="40"/>
                  <a:pt x="9" y="40"/>
                  <a:pt x="9" y="40"/>
                </a:cubicBezTo>
                <a:cubicBezTo>
                  <a:pt x="21" y="27"/>
                  <a:pt x="21" y="27"/>
                  <a:pt x="21" y="27"/>
                </a:cubicBezTo>
                <a:cubicBezTo>
                  <a:pt x="9" y="14"/>
                  <a:pt x="9" y="14"/>
                  <a:pt x="9" y="14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3" y="20"/>
                  <a:pt x="2" y="20"/>
                </a:cubicBezTo>
                <a:cubicBezTo>
                  <a:pt x="2" y="20"/>
                  <a:pt x="1" y="20"/>
                  <a:pt x="1" y="20"/>
                </a:cubicBezTo>
                <a:cubicBezTo>
                  <a:pt x="0" y="20"/>
                  <a:pt x="0" y="19"/>
                  <a:pt x="0" y="1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9" y="0"/>
                  <a:pt x="20" y="0"/>
                  <a:pt x="20" y="1"/>
                </a:cubicBezTo>
                <a:cubicBezTo>
                  <a:pt x="21" y="2"/>
                  <a:pt x="20" y="3"/>
                  <a:pt x="20" y="4"/>
                </a:cubicBezTo>
                <a:cubicBezTo>
                  <a:pt x="15" y="9"/>
                  <a:pt x="15" y="9"/>
                  <a:pt x="15" y="9"/>
                </a:cubicBezTo>
                <a:cubicBezTo>
                  <a:pt x="27" y="21"/>
                  <a:pt x="27" y="21"/>
                  <a:pt x="27" y="21"/>
                </a:cubicBezTo>
                <a:cubicBezTo>
                  <a:pt x="40" y="9"/>
                  <a:pt x="40" y="9"/>
                  <a:pt x="40" y="9"/>
                </a:cubicBezTo>
                <a:cubicBezTo>
                  <a:pt x="35" y="4"/>
                  <a:pt x="35" y="4"/>
                  <a:pt x="35" y="4"/>
                </a:cubicBezTo>
                <a:cubicBezTo>
                  <a:pt x="34" y="3"/>
                  <a:pt x="34" y="2"/>
                  <a:pt x="34" y="1"/>
                </a:cubicBezTo>
                <a:cubicBezTo>
                  <a:pt x="35" y="0"/>
                  <a:pt x="35" y="0"/>
                  <a:pt x="36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4" y="0"/>
                  <a:pt x="55" y="1"/>
                  <a:pt x="55" y="2"/>
                </a:cubicBezTo>
                <a:cubicBezTo>
                  <a:pt x="55" y="18"/>
                  <a:pt x="55" y="18"/>
                  <a:pt x="55" y="18"/>
                </a:cubicBezTo>
                <a:cubicBezTo>
                  <a:pt x="55" y="19"/>
                  <a:pt x="54" y="20"/>
                  <a:pt x="53" y="20"/>
                </a:cubicBezTo>
                <a:cubicBezTo>
                  <a:pt x="53" y="20"/>
                  <a:pt x="53" y="20"/>
                  <a:pt x="52" y="20"/>
                </a:cubicBezTo>
                <a:cubicBezTo>
                  <a:pt x="52" y="20"/>
                  <a:pt x="51" y="20"/>
                  <a:pt x="51" y="20"/>
                </a:cubicBezTo>
                <a:cubicBezTo>
                  <a:pt x="46" y="14"/>
                  <a:pt x="46" y="14"/>
                  <a:pt x="46" y="14"/>
                </a:cubicBezTo>
                <a:lnTo>
                  <a:pt x="33" y="2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0" name="Freeform 21"/>
          <p:cNvSpPr/>
          <p:nvPr/>
        </p:nvSpPr>
        <p:spPr bwMode="auto">
          <a:xfrm>
            <a:off x="9433307" y="1310481"/>
            <a:ext cx="77788" cy="220663"/>
          </a:xfrm>
          <a:custGeom>
            <a:avLst/>
            <a:gdLst/>
            <a:ahLst/>
            <a:cxnLst>
              <a:cxn ang="0">
                <a:pos x="21" y="14"/>
              </a:cxn>
              <a:cxn ang="0">
                <a:pos x="16" y="14"/>
              </a:cxn>
              <a:cxn ang="0">
                <a:pos x="16" y="50"/>
              </a:cxn>
              <a:cxn ang="0">
                <a:pos x="21" y="50"/>
              </a:cxn>
              <a:cxn ang="0">
                <a:pos x="23" y="53"/>
              </a:cxn>
              <a:cxn ang="0">
                <a:pos x="22" y="54"/>
              </a:cxn>
              <a:cxn ang="0">
                <a:pos x="13" y="63"/>
              </a:cxn>
              <a:cxn ang="0">
                <a:pos x="11" y="64"/>
              </a:cxn>
              <a:cxn ang="0">
                <a:pos x="10" y="63"/>
              </a:cxn>
              <a:cxn ang="0">
                <a:pos x="1" y="54"/>
              </a:cxn>
              <a:cxn ang="0">
                <a:pos x="0" y="53"/>
              </a:cxn>
              <a:cxn ang="0">
                <a:pos x="2" y="50"/>
              </a:cxn>
              <a:cxn ang="0">
                <a:pos x="7" y="50"/>
              </a:cxn>
              <a:cxn ang="0">
                <a:pos x="7" y="14"/>
              </a:cxn>
              <a:cxn ang="0">
                <a:pos x="2" y="14"/>
              </a:cxn>
              <a:cxn ang="0">
                <a:pos x="0" y="12"/>
              </a:cxn>
              <a:cxn ang="0">
                <a:pos x="1" y="10"/>
              </a:cxn>
              <a:cxn ang="0">
                <a:pos x="10" y="1"/>
              </a:cxn>
              <a:cxn ang="0">
                <a:pos x="11" y="0"/>
              </a:cxn>
              <a:cxn ang="0">
                <a:pos x="13" y="1"/>
              </a:cxn>
              <a:cxn ang="0">
                <a:pos x="22" y="10"/>
              </a:cxn>
              <a:cxn ang="0">
                <a:pos x="23" y="12"/>
              </a:cxn>
              <a:cxn ang="0">
                <a:pos x="21" y="14"/>
              </a:cxn>
            </a:cxnLst>
            <a:rect l="0" t="0" r="r" b="b"/>
            <a:pathLst>
              <a:path w="23" h="64">
                <a:moveTo>
                  <a:pt x="21" y="14"/>
                </a:moveTo>
                <a:cubicBezTo>
                  <a:pt x="16" y="14"/>
                  <a:pt x="16" y="14"/>
                  <a:pt x="16" y="14"/>
                </a:cubicBezTo>
                <a:cubicBezTo>
                  <a:pt x="16" y="50"/>
                  <a:pt x="16" y="50"/>
                  <a:pt x="16" y="50"/>
                </a:cubicBezTo>
                <a:cubicBezTo>
                  <a:pt x="21" y="50"/>
                  <a:pt x="21" y="50"/>
                  <a:pt x="21" y="50"/>
                </a:cubicBezTo>
                <a:cubicBezTo>
                  <a:pt x="22" y="50"/>
                  <a:pt x="23" y="51"/>
                  <a:pt x="23" y="53"/>
                </a:cubicBezTo>
                <a:cubicBezTo>
                  <a:pt x="23" y="53"/>
                  <a:pt x="23" y="54"/>
                  <a:pt x="22" y="54"/>
                </a:cubicBezTo>
                <a:cubicBezTo>
                  <a:pt x="13" y="63"/>
                  <a:pt x="13" y="63"/>
                  <a:pt x="13" y="63"/>
                </a:cubicBezTo>
                <a:cubicBezTo>
                  <a:pt x="13" y="64"/>
                  <a:pt x="12" y="64"/>
                  <a:pt x="11" y="64"/>
                </a:cubicBezTo>
                <a:cubicBezTo>
                  <a:pt x="11" y="64"/>
                  <a:pt x="10" y="64"/>
                  <a:pt x="10" y="63"/>
                </a:cubicBezTo>
                <a:cubicBezTo>
                  <a:pt x="1" y="54"/>
                  <a:pt x="1" y="54"/>
                  <a:pt x="1" y="54"/>
                </a:cubicBezTo>
                <a:cubicBezTo>
                  <a:pt x="0" y="54"/>
                  <a:pt x="0" y="53"/>
                  <a:pt x="0" y="53"/>
                </a:cubicBezTo>
                <a:cubicBezTo>
                  <a:pt x="0" y="51"/>
                  <a:pt x="1" y="50"/>
                  <a:pt x="2" y="50"/>
                </a:cubicBezTo>
                <a:cubicBezTo>
                  <a:pt x="7" y="50"/>
                  <a:pt x="7" y="50"/>
                  <a:pt x="7" y="50"/>
                </a:cubicBezTo>
                <a:cubicBezTo>
                  <a:pt x="7" y="14"/>
                  <a:pt x="7" y="14"/>
                  <a:pt x="7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1" y="14"/>
                  <a:pt x="0" y="13"/>
                  <a:pt x="0" y="12"/>
                </a:cubicBezTo>
                <a:cubicBezTo>
                  <a:pt x="0" y="11"/>
                  <a:pt x="0" y="10"/>
                  <a:pt x="1" y="10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0"/>
                  <a:pt x="11" y="0"/>
                  <a:pt x="11" y="0"/>
                </a:cubicBezTo>
                <a:cubicBezTo>
                  <a:pt x="12" y="0"/>
                  <a:pt x="13" y="0"/>
                  <a:pt x="13" y="1"/>
                </a:cubicBezTo>
                <a:cubicBezTo>
                  <a:pt x="22" y="10"/>
                  <a:pt x="22" y="10"/>
                  <a:pt x="22" y="10"/>
                </a:cubicBezTo>
                <a:cubicBezTo>
                  <a:pt x="23" y="10"/>
                  <a:pt x="23" y="11"/>
                  <a:pt x="23" y="12"/>
                </a:cubicBezTo>
                <a:cubicBezTo>
                  <a:pt x="23" y="13"/>
                  <a:pt x="22" y="14"/>
                  <a:pt x="21" y="1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1" name="Freeform 22"/>
          <p:cNvSpPr/>
          <p:nvPr/>
        </p:nvSpPr>
        <p:spPr bwMode="auto">
          <a:xfrm>
            <a:off x="9934957" y="1324769"/>
            <a:ext cx="188913" cy="192088"/>
          </a:xfrm>
          <a:custGeom>
            <a:avLst/>
            <a:gdLst/>
            <a:ahLst/>
            <a:cxnLst>
              <a:cxn ang="0">
                <a:pos x="55" y="2"/>
              </a:cxn>
              <a:cxn ang="0">
                <a:pos x="55" y="54"/>
              </a:cxn>
              <a:cxn ang="0">
                <a:pos x="54" y="55"/>
              </a:cxn>
              <a:cxn ang="0">
                <a:pos x="28" y="30"/>
              </a:cxn>
              <a:cxn ang="0">
                <a:pos x="28" y="29"/>
              </a:cxn>
              <a:cxn ang="0">
                <a:pos x="28" y="54"/>
              </a:cxn>
              <a:cxn ang="0">
                <a:pos x="26" y="55"/>
              </a:cxn>
              <a:cxn ang="0">
                <a:pos x="1" y="30"/>
              </a:cxn>
              <a:cxn ang="0">
                <a:pos x="1" y="27"/>
              </a:cxn>
              <a:cxn ang="0">
                <a:pos x="26" y="1"/>
              </a:cxn>
              <a:cxn ang="0">
                <a:pos x="28" y="2"/>
              </a:cxn>
              <a:cxn ang="0">
                <a:pos x="28" y="27"/>
              </a:cxn>
              <a:cxn ang="0">
                <a:pos x="28" y="27"/>
              </a:cxn>
              <a:cxn ang="0">
                <a:pos x="54" y="1"/>
              </a:cxn>
              <a:cxn ang="0">
                <a:pos x="55" y="2"/>
              </a:cxn>
            </a:cxnLst>
            <a:rect l="0" t="0" r="r" b="b"/>
            <a:pathLst>
              <a:path w="55" h="56">
                <a:moveTo>
                  <a:pt x="55" y="2"/>
                </a:moveTo>
                <a:cubicBezTo>
                  <a:pt x="55" y="54"/>
                  <a:pt x="55" y="54"/>
                  <a:pt x="55" y="54"/>
                </a:cubicBezTo>
                <a:cubicBezTo>
                  <a:pt x="55" y="56"/>
                  <a:pt x="54" y="56"/>
                  <a:pt x="54" y="55"/>
                </a:cubicBezTo>
                <a:cubicBezTo>
                  <a:pt x="28" y="30"/>
                  <a:pt x="28" y="30"/>
                  <a:pt x="28" y="30"/>
                </a:cubicBezTo>
                <a:cubicBezTo>
                  <a:pt x="28" y="30"/>
                  <a:pt x="28" y="29"/>
                  <a:pt x="28" y="29"/>
                </a:cubicBezTo>
                <a:cubicBezTo>
                  <a:pt x="28" y="54"/>
                  <a:pt x="28" y="54"/>
                  <a:pt x="28" y="54"/>
                </a:cubicBezTo>
                <a:cubicBezTo>
                  <a:pt x="28" y="56"/>
                  <a:pt x="27" y="56"/>
                  <a:pt x="26" y="55"/>
                </a:cubicBezTo>
                <a:cubicBezTo>
                  <a:pt x="1" y="30"/>
                  <a:pt x="1" y="30"/>
                  <a:pt x="1" y="30"/>
                </a:cubicBezTo>
                <a:cubicBezTo>
                  <a:pt x="0" y="29"/>
                  <a:pt x="0" y="27"/>
                  <a:pt x="1" y="27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28" y="1"/>
                  <a:pt x="28" y="2"/>
                </a:cubicBezTo>
                <a:cubicBezTo>
                  <a:pt x="28" y="27"/>
                  <a:pt x="28" y="27"/>
                  <a:pt x="28" y="27"/>
                </a:cubicBezTo>
                <a:cubicBezTo>
                  <a:pt x="28" y="27"/>
                  <a:pt x="28" y="27"/>
                  <a:pt x="28" y="27"/>
                </a:cubicBezTo>
                <a:cubicBezTo>
                  <a:pt x="54" y="1"/>
                  <a:pt x="54" y="1"/>
                  <a:pt x="54" y="1"/>
                </a:cubicBezTo>
                <a:cubicBezTo>
                  <a:pt x="54" y="0"/>
                  <a:pt x="55" y="1"/>
                  <a:pt x="55" y="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2" name="Freeform 23"/>
          <p:cNvSpPr>
            <a:spLocks noEditPoints="1"/>
          </p:cNvSpPr>
          <p:nvPr/>
        </p:nvSpPr>
        <p:spPr bwMode="auto">
          <a:xfrm>
            <a:off x="10373930" y="1310481"/>
            <a:ext cx="233363" cy="220663"/>
          </a:xfrm>
          <a:custGeom>
            <a:avLst/>
            <a:gdLst/>
            <a:ahLst/>
            <a:cxnLst>
              <a:cxn ang="0">
                <a:pos x="68" y="14"/>
              </a:cxn>
              <a:cxn ang="0">
                <a:pos x="68" y="18"/>
              </a:cxn>
              <a:cxn ang="0">
                <a:pos x="64" y="18"/>
              </a:cxn>
              <a:cxn ang="0">
                <a:pos x="61" y="21"/>
              </a:cxn>
              <a:cxn ang="0">
                <a:pos x="7" y="21"/>
              </a:cxn>
              <a:cxn ang="0">
                <a:pos x="4" y="18"/>
              </a:cxn>
              <a:cxn ang="0">
                <a:pos x="0" y="18"/>
              </a:cxn>
              <a:cxn ang="0">
                <a:pos x="0" y="14"/>
              </a:cxn>
              <a:cxn ang="0">
                <a:pos x="34" y="0"/>
              </a:cxn>
              <a:cxn ang="0">
                <a:pos x="68" y="14"/>
              </a:cxn>
              <a:cxn ang="0">
                <a:pos x="68" y="60"/>
              </a:cxn>
              <a:cxn ang="0">
                <a:pos x="68" y="64"/>
              </a:cxn>
              <a:cxn ang="0">
                <a:pos x="0" y="64"/>
              </a:cxn>
              <a:cxn ang="0">
                <a:pos x="0" y="60"/>
              </a:cxn>
              <a:cxn ang="0">
                <a:pos x="2" y="57"/>
              </a:cxn>
              <a:cxn ang="0">
                <a:pos x="66" y="57"/>
              </a:cxn>
              <a:cxn ang="0">
                <a:pos x="68" y="60"/>
              </a:cxn>
              <a:cxn ang="0">
                <a:pos x="18" y="23"/>
              </a:cxn>
              <a:cxn ang="0">
                <a:pos x="18" y="50"/>
              </a:cxn>
              <a:cxn ang="0">
                <a:pos x="23" y="50"/>
              </a:cxn>
              <a:cxn ang="0">
                <a:pos x="23" y="23"/>
              </a:cxn>
              <a:cxn ang="0">
                <a:pos x="32" y="23"/>
              </a:cxn>
              <a:cxn ang="0">
                <a:pos x="32" y="50"/>
              </a:cxn>
              <a:cxn ang="0">
                <a:pos x="36" y="50"/>
              </a:cxn>
              <a:cxn ang="0">
                <a:pos x="36" y="23"/>
              </a:cxn>
              <a:cxn ang="0">
                <a:pos x="45" y="23"/>
              </a:cxn>
              <a:cxn ang="0">
                <a:pos x="45" y="50"/>
              </a:cxn>
              <a:cxn ang="0">
                <a:pos x="50" y="50"/>
              </a:cxn>
              <a:cxn ang="0">
                <a:pos x="50" y="23"/>
              </a:cxn>
              <a:cxn ang="0">
                <a:pos x="59" y="23"/>
              </a:cxn>
              <a:cxn ang="0">
                <a:pos x="59" y="50"/>
              </a:cxn>
              <a:cxn ang="0">
                <a:pos x="61" y="50"/>
              </a:cxn>
              <a:cxn ang="0">
                <a:pos x="64" y="53"/>
              </a:cxn>
              <a:cxn ang="0">
                <a:pos x="64" y="55"/>
              </a:cxn>
              <a:cxn ang="0">
                <a:pos x="4" y="55"/>
              </a:cxn>
              <a:cxn ang="0">
                <a:pos x="4" y="53"/>
              </a:cxn>
              <a:cxn ang="0">
                <a:pos x="7" y="50"/>
              </a:cxn>
              <a:cxn ang="0">
                <a:pos x="9" y="50"/>
              </a:cxn>
              <a:cxn ang="0">
                <a:pos x="9" y="23"/>
              </a:cxn>
              <a:cxn ang="0">
                <a:pos x="18" y="23"/>
              </a:cxn>
            </a:cxnLst>
            <a:rect l="0" t="0" r="r" b="b"/>
            <a:pathLst>
              <a:path w="68" h="64">
                <a:moveTo>
                  <a:pt x="68" y="14"/>
                </a:moveTo>
                <a:cubicBezTo>
                  <a:pt x="68" y="18"/>
                  <a:pt x="68" y="18"/>
                  <a:pt x="68" y="18"/>
                </a:cubicBezTo>
                <a:cubicBezTo>
                  <a:pt x="64" y="18"/>
                  <a:pt x="64" y="18"/>
                  <a:pt x="64" y="18"/>
                </a:cubicBezTo>
                <a:cubicBezTo>
                  <a:pt x="64" y="20"/>
                  <a:pt x="63" y="21"/>
                  <a:pt x="61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5" y="21"/>
                  <a:pt x="4" y="20"/>
                  <a:pt x="4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4"/>
                  <a:pt x="0" y="14"/>
                  <a:pt x="0" y="14"/>
                </a:cubicBezTo>
                <a:cubicBezTo>
                  <a:pt x="34" y="0"/>
                  <a:pt x="34" y="0"/>
                  <a:pt x="34" y="0"/>
                </a:cubicBezTo>
                <a:lnTo>
                  <a:pt x="68" y="14"/>
                </a:lnTo>
                <a:close/>
                <a:moveTo>
                  <a:pt x="68" y="60"/>
                </a:moveTo>
                <a:cubicBezTo>
                  <a:pt x="68" y="64"/>
                  <a:pt x="68" y="64"/>
                  <a:pt x="68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58"/>
                  <a:pt x="1" y="57"/>
                  <a:pt x="2" y="57"/>
                </a:cubicBezTo>
                <a:cubicBezTo>
                  <a:pt x="66" y="57"/>
                  <a:pt x="66" y="57"/>
                  <a:pt x="66" y="57"/>
                </a:cubicBezTo>
                <a:cubicBezTo>
                  <a:pt x="67" y="57"/>
                  <a:pt x="68" y="58"/>
                  <a:pt x="68" y="60"/>
                </a:cubicBezTo>
                <a:close/>
                <a:moveTo>
                  <a:pt x="18" y="23"/>
                </a:moveTo>
                <a:cubicBezTo>
                  <a:pt x="18" y="50"/>
                  <a:pt x="18" y="50"/>
                  <a:pt x="18" y="50"/>
                </a:cubicBezTo>
                <a:cubicBezTo>
                  <a:pt x="23" y="50"/>
                  <a:pt x="23" y="50"/>
                  <a:pt x="23" y="50"/>
                </a:cubicBezTo>
                <a:cubicBezTo>
                  <a:pt x="23" y="23"/>
                  <a:pt x="23" y="23"/>
                  <a:pt x="23" y="23"/>
                </a:cubicBezTo>
                <a:cubicBezTo>
                  <a:pt x="32" y="23"/>
                  <a:pt x="32" y="23"/>
                  <a:pt x="32" y="23"/>
                </a:cubicBezTo>
                <a:cubicBezTo>
                  <a:pt x="32" y="50"/>
                  <a:pt x="32" y="50"/>
                  <a:pt x="32" y="50"/>
                </a:cubicBezTo>
                <a:cubicBezTo>
                  <a:pt x="36" y="50"/>
                  <a:pt x="36" y="50"/>
                  <a:pt x="36" y="50"/>
                </a:cubicBezTo>
                <a:cubicBezTo>
                  <a:pt x="36" y="23"/>
                  <a:pt x="36" y="23"/>
                  <a:pt x="36" y="2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50"/>
                  <a:pt x="45" y="50"/>
                  <a:pt x="45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23"/>
                  <a:pt x="50" y="23"/>
                  <a:pt x="50" y="23"/>
                </a:cubicBezTo>
                <a:cubicBezTo>
                  <a:pt x="59" y="23"/>
                  <a:pt x="59" y="23"/>
                  <a:pt x="59" y="23"/>
                </a:cubicBezTo>
                <a:cubicBezTo>
                  <a:pt x="59" y="50"/>
                  <a:pt x="59" y="50"/>
                  <a:pt x="59" y="50"/>
                </a:cubicBezTo>
                <a:cubicBezTo>
                  <a:pt x="61" y="50"/>
                  <a:pt x="61" y="50"/>
                  <a:pt x="61" y="50"/>
                </a:cubicBezTo>
                <a:cubicBezTo>
                  <a:pt x="63" y="50"/>
                  <a:pt x="64" y="51"/>
                  <a:pt x="64" y="53"/>
                </a:cubicBezTo>
                <a:cubicBezTo>
                  <a:pt x="64" y="55"/>
                  <a:pt x="64" y="55"/>
                  <a:pt x="64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4" y="53"/>
                  <a:pt x="4" y="53"/>
                  <a:pt x="4" y="53"/>
                </a:cubicBezTo>
                <a:cubicBezTo>
                  <a:pt x="4" y="51"/>
                  <a:pt x="5" y="50"/>
                  <a:pt x="7" y="50"/>
                </a:cubicBezTo>
                <a:cubicBezTo>
                  <a:pt x="9" y="50"/>
                  <a:pt x="9" y="50"/>
                  <a:pt x="9" y="50"/>
                </a:cubicBezTo>
                <a:cubicBezTo>
                  <a:pt x="9" y="23"/>
                  <a:pt x="9" y="23"/>
                  <a:pt x="9" y="23"/>
                </a:cubicBezTo>
                <a:lnTo>
                  <a:pt x="18" y="2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3" name="Freeform 24"/>
          <p:cNvSpPr>
            <a:spLocks noEditPoints="1"/>
          </p:cNvSpPr>
          <p:nvPr/>
        </p:nvSpPr>
        <p:spPr bwMode="auto">
          <a:xfrm>
            <a:off x="1591057" y="1697611"/>
            <a:ext cx="203200" cy="220663"/>
          </a:xfrm>
          <a:custGeom>
            <a:avLst/>
            <a:gdLst/>
            <a:ahLst/>
            <a:cxnLst>
              <a:cxn ang="0">
                <a:pos x="55" y="55"/>
              </a:cxn>
              <a:cxn ang="0">
                <a:pos x="39" y="55"/>
              </a:cxn>
              <a:cxn ang="0">
                <a:pos x="30" y="64"/>
              </a:cxn>
              <a:cxn ang="0">
                <a:pos x="21" y="55"/>
              </a:cxn>
              <a:cxn ang="0">
                <a:pos x="5" y="55"/>
              </a:cxn>
              <a:cxn ang="0">
                <a:pos x="0" y="50"/>
              </a:cxn>
              <a:cxn ang="0">
                <a:pos x="11" y="20"/>
              </a:cxn>
              <a:cxn ang="0">
                <a:pos x="27" y="5"/>
              </a:cxn>
              <a:cxn ang="0">
                <a:pos x="26" y="3"/>
              </a:cxn>
              <a:cxn ang="0">
                <a:pos x="30" y="0"/>
              </a:cxn>
              <a:cxn ang="0">
                <a:pos x="33" y="3"/>
              </a:cxn>
              <a:cxn ang="0">
                <a:pos x="33" y="5"/>
              </a:cxn>
              <a:cxn ang="0">
                <a:pos x="48" y="20"/>
              </a:cxn>
              <a:cxn ang="0">
                <a:pos x="59" y="50"/>
              </a:cxn>
              <a:cxn ang="0">
                <a:pos x="55" y="55"/>
              </a:cxn>
              <a:cxn ang="0">
                <a:pos x="30" y="60"/>
              </a:cxn>
              <a:cxn ang="0">
                <a:pos x="25" y="55"/>
              </a:cxn>
              <a:cxn ang="0">
                <a:pos x="24" y="54"/>
              </a:cxn>
              <a:cxn ang="0">
                <a:pos x="23" y="55"/>
              </a:cxn>
              <a:cxn ang="0">
                <a:pos x="30" y="61"/>
              </a:cxn>
              <a:cxn ang="0">
                <a:pos x="30" y="60"/>
              </a:cxn>
              <a:cxn ang="0">
                <a:pos x="30" y="60"/>
              </a:cxn>
            </a:cxnLst>
            <a:rect l="0" t="0" r="r" b="b"/>
            <a:pathLst>
              <a:path w="59" h="64">
                <a:moveTo>
                  <a:pt x="55" y="55"/>
                </a:moveTo>
                <a:cubicBezTo>
                  <a:pt x="39" y="55"/>
                  <a:pt x="39" y="55"/>
                  <a:pt x="39" y="55"/>
                </a:cubicBezTo>
                <a:cubicBezTo>
                  <a:pt x="39" y="60"/>
                  <a:pt x="35" y="64"/>
                  <a:pt x="30" y="64"/>
                </a:cubicBezTo>
                <a:cubicBezTo>
                  <a:pt x="25" y="64"/>
                  <a:pt x="21" y="60"/>
                  <a:pt x="21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3"/>
                  <a:pt x="0" y="50"/>
                </a:cubicBezTo>
                <a:cubicBezTo>
                  <a:pt x="5" y="46"/>
                  <a:pt x="11" y="38"/>
                  <a:pt x="11" y="20"/>
                </a:cubicBezTo>
                <a:cubicBezTo>
                  <a:pt x="11" y="13"/>
                  <a:pt x="17" y="6"/>
                  <a:pt x="27" y="5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1"/>
                  <a:pt x="28" y="0"/>
                  <a:pt x="30" y="0"/>
                </a:cubicBezTo>
                <a:cubicBezTo>
                  <a:pt x="32" y="0"/>
                  <a:pt x="33" y="1"/>
                  <a:pt x="33" y="3"/>
                </a:cubicBezTo>
                <a:cubicBezTo>
                  <a:pt x="33" y="4"/>
                  <a:pt x="33" y="4"/>
                  <a:pt x="33" y="5"/>
                </a:cubicBezTo>
                <a:cubicBezTo>
                  <a:pt x="42" y="6"/>
                  <a:pt x="48" y="13"/>
                  <a:pt x="48" y="20"/>
                </a:cubicBezTo>
                <a:cubicBezTo>
                  <a:pt x="48" y="38"/>
                  <a:pt x="54" y="46"/>
                  <a:pt x="59" y="50"/>
                </a:cubicBezTo>
                <a:cubicBezTo>
                  <a:pt x="59" y="53"/>
                  <a:pt x="57" y="55"/>
                  <a:pt x="55" y="55"/>
                </a:cubicBezTo>
                <a:close/>
                <a:moveTo>
                  <a:pt x="30" y="60"/>
                </a:moveTo>
                <a:cubicBezTo>
                  <a:pt x="27" y="60"/>
                  <a:pt x="25" y="57"/>
                  <a:pt x="25" y="55"/>
                </a:cubicBezTo>
                <a:cubicBezTo>
                  <a:pt x="25" y="54"/>
                  <a:pt x="24" y="54"/>
                  <a:pt x="24" y="54"/>
                </a:cubicBezTo>
                <a:cubicBezTo>
                  <a:pt x="24" y="54"/>
                  <a:pt x="23" y="54"/>
                  <a:pt x="23" y="55"/>
                </a:cubicBezTo>
                <a:cubicBezTo>
                  <a:pt x="23" y="58"/>
                  <a:pt x="26" y="61"/>
                  <a:pt x="30" y="61"/>
                </a:cubicBezTo>
                <a:cubicBezTo>
                  <a:pt x="30" y="61"/>
                  <a:pt x="30" y="61"/>
                  <a:pt x="30" y="60"/>
                </a:cubicBezTo>
                <a:cubicBezTo>
                  <a:pt x="30" y="60"/>
                  <a:pt x="30" y="60"/>
                  <a:pt x="30" y="6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4" name="Freeform 25"/>
          <p:cNvSpPr>
            <a:spLocks noEditPoints="1"/>
          </p:cNvSpPr>
          <p:nvPr/>
        </p:nvSpPr>
        <p:spPr bwMode="auto">
          <a:xfrm>
            <a:off x="2003807" y="1697611"/>
            <a:ext cx="247650" cy="220663"/>
          </a:xfrm>
          <a:custGeom>
            <a:avLst/>
            <a:gdLst/>
            <a:ahLst/>
            <a:cxnLst>
              <a:cxn ang="0">
                <a:pos x="72" y="5"/>
              </a:cxn>
              <a:cxn ang="0">
                <a:pos x="5" y="63"/>
              </a:cxn>
              <a:cxn ang="0">
                <a:pos x="4" y="63"/>
              </a:cxn>
              <a:cxn ang="0">
                <a:pos x="1" y="60"/>
              </a:cxn>
              <a:cxn ang="0">
                <a:pos x="1" y="58"/>
              </a:cxn>
              <a:cxn ang="0">
                <a:pos x="7" y="52"/>
              </a:cxn>
              <a:cxn ang="0">
                <a:pos x="7" y="50"/>
              </a:cxn>
              <a:cxn ang="0">
                <a:pos x="18" y="20"/>
              </a:cxn>
              <a:cxn ang="0">
                <a:pos x="33" y="5"/>
              </a:cxn>
              <a:cxn ang="0">
                <a:pos x="33" y="3"/>
              </a:cxn>
              <a:cxn ang="0">
                <a:pos x="36" y="0"/>
              </a:cxn>
              <a:cxn ang="0">
                <a:pos x="40" y="3"/>
              </a:cxn>
              <a:cxn ang="0">
                <a:pos x="39" y="5"/>
              </a:cxn>
              <a:cxn ang="0">
                <a:pos x="53" y="13"/>
              </a:cxn>
              <a:cxn ang="0">
                <a:pos x="67" y="0"/>
              </a:cxn>
              <a:cxn ang="0">
                <a:pos x="69" y="0"/>
              </a:cxn>
              <a:cxn ang="0">
                <a:pos x="72" y="4"/>
              </a:cxn>
              <a:cxn ang="0">
                <a:pos x="72" y="5"/>
              </a:cxn>
              <a:cxn ang="0">
                <a:pos x="66" y="50"/>
              </a:cxn>
              <a:cxn ang="0">
                <a:pos x="61" y="55"/>
              </a:cxn>
              <a:cxn ang="0">
                <a:pos x="45" y="55"/>
              </a:cxn>
              <a:cxn ang="0">
                <a:pos x="36" y="64"/>
              </a:cxn>
              <a:cxn ang="0">
                <a:pos x="27" y="55"/>
              </a:cxn>
              <a:cxn ang="0">
                <a:pos x="55" y="30"/>
              </a:cxn>
              <a:cxn ang="0">
                <a:pos x="66" y="50"/>
              </a:cxn>
              <a:cxn ang="0">
                <a:pos x="37" y="60"/>
              </a:cxn>
              <a:cxn ang="0">
                <a:pos x="36" y="60"/>
              </a:cxn>
              <a:cxn ang="0">
                <a:pos x="31" y="55"/>
              </a:cxn>
              <a:cxn ang="0">
                <a:pos x="31" y="54"/>
              </a:cxn>
              <a:cxn ang="0">
                <a:pos x="30" y="55"/>
              </a:cxn>
              <a:cxn ang="0">
                <a:pos x="36" y="61"/>
              </a:cxn>
              <a:cxn ang="0">
                <a:pos x="37" y="60"/>
              </a:cxn>
            </a:cxnLst>
            <a:rect l="0" t="0" r="r" b="b"/>
            <a:pathLst>
              <a:path w="72" h="64">
                <a:moveTo>
                  <a:pt x="72" y="5"/>
                </a:moveTo>
                <a:cubicBezTo>
                  <a:pt x="5" y="63"/>
                  <a:pt x="5" y="63"/>
                  <a:pt x="5" y="63"/>
                </a:cubicBezTo>
                <a:cubicBezTo>
                  <a:pt x="5" y="64"/>
                  <a:pt x="4" y="64"/>
                  <a:pt x="4" y="63"/>
                </a:cubicBezTo>
                <a:cubicBezTo>
                  <a:pt x="1" y="60"/>
                  <a:pt x="1" y="60"/>
                  <a:pt x="1" y="60"/>
                </a:cubicBezTo>
                <a:cubicBezTo>
                  <a:pt x="0" y="59"/>
                  <a:pt x="0" y="59"/>
                  <a:pt x="1" y="58"/>
                </a:cubicBezTo>
                <a:cubicBezTo>
                  <a:pt x="7" y="52"/>
                  <a:pt x="7" y="52"/>
                  <a:pt x="7" y="52"/>
                </a:cubicBezTo>
                <a:cubicBezTo>
                  <a:pt x="7" y="52"/>
                  <a:pt x="7" y="51"/>
                  <a:pt x="7" y="50"/>
                </a:cubicBezTo>
                <a:cubicBezTo>
                  <a:pt x="12" y="46"/>
                  <a:pt x="18" y="38"/>
                  <a:pt x="18" y="20"/>
                </a:cubicBezTo>
                <a:cubicBezTo>
                  <a:pt x="18" y="13"/>
                  <a:pt x="24" y="6"/>
                  <a:pt x="33" y="5"/>
                </a:cubicBezTo>
                <a:cubicBezTo>
                  <a:pt x="33" y="4"/>
                  <a:pt x="33" y="4"/>
                  <a:pt x="33" y="3"/>
                </a:cubicBezTo>
                <a:cubicBezTo>
                  <a:pt x="33" y="1"/>
                  <a:pt x="34" y="0"/>
                  <a:pt x="36" y="0"/>
                </a:cubicBezTo>
                <a:cubicBezTo>
                  <a:pt x="38" y="0"/>
                  <a:pt x="40" y="1"/>
                  <a:pt x="40" y="3"/>
                </a:cubicBezTo>
                <a:cubicBezTo>
                  <a:pt x="40" y="4"/>
                  <a:pt x="40" y="4"/>
                  <a:pt x="39" y="5"/>
                </a:cubicBezTo>
                <a:cubicBezTo>
                  <a:pt x="46" y="5"/>
                  <a:pt x="50" y="9"/>
                  <a:pt x="53" y="13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69" y="0"/>
                  <a:pt x="69" y="0"/>
                </a:cubicBezTo>
                <a:cubicBezTo>
                  <a:pt x="72" y="4"/>
                  <a:pt x="72" y="4"/>
                  <a:pt x="72" y="4"/>
                </a:cubicBezTo>
                <a:cubicBezTo>
                  <a:pt x="72" y="4"/>
                  <a:pt x="72" y="5"/>
                  <a:pt x="72" y="5"/>
                </a:cubicBezTo>
                <a:close/>
                <a:moveTo>
                  <a:pt x="66" y="50"/>
                </a:moveTo>
                <a:cubicBezTo>
                  <a:pt x="66" y="53"/>
                  <a:pt x="64" y="55"/>
                  <a:pt x="61" y="55"/>
                </a:cubicBezTo>
                <a:cubicBezTo>
                  <a:pt x="45" y="55"/>
                  <a:pt x="45" y="55"/>
                  <a:pt x="45" y="55"/>
                </a:cubicBezTo>
                <a:cubicBezTo>
                  <a:pt x="45" y="60"/>
                  <a:pt x="41" y="64"/>
                  <a:pt x="36" y="64"/>
                </a:cubicBezTo>
                <a:cubicBezTo>
                  <a:pt x="31" y="64"/>
                  <a:pt x="27" y="60"/>
                  <a:pt x="27" y="55"/>
                </a:cubicBezTo>
                <a:cubicBezTo>
                  <a:pt x="55" y="30"/>
                  <a:pt x="55" y="30"/>
                  <a:pt x="55" y="30"/>
                </a:cubicBezTo>
                <a:cubicBezTo>
                  <a:pt x="57" y="41"/>
                  <a:pt x="62" y="47"/>
                  <a:pt x="66" y="50"/>
                </a:cubicBezTo>
                <a:close/>
                <a:moveTo>
                  <a:pt x="37" y="60"/>
                </a:moveTo>
                <a:cubicBezTo>
                  <a:pt x="37" y="60"/>
                  <a:pt x="37" y="60"/>
                  <a:pt x="36" y="60"/>
                </a:cubicBezTo>
                <a:cubicBezTo>
                  <a:pt x="34" y="60"/>
                  <a:pt x="31" y="57"/>
                  <a:pt x="31" y="55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4"/>
                  <a:pt x="30" y="54"/>
                  <a:pt x="30" y="55"/>
                </a:cubicBezTo>
                <a:cubicBezTo>
                  <a:pt x="30" y="58"/>
                  <a:pt x="33" y="61"/>
                  <a:pt x="36" y="61"/>
                </a:cubicBezTo>
                <a:cubicBezTo>
                  <a:pt x="37" y="61"/>
                  <a:pt x="37" y="61"/>
                  <a:pt x="37" y="6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5" name="Freeform 26"/>
          <p:cNvSpPr>
            <a:spLocks noEditPoints="1"/>
          </p:cNvSpPr>
          <p:nvPr/>
        </p:nvSpPr>
        <p:spPr bwMode="auto">
          <a:xfrm>
            <a:off x="2497520" y="1727774"/>
            <a:ext cx="282575" cy="158750"/>
          </a:xfrm>
          <a:custGeom>
            <a:avLst/>
            <a:gdLst/>
            <a:ahLst/>
            <a:cxnLst>
              <a:cxn ang="0">
                <a:pos x="66" y="46"/>
              </a:cxn>
              <a:cxn ang="0">
                <a:pos x="50" y="30"/>
              </a:cxn>
              <a:cxn ang="0">
                <a:pos x="55" y="18"/>
              </a:cxn>
              <a:cxn ang="0">
                <a:pos x="53" y="14"/>
              </a:cxn>
              <a:cxn ang="0">
                <a:pos x="40" y="31"/>
              </a:cxn>
              <a:cxn ang="0">
                <a:pos x="39" y="32"/>
              </a:cxn>
              <a:cxn ang="0">
                <a:pos x="32" y="32"/>
              </a:cxn>
              <a:cxn ang="0">
                <a:pos x="16" y="46"/>
              </a:cxn>
              <a:cxn ang="0">
                <a:pos x="0" y="30"/>
              </a:cxn>
              <a:cxn ang="0">
                <a:pos x="16" y="14"/>
              </a:cxn>
              <a:cxn ang="0">
                <a:pos x="23" y="16"/>
              </a:cxn>
              <a:cxn ang="0">
                <a:pos x="28" y="9"/>
              </a:cxn>
              <a:cxn ang="0">
                <a:pos x="20" y="9"/>
              </a:cxn>
              <a:cxn ang="0">
                <a:pos x="18" y="7"/>
              </a:cxn>
              <a:cxn ang="0">
                <a:pos x="20" y="4"/>
              </a:cxn>
              <a:cxn ang="0">
                <a:pos x="34" y="4"/>
              </a:cxn>
              <a:cxn ang="0">
                <a:pos x="34" y="9"/>
              </a:cxn>
              <a:cxn ang="0">
                <a:pos x="50" y="9"/>
              </a:cxn>
              <a:cxn ang="0">
                <a:pos x="47" y="4"/>
              </a:cxn>
              <a:cxn ang="0">
                <a:pos x="39" y="4"/>
              </a:cxn>
              <a:cxn ang="0">
                <a:pos x="36" y="2"/>
              </a:cxn>
              <a:cxn ang="0">
                <a:pos x="39" y="0"/>
              </a:cxn>
              <a:cxn ang="0">
                <a:pos x="48" y="0"/>
              </a:cxn>
              <a:cxn ang="0">
                <a:pos x="50" y="1"/>
              </a:cxn>
              <a:cxn ang="0">
                <a:pos x="59" y="15"/>
              </a:cxn>
              <a:cxn ang="0">
                <a:pos x="66" y="14"/>
              </a:cxn>
              <a:cxn ang="0">
                <a:pos x="82" y="30"/>
              </a:cxn>
              <a:cxn ang="0">
                <a:pos x="66" y="46"/>
              </a:cxn>
              <a:cxn ang="0">
                <a:pos x="16" y="32"/>
              </a:cxn>
              <a:cxn ang="0">
                <a:pos x="14" y="28"/>
              </a:cxn>
              <a:cxn ang="0">
                <a:pos x="21" y="19"/>
              </a:cxn>
              <a:cxn ang="0">
                <a:pos x="16" y="18"/>
              </a:cxn>
              <a:cxn ang="0">
                <a:pos x="4" y="30"/>
              </a:cxn>
              <a:cxn ang="0">
                <a:pos x="16" y="41"/>
              </a:cxn>
              <a:cxn ang="0">
                <a:pos x="27" y="32"/>
              </a:cxn>
              <a:cxn ang="0">
                <a:pos x="16" y="32"/>
              </a:cxn>
              <a:cxn ang="0">
                <a:pos x="27" y="27"/>
              </a:cxn>
              <a:cxn ang="0">
                <a:pos x="24" y="22"/>
              </a:cxn>
              <a:cxn ang="0">
                <a:pos x="20" y="27"/>
              </a:cxn>
              <a:cxn ang="0">
                <a:pos x="27" y="27"/>
              </a:cxn>
              <a:cxn ang="0">
                <a:pos x="48" y="14"/>
              </a:cxn>
              <a:cxn ang="0">
                <a:pos x="31" y="14"/>
              </a:cxn>
              <a:cxn ang="0">
                <a:pos x="27" y="18"/>
              </a:cxn>
              <a:cxn ang="0">
                <a:pos x="32" y="27"/>
              </a:cxn>
              <a:cxn ang="0">
                <a:pos x="37" y="27"/>
              </a:cxn>
              <a:cxn ang="0">
                <a:pos x="48" y="14"/>
              </a:cxn>
              <a:cxn ang="0">
                <a:pos x="66" y="18"/>
              </a:cxn>
              <a:cxn ang="0">
                <a:pos x="62" y="19"/>
              </a:cxn>
              <a:cxn ang="0">
                <a:pos x="68" y="28"/>
              </a:cxn>
              <a:cxn ang="0">
                <a:pos x="67" y="31"/>
              </a:cxn>
              <a:cxn ang="0">
                <a:pos x="66" y="32"/>
              </a:cxn>
              <a:cxn ang="0">
                <a:pos x="64" y="31"/>
              </a:cxn>
              <a:cxn ang="0">
                <a:pos x="58" y="22"/>
              </a:cxn>
              <a:cxn ang="0">
                <a:pos x="55" y="30"/>
              </a:cxn>
              <a:cxn ang="0">
                <a:pos x="66" y="41"/>
              </a:cxn>
              <a:cxn ang="0">
                <a:pos x="77" y="30"/>
              </a:cxn>
              <a:cxn ang="0">
                <a:pos x="66" y="18"/>
              </a:cxn>
            </a:cxnLst>
            <a:rect l="0" t="0" r="r" b="b"/>
            <a:pathLst>
              <a:path w="82" h="46">
                <a:moveTo>
                  <a:pt x="66" y="46"/>
                </a:moveTo>
                <a:cubicBezTo>
                  <a:pt x="57" y="46"/>
                  <a:pt x="50" y="38"/>
                  <a:pt x="50" y="30"/>
                </a:cubicBezTo>
                <a:cubicBezTo>
                  <a:pt x="50" y="25"/>
                  <a:pt x="52" y="21"/>
                  <a:pt x="55" y="18"/>
                </a:cubicBezTo>
                <a:cubicBezTo>
                  <a:pt x="53" y="14"/>
                  <a:pt x="53" y="14"/>
                  <a:pt x="53" y="14"/>
                </a:cubicBezTo>
                <a:cubicBezTo>
                  <a:pt x="40" y="31"/>
                  <a:pt x="40" y="31"/>
                  <a:pt x="40" y="31"/>
                </a:cubicBezTo>
                <a:cubicBezTo>
                  <a:pt x="40" y="32"/>
                  <a:pt x="39" y="32"/>
                  <a:pt x="39" y="32"/>
                </a:cubicBezTo>
                <a:cubicBezTo>
                  <a:pt x="32" y="32"/>
                  <a:pt x="32" y="32"/>
                  <a:pt x="32" y="32"/>
                </a:cubicBezTo>
                <a:cubicBezTo>
                  <a:pt x="30" y="40"/>
                  <a:pt x="24" y="46"/>
                  <a:pt x="16" y="46"/>
                </a:cubicBezTo>
                <a:cubicBezTo>
                  <a:pt x="7" y="46"/>
                  <a:pt x="0" y="38"/>
                  <a:pt x="0" y="30"/>
                </a:cubicBezTo>
                <a:cubicBezTo>
                  <a:pt x="0" y="21"/>
                  <a:pt x="7" y="14"/>
                  <a:pt x="16" y="14"/>
                </a:cubicBezTo>
                <a:cubicBezTo>
                  <a:pt x="19" y="14"/>
                  <a:pt x="21" y="14"/>
                  <a:pt x="23" y="16"/>
                </a:cubicBezTo>
                <a:cubicBezTo>
                  <a:pt x="28" y="9"/>
                  <a:pt x="28" y="9"/>
                  <a:pt x="28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6"/>
                  <a:pt x="19" y="4"/>
                  <a:pt x="20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9"/>
                  <a:pt x="34" y="9"/>
                  <a:pt x="34" y="9"/>
                </a:cubicBezTo>
                <a:cubicBezTo>
                  <a:pt x="50" y="9"/>
                  <a:pt x="50" y="9"/>
                  <a:pt x="50" y="9"/>
                </a:cubicBezTo>
                <a:cubicBezTo>
                  <a:pt x="47" y="4"/>
                  <a:pt x="47" y="4"/>
                  <a:pt x="47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7" y="4"/>
                  <a:pt x="36" y="3"/>
                  <a:pt x="36" y="2"/>
                </a:cubicBezTo>
                <a:cubicBezTo>
                  <a:pt x="36" y="1"/>
                  <a:pt x="37" y="0"/>
                  <a:pt x="39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9" y="15"/>
                  <a:pt x="59" y="15"/>
                  <a:pt x="59" y="15"/>
                </a:cubicBezTo>
                <a:cubicBezTo>
                  <a:pt x="61" y="14"/>
                  <a:pt x="64" y="14"/>
                  <a:pt x="66" y="14"/>
                </a:cubicBezTo>
                <a:cubicBezTo>
                  <a:pt x="75" y="14"/>
                  <a:pt x="82" y="21"/>
                  <a:pt x="82" y="30"/>
                </a:cubicBezTo>
                <a:cubicBezTo>
                  <a:pt x="82" y="38"/>
                  <a:pt x="75" y="46"/>
                  <a:pt x="66" y="46"/>
                </a:cubicBezTo>
                <a:close/>
                <a:moveTo>
                  <a:pt x="16" y="32"/>
                </a:moveTo>
                <a:cubicBezTo>
                  <a:pt x="14" y="32"/>
                  <a:pt x="13" y="30"/>
                  <a:pt x="14" y="28"/>
                </a:cubicBezTo>
                <a:cubicBezTo>
                  <a:pt x="21" y="19"/>
                  <a:pt x="21" y="19"/>
                  <a:pt x="21" y="19"/>
                </a:cubicBezTo>
                <a:cubicBezTo>
                  <a:pt x="19" y="19"/>
                  <a:pt x="18" y="18"/>
                  <a:pt x="16" y="18"/>
                </a:cubicBezTo>
                <a:cubicBezTo>
                  <a:pt x="9" y="18"/>
                  <a:pt x="4" y="23"/>
                  <a:pt x="4" y="30"/>
                </a:cubicBezTo>
                <a:cubicBezTo>
                  <a:pt x="4" y="36"/>
                  <a:pt x="9" y="41"/>
                  <a:pt x="16" y="41"/>
                </a:cubicBezTo>
                <a:cubicBezTo>
                  <a:pt x="21" y="41"/>
                  <a:pt x="26" y="37"/>
                  <a:pt x="27" y="32"/>
                </a:cubicBezTo>
                <a:lnTo>
                  <a:pt x="16" y="32"/>
                </a:lnTo>
                <a:close/>
                <a:moveTo>
                  <a:pt x="27" y="27"/>
                </a:moveTo>
                <a:cubicBezTo>
                  <a:pt x="27" y="25"/>
                  <a:pt x="26" y="23"/>
                  <a:pt x="24" y="22"/>
                </a:cubicBezTo>
                <a:cubicBezTo>
                  <a:pt x="20" y="27"/>
                  <a:pt x="20" y="27"/>
                  <a:pt x="20" y="27"/>
                </a:cubicBezTo>
                <a:lnTo>
                  <a:pt x="27" y="27"/>
                </a:lnTo>
                <a:close/>
                <a:moveTo>
                  <a:pt x="48" y="14"/>
                </a:moveTo>
                <a:cubicBezTo>
                  <a:pt x="31" y="14"/>
                  <a:pt x="31" y="14"/>
                  <a:pt x="31" y="14"/>
                </a:cubicBezTo>
                <a:cubicBezTo>
                  <a:pt x="27" y="18"/>
                  <a:pt x="27" y="18"/>
                  <a:pt x="27" y="18"/>
                </a:cubicBezTo>
                <a:cubicBezTo>
                  <a:pt x="29" y="21"/>
                  <a:pt x="31" y="24"/>
                  <a:pt x="32" y="27"/>
                </a:cubicBezTo>
                <a:cubicBezTo>
                  <a:pt x="37" y="27"/>
                  <a:pt x="37" y="27"/>
                  <a:pt x="37" y="27"/>
                </a:cubicBezTo>
                <a:lnTo>
                  <a:pt x="48" y="14"/>
                </a:lnTo>
                <a:close/>
                <a:moveTo>
                  <a:pt x="66" y="18"/>
                </a:moveTo>
                <a:cubicBezTo>
                  <a:pt x="64" y="18"/>
                  <a:pt x="63" y="19"/>
                  <a:pt x="62" y="19"/>
                </a:cubicBezTo>
                <a:cubicBezTo>
                  <a:pt x="68" y="28"/>
                  <a:pt x="68" y="28"/>
                  <a:pt x="68" y="28"/>
                </a:cubicBezTo>
                <a:cubicBezTo>
                  <a:pt x="69" y="29"/>
                  <a:pt x="68" y="31"/>
                  <a:pt x="67" y="31"/>
                </a:cubicBezTo>
                <a:cubicBezTo>
                  <a:pt x="67" y="32"/>
                  <a:pt x="66" y="32"/>
                  <a:pt x="66" y="32"/>
                </a:cubicBezTo>
                <a:cubicBezTo>
                  <a:pt x="65" y="32"/>
                  <a:pt x="65" y="32"/>
                  <a:pt x="64" y="31"/>
                </a:cubicBezTo>
                <a:cubicBezTo>
                  <a:pt x="58" y="22"/>
                  <a:pt x="58" y="22"/>
                  <a:pt x="58" y="22"/>
                </a:cubicBezTo>
                <a:cubicBezTo>
                  <a:pt x="56" y="24"/>
                  <a:pt x="55" y="26"/>
                  <a:pt x="55" y="30"/>
                </a:cubicBezTo>
                <a:cubicBezTo>
                  <a:pt x="55" y="36"/>
                  <a:pt x="60" y="41"/>
                  <a:pt x="66" y="41"/>
                </a:cubicBezTo>
                <a:cubicBezTo>
                  <a:pt x="72" y="41"/>
                  <a:pt x="77" y="36"/>
                  <a:pt x="77" y="30"/>
                </a:cubicBezTo>
                <a:cubicBezTo>
                  <a:pt x="77" y="23"/>
                  <a:pt x="72" y="18"/>
                  <a:pt x="66" y="1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6" name="Freeform 27"/>
          <p:cNvSpPr>
            <a:spLocks noEditPoints="1"/>
          </p:cNvSpPr>
          <p:nvPr/>
        </p:nvSpPr>
        <p:spPr bwMode="auto">
          <a:xfrm>
            <a:off x="2992820" y="1697611"/>
            <a:ext cx="220663" cy="220663"/>
          </a:xfrm>
          <a:custGeom>
            <a:avLst/>
            <a:gdLst/>
            <a:ahLst/>
            <a:cxnLst>
              <a:cxn ang="0">
                <a:pos x="64" y="45"/>
              </a:cxn>
              <a:cxn ang="0">
                <a:pos x="60" y="44"/>
              </a:cxn>
              <a:cxn ang="0">
                <a:pos x="53" y="41"/>
              </a:cxn>
              <a:cxn ang="0">
                <a:pos x="46" y="44"/>
              </a:cxn>
              <a:cxn ang="0">
                <a:pos x="42" y="45"/>
              </a:cxn>
              <a:cxn ang="0">
                <a:pos x="39" y="44"/>
              </a:cxn>
              <a:cxn ang="0">
                <a:pos x="32" y="41"/>
              </a:cxn>
              <a:cxn ang="0">
                <a:pos x="25" y="44"/>
              </a:cxn>
              <a:cxn ang="0">
                <a:pos x="21" y="45"/>
              </a:cxn>
              <a:cxn ang="0">
                <a:pos x="17" y="44"/>
              </a:cxn>
              <a:cxn ang="0">
                <a:pos x="10" y="41"/>
              </a:cxn>
              <a:cxn ang="0">
                <a:pos x="4" y="44"/>
              </a:cxn>
              <a:cxn ang="0">
                <a:pos x="0" y="45"/>
              </a:cxn>
              <a:cxn ang="0">
                <a:pos x="0" y="39"/>
              </a:cxn>
              <a:cxn ang="0">
                <a:pos x="7" y="32"/>
              </a:cxn>
              <a:cxn ang="0">
                <a:pos x="9" y="32"/>
              </a:cxn>
              <a:cxn ang="0">
                <a:pos x="9" y="16"/>
              </a:cxn>
              <a:cxn ang="0">
                <a:pos x="18" y="16"/>
              </a:cxn>
              <a:cxn ang="0">
                <a:pos x="18" y="32"/>
              </a:cxn>
              <a:cxn ang="0">
                <a:pos x="27" y="32"/>
              </a:cxn>
              <a:cxn ang="0">
                <a:pos x="27" y="16"/>
              </a:cxn>
              <a:cxn ang="0">
                <a:pos x="36" y="16"/>
              </a:cxn>
              <a:cxn ang="0">
                <a:pos x="36" y="32"/>
              </a:cxn>
              <a:cxn ang="0">
                <a:pos x="45" y="32"/>
              </a:cxn>
              <a:cxn ang="0">
                <a:pos x="45" y="16"/>
              </a:cxn>
              <a:cxn ang="0">
                <a:pos x="55" y="16"/>
              </a:cxn>
              <a:cxn ang="0">
                <a:pos x="55" y="32"/>
              </a:cxn>
              <a:cxn ang="0">
                <a:pos x="57" y="32"/>
              </a:cxn>
              <a:cxn ang="0">
                <a:pos x="64" y="39"/>
              </a:cxn>
              <a:cxn ang="0">
                <a:pos x="64" y="45"/>
              </a:cxn>
              <a:cxn ang="0">
                <a:pos x="64" y="64"/>
              </a:cxn>
              <a:cxn ang="0">
                <a:pos x="0" y="64"/>
              </a:cxn>
              <a:cxn ang="0">
                <a:pos x="0" y="50"/>
              </a:cxn>
              <a:cxn ang="0">
                <a:pos x="7" y="47"/>
              </a:cxn>
              <a:cxn ang="0">
                <a:pos x="10" y="45"/>
              </a:cxn>
              <a:cxn ang="0">
                <a:pos x="14" y="47"/>
              </a:cxn>
              <a:cxn ang="0">
                <a:pos x="21" y="50"/>
              </a:cxn>
              <a:cxn ang="0">
                <a:pos x="28" y="47"/>
              </a:cxn>
              <a:cxn ang="0">
                <a:pos x="32" y="45"/>
              </a:cxn>
              <a:cxn ang="0">
                <a:pos x="36" y="47"/>
              </a:cxn>
              <a:cxn ang="0">
                <a:pos x="42" y="50"/>
              </a:cxn>
              <a:cxn ang="0">
                <a:pos x="49" y="47"/>
              </a:cxn>
              <a:cxn ang="0">
                <a:pos x="53" y="45"/>
              </a:cxn>
              <a:cxn ang="0">
                <a:pos x="57" y="47"/>
              </a:cxn>
              <a:cxn ang="0">
                <a:pos x="64" y="50"/>
              </a:cxn>
              <a:cxn ang="0">
                <a:pos x="64" y="64"/>
              </a:cxn>
              <a:cxn ang="0">
                <a:pos x="13" y="13"/>
              </a:cxn>
              <a:cxn ang="0">
                <a:pos x="9" y="9"/>
              </a:cxn>
              <a:cxn ang="0">
                <a:pos x="13" y="0"/>
              </a:cxn>
              <a:cxn ang="0">
                <a:pos x="18" y="8"/>
              </a:cxn>
              <a:cxn ang="0">
                <a:pos x="13" y="13"/>
              </a:cxn>
              <a:cxn ang="0">
                <a:pos x="32" y="13"/>
              </a:cxn>
              <a:cxn ang="0">
                <a:pos x="27" y="9"/>
              </a:cxn>
              <a:cxn ang="0">
                <a:pos x="32" y="0"/>
              </a:cxn>
              <a:cxn ang="0">
                <a:pos x="36" y="8"/>
              </a:cxn>
              <a:cxn ang="0">
                <a:pos x="32" y="13"/>
              </a:cxn>
              <a:cxn ang="0">
                <a:pos x="50" y="13"/>
              </a:cxn>
              <a:cxn ang="0">
                <a:pos x="45" y="9"/>
              </a:cxn>
              <a:cxn ang="0">
                <a:pos x="50" y="0"/>
              </a:cxn>
              <a:cxn ang="0">
                <a:pos x="55" y="8"/>
              </a:cxn>
              <a:cxn ang="0">
                <a:pos x="50" y="13"/>
              </a:cxn>
            </a:cxnLst>
            <a:rect l="0" t="0" r="r" b="b"/>
            <a:pathLst>
              <a:path w="64" h="64">
                <a:moveTo>
                  <a:pt x="64" y="45"/>
                </a:moveTo>
                <a:cubicBezTo>
                  <a:pt x="62" y="45"/>
                  <a:pt x="61" y="45"/>
                  <a:pt x="60" y="44"/>
                </a:cubicBezTo>
                <a:cubicBezTo>
                  <a:pt x="58" y="42"/>
                  <a:pt x="57" y="41"/>
                  <a:pt x="53" y="41"/>
                </a:cubicBezTo>
                <a:cubicBezTo>
                  <a:pt x="50" y="41"/>
                  <a:pt x="48" y="42"/>
                  <a:pt x="46" y="44"/>
                </a:cubicBezTo>
                <a:cubicBezTo>
                  <a:pt x="45" y="45"/>
                  <a:pt x="44" y="45"/>
                  <a:pt x="42" y="45"/>
                </a:cubicBezTo>
                <a:cubicBezTo>
                  <a:pt x="41" y="45"/>
                  <a:pt x="40" y="45"/>
                  <a:pt x="39" y="44"/>
                </a:cubicBezTo>
                <a:cubicBezTo>
                  <a:pt x="37" y="42"/>
                  <a:pt x="35" y="41"/>
                  <a:pt x="32" y="41"/>
                </a:cubicBezTo>
                <a:cubicBezTo>
                  <a:pt x="28" y="41"/>
                  <a:pt x="26" y="42"/>
                  <a:pt x="25" y="44"/>
                </a:cubicBezTo>
                <a:cubicBezTo>
                  <a:pt x="24" y="45"/>
                  <a:pt x="23" y="45"/>
                  <a:pt x="21" y="45"/>
                </a:cubicBezTo>
                <a:cubicBezTo>
                  <a:pt x="19" y="45"/>
                  <a:pt x="18" y="45"/>
                  <a:pt x="17" y="44"/>
                </a:cubicBezTo>
                <a:cubicBezTo>
                  <a:pt x="16" y="42"/>
                  <a:pt x="14" y="41"/>
                  <a:pt x="10" y="41"/>
                </a:cubicBezTo>
                <a:cubicBezTo>
                  <a:pt x="7" y="41"/>
                  <a:pt x="5" y="42"/>
                  <a:pt x="4" y="44"/>
                </a:cubicBezTo>
                <a:cubicBezTo>
                  <a:pt x="2" y="45"/>
                  <a:pt x="2" y="45"/>
                  <a:pt x="0" y="4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5"/>
                  <a:pt x="3" y="32"/>
                  <a:pt x="7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16"/>
                  <a:pt x="9" y="16"/>
                  <a:pt x="9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32"/>
                  <a:pt x="18" y="32"/>
                  <a:pt x="18" y="32"/>
                </a:cubicBezTo>
                <a:cubicBezTo>
                  <a:pt x="27" y="32"/>
                  <a:pt x="27" y="32"/>
                  <a:pt x="27" y="32"/>
                </a:cubicBezTo>
                <a:cubicBezTo>
                  <a:pt x="27" y="16"/>
                  <a:pt x="27" y="16"/>
                  <a:pt x="27" y="16"/>
                </a:cubicBezTo>
                <a:cubicBezTo>
                  <a:pt x="36" y="16"/>
                  <a:pt x="36" y="16"/>
                  <a:pt x="36" y="16"/>
                </a:cubicBezTo>
                <a:cubicBezTo>
                  <a:pt x="36" y="32"/>
                  <a:pt x="36" y="32"/>
                  <a:pt x="36" y="32"/>
                </a:cubicBezTo>
                <a:cubicBezTo>
                  <a:pt x="45" y="32"/>
                  <a:pt x="45" y="32"/>
                  <a:pt x="45" y="32"/>
                </a:cubicBezTo>
                <a:cubicBezTo>
                  <a:pt x="45" y="16"/>
                  <a:pt x="45" y="16"/>
                  <a:pt x="45" y="16"/>
                </a:cubicBezTo>
                <a:cubicBezTo>
                  <a:pt x="55" y="16"/>
                  <a:pt x="55" y="16"/>
                  <a:pt x="55" y="16"/>
                </a:cubicBezTo>
                <a:cubicBezTo>
                  <a:pt x="55" y="32"/>
                  <a:pt x="55" y="32"/>
                  <a:pt x="55" y="32"/>
                </a:cubicBezTo>
                <a:cubicBezTo>
                  <a:pt x="57" y="32"/>
                  <a:pt x="57" y="32"/>
                  <a:pt x="57" y="32"/>
                </a:cubicBezTo>
                <a:cubicBezTo>
                  <a:pt x="61" y="32"/>
                  <a:pt x="64" y="35"/>
                  <a:pt x="64" y="39"/>
                </a:cubicBezTo>
                <a:lnTo>
                  <a:pt x="64" y="45"/>
                </a:lnTo>
                <a:close/>
                <a:moveTo>
                  <a:pt x="64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50"/>
                  <a:pt x="0" y="50"/>
                  <a:pt x="0" y="50"/>
                </a:cubicBezTo>
                <a:cubicBezTo>
                  <a:pt x="3" y="50"/>
                  <a:pt x="5" y="48"/>
                  <a:pt x="7" y="47"/>
                </a:cubicBezTo>
                <a:cubicBezTo>
                  <a:pt x="8" y="46"/>
                  <a:pt x="9" y="45"/>
                  <a:pt x="10" y="45"/>
                </a:cubicBezTo>
                <a:cubicBezTo>
                  <a:pt x="12" y="45"/>
                  <a:pt x="13" y="46"/>
                  <a:pt x="14" y="47"/>
                </a:cubicBezTo>
                <a:cubicBezTo>
                  <a:pt x="16" y="48"/>
                  <a:pt x="18" y="50"/>
                  <a:pt x="21" y="50"/>
                </a:cubicBezTo>
                <a:cubicBezTo>
                  <a:pt x="25" y="50"/>
                  <a:pt x="26" y="48"/>
                  <a:pt x="28" y="47"/>
                </a:cubicBezTo>
                <a:cubicBezTo>
                  <a:pt x="29" y="46"/>
                  <a:pt x="30" y="45"/>
                  <a:pt x="32" y="45"/>
                </a:cubicBezTo>
                <a:cubicBezTo>
                  <a:pt x="34" y="45"/>
                  <a:pt x="34" y="46"/>
                  <a:pt x="36" y="47"/>
                </a:cubicBezTo>
                <a:cubicBezTo>
                  <a:pt x="37" y="48"/>
                  <a:pt x="39" y="50"/>
                  <a:pt x="42" y="50"/>
                </a:cubicBezTo>
                <a:cubicBezTo>
                  <a:pt x="46" y="50"/>
                  <a:pt x="48" y="48"/>
                  <a:pt x="49" y="47"/>
                </a:cubicBezTo>
                <a:cubicBezTo>
                  <a:pt x="50" y="46"/>
                  <a:pt x="51" y="45"/>
                  <a:pt x="53" y="45"/>
                </a:cubicBezTo>
                <a:cubicBezTo>
                  <a:pt x="55" y="45"/>
                  <a:pt x="56" y="46"/>
                  <a:pt x="57" y="47"/>
                </a:cubicBezTo>
                <a:cubicBezTo>
                  <a:pt x="58" y="48"/>
                  <a:pt x="60" y="50"/>
                  <a:pt x="64" y="50"/>
                </a:cubicBezTo>
                <a:lnTo>
                  <a:pt x="64" y="64"/>
                </a:lnTo>
                <a:close/>
                <a:moveTo>
                  <a:pt x="13" y="13"/>
                </a:moveTo>
                <a:cubicBezTo>
                  <a:pt x="11" y="13"/>
                  <a:pt x="9" y="11"/>
                  <a:pt x="9" y="9"/>
                </a:cubicBezTo>
                <a:cubicBezTo>
                  <a:pt x="9" y="4"/>
                  <a:pt x="13" y="6"/>
                  <a:pt x="13" y="0"/>
                </a:cubicBezTo>
                <a:cubicBezTo>
                  <a:pt x="15" y="0"/>
                  <a:pt x="18" y="4"/>
                  <a:pt x="18" y="8"/>
                </a:cubicBezTo>
                <a:cubicBezTo>
                  <a:pt x="18" y="12"/>
                  <a:pt x="16" y="13"/>
                  <a:pt x="13" y="13"/>
                </a:cubicBezTo>
                <a:close/>
                <a:moveTo>
                  <a:pt x="32" y="13"/>
                </a:moveTo>
                <a:cubicBezTo>
                  <a:pt x="29" y="13"/>
                  <a:pt x="27" y="11"/>
                  <a:pt x="27" y="9"/>
                </a:cubicBezTo>
                <a:cubicBezTo>
                  <a:pt x="27" y="4"/>
                  <a:pt x="32" y="6"/>
                  <a:pt x="32" y="0"/>
                </a:cubicBezTo>
                <a:cubicBezTo>
                  <a:pt x="33" y="0"/>
                  <a:pt x="36" y="4"/>
                  <a:pt x="36" y="8"/>
                </a:cubicBezTo>
                <a:cubicBezTo>
                  <a:pt x="36" y="12"/>
                  <a:pt x="34" y="13"/>
                  <a:pt x="32" y="13"/>
                </a:cubicBezTo>
                <a:close/>
                <a:moveTo>
                  <a:pt x="50" y="13"/>
                </a:moveTo>
                <a:cubicBezTo>
                  <a:pt x="47" y="13"/>
                  <a:pt x="45" y="11"/>
                  <a:pt x="45" y="9"/>
                </a:cubicBezTo>
                <a:cubicBezTo>
                  <a:pt x="45" y="4"/>
                  <a:pt x="50" y="6"/>
                  <a:pt x="50" y="0"/>
                </a:cubicBezTo>
                <a:cubicBezTo>
                  <a:pt x="52" y="0"/>
                  <a:pt x="55" y="4"/>
                  <a:pt x="55" y="8"/>
                </a:cubicBezTo>
                <a:cubicBezTo>
                  <a:pt x="55" y="12"/>
                  <a:pt x="53" y="13"/>
                  <a:pt x="50" y="1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7" name="Freeform 28"/>
          <p:cNvSpPr>
            <a:spLocks noEditPoints="1"/>
          </p:cNvSpPr>
          <p:nvPr/>
        </p:nvSpPr>
        <p:spPr bwMode="auto">
          <a:xfrm>
            <a:off x="3488120" y="1711899"/>
            <a:ext cx="188913" cy="188913"/>
          </a:xfrm>
          <a:custGeom>
            <a:avLst/>
            <a:gdLst/>
            <a:ahLst/>
            <a:cxnLst>
              <a:cxn ang="0">
                <a:pos x="55" y="45"/>
              </a:cxn>
              <a:cxn ang="0">
                <a:pos x="44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1"/>
              </a:cxn>
              <a:cxn ang="0">
                <a:pos x="10" y="0"/>
              </a:cxn>
              <a:cxn ang="0">
                <a:pos x="44" y="0"/>
              </a:cxn>
              <a:cxn ang="0">
                <a:pos x="55" y="11"/>
              </a:cxn>
              <a:cxn ang="0">
                <a:pos x="55" y="45"/>
              </a:cxn>
              <a:cxn ang="0">
                <a:pos x="45" y="12"/>
              </a:cxn>
              <a:cxn ang="0">
                <a:pos x="39" y="8"/>
              </a:cxn>
              <a:cxn ang="0">
                <a:pos x="22" y="7"/>
              </a:cxn>
              <a:cxn ang="0">
                <a:pos x="14" y="9"/>
              </a:cxn>
              <a:cxn ang="0">
                <a:pos x="9" y="13"/>
              </a:cxn>
              <a:cxn ang="0">
                <a:pos x="12" y="29"/>
              </a:cxn>
              <a:cxn ang="0">
                <a:pos x="13" y="33"/>
              </a:cxn>
              <a:cxn ang="0">
                <a:pos x="23" y="37"/>
              </a:cxn>
              <a:cxn ang="0">
                <a:pos x="39" y="34"/>
              </a:cxn>
              <a:cxn ang="0">
                <a:pos x="42" y="31"/>
              </a:cxn>
              <a:cxn ang="0">
                <a:pos x="45" y="14"/>
              </a:cxn>
              <a:cxn ang="0">
                <a:pos x="45" y="12"/>
              </a:cxn>
              <a:cxn ang="0">
                <a:pos x="40" y="36"/>
              </a:cxn>
              <a:cxn ang="0">
                <a:pos x="14" y="36"/>
              </a:cxn>
              <a:cxn ang="0">
                <a:pos x="14" y="36"/>
              </a:cxn>
              <a:cxn ang="0">
                <a:pos x="14" y="37"/>
              </a:cxn>
              <a:cxn ang="0">
                <a:pos x="15" y="44"/>
              </a:cxn>
              <a:cxn ang="0">
                <a:pos x="22" y="48"/>
              </a:cxn>
              <a:cxn ang="0">
                <a:pos x="38" y="46"/>
              </a:cxn>
              <a:cxn ang="0">
                <a:pos x="41" y="39"/>
              </a:cxn>
              <a:cxn ang="0">
                <a:pos x="40" y="36"/>
              </a:cxn>
              <a:cxn ang="0">
                <a:pos x="33" y="14"/>
              </a:cxn>
              <a:cxn ang="0">
                <a:pos x="21" y="14"/>
              </a:cxn>
              <a:cxn ang="0">
                <a:pos x="15" y="12"/>
              </a:cxn>
              <a:cxn ang="0">
                <a:pos x="20" y="10"/>
              </a:cxn>
              <a:cxn ang="0">
                <a:pos x="34" y="10"/>
              </a:cxn>
              <a:cxn ang="0">
                <a:pos x="39" y="12"/>
              </a:cxn>
              <a:cxn ang="0">
                <a:pos x="33" y="14"/>
              </a:cxn>
              <a:cxn ang="0">
                <a:pos x="28" y="33"/>
              </a:cxn>
              <a:cxn ang="0">
                <a:pos x="21" y="27"/>
              </a:cxn>
              <a:cxn ang="0">
                <a:pos x="25" y="22"/>
              </a:cxn>
              <a:cxn ang="0">
                <a:pos x="33" y="26"/>
              </a:cxn>
              <a:cxn ang="0">
                <a:pos x="28" y="33"/>
              </a:cxn>
              <a:cxn ang="0">
                <a:pos x="26" y="24"/>
              </a:cxn>
              <a:cxn ang="0">
                <a:pos x="26" y="30"/>
              </a:cxn>
              <a:cxn ang="0">
                <a:pos x="30" y="27"/>
              </a:cxn>
              <a:cxn ang="0">
                <a:pos x="26" y="24"/>
              </a:cxn>
            </a:cxnLst>
            <a:rect l="0" t="0" r="r" b="b"/>
            <a:pathLst>
              <a:path w="55" h="55">
                <a:moveTo>
                  <a:pt x="55" y="45"/>
                </a:moveTo>
                <a:cubicBezTo>
                  <a:pt x="55" y="51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1"/>
                  <a:pt x="0" y="4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1"/>
                </a:cubicBezTo>
                <a:lnTo>
                  <a:pt x="55" y="45"/>
                </a:lnTo>
                <a:close/>
                <a:moveTo>
                  <a:pt x="45" y="12"/>
                </a:moveTo>
                <a:cubicBezTo>
                  <a:pt x="44" y="10"/>
                  <a:pt x="41" y="9"/>
                  <a:pt x="39" y="8"/>
                </a:cubicBezTo>
                <a:cubicBezTo>
                  <a:pt x="34" y="7"/>
                  <a:pt x="28" y="7"/>
                  <a:pt x="22" y="7"/>
                </a:cubicBezTo>
                <a:cubicBezTo>
                  <a:pt x="19" y="7"/>
                  <a:pt x="16" y="8"/>
                  <a:pt x="14" y="9"/>
                </a:cubicBezTo>
                <a:cubicBezTo>
                  <a:pt x="12" y="9"/>
                  <a:pt x="9" y="10"/>
                  <a:pt x="9" y="13"/>
                </a:cubicBezTo>
                <a:cubicBezTo>
                  <a:pt x="10" y="18"/>
                  <a:pt x="11" y="23"/>
                  <a:pt x="12" y="29"/>
                </a:cubicBezTo>
                <a:cubicBezTo>
                  <a:pt x="12" y="30"/>
                  <a:pt x="12" y="32"/>
                  <a:pt x="13" y="33"/>
                </a:cubicBezTo>
                <a:cubicBezTo>
                  <a:pt x="16" y="35"/>
                  <a:pt x="20" y="36"/>
                  <a:pt x="23" y="37"/>
                </a:cubicBezTo>
                <a:cubicBezTo>
                  <a:pt x="29" y="37"/>
                  <a:pt x="34" y="37"/>
                  <a:pt x="39" y="34"/>
                </a:cubicBezTo>
                <a:cubicBezTo>
                  <a:pt x="40" y="34"/>
                  <a:pt x="42" y="33"/>
                  <a:pt x="42" y="31"/>
                </a:cubicBezTo>
                <a:cubicBezTo>
                  <a:pt x="43" y="25"/>
                  <a:pt x="44" y="20"/>
                  <a:pt x="45" y="14"/>
                </a:cubicBezTo>
                <a:cubicBezTo>
                  <a:pt x="45" y="13"/>
                  <a:pt x="45" y="12"/>
                  <a:pt x="45" y="12"/>
                </a:cubicBezTo>
                <a:close/>
                <a:moveTo>
                  <a:pt x="40" y="36"/>
                </a:moveTo>
                <a:cubicBezTo>
                  <a:pt x="33" y="41"/>
                  <a:pt x="22" y="41"/>
                  <a:pt x="14" y="36"/>
                </a:cubicBezTo>
                <a:cubicBezTo>
                  <a:pt x="14" y="36"/>
                  <a:pt x="14" y="36"/>
                  <a:pt x="14" y="36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9"/>
                  <a:pt x="14" y="42"/>
                  <a:pt x="15" y="44"/>
                </a:cubicBezTo>
                <a:cubicBezTo>
                  <a:pt x="16" y="47"/>
                  <a:pt x="20" y="48"/>
                  <a:pt x="22" y="48"/>
                </a:cubicBezTo>
                <a:cubicBezTo>
                  <a:pt x="27" y="49"/>
                  <a:pt x="33" y="49"/>
                  <a:pt x="38" y="46"/>
                </a:cubicBezTo>
                <a:cubicBezTo>
                  <a:pt x="40" y="45"/>
                  <a:pt x="40" y="41"/>
                  <a:pt x="41" y="39"/>
                </a:cubicBezTo>
                <a:cubicBezTo>
                  <a:pt x="41" y="38"/>
                  <a:pt x="41" y="37"/>
                  <a:pt x="40" y="36"/>
                </a:cubicBezTo>
                <a:close/>
                <a:moveTo>
                  <a:pt x="33" y="14"/>
                </a:moveTo>
                <a:cubicBezTo>
                  <a:pt x="29" y="15"/>
                  <a:pt x="25" y="15"/>
                  <a:pt x="21" y="14"/>
                </a:cubicBezTo>
                <a:cubicBezTo>
                  <a:pt x="19" y="14"/>
                  <a:pt x="17" y="14"/>
                  <a:pt x="15" y="12"/>
                </a:cubicBezTo>
                <a:cubicBezTo>
                  <a:pt x="16" y="11"/>
                  <a:pt x="18" y="11"/>
                  <a:pt x="20" y="10"/>
                </a:cubicBezTo>
                <a:cubicBezTo>
                  <a:pt x="25" y="9"/>
                  <a:pt x="29" y="10"/>
                  <a:pt x="34" y="10"/>
                </a:cubicBezTo>
                <a:cubicBezTo>
                  <a:pt x="36" y="11"/>
                  <a:pt x="38" y="11"/>
                  <a:pt x="39" y="12"/>
                </a:cubicBezTo>
                <a:cubicBezTo>
                  <a:pt x="37" y="14"/>
                  <a:pt x="35" y="14"/>
                  <a:pt x="33" y="14"/>
                </a:cubicBezTo>
                <a:close/>
                <a:moveTo>
                  <a:pt x="28" y="33"/>
                </a:moveTo>
                <a:cubicBezTo>
                  <a:pt x="25" y="33"/>
                  <a:pt x="22" y="30"/>
                  <a:pt x="21" y="27"/>
                </a:cubicBezTo>
                <a:cubicBezTo>
                  <a:pt x="21" y="25"/>
                  <a:pt x="23" y="23"/>
                  <a:pt x="25" y="22"/>
                </a:cubicBezTo>
                <a:cubicBezTo>
                  <a:pt x="28" y="20"/>
                  <a:pt x="32" y="23"/>
                  <a:pt x="33" y="26"/>
                </a:cubicBezTo>
                <a:cubicBezTo>
                  <a:pt x="33" y="29"/>
                  <a:pt x="31" y="32"/>
                  <a:pt x="28" y="33"/>
                </a:cubicBezTo>
                <a:close/>
                <a:moveTo>
                  <a:pt x="26" y="24"/>
                </a:moveTo>
                <a:cubicBezTo>
                  <a:pt x="24" y="25"/>
                  <a:pt x="24" y="29"/>
                  <a:pt x="26" y="30"/>
                </a:cubicBezTo>
                <a:cubicBezTo>
                  <a:pt x="28" y="31"/>
                  <a:pt x="30" y="29"/>
                  <a:pt x="30" y="27"/>
                </a:cubicBezTo>
                <a:cubicBezTo>
                  <a:pt x="30" y="25"/>
                  <a:pt x="28" y="23"/>
                  <a:pt x="26" y="2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8" name="Freeform 29"/>
          <p:cNvSpPr>
            <a:spLocks noEditPoints="1"/>
          </p:cNvSpPr>
          <p:nvPr/>
        </p:nvSpPr>
        <p:spPr bwMode="auto">
          <a:xfrm>
            <a:off x="3983420" y="1697611"/>
            <a:ext cx="219075" cy="220663"/>
          </a:xfrm>
          <a:custGeom>
            <a:avLst/>
            <a:gdLst/>
            <a:ahLst/>
            <a:cxnLst>
              <a:cxn ang="0">
                <a:pos x="55" y="10"/>
              </a:cxn>
              <a:cxn ang="0">
                <a:pos x="47" y="18"/>
              </a:cxn>
              <a:cxn ang="0">
                <a:pos x="49" y="21"/>
              </a:cxn>
              <a:cxn ang="0">
                <a:pos x="49" y="24"/>
              </a:cxn>
              <a:cxn ang="0">
                <a:pos x="47" y="26"/>
              </a:cxn>
              <a:cxn ang="0">
                <a:pos x="50" y="39"/>
              </a:cxn>
              <a:cxn ang="0">
                <a:pos x="25" y="64"/>
              </a:cxn>
              <a:cxn ang="0">
                <a:pos x="0" y="39"/>
              </a:cxn>
              <a:cxn ang="0">
                <a:pos x="25" y="13"/>
              </a:cxn>
              <a:cxn ang="0">
                <a:pos x="37" y="17"/>
              </a:cxn>
              <a:cxn ang="0">
                <a:pos x="39" y="14"/>
              </a:cxn>
              <a:cxn ang="0">
                <a:pos x="43" y="14"/>
              </a:cxn>
              <a:cxn ang="0">
                <a:pos x="45" y="17"/>
              </a:cxn>
              <a:cxn ang="0">
                <a:pos x="54" y="8"/>
              </a:cxn>
              <a:cxn ang="0">
                <a:pos x="55" y="10"/>
              </a:cxn>
              <a:cxn ang="0">
                <a:pos x="17" y="20"/>
              </a:cxn>
              <a:cxn ang="0">
                <a:pos x="6" y="31"/>
              </a:cxn>
              <a:cxn ang="0">
                <a:pos x="7" y="34"/>
              </a:cxn>
              <a:cxn ang="0">
                <a:pos x="8" y="34"/>
              </a:cxn>
              <a:cxn ang="0">
                <a:pos x="10" y="33"/>
              </a:cxn>
              <a:cxn ang="0">
                <a:pos x="19" y="24"/>
              </a:cxn>
              <a:cxn ang="0">
                <a:pos x="20" y="21"/>
              </a:cxn>
              <a:cxn ang="0">
                <a:pos x="17" y="20"/>
              </a:cxn>
              <a:cxn ang="0">
                <a:pos x="53" y="6"/>
              </a:cxn>
              <a:cxn ang="0">
                <a:pos x="52" y="6"/>
              </a:cxn>
              <a:cxn ang="0">
                <a:pos x="49" y="3"/>
              </a:cxn>
              <a:cxn ang="0">
                <a:pos x="49" y="1"/>
              </a:cxn>
              <a:cxn ang="0">
                <a:pos x="51" y="1"/>
              </a:cxn>
              <a:cxn ang="0">
                <a:pos x="54" y="4"/>
              </a:cxn>
              <a:cxn ang="0">
                <a:pos x="54" y="6"/>
              </a:cxn>
              <a:cxn ang="0">
                <a:pos x="53" y="6"/>
              </a:cxn>
              <a:cxn ang="0">
                <a:pos x="57" y="4"/>
              </a:cxn>
              <a:cxn ang="0">
                <a:pos x="56" y="5"/>
              </a:cxn>
              <a:cxn ang="0">
                <a:pos x="55" y="4"/>
              </a:cxn>
              <a:cxn ang="0">
                <a:pos x="55" y="1"/>
              </a:cxn>
              <a:cxn ang="0">
                <a:pos x="56" y="0"/>
              </a:cxn>
              <a:cxn ang="0">
                <a:pos x="57" y="1"/>
              </a:cxn>
              <a:cxn ang="0">
                <a:pos x="57" y="4"/>
              </a:cxn>
              <a:cxn ang="0">
                <a:pos x="59" y="6"/>
              </a:cxn>
              <a:cxn ang="0">
                <a:pos x="58" y="6"/>
              </a:cxn>
              <a:cxn ang="0">
                <a:pos x="57" y="6"/>
              </a:cxn>
              <a:cxn ang="0">
                <a:pos x="57" y="4"/>
              </a:cxn>
              <a:cxn ang="0">
                <a:pos x="61" y="1"/>
              </a:cxn>
              <a:cxn ang="0">
                <a:pos x="62" y="1"/>
              </a:cxn>
              <a:cxn ang="0">
                <a:pos x="62" y="3"/>
              </a:cxn>
              <a:cxn ang="0">
                <a:pos x="59" y="6"/>
              </a:cxn>
              <a:cxn ang="0">
                <a:pos x="61" y="15"/>
              </a:cxn>
              <a:cxn ang="0">
                <a:pos x="61" y="14"/>
              </a:cxn>
              <a:cxn ang="0">
                <a:pos x="57" y="11"/>
              </a:cxn>
              <a:cxn ang="0">
                <a:pos x="57" y="9"/>
              </a:cxn>
              <a:cxn ang="0">
                <a:pos x="59" y="9"/>
              </a:cxn>
              <a:cxn ang="0">
                <a:pos x="62" y="13"/>
              </a:cxn>
              <a:cxn ang="0">
                <a:pos x="62" y="14"/>
              </a:cxn>
              <a:cxn ang="0">
                <a:pos x="61" y="15"/>
              </a:cxn>
              <a:cxn ang="0">
                <a:pos x="63" y="9"/>
              </a:cxn>
              <a:cxn ang="0">
                <a:pos x="59" y="9"/>
              </a:cxn>
              <a:cxn ang="0">
                <a:pos x="58" y="8"/>
              </a:cxn>
              <a:cxn ang="0">
                <a:pos x="59" y="7"/>
              </a:cxn>
              <a:cxn ang="0">
                <a:pos x="63" y="7"/>
              </a:cxn>
              <a:cxn ang="0">
                <a:pos x="64" y="8"/>
              </a:cxn>
              <a:cxn ang="0">
                <a:pos x="63" y="9"/>
              </a:cxn>
            </a:cxnLst>
            <a:rect l="0" t="0" r="r" b="b"/>
            <a:pathLst>
              <a:path w="64" h="64">
                <a:moveTo>
                  <a:pt x="55" y="10"/>
                </a:moveTo>
                <a:cubicBezTo>
                  <a:pt x="47" y="18"/>
                  <a:pt x="47" y="18"/>
                  <a:pt x="47" y="18"/>
                </a:cubicBezTo>
                <a:cubicBezTo>
                  <a:pt x="49" y="21"/>
                  <a:pt x="49" y="21"/>
                  <a:pt x="49" y="21"/>
                </a:cubicBezTo>
                <a:cubicBezTo>
                  <a:pt x="50" y="22"/>
                  <a:pt x="50" y="23"/>
                  <a:pt x="49" y="24"/>
                </a:cubicBezTo>
                <a:cubicBezTo>
                  <a:pt x="47" y="26"/>
                  <a:pt x="47" y="26"/>
                  <a:pt x="47" y="26"/>
                </a:cubicBezTo>
                <a:cubicBezTo>
                  <a:pt x="49" y="30"/>
                  <a:pt x="50" y="34"/>
                  <a:pt x="50" y="39"/>
                </a:cubicBezTo>
                <a:cubicBezTo>
                  <a:pt x="50" y="52"/>
                  <a:pt x="39" y="64"/>
                  <a:pt x="25" y="64"/>
                </a:cubicBezTo>
                <a:cubicBezTo>
                  <a:pt x="11" y="64"/>
                  <a:pt x="0" y="52"/>
                  <a:pt x="0" y="39"/>
                </a:cubicBezTo>
                <a:cubicBezTo>
                  <a:pt x="0" y="25"/>
                  <a:pt x="11" y="13"/>
                  <a:pt x="25" y="13"/>
                </a:cubicBezTo>
                <a:cubicBezTo>
                  <a:pt x="29" y="13"/>
                  <a:pt x="34" y="15"/>
                  <a:pt x="37" y="17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3"/>
                  <a:pt x="42" y="13"/>
                  <a:pt x="43" y="14"/>
                </a:cubicBezTo>
                <a:cubicBezTo>
                  <a:pt x="45" y="17"/>
                  <a:pt x="45" y="17"/>
                  <a:pt x="45" y="17"/>
                </a:cubicBezTo>
                <a:cubicBezTo>
                  <a:pt x="54" y="8"/>
                  <a:pt x="54" y="8"/>
                  <a:pt x="54" y="8"/>
                </a:cubicBezTo>
                <a:lnTo>
                  <a:pt x="55" y="10"/>
                </a:lnTo>
                <a:close/>
                <a:moveTo>
                  <a:pt x="17" y="20"/>
                </a:moveTo>
                <a:cubicBezTo>
                  <a:pt x="12" y="22"/>
                  <a:pt x="8" y="26"/>
                  <a:pt x="6" y="31"/>
                </a:cubicBezTo>
                <a:cubicBezTo>
                  <a:pt x="5" y="32"/>
                  <a:pt x="6" y="33"/>
                  <a:pt x="7" y="34"/>
                </a:cubicBezTo>
                <a:cubicBezTo>
                  <a:pt x="7" y="34"/>
                  <a:pt x="8" y="34"/>
                  <a:pt x="8" y="34"/>
                </a:cubicBezTo>
                <a:cubicBezTo>
                  <a:pt x="9" y="34"/>
                  <a:pt x="10" y="33"/>
                  <a:pt x="10" y="33"/>
                </a:cubicBezTo>
                <a:cubicBezTo>
                  <a:pt x="12" y="29"/>
                  <a:pt x="15" y="25"/>
                  <a:pt x="19" y="24"/>
                </a:cubicBezTo>
                <a:cubicBezTo>
                  <a:pt x="20" y="23"/>
                  <a:pt x="21" y="22"/>
                  <a:pt x="20" y="21"/>
                </a:cubicBezTo>
                <a:cubicBezTo>
                  <a:pt x="20" y="20"/>
                  <a:pt x="18" y="19"/>
                  <a:pt x="17" y="20"/>
                </a:cubicBezTo>
                <a:close/>
                <a:moveTo>
                  <a:pt x="53" y="6"/>
                </a:moveTo>
                <a:cubicBezTo>
                  <a:pt x="53" y="6"/>
                  <a:pt x="53" y="6"/>
                  <a:pt x="52" y="6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2"/>
                  <a:pt x="49" y="2"/>
                  <a:pt x="49" y="1"/>
                </a:cubicBezTo>
                <a:cubicBezTo>
                  <a:pt x="50" y="1"/>
                  <a:pt x="50" y="1"/>
                  <a:pt x="51" y="1"/>
                </a:cubicBezTo>
                <a:cubicBezTo>
                  <a:pt x="54" y="4"/>
                  <a:pt x="54" y="4"/>
                  <a:pt x="54" y="4"/>
                </a:cubicBezTo>
                <a:cubicBezTo>
                  <a:pt x="55" y="5"/>
                  <a:pt x="55" y="6"/>
                  <a:pt x="54" y="6"/>
                </a:cubicBezTo>
                <a:cubicBezTo>
                  <a:pt x="54" y="6"/>
                  <a:pt x="54" y="6"/>
                  <a:pt x="53" y="6"/>
                </a:cubicBezTo>
                <a:close/>
                <a:moveTo>
                  <a:pt x="57" y="4"/>
                </a:moveTo>
                <a:cubicBezTo>
                  <a:pt x="57" y="5"/>
                  <a:pt x="56" y="5"/>
                  <a:pt x="56" y="5"/>
                </a:cubicBezTo>
                <a:cubicBezTo>
                  <a:pt x="55" y="5"/>
                  <a:pt x="55" y="5"/>
                  <a:pt x="55" y="4"/>
                </a:cubicBezTo>
                <a:cubicBezTo>
                  <a:pt x="55" y="1"/>
                  <a:pt x="55" y="1"/>
                  <a:pt x="55" y="1"/>
                </a:cubicBezTo>
                <a:cubicBezTo>
                  <a:pt x="55" y="0"/>
                  <a:pt x="55" y="0"/>
                  <a:pt x="56" y="0"/>
                </a:cubicBezTo>
                <a:cubicBezTo>
                  <a:pt x="56" y="0"/>
                  <a:pt x="57" y="0"/>
                  <a:pt x="57" y="1"/>
                </a:cubicBezTo>
                <a:lnTo>
                  <a:pt x="57" y="4"/>
                </a:lnTo>
                <a:close/>
                <a:moveTo>
                  <a:pt x="59" y="6"/>
                </a:moveTo>
                <a:cubicBezTo>
                  <a:pt x="59" y="6"/>
                  <a:pt x="59" y="6"/>
                  <a:pt x="58" y="6"/>
                </a:cubicBezTo>
                <a:cubicBezTo>
                  <a:pt x="58" y="6"/>
                  <a:pt x="58" y="6"/>
                  <a:pt x="57" y="6"/>
                </a:cubicBezTo>
                <a:cubicBezTo>
                  <a:pt x="57" y="6"/>
                  <a:pt x="57" y="5"/>
                  <a:pt x="57" y="4"/>
                </a:cubicBezTo>
                <a:cubicBezTo>
                  <a:pt x="61" y="1"/>
                  <a:pt x="61" y="1"/>
                  <a:pt x="61" y="1"/>
                </a:cubicBezTo>
                <a:cubicBezTo>
                  <a:pt x="61" y="1"/>
                  <a:pt x="62" y="1"/>
                  <a:pt x="62" y="1"/>
                </a:cubicBezTo>
                <a:cubicBezTo>
                  <a:pt x="63" y="2"/>
                  <a:pt x="63" y="2"/>
                  <a:pt x="62" y="3"/>
                </a:cubicBezTo>
                <a:lnTo>
                  <a:pt x="59" y="6"/>
                </a:lnTo>
                <a:close/>
                <a:moveTo>
                  <a:pt x="61" y="15"/>
                </a:moveTo>
                <a:cubicBezTo>
                  <a:pt x="61" y="15"/>
                  <a:pt x="61" y="15"/>
                  <a:pt x="61" y="14"/>
                </a:cubicBezTo>
                <a:cubicBezTo>
                  <a:pt x="57" y="11"/>
                  <a:pt x="57" y="11"/>
                  <a:pt x="57" y="11"/>
                </a:cubicBezTo>
                <a:cubicBezTo>
                  <a:pt x="57" y="11"/>
                  <a:pt x="57" y="10"/>
                  <a:pt x="57" y="9"/>
                </a:cubicBezTo>
                <a:cubicBezTo>
                  <a:pt x="58" y="9"/>
                  <a:pt x="59" y="9"/>
                  <a:pt x="59" y="9"/>
                </a:cubicBezTo>
                <a:cubicBezTo>
                  <a:pt x="62" y="13"/>
                  <a:pt x="62" y="13"/>
                  <a:pt x="62" y="13"/>
                </a:cubicBezTo>
                <a:cubicBezTo>
                  <a:pt x="63" y="13"/>
                  <a:pt x="63" y="14"/>
                  <a:pt x="62" y="14"/>
                </a:cubicBezTo>
                <a:cubicBezTo>
                  <a:pt x="62" y="15"/>
                  <a:pt x="62" y="15"/>
                  <a:pt x="61" y="15"/>
                </a:cubicBezTo>
                <a:close/>
                <a:moveTo>
                  <a:pt x="63" y="9"/>
                </a:moveTo>
                <a:cubicBezTo>
                  <a:pt x="59" y="9"/>
                  <a:pt x="59" y="9"/>
                  <a:pt x="59" y="9"/>
                </a:cubicBezTo>
                <a:cubicBezTo>
                  <a:pt x="59" y="9"/>
                  <a:pt x="58" y="8"/>
                  <a:pt x="58" y="8"/>
                </a:cubicBezTo>
                <a:cubicBezTo>
                  <a:pt x="58" y="7"/>
                  <a:pt x="59" y="7"/>
                  <a:pt x="59" y="7"/>
                </a:cubicBezTo>
                <a:cubicBezTo>
                  <a:pt x="63" y="7"/>
                  <a:pt x="63" y="7"/>
                  <a:pt x="63" y="7"/>
                </a:cubicBezTo>
                <a:cubicBezTo>
                  <a:pt x="63" y="7"/>
                  <a:pt x="64" y="7"/>
                  <a:pt x="64" y="8"/>
                </a:cubicBezTo>
                <a:cubicBezTo>
                  <a:pt x="64" y="8"/>
                  <a:pt x="63" y="9"/>
                  <a:pt x="63" y="9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9" name="Freeform 30"/>
          <p:cNvSpPr/>
          <p:nvPr/>
        </p:nvSpPr>
        <p:spPr bwMode="auto">
          <a:xfrm>
            <a:off x="4477132" y="1711899"/>
            <a:ext cx="155575" cy="185738"/>
          </a:xfrm>
          <a:custGeom>
            <a:avLst/>
            <a:gdLst/>
            <a:ahLst/>
            <a:cxnLst>
              <a:cxn ang="0">
                <a:pos x="43" y="1"/>
              </a:cxn>
              <a:cxn ang="0">
                <a:pos x="45" y="4"/>
              </a:cxn>
              <a:cxn ang="0">
                <a:pos x="45" y="50"/>
              </a:cxn>
              <a:cxn ang="0">
                <a:pos x="43" y="54"/>
              </a:cxn>
              <a:cxn ang="0">
                <a:pos x="41" y="54"/>
              </a:cxn>
              <a:cxn ang="0">
                <a:pos x="38" y="53"/>
              </a:cxn>
              <a:cxn ang="0">
                <a:pos x="23" y="38"/>
              </a:cxn>
              <a:cxn ang="0">
                <a:pos x="7" y="53"/>
              </a:cxn>
              <a:cxn ang="0">
                <a:pos x="4" y="54"/>
              </a:cxn>
              <a:cxn ang="0">
                <a:pos x="2" y="54"/>
              </a:cxn>
              <a:cxn ang="0">
                <a:pos x="0" y="50"/>
              </a:cxn>
              <a:cxn ang="0">
                <a:pos x="0" y="4"/>
              </a:cxn>
              <a:cxn ang="0">
                <a:pos x="2" y="1"/>
              </a:cxn>
              <a:cxn ang="0">
                <a:pos x="4" y="0"/>
              </a:cxn>
              <a:cxn ang="0">
                <a:pos x="41" y="0"/>
              </a:cxn>
              <a:cxn ang="0">
                <a:pos x="43" y="1"/>
              </a:cxn>
            </a:cxnLst>
            <a:rect l="0" t="0" r="r" b="b"/>
            <a:pathLst>
              <a:path w="45" h="54">
                <a:moveTo>
                  <a:pt x="43" y="1"/>
                </a:moveTo>
                <a:cubicBezTo>
                  <a:pt x="44" y="1"/>
                  <a:pt x="45" y="3"/>
                  <a:pt x="45" y="4"/>
                </a:cubicBezTo>
                <a:cubicBezTo>
                  <a:pt x="45" y="50"/>
                  <a:pt x="45" y="50"/>
                  <a:pt x="45" y="50"/>
                </a:cubicBezTo>
                <a:cubicBezTo>
                  <a:pt x="45" y="52"/>
                  <a:pt x="44" y="53"/>
                  <a:pt x="43" y="54"/>
                </a:cubicBezTo>
                <a:cubicBezTo>
                  <a:pt x="42" y="54"/>
                  <a:pt x="42" y="54"/>
                  <a:pt x="41" y="54"/>
                </a:cubicBezTo>
                <a:cubicBezTo>
                  <a:pt x="40" y="54"/>
                  <a:pt x="39" y="54"/>
                  <a:pt x="38" y="53"/>
                </a:cubicBezTo>
                <a:cubicBezTo>
                  <a:pt x="23" y="38"/>
                  <a:pt x="23" y="38"/>
                  <a:pt x="23" y="38"/>
                </a:cubicBezTo>
                <a:cubicBezTo>
                  <a:pt x="7" y="53"/>
                  <a:pt x="7" y="53"/>
                  <a:pt x="7" y="53"/>
                </a:cubicBezTo>
                <a:cubicBezTo>
                  <a:pt x="6" y="54"/>
                  <a:pt x="5" y="54"/>
                  <a:pt x="4" y="54"/>
                </a:cubicBezTo>
                <a:cubicBezTo>
                  <a:pt x="3" y="54"/>
                  <a:pt x="3" y="54"/>
                  <a:pt x="2" y="54"/>
                </a:cubicBezTo>
                <a:cubicBezTo>
                  <a:pt x="1" y="53"/>
                  <a:pt x="0" y="52"/>
                  <a:pt x="0" y="50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1" y="1"/>
                  <a:pt x="2" y="1"/>
                </a:cubicBezTo>
                <a:cubicBezTo>
                  <a:pt x="3" y="0"/>
                  <a:pt x="3" y="0"/>
                  <a:pt x="4" y="0"/>
                </a:cubicBezTo>
                <a:cubicBezTo>
                  <a:pt x="5" y="0"/>
                  <a:pt x="40" y="0"/>
                  <a:pt x="41" y="0"/>
                </a:cubicBezTo>
                <a:cubicBezTo>
                  <a:pt x="42" y="0"/>
                  <a:pt x="42" y="0"/>
                  <a:pt x="43" y="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0" name="Freeform 31"/>
          <p:cNvSpPr>
            <a:spLocks noEditPoints="1"/>
          </p:cNvSpPr>
          <p:nvPr/>
        </p:nvSpPr>
        <p:spPr bwMode="auto">
          <a:xfrm>
            <a:off x="4972432" y="1697611"/>
            <a:ext cx="219075" cy="188913"/>
          </a:xfrm>
          <a:custGeom>
            <a:avLst/>
            <a:gdLst/>
            <a:ahLst/>
            <a:cxnLst>
              <a:cxn ang="0">
                <a:pos x="64" y="28"/>
              </a:cxn>
              <a:cxn ang="0">
                <a:pos x="0" y="28"/>
              </a:cxn>
              <a:cxn ang="0">
                <a:pos x="0" y="15"/>
              </a:cxn>
              <a:cxn ang="0">
                <a:pos x="5" y="9"/>
              </a:cxn>
              <a:cxn ang="0">
                <a:pos x="18" y="9"/>
              </a:cxn>
              <a:cxn ang="0">
                <a:pos x="18" y="3"/>
              </a:cxn>
              <a:cxn ang="0">
                <a:pos x="21" y="0"/>
              </a:cxn>
              <a:cxn ang="0">
                <a:pos x="42" y="0"/>
              </a:cxn>
              <a:cxn ang="0">
                <a:pos x="45" y="3"/>
              </a:cxn>
              <a:cxn ang="0">
                <a:pos x="45" y="9"/>
              </a:cxn>
              <a:cxn ang="0">
                <a:pos x="58" y="9"/>
              </a:cxn>
              <a:cxn ang="0">
                <a:pos x="64" y="15"/>
              </a:cxn>
              <a:cxn ang="0">
                <a:pos x="64" y="28"/>
              </a:cxn>
              <a:cxn ang="0">
                <a:pos x="64" y="49"/>
              </a:cxn>
              <a:cxn ang="0">
                <a:pos x="58" y="55"/>
              </a:cxn>
              <a:cxn ang="0">
                <a:pos x="5" y="55"/>
              </a:cxn>
              <a:cxn ang="0">
                <a:pos x="0" y="49"/>
              </a:cxn>
              <a:cxn ang="0">
                <a:pos x="0" y="32"/>
              </a:cxn>
              <a:cxn ang="0">
                <a:pos x="24" y="32"/>
              </a:cxn>
              <a:cxn ang="0">
                <a:pos x="24" y="37"/>
              </a:cxn>
              <a:cxn ang="0">
                <a:pos x="26" y="40"/>
              </a:cxn>
              <a:cxn ang="0">
                <a:pos x="37" y="40"/>
              </a:cxn>
              <a:cxn ang="0">
                <a:pos x="40" y="37"/>
              </a:cxn>
              <a:cxn ang="0">
                <a:pos x="40" y="32"/>
              </a:cxn>
              <a:cxn ang="0">
                <a:pos x="64" y="32"/>
              </a:cxn>
              <a:cxn ang="0">
                <a:pos x="64" y="49"/>
              </a:cxn>
              <a:cxn ang="0">
                <a:pos x="41" y="9"/>
              </a:cxn>
              <a:cxn ang="0">
                <a:pos x="41" y="4"/>
              </a:cxn>
              <a:cxn ang="0">
                <a:pos x="23" y="4"/>
              </a:cxn>
              <a:cxn ang="0">
                <a:pos x="23" y="9"/>
              </a:cxn>
              <a:cxn ang="0">
                <a:pos x="41" y="9"/>
              </a:cxn>
              <a:cxn ang="0">
                <a:pos x="36" y="36"/>
              </a:cxn>
              <a:cxn ang="0">
                <a:pos x="27" y="36"/>
              </a:cxn>
              <a:cxn ang="0">
                <a:pos x="27" y="32"/>
              </a:cxn>
              <a:cxn ang="0">
                <a:pos x="36" y="32"/>
              </a:cxn>
              <a:cxn ang="0">
                <a:pos x="36" y="36"/>
              </a:cxn>
            </a:cxnLst>
            <a:rect l="0" t="0" r="r" b="b"/>
            <a:pathLst>
              <a:path w="64" h="55">
                <a:moveTo>
                  <a:pt x="64" y="28"/>
                </a:moveTo>
                <a:cubicBezTo>
                  <a:pt x="0" y="28"/>
                  <a:pt x="0" y="28"/>
                  <a:pt x="0" y="28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1"/>
                  <a:pt x="2" y="9"/>
                  <a:pt x="5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1"/>
                  <a:pt x="20" y="0"/>
                  <a:pt x="21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4" y="0"/>
                  <a:pt x="45" y="1"/>
                  <a:pt x="45" y="3"/>
                </a:cubicBezTo>
                <a:cubicBezTo>
                  <a:pt x="45" y="9"/>
                  <a:pt x="45" y="9"/>
                  <a:pt x="45" y="9"/>
                </a:cubicBezTo>
                <a:cubicBezTo>
                  <a:pt x="58" y="9"/>
                  <a:pt x="58" y="9"/>
                  <a:pt x="58" y="9"/>
                </a:cubicBezTo>
                <a:cubicBezTo>
                  <a:pt x="61" y="9"/>
                  <a:pt x="64" y="11"/>
                  <a:pt x="64" y="15"/>
                </a:cubicBezTo>
                <a:lnTo>
                  <a:pt x="64" y="28"/>
                </a:lnTo>
                <a:close/>
                <a:moveTo>
                  <a:pt x="64" y="49"/>
                </a:moveTo>
                <a:cubicBezTo>
                  <a:pt x="64" y="52"/>
                  <a:pt x="61" y="55"/>
                  <a:pt x="58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2"/>
                  <a:pt x="0" y="49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7"/>
                  <a:pt x="24" y="37"/>
                  <a:pt x="24" y="37"/>
                </a:cubicBezTo>
                <a:cubicBezTo>
                  <a:pt x="24" y="39"/>
                  <a:pt x="25" y="40"/>
                  <a:pt x="26" y="40"/>
                </a:cubicBezTo>
                <a:cubicBezTo>
                  <a:pt x="37" y="40"/>
                  <a:pt x="37" y="40"/>
                  <a:pt x="37" y="40"/>
                </a:cubicBezTo>
                <a:cubicBezTo>
                  <a:pt x="39" y="40"/>
                  <a:pt x="40" y="39"/>
                  <a:pt x="40" y="37"/>
                </a:cubicBezTo>
                <a:cubicBezTo>
                  <a:pt x="40" y="32"/>
                  <a:pt x="40" y="32"/>
                  <a:pt x="40" y="32"/>
                </a:cubicBezTo>
                <a:cubicBezTo>
                  <a:pt x="64" y="32"/>
                  <a:pt x="64" y="32"/>
                  <a:pt x="64" y="32"/>
                </a:cubicBezTo>
                <a:lnTo>
                  <a:pt x="64" y="49"/>
                </a:lnTo>
                <a:close/>
                <a:moveTo>
                  <a:pt x="41" y="9"/>
                </a:moveTo>
                <a:cubicBezTo>
                  <a:pt x="41" y="4"/>
                  <a:pt x="41" y="4"/>
                  <a:pt x="41" y="4"/>
                </a:cubicBezTo>
                <a:cubicBezTo>
                  <a:pt x="23" y="4"/>
                  <a:pt x="23" y="4"/>
                  <a:pt x="23" y="4"/>
                </a:cubicBezTo>
                <a:cubicBezTo>
                  <a:pt x="23" y="9"/>
                  <a:pt x="23" y="9"/>
                  <a:pt x="23" y="9"/>
                </a:cubicBezTo>
                <a:lnTo>
                  <a:pt x="41" y="9"/>
                </a:lnTo>
                <a:close/>
                <a:moveTo>
                  <a:pt x="36" y="36"/>
                </a:moveTo>
                <a:cubicBezTo>
                  <a:pt x="27" y="36"/>
                  <a:pt x="27" y="36"/>
                  <a:pt x="27" y="36"/>
                </a:cubicBezTo>
                <a:cubicBezTo>
                  <a:pt x="27" y="32"/>
                  <a:pt x="27" y="32"/>
                  <a:pt x="27" y="32"/>
                </a:cubicBezTo>
                <a:cubicBezTo>
                  <a:pt x="36" y="32"/>
                  <a:pt x="36" y="32"/>
                  <a:pt x="36" y="32"/>
                </a:cubicBezTo>
                <a:lnTo>
                  <a:pt x="36" y="3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1" name="Freeform 32"/>
          <p:cNvSpPr>
            <a:spLocks noEditPoints="1"/>
          </p:cNvSpPr>
          <p:nvPr/>
        </p:nvSpPr>
        <p:spPr bwMode="auto">
          <a:xfrm>
            <a:off x="5470907" y="1703961"/>
            <a:ext cx="195263" cy="193675"/>
          </a:xfrm>
          <a:custGeom>
            <a:avLst/>
            <a:gdLst/>
            <a:ahLst/>
            <a:cxnLst>
              <a:cxn ang="0">
                <a:pos x="55" y="34"/>
              </a:cxn>
              <a:cxn ang="0">
                <a:pos x="47" y="34"/>
              </a:cxn>
              <a:cxn ang="0">
                <a:pos x="44" y="45"/>
              </a:cxn>
              <a:cxn ang="0">
                <a:pos x="52" y="52"/>
              </a:cxn>
              <a:cxn ang="0">
                <a:pos x="52" y="55"/>
              </a:cxn>
              <a:cxn ang="0">
                <a:pos x="50" y="56"/>
              </a:cxn>
              <a:cxn ang="0">
                <a:pos x="49" y="55"/>
              </a:cxn>
              <a:cxn ang="0">
                <a:pos x="41" y="48"/>
              </a:cxn>
              <a:cxn ang="0">
                <a:pos x="31" y="53"/>
              </a:cxn>
              <a:cxn ang="0">
                <a:pos x="31" y="21"/>
              </a:cxn>
              <a:cxn ang="0">
                <a:pos x="26" y="21"/>
              </a:cxn>
              <a:cxn ang="0">
                <a:pos x="26" y="53"/>
              </a:cxn>
              <a:cxn ang="0">
                <a:pos x="15" y="48"/>
              </a:cxn>
              <a:cxn ang="0">
                <a:pos x="8" y="55"/>
              </a:cxn>
              <a:cxn ang="0">
                <a:pos x="7" y="56"/>
              </a:cxn>
              <a:cxn ang="0">
                <a:pos x="5" y="55"/>
              </a:cxn>
              <a:cxn ang="0">
                <a:pos x="5" y="52"/>
              </a:cxn>
              <a:cxn ang="0">
                <a:pos x="12" y="44"/>
              </a:cxn>
              <a:cxn ang="0">
                <a:pos x="10" y="34"/>
              </a:cxn>
              <a:cxn ang="0">
                <a:pos x="2" y="34"/>
              </a:cxn>
              <a:cxn ang="0">
                <a:pos x="0" y="32"/>
              </a:cxn>
              <a:cxn ang="0">
                <a:pos x="2" y="30"/>
              </a:cxn>
              <a:cxn ang="0">
                <a:pos x="10" y="30"/>
              </a:cxn>
              <a:cxn ang="0">
                <a:pos x="10" y="19"/>
              </a:cxn>
              <a:cxn ang="0">
                <a:pos x="4" y="13"/>
              </a:cxn>
              <a:cxn ang="0">
                <a:pos x="4" y="10"/>
              </a:cxn>
              <a:cxn ang="0">
                <a:pos x="7" y="10"/>
              </a:cxn>
              <a:cxn ang="0">
                <a:pos x="13" y="16"/>
              </a:cxn>
              <a:cxn ang="0">
                <a:pos x="44" y="16"/>
              </a:cxn>
              <a:cxn ang="0">
                <a:pos x="50" y="10"/>
              </a:cxn>
              <a:cxn ang="0">
                <a:pos x="53" y="10"/>
              </a:cxn>
              <a:cxn ang="0">
                <a:pos x="53" y="13"/>
              </a:cxn>
              <a:cxn ang="0">
                <a:pos x="47" y="19"/>
              </a:cxn>
              <a:cxn ang="0">
                <a:pos x="47" y="30"/>
              </a:cxn>
              <a:cxn ang="0">
                <a:pos x="55" y="30"/>
              </a:cxn>
              <a:cxn ang="0">
                <a:pos x="57" y="32"/>
              </a:cxn>
              <a:cxn ang="0">
                <a:pos x="55" y="34"/>
              </a:cxn>
              <a:cxn ang="0">
                <a:pos x="17" y="11"/>
              </a:cxn>
              <a:cxn ang="0">
                <a:pos x="28" y="0"/>
              </a:cxn>
              <a:cxn ang="0">
                <a:pos x="40" y="11"/>
              </a:cxn>
              <a:cxn ang="0">
                <a:pos x="17" y="11"/>
              </a:cxn>
            </a:cxnLst>
            <a:rect l="0" t="0" r="r" b="b"/>
            <a:pathLst>
              <a:path w="57" h="56">
                <a:moveTo>
                  <a:pt x="55" y="34"/>
                </a:moveTo>
                <a:cubicBezTo>
                  <a:pt x="47" y="34"/>
                  <a:pt x="47" y="34"/>
                  <a:pt x="47" y="34"/>
                </a:cubicBezTo>
                <a:cubicBezTo>
                  <a:pt x="47" y="39"/>
                  <a:pt x="46" y="42"/>
                  <a:pt x="44" y="45"/>
                </a:cubicBezTo>
                <a:cubicBezTo>
                  <a:pt x="52" y="52"/>
                  <a:pt x="52" y="52"/>
                  <a:pt x="52" y="52"/>
                </a:cubicBezTo>
                <a:cubicBezTo>
                  <a:pt x="53" y="53"/>
                  <a:pt x="53" y="54"/>
                  <a:pt x="52" y="55"/>
                </a:cubicBezTo>
                <a:cubicBezTo>
                  <a:pt x="51" y="56"/>
                  <a:pt x="51" y="56"/>
                  <a:pt x="50" y="56"/>
                </a:cubicBezTo>
                <a:cubicBezTo>
                  <a:pt x="50" y="56"/>
                  <a:pt x="49" y="56"/>
                  <a:pt x="49" y="55"/>
                </a:cubicBezTo>
                <a:cubicBezTo>
                  <a:pt x="41" y="48"/>
                  <a:pt x="41" y="48"/>
                  <a:pt x="41" y="48"/>
                </a:cubicBezTo>
                <a:cubicBezTo>
                  <a:pt x="41" y="48"/>
                  <a:pt x="37" y="53"/>
                  <a:pt x="31" y="53"/>
                </a:cubicBezTo>
                <a:cubicBezTo>
                  <a:pt x="31" y="21"/>
                  <a:pt x="31" y="21"/>
                  <a:pt x="31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53"/>
                  <a:pt x="26" y="53"/>
                  <a:pt x="26" y="53"/>
                </a:cubicBezTo>
                <a:cubicBezTo>
                  <a:pt x="20" y="53"/>
                  <a:pt x="15" y="48"/>
                  <a:pt x="15" y="48"/>
                </a:cubicBezTo>
                <a:cubicBezTo>
                  <a:pt x="8" y="55"/>
                  <a:pt x="8" y="55"/>
                  <a:pt x="8" y="55"/>
                </a:cubicBezTo>
                <a:cubicBezTo>
                  <a:pt x="8" y="56"/>
                  <a:pt x="7" y="56"/>
                  <a:pt x="7" y="56"/>
                </a:cubicBezTo>
                <a:cubicBezTo>
                  <a:pt x="6" y="56"/>
                  <a:pt x="6" y="56"/>
                  <a:pt x="5" y="55"/>
                </a:cubicBezTo>
                <a:cubicBezTo>
                  <a:pt x="4" y="55"/>
                  <a:pt x="4" y="53"/>
                  <a:pt x="5" y="52"/>
                </a:cubicBezTo>
                <a:cubicBezTo>
                  <a:pt x="12" y="44"/>
                  <a:pt x="12" y="44"/>
                  <a:pt x="12" y="44"/>
                </a:cubicBezTo>
                <a:cubicBezTo>
                  <a:pt x="11" y="42"/>
                  <a:pt x="10" y="38"/>
                  <a:pt x="10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1" y="34"/>
                  <a:pt x="0" y="33"/>
                  <a:pt x="0" y="32"/>
                </a:cubicBezTo>
                <a:cubicBezTo>
                  <a:pt x="0" y="31"/>
                  <a:pt x="1" y="30"/>
                  <a:pt x="2" y="30"/>
                </a:cubicBezTo>
                <a:cubicBezTo>
                  <a:pt x="10" y="30"/>
                  <a:pt x="10" y="30"/>
                  <a:pt x="10" y="30"/>
                </a:cubicBezTo>
                <a:cubicBezTo>
                  <a:pt x="10" y="25"/>
                  <a:pt x="10" y="22"/>
                  <a:pt x="10" y="19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2"/>
                  <a:pt x="3" y="11"/>
                  <a:pt x="4" y="10"/>
                </a:cubicBezTo>
                <a:cubicBezTo>
                  <a:pt x="5" y="9"/>
                  <a:pt x="6" y="9"/>
                  <a:pt x="7" y="10"/>
                </a:cubicBezTo>
                <a:cubicBezTo>
                  <a:pt x="13" y="16"/>
                  <a:pt x="13" y="16"/>
                  <a:pt x="13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50" y="10"/>
                  <a:pt x="50" y="10"/>
                  <a:pt x="50" y="10"/>
                </a:cubicBezTo>
                <a:cubicBezTo>
                  <a:pt x="51" y="9"/>
                  <a:pt x="52" y="9"/>
                  <a:pt x="53" y="10"/>
                </a:cubicBezTo>
                <a:cubicBezTo>
                  <a:pt x="54" y="11"/>
                  <a:pt x="54" y="12"/>
                  <a:pt x="53" y="13"/>
                </a:cubicBezTo>
                <a:cubicBezTo>
                  <a:pt x="47" y="19"/>
                  <a:pt x="47" y="19"/>
                  <a:pt x="47" y="19"/>
                </a:cubicBezTo>
                <a:cubicBezTo>
                  <a:pt x="47" y="22"/>
                  <a:pt x="47" y="25"/>
                  <a:pt x="47" y="30"/>
                </a:cubicBezTo>
                <a:cubicBezTo>
                  <a:pt x="55" y="30"/>
                  <a:pt x="55" y="30"/>
                  <a:pt x="55" y="30"/>
                </a:cubicBezTo>
                <a:cubicBezTo>
                  <a:pt x="56" y="30"/>
                  <a:pt x="57" y="31"/>
                  <a:pt x="57" y="32"/>
                </a:cubicBezTo>
                <a:cubicBezTo>
                  <a:pt x="57" y="33"/>
                  <a:pt x="56" y="34"/>
                  <a:pt x="55" y="34"/>
                </a:cubicBezTo>
                <a:close/>
                <a:moveTo>
                  <a:pt x="17" y="11"/>
                </a:moveTo>
                <a:cubicBezTo>
                  <a:pt x="17" y="5"/>
                  <a:pt x="22" y="0"/>
                  <a:pt x="28" y="0"/>
                </a:cubicBezTo>
                <a:cubicBezTo>
                  <a:pt x="35" y="0"/>
                  <a:pt x="40" y="5"/>
                  <a:pt x="40" y="11"/>
                </a:cubicBezTo>
                <a:lnTo>
                  <a:pt x="17" y="1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2" name="Freeform 33"/>
          <p:cNvSpPr>
            <a:spLocks noEditPoints="1"/>
          </p:cNvSpPr>
          <p:nvPr/>
        </p:nvSpPr>
        <p:spPr bwMode="auto">
          <a:xfrm>
            <a:off x="5961445" y="1697611"/>
            <a:ext cx="173038" cy="220663"/>
          </a:xfrm>
          <a:custGeom>
            <a:avLst/>
            <a:gdLst/>
            <a:ahLst/>
            <a:cxnLst>
              <a:cxn ang="0">
                <a:pos x="2" y="64"/>
              </a:cxn>
              <a:cxn ang="0">
                <a:pos x="2" y="0"/>
              </a:cxn>
              <a:cxn ang="0">
                <a:pos x="50" y="61"/>
              </a:cxn>
              <a:cxn ang="0">
                <a:pos x="4" y="4"/>
              </a:cxn>
              <a:cxn ang="0">
                <a:pos x="18" y="51"/>
              </a:cxn>
              <a:cxn ang="0">
                <a:pos x="32" y="51"/>
              </a:cxn>
              <a:cxn ang="0">
                <a:pos x="13" y="12"/>
              </a:cxn>
              <a:cxn ang="0">
                <a:pos x="9" y="12"/>
              </a:cxn>
              <a:cxn ang="0">
                <a:pos x="12" y="9"/>
              </a:cxn>
              <a:cxn ang="0">
                <a:pos x="13" y="21"/>
              </a:cxn>
              <a:cxn ang="0">
                <a:pos x="9" y="21"/>
              </a:cxn>
              <a:cxn ang="0">
                <a:pos x="12" y="18"/>
              </a:cxn>
              <a:cxn ang="0">
                <a:pos x="13" y="31"/>
              </a:cxn>
              <a:cxn ang="0">
                <a:pos x="9" y="31"/>
              </a:cxn>
              <a:cxn ang="0">
                <a:pos x="12" y="27"/>
              </a:cxn>
              <a:cxn ang="0">
                <a:pos x="13" y="40"/>
              </a:cxn>
              <a:cxn ang="0">
                <a:pos x="9" y="40"/>
              </a:cxn>
              <a:cxn ang="0">
                <a:pos x="12" y="36"/>
              </a:cxn>
              <a:cxn ang="0">
                <a:pos x="13" y="49"/>
              </a:cxn>
              <a:cxn ang="0">
                <a:pos x="9" y="49"/>
              </a:cxn>
              <a:cxn ang="0">
                <a:pos x="12" y="45"/>
              </a:cxn>
              <a:cxn ang="0">
                <a:pos x="23" y="12"/>
              </a:cxn>
              <a:cxn ang="0">
                <a:pos x="18" y="12"/>
              </a:cxn>
              <a:cxn ang="0">
                <a:pos x="21" y="9"/>
              </a:cxn>
              <a:cxn ang="0">
                <a:pos x="23" y="21"/>
              </a:cxn>
              <a:cxn ang="0">
                <a:pos x="18" y="21"/>
              </a:cxn>
              <a:cxn ang="0">
                <a:pos x="21" y="18"/>
              </a:cxn>
              <a:cxn ang="0">
                <a:pos x="23" y="31"/>
              </a:cxn>
              <a:cxn ang="0">
                <a:pos x="18" y="31"/>
              </a:cxn>
              <a:cxn ang="0">
                <a:pos x="21" y="27"/>
              </a:cxn>
              <a:cxn ang="0">
                <a:pos x="23" y="40"/>
              </a:cxn>
              <a:cxn ang="0">
                <a:pos x="18" y="40"/>
              </a:cxn>
              <a:cxn ang="0">
                <a:pos x="21" y="36"/>
              </a:cxn>
              <a:cxn ang="0">
                <a:pos x="32" y="12"/>
              </a:cxn>
              <a:cxn ang="0">
                <a:pos x="27" y="12"/>
              </a:cxn>
              <a:cxn ang="0">
                <a:pos x="31" y="9"/>
              </a:cxn>
              <a:cxn ang="0">
                <a:pos x="32" y="21"/>
              </a:cxn>
              <a:cxn ang="0">
                <a:pos x="27" y="21"/>
              </a:cxn>
              <a:cxn ang="0">
                <a:pos x="31" y="18"/>
              </a:cxn>
              <a:cxn ang="0">
                <a:pos x="32" y="31"/>
              </a:cxn>
              <a:cxn ang="0">
                <a:pos x="27" y="31"/>
              </a:cxn>
              <a:cxn ang="0">
                <a:pos x="31" y="27"/>
              </a:cxn>
              <a:cxn ang="0">
                <a:pos x="32" y="40"/>
              </a:cxn>
              <a:cxn ang="0">
                <a:pos x="27" y="40"/>
              </a:cxn>
              <a:cxn ang="0">
                <a:pos x="31" y="36"/>
              </a:cxn>
              <a:cxn ang="0">
                <a:pos x="41" y="12"/>
              </a:cxn>
              <a:cxn ang="0">
                <a:pos x="36" y="12"/>
              </a:cxn>
              <a:cxn ang="0">
                <a:pos x="40" y="9"/>
              </a:cxn>
              <a:cxn ang="0">
                <a:pos x="41" y="21"/>
              </a:cxn>
              <a:cxn ang="0">
                <a:pos x="36" y="21"/>
              </a:cxn>
              <a:cxn ang="0">
                <a:pos x="40" y="18"/>
              </a:cxn>
              <a:cxn ang="0">
                <a:pos x="41" y="31"/>
              </a:cxn>
              <a:cxn ang="0">
                <a:pos x="36" y="31"/>
              </a:cxn>
              <a:cxn ang="0">
                <a:pos x="40" y="27"/>
              </a:cxn>
              <a:cxn ang="0">
                <a:pos x="41" y="40"/>
              </a:cxn>
              <a:cxn ang="0">
                <a:pos x="36" y="40"/>
              </a:cxn>
              <a:cxn ang="0">
                <a:pos x="40" y="36"/>
              </a:cxn>
              <a:cxn ang="0">
                <a:pos x="41" y="49"/>
              </a:cxn>
              <a:cxn ang="0">
                <a:pos x="36" y="49"/>
              </a:cxn>
              <a:cxn ang="0">
                <a:pos x="40" y="45"/>
              </a:cxn>
            </a:cxnLst>
            <a:rect l="0" t="0" r="r" b="b"/>
            <a:pathLst>
              <a:path w="50" h="64">
                <a:moveTo>
                  <a:pt x="50" y="61"/>
                </a:moveTo>
                <a:cubicBezTo>
                  <a:pt x="50" y="63"/>
                  <a:pt x="49" y="64"/>
                  <a:pt x="48" y="64"/>
                </a:cubicBezTo>
                <a:cubicBezTo>
                  <a:pt x="2" y="64"/>
                  <a:pt x="2" y="64"/>
                  <a:pt x="2" y="64"/>
                </a:cubicBezTo>
                <a:cubicBezTo>
                  <a:pt x="1" y="64"/>
                  <a:pt x="0" y="63"/>
                  <a:pt x="0" y="61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50" y="1"/>
                  <a:pt x="50" y="2"/>
                </a:cubicBezTo>
                <a:lnTo>
                  <a:pt x="50" y="61"/>
                </a:lnTo>
                <a:close/>
                <a:moveTo>
                  <a:pt x="45" y="59"/>
                </a:moveTo>
                <a:cubicBezTo>
                  <a:pt x="45" y="4"/>
                  <a:pt x="45" y="4"/>
                  <a:pt x="45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1"/>
                  <a:pt x="19" y="50"/>
                  <a:pt x="19" y="50"/>
                </a:cubicBezTo>
                <a:cubicBezTo>
                  <a:pt x="31" y="50"/>
                  <a:pt x="31" y="50"/>
                  <a:pt x="31" y="50"/>
                </a:cubicBezTo>
                <a:cubicBezTo>
                  <a:pt x="31" y="50"/>
                  <a:pt x="32" y="51"/>
                  <a:pt x="32" y="51"/>
                </a:cubicBezTo>
                <a:cubicBezTo>
                  <a:pt x="32" y="59"/>
                  <a:pt x="32" y="59"/>
                  <a:pt x="32" y="59"/>
                </a:cubicBezTo>
                <a:lnTo>
                  <a:pt x="45" y="59"/>
                </a:lnTo>
                <a:close/>
                <a:moveTo>
                  <a:pt x="13" y="12"/>
                </a:moveTo>
                <a:cubicBezTo>
                  <a:pt x="13" y="13"/>
                  <a:pt x="13" y="13"/>
                  <a:pt x="12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9" y="13"/>
                  <a:pt x="9" y="13"/>
                  <a:pt x="9" y="12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9"/>
                  <a:pt x="9" y="9"/>
                  <a:pt x="10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3" y="9"/>
                  <a:pt x="13" y="9"/>
                  <a:pt x="13" y="10"/>
                </a:cubicBezTo>
                <a:lnTo>
                  <a:pt x="13" y="12"/>
                </a:lnTo>
                <a:close/>
                <a:moveTo>
                  <a:pt x="13" y="21"/>
                </a:moveTo>
                <a:cubicBezTo>
                  <a:pt x="13" y="22"/>
                  <a:pt x="13" y="23"/>
                  <a:pt x="12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9" y="23"/>
                  <a:pt x="9" y="22"/>
                  <a:pt x="9" y="21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8"/>
                  <a:pt x="10" y="18"/>
                </a:cubicBezTo>
                <a:cubicBezTo>
                  <a:pt x="12" y="18"/>
                  <a:pt x="12" y="18"/>
                  <a:pt x="12" y="18"/>
                </a:cubicBezTo>
                <a:cubicBezTo>
                  <a:pt x="13" y="18"/>
                  <a:pt x="13" y="19"/>
                  <a:pt x="13" y="19"/>
                </a:cubicBezTo>
                <a:lnTo>
                  <a:pt x="13" y="21"/>
                </a:lnTo>
                <a:close/>
                <a:moveTo>
                  <a:pt x="13" y="31"/>
                </a:moveTo>
                <a:cubicBezTo>
                  <a:pt x="13" y="31"/>
                  <a:pt x="13" y="32"/>
                  <a:pt x="12" y="32"/>
                </a:cubicBezTo>
                <a:cubicBezTo>
                  <a:pt x="10" y="32"/>
                  <a:pt x="10" y="32"/>
                  <a:pt x="10" y="32"/>
                </a:cubicBezTo>
                <a:cubicBezTo>
                  <a:pt x="9" y="32"/>
                  <a:pt x="9" y="31"/>
                  <a:pt x="9" y="31"/>
                </a:cubicBezTo>
                <a:cubicBezTo>
                  <a:pt x="9" y="28"/>
                  <a:pt x="9" y="28"/>
                  <a:pt x="9" y="28"/>
                </a:cubicBezTo>
                <a:cubicBezTo>
                  <a:pt x="9" y="28"/>
                  <a:pt x="9" y="27"/>
                  <a:pt x="10" y="27"/>
                </a:cubicBezTo>
                <a:cubicBezTo>
                  <a:pt x="12" y="27"/>
                  <a:pt x="12" y="27"/>
                  <a:pt x="12" y="27"/>
                </a:cubicBezTo>
                <a:cubicBezTo>
                  <a:pt x="13" y="27"/>
                  <a:pt x="13" y="28"/>
                  <a:pt x="13" y="28"/>
                </a:cubicBezTo>
                <a:lnTo>
                  <a:pt x="13" y="31"/>
                </a:lnTo>
                <a:close/>
                <a:moveTo>
                  <a:pt x="13" y="40"/>
                </a:moveTo>
                <a:cubicBezTo>
                  <a:pt x="13" y="40"/>
                  <a:pt x="13" y="41"/>
                  <a:pt x="12" y="41"/>
                </a:cubicBezTo>
                <a:cubicBezTo>
                  <a:pt x="10" y="41"/>
                  <a:pt x="10" y="41"/>
                  <a:pt x="10" y="41"/>
                </a:cubicBezTo>
                <a:cubicBezTo>
                  <a:pt x="9" y="41"/>
                  <a:pt x="9" y="40"/>
                  <a:pt x="9" y="40"/>
                </a:cubicBezTo>
                <a:cubicBezTo>
                  <a:pt x="9" y="37"/>
                  <a:pt x="9" y="37"/>
                  <a:pt x="9" y="37"/>
                </a:cubicBezTo>
                <a:cubicBezTo>
                  <a:pt x="9" y="37"/>
                  <a:pt x="9" y="36"/>
                  <a:pt x="10" y="36"/>
                </a:cubicBezTo>
                <a:cubicBezTo>
                  <a:pt x="12" y="36"/>
                  <a:pt x="12" y="36"/>
                  <a:pt x="12" y="36"/>
                </a:cubicBezTo>
                <a:cubicBezTo>
                  <a:pt x="13" y="36"/>
                  <a:pt x="13" y="37"/>
                  <a:pt x="13" y="37"/>
                </a:cubicBezTo>
                <a:lnTo>
                  <a:pt x="13" y="40"/>
                </a:lnTo>
                <a:close/>
                <a:moveTo>
                  <a:pt x="13" y="49"/>
                </a:moveTo>
                <a:cubicBezTo>
                  <a:pt x="13" y="49"/>
                  <a:pt x="13" y="50"/>
                  <a:pt x="12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9" y="50"/>
                  <a:pt x="9" y="49"/>
                  <a:pt x="9" y="49"/>
                </a:cubicBezTo>
                <a:cubicBezTo>
                  <a:pt x="9" y="47"/>
                  <a:pt x="9" y="47"/>
                  <a:pt x="9" y="47"/>
                </a:cubicBezTo>
                <a:cubicBezTo>
                  <a:pt x="9" y="46"/>
                  <a:pt x="9" y="45"/>
                  <a:pt x="10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3" y="45"/>
                  <a:pt x="13" y="46"/>
                  <a:pt x="13" y="47"/>
                </a:cubicBezTo>
                <a:lnTo>
                  <a:pt x="13" y="49"/>
                </a:lnTo>
                <a:close/>
                <a:moveTo>
                  <a:pt x="23" y="12"/>
                </a:moveTo>
                <a:cubicBezTo>
                  <a:pt x="23" y="13"/>
                  <a:pt x="22" y="13"/>
                  <a:pt x="21" y="13"/>
                </a:cubicBezTo>
                <a:cubicBezTo>
                  <a:pt x="19" y="13"/>
                  <a:pt x="19" y="13"/>
                  <a:pt x="19" y="13"/>
                </a:cubicBezTo>
                <a:cubicBezTo>
                  <a:pt x="19" y="13"/>
                  <a:pt x="18" y="13"/>
                  <a:pt x="18" y="12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9"/>
                  <a:pt x="19" y="9"/>
                  <a:pt x="19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2" y="9"/>
                  <a:pt x="23" y="9"/>
                  <a:pt x="23" y="10"/>
                </a:cubicBezTo>
                <a:lnTo>
                  <a:pt x="23" y="12"/>
                </a:lnTo>
                <a:close/>
                <a:moveTo>
                  <a:pt x="23" y="21"/>
                </a:moveTo>
                <a:cubicBezTo>
                  <a:pt x="23" y="22"/>
                  <a:pt x="22" y="23"/>
                  <a:pt x="21" y="23"/>
                </a:cubicBezTo>
                <a:cubicBezTo>
                  <a:pt x="19" y="23"/>
                  <a:pt x="19" y="23"/>
                  <a:pt x="19" y="23"/>
                </a:cubicBezTo>
                <a:cubicBezTo>
                  <a:pt x="19" y="23"/>
                  <a:pt x="18" y="22"/>
                  <a:pt x="18" y="21"/>
                </a:cubicBezTo>
                <a:cubicBezTo>
                  <a:pt x="18" y="19"/>
                  <a:pt x="18" y="19"/>
                  <a:pt x="18" y="19"/>
                </a:cubicBezTo>
                <a:cubicBezTo>
                  <a:pt x="18" y="19"/>
                  <a:pt x="19" y="18"/>
                  <a:pt x="19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2" y="18"/>
                  <a:pt x="23" y="19"/>
                  <a:pt x="23" y="19"/>
                </a:cubicBezTo>
                <a:lnTo>
                  <a:pt x="23" y="21"/>
                </a:lnTo>
                <a:close/>
                <a:moveTo>
                  <a:pt x="23" y="31"/>
                </a:moveTo>
                <a:cubicBezTo>
                  <a:pt x="23" y="31"/>
                  <a:pt x="22" y="32"/>
                  <a:pt x="21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8" y="31"/>
                  <a:pt x="18" y="31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9" y="27"/>
                  <a:pt x="19" y="27"/>
                </a:cubicBezTo>
                <a:cubicBezTo>
                  <a:pt x="21" y="27"/>
                  <a:pt x="21" y="27"/>
                  <a:pt x="21" y="27"/>
                </a:cubicBezTo>
                <a:cubicBezTo>
                  <a:pt x="22" y="27"/>
                  <a:pt x="23" y="28"/>
                  <a:pt x="23" y="28"/>
                </a:cubicBezTo>
                <a:lnTo>
                  <a:pt x="23" y="31"/>
                </a:lnTo>
                <a:close/>
                <a:moveTo>
                  <a:pt x="23" y="40"/>
                </a:moveTo>
                <a:cubicBezTo>
                  <a:pt x="23" y="40"/>
                  <a:pt x="22" y="41"/>
                  <a:pt x="21" y="41"/>
                </a:cubicBezTo>
                <a:cubicBezTo>
                  <a:pt x="19" y="41"/>
                  <a:pt x="19" y="41"/>
                  <a:pt x="19" y="41"/>
                </a:cubicBezTo>
                <a:cubicBezTo>
                  <a:pt x="19" y="41"/>
                  <a:pt x="18" y="40"/>
                  <a:pt x="18" y="40"/>
                </a:cubicBezTo>
                <a:cubicBezTo>
                  <a:pt x="18" y="37"/>
                  <a:pt x="18" y="37"/>
                  <a:pt x="18" y="37"/>
                </a:cubicBezTo>
                <a:cubicBezTo>
                  <a:pt x="18" y="37"/>
                  <a:pt x="19" y="36"/>
                  <a:pt x="19" y="36"/>
                </a:cubicBezTo>
                <a:cubicBezTo>
                  <a:pt x="21" y="36"/>
                  <a:pt x="21" y="36"/>
                  <a:pt x="21" y="36"/>
                </a:cubicBezTo>
                <a:cubicBezTo>
                  <a:pt x="22" y="36"/>
                  <a:pt x="23" y="37"/>
                  <a:pt x="23" y="37"/>
                </a:cubicBezTo>
                <a:lnTo>
                  <a:pt x="23" y="40"/>
                </a:lnTo>
                <a:close/>
                <a:moveTo>
                  <a:pt x="32" y="12"/>
                </a:moveTo>
                <a:cubicBezTo>
                  <a:pt x="32" y="13"/>
                  <a:pt x="31" y="13"/>
                  <a:pt x="31" y="13"/>
                </a:cubicBezTo>
                <a:cubicBezTo>
                  <a:pt x="28" y="13"/>
                  <a:pt x="28" y="13"/>
                  <a:pt x="28" y="13"/>
                </a:cubicBezTo>
                <a:cubicBezTo>
                  <a:pt x="28" y="13"/>
                  <a:pt x="27" y="13"/>
                  <a:pt x="27" y="12"/>
                </a:cubicBezTo>
                <a:cubicBezTo>
                  <a:pt x="27" y="10"/>
                  <a:pt x="27" y="10"/>
                  <a:pt x="27" y="10"/>
                </a:cubicBezTo>
                <a:cubicBezTo>
                  <a:pt x="27" y="9"/>
                  <a:pt x="28" y="9"/>
                  <a:pt x="28" y="9"/>
                </a:cubicBezTo>
                <a:cubicBezTo>
                  <a:pt x="31" y="9"/>
                  <a:pt x="31" y="9"/>
                  <a:pt x="31" y="9"/>
                </a:cubicBezTo>
                <a:cubicBezTo>
                  <a:pt x="31" y="9"/>
                  <a:pt x="32" y="9"/>
                  <a:pt x="32" y="10"/>
                </a:cubicBezTo>
                <a:lnTo>
                  <a:pt x="32" y="12"/>
                </a:lnTo>
                <a:close/>
                <a:moveTo>
                  <a:pt x="32" y="21"/>
                </a:moveTo>
                <a:cubicBezTo>
                  <a:pt x="32" y="22"/>
                  <a:pt x="31" y="23"/>
                  <a:pt x="31" y="23"/>
                </a:cubicBezTo>
                <a:cubicBezTo>
                  <a:pt x="28" y="23"/>
                  <a:pt x="28" y="23"/>
                  <a:pt x="28" y="23"/>
                </a:cubicBezTo>
                <a:cubicBezTo>
                  <a:pt x="28" y="23"/>
                  <a:pt x="27" y="22"/>
                  <a:pt x="27" y="21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9"/>
                  <a:pt x="28" y="18"/>
                  <a:pt x="28" y="18"/>
                </a:cubicBezTo>
                <a:cubicBezTo>
                  <a:pt x="31" y="18"/>
                  <a:pt x="31" y="18"/>
                  <a:pt x="31" y="18"/>
                </a:cubicBezTo>
                <a:cubicBezTo>
                  <a:pt x="31" y="18"/>
                  <a:pt x="32" y="19"/>
                  <a:pt x="32" y="19"/>
                </a:cubicBezTo>
                <a:lnTo>
                  <a:pt x="32" y="21"/>
                </a:lnTo>
                <a:close/>
                <a:moveTo>
                  <a:pt x="32" y="31"/>
                </a:moveTo>
                <a:cubicBezTo>
                  <a:pt x="32" y="31"/>
                  <a:pt x="31" y="32"/>
                  <a:pt x="31" y="32"/>
                </a:cubicBezTo>
                <a:cubicBezTo>
                  <a:pt x="28" y="32"/>
                  <a:pt x="28" y="32"/>
                  <a:pt x="28" y="32"/>
                </a:cubicBezTo>
                <a:cubicBezTo>
                  <a:pt x="28" y="32"/>
                  <a:pt x="27" y="31"/>
                  <a:pt x="27" y="31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28"/>
                  <a:pt x="28" y="27"/>
                  <a:pt x="28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2" y="28"/>
                  <a:pt x="32" y="28"/>
                </a:cubicBezTo>
                <a:lnTo>
                  <a:pt x="32" y="31"/>
                </a:lnTo>
                <a:close/>
                <a:moveTo>
                  <a:pt x="32" y="40"/>
                </a:moveTo>
                <a:cubicBezTo>
                  <a:pt x="32" y="40"/>
                  <a:pt x="31" y="41"/>
                  <a:pt x="31" y="41"/>
                </a:cubicBezTo>
                <a:cubicBezTo>
                  <a:pt x="28" y="41"/>
                  <a:pt x="28" y="41"/>
                  <a:pt x="28" y="41"/>
                </a:cubicBezTo>
                <a:cubicBezTo>
                  <a:pt x="28" y="41"/>
                  <a:pt x="27" y="40"/>
                  <a:pt x="27" y="40"/>
                </a:cubicBezTo>
                <a:cubicBezTo>
                  <a:pt x="27" y="37"/>
                  <a:pt x="27" y="37"/>
                  <a:pt x="27" y="37"/>
                </a:cubicBezTo>
                <a:cubicBezTo>
                  <a:pt x="27" y="37"/>
                  <a:pt x="28" y="36"/>
                  <a:pt x="28" y="36"/>
                </a:cubicBezTo>
                <a:cubicBezTo>
                  <a:pt x="31" y="36"/>
                  <a:pt x="31" y="36"/>
                  <a:pt x="31" y="36"/>
                </a:cubicBezTo>
                <a:cubicBezTo>
                  <a:pt x="31" y="36"/>
                  <a:pt x="32" y="37"/>
                  <a:pt x="32" y="37"/>
                </a:cubicBezTo>
                <a:lnTo>
                  <a:pt x="32" y="40"/>
                </a:lnTo>
                <a:close/>
                <a:moveTo>
                  <a:pt x="41" y="12"/>
                </a:moveTo>
                <a:cubicBezTo>
                  <a:pt x="41" y="13"/>
                  <a:pt x="40" y="13"/>
                  <a:pt x="40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6" y="13"/>
                  <a:pt x="36" y="12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9"/>
                  <a:pt x="37" y="9"/>
                  <a:pt x="37" y="9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9"/>
                  <a:pt x="41" y="9"/>
                  <a:pt x="41" y="10"/>
                </a:cubicBezTo>
                <a:lnTo>
                  <a:pt x="41" y="12"/>
                </a:lnTo>
                <a:close/>
                <a:moveTo>
                  <a:pt x="41" y="21"/>
                </a:moveTo>
                <a:cubicBezTo>
                  <a:pt x="41" y="22"/>
                  <a:pt x="40" y="23"/>
                  <a:pt x="40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37" y="23"/>
                  <a:pt x="36" y="22"/>
                  <a:pt x="36" y="21"/>
                </a:cubicBezTo>
                <a:cubicBezTo>
                  <a:pt x="36" y="19"/>
                  <a:pt x="36" y="19"/>
                  <a:pt x="36" y="19"/>
                </a:cubicBezTo>
                <a:cubicBezTo>
                  <a:pt x="36" y="19"/>
                  <a:pt x="37" y="18"/>
                  <a:pt x="37" y="18"/>
                </a:cubicBezTo>
                <a:cubicBezTo>
                  <a:pt x="40" y="18"/>
                  <a:pt x="40" y="18"/>
                  <a:pt x="40" y="18"/>
                </a:cubicBezTo>
                <a:cubicBezTo>
                  <a:pt x="40" y="18"/>
                  <a:pt x="41" y="19"/>
                  <a:pt x="41" y="19"/>
                </a:cubicBezTo>
                <a:lnTo>
                  <a:pt x="41" y="21"/>
                </a:lnTo>
                <a:close/>
                <a:moveTo>
                  <a:pt x="41" y="31"/>
                </a:moveTo>
                <a:cubicBezTo>
                  <a:pt x="41" y="31"/>
                  <a:pt x="40" y="32"/>
                  <a:pt x="40" y="32"/>
                </a:cubicBezTo>
                <a:cubicBezTo>
                  <a:pt x="37" y="32"/>
                  <a:pt x="37" y="32"/>
                  <a:pt x="37" y="32"/>
                </a:cubicBezTo>
                <a:cubicBezTo>
                  <a:pt x="37" y="32"/>
                  <a:pt x="36" y="31"/>
                  <a:pt x="36" y="31"/>
                </a:cubicBezTo>
                <a:cubicBezTo>
                  <a:pt x="36" y="28"/>
                  <a:pt x="36" y="28"/>
                  <a:pt x="36" y="28"/>
                </a:cubicBezTo>
                <a:cubicBezTo>
                  <a:pt x="36" y="28"/>
                  <a:pt x="37" y="27"/>
                  <a:pt x="37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1" y="28"/>
                  <a:pt x="41" y="28"/>
                </a:cubicBezTo>
                <a:lnTo>
                  <a:pt x="41" y="31"/>
                </a:lnTo>
                <a:close/>
                <a:moveTo>
                  <a:pt x="41" y="40"/>
                </a:moveTo>
                <a:cubicBezTo>
                  <a:pt x="41" y="40"/>
                  <a:pt x="40" y="41"/>
                  <a:pt x="40" y="41"/>
                </a:cubicBezTo>
                <a:cubicBezTo>
                  <a:pt x="37" y="41"/>
                  <a:pt x="37" y="41"/>
                  <a:pt x="37" y="41"/>
                </a:cubicBezTo>
                <a:cubicBezTo>
                  <a:pt x="37" y="41"/>
                  <a:pt x="36" y="40"/>
                  <a:pt x="36" y="40"/>
                </a:cubicBezTo>
                <a:cubicBezTo>
                  <a:pt x="36" y="37"/>
                  <a:pt x="36" y="37"/>
                  <a:pt x="36" y="37"/>
                </a:cubicBezTo>
                <a:cubicBezTo>
                  <a:pt x="36" y="37"/>
                  <a:pt x="37" y="36"/>
                  <a:pt x="37" y="36"/>
                </a:cubicBezTo>
                <a:cubicBezTo>
                  <a:pt x="40" y="36"/>
                  <a:pt x="40" y="36"/>
                  <a:pt x="40" y="36"/>
                </a:cubicBezTo>
                <a:cubicBezTo>
                  <a:pt x="40" y="36"/>
                  <a:pt x="41" y="37"/>
                  <a:pt x="41" y="37"/>
                </a:cubicBezTo>
                <a:lnTo>
                  <a:pt x="41" y="40"/>
                </a:lnTo>
                <a:close/>
                <a:moveTo>
                  <a:pt x="41" y="49"/>
                </a:moveTo>
                <a:cubicBezTo>
                  <a:pt x="41" y="49"/>
                  <a:pt x="40" y="50"/>
                  <a:pt x="40" y="50"/>
                </a:cubicBezTo>
                <a:cubicBezTo>
                  <a:pt x="37" y="50"/>
                  <a:pt x="37" y="50"/>
                  <a:pt x="37" y="50"/>
                </a:cubicBezTo>
                <a:cubicBezTo>
                  <a:pt x="37" y="50"/>
                  <a:pt x="36" y="49"/>
                  <a:pt x="36" y="49"/>
                </a:cubicBezTo>
                <a:cubicBezTo>
                  <a:pt x="36" y="47"/>
                  <a:pt x="36" y="47"/>
                  <a:pt x="36" y="47"/>
                </a:cubicBezTo>
                <a:cubicBezTo>
                  <a:pt x="36" y="46"/>
                  <a:pt x="37" y="45"/>
                  <a:pt x="37" y="45"/>
                </a:cubicBezTo>
                <a:cubicBezTo>
                  <a:pt x="40" y="45"/>
                  <a:pt x="40" y="45"/>
                  <a:pt x="40" y="45"/>
                </a:cubicBezTo>
                <a:cubicBezTo>
                  <a:pt x="40" y="45"/>
                  <a:pt x="41" y="46"/>
                  <a:pt x="41" y="47"/>
                </a:cubicBezTo>
                <a:lnTo>
                  <a:pt x="41" y="4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3" name="Freeform 34"/>
          <p:cNvSpPr>
            <a:spLocks noEditPoints="1"/>
          </p:cNvSpPr>
          <p:nvPr/>
        </p:nvSpPr>
        <p:spPr bwMode="auto">
          <a:xfrm>
            <a:off x="6456745" y="1711899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8"/>
              </a:cxn>
              <a:cxn ang="0">
                <a:pos x="27" y="0"/>
              </a:cxn>
              <a:cxn ang="0">
                <a:pos x="55" y="28"/>
              </a:cxn>
              <a:cxn ang="0">
                <a:pos x="27" y="55"/>
              </a:cxn>
              <a:cxn ang="0">
                <a:pos x="27" y="5"/>
              </a:cxn>
              <a:cxn ang="0">
                <a:pos x="4" y="28"/>
              </a:cxn>
              <a:cxn ang="0">
                <a:pos x="27" y="51"/>
              </a:cxn>
              <a:cxn ang="0">
                <a:pos x="50" y="28"/>
              </a:cxn>
              <a:cxn ang="0">
                <a:pos x="27" y="5"/>
              </a:cxn>
              <a:cxn ang="0">
                <a:pos x="27" y="46"/>
              </a:cxn>
              <a:cxn ang="0">
                <a:pos x="9" y="28"/>
              </a:cxn>
              <a:cxn ang="0">
                <a:pos x="27" y="9"/>
              </a:cxn>
              <a:cxn ang="0">
                <a:pos x="45" y="28"/>
              </a:cxn>
              <a:cxn ang="0">
                <a:pos x="27" y="46"/>
              </a:cxn>
              <a:cxn ang="0">
                <a:pos x="27" y="14"/>
              </a:cxn>
              <a:cxn ang="0">
                <a:pos x="13" y="28"/>
              </a:cxn>
              <a:cxn ang="0">
                <a:pos x="27" y="41"/>
              </a:cxn>
              <a:cxn ang="0">
                <a:pos x="41" y="28"/>
              </a:cxn>
              <a:cxn ang="0">
                <a:pos x="27" y="14"/>
              </a:cxn>
              <a:cxn ang="0">
                <a:pos x="27" y="37"/>
              </a:cxn>
              <a:cxn ang="0">
                <a:pos x="18" y="28"/>
              </a:cxn>
              <a:cxn ang="0">
                <a:pos x="27" y="19"/>
              </a:cxn>
              <a:cxn ang="0">
                <a:pos x="36" y="28"/>
              </a:cxn>
              <a:cxn ang="0">
                <a:pos x="27" y="37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3"/>
                  <a:pt x="0" y="28"/>
                </a:cubicBezTo>
                <a:cubicBezTo>
                  <a:pt x="0" y="13"/>
                  <a:pt x="12" y="0"/>
                  <a:pt x="27" y="0"/>
                </a:cubicBezTo>
                <a:cubicBezTo>
                  <a:pt x="42" y="0"/>
                  <a:pt x="55" y="13"/>
                  <a:pt x="55" y="28"/>
                </a:cubicBezTo>
                <a:cubicBezTo>
                  <a:pt x="55" y="43"/>
                  <a:pt x="42" y="55"/>
                  <a:pt x="27" y="55"/>
                </a:cubicBezTo>
                <a:close/>
                <a:moveTo>
                  <a:pt x="27" y="5"/>
                </a:moveTo>
                <a:cubicBezTo>
                  <a:pt x="15" y="5"/>
                  <a:pt x="4" y="15"/>
                  <a:pt x="4" y="28"/>
                </a:cubicBezTo>
                <a:cubicBezTo>
                  <a:pt x="4" y="40"/>
                  <a:pt x="15" y="51"/>
                  <a:pt x="27" y="51"/>
                </a:cubicBezTo>
                <a:cubicBezTo>
                  <a:pt x="40" y="51"/>
                  <a:pt x="50" y="40"/>
                  <a:pt x="50" y="28"/>
                </a:cubicBezTo>
                <a:cubicBezTo>
                  <a:pt x="50" y="15"/>
                  <a:pt x="40" y="5"/>
                  <a:pt x="27" y="5"/>
                </a:cubicBezTo>
                <a:close/>
                <a:moveTo>
                  <a:pt x="27" y="46"/>
                </a:moveTo>
                <a:cubicBezTo>
                  <a:pt x="17" y="46"/>
                  <a:pt x="9" y="38"/>
                  <a:pt x="9" y="28"/>
                </a:cubicBezTo>
                <a:cubicBezTo>
                  <a:pt x="9" y="18"/>
                  <a:pt x="17" y="9"/>
                  <a:pt x="27" y="9"/>
                </a:cubicBezTo>
                <a:cubicBezTo>
                  <a:pt x="37" y="9"/>
                  <a:pt x="45" y="18"/>
                  <a:pt x="45" y="28"/>
                </a:cubicBezTo>
                <a:cubicBezTo>
                  <a:pt x="45" y="38"/>
                  <a:pt x="37" y="46"/>
                  <a:pt x="27" y="46"/>
                </a:cubicBezTo>
                <a:close/>
                <a:moveTo>
                  <a:pt x="27" y="14"/>
                </a:moveTo>
                <a:cubicBezTo>
                  <a:pt x="20" y="14"/>
                  <a:pt x="13" y="20"/>
                  <a:pt x="13" y="28"/>
                </a:cubicBezTo>
                <a:cubicBezTo>
                  <a:pt x="13" y="35"/>
                  <a:pt x="20" y="41"/>
                  <a:pt x="27" y="41"/>
                </a:cubicBezTo>
                <a:cubicBezTo>
                  <a:pt x="35" y="41"/>
                  <a:pt x="41" y="35"/>
                  <a:pt x="41" y="28"/>
                </a:cubicBezTo>
                <a:cubicBezTo>
                  <a:pt x="41" y="20"/>
                  <a:pt x="35" y="14"/>
                  <a:pt x="27" y="14"/>
                </a:cubicBezTo>
                <a:close/>
                <a:moveTo>
                  <a:pt x="27" y="37"/>
                </a:moveTo>
                <a:cubicBezTo>
                  <a:pt x="22" y="37"/>
                  <a:pt x="18" y="33"/>
                  <a:pt x="18" y="28"/>
                </a:cubicBezTo>
                <a:cubicBezTo>
                  <a:pt x="18" y="23"/>
                  <a:pt x="22" y="19"/>
                  <a:pt x="27" y="19"/>
                </a:cubicBezTo>
                <a:cubicBezTo>
                  <a:pt x="32" y="19"/>
                  <a:pt x="36" y="23"/>
                  <a:pt x="36" y="28"/>
                </a:cubicBezTo>
                <a:cubicBezTo>
                  <a:pt x="36" y="33"/>
                  <a:pt x="32" y="37"/>
                  <a:pt x="27" y="3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4" name="Freeform 35"/>
          <p:cNvSpPr>
            <a:spLocks noEditPoints="1"/>
          </p:cNvSpPr>
          <p:nvPr/>
        </p:nvSpPr>
        <p:spPr bwMode="auto">
          <a:xfrm>
            <a:off x="6952045" y="1697611"/>
            <a:ext cx="250825" cy="220663"/>
          </a:xfrm>
          <a:custGeom>
            <a:avLst/>
            <a:gdLst/>
            <a:ahLst/>
            <a:cxnLst>
              <a:cxn ang="0">
                <a:pos x="73" y="40"/>
              </a:cxn>
              <a:cxn ang="0">
                <a:pos x="73" y="53"/>
              </a:cxn>
              <a:cxn ang="0">
                <a:pos x="72" y="55"/>
              </a:cxn>
              <a:cxn ang="0">
                <a:pos x="68" y="55"/>
              </a:cxn>
              <a:cxn ang="0">
                <a:pos x="68" y="57"/>
              </a:cxn>
              <a:cxn ang="0">
                <a:pos x="61" y="64"/>
              </a:cxn>
              <a:cxn ang="0">
                <a:pos x="55" y="57"/>
              </a:cxn>
              <a:cxn ang="0">
                <a:pos x="55" y="55"/>
              </a:cxn>
              <a:cxn ang="0">
                <a:pos x="18" y="55"/>
              </a:cxn>
              <a:cxn ang="0">
                <a:pos x="18" y="57"/>
              </a:cxn>
              <a:cxn ang="0">
                <a:pos x="11" y="64"/>
              </a:cxn>
              <a:cxn ang="0">
                <a:pos x="4" y="57"/>
              </a:cxn>
              <a:cxn ang="0">
                <a:pos x="4" y="55"/>
              </a:cxn>
              <a:cxn ang="0">
                <a:pos x="1" y="55"/>
              </a:cxn>
              <a:cxn ang="0">
                <a:pos x="0" y="53"/>
              </a:cxn>
              <a:cxn ang="0">
                <a:pos x="0" y="40"/>
              </a:cxn>
              <a:cxn ang="0">
                <a:pos x="8" y="32"/>
              </a:cxn>
              <a:cxn ang="0">
                <a:pos x="9" y="32"/>
              </a:cxn>
              <a:cxn ang="0">
                <a:pos x="13" y="17"/>
              </a:cxn>
              <a:cxn ang="0">
                <a:pos x="23" y="9"/>
              </a:cxn>
              <a:cxn ang="0">
                <a:pos x="27" y="9"/>
              </a:cxn>
              <a:cxn ang="0">
                <a:pos x="27" y="1"/>
              </a:cxn>
              <a:cxn ang="0">
                <a:pos x="28" y="0"/>
              </a:cxn>
              <a:cxn ang="0">
                <a:pos x="44" y="0"/>
              </a:cxn>
              <a:cxn ang="0">
                <a:pos x="45" y="1"/>
              </a:cxn>
              <a:cxn ang="0">
                <a:pos x="45" y="9"/>
              </a:cxn>
              <a:cxn ang="0">
                <a:pos x="50" y="9"/>
              </a:cxn>
              <a:cxn ang="0">
                <a:pos x="60" y="17"/>
              </a:cxn>
              <a:cxn ang="0">
                <a:pos x="64" y="32"/>
              </a:cxn>
              <a:cxn ang="0">
                <a:pos x="65" y="32"/>
              </a:cxn>
              <a:cxn ang="0">
                <a:pos x="73" y="40"/>
              </a:cxn>
              <a:cxn ang="0">
                <a:pos x="17" y="43"/>
              </a:cxn>
              <a:cxn ang="0">
                <a:pos x="11" y="37"/>
              </a:cxn>
              <a:cxn ang="0">
                <a:pos x="5" y="43"/>
              </a:cxn>
              <a:cxn ang="0">
                <a:pos x="11" y="49"/>
              </a:cxn>
              <a:cxn ang="0">
                <a:pos x="17" y="43"/>
              </a:cxn>
              <a:cxn ang="0">
                <a:pos x="54" y="32"/>
              </a:cxn>
              <a:cxn ang="0">
                <a:pos x="51" y="19"/>
              </a:cxn>
              <a:cxn ang="0">
                <a:pos x="50" y="18"/>
              </a:cxn>
              <a:cxn ang="0">
                <a:pos x="23" y="18"/>
              </a:cxn>
              <a:cxn ang="0">
                <a:pos x="21" y="19"/>
              </a:cxn>
              <a:cxn ang="0">
                <a:pos x="18" y="32"/>
              </a:cxn>
              <a:cxn ang="0">
                <a:pos x="54" y="32"/>
              </a:cxn>
              <a:cxn ang="0">
                <a:pos x="67" y="43"/>
              </a:cxn>
              <a:cxn ang="0">
                <a:pos x="61" y="37"/>
              </a:cxn>
              <a:cxn ang="0">
                <a:pos x="56" y="43"/>
              </a:cxn>
              <a:cxn ang="0">
                <a:pos x="61" y="49"/>
              </a:cxn>
              <a:cxn ang="0">
                <a:pos x="67" y="43"/>
              </a:cxn>
            </a:cxnLst>
            <a:rect l="0" t="0" r="r" b="b"/>
            <a:pathLst>
              <a:path w="73" h="64">
                <a:moveTo>
                  <a:pt x="73" y="40"/>
                </a:moveTo>
                <a:cubicBezTo>
                  <a:pt x="73" y="53"/>
                  <a:pt x="73" y="53"/>
                  <a:pt x="73" y="53"/>
                </a:cubicBezTo>
                <a:cubicBezTo>
                  <a:pt x="73" y="54"/>
                  <a:pt x="72" y="55"/>
                  <a:pt x="72" y="55"/>
                </a:cubicBezTo>
                <a:cubicBezTo>
                  <a:pt x="68" y="55"/>
                  <a:pt x="68" y="55"/>
                  <a:pt x="68" y="55"/>
                </a:cubicBezTo>
                <a:cubicBezTo>
                  <a:pt x="68" y="57"/>
                  <a:pt x="68" y="57"/>
                  <a:pt x="68" y="57"/>
                </a:cubicBezTo>
                <a:cubicBezTo>
                  <a:pt x="68" y="61"/>
                  <a:pt x="65" y="64"/>
                  <a:pt x="61" y="64"/>
                </a:cubicBezTo>
                <a:cubicBezTo>
                  <a:pt x="58" y="64"/>
                  <a:pt x="55" y="61"/>
                  <a:pt x="55" y="57"/>
                </a:cubicBezTo>
                <a:cubicBezTo>
                  <a:pt x="55" y="55"/>
                  <a:pt x="55" y="55"/>
                  <a:pt x="55" y="55"/>
                </a:cubicBezTo>
                <a:cubicBezTo>
                  <a:pt x="18" y="55"/>
                  <a:pt x="18" y="55"/>
                  <a:pt x="18" y="55"/>
                </a:cubicBezTo>
                <a:cubicBezTo>
                  <a:pt x="18" y="57"/>
                  <a:pt x="18" y="57"/>
                  <a:pt x="18" y="57"/>
                </a:cubicBezTo>
                <a:cubicBezTo>
                  <a:pt x="18" y="61"/>
                  <a:pt x="15" y="64"/>
                  <a:pt x="11" y="64"/>
                </a:cubicBezTo>
                <a:cubicBezTo>
                  <a:pt x="7" y="64"/>
                  <a:pt x="4" y="61"/>
                  <a:pt x="4" y="57"/>
                </a:cubicBezTo>
                <a:cubicBezTo>
                  <a:pt x="4" y="55"/>
                  <a:pt x="4" y="55"/>
                  <a:pt x="4" y="55"/>
                </a:cubicBezTo>
                <a:cubicBezTo>
                  <a:pt x="1" y="55"/>
                  <a:pt x="1" y="55"/>
                  <a:pt x="1" y="55"/>
                </a:cubicBezTo>
                <a:cubicBezTo>
                  <a:pt x="0" y="55"/>
                  <a:pt x="0" y="54"/>
                  <a:pt x="0" y="53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5"/>
                  <a:pt x="3" y="32"/>
                  <a:pt x="8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13" y="17"/>
                  <a:pt x="13" y="17"/>
                  <a:pt x="13" y="17"/>
                </a:cubicBezTo>
                <a:cubicBezTo>
                  <a:pt x="14" y="12"/>
                  <a:pt x="18" y="9"/>
                  <a:pt x="23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1"/>
                  <a:pt x="27" y="1"/>
                  <a:pt x="27" y="1"/>
                </a:cubicBezTo>
                <a:cubicBezTo>
                  <a:pt x="27" y="0"/>
                  <a:pt x="28" y="0"/>
                  <a:pt x="2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5" y="0"/>
                  <a:pt x="45" y="0"/>
                  <a:pt x="45" y="1"/>
                </a:cubicBezTo>
                <a:cubicBezTo>
                  <a:pt x="45" y="9"/>
                  <a:pt x="45" y="9"/>
                  <a:pt x="45" y="9"/>
                </a:cubicBezTo>
                <a:cubicBezTo>
                  <a:pt x="50" y="9"/>
                  <a:pt x="50" y="9"/>
                  <a:pt x="50" y="9"/>
                </a:cubicBezTo>
                <a:cubicBezTo>
                  <a:pt x="55" y="9"/>
                  <a:pt x="59" y="12"/>
                  <a:pt x="60" y="1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2"/>
                  <a:pt x="65" y="32"/>
                  <a:pt x="65" y="32"/>
                </a:cubicBezTo>
                <a:cubicBezTo>
                  <a:pt x="69" y="32"/>
                  <a:pt x="73" y="35"/>
                  <a:pt x="73" y="40"/>
                </a:cubicBezTo>
                <a:close/>
                <a:moveTo>
                  <a:pt x="17" y="43"/>
                </a:moveTo>
                <a:cubicBezTo>
                  <a:pt x="17" y="40"/>
                  <a:pt x="14" y="37"/>
                  <a:pt x="11" y="37"/>
                </a:cubicBezTo>
                <a:cubicBezTo>
                  <a:pt x="8" y="37"/>
                  <a:pt x="5" y="40"/>
                  <a:pt x="5" y="43"/>
                </a:cubicBezTo>
                <a:cubicBezTo>
                  <a:pt x="5" y="46"/>
                  <a:pt x="8" y="49"/>
                  <a:pt x="11" y="49"/>
                </a:cubicBezTo>
                <a:cubicBezTo>
                  <a:pt x="14" y="49"/>
                  <a:pt x="17" y="46"/>
                  <a:pt x="17" y="43"/>
                </a:cubicBezTo>
                <a:close/>
                <a:moveTo>
                  <a:pt x="54" y="32"/>
                </a:moveTo>
                <a:cubicBezTo>
                  <a:pt x="51" y="19"/>
                  <a:pt x="51" y="19"/>
                  <a:pt x="51" y="19"/>
                </a:cubicBezTo>
                <a:cubicBezTo>
                  <a:pt x="51" y="19"/>
                  <a:pt x="50" y="18"/>
                  <a:pt x="50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2" y="18"/>
                  <a:pt x="21" y="19"/>
                  <a:pt x="21" y="19"/>
                </a:cubicBezTo>
                <a:cubicBezTo>
                  <a:pt x="18" y="32"/>
                  <a:pt x="18" y="32"/>
                  <a:pt x="18" y="32"/>
                </a:cubicBezTo>
                <a:lnTo>
                  <a:pt x="54" y="32"/>
                </a:lnTo>
                <a:close/>
                <a:moveTo>
                  <a:pt x="67" y="43"/>
                </a:moveTo>
                <a:cubicBezTo>
                  <a:pt x="67" y="40"/>
                  <a:pt x="65" y="37"/>
                  <a:pt x="61" y="37"/>
                </a:cubicBezTo>
                <a:cubicBezTo>
                  <a:pt x="58" y="37"/>
                  <a:pt x="56" y="40"/>
                  <a:pt x="56" y="43"/>
                </a:cubicBezTo>
                <a:cubicBezTo>
                  <a:pt x="56" y="46"/>
                  <a:pt x="58" y="49"/>
                  <a:pt x="61" y="49"/>
                </a:cubicBezTo>
                <a:cubicBezTo>
                  <a:pt x="65" y="49"/>
                  <a:pt x="67" y="46"/>
                  <a:pt x="67" y="4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5" name="Freeform 36"/>
          <p:cNvSpPr>
            <a:spLocks noEditPoints="1"/>
          </p:cNvSpPr>
          <p:nvPr/>
        </p:nvSpPr>
        <p:spPr bwMode="auto">
          <a:xfrm>
            <a:off x="7445757" y="1697611"/>
            <a:ext cx="203200" cy="220663"/>
          </a:xfrm>
          <a:custGeom>
            <a:avLst/>
            <a:gdLst/>
            <a:ahLst/>
            <a:cxnLst>
              <a:cxn ang="0">
                <a:pos x="55" y="64"/>
              </a:cxn>
              <a:cxn ang="0">
                <a:pos x="0" y="59"/>
              </a:cxn>
              <a:cxn ang="0">
                <a:pos x="4" y="9"/>
              </a:cxn>
              <a:cxn ang="0">
                <a:pos x="9" y="5"/>
              </a:cxn>
              <a:cxn ang="0">
                <a:pos x="17" y="0"/>
              </a:cxn>
              <a:cxn ang="0">
                <a:pos x="23" y="9"/>
              </a:cxn>
              <a:cxn ang="0">
                <a:pos x="36" y="5"/>
              </a:cxn>
              <a:cxn ang="0">
                <a:pos x="44" y="0"/>
              </a:cxn>
              <a:cxn ang="0">
                <a:pos x="50" y="9"/>
              </a:cxn>
              <a:cxn ang="0">
                <a:pos x="59" y="13"/>
              </a:cxn>
              <a:cxn ang="0">
                <a:pos x="15" y="33"/>
              </a:cxn>
              <a:cxn ang="0">
                <a:pos x="4" y="23"/>
              </a:cxn>
              <a:cxn ang="0">
                <a:pos x="15" y="33"/>
              </a:cxn>
              <a:cxn ang="0">
                <a:pos x="15" y="35"/>
              </a:cxn>
              <a:cxn ang="0">
                <a:pos x="4" y="47"/>
              </a:cxn>
              <a:cxn ang="0">
                <a:pos x="15" y="59"/>
              </a:cxn>
              <a:cxn ang="0">
                <a:pos x="4" y="49"/>
              </a:cxn>
              <a:cxn ang="0">
                <a:pos x="15" y="59"/>
              </a:cxn>
              <a:cxn ang="0">
                <a:pos x="17" y="4"/>
              </a:cxn>
              <a:cxn ang="0">
                <a:pos x="13" y="5"/>
              </a:cxn>
              <a:cxn ang="0">
                <a:pos x="15" y="17"/>
              </a:cxn>
              <a:cxn ang="0">
                <a:pos x="18" y="16"/>
              </a:cxn>
              <a:cxn ang="0">
                <a:pos x="28" y="33"/>
              </a:cxn>
              <a:cxn ang="0">
                <a:pos x="17" y="23"/>
              </a:cxn>
              <a:cxn ang="0">
                <a:pos x="28" y="33"/>
              </a:cxn>
              <a:cxn ang="0">
                <a:pos x="28" y="35"/>
              </a:cxn>
              <a:cxn ang="0">
                <a:pos x="17" y="47"/>
              </a:cxn>
              <a:cxn ang="0">
                <a:pos x="28" y="59"/>
              </a:cxn>
              <a:cxn ang="0">
                <a:pos x="17" y="49"/>
              </a:cxn>
              <a:cxn ang="0">
                <a:pos x="28" y="59"/>
              </a:cxn>
              <a:cxn ang="0">
                <a:pos x="42" y="23"/>
              </a:cxn>
              <a:cxn ang="0">
                <a:pos x="31" y="33"/>
              </a:cxn>
              <a:cxn ang="0">
                <a:pos x="42" y="47"/>
              </a:cxn>
              <a:cxn ang="0">
                <a:pos x="31" y="35"/>
              </a:cxn>
              <a:cxn ang="0">
                <a:pos x="42" y="47"/>
              </a:cxn>
              <a:cxn ang="0">
                <a:pos x="42" y="49"/>
              </a:cxn>
              <a:cxn ang="0">
                <a:pos x="31" y="59"/>
              </a:cxn>
              <a:cxn ang="0">
                <a:pos x="45" y="5"/>
              </a:cxn>
              <a:cxn ang="0">
                <a:pos x="42" y="4"/>
              </a:cxn>
              <a:cxn ang="0">
                <a:pos x="41" y="16"/>
              </a:cxn>
              <a:cxn ang="0">
                <a:pos x="44" y="17"/>
              </a:cxn>
              <a:cxn ang="0">
                <a:pos x="45" y="5"/>
              </a:cxn>
              <a:cxn ang="0">
                <a:pos x="55" y="23"/>
              </a:cxn>
              <a:cxn ang="0">
                <a:pos x="44" y="33"/>
              </a:cxn>
              <a:cxn ang="0">
                <a:pos x="55" y="47"/>
              </a:cxn>
              <a:cxn ang="0">
                <a:pos x="44" y="35"/>
              </a:cxn>
              <a:cxn ang="0">
                <a:pos x="55" y="47"/>
              </a:cxn>
              <a:cxn ang="0">
                <a:pos x="55" y="49"/>
              </a:cxn>
              <a:cxn ang="0">
                <a:pos x="44" y="59"/>
              </a:cxn>
            </a:cxnLst>
            <a:rect l="0" t="0" r="r" b="b"/>
            <a:pathLst>
              <a:path w="59" h="64">
                <a:moveTo>
                  <a:pt x="59" y="59"/>
                </a:moveTo>
                <a:cubicBezTo>
                  <a:pt x="59" y="62"/>
                  <a:pt x="57" y="64"/>
                  <a:pt x="55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2" y="64"/>
                  <a:pt x="0" y="62"/>
                  <a:pt x="0" y="5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1"/>
                  <a:pt x="2" y="9"/>
                  <a:pt x="4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5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0" y="0"/>
                  <a:pt x="23" y="2"/>
                  <a:pt x="23" y="5"/>
                </a:cubicBezTo>
                <a:cubicBezTo>
                  <a:pt x="23" y="9"/>
                  <a:pt x="23" y="9"/>
                  <a:pt x="23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2"/>
                  <a:pt x="39" y="0"/>
                  <a:pt x="4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7" y="0"/>
                  <a:pt x="50" y="2"/>
                  <a:pt x="50" y="5"/>
                </a:cubicBezTo>
                <a:cubicBezTo>
                  <a:pt x="50" y="9"/>
                  <a:pt x="50" y="9"/>
                  <a:pt x="50" y="9"/>
                </a:cubicBezTo>
                <a:cubicBezTo>
                  <a:pt x="55" y="9"/>
                  <a:pt x="55" y="9"/>
                  <a:pt x="55" y="9"/>
                </a:cubicBezTo>
                <a:cubicBezTo>
                  <a:pt x="57" y="9"/>
                  <a:pt x="59" y="11"/>
                  <a:pt x="59" y="13"/>
                </a:cubicBezTo>
                <a:lnTo>
                  <a:pt x="59" y="59"/>
                </a:lnTo>
                <a:close/>
                <a:moveTo>
                  <a:pt x="15" y="33"/>
                </a:moveTo>
                <a:cubicBezTo>
                  <a:pt x="15" y="23"/>
                  <a:pt x="15" y="23"/>
                  <a:pt x="15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33"/>
                  <a:pt x="4" y="33"/>
                  <a:pt x="4" y="33"/>
                </a:cubicBezTo>
                <a:lnTo>
                  <a:pt x="15" y="33"/>
                </a:lnTo>
                <a:close/>
                <a:moveTo>
                  <a:pt x="15" y="47"/>
                </a:moveTo>
                <a:cubicBezTo>
                  <a:pt x="15" y="35"/>
                  <a:pt x="15" y="35"/>
                  <a:pt x="1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47"/>
                  <a:pt x="4" y="47"/>
                  <a:pt x="4" y="47"/>
                </a:cubicBezTo>
                <a:lnTo>
                  <a:pt x="15" y="47"/>
                </a:lnTo>
                <a:close/>
                <a:moveTo>
                  <a:pt x="15" y="59"/>
                </a:moveTo>
                <a:cubicBezTo>
                  <a:pt x="15" y="49"/>
                  <a:pt x="15" y="49"/>
                  <a:pt x="15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9"/>
                  <a:pt x="4" y="59"/>
                  <a:pt x="4" y="59"/>
                </a:cubicBezTo>
                <a:lnTo>
                  <a:pt x="15" y="59"/>
                </a:lnTo>
                <a:close/>
                <a:moveTo>
                  <a:pt x="18" y="5"/>
                </a:moveTo>
                <a:cubicBezTo>
                  <a:pt x="18" y="5"/>
                  <a:pt x="18" y="4"/>
                  <a:pt x="17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4"/>
                  <a:pt x="13" y="5"/>
                  <a:pt x="13" y="5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7"/>
                  <a:pt x="15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6"/>
                  <a:pt x="18" y="16"/>
                </a:cubicBezTo>
                <a:lnTo>
                  <a:pt x="18" y="5"/>
                </a:lnTo>
                <a:close/>
                <a:moveTo>
                  <a:pt x="28" y="33"/>
                </a:moveTo>
                <a:cubicBezTo>
                  <a:pt x="28" y="23"/>
                  <a:pt x="28" y="23"/>
                  <a:pt x="28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33"/>
                  <a:pt x="17" y="33"/>
                  <a:pt x="17" y="33"/>
                </a:cubicBezTo>
                <a:lnTo>
                  <a:pt x="28" y="33"/>
                </a:lnTo>
                <a:close/>
                <a:moveTo>
                  <a:pt x="28" y="47"/>
                </a:moveTo>
                <a:cubicBezTo>
                  <a:pt x="28" y="35"/>
                  <a:pt x="28" y="35"/>
                  <a:pt x="28" y="35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47"/>
                  <a:pt x="17" y="47"/>
                  <a:pt x="17" y="47"/>
                </a:cubicBezTo>
                <a:lnTo>
                  <a:pt x="28" y="47"/>
                </a:lnTo>
                <a:close/>
                <a:moveTo>
                  <a:pt x="28" y="59"/>
                </a:moveTo>
                <a:cubicBezTo>
                  <a:pt x="28" y="49"/>
                  <a:pt x="28" y="49"/>
                  <a:pt x="28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59"/>
                  <a:pt x="17" y="59"/>
                  <a:pt x="17" y="59"/>
                </a:cubicBezTo>
                <a:lnTo>
                  <a:pt x="28" y="59"/>
                </a:lnTo>
                <a:close/>
                <a:moveTo>
                  <a:pt x="42" y="33"/>
                </a:moveTo>
                <a:cubicBezTo>
                  <a:pt x="42" y="23"/>
                  <a:pt x="42" y="23"/>
                  <a:pt x="42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33"/>
                  <a:pt x="31" y="33"/>
                  <a:pt x="31" y="33"/>
                </a:cubicBezTo>
                <a:lnTo>
                  <a:pt x="42" y="33"/>
                </a:lnTo>
                <a:close/>
                <a:moveTo>
                  <a:pt x="42" y="47"/>
                </a:moveTo>
                <a:cubicBezTo>
                  <a:pt x="42" y="35"/>
                  <a:pt x="42" y="35"/>
                  <a:pt x="42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47"/>
                  <a:pt x="31" y="47"/>
                  <a:pt x="31" y="47"/>
                </a:cubicBezTo>
                <a:lnTo>
                  <a:pt x="42" y="47"/>
                </a:lnTo>
                <a:close/>
                <a:moveTo>
                  <a:pt x="42" y="59"/>
                </a:moveTo>
                <a:cubicBezTo>
                  <a:pt x="42" y="49"/>
                  <a:pt x="42" y="49"/>
                  <a:pt x="42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9"/>
                  <a:pt x="31" y="59"/>
                  <a:pt x="31" y="59"/>
                </a:cubicBezTo>
                <a:lnTo>
                  <a:pt x="42" y="59"/>
                </a:lnTo>
                <a:close/>
                <a:moveTo>
                  <a:pt x="45" y="5"/>
                </a:moveTo>
                <a:cubicBezTo>
                  <a:pt x="45" y="5"/>
                  <a:pt x="45" y="4"/>
                  <a:pt x="44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1" y="4"/>
                  <a:pt x="41" y="5"/>
                  <a:pt x="41" y="5"/>
                </a:cubicBezTo>
                <a:cubicBezTo>
                  <a:pt x="41" y="16"/>
                  <a:pt x="41" y="16"/>
                  <a:pt x="41" y="16"/>
                </a:cubicBezTo>
                <a:cubicBezTo>
                  <a:pt x="41" y="16"/>
                  <a:pt x="41" y="17"/>
                  <a:pt x="42" y="17"/>
                </a:cubicBezTo>
                <a:cubicBezTo>
                  <a:pt x="44" y="17"/>
                  <a:pt x="44" y="17"/>
                  <a:pt x="44" y="17"/>
                </a:cubicBezTo>
                <a:cubicBezTo>
                  <a:pt x="45" y="17"/>
                  <a:pt x="45" y="16"/>
                  <a:pt x="45" y="16"/>
                </a:cubicBezTo>
                <a:lnTo>
                  <a:pt x="45" y="5"/>
                </a:lnTo>
                <a:close/>
                <a:moveTo>
                  <a:pt x="55" y="33"/>
                </a:moveTo>
                <a:cubicBezTo>
                  <a:pt x="55" y="23"/>
                  <a:pt x="55" y="23"/>
                  <a:pt x="55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33"/>
                  <a:pt x="44" y="33"/>
                  <a:pt x="44" y="33"/>
                </a:cubicBezTo>
                <a:lnTo>
                  <a:pt x="55" y="33"/>
                </a:lnTo>
                <a:close/>
                <a:moveTo>
                  <a:pt x="55" y="47"/>
                </a:moveTo>
                <a:cubicBezTo>
                  <a:pt x="55" y="35"/>
                  <a:pt x="55" y="35"/>
                  <a:pt x="55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47"/>
                  <a:pt x="44" y="47"/>
                  <a:pt x="44" y="47"/>
                </a:cubicBezTo>
                <a:lnTo>
                  <a:pt x="55" y="47"/>
                </a:lnTo>
                <a:close/>
                <a:moveTo>
                  <a:pt x="55" y="59"/>
                </a:moveTo>
                <a:cubicBezTo>
                  <a:pt x="55" y="49"/>
                  <a:pt x="55" y="49"/>
                  <a:pt x="55" y="49"/>
                </a:cubicBezTo>
                <a:cubicBezTo>
                  <a:pt x="44" y="49"/>
                  <a:pt x="44" y="49"/>
                  <a:pt x="44" y="49"/>
                </a:cubicBezTo>
                <a:cubicBezTo>
                  <a:pt x="44" y="59"/>
                  <a:pt x="44" y="59"/>
                  <a:pt x="44" y="59"/>
                </a:cubicBezTo>
                <a:lnTo>
                  <a:pt x="55" y="5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6" name="Freeform 37"/>
          <p:cNvSpPr>
            <a:spLocks noEditPoints="1"/>
          </p:cNvSpPr>
          <p:nvPr/>
        </p:nvSpPr>
        <p:spPr bwMode="auto">
          <a:xfrm>
            <a:off x="7941057" y="1697611"/>
            <a:ext cx="233363" cy="203200"/>
          </a:xfrm>
          <a:custGeom>
            <a:avLst/>
            <a:gdLst/>
            <a:ahLst/>
            <a:cxnLst>
              <a:cxn ang="0">
                <a:pos x="68" y="18"/>
              </a:cxn>
              <a:cxn ang="0">
                <a:pos x="68" y="50"/>
              </a:cxn>
              <a:cxn ang="0">
                <a:pos x="59" y="59"/>
              </a:cxn>
              <a:cxn ang="0">
                <a:pos x="9" y="59"/>
              </a:cxn>
              <a:cxn ang="0">
                <a:pos x="0" y="50"/>
              </a:cxn>
              <a:cxn ang="0">
                <a:pos x="0" y="18"/>
              </a:cxn>
              <a:cxn ang="0">
                <a:pos x="9" y="9"/>
              </a:cxn>
              <a:cxn ang="0">
                <a:pos x="17" y="9"/>
              </a:cxn>
              <a:cxn ang="0">
                <a:pos x="19" y="4"/>
              </a:cxn>
              <a:cxn ang="0">
                <a:pos x="25" y="0"/>
              </a:cxn>
              <a:cxn ang="0">
                <a:pos x="43" y="0"/>
              </a:cxn>
              <a:cxn ang="0">
                <a:pos x="49" y="4"/>
              </a:cxn>
              <a:cxn ang="0">
                <a:pos x="51" y="9"/>
              </a:cxn>
              <a:cxn ang="0">
                <a:pos x="59" y="9"/>
              </a:cxn>
              <a:cxn ang="0">
                <a:pos x="68" y="18"/>
              </a:cxn>
              <a:cxn ang="0">
                <a:pos x="50" y="34"/>
              </a:cxn>
              <a:cxn ang="0">
                <a:pos x="34" y="18"/>
              </a:cxn>
              <a:cxn ang="0">
                <a:pos x="18" y="34"/>
              </a:cxn>
              <a:cxn ang="0">
                <a:pos x="34" y="50"/>
              </a:cxn>
              <a:cxn ang="0">
                <a:pos x="50" y="34"/>
              </a:cxn>
              <a:cxn ang="0">
                <a:pos x="44" y="34"/>
              </a:cxn>
              <a:cxn ang="0">
                <a:pos x="34" y="44"/>
              </a:cxn>
              <a:cxn ang="0">
                <a:pos x="24" y="34"/>
              </a:cxn>
              <a:cxn ang="0">
                <a:pos x="34" y="24"/>
              </a:cxn>
              <a:cxn ang="0">
                <a:pos x="44" y="34"/>
              </a:cxn>
            </a:cxnLst>
            <a:rect l="0" t="0" r="r" b="b"/>
            <a:pathLst>
              <a:path w="68" h="59">
                <a:moveTo>
                  <a:pt x="68" y="18"/>
                </a:moveTo>
                <a:cubicBezTo>
                  <a:pt x="68" y="50"/>
                  <a:pt x="68" y="50"/>
                  <a:pt x="68" y="50"/>
                </a:cubicBezTo>
                <a:cubicBezTo>
                  <a:pt x="68" y="55"/>
                  <a:pt x="64" y="59"/>
                  <a:pt x="5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4" y="59"/>
                  <a:pt x="0" y="55"/>
                  <a:pt x="0" y="5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3"/>
                  <a:pt x="4" y="9"/>
                  <a:pt x="9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2"/>
                  <a:pt x="22" y="0"/>
                  <a:pt x="25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6" y="0"/>
                  <a:pt x="48" y="2"/>
                  <a:pt x="49" y="4"/>
                </a:cubicBezTo>
                <a:cubicBezTo>
                  <a:pt x="51" y="9"/>
                  <a:pt x="51" y="9"/>
                  <a:pt x="51" y="9"/>
                </a:cubicBezTo>
                <a:cubicBezTo>
                  <a:pt x="59" y="9"/>
                  <a:pt x="59" y="9"/>
                  <a:pt x="59" y="9"/>
                </a:cubicBezTo>
                <a:cubicBezTo>
                  <a:pt x="64" y="9"/>
                  <a:pt x="68" y="13"/>
                  <a:pt x="68" y="18"/>
                </a:cubicBezTo>
                <a:close/>
                <a:moveTo>
                  <a:pt x="50" y="34"/>
                </a:moveTo>
                <a:cubicBezTo>
                  <a:pt x="50" y="25"/>
                  <a:pt x="43" y="18"/>
                  <a:pt x="34" y="18"/>
                </a:cubicBezTo>
                <a:cubicBezTo>
                  <a:pt x="25" y="18"/>
                  <a:pt x="18" y="25"/>
                  <a:pt x="18" y="34"/>
                </a:cubicBezTo>
                <a:cubicBezTo>
                  <a:pt x="18" y="43"/>
                  <a:pt x="25" y="50"/>
                  <a:pt x="34" y="50"/>
                </a:cubicBezTo>
                <a:cubicBezTo>
                  <a:pt x="43" y="50"/>
                  <a:pt x="50" y="43"/>
                  <a:pt x="50" y="34"/>
                </a:cubicBezTo>
                <a:close/>
                <a:moveTo>
                  <a:pt x="44" y="34"/>
                </a:moveTo>
                <a:cubicBezTo>
                  <a:pt x="44" y="40"/>
                  <a:pt x="40" y="44"/>
                  <a:pt x="34" y="44"/>
                </a:cubicBezTo>
                <a:cubicBezTo>
                  <a:pt x="28" y="44"/>
                  <a:pt x="24" y="40"/>
                  <a:pt x="24" y="34"/>
                </a:cubicBezTo>
                <a:cubicBezTo>
                  <a:pt x="24" y="28"/>
                  <a:pt x="28" y="24"/>
                  <a:pt x="34" y="24"/>
                </a:cubicBezTo>
                <a:cubicBezTo>
                  <a:pt x="40" y="24"/>
                  <a:pt x="44" y="28"/>
                  <a:pt x="44" y="3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7" name="Freeform 38"/>
          <p:cNvSpPr>
            <a:spLocks noEditPoints="1"/>
          </p:cNvSpPr>
          <p:nvPr/>
        </p:nvSpPr>
        <p:spPr bwMode="auto">
          <a:xfrm>
            <a:off x="8436357" y="1711899"/>
            <a:ext cx="250825" cy="195263"/>
          </a:xfrm>
          <a:custGeom>
            <a:avLst/>
            <a:gdLst/>
            <a:ahLst/>
            <a:cxnLst>
              <a:cxn ang="0">
                <a:pos x="73" y="45"/>
              </a:cxn>
              <a:cxn ang="0">
                <a:pos x="72" y="46"/>
              </a:cxn>
              <a:cxn ang="0">
                <a:pos x="68" y="46"/>
              </a:cxn>
              <a:cxn ang="0">
                <a:pos x="68" y="51"/>
              </a:cxn>
              <a:cxn ang="0">
                <a:pos x="61" y="57"/>
              </a:cxn>
              <a:cxn ang="0">
                <a:pos x="55" y="51"/>
              </a:cxn>
              <a:cxn ang="0">
                <a:pos x="55" y="46"/>
              </a:cxn>
              <a:cxn ang="0">
                <a:pos x="18" y="46"/>
              </a:cxn>
              <a:cxn ang="0">
                <a:pos x="18" y="51"/>
              </a:cxn>
              <a:cxn ang="0">
                <a:pos x="11" y="57"/>
              </a:cxn>
              <a:cxn ang="0">
                <a:pos x="4" y="51"/>
              </a:cxn>
              <a:cxn ang="0">
                <a:pos x="4" y="46"/>
              </a:cxn>
              <a:cxn ang="0">
                <a:pos x="1" y="46"/>
              </a:cxn>
              <a:cxn ang="0">
                <a:pos x="0" y="45"/>
              </a:cxn>
              <a:cxn ang="0">
                <a:pos x="0" y="31"/>
              </a:cxn>
              <a:cxn ang="0">
                <a:pos x="8" y="23"/>
              </a:cxn>
              <a:cxn ang="0">
                <a:pos x="9" y="23"/>
              </a:cxn>
              <a:cxn ang="0">
                <a:pos x="13" y="8"/>
              </a:cxn>
              <a:cxn ang="0">
                <a:pos x="23" y="0"/>
              </a:cxn>
              <a:cxn ang="0">
                <a:pos x="50" y="0"/>
              </a:cxn>
              <a:cxn ang="0">
                <a:pos x="60" y="8"/>
              </a:cxn>
              <a:cxn ang="0">
                <a:pos x="64" y="23"/>
              </a:cxn>
              <a:cxn ang="0">
                <a:pos x="65" y="23"/>
              </a:cxn>
              <a:cxn ang="0">
                <a:pos x="73" y="31"/>
              </a:cxn>
              <a:cxn ang="0">
                <a:pos x="73" y="45"/>
              </a:cxn>
              <a:cxn ang="0">
                <a:pos x="11" y="29"/>
              </a:cxn>
              <a:cxn ang="0">
                <a:pos x="5" y="35"/>
              </a:cxn>
              <a:cxn ang="0">
                <a:pos x="11" y="40"/>
              </a:cxn>
              <a:cxn ang="0">
                <a:pos x="17" y="35"/>
              </a:cxn>
              <a:cxn ang="0">
                <a:pos x="11" y="29"/>
              </a:cxn>
              <a:cxn ang="0">
                <a:pos x="54" y="23"/>
              </a:cxn>
              <a:cxn ang="0">
                <a:pos x="51" y="10"/>
              </a:cxn>
              <a:cxn ang="0">
                <a:pos x="50" y="9"/>
              </a:cxn>
              <a:cxn ang="0">
                <a:pos x="23" y="9"/>
              </a:cxn>
              <a:cxn ang="0">
                <a:pos x="21" y="10"/>
              </a:cxn>
              <a:cxn ang="0">
                <a:pos x="18" y="23"/>
              </a:cxn>
              <a:cxn ang="0">
                <a:pos x="54" y="23"/>
              </a:cxn>
              <a:cxn ang="0">
                <a:pos x="61" y="29"/>
              </a:cxn>
              <a:cxn ang="0">
                <a:pos x="56" y="35"/>
              </a:cxn>
              <a:cxn ang="0">
                <a:pos x="61" y="40"/>
              </a:cxn>
              <a:cxn ang="0">
                <a:pos x="67" y="35"/>
              </a:cxn>
              <a:cxn ang="0">
                <a:pos x="61" y="29"/>
              </a:cxn>
            </a:cxnLst>
            <a:rect l="0" t="0" r="r" b="b"/>
            <a:pathLst>
              <a:path w="73" h="57">
                <a:moveTo>
                  <a:pt x="73" y="45"/>
                </a:moveTo>
                <a:cubicBezTo>
                  <a:pt x="73" y="46"/>
                  <a:pt x="72" y="46"/>
                  <a:pt x="72" y="46"/>
                </a:cubicBezTo>
                <a:cubicBezTo>
                  <a:pt x="68" y="46"/>
                  <a:pt x="68" y="46"/>
                  <a:pt x="68" y="46"/>
                </a:cubicBezTo>
                <a:cubicBezTo>
                  <a:pt x="68" y="51"/>
                  <a:pt x="68" y="51"/>
                  <a:pt x="68" y="51"/>
                </a:cubicBezTo>
                <a:cubicBezTo>
                  <a:pt x="68" y="54"/>
                  <a:pt x="65" y="57"/>
                  <a:pt x="61" y="57"/>
                </a:cubicBezTo>
                <a:cubicBezTo>
                  <a:pt x="58" y="57"/>
                  <a:pt x="55" y="54"/>
                  <a:pt x="55" y="51"/>
                </a:cubicBezTo>
                <a:cubicBezTo>
                  <a:pt x="55" y="46"/>
                  <a:pt x="55" y="46"/>
                  <a:pt x="55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4"/>
                  <a:pt x="15" y="57"/>
                  <a:pt x="11" y="57"/>
                </a:cubicBezTo>
                <a:cubicBezTo>
                  <a:pt x="7" y="57"/>
                  <a:pt x="4" y="54"/>
                  <a:pt x="4" y="51"/>
                </a:cubicBezTo>
                <a:cubicBezTo>
                  <a:pt x="4" y="46"/>
                  <a:pt x="4" y="46"/>
                  <a:pt x="4" y="46"/>
                </a:cubicBezTo>
                <a:cubicBezTo>
                  <a:pt x="1" y="46"/>
                  <a:pt x="1" y="46"/>
                  <a:pt x="1" y="46"/>
                </a:cubicBezTo>
                <a:cubicBezTo>
                  <a:pt x="0" y="46"/>
                  <a:pt x="0" y="46"/>
                  <a:pt x="0" y="45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7"/>
                  <a:pt x="3" y="23"/>
                  <a:pt x="8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4"/>
                  <a:pt x="18" y="0"/>
                  <a:pt x="23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5" y="0"/>
                  <a:pt x="59" y="4"/>
                  <a:pt x="60" y="8"/>
                </a:cubicBezTo>
                <a:cubicBezTo>
                  <a:pt x="64" y="23"/>
                  <a:pt x="64" y="23"/>
                  <a:pt x="64" y="23"/>
                </a:cubicBezTo>
                <a:cubicBezTo>
                  <a:pt x="65" y="23"/>
                  <a:pt x="65" y="23"/>
                  <a:pt x="65" y="23"/>
                </a:cubicBezTo>
                <a:cubicBezTo>
                  <a:pt x="69" y="23"/>
                  <a:pt x="73" y="27"/>
                  <a:pt x="73" y="31"/>
                </a:cubicBezTo>
                <a:lnTo>
                  <a:pt x="73" y="45"/>
                </a:lnTo>
                <a:close/>
                <a:moveTo>
                  <a:pt x="11" y="29"/>
                </a:moveTo>
                <a:cubicBezTo>
                  <a:pt x="8" y="29"/>
                  <a:pt x="5" y="31"/>
                  <a:pt x="5" y="35"/>
                </a:cubicBezTo>
                <a:cubicBezTo>
                  <a:pt x="5" y="38"/>
                  <a:pt x="8" y="40"/>
                  <a:pt x="11" y="40"/>
                </a:cubicBezTo>
                <a:cubicBezTo>
                  <a:pt x="14" y="40"/>
                  <a:pt x="17" y="38"/>
                  <a:pt x="17" y="35"/>
                </a:cubicBezTo>
                <a:cubicBezTo>
                  <a:pt x="17" y="31"/>
                  <a:pt x="14" y="29"/>
                  <a:pt x="11" y="29"/>
                </a:cubicBezTo>
                <a:close/>
                <a:moveTo>
                  <a:pt x="54" y="23"/>
                </a:moveTo>
                <a:cubicBezTo>
                  <a:pt x="51" y="10"/>
                  <a:pt x="51" y="10"/>
                  <a:pt x="51" y="10"/>
                </a:cubicBezTo>
                <a:cubicBezTo>
                  <a:pt x="51" y="10"/>
                  <a:pt x="50" y="9"/>
                  <a:pt x="50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22" y="9"/>
                  <a:pt x="21" y="10"/>
                  <a:pt x="21" y="10"/>
                </a:cubicBezTo>
                <a:cubicBezTo>
                  <a:pt x="18" y="23"/>
                  <a:pt x="18" y="23"/>
                  <a:pt x="18" y="23"/>
                </a:cubicBezTo>
                <a:lnTo>
                  <a:pt x="54" y="23"/>
                </a:lnTo>
                <a:close/>
                <a:moveTo>
                  <a:pt x="61" y="29"/>
                </a:moveTo>
                <a:cubicBezTo>
                  <a:pt x="58" y="29"/>
                  <a:pt x="56" y="31"/>
                  <a:pt x="56" y="35"/>
                </a:cubicBezTo>
                <a:cubicBezTo>
                  <a:pt x="56" y="38"/>
                  <a:pt x="58" y="40"/>
                  <a:pt x="61" y="40"/>
                </a:cubicBezTo>
                <a:cubicBezTo>
                  <a:pt x="65" y="40"/>
                  <a:pt x="67" y="38"/>
                  <a:pt x="67" y="35"/>
                </a:cubicBezTo>
                <a:cubicBezTo>
                  <a:pt x="67" y="31"/>
                  <a:pt x="65" y="29"/>
                  <a:pt x="61" y="29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8" name="Freeform 39"/>
          <p:cNvSpPr/>
          <p:nvPr/>
        </p:nvSpPr>
        <p:spPr bwMode="auto">
          <a:xfrm>
            <a:off x="8938007" y="1742061"/>
            <a:ext cx="71438" cy="127000"/>
          </a:xfrm>
          <a:custGeom>
            <a:avLst/>
            <a:gdLst/>
            <a:ahLst/>
            <a:cxnLst>
              <a:cxn ang="0">
                <a:pos x="21" y="35"/>
              </a:cxn>
              <a:cxn ang="0">
                <a:pos x="18" y="37"/>
              </a:cxn>
              <a:cxn ang="0">
                <a:pos x="17" y="36"/>
              </a:cxn>
              <a:cxn ang="0">
                <a:pos x="1" y="20"/>
              </a:cxn>
              <a:cxn ang="0">
                <a:pos x="0" y="19"/>
              </a:cxn>
              <a:cxn ang="0">
                <a:pos x="1" y="17"/>
              </a:cxn>
              <a:cxn ang="0">
                <a:pos x="17" y="1"/>
              </a:cxn>
              <a:cxn ang="0">
                <a:pos x="18" y="0"/>
              </a:cxn>
              <a:cxn ang="0">
                <a:pos x="21" y="3"/>
              </a:cxn>
              <a:cxn ang="0">
                <a:pos x="21" y="35"/>
              </a:cxn>
            </a:cxnLst>
            <a:rect l="0" t="0" r="r" b="b"/>
            <a:pathLst>
              <a:path w="21" h="37">
                <a:moveTo>
                  <a:pt x="21" y="35"/>
                </a:moveTo>
                <a:cubicBezTo>
                  <a:pt x="21" y="36"/>
                  <a:pt x="20" y="37"/>
                  <a:pt x="18" y="37"/>
                </a:cubicBezTo>
                <a:cubicBezTo>
                  <a:pt x="18" y="37"/>
                  <a:pt x="17" y="37"/>
                  <a:pt x="17" y="36"/>
                </a:cubicBezTo>
                <a:cubicBezTo>
                  <a:pt x="1" y="20"/>
                  <a:pt x="1" y="20"/>
                  <a:pt x="1" y="20"/>
                </a:cubicBezTo>
                <a:cubicBezTo>
                  <a:pt x="0" y="20"/>
                  <a:pt x="0" y="19"/>
                  <a:pt x="0" y="19"/>
                </a:cubicBezTo>
                <a:cubicBezTo>
                  <a:pt x="0" y="18"/>
                  <a:pt x="0" y="18"/>
                  <a:pt x="1" y="17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8" y="0"/>
                  <a:pt x="18" y="0"/>
                </a:cubicBezTo>
                <a:cubicBezTo>
                  <a:pt x="20" y="0"/>
                  <a:pt x="21" y="2"/>
                  <a:pt x="21" y="3"/>
                </a:cubicBezTo>
                <a:lnTo>
                  <a:pt x="21" y="3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9" name="Freeform 40"/>
          <p:cNvSpPr>
            <a:spLocks noEditPoints="1"/>
          </p:cNvSpPr>
          <p:nvPr/>
        </p:nvSpPr>
        <p:spPr bwMode="auto">
          <a:xfrm>
            <a:off x="9425370" y="1711899"/>
            <a:ext cx="188913" cy="188913"/>
          </a:xfrm>
          <a:custGeom>
            <a:avLst/>
            <a:gdLst/>
            <a:ahLst/>
            <a:cxnLst>
              <a:cxn ang="0">
                <a:pos x="55" y="45"/>
              </a:cxn>
              <a:cxn ang="0">
                <a:pos x="44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1"/>
              </a:cxn>
              <a:cxn ang="0">
                <a:pos x="10" y="0"/>
              </a:cxn>
              <a:cxn ang="0">
                <a:pos x="44" y="0"/>
              </a:cxn>
              <a:cxn ang="0">
                <a:pos x="55" y="11"/>
              </a:cxn>
              <a:cxn ang="0">
                <a:pos x="55" y="45"/>
              </a:cxn>
              <a:cxn ang="0">
                <a:pos x="45" y="11"/>
              </a:cxn>
              <a:cxn ang="0">
                <a:pos x="44" y="9"/>
              </a:cxn>
              <a:cxn ang="0">
                <a:pos x="10" y="9"/>
              </a:cxn>
              <a:cxn ang="0">
                <a:pos x="9" y="11"/>
              </a:cxn>
              <a:cxn ang="0">
                <a:pos x="9" y="45"/>
              </a:cxn>
              <a:cxn ang="0">
                <a:pos x="10" y="46"/>
              </a:cxn>
              <a:cxn ang="0">
                <a:pos x="44" y="46"/>
              </a:cxn>
              <a:cxn ang="0">
                <a:pos x="45" y="45"/>
              </a:cxn>
              <a:cxn ang="0">
                <a:pos x="45" y="11"/>
              </a:cxn>
              <a:cxn ang="0">
                <a:pos x="40" y="22"/>
              </a:cxn>
              <a:cxn ang="0">
                <a:pos x="29" y="38"/>
              </a:cxn>
              <a:cxn ang="0">
                <a:pos x="27" y="39"/>
              </a:cxn>
              <a:cxn ang="0">
                <a:pos x="25" y="38"/>
              </a:cxn>
              <a:cxn ang="0">
                <a:pos x="14" y="22"/>
              </a:cxn>
              <a:cxn ang="0">
                <a:pos x="14" y="20"/>
              </a:cxn>
              <a:cxn ang="0">
                <a:pos x="16" y="19"/>
              </a:cxn>
              <a:cxn ang="0">
                <a:pos x="39" y="19"/>
              </a:cxn>
              <a:cxn ang="0">
                <a:pos x="41" y="20"/>
              </a:cxn>
              <a:cxn ang="0">
                <a:pos x="40" y="22"/>
              </a:cxn>
            </a:cxnLst>
            <a:rect l="0" t="0" r="r" b="b"/>
            <a:pathLst>
              <a:path w="55" h="55">
                <a:moveTo>
                  <a:pt x="55" y="45"/>
                </a:moveTo>
                <a:cubicBezTo>
                  <a:pt x="55" y="51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1"/>
                  <a:pt x="0" y="4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1"/>
                </a:cubicBezTo>
                <a:lnTo>
                  <a:pt x="55" y="45"/>
                </a:lnTo>
                <a:close/>
                <a:moveTo>
                  <a:pt x="45" y="11"/>
                </a:moveTo>
                <a:cubicBezTo>
                  <a:pt x="45" y="10"/>
                  <a:pt x="45" y="9"/>
                  <a:pt x="44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9" y="9"/>
                  <a:pt x="9" y="10"/>
                  <a:pt x="9" y="11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5"/>
                  <a:pt x="9" y="46"/>
                  <a:pt x="10" y="46"/>
                </a:cubicBezTo>
                <a:cubicBezTo>
                  <a:pt x="44" y="46"/>
                  <a:pt x="44" y="46"/>
                  <a:pt x="44" y="46"/>
                </a:cubicBezTo>
                <a:cubicBezTo>
                  <a:pt x="45" y="46"/>
                  <a:pt x="45" y="45"/>
                  <a:pt x="45" y="45"/>
                </a:cubicBezTo>
                <a:lnTo>
                  <a:pt x="45" y="11"/>
                </a:lnTo>
                <a:close/>
                <a:moveTo>
                  <a:pt x="40" y="22"/>
                </a:moveTo>
                <a:cubicBezTo>
                  <a:pt x="29" y="38"/>
                  <a:pt x="29" y="38"/>
                  <a:pt x="29" y="38"/>
                </a:cubicBezTo>
                <a:cubicBezTo>
                  <a:pt x="29" y="39"/>
                  <a:pt x="28" y="39"/>
                  <a:pt x="27" y="39"/>
                </a:cubicBezTo>
                <a:cubicBezTo>
                  <a:pt x="26" y="39"/>
                  <a:pt x="26" y="39"/>
                  <a:pt x="25" y="38"/>
                </a:cubicBezTo>
                <a:cubicBezTo>
                  <a:pt x="14" y="22"/>
                  <a:pt x="14" y="22"/>
                  <a:pt x="14" y="22"/>
                </a:cubicBezTo>
                <a:cubicBezTo>
                  <a:pt x="13" y="22"/>
                  <a:pt x="13" y="21"/>
                  <a:pt x="14" y="20"/>
                </a:cubicBezTo>
                <a:cubicBezTo>
                  <a:pt x="14" y="19"/>
                  <a:pt x="15" y="19"/>
                  <a:pt x="16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40" y="19"/>
                  <a:pt x="41" y="20"/>
                </a:cubicBezTo>
                <a:cubicBezTo>
                  <a:pt x="41" y="21"/>
                  <a:pt x="41" y="22"/>
                  <a:pt x="40" y="2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0" name="Freeform 41"/>
          <p:cNvSpPr>
            <a:spLocks noEditPoints="1"/>
          </p:cNvSpPr>
          <p:nvPr/>
        </p:nvSpPr>
        <p:spPr bwMode="auto">
          <a:xfrm>
            <a:off x="9920670" y="1711899"/>
            <a:ext cx="188913" cy="188913"/>
          </a:xfrm>
          <a:custGeom>
            <a:avLst/>
            <a:gdLst/>
            <a:ahLst/>
            <a:cxnLst>
              <a:cxn ang="0">
                <a:pos x="55" y="45"/>
              </a:cxn>
              <a:cxn ang="0">
                <a:pos x="44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1"/>
              </a:cxn>
              <a:cxn ang="0">
                <a:pos x="10" y="0"/>
              </a:cxn>
              <a:cxn ang="0">
                <a:pos x="44" y="0"/>
              </a:cxn>
              <a:cxn ang="0">
                <a:pos x="55" y="11"/>
              </a:cxn>
              <a:cxn ang="0">
                <a:pos x="55" y="45"/>
              </a:cxn>
              <a:cxn ang="0">
                <a:pos x="45" y="11"/>
              </a:cxn>
              <a:cxn ang="0">
                <a:pos x="44" y="9"/>
              </a:cxn>
              <a:cxn ang="0">
                <a:pos x="10" y="9"/>
              </a:cxn>
              <a:cxn ang="0">
                <a:pos x="9" y="11"/>
              </a:cxn>
              <a:cxn ang="0">
                <a:pos x="9" y="45"/>
              </a:cxn>
              <a:cxn ang="0">
                <a:pos x="10" y="46"/>
              </a:cxn>
              <a:cxn ang="0">
                <a:pos x="44" y="46"/>
              </a:cxn>
              <a:cxn ang="0">
                <a:pos x="45" y="45"/>
              </a:cxn>
              <a:cxn ang="0">
                <a:pos x="45" y="11"/>
              </a:cxn>
              <a:cxn ang="0">
                <a:pos x="38" y="30"/>
              </a:cxn>
              <a:cxn ang="0">
                <a:pos x="22" y="41"/>
              </a:cxn>
              <a:cxn ang="0">
                <a:pos x="19" y="41"/>
              </a:cxn>
              <a:cxn ang="0">
                <a:pos x="18" y="39"/>
              </a:cxn>
              <a:cxn ang="0">
                <a:pos x="18" y="16"/>
              </a:cxn>
              <a:cxn ang="0">
                <a:pos x="19" y="14"/>
              </a:cxn>
              <a:cxn ang="0">
                <a:pos x="22" y="14"/>
              </a:cxn>
              <a:cxn ang="0">
                <a:pos x="38" y="26"/>
              </a:cxn>
              <a:cxn ang="0">
                <a:pos x="39" y="28"/>
              </a:cxn>
              <a:cxn ang="0">
                <a:pos x="38" y="30"/>
              </a:cxn>
            </a:cxnLst>
            <a:rect l="0" t="0" r="r" b="b"/>
            <a:pathLst>
              <a:path w="55" h="55">
                <a:moveTo>
                  <a:pt x="55" y="45"/>
                </a:moveTo>
                <a:cubicBezTo>
                  <a:pt x="55" y="51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1"/>
                  <a:pt x="0" y="4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1"/>
                </a:cubicBezTo>
                <a:lnTo>
                  <a:pt x="55" y="45"/>
                </a:lnTo>
                <a:close/>
                <a:moveTo>
                  <a:pt x="45" y="11"/>
                </a:moveTo>
                <a:cubicBezTo>
                  <a:pt x="45" y="10"/>
                  <a:pt x="45" y="9"/>
                  <a:pt x="44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9" y="9"/>
                  <a:pt x="9" y="10"/>
                  <a:pt x="9" y="11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6"/>
                  <a:pt x="9" y="46"/>
                  <a:pt x="10" y="46"/>
                </a:cubicBezTo>
                <a:cubicBezTo>
                  <a:pt x="44" y="46"/>
                  <a:pt x="44" y="46"/>
                  <a:pt x="44" y="46"/>
                </a:cubicBezTo>
                <a:cubicBezTo>
                  <a:pt x="45" y="46"/>
                  <a:pt x="45" y="46"/>
                  <a:pt x="45" y="45"/>
                </a:cubicBezTo>
                <a:lnTo>
                  <a:pt x="45" y="11"/>
                </a:lnTo>
                <a:close/>
                <a:moveTo>
                  <a:pt x="38" y="30"/>
                </a:moveTo>
                <a:cubicBezTo>
                  <a:pt x="22" y="41"/>
                  <a:pt x="22" y="41"/>
                  <a:pt x="22" y="41"/>
                </a:cubicBezTo>
                <a:cubicBezTo>
                  <a:pt x="21" y="42"/>
                  <a:pt x="20" y="42"/>
                  <a:pt x="19" y="41"/>
                </a:cubicBezTo>
                <a:cubicBezTo>
                  <a:pt x="19" y="41"/>
                  <a:pt x="18" y="40"/>
                  <a:pt x="18" y="39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5"/>
                  <a:pt x="19" y="15"/>
                  <a:pt x="19" y="14"/>
                </a:cubicBezTo>
                <a:cubicBezTo>
                  <a:pt x="20" y="14"/>
                  <a:pt x="21" y="14"/>
                  <a:pt x="22" y="14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9" y="27"/>
                  <a:pt x="39" y="28"/>
                </a:cubicBezTo>
                <a:cubicBezTo>
                  <a:pt x="39" y="28"/>
                  <a:pt x="38" y="29"/>
                  <a:pt x="38" y="3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1" name="Freeform 42"/>
          <p:cNvSpPr/>
          <p:nvPr/>
        </p:nvSpPr>
        <p:spPr bwMode="auto">
          <a:xfrm>
            <a:off x="10373930" y="1783336"/>
            <a:ext cx="123825" cy="68263"/>
          </a:xfrm>
          <a:custGeom>
            <a:avLst/>
            <a:gdLst/>
            <a:ahLst/>
            <a:cxnLst>
              <a:cxn ang="0">
                <a:pos x="34" y="20"/>
              </a:cxn>
              <a:cxn ang="0">
                <a:pos x="2" y="20"/>
              </a:cxn>
              <a:cxn ang="0">
                <a:pos x="0" y="18"/>
              </a:cxn>
              <a:cxn ang="0">
                <a:pos x="0" y="17"/>
              </a:cxn>
              <a:cxn ang="0">
                <a:pos x="16" y="1"/>
              </a:cxn>
              <a:cxn ang="0">
                <a:pos x="18" y="0"/>
              </a:cxn>
              <a:cxn ang="0">
                <a:pos x="20" y="1"/>
              </a:cxn>
              <a:cxn ang="0">
                <a:pos x="36" y="17"/>
              </a:cxn>
              <a:cxn ang="0">
                <a:pos x="36" y="18"/>
              </a:cxn>
              <a:cxn ang="0">
                <a:pos x="34" y="20"/>
              </a:cxn>
            </a:cxnLst>
            <a:rect l="0" t="0" r="r" b="b"/>
            <a:pathLst>
              <a:path w="36" h="20">
                <a:moveTo>
                  <a:pt x="34" y="20"/>
                </a:moveTo>
                <a:cubicBezTo>
                  <a:pt x="2" y="20"/>
                  <a:pt x="2" y="20"/>
                  <a:pt x="2" y="20"/>
                </a:cubicBezTo>
                <a:cubicBezTo>
                  <a:pt x="1" y="20"/>
                  <a:pt x="0" y="19"/>
                  <a:pt x="0" y="18"/>
                </a:cubicBezTo>
                <a:cubicBezTo>
                  <a:pt x="0" y="18"/>
                  <a:pt x="0" y="17"/>
                  <a:pt x="0" y="17"/>
                </a:cubicBezTo>
                <a:cubicBezTo>
                  <a:pt x="16" y="1"/>
                  <a:pt x="16" y="1"/>
                  <a:pt x="16" y="1"/>
                </a:cubicBezTo>
                <a:cubicBezTo>
                  <a:pt x="17" y="0"/>
                  <a:pt x="17" y="0"/>
                  <a:pt x="18" y="0"/>
                </a:cubicBezTo>
                <a:cubicBezTo>
                  <a:pt x="19" y="0"/>
                  <a:pt x="19" y="0"/>
                  <a:pt x="20" y="1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17"/>
                  <a:pt x="36" y="18"/>
                  <a:pt x="36" y="18"/>
                </a:cubicBezTo>
                <a:cubicBezTo>
                  <a:pt x="36" y="19"/>
                  <a:pt x="35" y="20"/>
                  <a:pt x="34" y="2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2" name="Freeform 43"/>
          <p:cNvSpPr/>
          <p:nvPr/>
        </p:nvSpPr>
        <p:spPr bwMode="auto">
          <a:xfrm>
            <a:off x="1584707" y="2140743"/>
            <a:ext cx="188913" cy="188913"/>
          </a:xfrm>
          <a:custGeom>
            <a:avLst/>
            <a:gdLst/>
            <a:ahLst/>
            <a:cxnLst>
              <a:cxn ang="0">
                <a:pos x="54" y="32"/>
              </a:cxn>
              <a:cxn ang="0">
                <a:pos x="55" y="35"/>
              </a:cxn>
              <a:cxn ang="0">
                <a:pos x="53" y="36"/>
              </a:cxn>
              <a:cxn ang="0">
                <a:pos x="46" y="38"/>
              </a:cxn>
              <a:cxn ang="0">
                <a:pos x="48" y="45"/>
              </a:cxn>
              <a:cxn ang="0">
                <a:pos x="47" y="47"/>
              </a:cxn>
              <a:cxn ang="0">
                <a:pos x="45" y="48"/>
              </a:cxn>
              <a:cxn ang="0">
                <a:pos x="38" y="46"/>
              </a:cxn>
              <a:cxn ang="0">
                <a:pos x="36" y="53"/>
              </a:cxn>
              <a:cxn ang="0">
                <a:pos x="35" y="55"/>
              </a:cxn>
              <a:cxn ang="0">
                <a:pos x="34" y="55"/>
              </a:cxn>
              <a:cxn ang="0">
                <a:pos x="32" y="54"/>
              </a:cxn>
              <a:cxn ang="0">
                <a:pos x="27" y="49"/>
              </a:cxn>
              <a:cxn ang="0">
                <a:pos x="22" y="54"/>
              </a:cxn>
              <a:cxn ang="0">
                <a:pos x="20" y="55"/>
              </a:cxn>
              <a:cxn ang="0">
                <a:pos x="18" y="53"/>
              </a:cxn>
              <a:cxn ang="0">
                <a:pos x="16" y="46"/>
              </a:cxn>
              <a:cxn ang="0">
                <a:pos x="10" y="48"/>
              </a:cxn>
              <a:cxn ang="0">
                <a:pos x="7" y="47"/>
              </a:cxn>
              <a:cxn ang="0">
                <a:pos x="7" y="45"/>
              </a:cxn>
              <a:cxn ang="0">
                <a:pos x="8" y="38"/>
              </a:cxn>
              <a:cxn ang="0">
                <a:pos x="2" y="36"/>
              </a:cxn>
              <a:cxn ang="0">
                <a:pos x="0" y="35"/>
              </a:cxn>
              <a:cxn ang="0">
                <a:pos x="1" y="32"/>
              </a:cxn>
              <a:cxn ang="0">
                <a:pos x="5" y="27"/>
              </a:cxn>
              <a:cxn ang="0">
                <a:pos x="1" y="23"/>
              </a:cxn>
              <a:cxn ang="0">
                <a:pos x="0" y="20"/>
              </a:cxn>
              <a:cxn ang="0">
                <a:pos x="2" y="18"/>
              </a:cxn>
              <a:cxn ang="0">
                <a:pos x="8" y="16"/>
              </a:cxn>
              <a:cxn ang="0">
                <a:pos x="7" y="10"/>
              </a:cxn>
              <a:cxn ang="0">
                <a:pos x="7" y="7"/>
              </a:cxn>
              <a:cxn ang="0">
                <a:pos x="10" y="7"/>
              </a:cxn>
              <a:cxn ang="0">
                <a:pos x="16" y="9"/>
              </a:cxn>
              <a:cxn ang="0">
                <a:pos x="18" y="2"/>
              </a:cxn>
              <a:cxn ang="0">
                <a:pos x="20" y="0"/>
              </a:cxn>
              <a:cxn ang="0">
                <a:pos x="22" y="1"/>
              </a:cxn>
              <a:cxn ang="0">
                <a:pos x="27" y="6"/>
              </a:cxn>
              <a:cxn ang="0">
                <a:pos x="32" y="1"/>
              </a:cxn>
              <a:cxn ang="0">
                <a:pos x="35" y="0"/>
              </a:cxn>
              <a:cxn ang="0">
                <a:pos x="36" y="2"/>
              </a:cxn>
              <a:cxn ang="0">
                <a:pos x="38" y="9"/>
              </a:cxn>
              <a:cxn ang="0">
                <a:pos x="45" y="7"/>
              </a:cxn>
              <a:cxn ang="0">
                <a:pos x="47" y="7"/>
              </a:cxn>
              <a:cxn ang="0">
                <a:pos x="48" y="10"/>
              </a:cxn>
              <a:cxn ang="0">
                <a:pos x="46" y="16"/>
              </a:cxn>
              <a:cxn ang="0">
                <a:pos x="53" y="18"/>
              </a:cxn>
              <a:cxn ang="0">
                <a:pos x="55" y="20"/>
              </a:cxn>
              <a:cxn ang="0">
                <a:pos x="54" y="23"/>
              </a:cxn>
              <a:cxn ang="0">
                <a:pos x="49" y="27"/>
              </a:cxn>
              <a:cxn ang="0">
                <a:pos x="54" y="32"/>
              </a:cxn>
            </a:cxnLst>
            <a:rect l="0" t="0" r="r" b="b"/>
            <a:pathLst>
              <a:path w="55" h="55">
                <a:moveTo>
                  <a:pt x="54" y="32"/>
                </a:moveTo>
                <a:cubicBezTo>
                  <a:pt x="54" y="33"/>
                  <a:pt x="55" y="34"/>
                  <a:pt x="55" y="35"/>
                </a:cubicBezTo>
                <a:cubicBezTo>
                  <a:pt x="54" y="36"/>
                  <a:pt x="54" y="36"/>
                  <a:pt x="53" y="36"/>
                </a:cubicBezTo>
                <a:cubicBezTo>
                  <a:pt x="46" y="38"/>
                  <a:pt x="46" y="38"/>
                  <a:pt x="46" y="38"/>
                </a:cubicBezTo>
                <a:cubicBezTo>
                  <a:pt x="48" y="45"/>
                  <a:pt x="48" y="45"/>
                  <a:pt x="48" y="45"/>
                </a:cubicBezTo>
                <a:cubicBezTo>
                  <a:pt x="48" y="46"/>
                  <a:pt x="48" y="47"/>
                  <a:pt x="47" y="47"/>
                </a:cubicBezTo>
                <a:cubicBezTo>
                  <a:pt x="47" y="48"/>
                  <a:pt x="46" y="48"/>
                  <a:pt x="45" y="48"/>
                </a:cubicBezTo>
                <a:cubicBezTo>
                  <a:pt x="38" y="46"/>
                  <a:pt x="38" y="46"/>
                  <a:pt x="38" y="46"/>
                </a:cubicBezTo>
                <a:cubicBezTo>
                  <a:pt x="36" y="53"/>
                  <a:pt x="36" y="53"/>
                  <a:pt x="36" y="53"/>
                </a:cubicBezTo>
                <a:cubicBezTo>
                  <a:pt x="36" y="54"/>
                  <a:pt x="35" y="54"/>
                  <a:pt x="35" y="55"/>
                </a:cubicBezTo>
                <a:cubicBezTo>
                  <a:pt x="34" y="55"/>
                  <a:pt x="34" y="55"/>
                  <a:pt x="34" y="55"/>
                </a:cubicBezTo>
                <a:cubicBezTo>
                  <a:pt x="33" y="55"/>
                  <a:pt x="32" y="54"/>
                  <a:pt x="32" y="54"/>
                </a:cubicBezTo>
                <a:cubicBezTo>
                  <a:pt x="27" y="49"/>
                  <a:pt x="27" y="49"/>
                  <a:pt x="27" y="49"/>
                </a:cubicBezTo>
                <a:cubicBezTo>
                  <a:pt x="22" y="54"/>
                  <a:pt x="22" y="54"/>
                  <a:pt x="22" y="54"/>
                </a:cubicBezTo>
                <a:cubicBezTo>
                  <a:pt x="22" y="55"/>
                  <a:pt x="21" y="55"/>
                  <a:pt x="20" y="55"/>
                </a:cubicBezTo>
                <a:cubicBezTo>
                  <a:pt x="19" y="54"/>
                  <a:pt x="18" y="54"/>
                  <a:pt x="18" y="53"/>
                </a:cubicBezTo>
                <a:cubicBezTo>
                  <a:pt x="16" y="46"/>
                  <a:pt x="16" y="46"/>
                  <a:pt x="16" y="46"/>
                </a:cubicBezTo>
                <a:cubicBezTo>
                  <a:pt x="10" y="48"/>
                  <a:pt x="10" y="48"/>
                  <a:pt x="10" y="48"/>
                </a:cubicBezTo>
                <a:cubicBezTo>
                  <a:pt x="9" y="48"/>
                  <a:pt x="8" y="48"/>
                  <a:pt x="7" y="47"/>
                </a:cubicBezTo>
                <a:cubicBezTo>
                  <a:pt x="7" y="47"/>
                  <a:pt x="6" y="46"/>
                  <a:pt x="7" y="45"/>
                </a:cubicBezTo>
                <a:cubicBezTo>
                  <a:pt x="8" y="38"/>
                  <a:pt x="8" y="38"/>
                  <a:pt x="8" y="38"/>
                </a:cubicBezTo>
                <a:cubicBezTo>
                  <a:pt x="2" y="36"/>
                  <a:pt x="2" y="36"/>
                  <a:pt x="2" y="36"/>
                </a:cubicBezTo>
                <a:cubicBezTo>
                  <a:pt x="1" y="36"/>
                  <a:pt x="0" y="36"/>
                  <a:pt x="0" y="35"/>
                </a:cubicBezTo>
                <a:cubicBezTo>
                  <a:pt x="0" y="34"/>
                  <a:pt x="0" y="33"/>
                  <a:pt x="1" y="32"/>
                </a:cubicBezTo>
                <a:cubicBezTo>
                  <a:pt x="5" y="27"/>
                  <a:pt x="5" y="27"/>
                  <a:pt x="5" y="27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22"/>
                  <a:pt x="0" y="21"/>
                  <a:pt x="0" y="20"/>
                </a:cubicBezTo>
                <a:cubicBezTo>
                  <a:pt x="0" y="19"/>
                  <a:pt x="1" y="18"/>
                  <a:pt x="2" y="18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0"/>
                  <a:pt x="7" y="10"/>
                  <a:pt x="7" y="10"/>
                </a:cubicBezTo>
                <a:cubicBezTo>
                  <a:pt x="6" y="9"/>
                  <a:pt x="7" y="8"/>
                  <a:pt x="7" y="7"/>
                </a:cubicBezTo>
                <a:cubicBezTo>
                  <a:pt x="8" y="7"/>
                  <a:pt x="9" y="6"/>
                  <a:pt x="10" y="7"/>
                </a:cubicBezTo>
                <a:cubicBezTo>
                  <a:pt x="16" y="9"/>
                  <a:pt x="16" y="9"/>
                  <a:pt x="16" y="9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21" y="0"/>
                  <a:pt x="22" y="0"/>
                  <a:pt x="22" y="1"/>
                </a:cubicBezTo>
                <a:cubicBezTo>
                  <a:pt x="27" y="6"/>
                  <a:pt x="27" y="6"/>
                  <a:pt x="27" y="6"/>
                </a:cubicBezTo>
                <a:cubicBezTo>
                  <a:pt x="32" y="1"/>
                  <a:pt x="32" y="1"/>
                  <a:pt x="32" y="1"/>
                </a:cubicBezTo>
                <a:cubicBezTo>
                  <a:pt x="33" y="0"/>
                  <a:pt x="34" y="0"/>
                  <a:pt x="35" y="0"/>
                </a:cubicBezTo>
                <a:cubicBezTo>
                  <a:pt x="35" y="0"/>
                  <a:pt x="36" y="1"/>
                  <a:pt x="36" y="2"/>
                </a:cubicBezTo>
                <a:cubicBezTo>
                  <a:pt x="38" y="9"/>
                  <a:pt x="38" y="9"/>
                  <a:pt x="38" y="9"/>
                </a:cubicBezTo>
                <a:cubicBezTo>
                  <a:pt x="45" y="7"/>
                  <a:pt x="45" y="7"/>
                  <a:pt x="45" y="7"/>
                </a:cubicBezTo>
                <a:cubicBezTo>
                  <a:pt x="46" y="6"/>
                  <a:pt x="47" y="7"/>
                  <a:pt x="47" y="7"/>
                </a:cubicBezTo>
                <a:cubicBezTo>
                  <a:pt x="48" y="8"/>
                  <a:pt x="48" y="9"/>
                  <a:pt x="48" y="10"/>
                </a:cubicBezTo>
                <a:cubicBezTo>
                  <a:pt x="46" y="16"/>
                  <a:pt x="46" y="16"/>
                  <a:pt x="46" y="16"/>
                </a:cubicBezTo>
                <a:cubicBezTo>
                  <a:pt x="53" y="18"/>
                  <a:pt x="53" y="18"/>
                  <a:pt x="53" y="18"/>
                </a:cubicBezTo>
                <a:cubicBezTo>
                  <a:pt x="54" y="18"/>
                  <a:pt x="54" y="19"/>
                  <a:pt x="55" y="20"/>
                </a:cubicBezTo>
                <a:cubicBezTo>
                  <a:pt x="55" y="21"/>
                  <a:pt x="54" y="22"/>
                  <a:pt x="54" y="23"/>
                </a:cubicBezTo>
                <a:cubicBezTo>
                  <a:pt x="49" y="27"/>
                  <a:pt x="49" y="27"/>
                  <a:pt x="49" y="27"/>
                </a:cubicBezTo>
                <a:lnTo>
                  <a:pt x="54" y="3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3" name="Freeform 44"/>
          <p:cNvSpPr>
            <a:spLocks noEditPoints="1"/>
          </p:cNvSpPr>
          <p:nvPr/>
        </p:nvSpPr>
        <p:spPr bwMode="auto">
          <a:xfrm>
            <a:off x="2003807" y="2123281"/>
            <a:ext cx="201613" cy="206375"/>
          </a:xfrm>
          <a:custGeom>
            <a:avLst/>
            <a:gdLst/>
            <a:ahLst/>
            <a:cxnLst>
              <a:cxn ang="0">
                <a:pos x="1" y="40"/>
              </a:cxn>
              <a:cxn ang="0">
                <a:pos x="1" y="38"/>
              </a:cxn>
              <a:cxn ang="0">
                <a:pos x="13" y="39"/>
              </a:cxn>
              <a:cxn ang="0">
                <a:pos x="28" y="19"/>
              </a:cxn>
              <a:cxn ang="0">
                <a:pos x="16" y="8"/>
              </a:cxn>
              <a:cxn ang="0">
                <a:pos x="8" y="14"/>
              </a:cxn>
              <a:cxn ang="0">
                <a:pos x="8" y="19"/>
              </a:cxn>
              <a:cxn ang="0">
                <a:pos x="17" y="37"/>
              </a:cxn>
              <a:cxn ang="0">
                <a:pos x="3" y="24"/>
              </a:cxn>
              <a:cxn ang="0">
                <a:pos x="3" y="9"/>
              </a:cxn>
              <a:cxn ang="0">
                <a:pos x="16" y="1"/>
              </a:cxn>
              <a:cxn ang="0">
                <a:pos x="35" y="16"/>
              </a:cxn>
              <a:cxn ang="0">
                <a:pos x="28" y="19"/>
              </a:cxn>
              <a:cxn ang="0">
                <a:pos x="5" y="55"/>
              </a:cxn>
              <a:cxn ang="0">
                <a:pos x="5" y="53"/>
              </a:cxn>
              <a:cxn ang="0">
                <a:pos x="15" y="44"/>
              </a:cxn>
              <a:cxn ang="0">
                <a:pos x="6" y="55"/>
              </a:cxn>
              <a:cxn ang="0">
                <a:pos x="20" y="60"/>
              </a:cxn>
              <a:cxn ang="0">
                <a:pos x="19" y="47"/>
              </a:cxn>
              <a:cxn ang="0">
                <a:pos x="21" y="47"/>
              </a:cxn>
              <a:cxn ang="0">
                <a:pos x="56" y="51"/>
              </a:cxn>
              <a:cxn ang="0">
                <a:pos x="43" y="59"/>
              </a:cxn>
              <a:cxn ang="0">
                <a:pos x="24" y="44"/>
              </a:cxn>
              <a:cxn ang="0">
                <a:pos x="31" y="42"/>
              </a:cxn>
              <a:cxn ang="0">
                <a:pos x="45" y="51"/>
              </a:cxn>
              <a:cxn ang="0">
                <a:pos x="52" y="44"/>
              </a:cxn>
              <a:cxn ang="0">
                <a:pos x="41" y="32"/>
              </a:cxn>
              <a:cxn ang="0">
                <a:pos x="44" y="24"/>
              </a:cxn>
              <a:cxn ang="0">
                <a:pos x="59" y="44"/>
              </a:cxn>
              <a:cxn ang="0">
                <a:pos x="40" y="13"/>
              </a:cxn>
              <a:cxn ang="0">
                <a:pos x="37" y="13"/>
              </a:cxn>
              <a:cxn ang="0">
                <a:pos x="39" y="0"/>
              </a:cxn>
              <a:cxn ang="0">
                <a:pos x="40" y="13"/>
              </a:cxn>
              <a:cxn ang="0">
                <a:pos x="44" y="16"/>
              </a:cxn>
              <a:cxn ang="0">
                <a:pos x="43" y="14"/>
              </a:cxn>
              <a:cxn ang="0">
                <a:pos x="54" y="5"/>
              </a:cxn>
              <a:cxn ang="0">
                <a:pos x="45" y="16"/>
              </a:cxn>
              <a:cxn ang="0">
                <a:pos x="47" y="22"/>
              </a:cxn>
              <a:cxn ang="0">
                <a:pos x="47" y="20"/>
              </a:cxn>
              <a:cxn ang="0">
                <a:pos x="59" y="21"/>
              </a:cxn>
            </a:cxnLst>
            <a:rect l="0" t="0" r="r" b="b"/>
            <a:pathLst>
              <a:path w="59" h="60">
                <a:moveTo>
                  <a:pt x="12" y="40"/>
                </a:moveTo>
                <a:cubicBezTo>
                  <a:pt x="1" y="40"/>
                  <a:pt x="1" y="40"/>
                  <a:pt x="1" y="40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9"/>
                  <a:pt x="0" y="38"/>
                  <a:pt x="1" y="38"/>
                </a:cubicBezTo>
                <a:cubicBezTo>
                  <a:pt x="12" y="38"/>
                  <a:pt x="12" y="38"/>
                  <a:pt x="12" y="38"/>
                </a:cubicBezTo>
                <a:cubicBezTo>
                  <a:pt x="13" y="38"/>
                  <a:pt x="13" y="39"/>
                  <a:pt x="13" y="39"/>
                </a:cubicBezTo>
                <a:cubicBezTo>
                  <a:pt x="13" y="40"/>
                  <a:pt x="13" y="40"/>
                  <a:pt x="12" y="40"/>
                </a:cubicBezTo>
                <a:close/>
                <a:moveTo>
                  <a:pt x="28" y="19"/>
                </a:moveTo>
                <a:cubicBezTo>
                  <a:pt x="18" y="9"/>
                  <a:pt x="18" y="9"/>
                  <a:pt x="18" y="9"/>
                </a:cubicBezTo>
                <a:cubicBezTo>
                  <a:pt x="18" y="8"/>
                  <a:pt x="17" y="8"/>
                  <a:pt x="16" y="8"/>
                </a:cubicBezTo>
                <a:cubicBezTo>
                  <a:pt x="15" y="8"/>
                  <a:pt x="14" y="8"/>
                  <a:pt x="13" y="9"/>
                </a:cubicBezTo>
                <a:cubicBezTo>
                  <a:pt x="8" y="14"/>
                  <a:pt x="8" y="14"/>
                  <a:pt x="8" y="14"/>
                </a:cubicBezTo>
                <a:cubicBezTo>
                  <a:pt x="8" y="15"/>
                  <a:pt x="7" y="15"/>
                  <a:pt x="7" y="16"/>
                </a:cubicBezTo>
                <a:cubicBezTo>
                  <a:pt x="7" y="17"/>
                  <a:pt x="8" y="18"/>
                  <a:pt x="8" y="19"/>
                </a:cubicBezTo>
                <a:cubicBezTo>
                  <a:pt x="18" y="29"/>
                  <a:pt x="18" y="29"/>
                  <a:pt x="18" y="29"/>
                </a:cubicBezTo>
                <a:cubicBezTo>
                  <a:pt x="17" y="37"/>
                  <a:pt x="17" y="37"/>
                  <a:pt x="17" y="37"/>
                </a:cubicBezTo>
                <a:cubicBezTo>
                  <a:pt x="17" y="37"/>
                  <a:pt x="16" y="36"/>
                  <a:pt x="15" y="36"/>
                </a:cubicBezTo>
                <a:cubicBezTo>
                  <a:pt x="3" y="24"/>
                  <a:pt x="3" y="24"/>
                  <a:pt x="3" y="24"/>
                </a:cubicBezTo>
                <a:cubicBezTo>
                  <a:pt x="1" y="22"/>
                  <a:pt x="0" y="19"/>
                  <a:pt x="0" y="16"/>
                </a:cubicBezTo>
                <a:cubicBezTo>
                  <a:pt x="0" y="14"/>
                  <a:pt x="1" y="11"/>
                  <a:pt x="3" y="9"/>
                </a:cubicBezTo>
                <a:cubicBezTo>
                  <a:pt x="9" y="4"/>
                  <a:pt x="9" y="4"/>
                  <a:pt x="9" y="4"/>
                </a:cubicBezTo>
                <a:cubicBezTo>
                  <a:pt x="11" y="2"/>
                  <a:pt x="13" y="1"/>
                  <a:pt x="16" y="1"/>
                </a:cubicBezTo>
                <a:cubicBezTo>
                  <a:pt x="19" y="1"/>
                  <a:pt x="21" y="2"/>
                  <a:pt x="23" y="4"/>
                </a:cubicBezTo>
                <a:cubicBezTo>
                  <a:pt x="35" y="16"/>
                  <a:pt x="35" y="16"/>
                  <a:pt x="35" y="16"/>
                </a:cubicBezTo>
                <a:cubicBezTo>
                  <a:pt x="36" y="17"/>
                  <a:pt x="36" y="17"/>
                  <a:pt x="37" y="18"/>
                </a:cubicBezTo>
                <a:lnTo>
                  <a:pt x="28" y="19"/>
                </a:lnTo>
                <a:close/>
                <a:moveTo>
                  <a:pt x="6" y="55"/>
                </a:moveTo>
                <a:cubicBezTo>
                  <a:pt x="6" y="55"/>
                  <a:pt x="6" y="55"/>
                  <a:pt x="5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4" y="54"/>
                  <a:pt x="4" y="54"/>
                  <a:pt x="5" y="53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44"/>
                  <a:pt x="15" y="44"/>
                  <a:pt x="15" y="44"/>
                </a:cubicBezTo>
                <a:cubicBezTo>
                  <a:pt x="16" y="45"/>
                  <a:pt x="16" y="45"/>
                  <a:pt x="15" y="46"/>
                </a:cubicBezTo>
                <a:lnTo>
                  <a:pt x="6" y="55"/>
                </a:lnTo>
                <a:close/>
                <a:moveTo>
                  <a:pt x="21" y="59"/>
                </a:moveTo>
                <a:cubicBezTo>
                  <a:pt x="21" y="59"/>
                  <a:pt x="21" y="60"/>
                  <a:pt x="20" y="60"/>
                </a:cubicBezTo>
                <a:cubicBezTo>
                  <a:pt x="20" y="60"/>
                  <a:pt x="19" y="59"/>
                  <a:pt x="19" y="59"/>
                </a:cubicBezTo>
                <a:cubicBezTo>
                  <a:pt x="19" y="47"/>
                  <a:pt x="19" y="47"/>
                  <a:pt x="19" y="47"/>
                </a:cubicBezTo>
                <a:cubicBezTo>
                  <a:pt x="19" y="47"/>
                  <a:pt x="20" y="46"/>
                  <a:pt x="20" y="46"/>
                </a:cubicBezTo>
                <a:cubicBezTo>
                  <a:pt x="21" y="46"/>
                  <a:pt x="21" y="47"/>
                  <a:pt x="21" y="47"/>
                </a:cubicBezTo>
                <a:lnTo>
                  <a:pt x="21" y="59"/>
                </a:lnTo>
                <a:close/>
                <a:moveTo>
                  <a:pt x="56" y="51"/>
                </a:moveTo>
                <a:cubicBezTo>
                  <a:pt x="50" y="56"/>
                  <a:pt x="50" y="56"/>
                  <a:pt x="50" y="56"/>
                </a:cubicBezTo>
                <a:cubicBezTo>
                  <a:pt x="48" y="58"/>
                  <a:pt x="46" y="59"/>
                  <a:pt x="43" y="59"/>
                </a:cubicBezTo>
                <a:cubicBezTo>
                  <a:pt x="40" y="59"/>
                  <a:pt x="38" y="58"/>
                  <a:pt x="36" y="56"/>
                </a:cubicBezTo>
                <a:cubicBezTo>
                  <a:pt x="24" y="44"/>
                  <a:pt x="24" y="44"/>
                  <a:pt x="24" y="44"/>
                </a:cubicBezTo>
                <a:cubicBezTo>
                  <a:pt x="23" y="44"/>
                  <a:pt x="23" y="43"/>
                  <a:pt x="22" y="42"/>
                </a:cubicBezTo>
                <a:cubicBezTo>
                  <a:pt x="31" y="42"/>
                  <a:pt x="31" y="42"/>
                  <a:pt x="31" y="42"/>
                </a:cubicBezTo>
                <a:cubicBezTo>
                  <a:pt x="41" y="51"/>
                  <a:pt x="41" y="51"/>
                  <a:pt x="41" y="51"/>
                </a:cubicBezTo>
                <a:cubicBezTo>
                  <a:pt x="42" y="53"/>
                  <a:pt x="44" y="53"/>
                  <a:pt x="45" y="51"/>
                </a:cubicBezTo>
                <a:cubicBezTo>
                  <a:pt x="51" y="46"/>
                  <a:pt x="51" y="46"/>
                  <a:pt x="51" y="46"/>
                </a:cubicBezTo>
                <a:cubicBezTo>
                  <a:pt x="51" y="46"/>
                  <a:pt x="52" y="45"/>
                  <a:pt x="52" y="44"/>
                </a:cubicBezTo>
                <a:cubicBezTo>
                  <a:pt x="52" y="43"/>
                  <a:pt x="51" y="42"/>
                  <a:pt x="51" y="41"/>
                </a:cubicBezTo>
                <a:cubicBezTo>
                  <a:pt x="41" y="32"/>
                  <a:pt x="41" y="32"/>
                  <a:pt x="41" y="32"/>
                </a:cubicBezTo>
                <a:cubicBezTo>
                  <a:pt x="42" y="23"/>
                  <a:pt x="42" y="23"/>
                  <a:pt x="42" y="23"/>
                </a:cubicBezTo>
                <a:cubicBezTo>
                  <a:pt x="42" y="23"/>
                  <a:pt x="43" y="24"/>
                  <a:pt x="44" y="24"/>
                </a:cubicBezTo>
                <a:cubicBezTo>
                  <a:pt x="56" y="36"/>
                  <a:pt x="56" y="36"/>
                  <a:pt x="56" y="36"/>
                </a:cubicBezTo>
                <a:cubicBezTo>
                  <a:pt x="58" y="38"/>
                  <a:pt x="59" y="41"/>
                  <a:pt x="59" y="44"/>
                </a:cubicBezTo>
                <a:cubicBezTo>
                  <a:pt x="59" y="47"/>
                  <a:pt x="58" y="49"/>
                  <a:pt x="56" y="51"/>
                </a:cubicBezTo>
                <a:close/>
                <a:moveTo>
                  <a:pt x="40" y="13"/>
                </a:moveTo>
                <a:cubicBezTo>
                  <a:pt x="40" y="14"/>
                  <a:pt x="39" y="14"/>
                  <a:pt x="39" y="14"/>
                </a:cubicBezTo>
                <a:cubicBezTo>
                  <a:pt x="38" y="14"/>
                  <a:pt x="37" y="14"/>
                  <a:pt x="37" y="13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8" y="0"/>
                  <a:pt x="39" y="0"/>
                </a:cubicBezTo>
                <a:cubicBezTo>
                  <a:pt x="39" y="0"/>
                  <a:pt x="40" y="1"/>
                  <a:pt x="40" y="1"/>
                </a:cubicBezTo>
                <a:lnTo>
                  <a:pt x="40" y="13"/>
                </a:lnTo>
                <a:close/>
                <a:moveTo>
                  <a:pt x="45" y="16"/>
                </a:moveTo>
                <a:cubicBezTo>
                  <a:pt x="45" y="16"/>
                  <a:pt x="45" y="16"/>
                  <a:pt x="44" y="16"/>
                </a:cubicBezTo>
                <a:cubicBezTo>
                  <a:pt x="44" y="16"/>
                  <a:pt x="44" y="16"/>
                  <a:pt x="43" y="16"/>
                </a:cubicBezTo>
                <a:cubicBezTo>
                  <a:pt x="43" y="16"/>
                  <a:pt x="43" y="15"/>
                  <a:pt x="43" y="14"/>
                </a:cubicBezTo>
                <a:cubicBezTo>
                  <a:pt x="53" y="5"/>
                  <a:pt x="53" y="5"/>
                  <a:pt x="53" y="5"/>
                </a:cubicBezTo>
                <a:cubicBezTo>
                  <a:pt x="53" y="5"/>
                  <a:pt x="54" y="5"/>
                  <a:pt x="54" y="5"/>
                </a:cubicBezTo>
                <a:cubicBezTo>
                  <a:pt x="55" y="6"/>
                  <a:pt x="55" y="6"/>
                  <a:pt x="54" y="7"/>
                </a:cubicBezTo>
                <a:lnTo>
                  <a:pt x="45" y="16"/>
                </a:lnTo>
                <a:close/>
                <a:moveTo>
                  <a:pt x="58" y="22"/>
                </a:moveTo>
                <a:cubicBezTo>
                  <a:pt x="47" y="22"/>
                  <a:pt x="47" y="22"/>
                  <a:pt x="47" y="22"/>
                </a:cubicBezTo>
                <a:cubicBezTo>
                  <a:pt x="46" y="22"/>
                  <a:pt x="45" y="22"/>
                  <a:pt x="45" y="21"/>
                </a:cubicBezTo>
                <a:cubicBezTo>
                  <a:pt x="45" y="20"/>
                  <a:pt x="46" y="20"/>
                  <a:pt x="47" y="20"/>
                </a:cubicBezTo>
                <a:cubicBezTo>
                  <a:pt x="58" y="20"/>
                  <a:pt x="58" y="20"/>
                  <a:pt x="58" y="20"/>
                </a:cubicBezTo>
                <a:cubicBezTo>
                  <a:pt x="59" y="20"/>
                  <a:pt x="59" y="20"/>
                  <a:pt x="59" y="21"/>
                </a:cubicBezTo>
                <a:cubicBezTo>
                  <a:pt x="59" y="22"/>
                  <a:pt x="59" y="22"/>
                  <a:pt x="58" y="2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4" name="Freeform 45"/>
          <p:cNvSpPr>
            <a:spLocks noEditPoints="1"/>
          </p:cNvSpPr>
          <p:nvPr/>
        </p:nvSpPr>
        <p:spPr bwMode="auto">
          <a:xfrm>
            <a:off x="2497520" y="2140743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5" name="Freeform 46"/>
          <p:cNvSpPr>
            <a:spLocks noEditPoints="1"/>
          </p:cNvSpPr>
          <p:nvPr/>
        </p:nvSpPr>
        <p:spPr bwMode="auto">
          <a:xfrm>
            <a:off x="2992820" y="2140743"/>
            <a:ext cx="188913" cy="188913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6" name="Freeform 47"/>
          <p:cNvSpPr>
            <a:spLocks noEditPoints="1"/>
          </p:cNvSpPr>
          <p:nvPr/>
        </p:nvSpPr>
        <p:spPr bwMode="auto">
          <a:xfrm>
            <a:off x="3488120" y="2140743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6"/>
              </a:cxn>
              <a:cxn ang="0">
                <a:pos x="45" y="22"/>
              </a:cxn>
              <a:cxn ang="0">
                <a:pos x="41" y="19"/>
              </a:cxn>
              <a:cxn ang="0">
                <a:pos x="38" y="19"/>
              </a:cxn>
              <a:cxn ang="0">
                <a:pos x="27" y="30"/>
              </a:cxn>
              <a:cxn ang="0">
                <a:pos x="16" y="19"/>
              </a:cxn>
              <a:cxn ang="0">
                <a:pos x="13" y="19"/>
              </a:cxn>
              <a:cxn ang="0">
                <a:pos x="9" y="22"/>
              </a:cxn>
              <a:cxn ang="0">
                <a:pos x="9" y="26"/>
              </a:cxn>
              <a:cxn ang="0">
                <a:pos x="26" y="42"/>
              </a:cxn>
              <a:cxn ang="0">
                <a:pos x="29" y="42"/>
              </a:cxn>
              <a:cxn ang="0">
                <a:pos x="45" y="26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6"/>
                </a:moveTo>
                <a:cubicBezTo>
                  <a:pt x="46" y="25"/>
                  <a:pt x="46" y="23"/>
                  <a:pt x="45" y="22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18"/>
                  <a:pt x="39" y="18"/>
                  <a:pt x="38" y="19"/>
                </a:cubicBezTo>
                <a:cubicBezTo>
                  <a:pt x="27" y="30"/>
                  <a:pt x="27" y="30"/>
                  <a:pt x="27" y="30"/>
                </a:cubicBezTo>
                <a:cubicBezTo>
                  <a:pt x="16" y="19"/>
                  <a:pt x="16" y="19"/>
                  <a:pt x="16" y="19"/>
                </a:cubicBezTo>
                <a:cubicBezTo>
                  <a:pt x="15" y="18"/>
                  <a:pt x="14" y="18"/>
                  <a:pt x="13" y="19"/>
                </a:cubicBezTo>
                <a:cubicBezTo>
                  <a:pt x="9" y="22"/>
                  <a:pt x="9" y="22"/>
                  <a:pt x="9" y="22"/>
                </a:cubicBezTo>
                <a:cubicBezTo>
                  <a:pt x="8" y="23"/>
                  <a:pt x="8" y="25"/>
                  <a:pt x="9" y="26"/>
                </a:cubicBezTo>
                <a:cubicBezTo>
                  <a:pt x="26" y="42"/>
                  <a:pt x="26" y="42"/>
                  <a:pt x="26" y="42"/>
                </a:cubicBezTo>
                <a:cubicBezTo>
                  <a:pt x="26" y="43"/>
                  <a:pt x="28" y="43"/>
                  <a:pt x="29" y="42"/>
                </a:cubicBezTo>
                <a:lnTo>
                  <a:pt x="45" y="2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7" name="Freeform 48"/>
          <p:cNvSpPr>
            <a:spLocks noEditPoints="1"/>
          </p:cNvSpPr>
          <p:nvPr/>
        </p:nvSpPr>
        <p:spPr bwMode="auto">
          <a:xfrm>
            <a:off x="3983420" y="2140743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2" y="29"/>
              </a:cxn>
              <a:cxn ang="0">
                <a:pos x="42" y="26"/>
              </a:cxn>
              <a:cxn ang="0">
                <a:pos x="25" y="10"/>
              </a:cxn>
              <a:cxn ang="0">
                <a:pos x="22" y="10"/>
              </a:cxn>
              <a:cxn ang="0">
                <a:pos x="19" y="13"/>
              </a:cxn>
              <a:cxn ang="0">
                <a:pos x="19" y="16"/>
              </a:cxn>
              <a:cxn ang="0">
                <a:pos x="29" y="27"/>
              </a:cxn>
              <a:cxn ang="0">
                <a:pos x="19" y="38"/>
              </a:cxn>
              <a:cxn ang="0">
                <a:pos x="19" y="42"/>
              </a:cxn>
              <a:cxn ang="0">
                <a:pos x="22" y="45"/>
              </a:cxn>
              <a:cxn ang="0">
                <a:pos x="25" y="45"/>
              </a:cxn>
              <a:cxn ang="0">
                <a:pos x="42" y="29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2" y="29"/>
                </a:moveTo>
                <a:cubicBezTo>
                  <a:pt x="42" y="28"/>
                  <a:pt x="42" y="27"/>
                  <a:pt x="42" y="26"/>
                </a:cubicBezTo>
                <a:cubicBezTo>
                  <a:pt x="25" y="10"/>
                  <a:pt x="25" y="10"/>
                  <a:pt x="25" y="10"/>
                </a:cubicBezTo>
                <a:cubicBezTo>
                  <a:pt x="24" y="9"/>
                  <a:pt x="23" y="9"/>
                  <a:pt x="22" y="10"/>
                </a:cubicBezTo>
                <a:cubicBezTo>
                  <a:pt x="19" y="13"/>
                  <a:pt x="19" y="13"/>
                  <a:pt x="19" y="13"/>
                </a:cubicBezTo>
                <a:cubicBezTo>
                  <a:pt x="18" y="14"/>
                  <a:pt x="18" y="15"/>
                  <a:pt x="19" y="16"/>
                </a:cubicBezTo>
                <a:cubicBezTo>
                  <a:pt x="29" y="27"/>
                  <a:pt x="29" y="27"/>
                  <a:pt x="29" y="27"/>
                </a:cubicBezTo>
                <a:cubicBezTo>
                  <a:pt x="19" y="38"/>
                  <a:pt x="19" y="38"/>
                  <a:pt x="19" y="38"/>
                </a:cubicBezTo>
                <a:cubicBezTo>
                  <a:pt x="18" y="39"/>
                  <a:pt x="18" y="41"/>
                  <a:pt x="19" y="42"/>
                </a:cubicBezTo>
                <a:cubicBezTo>
                  <a:pt x="22" y="45"/>
                  <a:pt x="22" y="45"/>
                  <a:pt x="22" y="45"/>
                </a:cubicBezTo>
                <a:cubicBezTo>
                  <a:pt x="23" y="46"/>
                  <a:pt x="24" y="46"/>
                  <a:pt x="25" y="45"/>
                </a:cubicBezTo>
                <a:lnTo>
                  <a:pt x="42" y="2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8" name="Freeform 49"/>
          <p:cNvSpPr/>
          <p:nvPr/>
        </p:nvSpPr>
        <p:spPr bwMode="auto">
          <a:xfrm>
            <a:off x="4488245" y="2189956"/>
            <a:ext cx="198438" cy="130175"/>
          </a:xfrm>
          <a:custGeom>
            <a:avLst/>
            <a:gdLst/>
            <a:ahLst/>
            <a:cxnLst>
              <a:cxn ang="0">
                <a:pos x="30" y="37"/>
              </a:cxn>
              <a:cxn ang="0">
                <a:pos x="27" y="37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29" y="20"/>
              </a:cxn>
              <a:cxn ang="0">
                <a:pos x="48" y="1"/>
              </a:cxn>
              <a:cxn ang="0">
                <a:pos x="51" y="1"/>
              </a:cxn>
              <a:cxn ang="0">
                <a:pos x="57" y="7"/>
              </a:cxn>
              <a:cxn ang="0">
                <a:pos x="57" y="10"/>
              </a:cxn>
              <a:cxn ang="0">
                <a:pos x="30" y="37"/>
              </a:cxn>
            </a:cxnLst>
            <a:rect l="0" t="0" r="r" b="b"/>
            <a:pathLst>
              <a:path w="58" h="38">
                <a:moveTo>
                  <a:pt x="30" y="37"/>
                </a:moveTo>
                <a:cubicBezTo>
                  <a:pt x="29" y="38"/>
                  <a:pt x="28" y="38"/>
                  <a:pt x="27" y="37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29" y="20"/>
                  <a:pt x="29" y="20"/>
                  <a:pt x="29" y="20"/>
                </a:cubicBezTo>
                <a:cubicBezTo>
                  <a:pt x="48" y="1"/>
                  <a:pt x="48" y="1"/>
                  <a:pt x="48" y="1"/>
                </a:cubicBezTo>
                <a:cubicBezTo>
                  <a:pt x="49" y="0"/>
                  <a:pt x="50" y="0"/>
                  <a:pt x="51" y="1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8"/>
                  <a:pt x="58" y="9"/>
                  <a:pt x="57" y="10"/>
                </a:cubicBezTo>
                <a:lnTo>
                  <a:pt x="30" y="3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9" name="Freeform 50"/>
          <p:cNvSpPr/>
          <p:nvPr/>
        </p:nvSpPr>
        <p:spPr bwMode="auto">
          <a:xfrm>
            <a:off x="4981957" y="2128043"/>
            <a:ext cx="128588" cy="198438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0" name="Freeform 51"/>
          <p:cNvSpPr>
            <a:spLocks noEditPoints="1"/>
          </p:cNvSpPr>
          <p:nvPr/>
        </p:nvSpPr>
        <p:spPr bwMode="auto">
          <a:xfrm>
            <a:off x="5474082" y="2143918"/>
            <a:ext cx="141288" cy="200025"/>
          </a:xfrm>
          <a:custGeom>
            <a:avLst/>
            <a:gdLst/>
            <a:ahLst/>
            <a:cxnLst>
              <a:cxn ang="0">
                <a:pos x="30" y="24"/>
              </a:cxn>
              <a:cxn ang="0">
                <a:pos x="30" y="54"/>
              </a:cxn>
              <a:cxn ang="0">
                <a:pos x="26" y="58"/>
              </a:cxn>
              <a:cxn ang="0">
                <a:pos x="22" y="54"/>
              </a:cxn>
              <a:cxn ang="0">
                <a:pos x="22" y="40"/>
              </a:cxn>
              <a:cxn ang="0">
                <a:pos x="19" y="40"/>
              </a:cxn>
              <a:cxn ang="0">
                <a:pos x="19" y="54"/>
              </a:cxn>
              <a:cxn ang="0">
                <a:pos x="15" y="58"/>
              </a:cxn>
              <a:cxn ang="0">
                <a:pos x="11" y="54"/>
              </a:cxn>
              <a:cxn ang="0">
                <a:pos x="11" y="24"/>
              </a:cxn>
              <a:cxn ang="0">
                <a:pos x="1" y="14"/>
              </a:cxn>
              <a:cxn ang="0">
                <a:pos x="1" y="9"/>
              </a:cxn>
              <a:cxn ang="0">
                <a:pos x="6" y="9"/>
              </a:cxn>
              <a:cxn ang="0">
                <a:pos x="14" y="17"/>
              </a:cxn>
              <a:cxn ang="0">
                <a:pos x="27" y="17"/>
              </a:cxn>
              <a:cxn ang="0">
                <a:pos x="35" y="9"/>
              </a:cxn>
              <a:cxn ang="0">
                <a:pos x="40" y="9"/>
              </a:cxn>
              <a:cxn ang="0">
                <a:pos x="40" y="14"/>
              </a:cxn>
              <a:cxn ang="0">
                <a:pos x="30" y="24"/>
              </a:cxn>
              <a:cxn ang="0">
                <a:pos x="21" y="16"/>
              </a:cxn>
              <a:cxn ang="0">
                <a:pos x="13" y="8"/>
              </a:cxn>
              <a:cxn ang="0">
                <a:pos x="21" y="0"/>
              </a:cxn>
              <a:cxn ang="0">
                <a:pos x="29" y="8"/>
              </a:cxn>
              <a:cxn ang="0">
                <a:pos x="21" y="16"/>
              </a:cxn>
            </a:cxnLst>
            <a:rect l="0" t="0" r="r" b="b"/>
            <a:pathLst>
              <a:path w="41" h="58">
                <a:moveTo>
                  <a:pt x="30" y="24"/>
                </a:moveTo>
                <a:cubicBezTo>
                  <a:pt x="30" y="54"/>
                  <a:pt x="30" y="54"/>
                  <a:pt x="30" y="54"/>
                </a:cubicBezTo>
                <a:cubicBezTo>
                  <a:pt x="30" y="56"/>
                  <a:pt x="28" y="58"/>
                  <a:pt x="26" y="58"/>
                </a:cubicBezTo>
                <a:cubicBezTo>
                  <a:pt x="24" y="58"/>
                  <a:pt x="22" y="56"/>
                  <a:pt x="22" y="54"/>
                </a:cubicBezTo>
                <a:cubicBezTo>
                  <a:pt x="22" y="40"/>
                  <a:pt x="22" y="40"/>
                  <a:pt x="22" y="40"/>
                </a:cubicBezTo>
                <a:cubicBezTo>
                  <a:pt x="19" y="40"/>
                  <a:pt x="19" y="40"/>
                  <a:pt x="19" y="40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6"/>
                  <a:pt x="18" y="58"/>
                  <a:pt x="15" y="58"/>
                </a:cubicBezTo>
                <a:cubicBezTo>
                  <a:pt x="13" y="58"/>
                  <a:pt x="11" y="56"/>
                  <a:pt x="11" y="54"/>
                </a:cubicBezTo>
                <a:cubicBezTo>
                  <a:pt x="11" y="24"/>
                  <a:pt x="11" y="24"/>
                  <a:pt x="11" y="2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3"/>
                  <a:pt x="0" y="10"/>
                  <a:pt x="1" y="9"/>
                </a:cubicBezTo>
                <a:cubicBezTo>
                  <a:pt x="2" y="8"/>
                  <a:pt x="5" y="8"/>
                  <a:pt x="6" y="9"/>
                </a:cubicBezTo>
                <a:cubicBezTo>
                  <a:pt x="14" y="17"/>
                  <a:pt x="14" y="17"/>
                  <a:pt x="14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35" y="9"/>
                  <a:pt x="35" y="9"/>
                  <a:pt x="35" y="9"/>
                </a:cubicBezTo>
                <a:cubicBezTo>
                  <a:pt x="37" y="8"/>
                  <a:pt x="39" y="8"/>
                  <a:pt x="40" y="9"/>
                </a:cubicBezTo>
                <a:cubicBezTo>
                  <a:pt x="41" y="10"/>
                  <a:pt x="41" y="13"/>
                  <a:pt x="40" y="14"/>
                </a:cubicBezTo>
                <a:lnTo>
                  <a:pt x="30" y="24"/>
                </a:lnTo>
                <a:close/>
                <a:moveTo>
                  <a:pt x="21" y="16"/>
                </a:moveTo>
                <a:cubicBezTo>
                  <a:pt x="16" y="16"/>
                  <a:pt x="13" y="12"/>
                  <a:pt x="13" y="8"/>
                </a:cubicBezTo>
                <a:cubicBezTo>
                  <a:pt x="13" y="4"/>
                  <a:pt x="16" y="0"/>
                  <a:pt x="21" y="0"/>
                </a:cubicBezTo>
                <a:cubicBezTo>
                  <a:pt x="25" y="0"/>
                  <a:pt x="29" y="4"/>
                  <a:pt x="29" y="8"/>
                </a:cubicBezTo>
                <a:cubicBezTo>
                  <a:pt x="29" y="12"/>
                  <a:pt x="25" y="16"/>
                  <a:pt x="21" y="1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1" name="Freeform 52"/>
          <p:cNvSpPr>
            <a:spLocks noEditPoints="1"/>
          </p:cNvSpPr>
          <p:nvPr/>
        </p:nvSpPr>
        <p:spPr bwMode="auto">
          <a:xfrm>
            <a:off x="5961445" y="2140743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27" y="8"/>
              </a:cxn>
              <a:cxn ang="0">
                <a:pos x="8" y="27"/>
              </a:cxn>
              <a:cxn ang="0">
                <a:pos x="27" y="47"/>
              </a:cxn>
              <a:cxn ang="0">
                <a:pos x="47" y="27"/>
              </a:cxn>
              <a:cxn ang="0">
                <a:pos x="27" y="8"/>
              </a:cxn>
              <a:cxn ang="0">
                <a:pos x="32" y="31"/>
              </a:cxn>
              <a:cxn ang="0">
                <a:pos x="31" y="32"/>
              </a:cxn>
              <a:cxn ang="0">
                <a:pos x="19" y="32"/>
              </a:cxn>
              <a:cxn ang="0">
                <a:pos x="18" y="31"/>
              </a:cxn>
              <a:cxn ang="0">
                <a:pos x="18" y="28"/>
              </a:cxn>
              <a:cxn ang="0">
                <a:pos x="19" y="27"/>
              </a:cxn>
              <a:cxn ang="0">
                <a:pos x="27" y="27"/>
              </a:cxn>
              <a:cxn ang="0">
                <a:pos x="27" y="15"/>
              </a:cxn>
              <a:cxn ang="0">
                <a:pos x="28" y="14"/>
              </a:cxn>
              <a:cxn ang="0">
                <a:pos x="31" y="14"/>
              </a:cxn>
              <a:cxn ang="0">
                <a:pos x="32" y="15"/>
              </a:cxn>
              <a:cxn ang="0">
                <a:pos x="32" y="31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27" y="8"/>
                </a:moveTo>
                <a:cubicBezTo>
                  <a:pt x="16" y="8"/>
                  <a:pt x="8" y="17"/>
                  <a:pt x="8" y="27"/>
                </a:cubicBezTo>
                <a:cubicBezTo>
                  <a:pt x="8" y="38"/>
                  <a:pt x="16" y="47"/>
                  <a:pt x="27" y="47"/>
                </a:cubicBezTo>
                <a:cubicBezTo>
                  <a:pt x="38" y="47"/>
                  <a:pt x="47" y="38"/>
                  <a:pt x="47" y="27"/>
                </a:cubicBezTo>
                <a:cubicBezTo>
                  <a:pt x="47" y="17"/>
                  <a:pt x="38" y="8"/>
                  <a:pt x="27" y="8"/>
                </a:cubicBezTo>
                <a:close/>
                <a:moveTo>
                  <a:pt x="32" y="31"/>
                </a:moveTo>
                <a:cubicBezTo>
                  <a:pt x="32" y="31"/>
                  <a:pt x="31" y="32"/>
                  <a:pt x="31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8" y="31"/>
                  <a:pt x="18" y="31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9" y="27"/>
                  <a:pt x="1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14"/>
                  <a:pt x="28" y="14"/>
                  <a:pt x="28" y="14"/>
                </a:cubicBezTo>
                <a:cubicBezTo>
                  <a:pt x="31" y="14"/>
                  <a:pt x="31" y="14"/>
                  <a:pt x="31" y="14"/>
                </a:cubicBezTo>
                <a:cubicBezTo>
                  <a:pt x="31" y="14"/>
                  <a:pt x="32" y="14"/>
                  <a:pt x="32" y="15"/>
                </a:cubicBezTo>
                <a:lnTo>
                  <a:pt x="32" y="3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2" name="Freeform 53"/>
          <p:cNvSpPr/>
          <p:nvPr/>
        </p:nvSpPr>
        <p:spPr bwMode="auto">
          <a:xfrm>
            <a:off x="6456745" y="2140743"/>
            <a:ext cx="233363" cy="173038"/>
          </a:xfrm>
          <a:custGeom>
            <a:avLst/>
            <a:gdLst/>
            <a:ahLst/>
            <a:cxnLst>
              <a:cxn ang="0">
                <a:pos x="55" y="50"/>
              </a:cxn>
              <a:cxn ang="0">
                <a:pos x="16" y="50"/>
              </a:cxn>
              <a:cxn ang="0">
                <a:pos x="0" y="34"/>
              </a:cxn>
              <a:cxn ang="0">
                <a:pos x="9" y="20"/>
              </a:cxn>
              <a:cxn ang="0">
                <a:pos x="9" y="18"/>
              </a:cxn>
              <a:cxn ang="0">
                <a:pos x="27" y="0"/>
              </a:cxn>
              <a:cxn ang="0">
                <a:pos x="44" y="11"/>
              </a:cxn>
              <a:cxn ang="0">
                <a:pos x="50" y="9"/>
              </a:cxn>
              <a:cxn ang="0">
                <a:pos x="59" y="18"/>
              </a:cxn>
              <a:cxn ang="0">
                <a:pos x="58" y="23"/>
              </a:cxn>
              <a:cxn ang="0">
                <a:pos x="68" y="36"/>
              </a:cxn>
              <a:cxn ang="0">
                <a:pos x="55" y="50"/>
              </a:cxn>
            </a:cxnLst>
            <a:rect l="0" t="0" r="r" b="b"/>
            <a:pathLst>
              <a:path w="68" h="50">
                <a:moveTo>
                  <a:pt x="55" y="50"/>
                </a:moveTo>
                <a:cubicBezTo>
                  <a:pt x="16" y="50"/>
                  <a:pt x="16" y="50"/>
                  <a:pt x="16" y="50"/>
                </a:cubicBezTo>
                <a:cubicBezTo>
                  <a:pt x="7" y="50"/>
                  <a:pt x="0" y="43"/>
                  <a:pt x="0" y="34"/>
                </a:cubicBezTo>
                <a:cubicBezTo>
                  <a:pt x="0" y="28"/>
                  <a:pt x="4" y="22"/>
                  <a:pt x="9" y="20"/>
                </a:cubicBezTo>
                <a:cubicBezTo>
                  <a:pt x="9" y="19"/>
                  <a:pt x="9" y="19"/>
                  <a:pt x="9" y="18"/>
                </a:cubicBezTo>
                <a:cubicBezTo>
                  <a:pt x="9" y="8"/>
                  <a:pt x="17" y="0"/>
                  <a:pt x="27" y="0"/>
                </a:cubicBezTo>
                <a:cubicBezTo>
                  <a:pt x="35" y="0"/>
                  <a:pt x="41" y="5"/>
                  <a:pt x="44" y="11"/>
                </a:cubicBezTo>
                <a:cubicBezTo>
                  <a:pt x="46" y="10"/>
                  <a:pt x="48" y="9"/>
                  <a:pt x="50" y="9"/>
                </a:cubicBezTo>
                <a:cubicBezTo>
                  <a:pt x="55" y="9"/>
                  <a:pt x="59" y="13"/>
                  <a:pt x="59" y="18"/>
                </a:cubicBezTo>
                <a:cubicBezTo>
                  <a:pt x="59" y="20"/>
                  <a:pt x="59" y="22"/>
                  <a:pt x="58" y="23"/>
                </a:cubicBezTo>
                <a:cubicBezTo>
                  <a:pt x="64" y="25"/>
                  <a:pt x="68" y="30"/>
                  <a:pt x="68" y="36"/>
                </a:cubicBezTo>
                <a:cubicBezTo>
                  <a:pt x="68" y="44"/>
                  <a:pt x="62" y="50"/>
                  <a:pt x="55" y="5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3" name="Freeform 54"/>
          <p:cNvSpPr>
            <a:spLocks noEditPoints="1"/>
          </p:cNvSpPr>
          <p:nvPr/>
        </p:nvSpPr>
        <p:spPr bwMode="auto">
          <a:xfrm>
            <a:off x="6952045" y="2140743"/>
            <a:ext cx="233363" cy="173038"/>
          </a:xfrm>
          <a:custGeom>
            <a:avLst/>
            <a:gdLst/>
            <a:ahLst/>
            <a:cxnLst>
              <a:cxn ang="0">
                <a:pos x="55" y="50"/>
              </a:cxn>
              <a:cxn ang="0">
                <a:pos x="16" y="50"/>
              </a:cxn>
              <a:cxn ang="0">
                <a:pos x="0" y="34"/>
              </a:cxn>
              <a:cxn ang="0">
                <a:pos x="9" y="20"/>
              </a:cxn>
              <a:cxn ang="0">
                <a:pos x="9" y="18"/>
              </a:cxn>
              <a:cxn ang="0">
                <a:pos x="27" y="0"/>
              </a:cxn>
              <a:cxn ang="0">
                <a:pos x="44" y="11"/>
              </a:cxn>
              <a:cxn ang="0">
                <a:pos x="50" y="9"/>
              </a:cxn>
              <a:cxn ang="0">
                <a:pos x="59" y="18"/>
              </a:cxn>
              <a:cxn ang="0">
                <a:pos x="58" y="23"/>
              </a:cxn>
              <a:cxn ang="0">
                <a:pos x="68" y="36"/>
              </a:cxn>
              <a:cxn ang="0">
                <a:pos x="55" y="50"/>
              </a:cxn>
              <a:cxn ang="0">
                <a:pos x="45" y="25"/>
              </a:cxn>
              <a:cxn ang="0">
                <a:pos x="33" y="13"/>
              </a:cxn>
              <a:cxn ang="0">
                <a:pos x="32" y="12"/>
              </a:cxn>
              <a:cxn ang="0">
                <a:pos x="31" y="13"/>
              </a:cxn>
              <a:cxn ang="0">
                <a:pos x="18" y="25"/>
              </a:cxn>
              <a:cxn ang="0">
                <a:pos x="18" y="26"/>
              </a:cxn>
              <a:cxn ang="0">
                <a:pos x="19" y="27"/>
              </a:cxn>
              <a:cxn ang="0">
                <a:pos x="27" y="27"/>
              </a:cxn>
              <a:cxn ang="0">
                <a:pos x="27" y="40"/>
              </a:cxn>
              <a:cxn ang="0">
                <a:pos x="28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27"/>
              </a:cxn>
              <a:cxn ang="0">
                <a:pos x="44" y="27"/>
              </a:cxn>
              <a:cxn ang="0">
                <a:pos x="45" y="26"/>
              </a:cxn>
              <a:cxn ang="0">
                <a:pos x="45" y="25"/>
              </a:cxn>
            </a:cxnLst>
            <a:rect l="0" t="0" r="r" b="b"/>
            <a:pathLst>
              <a:path w="68" h="50">
                <a:moveTo>
                  <a:pt x="55" y="50"/>
                </a:moveTo>
                <a:cubicBezTo>
                  <a:pt x="16" y="50"/>
                  <a:pt x="16" y="50"/>
                  <a:pt x="16" y="50"/>
                </a:cubicBezTo>
                <a:cubicBezTo>
                  <a:pt x="7" y="50"/>
                  <a:pt x="0" y="43"/>
                  <a:pt x="0" y="34"/>
                </a:cubicBezTo>
                <a:cubicBezTo>
                  <a:pt x="0" y="28"/>
                  <a:pt x="3" y="22"/>
                  <a:pt x="9" y="20"/>
                </a:cubicBezTo>
                <a:cubicBezTo>
                  <a:pt x="9" y="19"/>
                  <a:pt x="9" y="19"/>
                  <a:pt x="9" y="18"/>
                </a:cubicBezTo>
                <a:cubicBezTo>
                  <a:pt x="9" y="8"/>
                  <a:pt x="17" y="0"/>
                  <a:pt x="27" y="0"/>
                </a:cubicBezTo>
                <a:cubicBezTo>
                  <a:pt x="35" y="0"/>
                  <a:pt x="41" y="4"/>
                  <a:pt x="44" y="11"/>
                </a:cubicBezTo>
                <a:cubicBezTo>
                  <a:pt x="46" y="10"/>
                  <a:pt x="48" y="9"/>
                  <a:pt x="50" y="9"/>
                </a:cubicBezTo>
                <a:cubicBezTo>
                  <a:pt x="55" y="9"/>
                  <a:pt x="59" y="13"/>
                  <a:pt x="59" y="18"/>
                </a:cubicBezTo>
                <a:cubicBezTo>
                  <a:pt x="59" y="20"/>
                  <a:pt x="59" y="22"/>
                  <a:pt x="58" y="23"/>
                </a:cubicBezTo>
                <a:cubicBezTo>
                  <a:pt x="64" y="25"/>
                  <a:pt x="68" y="30"/>
                  <a:pt x="68" y="36"/>
                </a:cubicBezTo>
                <a:cubicBezTo>
                  <a:pt x="68" y="44"/>
                  <a:pt x="62" y="50"/>
                  <a:pt x="55" y="50"/>
                </a:cubicBezTo>
                <a:close/>
                <a:moveTo>
                  <a:pt x="45" y="25"/>
                </a:moveTo>
                <a:cubicBezTo>
                  <a:pt x="33" y="13"/>
                  <a:pt x="33" y="13"/>
                  <a:pt x="33" y="13"/>
                </a:cubicBezTo>
                <a:cubicBezTo>
                  <a:pt x="32" y="13"/>
                  <a:pt x="32" y="12"/>
                  <a:pt x="32" y="12"/>
                </a:cubicBezTo>
                <a:cubicBezTo>
                  <a:pt x="31" y="12"/>
                  <a:pt x="31" y="13"/>
                  <a:pt x="31" y="13"/>
                </a:cubicBezTo>
                <a:cubicBezTo>
                  <a:pt x="18" y="25"/>
                  <a:pt x="18" y="25"/>
                  <a:pt x="18" y="25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27"/>
                  <a:pt x="19" y="27"/>
                  <a:pt x="1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40"/>
                  <a:pt x="27" y="40"/>
                  <a:pt x="27" y="40"/>
                </a:cubicBezTo>
                <a:cubicBezTo>
                  <a:pt x="27" y="41"/>
                  <a:pt x="28" y="41"/>
                  <a:pt x="28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1"/>
                  <a:pt x="36" y="40"/>
                </a:cubicBezTo>
                <a:cubicBezTo>
                  <a:pt x="36" y="27"/>
                  <a:pt x="36" y="27"/>
                  <a:pt x="36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5" y="27"/>
                  <a:pt x="45" y="27"/>
                  <a:pt x="45" y="26"/>
                </a:cubicBezTo>
                <a:cubicBezTo>
                  <a:pt x="45" y="26"/>
                  <a:pt x="45" y="26"/>
                  <a:pt x="45" y="2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4" name="Freeform 55"/>
          <p:cNvSpPr>
            <a:spLocks noEditPoints="1"/>
          </p:cNvSpPr>
          <p:nvPr/>
        </p:nvSpPr>
        <p:spPr bwMode="auto">
          <a:xfrm>
            <a:off x="7450520" y="2158206"/>
            <a:ext cx="225425" cy="168275"/>
          </a:xfrm>
          <a:custGeom>
            <a:avLst/>
            <a:gdLst/>
            <a:ahLst/>
            <a:cxnLst>
              <a:cxn ang="0">
                <a:pos x="19" y="42"/>
              </a:cxn>
              <a:cxn ang="0">
                <a:pos x="17" y="42"/>
              </a:cxn>
              <a:cxn ang="0">
                <a:pos x="1" y="25"/>
              </a:cxn>
              <a:cxn ang="0">
                <a:pos x="1" y="24"/>
              </a:cxn>
              <a:cxn ang="0">
                <a:pos x="17" y="7"/>
              </a:cxn>
              <a:cxn ang="0">
                <a:pos x="19" y="7"/>
              </a:cxn>
              <a:cxn ang="0">
                <a:pos x="21" y="9"/>
              </a:cxn>
              <a:cxn ang="0">
                <a:pos x="21" y="11"/>
              </a:cxn>
              <a:cxn ang="0">
                <a:pos x="7" y="25"/>
              </a:cxn>
              <a:cxn ang="0">
                <a:pos x="21" y="39"/>
              </a:cxn>
              <a:cxn ang="0">
                <a:pos x="21" y="40"/>
              </a:cxn>
              <a:cxn ang="0">
                <a:pos x="19" y="42"/>
              </a:cxn>
              <a:cxn ang="0">
                <a:pos x="29" y="48"/>
              </a:cxn>
              <a:cxn ang="0">
                <a:pos x="27" y="49"/>
              </a:cxn>
              <a:cxn ang="0">
                <a:pos x="25" y="48"/>
              </a:cxn>
              <a:cxn ang="0">
                <a:pos x="24" y="47"/>
              </a:cxn>
              <a:cxn ang="0">
                <a:pos x="38" y="1"/>
              </a:cxn>
              <a:cxn ang="0">
                <a:pos x="39" y="0"/>
              </a:cxn>
              <a:cxn ang="0">
                <a:pos x="41" y="1"/>
              </a:cxn>
              <a:cxn ang="0">
                <a:pos x="42" y="2"/>
              </a:cxn>
              <a:cxn ang="0">
                <a:pos x="29" y="48"/>
              </a:cxn>
              <a:cxn ang="0">
                <a:pos x="49" y="42"/>
              </a:cxn>
              <a:cxn ang="0">
                <a:pos x="47" y="42"/>
              </a:cxn>
              <a:cxn ang="0">
                <a:pos x="45" y="40"/>
              </a:cxn>
              <a:cxn ang="0">
                <a:pos x="45" y="39"/>
              </a:cxn>
              <a:cxn ang="0">
                <a:pos x="59" y="25"/>
              </a:cxn>
              <a:cxn ang="0">
                <a:pos x="45" y="11"/>
              </a:cxn>
              <a:cxn ang="0">
                <a:pos x="45" y="9"/>
              </a:cxn>
              <a:cxn ang="0">
                <a:pos x="47" y="7"/>
              </a:cxn>
              <a:cxn ang="0">
                <a:pos x="49" y="7"/>
              </a:cxn>
              <a:cxn ang="0">
                <a:pos x="65" y="24"/>
              </a:cxn>
              <a:cxn ang="0">
                <a:pos x="65" y="25"/>
              </a:cxn>
              <a:cxn ang="0">
                <a:pos x="49" y="42"/>
              </a:cxn>
            </a:cxnLst>
            <a:rect l="0" t="0" r="r" b="b"/>
            <a:pathLst>
              <a:path w="66" h="49">
                <a:moveTo>
                  <a:pt x="19" y="42"/>
                </a:moveTo>
                <a:cubicBezTo>
                  <a:pt x="19" y="43"/>
                  <a:pt x="18" y="43"/>
                  <a:pt x="17" y="42"/>
                </a:cubicBezTo>
                <a:cubicBezTo>
                  <a:pt x="1" y="25"/>
                  <a:pt x="1" y="25"/>
                  <a:pt x="1" y="25"/>
                </a:cubicBezTo>
                <a:cubicBezTo>
                  <a:pt x="0" y="25"/>
                  <a:pt x="0" y="24"/>
                  <a:pt x="1" y="24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9" y="7"/>
                  <a:pt x="19" y="7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10"/>
                  <a:pt x="21" y="11"/>
                </a:cubicBezTo>
                <a:cubicBezTo>
                  <a:pt x="7" y="25"/>
                  <a:pt x="7" y="25"/>
                  <a:pt x="7" y="25"/>
                </a:cubicBezTo>
                <a:cubicBezTo>
                  <a:pt x="21" y="39"/>
                  <a:pt x="21" y="39"/>
                  <a:pt x="21" y="39"/>
                </a:cubicBezTo>
                <a:cubicBezTo>
                  <a:pt x="21" y="39"/>
                  <a:pt x="21" y="40"/>
                  <a:pt x="21" y="40"/>
                </a:cubicBezTo>
                <a:lnTo>
                  <a:pt x="19" y="42"/>
                </a:lnTo>
                <a:close/>
                <a:moveTo>
                  <a:pt x="29" y="48"/>
                </a:moveTo>
                <a:cubicBezTo>
                  <a:pt x="28" y="49"/>
                  <a:pt x="28" y="49"/>
                  <a:pt x="27" y="49"/>
                </a:cubicBezTo>
                <a:cubicBezTo>
                  <a:pt x="25" y="48"/>
                  <a:pt x="25" y="48"/>
                  <a:pt x="25" y="48"/>
                </a:cubicBezTo>
                <a:cubicBezTo>
                  <a:pt x="24" y="48"/>
                  <a:pt x="24" y="48"/>
                  <a:pt x="24" y="47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0"/>
                  <a:pt x="38" y="0"/>
                  <a:pt x="39" y="0"/>
                </a:cubicBezTo>
                <a:cubicBezTo>
                  <a:pt x="41" y="1"/>
                  <a:pt x="41" y="1"/>
                  <a:pt x="41" y="1"/>
                </a:cubicBezTo>
                <a:cubicBezTo>
                  <a:pt x="42" y="1"/>
                  <a:pt x="42" y="2"/>
                  <a:pt x="42" y="2"/>
                </a:cubicBezTo>
                <a:lnTo>
                  <a:pt x="29" y="48"/>
                </a:lnTo>
                <a:close/>
                <a:moveTo>
                  <a:pt x="49" y="42"/>
                </a:moveTo>
                <a:cubicBezTo>
                  <a:pt x="48" y="43"/>
                  <a:pt x="48" y="43"/>
                  <a:pt x="47" y="42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40"/>
                  <a:pt x="45" y="39"/>
                  <a:pt x="45" y="39"/>
                </a:cubicBezTo>
                <a:cubicBezTo>
                  <a:pt x="59" y="25"/>
                  <a:pt x="59" y="25"/>
                  <a:pt x="59" y="25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9"/>
                  <a:pt x="45" y="9"/>
                </a:cubicBezTo>
                <a:cubicBezTo>
                  <a:pt x="47" y="7"/>
                  <a:pt x="47" y="7"/>
                  <a:pt x="47" y="7"/>
                </a:cubicBezTo>
                <a:cubicBezTo>
                  <a:pt x="48" y="7"/>
                  <a:pt x="48" y="7"/>
                  <a:pt x="49" y="7"/>
                </a:cubicBezTo>
                <a:cubicBezTo>
                  <a:pt x="65" y="24"/>
                  <a:pt x="65" y="24"/>
                  <a:pt x="65" y="24"/>
                </a:cubicBezTo>
                <a:cubicBezTo>
                  <a:pt x="66" y="24"/>
                  <a:pt x="66" y="25"/>
                  <a:pt x="65" y="25"/>
                </a:cubicBezTo>
                <a:lnTo>
                  <a:pt x="49" y="4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5" name="Freeform 56"/>
          <p:cNvSpPr>
            <a:spLocks noEditPoints="1"/>
          </p:cNvSpPr>
          <p:nvPr/>
        </p:nvSpPr>
        <p:spPr bwMode="auto">
          <a:xfrm>
            <a:off x="7941057" y="2123281"/>
            <a:ext cx="220663" cy="220663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3" y="44"/>
              </a:cxn>
              <a:cxn ang="0">
                <a:pos x="33" y="64"/>
              </a:cxn>
              <a:cxn ang="0">
                <a:pos x="32" y="64"/>
              </a:cxn>
              <a:cxn ang="0">
                <a:pos x="30" y="64"/>
              </a:cxn>
              <a:cxn ang="0">
                <a:pos x="1" y="44"/>
              </a:cxn>
              <a:cxn ang="0">
                <a:pos x="0" y="42"/>
              </a:cxn>
              <a:cxn ang="0">
                <a:pos x="0" y="23"/>
              </a:cxn>
              <a:cxn ang="0">
                <a:pos x="1" y="20"/>
              </a:cxn>
              <a:cxn ang="0">
                <a:pos x="30" y="1"/>
              </a:cxn>
              <a:cxn ang="0">
                <a:pos x="32" y="0"/>
              </a:cxn>
              <a:cxn ang="0">
                <a:pos x="33" y="1"/>
              </a:cxn>
              <a:cxn ang="0">
                <a:pos x="63" y="20"/>
              </a:cxn>
              <a:cxn ang="0">
                <a:pos x="64" y="23"/>
              </a:cxn>
              <a:cxn ang="0">
                <a:pos x="64" y="42"/>
              </a:cxn>
              <a:cxn ang="0">
                <a:pos x="12" y="32"/>
              </a:cxn>
              <a:cxn ang="0">
                <a:pos x="5" y="28"/>
              </a:cxn>
              <a:cxn ang="0">
                <a:pos x="5" y="37"/>
              </a:cxn>
              <a:cxn ang="0">
                <a:pos x="12" y="32"/>
              </a:cxn>
              <a:cxn ang="0">
                <a:pos x="29" y="21"/>
              </a:cxn>
              <a:cxn ang="0">
                <a:pos x="29" y="8"/>
              </a:cxn>
              <a:cxn ang="0">
                <a:pos x="7" y="23"/>
              </a:cxn>
              <a:cxn ang="0">
                <a:pos x="17" y="29"/>
              </a:cxn>
              <a:cxn ang="0">
                <a:pos x="29" y="21"/>
              </a:cxn>
              <a:cxn ang="0">
                <a:pos x="29" y="56"/>
              </a:cxn>
              <a:cxn ang="0">
                <a:pos x="29" y="44"/>
              </a:cxn>
              <a:cxn ang="0">
                <a:pos x="17" y="36"/>
              </a:cxn>
              <a:cxn ang="0">
                <a:pos x="7" y="42"/>
              </a:cxn>
              <a:cxn ang="0">
                <a:pos x="29" y="56"/>
              </a:cxn>
              <a:cxn ang="0">
                <a:pos x="41" y="32"/>
              </a:cxn>
              <a:cxn ang="0">
                <a:pos x="32" y="26"/>
              </a:cxn>
              <a:cxn ang="0">
                <a:pos x="22" y="32"/>
              </a:cxn>
              <a:cxn ang="0">
                <a:pos x="32" y="39"/>
              </a:cxn>
              <a:cxn ang="0">
                <a:pos x="41" y="32"/>
              </a:cxn>
              <a:cxn ang="0">
                <a:pos x="56" y="23"/>
              </a:cxn>
              <a:cxn ang="0">
                <a:pos x="35" y="8"/>
              </a:cxn>
              <a:cxn ang="0">
                <a:pos x="35" y="21"/>
              </a:cxn>
              <a:cxn ang="0">
                <a:pos x="46" y="29"/>
              </a:cxn>
              <a:cxn ang="0">
                <a:pos x="56" y="23"/>
              </a:cxn>
              <a:cxn ang="0">
                <a:pos x="56" y="42"/>
              </a:cxn>
              <a:cxn ang="0">
                <a:pos x="46" y="36"/>
              </a:cxn>
              <a:cxn ang="0">
                <a:pos x="35" y="44"/>
              </a:cxn>
              <a:cxn ang="0">
                <a:pos x="35" y="56"/>
              </a:cxn>
              <a:cxn ang="0">
                <a:pos x="56" y="42"/>
              </a:cxn>
              <a:cxn ang="0">
                <a:pos x="58" y="37"/>
              </a:cxn>
              <a:cxn ang="0">
                <a:pos x="58" y="28"/>
              </a:cxn>
              <a:cxn ang="0">
                <a:pos x="51" y="32"/>
              </a:cxn>
              <a:cxn ang="0">
                <a:pos x="58" y="37"/>
              </a:cxn>
            </a:cxnLst>
            <a:rect l="0" t="0" r="r" b="b"/>
            <a:pathLst>
              <a:path w="64" h="64">
                <a:moveTo>
                  <a:pt x="64" y="42"/>
                </a:moveTo>
                <a:cubicBezTo>
                  <a:pt x="64" y="43"/>
                  <a:pt x="63" y="44"/>
                  <a:pt x="63" y="44"/>
                </a:cubicBez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2" y="64"/>
                  <a:pt x="32" y="64"/>
                </a:cubicBezTo>
                <a:cubicBezTo>
                  <a:pt x="31" y="64"/>
                  <a:pt x="31" y="64"/>
                  <a:pt x="30" y="64"/>
                </a:cubicBezTo>
                <a:cubicBezTo>
                  <a:pt x="1" y="44"/>
                  <a:pt x="1" y="44"/>
                  <a:pt x="1" y="44"/>
                </a:cubicBezTo>
                <a:cubicBezTo>
                  <a:pt x="0" y="44"/>
                  <a:pt x="0" y="43"/>
                  <a:pt x="0" y="4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30" y="1"/>
                  <a:pt x="30" y="1"/>
                  <a:pt x="30" y="1"/>
                </a:cubicBezTo>
                <a:cubicBezTo>
                  <a:pt x="31" y="1"/>
                  <a:pt x="31" y="0"/>
                  <a:pt x="32" y="0"/>
                </a:cubicBezTo>
                <a:cubicBezTo>
                  <a:pt x="32" y="0"/>
                  <a:pt x="33" y="1"/>
                  <a:pt x="33" y="1"/>
                </a:cubicBezTo>
                <a:cubicBezTo>
                  <a:pt x="63" y="20"/>
                  <a:pt x="63" y="20"/>
                  <a:pt x="63" y="20"/>
                </a:cubicBezTo>
                <a:cubicBezTo>
                  <a:pt x="63" y="21"/>
                  <a:pt x="64" y="22"/>
                  <a:pt x="64" y="23"/>
                </a:cubicBezTo>
                <a:lnTo>
                  <a:pt x="64" y="42"/>
                </a:lnTo>
                <a:close/>
                <a:moveTo>
                  <a:pt x="12" y="32"/>
                </a:moveTo>
                <a:cubicBezTo>
                  <a:pt x="5" y="28"/>
                  <a:pt x="5" y="28"/>
                  <a:pt x="5" y="28"/>
                </a:cubicBezTo>
                <a:cubicBezTo>
                  <a:pt x="5" y="37"/>
                  <a:pt x="5" y="37"/>
                  <a:pt x="5" y="37"/>
                </a:cubicBezTo>
                <a:lnTo>
                  <a:pt x="12" y="32"/>
                </a:lnTo>
                <a:close/>
                <a:moveTo>
                  <a:pt x="29" y="21"/>
                </a:moveTo>
                <a:cubicBezTo>
                  <a:pt x="29" y="8"/>
                  <a:pt x="29" y="8"/>
                  <a:pt x="29" y="8"/>
                </a:cubicBezTo>
                <a:cubicBezTo>
                  <a:pt x="7" y="23"/>
                  <a:pt x="7" y="23"/>
                  <a:pt x="7" y="23"/>
                </a:cubicBezTo>
                <a:cubicBezTo>
                  <a:pt x="17" y="29"/>
                  <a:pt x="17" y="29"/>
                  <a:pt x="17" y="29"/>
                </a:cubicBezTo>
                <a:lnTo>
                  <a:pt x="29" y="21"/>
                </a:lnTo>
                <a:close/>
                <a:moveTo>
                  <a:pt x="29" y="56"/>
                </a:moveTo>
                <a:cubicBezTo>
                  <a:pt x="29" y="44"/>
                  <a:pt x="29" y="44"/>
                  <a:pt x="29" y="44"/>
                </a:cubicBezTo>
                <a:cubicBezTo>
                  <a:pt x="17" y="36"/>
                  <a:pt x="17" y="36"/>
                  <a:pt x="17" y="36"/>
                </a:cubicBezTo>
                <a:cubicBezTo>
                  <a:pt x="7" y="42"/>
                  <a:pt x="7" y="42"/>
                  <a:pt x="7" y="42"/>
                </a:cubicBezTo>
                <a:lnTo>
                  <a:pt x="29" y="56"/>
                </a:lnTo>
                <a:close/>
                <a:moveTo>
                  <a:pt x="41" y="32"/>
                </a:moveTo>
                <a:cubicBezTo>
                  <a:pt x="32" y="26"/>
                  <a:pt x="32" y="26"/>
                  <a:pt x="32" y="26"/>
                </a:cubicBezTo>
                <a:cubicBezTo>
                  <a:pt x="22" y="32"/>
                  <a:pt x="22" y="32"/>
                  <a:pt x="22" y="32"/>
                </a:cubicBezTo>
                <a:cubicBezTo>
                  <a:pt x="32" y="39"/>
                  <a:pt x="32" y="39"/>
                  <a:pt x="32" y="39"/>
                </a:cubicBezTo>
                <a:lnTo>
                  <a:pt x="41" y="32"/>
                </a:lnTo>
                <a:close/>
                <a:moveTo>
                  <a:pt x="56" y="23"/>
                </a:moveTo>
                <a:cubicBezTo>
                  <a:pt x="35" y="8"/>
                  <a:pt x="35" y="8"/>
                  <a:pt x="35" y="8"/>
                </a:cubicBezTo>
                <a:cubicBezTo>
                  <a:pt x="35" y="21"/>
                  <a:pt x="35" y="21"/>
                  <a:pt x="35" y="21"/>
                </a:cubicBezTo>
                <a:cubicBezTo>
                  <a:pt x="46" y="29"/>
                  <a:pt x="46" y="29"/>
                  <a:pt x="46" y="29"/>
                </a:cubicBezTo>
                <a:lnTo>
                  <a:pt x="56" y="23"/>
                </a:lnTo>
                <a:close/>
                <a:moveTo>
                  <a:pt x="56" y="42"/>
                </a:moveTo>
                <a:cubicBezTo>
                  <a:pt x="46" y="36"/>
                  <a:pt x="46" y="36"/>
                  <a:pt x="46" y="36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56"/>
                  <a:pt x="35" y="56"/>
                  <a:pt x="35" y="56"/>
                </a:cubicBezTo>
                <a:lnTo>
                  <a:pt x="56" y="42"/>
                </a:lnTo>
                <a:close/>
                <a:moveTo>
                  <a:pt x="58" y="37"/>
                </a:moveTo>
                <a:cubicBezTo>
                  <a:pt x="58" y="28"/>
                  <a:pt x="58" y="28"/>
                  <a:pt x="58" y="28"/>
                </a:cubicBezTo>
                <a:cubicBezTo>
                  <a:pt x="51" y="32"/>
                  <a:pt x="51" y="32"/>
                  <a:pt x="51" y="32"/>
                </a:cubicBezTo>
                <a:lnTo>
                  <a:pt x="58" y="3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6" name="Freeform 57"/>
          <p:cNvSpPr>
            <a:spLocks noEditPoints="1"/>
          </p:cNvSpPr>
          <p:nvPr/>
        </p:nvSpPr>
        <p:spPr bwMode="auto">
          <a:xfrm>
            <a:off x="8436357" y="2140743"/>
            <a:ext cx="188913" cy="188913"/>
          </a:xfrm>
          <a:custGeom>
            <a:avLst/>
            <a:gdLst/>
            <a:ahLst/>
            <a:cxnLst>
              <a:cxn ang="0">
                <a:pos x="55" y="31"/>
              </a:cxn>
              <a:cxn ang="0">
                <a:pos x="54" y="33"/>
              </a:cxn>
              <a:cxn ang="0">
                <a:pos x="47" y="34"/>
              </a:cxn>
              <a:cxn ang="0">
                <a:pos x="46" y="37"/>
              </a:cxn>
              <a:cxn ang="0">
                <a:pos x="49" y="42"/>
              </a:cxn>
              <a:cxn ang="0">
                <a:pos x="50" y="43"/>
              </a:cxn>
              <a:cxn ang="0">
                <a:pos x="49" y="44"/>
              </a:cxn>
              <a:cxn ang="0">
                <a:pos x="43" y="50"/>
              </a:cxn>
              <a:cxn ang="0">
                <a:pos x="42" y="50"/>
              </a:cxn>
              <a:cxn ang="0">
                <a:pos x="37" y="46"/>
              </a:cxn>
              <a:cxn ang="0">
                <a:pos x="33" y="47"/>
              </a:cxn>
              <a:cxn ang="0">
                <a:pos x="32" y="54"/>
              </a:cxn>
              <a:cxn ang="0">
                <a:pos x="31" y="55"/>
              </a:cxn>
              <a:cxn ang="0">
                <a:pos x="23" y="55"/>
              </a:cxn>
              <a:cxn ang="0">
                <a:pos x="22" y="54"/>
              </a:cxn>
              <a:cxn ang="0">
                <a:pos x="21" y="47"/>
              </a:cxn>
              <a:cxn ang="0">
                <a:pos x="18" y="46"/>
              </a:cxn>
              <a:cxn ang="0">
                <a:pos x="13" y="50"/>
              </a:cxn>
              <a:cxn ang="0">
                <a:pos x="12" y="50"/>
              </a:cxn>
              <a:cxn ang="0">
                <a:pos x="11" y="50"/>
              </a:cxn>
              <a:cxn ang="0">
                <a:pos x="5" y="44"/>
              </a:cxn>
              <a:cxn ang="0">
                <a:pos x="5" y="43"/>
              </a:cxn>
              <a:cxn ang="0">
                <a:pos x="5" y="42"/>
              </a:cxn>
              <a:cxn ang="0">
                <a:pos x="9" y="37"/>
              </a:cxn>
              <a:cxn ang="0">
                <a:pos x="7" y="33"/>
              </a:cxn>
              <a:cxn ang="0">
                <a:pos x="1" y="33"/>
              </a:cxn>
              <a:cxn ang="0">
                <a:pos x="0" y="31"/>
              </a:cxn>
              <a:cxn ang="0">
                <a:pos x="0" y="23"/>
              </a:cxn>
              <a:cxn ang="0">
                <a:pos x="1" y="22"/>
              </a:cxn>
              <a:cxn ang="0">
                <a:pos x="7" y="21"/>
              </a:cxn>
              <a:cxn ang="0">
                <a:pos x="9" y="18"/>
              </a:cxn>
              <a:cxn ang="0">
                <a:pos x="5" y="13"/>
              </a:cxn>
              <a:cxn ang="0">
                <a:pos x="5" y="12"/>
              </a:cxn>
              <a:cxn ang="0">
                <a:pos x="5" y="11"/>
              </a:cxn>
              <a:cxn ang="0">
                <a:pos x="12" y="5"/>
              </a:cxn>
              <a:cxn ang="0">
                <a:pos x="13" y="5"/>
              </a:cxn>
              <a:cxn ang="0">
                <a:pos x="18" y="9"/>
              </a:cxn>
              <a:cxn ang="0">
                <a:pos x="21" y="8"/>
              </a:cxn>
              <a:cxn ang="0">
                <a:pos x="22" y="1"/>
              </a:cxn>
              <a:cxn ang="0">
                <a:pos x="23" y="0"/>
              </a:cxn>
              <a:cxn ang="0">
                <a:pos x="31" y="0"/>
              </a:cxn>
              <a:cxn ang="0">
                <a:pos x="32" y="1"/>
              </a:cxn>
              <a:cxn ang="0">
                <a:pos x="33" y="8"/>
              </a:cxn>
              <a:cxn ang="0">
                <a:pos x="37" y="9"/>
              </a:cxn>
              <a:cxn ang="0">
                <a:pos x="42" y="5"/>
              </a:cxn>
              <a:cxn ang="0">
                <a:pos x="43" y="5"/>
              </a:cxn>
              <a:cxn ang="0">
                <a:pos x="43" y="5"/>
              </a:cxn>
              <a:cxn ang="0">
                <a:pos x="49" y="11"/>
              </a:cxn>
              <a:cxn ang="0">
                <a:pos x="50" y="12"/>
              </a:cxn>
              <a:cxn ang="0">
                <a:pos x="49" y="13"/>
              </a:cxn>
              <a:cxn ang="0">
                <a:pos x="46" y="18"/>
              </a:cxn>
              <a:cxn ang="0">
                <a:pos x="47" y="21"/>
              </a:cxn>
              <a:cxn ang="0">
                <a:pos x="54" y="22"/>
              </a:cxn>
              <a:cxn ang="0">
                <a:pos x="55" y="23"/>
              </a:cxn>
              <a:cxn ang="0">
                <a:pos x="55" y="31"/>
              </a:cxn>
              <a:cxn ang="0">
                <a:pos x="27" y="18"/>
              </a:cxn>
              <a:cxn ang="0">
                <a:pos x="18" y="27"/>
              </a:cxn>
              <a:cxn ang="0">
                <a:pos x="27" y="36"/>
              </a:cxn>
              <a:cxn ang="0">
                <a:pos x="36" y="27"/>
              </a:cxn>
              <a:cxn ang="0">
                <a:pos x="27" y="18"/>
              </a:cxn>
            </a:cxnLst>
            <a:rect l="0" t="0" r="r" b="b"/>
            <a:pathLst>
              <a:path w="55" h="55">
                <a:moveTo>
                  <a:pt x="55" y="31"/>
                </a:moveTo>
                <a:cubicBezTo>
                  <a:pt x="55" y="32"/>
                  <a:pt x="54" y="33"/>
                  <a:pt x="54" y="33"/>
                </a:cubicBezTo>
                <a:cubicBezTo>
                  <a:pt x="47" y="34"/>
                  <a:pt x="47" y="34"/>
                  <a:pt x="47" y="34"/>
                </a:cubicBezTo>
                <a:cubicBezTo>
                  <a:pt x="47" y="35"/>
                  <a:pt x="46" y="36"/>
                  <a:pt x="46" y="37"/>
                </a:cubicBezTo>
                <a:cubicBezTo>
                  <a:pt x="47" y="39"/>
                  <a:pt x="48" y="40"/>
                  <a:pt x="49" y="42"/>
                </a:cubicBezTo>
                <a:cubicBezTo>
                  <a:pt x="50" y="42"/>
                  <a:pt x="50" y="42"/>
                  <a:pt x="50" y="43"/>
                </a:cubicBezTo>
                <a:cubicBezTo>
                  <a:pt x="50" y="43"/>
                  <a:pt x="50" y="43"/>
                  <a:pt x="49" y="44"/>
                </a:cubicBezTo>
                <a:cubicBezTo>
                  <a:pt x="49" y="45"/>
                  <a:pt x="44" y="50"/>
                  <a:pt x="43" y="50"/>
                </a:cubicBezTo>
                <a:cubicBezTo>
                  <a:pt x="42" y="50"/>
                  <a:pt x="42" y="50"/>
                  <a:pt x="42" y="50"/>
                </a:cubicBezTo>
                <a:cubicBezTo>
                  <a:pt x="37" y="46"/>
                  <a:pt x="37" y="46"/>
                  <a:pt x="37" y="46"/>
                </a:cubicBezTo>
                <a:cubicBezTo>
                  <a:pt x="36" y="46"/>
                  <a:pt x="35" y="47"/>
                  <a:pt x="33" y="47"/>
                </a:cubicBezTo>
                <a:cubicBezTo>
                  <a:pt x="33" y="49"/>
                  <a:pt x="33" y="52"/>
                  <a:pt x="32" y="54"/>
                </a:cubicBezTo>
                <a:cubicBezTo>
                  <a:pt x="32" y="54"/>
                  <a:pt x="32" y="55"/>
                  <a:pt x="31" y="55"/>
                </a:cubicBezTo>
                <a:cubicBezTo>
                  <a:pt x="23" y="55"/>
                  <a:pt x="23" y="55"/>
                  <a:pt x="23" y="55"/>
                </a:cubicBezTo>
                <a:cubicBezTo>
                  <a:pt x="23" y="55"/>
                  <a:pt x="22" y="54"/>
                  <a:pt x="22" y="54"/>
                </a:cubicBezTo>
                <a:cubicBezTo>
                  <a:pt x="21" y="47"/>
                  <a:pt x="21" y="47"/>
                  <a:pt x="21" y="47"/>
                </a:cubicBezTo>
                <a:cubicBezTo>
                  <a:pt x="20" y="47"/>
                  <a:pt x="19" y="46"/>
                  <a:pt x="18" y="46"/>
                </a:cubicBezTo>
                <a:cubicBezTo>
                  <a:pt x="13" y="50"/>
                  <a:pt x="13" y="50"/>
                  <a:pt x="13" y="50"/>
                </a:cubicBezTo>
                <a:cubicBezTo>
                  <a:pt x="12" y="50"/>
                  <a:pt x="12" y="50"/>
                  <a:pt x="12" y="50"/>
                </a:cubicBezTo>
                <a:cubicBezTo>
                  <a:pt x="11" y="50"/>
                  <a:pt x="11" y="50"/>
                  <a:pt x="11" y="50"/>
                </a:cubicBezTo>
                <a:cubicBezTo>
                  <a:pt x="9" y="48"/>
                  <a:pt x="7" y="46"/>
                  <a:pt x="5" y="44"/>
                </a:cubicBezTo>
                <a:cubicBezTo>
                  <a:pt x="5" y="43"/>
                  <a:pt x="5" y="43"/>
                  <a:pt x="5" y="43"/>
                </a:cubicBezTo>
                <a:cubicBezTo>
                  <a:pt x="5" y="42"/>
                  <a:pt x="5" y="42"/>
                  <a:pt x="5" y="42"/>
                </a:cubicBezTo>
                <a:cubicBezTo>
                  <a:pt x="6" y="40"/>
                  <a:pt x="8" y="39"/>
                  <a:pt x="9" y="37"/>
                </a:cubicBezTo>
                <a:cubicBezTo>
                  <a:pt x="8" y="36"/>
                  <a:pt x="8" y="35"/>
                  <a:pt x="7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2"/>
                  <a:pt x="0" y="32"/>
                  <a:pt x="0" y="31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2"/>
                  <a:pt x="1" y="22"/>
                </a:cubicBezTo>
                <a:cubicBezTo>
                  <a:pt x="7" y="21"/>
                  <a:pt x="7" y="21"/>
                  <a:pt x="7" y="21"/>
                </a:cubicBezTo>
                <a:cubicBezTo>
                  <a:pt x="8" y="20"/>
                  <a:pt x="8" y="19"/>
                  <a:pt x="9" y="18"/>
                </a:cubicBezTo>
                <a:cubicBezTo>
                  <a:pt x="8" y="16"/>
                  <a:pt x="6" y="14"/>
                  <a:pt x="5" y="13"/>
                </a:cubicBezTo>
                <a:cubicBezTo>
                  <a:pt x="5" y="13"/>
                  <a:pt x="5" y="12"/>
                  <a:pt x="5" y="12"/>
                </a:cubicBezTo>
                <a:cubicBezTo>
                  <a:pt x="5" y="12"/>
                  <a:pt x="5" y="11"/>
                  <a:pt x="5" y="11"/>
                </a:cubicBezTo>
                <a:cubicBezTo>
                  <a:pt x="6" y="10"/>
                  <a:pt x="11" y="5"/>
                  <a:pt x="12" y="5"/>
                </a:cubicBezTo>
                <a:cubicBezTo>
                  <a:pt x="12" y="5"/>
                  <a:pt x="12" y="5"/>
                  <a:pt x="13" y="5"/>
                </a:cubicBezTo>
                <a:cubicBezTo>
                  <a:pt x="18" y="9"/>
                  <a:pt x="18" y="9"/>
                  <a:pt x="18" y="9"/>
                </a:cubicBezTo>
                <a:cubicBezTo>
                  <a:pt x="19" y="8"/>
                  <a:pt x="20" y="8"/>
                  <a:pt x="21" y="8"/>
                </a:cubicBezTo>
                <a:cubicBezTo>
                  <a:pt x="21" y="5"/>
                  <a:pt x="21" y="3"/>
                  <a:pt x="22" y="1"/>
                </a:cubicBezTo>
                <a:cubicBezTo>
                  <a:pt x="22" y="0"/>
                  <a:pt x="23" y="0"/>
                  <a:pt x="23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2" y="0"/>
                  <a:pt x="32" y="0"/>
                  <a:pt x="32" y="1"/>
                </a:cubicBezTo>
                <a:cubicBezTo>
                  <a:pt x="33" y="8"/>
                  <a:pt x="33" y="8"/>
                  <a:pt x="33" y="8"/>
                </a:cubicBezTo>
                <a:cubicBezTo>
                  <a:pt x="35" y="8"/>
                  <a:pt x="36" y="8"/>
                  <a:pt x="37" y="9"/>
                </a:cubicBezTo>
                <a:cubicBezTo>
                  <a:pt x="42" y="5"/>
                  <a:pt x="42" y="5"/>
                  <a:pt x="42" y="5"/>
                </a:cubicBezTo>
                <a:cubicBezTo>
                  <a:pt x="42" y="5"/>
                  <a:pt x="42" y="5"/>
                  <a:pt x="43" y="5"/>
                </a:cubicBezTo>
                <a:cubicBezTo>
                  <a:pt x="43" y="5"/>
                  <a:pt x="43" y="5"/>
                  <a:pt x="43" y="5"/>
                </a:cubicBezTo>
                <a:cubicBezTo>
                  <a:pt x="45" y="7"/>
                  <a:pt x="48" y="9"/>
                  <a:pt x="49" y="11"/>
                </a:cubicBezTo>
                <a:cubicBezTo>
                  <a:pt x="50" y="11"/>
                  <a:pt x="50" y="12"/>
                  <a:pt x="50" y="12"/>
                </a:cubicBezTo>
                <a:cubicBezTo>
                  <a:pt x="50" y="12"/>
                  <a:pt x="49" y="13"/>
                  <a:pt x="49" y="13"/>
                </a:cubicBezTo>
                <a:cubicBezTo>
                  <a:pt x="48" y="14"/>
                  <a:pt x="47" y="16"/>
                  <a:pt x="46" y="18"/>
                </a:cubicBezTo>
                <a:cubicBezTo>
                  <a:pt x="46" y="19"/>
                  <a:pt x="47" y="20"/>
                  <a:pt x="47" y="21"/>
                </a:cubicBezTo>
                <a:cubicBezTo>
                  <a:pt x="54" y="22"/>
                  <a:pt x="54" y="22"/>
                  <a:pt x="54" y="22"/>
                </a:cubicBezTo>
                <a:cubicBezTo>
                  <a:pt x="54" y="22"/>
                  <a:pt x="55" y="23"/>
                  <a:pt x="55" y="23"/>
                </a:cubicBezTo>
                <a:lnTo>
                  <a:pt x="55" y="31"/>
                </a:lnTo>
                <a:close/>
                <a:moveTo>
                  <a:pt x="27" y="18"/>
                </a:moveTo>
                <a:cubicBezTo>
                  <a:pt x="22" y="18"/>
                  <a:pt x="18" y="22"/>
                  <a:pt x="18" y="27"/>
                </a:cubicBezTo>
                <a:cubicBezTo>
                  <a:pt x="18" y="32"/>
                  <a:pt x="22" y="36"/>
                  <a:pt x="27" y="36"/>
                </a:cubicBezTo>
                <a:cubicBezTo>
                  <a:pt x="32" y="36"/>
                  <a:pt x="36" y="32"/>
                  <a:pt x="36" y="27"/>
                </a:cubicBezTo>
                <a:cubicBezTo>
                  <a:pt x="36" y="22"/>
                  <a:pt x="32" y="18"/>
                  <a:pt x="27" y="1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7" name="Freeform 58"/>
          <p:cNvSpPr>
            <a:spLocks noEditPoints="1"/>
          </p:cNvSpPr>
          <p:nvPr/>
        </p:nvSpPr>
        <p:spPr bwMode="auto">
          <a:xfrm>
            <a:off x="8931657" y="2140743"/>
            <a:ext cx="201613" cy="188913"/>
          </a:xfrm>
          <a:custGeom>
            <a:avLst/>
            <a:gdLst/>
            <a:ahLst/>
            <a:cxnLst>
              <a:cxn ang="0">
                <a:pos x="59" y="49"/>
              </a:cxn>
              <a:cxn ang="0">
                <a:pos x="53" y="55"/>
              </a:cxn>
              <a:cxn ang="0">
                <a:pos x="5" y="55"/>
              </a:cxn>
              <a:cxn ang="0">
                <a:pos x="0" y="49"/>
              </a:cxn>
              <a:cxn ang="0">
                <a:pos x="0" y="6"/>
              </a:cxn>
              <a:cxn ang="0">
                <a:pos x="5" y="0"/>
              </a:cxn>
              <a:cxn ang="0">
                <a:pos x="53" y="0"/>
              </a:cxn>
              <a:cxn ang="0">
                <a:pos x="59" y="6"/>
              </a:cxn>
              <a:cxn ang="0">
                <a:pos x="59" y="49"/>
              </a:cxn>
              <a:cxn ang="0">
                <a:pos x="27" y="50"/>
              </a:cxn>
              <a:cxn ang="0">
                <a:pos x="27" y="9"/>
              </a:cxn>
              <a:cxn ang="0">
                <a:pos x="4" y="9"/>
              </a:cxn>
              <a:cxn ang="0">
                <a:pos x="4" y="49"/>
              </a:cxn>
              <a:cxn ang="0">
                <a:pos x="5" y="50"/>
              </a:cxn>
              <a:cxn ang="0">
                <a:pos x="27" y="50"/>
              </a:cxn>
              <a:cxn ang="0">
                <a:pos x="55" y="9"/>
              </a:cxn>
              <a:cxn ang="0">
                <a:pos x="32" y="9"/>
              </a:cxn>
              <a:cxn ang="0">
                <a:pos x="32" y="50"/>
              </a:cxn>
              <a:cxn ang="0">
                <a:pos x="53" y="50"/>
              </a:cxn>
              <a:cxn ang="0">
                <a:pos x="55" y="49"/>
              </a:cxn>
              <a:cxn ang="0">
                <a:pos x="55" y="9"/>
              </a:cxn>
            </a:cxnLst>
            <a:rect l="0" t="0" r="r" b="b"/>
            <a:pathLst>
              <a:path w="59" h="55">
                <a:moveTo>
                  <a:pt x="59" y="49"/>
                </a:moveTo>
                <a:cubicBezTo>
                  <a:pt x="59" y="52"/>
                  <a:pt x="57" y="55"/>
                  <a:pt x="53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2"/>
                  <a:pt x="0" y="49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5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7" y="0"/>
                  <a:pt x="59" y="2"/>
                  <a:pt x="59" y="6"/>
                </a:cubicBezTo>
                <a:lnTo>
                  <a:pt x="59" y="49"/>
                </a:lnTo>
                <a:close/>
                <a:moveTo>
                  <a:pt x="27" y="50"/>
                </a:moveTo>
                <a:cubicBezTo>
                  <a:pt x="27" y="9"/>
                  <a:pt x="27" y="9"/>
                  <a:pt x="27" y="9"/>
                </a:cubicBezTo>
                <a:cubicBezTo>
                  <a:pt x="4" y="9"/>
                  <a:pt x="4" y="9"/>
                  <a:pt x="4" y="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0"/>
                  <a:pt x="5" y="50"/>
                  <a:pt x="5" y="50"/>
                </a:cubicBezTo>
                <a:lnTo>
                  <a:pt x="27" y="50"/>
                </a:lnTo>
                <a:close/>
                <a:moveTo>
                  <a:pt x="55" y="9"/>
                </a:moveTo>
                <a:cubicBezTo>
                  <a:pt x="32" y="9"/>
                  <a:pt x="32" y="9"/>
                  <a:pt x="32" y="9"/>
                </a:cubicBezTo>
                <a:cubicBezTo>
                  <a:pt x="32" y="50"/>
                  <a:pt x="32" y="50"/>
                  <a:pt x="32" y="50"/>
                </a:cubicBezTo>
                <a:cubicBezTo>
                  <a:pt x="53" y="50"/>
                  <a:pt x="53" y="50"/>
                  <a:pt x="53" y="50"/>
                </a:cubicBezTo>
                <a:cubicBezTo>
                  <a:pt x="54" y="50"/>
                  <a:pt x="55" y="50"/>
                  <a:pt x="55" y="49"/>
                </a:cubicBezTo>
                <a:lnTo>
                  <a:pt x="55" y="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8" name="Freeform 59"/>
          <p:cNvSpPr>
            <a:spLocks noEditPoints="1"/>
          </p:cNvSpPr>
          <p:nvPr/>
        </p:nvSpPr>
        <p:spPr bwMode="auto">
          <a:xfrm>
            <a:off x="9425370" y="2155031"/>
            <a:ext cx="220663" cy="188913"/>
          </a:xfrm>
          <a:custGeom>
            <a:avLst/>
            <a:gdLst/>
            <a:ahLst/>
            <a:cxnLst>
              <a:cxn ang="0">
                <a:pos x="32" y="46"/>
              </a:cxn>
              <a:cxn ang="0">
                <a:pos x="27" y="46"/>
              </a:cxn>
              <a:cxn ang="0">
                <a:pos x="10" y="55"/>
              </a:cxn>
              <a:cxn ang="0">
                <a:pos x="6" y="55"/>
              </a:cxn>
              <a:cxn ang="0">
                <a:pos x="6" y="55"/>
              </a:cxn>
              <a:cxn ang="0">
                <a:pos x="4" y="54"/>
              </a:cxn>
              <a:cxn ang="0">
                <a:pos x="4" y="54"/>
              </a:cxn>
              <a:cxn ang="0">
                <a:pos x="5" y="52"/>
              </a:cxn>
              <a:cxn ang="0">
                <a:pos x="12" y="41"/>
              </a:cxn>
              <a:cxn ang="0">
                <a:pos x="0" y="23"/>
              </a:cxn>
              <a:cxn ang="0">
                <a:pos x="32" y="0"/>
              </a:cxn>
              <a:cxn ang="0">
                <a:pos x="64" y="23"/>
              </a:cxn>
              <a:cxn ang="0">
                <a:pos x="32" y="46"/>
              </a:cxn>
              <a:cxn ang="0">
                <a:pos x="4" y="23"/>
              </a:cxn>
              <a:cxn ang="0">
                <a:pos x="14" y="37"/>
              </a:cxn>
              <a:cxn ang="0">
                <a:pos x="17" y="39"/>
              </a:cxn>
              <a:cxn ang="0">
                <a:pos x="16" y="42"/>
              </a:cxn>
              <a:cxn ang="0">
                <a:pos x="14" y="49"/>
              </a:cxn>
              <a:cxn ang="0">
                <a:pos x="24" y="42"/>
              </a:cxn>
              <a:cxn ang="0">
                <a:pos x="25" y="41"/>
              </a:cxn>
              <a:cxn ang="0">
                <a:pos x="27" y="41"/>
              </a:cxn>
              <a:cxn ang="0">
                <a:pos x="32" y="42"/>
              </a:cxn>
              <a:cxn ang="0">
                <a:pos x="59" y="23"/>
              </a:cxn>
              <a:cxn ang="0">
                <a:pos x="32" y="5"/>
              </a:cxn>
              <a:cxn ang="0">
                <a:pos x="4" y="23"/>
              </a:cxn>
            </a:cxnLst>
            <a:rect l="0" t="0" r="r" b="b"/>
            <a:pathLst>
              <a:path w="64" h="55">
                <a:moveTo>
                  <a:pt x="32" y="46"/>
                </a:moveTo>
                <a:cubicBezTo>
                  <a:pt x="30" y="46"/>
                  <a:pt x="28" y="46"/>
                  <a:pt x="27" y="46"/>
                </a:cubicBezTo>
                <a:cubicBezTo>
                  <a:pt x="22" y="50"/>
                  <a:pt x="16" y="53"/>
                  <a:pt x="10" y="55"/>
                </a:cubicBezTo>
                <a:cubicBezTo>
                  <a:pt x="9" y="55"/>
                  <a:pt x="7" y="55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5" y="55"/>
                  <a:pt x="5" y="55"/>
                  <a:pt x="4" y="54"/>
                </a:cubicBezTo>
                <a:cubicBezTo>
                  <a:pt x="4" y="54"/>
                  <a:pt x="4" y="54"/>
                  <a:pt x="4" y="54"/>
                </a:cubicBezTo>
                <a:cubicBezTo>
                  <a:pt x="4" y="53"/>
                  <a:pt x="5" y="53"/>
                  <a:pt x="5" y="52"/>
                </a:cubicBezTo>
                <a:cubicBezTo>
                  <a:pt x="8" y="49"/>
                  <a:pt x="10" y="47"/>
                  <a:pt x="12" y="41"/>
                </a:cubicBezTo>
                <a:cubicBezTo>
                  <a:pt x="4" y="37"/>
                  <a:pt x="0" y="31"/>
                  <a:pt x="0" y="23"/>
                </a:cubicBezTo>
                <a:cubicBezTo>
                  <a:pt x="0" y="11"/>
                  <a:pt x="14" y="0"/>
                  <a:pt x="32" y="0"/>
                </a:cubicBezTo>
                <a:cubicBezTo>
                  <a:pt x="49" y="0"/>
                  <a:pt x="64" y="11"/>
                  <a:pt x="64" y="23"/>
                </a:cubicBezTo>
                <a:cubicBezTo>
                  <a:pt x="64" y="36"/>
                  <a:pt x="49" y="46"/>
                  <a:pt x="32" y="46"/>
                </a:cubicBezTo>
                <a:close/>
                <a:moveTo>
                  <a:pt x="4" y="23"/>
                </a:moveTo>
                <a:cubicBezTo>
                  <a:pt x="4" y="29"/>
                  <a:pt x="8" y="34"/>
                  <a:pt x="14" y="37"/>
                </a:cubicBezTo>
                <a:cubicBezTo>
                  <a:pt x="17" y="39"/>
                  <a:pt x="17" y="39"/>
                  <a:pt x="17" y="39"/>
                </a:cubicBezTo>
                <a:cubicBezTo>
                  <a:pt x="16" y="42"/>
                  <a:pt x="16" y="42"/>
                  <a:pt x="16" y="42"/>
                </a:cubicBezTo>
                <a:cubicBezTo>
                  <a:pt x="16" y="45"/>
                  <a:pt x="15" y="47"/>
                  <a:pt x="14" y="49"/>
                </a:cubicBezTo>
                <a:cubicBezTo>
                  <a:pt x="17" y="47"/>
                  <a:pt x="21" y="45"/>
                  <a:pt x="24" y="42"/>
                </a:cubicBezTo>
                <a:cubicBezTo>
                  <a:pt x="25" y="41"/>
                  <a:pt x="25" y="41"/>
                  <a:pt x="25" y="41"/>
                </a:cubicBezTo>
                <a:cubicBezTo>
                  <a:pt x="27" y="41"/>
                  <a:pt x="27" y="41"/>
                  <a:pt x="27" y="41"/>
                </a:cubicBezTo>
                <a:cubicBezTo>
                  <a:pt x="29" y="42"/>
                  <a:pt x="30" y="42"/>
                  <a:pt x="32" y="42"/>
                </a:cubicBezTo>
                <a:cubicBezTo>
                  <a:pt x="47" y="42"/>
                  <a:pt x="59" y="33"/>
                  <a:pt x="59" y="23"/>
                </a:cubicBezTo>
                <a:cubicBezTo>
                  <a:pt x="59" y="13"/>
                  <a:pt x="47" y="5"/>
                  <a:pt x="32" y="5"/>
                </a:cubicBezTo>
                <a:cubicBezTo>
                  <a:pt x="17" y="5"/>
                  <a:pt x="4" y="13"/>
                  <a:pt x="4" y="2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9" name="Freeform 60"/>
          <p:cNvSpPr>
            <a:spLocks noEditPoints="1"/>
          </p:cNvSpPr>
          <p:nvPr/>
        </p:nvSpPr>
        <p:spPr bwMode="auto">
          <a:xfrm>
            <a:off x="9920670" y="2155031"/>
            <a:ext cx="219075" cy="174625"/>
          </a:xfrm>
          <a:custGeom>
            <a:avLst/>
            <a:gdLst/>
            <a:ahLst/>
            <a:cxnLst>
              <a:cxn ang="0">
                <a:pos x="50" y="19"/>
              </a:cxn>
              <a:cxn ang="0">
                <a:pos x="25" y="37"/>
              </a:cxn>
              <a:cxn ang="0">
                <a:pos x="19" y="36"/>
              </a:cxn>
              <a:cxn ang="0">
                <a:pos x="9" y="41"/>
              </a:cxn>
              <a:cxn ang="0">
                <a:pos x="6" y="42"/>
              </a:cxn>
              <a:cxn ang="0">
                <a:pos x="6" y="42"/>
              </a:cxn>
              <a:cxn ang="0">
                <a:pos x="4" y="41"/>
              </a:cxn>
              <a:cxn ang="0">
                <a:pos x="5" y="39"/>
              </a:cxn>
              <a:cxn ang="0">
                <a:pos x="9" y="33"/>
              </a:cxn>
              <a:cxn ang="0">
                <a:pos x="0" y="19"/>
              </a:cxn>
              <a:cxn ang="0">
                <a:pos x="25" y="0"/>
              </a:cxn>
              <a:cxn ang="0">
                <a:pos x="50" y="19"/>
              </a:cxn>
              <a:cxn ang="0">
                <a:pos x="4" y="19"/>
              </a:cxn>
              <a:cxn ang="0">
                <a:pos x="12" y="29"/>
              </a:cxn>
              <a:cxn ang="0">
                <a:pos x="15" y="31"/>
              </a:cxn>
              <a:cxn ang="0">
                <a:pos x="14" y="34"/>
              </a:cxn>
              <a:cxn ang="0">
                <a:pos x="16" y="33"/>
              </a:cxn>
              <a:cxn ang="0">
                <a:pos x="18" y="32"/>
              </a:cxn>
              <a:cxn ang="0">
                <a:pos x="19" y="32"/>
              </a:cxn>
              <a:cxn ang="0">
                <a:pos x="25" y="32"/>
              </a:cxn>
              <a:cxn ang="0">
                <a:pos x="45" y="19"/>
              </a:cxn>
              <a:cxn ang="0">
                <a:pos x="25" y="5"/>
              </a:cxn>
              <a:cxn ang="0">
                <a:pos x="4" y="19"/>
              </a:cxn>
              <a:cxn ang="0">
                <a:pos x="58" y="48"/>
              </a:cxn>
              <a:cxn ang="0">
                <a:pos x="59" y="50"/>
              </a:cxn>
              <a:cxn ang="0">
                <a:pos x="58" y="51"/>
              </a:cxn>
              <a:cxn ang="0">
                <a:pos x="55" y="50"/>
              </a:cxn>
              <a:cxn ang="0">
                <a:pos x="45" y="46"/>
              </a:cxn>
              <a:cxn ang="0">
                <a:pos x="39" y="46"/>
              </a:cxn>
              <a:cxn ang="0">
                <a:pos x="22" y="41"/>
              </a:cxn>
              <a:cxn ang="0">
                <a:pos x="25" y="42"/>
              </a:cxn>
              <a:cxn ang="0">
                <a:pos x="45" y="35"/>
              </a:cxn>
              <a:cxn ang="0">
                <a:pos x="55" y="19"/>
              </a:cxn>
              <a:cxn ang="0">
                <a:pos x="54" y="13"/>
              </a:cxn>
              <a:cxn ang="0">
                <a:pos x="64" y="28"/>
              </a:cxn>
              <a:cxn ang="0">
                <a:pos x="54" y="42"/>
              </a:cxn>
              <a:cxn ang="0">
                <a:pos x="58" y="48"/>
              </a:cxn>
            </a:cxnLst>
            <a:rect l="0" t="0" r="r" b="b"/>
            <a:pathLst>
              <a:path w="64" h="51">
                <a:moveTo>
                  <a:pt x="50" y="19"/>
                </a:moveTo>
                <a:cubicBezTo>
                  <a:pt x="50" y="29"/>
                  <a:pt x="39" y="37"/>
                  <a:pt x="25" y="37"/>
                </a:cubicBezTo>
                <a:cubicBezTo>
                  <a:pt x="23" y="37"/>
                  <a:pt x="21" y="37"/>
                  <a:pt x="19" y="36"/>
                </a:cubicBezTo>
                <a:cubicBezTo>
                  <a:pt x="16" y="39"/>
                  <a:pt x="12" y="40"/>
                  <a:pt x="9" y="41"/>
                </a:cubicBezTo>
                <a:cubicBezTo>
                  <a:pt x="8" y="41"/>
                  <a:pt x="7" y="41"/>
                  <a:pt x="6" y="42"/>
                </a:cubicBezTo>
                <a:cubicBezTo>
                  <a:pt x="6" y="42"/>
                  <a:pt x="6" y="42"/>
                  <a:pt x="6" y="42"/>
                </a:cubicBezTo>
                <a:cubicBezTo>
                  <a:pt x="5" y="42"/>
                  <a:pt x="4" y="41"/>
                  <a:pt x="4" y="41"/>
                </a:cubicBezTo>
                <a:cubicBezTo>
                  <a:pt x="4" y="40"/>
                  <a:pt x="5" y="39"/>
                  <a:pt x="5" y="39"/>
                </a:cubicBezTo>
                <a:cubicBezTo>
                  <a:pt x="6" y="37"/>
                  <a:pt x="8" y="36"/>
                  <a:pt x="9" y="33"/>
                </a:cubicBezTo>
                <a:cubicBezTo>
                  <a:pt x="3" y="30"/>
                  <a:pt x="0" y="25"/>
                  <a:pt x="0" y="19"/>
                </a:cubicBezTo>
                <a:cubicBezTo>
                  <a:pt x="0" y="9"/>
                  <a:pt x="11" y="0"/>
                  <a:pt x="25" y="0"/>
                </a:cubicBezTo>
                <a:cubicBezTo>
                  <a:pt x="39" y="0"/>
                  <a:pt x="50" y="9"/>
                  <a:pt x="50" y="19"/>
                </a:cubicBezTo>
                <a:close/>
                <a:moveTo>
                  <a:pt x="4" y="19"/>
                </a:moveTo>
                <a:cubicBezTo>
                  <a:pt x="4" y="23"/>
                  <a:pt x="7" y="26"/>
                  <a:pt x="12" y="29"/>
                </a:cubicBezTo>
                <a:cubicBezTo>
                  <a:pt x="15" y="31"/>
                  <a:pt x="15" y="31"/>
                  <a:pt x="15" y="31"/>
                </a:cubicBezTo>
                <a:cubicBezTo>
                  <a:pt x="14" y="34"/>
                  <a:pt x="14" y="34"/>
                  <a:pt x="14" y="34"/>
                </a:cubicBezTo>
                <a:cubicBezTo>
                  <a:pt x="15" y="34"/>
                  <a:pt x="15" y="33"/>
                  <a:pt x="16" y="33"/>
                </a:cubicBezTo>
                <a:cubicBezTo>
                  <a:pt x="18" y="32"/>
                  <a:pt x="18" y="32"/>
                  <a:pt x="18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21" y="32"/>
                  <a:pt x="23" y="32"/>
                  <a:pt x="25" y="32"/>
                </a:cubicBezTo>
                <a:cubicBezTo>
                  <a:pt x="36" y="32"/>
                  <a:pt x="45" y="26"/>
                  <a:pt x="45" y="19"/>
                </a:cubicBezTo>
                <a:cubicBezTo>
                  <a:pt x="45" y="11"/>
                  <a:pt x="36" y="5"/>
                  <a:pt x="25" y="5"/>
                </a:cubicBezTo>
                <a:cubicBezTo>
                  <a:pt x="14" y="5"/>
                  <a:pt x="4" y="11"/>
                  <a:pt x="4" y="19"/>
                </a:cubicBezTo>
                <a:close/>
                <a:moveTo>
                  <a:pt x="58" y="48"/>
                </a:moveTo>
                <a:cubicBezTo>
                  <a:pt x="59" y="49"/>
                  <a:pt x="59" y="49"/>
                  <a:pt x="59" y="50"/>
                </a:cubicBezTo>
                <a:cubicBezTo>
                  <a:pt x="59" y="50"/>
                  <a:pt x="58" y="51"/>
                  <a:pt x="58" y="51"/>
                </a:cubicBezTo>
                <a:cubicBezTo>
                  <a:pt x="57" y="51"/>
                  <a:pt x="56" y="50"/>
                  <a:pt x="55" y="50"/>
                </a:cubicBezTo>
                <a:cubicBezTo>
                  <a:pt x="51" y="49"/>
                  <a:pt x="48" y="48"/>
                  <a:pt x="45" y="46"/>
                </a:cubicBezTo>
                <a:cubicBezTo>
                  <a:pt x="43" y="46"/>
                  <a:pt x="41" y="46"/>
                  <a:pt x="39" y="46"/>
                </a:cubicBezTo>
                <a:cubicBezTo>
                  <a:pt x="32" y="46"/>
                  <a:pt x="26" y="44"/>
                  <a:pt x="22" y="41"/>
                </a:cubicBezTo>
                <a:cubicBezTo>
                  <a:pt x="23" y="42"/>
                  <a:pt x="24" y="42"/>
                  <a:pt x="25" y="42"/>
                </a:cubicBezTo>
                <a:cubicBezTo>
                  <a:pt x="33" y="42"/>
                  <a:pt x="40" y="39"/>
                  <a:pt x="45" y="35"/>
                </a:cubicBezTo>
                <a:cubicBezTo>
                  <a:pt x="51" y="31"/>
                  <a:pt x="55" y="25"/>
                  <a:pt x="55" y="19"/>
                </a:cubicBezTo>
                <a:cubicBezTo>
                  <a:pt x="55" y="17"/>
                  <a:pt x="54" y="15"/>
                  <a:pt x="54" y="13"/>
                </a:cubicBezTo>
                <a:cubicBezTo>
                  <a:pt x="60" y="17"/>
                  <a:pt x="64" y="22"/>
                  <a:pt x="64" y="28"/>
                </a:cubicBezTo>
                <a:cubicBezTo>
                  <a:pt x="64" y="34"/>
                  <a:pt x="60" y="39"/>
                  <a:pt x="54" y="42"/>
                </a:cubicBezTo>
                <a:cubicBezTo>
                  <a:pt x="55" y="45"/>
                  <a:pt x="57" y="47"/>
                  <a:pt x="58" y="4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0" name="Freeform 61"/>
          <p:cNvSpPr>
            <a:spLocks noEditPoints="1"/>
          </p:cNvSpPr>
          <p:nvPr/>
        </p:nvSpPr>
        <p:spPr bwMode="auto">
          <a:xfrm>
            <a:off x="10373930" y="2140743"/>
            <a:ext cx="185738" cy="185738"/>
          </a:xfrm>
          <a:custGeom>
            <a:avLst/>
            <a:gdLst/>
            <a:ahLst/>
            <a:cxnLst>
              <a:cxn ang="0">
                <a:pos x="27" y="46"/>
              </a:cxn>
              <a:cxn ang="0">
                <a:pos x="25" y="48"/>
              </a:cxn>
              <a:cxn ang="0">
                <a:pos x="23" y="47"/>
              </a:cxn>
              <a:cxn ang="0">
                <a:pos x="18" y="42"/>
              </a:cxn>
              <a:cxn ang="0">
                <a:pos x="6" y="54"/>
              </a:cxn>
              <a:cxn ang="0">
                <a:pos x="5" y="54"/>
              </a:cxn>
              <a:cxn ang="0">
                <a:pos x="5" y="54"/>
              </a:cxn>
              <a:cxn ang="0">
                <a:pos x="1" y="50"/>
              </a:cxn>
              <a:cxn ang="0">
                <a:pos x="0" y="49"/>
              </a:cxn>
              <a:cxn ang="0">
                <a:pos x="1" y="48"/>
              </a:cxn>
              <a:cxn ang="0">
                <a:pos x="12" y="36"/>
              </a:cxn>
              <a:cxn ang="0">
                <a:pos x="7" y="31"/>
              </a:cxn>
              <a:cxn ang="0">
                <a:pos x="7" y="30"/>
              </a:cxn>
              <a:cxn ang="0">
                <a:pos x="9" y="27"/>
              </a:cxn>
              <a:cxn ang="0">
                <a:pos x="25" y="27"/>
              </a:cxn>
              <a:cxn ang="0">
                <a:pos x="27" y="30"/>
              </a:cxn>
              <a:cxn ang="0">
                <a:pos x="27" y="46"/>
              </a:cxn>
              <a:cxn ang="0">
                <a:pos x="54" y="6"/>
              </a:cxn>
              <a:cxn ang="0">
                <a:pos x="42" y="18"/>
              </a:cxn>
              <a:cxn ang="0">
                <a:pos x="47" y="23"/>
              </a:cxn>
              <a:cxn ang="0">
                <a:pos x="48" y="25"/>
              </a:cxn>
              <a:cxn ang="0">
                <a:pos x="45" y="27"/>
              </a:cxn>
              <a:cxn ang="0">
                <a:pos x="29" y="27"/>
              </a:cxn>
              <a:cxn ang="0">
                <a:pos x="27" y="25"/>
              </a:cxn>
              <a:cxn ang="0">
                <a:pos x="27" y="9"/>
              </a:cxn>
              <a:cxn ang="0">
                <a:pos x="29" y="7"/>
              </a:cxn>
              <a:cxn ang="0">
                <a:pos x="31" y="7"/>
              </a:cxn>
              <a:cxn ang="0">
                <a:pos x="36" y="13"/>
              </a:cxn>
              <a:cxn ang="0">
                <a:pos x="48" y="1"/>
              </a:cxn>
              <a:cxn ang="0">
                <a:pos x="49" y="0"/>
              </a:cxn>
              <a:cxn ang="0">
                <a:pos x="50" y="1"/>
              </a:cxn>
              <a:cxn ang="0">
                <a:pos x="54" y="5"/>
              </a:cxn>
              <a:cxn ang="0">
                <a:pos x="54" y="6"/>
              </a:cxn>
              <a:cxn ang="0">
                <a:pos x="54" y="6"/>
              </a:cxn>
            </a:cxnLst>
            <a:rect l="0" t="0" r="r" b="b"/>
            <a:pathLst>
              <a:path w="54" h="54">
                <a:moveTo>
                  <a:pt x="27" y="46"/>
                </a:moveTo>
                <a:cubicBezTo>
                  <a:pt x="27" y="47"/>
                  <a:pt x="26" y="48"/>
                  <a:pt x="25" y="48"/>
                </a:cubicBezTo>
                <a:cubicBezTo>
                  <a:pt x="24" y="48"/>
                  <a:pt x="24" y="48"/>
                  <a:pt x="23" y="47"/>
                </a:cubicBezTo>
                <a:cubicBezTo>
                  <a:pt x="18" y="42"/>
                  <a:pt x="18" y="42"/>
                  <a:pt x="18" y="42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54"/>
                  <a:pt x="6" y="54"/>
                  <a:pt x="5" y="54"/>
                </a:cubicBezTo>
                <a:cubicBezTo>
                  <a:pt x="5" y="54"/>
                  <a:pt x="5" y="54"/>
                  <a:pt x="5" y="54"/>
                </a:cubicBezTo>
                <a:cubicBezTo>
                  <a:pt x="1" y="50"/>
                  <a:pt x="1" y="50"/>
                  <a:pt x="1" y="50"/>
                </a:cubicBezTo>
                <a:cubicBezTo>
                  <a:pt x="0" y="50"/>
                  <a:pt x="0" y="49"/>
                  <a:pt x="0" y="49"/>
                </a:cubicBezTo>
                <a:cubicBezTo>
                  <a:pt x="0" y="49"/>
                  <a:pt x="0" y="48"/>
                  <a:pt x="1" y="48"/>
                </a:cubicBezTo>
                <a:cubicBezTo>
                  <a:pt x="12" y="36"/>
                  <a:pt x="12" y="36"/>
                  <a:pt x="12" y="36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1"/>
                  <a:pt x="7" y="30"/>
                  <a:pt x="7" y="30"/>
                </a:cubicBezTo>
                <a:cubicBezTo>
                  <a:pt x="7" y="28"/>
                  <a:pt x="8" y="27"/>
                  <a:pt x="9" y="27"/>
                </a:cubicBezTo>
                <a:cubicBezTo>
                  <a:pt x="25" y="27"/>
                  <a:pt x="25" y="27"/>
                  <a:pt x="25" y="27"/>
                </a:cubicBezTo>
                <a:cubicBezTo>
                  <a:pt x="26" y="27"/>
                  <a:pt x="27" y="28"/>
                  <a:pt x="27" y="30"/>
                </a:cubicBezTo>
                <a:lnTo>
                  <a:pt x="27" y="46"/>
                </a:lnTo>
                <a:close/>
                <a:moveTo>
                  <a:pt x="54" y="6"/>
                </a:moveTo>
                <a:cubicBezTo>
                  <a:pt x="42" y="18"/>
                  <a:pt x="42" y="18"/>
                  <a:pt x="42" y="18"/>
                </a:cubicBezTo>
                <a:cubicBezTo>
                  <a:pt x="47" y="23"/>
                  <a:pt x="47" y="23"/>
                  <a:pt x="47" y="23"/>
                </a:cubicBezTo>
                <a:cubicBezTo>
                  <a:pt x="47" y="24"/>
                  <a:pt x="48" y="24"/>
                  <a:pt x="48" y="25"/>
                </a:cubicBezTo>
                <a:cubicBezTo>
                  <a:pt x="48" y="26"/>
                  <a:pt x="47" y="27"/>
                  <a:pt x="45" y="27"/>
                </a:cubicBezTo>
                <a:cubicBezTo>
                  <a:pt x="29" y="27"/>
                  <a:pt x="29" y="27"/>
                  <a:pt x="29" y="27"/>
                </a:cubicBezTo>
                <a:cubicBezTo>
                  <a:pt x="28" y="27"/>
                  <a:pt x="27" y="26"/>
                  <a:pt x="27" y="25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8"/>
                  <a:pt x="28" y="7"/>
                  <a:pt x="29" y="7"/>
                </a:cubicBezTo>
                <a:cubicBezTo>
                  <a:pt x="30" y="7"/>
                  <a:pt x="31" y="7"/>
                  <a:pt x="31" y="7"/>
                </a:cubicBezTo>
                <a:cubicBezTo>
                  <a:pt x="36" y="13"/>
                  <a:pt x="36" y="13"/>
                  <a:pt x="36" y="13"/>
                </a:cubicBezTo>
                <a:cubicBezTo>
                  <a:pt x="48" y="1"/>
                  <a:pt x="48" y="1"/>
                  <a:pt x="48" y="1"/>
                </a:cubicBezTo>
                <a:cubicBezTo>
                  <a:pt x="48" y="1"/>
                  <a:pt x="49" y="0"/>
                  <a:pt x="49" y="0"/>
                </a:cubicBezTo>
                <a:cubicBezTo>
                  <a:pt x="49" y="0"/>
                  <a:pt x="49" y="1"/>
                  <a:pt x="50" y="1"/>
                </a:cubicBezTo>
                <a:cubicBezTo>
                  <a:pt x="54" y="5"/>
                  <a:pt x="54" y="5"/>
                  <a:pt x="54" y="5"/>
                </a:cubicBezTo>
                <a:cubicBezTo>
                  <a:pt x="54" y="5"/>
                  <a:pt x="54" y="5"/>
                  <a:pt x="54" y="6"/>
                </a:cubicBezTo>
                <a:cubicBezTo>
                  <a:pt x="54" y="6"/>
                  <a:pt x="54" y="6"/>
                  <a:pt x="54" y="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1" name="Freeform 62"/>
          <p:cNvSpPr>
            <a:spLocks noEditPoints="1"/>
          </p:cNvSpPr>
          <p:nvPr/>
        </p:nvSpPr>
        <p:spPr bwMode="auto">
          <a:xfrm>
            <a:off x="1584707" y="2597943"/>
            <a:ext cx="188913" cy="185738"/>
          </a:xfrm>
          <a:custGeom>
            <a:avLst/>
            <a:gdLst/>
            <a:ahLst/>
            <a:cxnLst>
              <a:cxn ang="0">
                <a:pos x="27" y="54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4"/>
              </a:cxn>
              <a:cxn ang="0">
                <a:pos x="4" y="27"/>
              </a:cxn>
              <a:cxn ang="0">
                <a:pos x="27" y="50"/>
              </a:cxn>
              <a:cxn ang="0">
                <a:pos x="50" y="27"/>
              </a:cxn>
              <a:cxn ang="0">
                <a:pos x="27" y="4"/>
              </a:cxn>
              <a:cxn ang="0">
                <a:pos x="4" y="27"/>
              </a:cxn>
              <a:cxn ang="0">
                <a:pos x="41" y="37"/>
              </a:cxn>
              <a:cxn ang="0">
                <a:pos x="28" y="44"/>
              </a:cxn>
              <a:cxn ang="0">
                <a:pos x="11" y="27"/>
              </a:cxn>
              <a:cxn ang="0">
                <a:pos x="28" y="10"/>
              </a:cxn>
              <a:cxn ang="0">
                <a:pos x="40" y="17"/>
              </a:cxn>
              <a:cxn ang="0">
                <a:pos x="40" y="21"/>
              </a:cxn>
              <a:cxn ang="0">
                <a:pos x="40" y="21"/>
              </a:cxn>
              <a:cxn ang="0">
                <a:pos x="36" y="21"/>
              </a:cxn>
              <a:cxn ang="0">
                <a:pos x="35" y="21"/>
              </a:cxn>
              <a:cxn ang="0">
                <a:pos x="35" y="18"/>
              </a:cxn>
              <a:cxn ang="0">
                <a:pos x="28" y="15"/>
              </a:cxn>
              <a:cxn ang="0">
                <a:pos x="16" y="27"/>
              </a:cxn>
              <a:cxn ang="0">
                <a:pos x="28" y="39"/>
              </a:cxn>
              <a:cxn ang="0">
                <a:pos x="35" y="36"/>
              </a:cxn>
              <a:cxn ang="0">
                <a:pos x="35" y="33"/>
              </a:cxn>
              <a:cxn ang="0">
                <a:pos x="36" y="33"/>
              </a:cxn>
              <a:cxn ang="0">
                <a:pos x="40" y="33"/>
              </a:cxn>
              <a:cxn ang="0">
                <a:pos x="41" y="33"/>
              </a:cxn>
              <a:cxn ang="0">
                <a:pos x="41" y="37"/>
              </a:cxn>
            </a:cxnLst>
            <a:rect l="0" t="0" r="r" b="b"/>
            <a:pathLst>
              <a:path w="55" h="54">
                <a:moveTo>
                  <a:pt x="27" y="54"/>
                </a:moveTo>
                <a:cubicBezTo>
                  <a:pt x="12" y="54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4"/>
                  <a:pt x="27" y="54"/>
                </a:cubicBezTo>
                <a:close/>
                <a:moveTo>
                  <a:pt x="4" y="27"/>
                </a:moveTo>
                <a:cubicBezTo>
                  <a:pt x="4" y="40"/>
                  <a:pt x="15" y="50"/>
                  <a:pt x="27" y="50"/>
                </a:cubicBezTo>
                <a:cubicBezTo>
                  <a:pt x="40" y="50"/>
                  <a:pt x="50" y="40"/>
                  <a:pt x="50" y="27"/>
                </a:cubicBezTo>
                <a:cubicBezTo>
                  <a:pt x="50" y="14"/>
                  <a:pt x="40" y="4"/>
                  <a:pt x="27" y="4"/>
                </a:cubicBezTo>
                <a:cubicBezTo>
                  <a:pt x="15" y="4"/>
                  <a:pt x="4" y="14"/>
                  <a:pt x="4" y="27"/>
                </a:cubicBezTo>
                <a:close/>
                <a:moveTo>
                  <a:pt x="41" y="37"/>
                </a:moveTo>
                <a:cubicBezTo>
                  <a:pt x="41" y="42"/>
                  <a:pt x="33" y="44"/>
                  <a:pt x="28" y="44"/>
                </a:cubicBezTo>
                <a:cubicBezTo>
                  <a:pt x="18" y="44"/>
                  <a:pt x="11" y="37"/>
                  <a:pt x="11" y="27"/>
                </a:cubicBezTo>
                <a:cubicBezTo>
                  <a:pt x="11" y="17"/>
                  <a:pt x="18" y="10"/>
                  <a:pt x="28" y="10"/>
                </a:cubicBezTo>
                <a:cubicBezTo>
                  <a:pt x="31" y="10"/>
                  <a:pt x="40" y="11"/>
                  <a:pt x="40" y="17"/>
                </a:cubicBezTo>
                <a:cubicBezTo>
                  <a:pt x="40" y="21"/>
                  <a:pt x="40" y="21"/>
                  <a:pt x="40" y="21"/>
                </a:cubicBezTo>
                <a:cubicBezTo>
                  <a:pt x="40" y="21"/>
                  <a:pt x="40" y="21"/>
                  <a:pt x="40" y="21"/>
                </a:cubicBezTo>
                <a:cubicBezTo>
                  <a:pt x="36" y="21"/>
                  <a:pt x="36" y="21"/>
                  <a:pt x="36" y="21"/>
                </a:cubicBezTo>
                <a:cubicBezTo>
                  <a:pt x="35" y="21"/>
                  <a:pt x="35" y="21"/>
                  <a:pt x="35" y="21"/>
                </a:cubicBezTo>
                <a:cubicBezTo>
                  <a:pt x="35" y="18"/>
                  <a:pt x="35" y="18"/>
                  <a:pt x="35" y="18"/>
                </a:cubicBezTo>
                <a:cubicBezTo>
                  <a:pt x="35" y="16"/>
                  <a:pt x="31" y="15"/>
                  <a:pt x="28" y="15"/>
                </a:cubicBezTo>
                <a:cubicBezTo>
                  <a:pt x="21" y="15"/>
                  <a:pt x="16" y="20"/>
                  <a:pt x="16" y="27"/>
                </a:cubicBezTo>
                <a:cubicBezTo>
                  <a:pt x="16" y="34"/>
                  <a:pt x="21" y="39"/>
                  <a:pt x="28" y="39"/>
                </a:cubicBezTo>
                <a:cubicBezTo>
                  <a:pt x="31" y="39"/>
                  <a:pt x="35" y="38"/>
                  <a:pt x="35" y="36"/>
                </a:cubicBezTo>
                <a:cubicBezTo>
                  <a:pt x="35" y="33"/>
                  <a:pt x="35" y="33"/>
                  <a:pt x="35" y="33"/>
                </a:cubicBezTo>
                <a:cubicBezTo>
                  <a:pt x="35" y="33"/>
                  <a:pt x="36" y="33"/>
                  <a:pt x="36" y="33"/>
                </a:cubicBezTo>
                <a:cubicBezTo>
                  <a:pt x="40" y="33"/>
                  <a:pt x="40" y="33"/>
                  <a:pt x="40" y="33"/>
                </a:cubicBezTo>
                <a:cubicBezTo>
                  <a:pt x="41" y="33"/>
                  <a:pt x="41" y="33"/>
                  <a:pt x="41" y="33"/>
                </a:cubicBezTo>
                <a:lnTo>
                  <a:pt x="41" y="3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2" name="Freeform 63"/>
          <p:cNvSpPr>
            <a:spLocks noEditPoints="1"/>
          </p:cNvSpPr>
          <p:nvPr/>
        </p:nvSpPr>
        <p:spPr bwMode="auto">
          <a:xfrm>
            <a:off x="2003807" y="2594768"/>
            <a:ext cx="201613" cy="206375"/>
          </a:xfrm>
          <a:custGeom>
            <a:avLst/>
            <a:gdLst/>
            <a:ahLst/>
            <a:cxnLst>
              <a:cxn ang="0">
                <a:pos x="59" y="50"/>
              </a:cxn>
              <a:cxn ang="0">
                <a:pos x="58" y="51"/>
              </a:cxn>
              <a:cxn ang="0">
                <a:pos x="50" y="51"/>
              </a:cxn>
              <a:cxn ang="0">
                <a:pos x="50" y="59"/>
              </a:cxn>
              <a:cxn ang="0">
                <a:pos x="49" y="60"/>
              </a:cxn>
              <a:cxn ang="0">
                <a:pos x="42" y="60"/>
              </a:cxn>
              <a:cxn ang="0">
                <a:pos x="41" y="59"/>
              </a:cxn>
              <a:cxn ang="0">
                <a:pos x="41" y="51"/>
              </a:cxn>
              <a:cxn ang="0">
                <a:pos x="10" y="51"/>
              </a:cxn>
              <a:cxn ang="0">
                <a:pos x="9" y="50"/>
              </a:cxn>
              <a:cxn ang="0">
                <a:pos x="9" y="19"/>
              </a:cxn>
              <a:cxn ang="0">
                <a:pos x="1" y="19"/>
              </a:cxn>
              <a:cxn ang="0">
                <a:pos x="0" y="18"/>
              </a:cxn>
              <a:cxn ang="0">
                <a:pos x="0" y="11"/>
              </a:cxn>
              <a:cxn ang="0">
                <a:pos x="1" y="10"/>
              </a:cxn>
              <a:cxn ang="0">
                <a:pos x="9" y="10"/>
              </a:cxn>
              <a:cxn ang="0">
                <a:pos x="9" y="2"/>
              </a:cxn>
              <a:cxn ang="0">
                <a:pos x="10" y="1"/>
              </a:cxn>
              <a:cxn ang="0">
                <a:pos x="17" y="1"/>
              </a:cxn>
              <a:cxn ang="0">
                <a:pos x="18" y="2"/>
              </a:cxn>
              <a:cxn ang="0">
                <a:pos x="18" y="10"/>
              </a:cxn>
              <a:cxn ang="0">
                <a:pos x="48" y="10"/>
              </a:cxn>
              <a:cxn ang="0">
                <a:pos x="57" y="1"/>
              </a:cxn>
              <a:cxn ang="0">
                <a:pos x="59" y="1"/>
              </a:cxn>
              <a:cxn ang="0">
                <a:pos x="59" y="2"/>
              </a:cxn>
              <a:cxn ang="0">
                <a:pos x="50" y="11"/>
              </a:cxn>
              <a:cxn ang="0">
                <a:pos x="50" y="42"/>
              </a:cxn>
              <a:cxn ang="0">
                <a:pos x="58" y="42"/>
              </a:cxn>
              <a:cxn ang="0">
                <a:pos x="59" y="43"/>
              </a:cxn>
              <a:cxn ang="0">
                <a:pos x="59" y="50"/>
              </a:cxn>
              <a:cxn ang="0">
                <a:pos x="39" y="19"/>
              </a:cxn>
              <a:cxn ang="0">
                <a:pos x="18" y="19"/>
              </a:cxn>
              <a:cxn ang="0">
                <a:pos x="18" y="40"/>
              </a:cxn>
              <a:cxn ang="0">
                <a:pos x="39" y="19"/>
              </a:cxn>
              <a:cxn ang="0">
                <a:pos x="41" y="42"/>
              </a:cxn>
              <a:cxn ang="0">
                <a:pos x="41" y="20"/>
              </a:cxn>
              <a:cxn ang="0">
                <a:pos x="20" y="42"/>
              </a:cxn>
              <a:cxn ang="0">
                <a:pos x="41" y="42"/>
              </a:cxn>
            </a:cxnLst>
            <a:rect l="0" t="0" r="r" b="b"/>
            <a:pathLst>
              <a:path w="59" h="60">
                <a:moveTo>
                  <a:pt x="59" y="50"/>
                </a:moveTo>
                <a:cubicBezTo>
                  <a:pt x="59" y="50"/>
                  <a:pt x="59" y="51"/>
                  <a:pt x="58" y="51"/>
                </a:cubicBezTo>
                <a:cubicBezTo>
                  <a:pt x="50" y="51"/>
                  <a:pt x="50" y="51"/>
                  <a:pt x="50" y="51"/>
                </a:cubicBezTo>
                <a:cubicBezTo>
                  <a:pt x="50" y="59"/>
                  <a:pt x="50" y="59"/>
                  <a:pt x="50" y="59"/>
                </a:cubicBezTo>
                <a:cubicBezTo>
                  <a:pt x="50" y="59"/>
                  <a:pt x="50" y="60"/>
                  <a:pt x="49" y="60"/>
                </a:cubicBezTo>
                <a:cubicBezTo>
                  <a:pt x="42" y="60"/>
                  <a:pt x="42" y="60"/>
                  <a:pt x="42" y="60"/>
                </a:cubicBezTo>
                <a:cubicBezTo>
                  <a:pt x="41" y="60"/>
                  <a:pt x="41" y="59"/>
                  <a:pt x="41" y="59"/>
                </a:cubicBezTo>
                <a:cubicBezTo>
                  <a:pt x="41" y="51"/>
                  <a:pt x="41" y="51"/>
                  <a:pt x="41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9" y="51"/>
                  <a:pt x="9" y="50"/>
                  <a:pt x="9" y="50"/>
                </a:cubicBezTo>
                <a:cubicBezTo>
                  <a:pt x="9" y="19"/>
                  <a:pt x="9" y="19"/>
                  <a:pt x="9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0" y="19"/>
                  <a:pt x="0" y="18"/>
                  <a:pt x="0" y="1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0"/>
                  <a:pt x="0" y="10"/>
                  <a:pt x="1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9" y="1"/>
                  <a:pt x="10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8" y="1"/>
                  <a:pt x="18" y="1"/>
                  <a:pt x="18" y="2"/>
                </a:cubicBezTo>
                <a:cubicBezTo>
                  <a:pt x="18" y="10"/>
                  <a:pt x="18" y="10"/>
                  <a:pt x="1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57" y="1"/>
                  <a:pt x="57" y="1"/>
                  <a:pt x="57" y="1"/>
                </a:cubicBezTo>
                <a:cubicBezTo>
                  <a:pt x="58" y="0"/>
                  <a:pt x="58" y="0"/>
                  <a:pt x="59" y="1"/>
                </a:cubicBezTo>
                <a:cubicBezTo>
                  <a:pt x="59" y="1"/>
                  <a:pt x="59" y="2"/>
                  <a:pt x="59" y="2"/>
                </a:cubicBezTo>
                <a:cubicBezTo>
                  <a:pt x="50" y="11"/>
                  <a:pt x="50" y="11"/>
                  <a:pt x="50" y="11"/>
                </a:cubicBezTo>
                <a:cubicBezTo>
                  <a:pt x="50" y="42"/>
                  <a:pt x="50" y="42"/>
                  <a:pt x="50" y="42"/>
                </a:cubicBezTo>
                <a:cubicBezTo>
                  <a:pt x="58" y="42"/>
                  <a:pt x="58" y="42"/>
                  <a:pt x="58" y="42"/>
                </a:cubicBezTo>
                <a:cubicBezTo>
                  <a:pt x="59" y="42"/>
                  <a:pt x="59" y="42"/>
                  <a:pt x="59" y="43"/>
                </a:cubicBezTo>
                <a:lnTo>
                  <a:pt x="59" y="50"/>
                </a:lnTo>
                <a:close/>
                <a:moveTo>
                  <a:pt x="39" y="19"/>
                </a:moveTo>
                <a:cubicBezTo>
                  <a:pt x="18" y="19"/>
                  <a:pt x="18" y="19"/>
                  <a:pt x="18" y="19"/>
                </a:cubicBezTo>
                <a:cubicBezTo>
                  <a:pt x="18" y="40"/>
                  <a:pt x="18" y="40"/>
                  <a:pt x="18" y="40"/>
                </a:cubicBezTo>
                <a:lnTo>
                  <a:pt x="39" y="19"/>
                </a:lnTo>
                <a:close/>
                <a:moveTo>
                  <a:pt x="41" y="42"/>
                </a:moveTo>
                <a:cubicBezTo>
                  <a:pt x="41" y="20"/>
                  <a:pt x="41" y="20"/>
                  <a:pt x="41" y="20"/>
                </a:cubicBezTo>
                <a:cubicBezTo>
                  <a:pt x="20" y="42"/>
                  <a:pt x="20" y="42"/>
                  <a:pt x="20" y="42"/>
                </a:cubicBezTo>
                <a:lnTo>
                  <a:pt x="41" y="4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3" name="Freeform 64"/>
          <p:cNvSpPr>
            <a:spLocks noEditPoints="1"/>
          </p:cNvSpPr>
          <p:nvPr/>
        </p:nvSpPr>
        <p:spPr bwMode="auto">
          <a:xfrm>
            <a:off x="2497520" y="2580481"/>
            <a:ext cx="265113" cy="220663"/>
          </a:xfrm>
          <a:custGeom>
            <a:avLst/>
            <a:gdLst/>
            <a:ahLst/>
            <a:cxnLst>
              <a:cxn ang="0">
                <a:pos x="77" y="51"/>
              </a:cxn>
              <a:cxn ang="0">
                <a:pos x="75" y="55"/>
              </a:cxn>
              <a:cxn ang="0">
                <a:pos x="59" y="63"/>
              </a:cxn>
              <a:cxn ang="0">
                <a:pos x="57" y="64"/>
              </a:cxn>
              <a:cxn ang="0">
                <a:pos x="55" y="63"/>
              </a:cxn>
              <a:cxn ang="0">
                <a:pos x="39" y="55"/>
              </a:cxn>
              <a:cxn ang="0">
                <a:pos x="39" y="55"/>
              </a:cxn>
              <a:cxn ang="0">
                <a:pos x="38" y="55"/>
              </a:cxn>
              <a:cxn ang="0">
                <a:pos x="22" y="63"/>
              </a:cxn>
              <a:cxn ang="0">
                <a:pos x="20" y="64"/>
              </a:cxn>
              <a:cxn ang="0">
                <a:pos x="18" y="63"/>
              </a:cxn>
              <a:cxn ang="0">
                <a:pos x="2" y="55"/>
              </a:cxn>
              <a:cxn ang="0">
                <a:pos x="0" y="51"/>
              </a:cxn>
              <a:cxn ang="0">
                <a:pos x="0" y="37"/>
              </a:cxn>
              <a:cxn ang="0">
                <a:pos x="3" y="32"/>
              </a:cxn>
              <a:cxn ang="0">
                <a:pos x="18" y="26"/>
              </a:cxn>
              <a:cxn ang="0">
                <a:pos x="18" y="11"/>
              </a:cxn>
              <a:cxn ang="0">
                <a:pos x="21" y="7"/>
              </a:cxn>
              <a:cxn ang="0">
                <a:pos x="37" y="0"/>
              </a:cxn>
              <a:cxn ang="0">
                <a:pos x="39" y="0"/>
              </a:cxn>
              <a:cxn ang="0">
                <a:pos x="40" y="0"/>
              </a:cxn>
              <a:cxn ang="0">
                <a:pos x="56" y="7"/>
              </a:cxn>
              <a:cxn ang="0">
                <a:pos x="59" y="11"/>
              </a:cxn>
              <a:cxn ang="0">
                <a:pos x="59" y="26"/>
              </a:cxn>
              <a:cxn ang="0">
                <a:pos x="75" y="32"/>
              </a:cxn>
              <a:cxn ang="0">
                <a:pos x="77" y="37"/>
              </a:cxn>
              <a:cxn ang="0">
                <a:pos x="77" y="51"/>
              </a:cxn>
              <a:cxn ang="0">
                <a:pos x="35" y="36"/>
              </a:cxn>
              <a:cxn ang="0">
                <a:pos x="20" y="30"/>
              </a:cxn>
              <a:cxn ang="0">
                <a:pos x="6" y="36"/>
              </a:cxn>
              <a:cxn ang="0">
                <a:pos x="20" y="42"/>
              </a:cxn>
              <a:cxn ang="0">
                <a:pos x="35" y="36"/>
              </a:cxn>
              <a:cxn ang="0">
                <a:pos x="36" y="51"/>
              </a:cxn>
              <a:cxn ang="0">
                <a:pos x="36" y="40"/>
              </a:cxn>
              <a:cxn ang="0">
                <a:pos x="23" y="46"/>
              </a:cxn>
              <a:cxn ang="0">
                <a:pos x="23" y="58"/>
              </a:cxn>
              <a:cxn ang="0">
                <a:pos x="36" y="51"/>
              </a:cxn>
              <a:cxn ang="0">
                <a:pos x="54" y="11"/>
              </a:cxn>
              <a:cxn ang="0">
                <a:pos x="39" y="5"/>
              </a:cxn>
              <a:cxn ang="0">
                <a:pos x="23" y="11"/>
              </a:cxn>
              <a:cxn ang="0">
                <a:pos x="39" y="18"/>
              </a:cxn>
              <a:cxn ang="0">
                <a:pos x="54" y="11"/>
              </a:cxn>
              <a:cxn ang="0">
                <a:pos x="55" y="26"/>
              </a:cxn>
              <a:cxn ang="0">
                <a:pos x="55" y="16"/>
              </a:cxn>
              <a:cxn ang="0">
                <a:pos x="41" y="22"/>
              </a:cxn>
              <a:cxn ang="0">
                <a:pos x="41" y="32"/>
              </a:cxn>
              <a:cxn ang="0">
                <a:pos x="55" y="26"/>
              </a:cxn>
              <a:cxn ang="0">
                <a:pos x="71" y="36"/>
              </a:cxn>
              <a:cxn ang="0">
                <a:pos x="57" y="30"/>
              </a:cxn>
              <a:cxn ang="0">
                <a:pos x="42" y="36"/>
              </a:cxn>
              <a:cxn ang="0">
                <a:pos x="57" y="42"/>
              </a:cxn>
              <a:cxn ang="0">
                <a:pos x="71" y="36"/>
              </a:cxn>
              <a:cxn ang="0">
                <a:pos x="73" y="51"/>
              </a:cxn>
              <a:cxn ang="0">
                <a:pos x="73" y="40"/>
              </a:cxn>
              <a:cxn ang="0">
                <a:pos x="59" y="46"/>
              </a:cxn>
              <a:cxn ang="0">
                <a:pos x="59" y="58"/>
              </a:cxn>
              <a:cxn ang="0">
                <a:pos x="73" y="51"/>
              </a:cxn>
            </a:cxnLst>
            <a:rect l="0" t="0" r="r" b="b"/>
            <a:pathLst>
              <a:path w="77" h="64">
                <a:moveTo>
                  <a:pt x="77" y="51"/>
                </a:moveTo>
                <a:cubicBezTo>
                  <a:pt x="77" y="53"/>
                  <a:pt x="76" y="55"/>
                  <a:pt x="75" y="55"/>
                </a:cubicBezTo>
                <a:cubicBezTo>
                  <a:pt x="59" y="63"/>
                  <a:pt x="59" y="63"/>
                  <a:pt x="59" y="63"/>
                </a:cubicBezTo>
                <a:cubicBezTo>
                  <a:pt x="58" y="64"/>
                  <a:pt x="58" y="64"/>
                  <a:pt x="57" y="64"/>
                </a:cubicBezTo>
                <a:cubicBezTo>
                  <a:pt x="56" y="64"/>
                  <a:pt x="55" y="64"/>
                  <a:pt x="55" y="63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8" y="55"/>
                  <a:pt x="38" y="55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4"/>
                  <a:pt x="21" y="64"/>
                  <a:pt x="20" y="64"/>
                </a:cubicBezTo>
                <a:cubicBezTo>
                  <a:pt x="20" y="64"/>
                  <a:pt x="19" y="64"/>
                  <a:pt x="18" y="63"/>
                </a:cubicBezTo>
                <a:cubicBezTo>
                  <a:pt x="2" y="55"/>
                  <a:pt x="2" y="55"/>
                  <a:pt x="2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5"/>
                  <a:pt x="1" y="33"/>
                  <a:pt x="3" y="32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0"/>
                  <a:pt x="19" y="8"/>
                  <a:pt x="21" y="7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0"/>
                  <a:pt x="38" y="0"/>
                  <a:pt x="39" y="0"/>
                </a:cubicBezTo>
                <a:cubicBezTo>
                  <a:pt x="39" y="0"/>
                  <a:pt x="40" y="0"/>
                  <a:pt x="40" y="0"/>
                </a:cubicBezTo>
                <a:cubicBezTo>
                  <a:pt x="56" y="7"/>
                  <a:pt x="56" y="7"/>
                  <a:pt x="56" y="7"/>
                </a:cubicBezTo>
                <a:cubicBezTo>
                  <a:pt x="58" y="8"/>
                  <a:pt x="59" y="10"/>
                  <a:pt x="59" y="11"/>
                </a:cubicBezTo>
                <a:cubicBezTo>
                  <a:pt x="59" y="26"/>
                  <a:pt x="59" y="26"/>
                  <a:pt x="59" y="26"/>
                </a:cubicBezTo>
                <a:cubicBezTo>
                  <a:pt x="75" y="32"/>
                  <a:pt x="75" y="32"/>
                  <a:pt x="75" y="32"/>
                </a:cubicBezTo>
                <a:cubicBezTo>
                  <a:pt x="76" y="33"/>
                  <a:pt x="77" y="35"/>
                  <a:pt x="77" y="37"/>
                </a:cubicBezTo>
                <a:lnTo>
                  <a:pt x="77" y="51"/>
                </a:lnTo>
                <a:close/>
                <a:moveTo>
                  <a:pt x="35" y="36"/>
                </a:moveTo>
                <a:cubicBezTo>
                  <a:pt x="20" y="30"/>
                  <a:pt x="20" y="30"/>
                  <a:pt x="20" y="30"/>
                </a:cubicBezTo>
                <a:cubicBezTo>
                  <a:pt x="6" y="36"/>
                  <a:pt x="6" y="36"/>
                  <a:pt x="6" y="36"/>
                </a:cubicBezTo>
                <a:cubicBezTo>
                  <a:pt x="20" y="42"/>
                  <a:pt x="20" y="42"/>
                  <a:pt x="20" y="42"/>
                </a:cubicBezTo>
                <a:lnTo>
                  <a:pt x="35" y="36"/>
                </a:lnTo>
                <a:close/>
                <a:moveTo>
                  <a:pt x="36" y="51"/>
                </a:moveTo>
                <a:cubicBezTo>
                  <a:pt x="36" y="40"/>
                  <a:pt x="36" y="40"/>
                  <a:pt x="36" y="40"/>
                </a:cubicBezTo>
                <a:cubicBezTo>
                  <a:pt x="23" y="46"/>
                  <a:pt x="23" y="46"/>
                  <a:pt x="23" y="46"/>
                </a:cubicBezTo>
                <a:cubicBezTo>
                  <a:pt x="23" y="58"/>
                  <a:pt x="23" y="58"/>
                  <a:pt x="23" y="58"/>
                </a:cubicBezTo>
                <a:lnTo>
                  <a:pt x="36" y="51"/>
                </a:lnTo>
                <a:close/>
                <a:moveTo>
                  <a:pt x="54" y="11"/>
                </a:moveTo>
                <a:cubicBezTo>
                  <a:pt x="39" y="5"/>
                  <a:pt x="39" y="5"/>
                  <a:pt x="39" y="5"/>
                </a:cubicBezTo>
                <a:cubicBezTo>
                  <a:pt x="23" y="11"/>
                  <a:pt x="23" y="11"/>
                  <a:pt x="23" y="11"/>
                </a:cubicBezTo>
                <a:cubicBezTo>
                  <a:pt x="39" y="18"/>
                  <a:pt x="39" y="18"/>
                  <a:pt x="39" y="18"/>
                </a:cubicBezTo>
                <a:lnTo>
                  <a:pt x="54" y="11"/>
                </a:lnTo>
                <a:close/>
                <a:moveTo>
                  <a:pt x="55" y="26"/>
                </a:moveTo>
                <a:cubicBezTo>
                  <a:pt x="55" y="16"/>
                  <a:pt x="55" y="16"/>
                  <a:pt x="55" y="16"/>
                </a:cubicBezTo>
                <a:cubicBezTo>
                  <a:pt x="41" y="22"/>
                  <a:pt x="41" y="22"/>
                  <a:pt x="41" y="22"/>
                </a:cubicBezTo>
                <a:cubicBezTo>
                  <a:pt x="41" y="32"/>
                  <a:pt x="41" y="32"/>
                  <a:pt x="41" y="32"/>
                </a:cubicBezTo>
                <a:lnTo>
                  <a:pt x="55" y="26"/>
                </a:lnTo>
                <a:close/>
                <a:moveTo>
                  <a:pt x="71" y="36"/>
                </a:moveTo>
                <a:cubicBezTo>
                  <a:pt x="57" y="30"/>
                  <a:pt x="57" y="30"/>
                  <a:pt x="57" y="30"/>
                </a:cubicBezTo>
                <a:cubicBezTo>
                  <a:pt x="42" y="36"/>
                  <a:pt x="42" y="36"/>
                  <a:pt x="42" y="36"/>
                </a:cubicBezTo>
                <a:cubicBezTo>
                  <a:pt x="57" y="42"/>
                  <a:pt x="57" y="42"/>
                  <a:pt x="57" y="42"/>
                </a:cubicBezTo>
                <a:lnTo>
                  <a:pt x="71" y="36"/>
                </a:lnTo>
                <a:close/>
                <a:moveTo>
                  <a:pt x="73" y="51"/>
                </a:moveTo>
                <a:cubicBezTo>
                  <a:pt x="73" y="40"/>
                  <a:pt x="73" y="40"/>
                  <a:pt x="73" y="40"/>
                </a:cubicBezTo>
                <a:cubicBezTo>
                  <a:pt x="59" y="46"/>
                  <a:pt x="59" y="46"/>
                  <a:pt x="59" y="46"/>
                </a:cubicBezTo>
                <a:cubicBezTo>
                  <a:pt x="59" y="58"/>
                  <a:pt x="59" y="58"/>
                  <a:pt x="59" y="58"/>
                </a:cubicBezTo>
                <a:lnTo>
                  <a:pt x="73" y="5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4" name="Freeform 65"/>
          <p:cNvSpPr>
            <a:spLocks noEditPoints="1"/>
          </p:cNvSpPr>
          <p:nvPr/>
        </p:nvSpPr>
        <p:spPr bwMode="auto">
          <a:xfrm>
            <a:off x="2992820" y="2580481"/>
            <a:ext cx="171450" cy="220663"/>
          </a:xfrm>
          <a:custGeom>
            <a:avLst/>
            <a:gdLst/>
            <a:ahLst/>
            <a:cxnLst>
              <a:cxn ang="0">
                <a:pos x="23" y="25"/>
              </a:cxn>
              <a:cxn ang="0">
                <a:pos x="18" y="32"/>
              </a:cxn>
              <a:cxn ang="0">
                <a:pos x="18" y="59"/>
              </a:cxn>
              <a:cxn ang="0">
                <a:pos x="13" y="64"/>
              </a:cxn>
              <a:cxn ang="0">
                <a:pos x="9" y="64"/>
              </a:cxn>
              <a:cxn ang="0">
                <a:pos x="4" y="59"/>
              </a:cxn>
              <a:cxn ang="0">
                <a:pos x="4" y="32"/>
              </a:cxn>
              <a:cxn ang="0">
                <a:pos x="0" y="25"/>
              </a:cxn>
              <a:cxn ang="0">
                <a:pos x="0" y="2"/>
              </a:cxn>
              <a:cxn ang="0">
                <a:pos x="2" y="0"/>
              </a:cxn>
              <a:cxn ang="0">
                <a:pos x="4" y="2"/>
              </a:cxn>
              <a:cxn ang="0">
                <a:pos x="4" y="17"/>
              </a:cxn>
              <a:cxn ang="0">
                <a:pos x="7" y="19"/>
              </a:cxn>
              <a:cxn ang="0">
                <a:pos x="9" y="17"/>
              </a:cxn>
              <a:cxn ang="0">
                <a:pos x="9" y="2"/>
              </a:cxn>
              <a:cxn ang="0">
                <a:pos x="11" y="0"/>
              </a:cxn>
              <a:cxn ang="0">
                <a:pos x="13" y="2"/>
              </a:cxn>
              <a:cxn ang="0">
                <a:pos x="13" y="17"/>
              </a:cxn>
              <a:cxn ang="0">
                <a:pos x="16" y="19"/>
              </a:cxn>
              <a:cxn ang="0">
                <a:pos x="18" y="17"/>
              </a:cxn>
              <a:cxn ang="0">
                <a:pos x="18" y="2"/>
              </a:cxn>
              <a:cxn ang="0">
                <a:pos x="20" y="0"/>
              </a:cxn>
              <a:cxn ang="0">
                <a:pos x="23" y="2"/>
              </a:cxn>
              <a:cxn ang="0">
                <a:pos x="23" y="25"/>
              </a:cxn>
              <a:cxn ang="0">
                <a:pos x="50" y="59"/>
              </a:cxn>
              <a:cxn ang="0">
                <a:pos x="45" y="64"/>
              </a:cxn>
              <a:cxn ang="0">
                <a:pos x="41" y="64"/>
              </a:cxn>
              <a:cxn ang="0">
                <a:pos x="36" y="59"/>
              </a:cxn>
              <a:cxn ang="0">
                <a:pos x="36" y="41"/>
              </a:cxn>
              <a:cxn ang="0">
                <a:pos x="28" y="41"/>
              </a:cxn>
              <a:cxn ang="0">
                <a:pos x="27" y="40"/>
              </a:cxn>
              <a:cxn ang="0">
                <a:pos x="27" y="11"/>
              </a:cxn>
              <a:cxn ang="0">
                <a:pos x="39" y="0"/>
              </a:cxn>
              <a:cxn ang="0">
                <a:pos x="48" y="0"/>
              </a:cxn>
              <a:cxn ang="0">
                <a:pos x="50" y="2"/>
              </a:cxn>
              <a:cxn ang="0">
                <a:pos x="50" y="59"/>
              </a:cxn>
            </a:cxnLst>
            <a:rect l="0" t="0" r="r" b="b"/>
            <a:pathLst>
              <a:path w="50" h="64">
                <a:moveTo>
                  <a:pt x="23" y="25"/>
                </a:moveTo>
                <a:cubicBezTo>
                  <a:pt x="23" y="28"/>
                  <a:pt x="21" y="31"/>
                  <a:pt x="18" y="32"/>
                </a:cubicBezTo>
                <a:cubicBezTo>
                  <a:pt x="18" y="59"/>
                  <a:pt x="18" y="59"/>
                  <a:pt x="18" y="59"/>
                </a:cubicBezTo>
                <a:cubicBezTo>
                  <a:pt x="18" y="62"/>
                  <a:pt x="16" y="64"/>
                  <a:pt x="13" y="64"/>
                </a:cubicBezTo>
                <a:cubicBezTo>
                  <a:pt x="9" y="64"/>
                  <a:pt x="9" y="64"/>
                  <a:pt x="9" y="64"/>
                </a:cubicBezTo>
                <a:cubicBezTo>
                  <a:pt x="6" y="64"/>
                  <a:pt x="4" y="62"/>
                  <a:pt x="4" y="59"/>
                </a:cubicBezTo>
                <a:cubicBezTo>
                  <a:pt x="4" y="32"/>
                  <a:pt x="4" y="32"/>
                  <a:pt x="4" y="32"/>
                </a:cubicBezTo>
                <a:cubicBezTo>
                  <a:pt x="2" y="31"/>
                  <a:pt x="0" y="28"/>
                  <a:pt x="0" y="25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3" y="0"/>
                  <a:pt x="4" y="1"/>
                  <a:pt x="4" y="2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8"/>
                  <a:pt x="5" y="19"/>
                  <a:pt x="7" y="19"/>
                </a:cubicBezTo>
                <a:cubicBezTo>
                  <a:pt x="8" y="19"/>
                  <a:pt x="9" y="18"/>
                  <a:pt x="9" y="17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10" y="0"/>
                  <a:pt x="11" y="0"/>
                </a:cubicBezTo>
                <a:cubicBezTo>
                  <a:pt x="12" y="0"/>
                  <a:pt x="13" y="1"/>
                  <a:pt x="13" y="2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5" y="19"/>
                  <a:pt x="16" y="19"/>
                </a:cubicBezTo>
                <a:cubicBezTo>
                  <a:pt x="17" y="19"/>
                  <a:pt x="18" y="18"/>
                  <a:pt x="18" y="1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22" y="0"/>
                  <a:pt x="23" y="1"/>
                  <a:pt x="23" y="2"/>
                </a:cubicBezTo>
                <a:lnTo>
                  <a:pt x="23" y="25"/>
                </a:lnTo>
                <a:close/>
                <a:moveTo>
                  <a:pt x="50" y="59"/>
                </a:moveTo>
                <a:cubicBezTo>
                  <a:pt x="50" y="62"/>
                  <a:pt x="48" y="64"/>
                  <a:pt x="45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38" y="64"/>
                  <a:pt x="36" y="62"/>
                  <a:pt x="36" y="59"/>
                </a:cubicBezTo>
                <a:cubicBezTo>
                  <a:pt x="36" y="41"/>
                  <a:pt x="36" y="41"/>
                  <a:pt x="36" y="41"/>
                </a:cubicBezTo>
                <a:cubicBezTo>
                  <a:pt x="28" y="41"/>
                  <a:pt x="28" y="41"/>
                  <a:pt x="28" y="41"/>
                </a:cubicBezTo>
                <a:cubicBezTo>
                  <a:pt x="28" y="41"/>
                  <a:pt x="27" y="41"/>
                  <a:pt x="27" y="40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5"/>
                  <a:pt x="32" y="0"/>
                  <a:pt x="39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50" y="1"/>
                  <a:pt x="50" y="2"/>
                </a:cubicBezTo>
                <a:lnTo>
                  <a:pt x="50" y="5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5" name="Freeform 66"/>
          <p:cNvSpPr>
            <a:spLocks noEditPoints="1"/>
          </p:cNvSpPr>
          <p:nvPr/>
        </p:nvSpPr>
        <p:spPr bwMode="auto">
          <a:xfrm>
            <a:off x="3488120" y="2580481"/>
            <a:ext cx="188913" cy="220663"/>
          </a:xfrm>
          <a:custGeom>
            <a:avLst/>
            <a:gdLst/>
            <a:ahLst/>
            <a:cxnLst>
              <a:cxn ang="0">
                <a:pos x="55" y="9"/>
              </a:cxn>
              <a:cxn ang="0">
                <a:pos x="55" y="14"/>
              </a:cxn>
              <a:cxn ang="0">
                <a:pos x="27" y="23"/>
              </a:cxn>
              <a:cxn ang="0">
                <a:pos x="0" y="14"/>
              </a:cxn>
              <a:cxn ang="0">
                <a:pos x="0" y="9"/>
              </a:cxn>
              <a:cxn ang="0">
                <a:pos x="27" y="0"/>
              </a:cxn>
              <a:cxn ang="0">
                <a:pos x="55" y="9"/>
              </a:cxn>
              <a:cxn ang="0">
                <a:pos x="55" y="21"/>
              </a:cxn>
              <a:cxn ang="0">
                <a:pos x="55" y="27"/>
              </a:cxn>
              <a:cxn ang="0">
                <a:pos x="27" y="37"/>
              </a:cxn>
              <a:cxn ang="0">
                <a:pos x="0" y="27"/>
              </a:cxn>
              <a:cxn ang="0">
                <a:pos x="0" y="21"/>
              </a:cxn>
              <a:cxn ang="0">
                <a:pos x="27" y="27"/>
              </a:cxn>
              <a:cxn ang="0">
                <a:pos x="55" y="21"/>
              </a:cxn>
              <a:cxn ang="0">
                <a:pos x="55" y="35"/>
              </a:cxn>
              <a:cxn ang="0">
                <a:pos x="55" y="41"/>
              </a:cxn>
              <a:cxn ang="0">
                <a:pos x="27" y="50"/>
              </a:cxn>
              <a:cxn ang="0">
                <a:pos x="0" y="41"/>
              </a:cxn>
              <a:cxn ang="0">
                <a:pos x="0" y="35"/>
              </a:cxn>
              <a:cxn ang="0">
                <a:pos x="27" y="41"/>
              </a:cxn>
              <a:cxn ang="0">
                <a:pos x="55" y="35"/>
              </a:cxn>
              <a:cxn ang="0">
                <a:pos x="55" y="49"/>
              </a:cxn>
              <a:cxn ang="0">
                <a:pos x="55" y="55"/>
              </a:cxn>
              <a:cxn ang="0">
                <a:pos x="27" y="64"/>
              </a:cxn>
              <a:cxn ang="0">
                <a:pos x="0" y="55"/>
              </a:cxn>
              <a:cxn ang="0">
                <a:pos x="0" y="49"/>
              </a:cxn>
              <a:cxn ang="0">
                <a:pos x="27" y="55"/>
              </a:cxn>
              <a:cxn ang="0">
                <a:pos x="55" y="49"/>
              </a:cxn>
            </a:cxnLst>
            <a:rect l="0" t="0" r="r" b="b"/>
            <a:pathLst>
              <a:path w="55" h="64">
                <a:moveTo>
                  <a:pt x="55" y="9"/>
                </a:moveTo>
                <a:cubicBezTo>
                  <a:pt x="55" y="14"/>
                  <a:pt x="55" y="14"/>
                  <a:pt x="55" y="14"/>
                </a:cubicBezTo>
                <a:cubicBezTo>
                  <a:pt x="55" y="19"/>
                  <a:pt x="42" y="23"/>
                  <a:pt x="27" y="23"/>
                </a:cubicBezTo>
                <a:cubicBezTo>
                  <a:pt x="12" y="23"/>
                  <a:pt x="0" y="19"/>
                  <a:pt x="0" y="14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12" y="0"/>
                  <a:pt x="27" y="0"/>
                </a:cubicBezTo>
                <a:cubicBezTo>
                  <a:pt x="42" y="0"/>
                  <a:pt x="55" y="4"/>
                  <a:pt x="55" y="9"/>
                </a:cubicBezTo>
                <a:close/>
                <a:moveTo>
                  <a:pt x="55" y="21"/>
                </a:moveTo>
                <a:cubicBezTo>
                  <a:pt x="55" y="27"/>
                  <a:pt x="55" y="27"/>
                  <a:pt x="55" y="27"/>
                </a:cubicBezTo>
                <a:cubicBezTo>
                  <a:pt x="55" y="32"/>
                  <a:pt x="42" y="37"/>
                  <a:pt x="27" y="37"/>
                </a:cubicBezTo>
                <a:cubicBezTo>
                  <a:pt x="12" y="37"/>
                  <a:pt x="0" y="32"/>
                  <a:pt x="0" y="27"/>
                </a:cubicBezTo>
                <a:cubicBezTo>
                  <a:pt x="0" y="21"/>
                  <a:pt x="0" y="21"/>
                  <a:pt x="0" y="21"/>
                </a:cubicBezTo>
                <a:cubicBezTo>
                  <a:pt x="6" y="25"/>
                  <a:pt x="16" y="27"/>
                  <a:pt x="27" y="27"/>
                </a:cubicBezTo>
                <a:cubicBezTo>
                  <a:pt x="38" y="27"/>
                  <a:pt x="49" y="25"/>
                  <a:pt x="55" y="21"/>
                </a:cubicBezTo>
                <a:close/>
                <a:moveTo>
                  <a:pt x="55" y="35"/>
                </a:moveTo>
                <a:cubicBezTo>
                  <a:pt x="55" y="41"/>
                  <a:pt x="55" y="41"/>
                  <a:pt x="55" y="41"/>
                </a:cubicBezTo>
                <a:cubicBezTo>
                  <a:pt x="55" y="46"/>
                  <a:pt x="42" y="50"/>
                  <a:pt x="27" y="50"/>
                </a:cubicBezTo>
                <a:cubicBezTo>
                  <a:pt x="12" y="50"/>
                  <a:pt x="0" y="46"/>
                  <a:pt x="0" y="41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39"/>
                  <a:pt x="16" y="41"/>
                  <a:pt x="27" y="41"/>
                </a:cubicBezTo>
                <a:cubicBezTo>
                  <a:pt x="38" y="41"/>
                  <a:pt x="49" y="39"/>
                  <a:pt x="55" y="35"/>
                </a:cubicBezTo>
                <a:close/>
                <a:moveTo>
                  <a:pt x="55" y="49"/>
                </a:moveTo>
                <a:cubicBezTo>
                  <a:pt x="55" y="55"/>
                  <a:pt x="55" y="55"/>
                  <a:pt x="55" y="55"/>
                </a:cubicBezTo>
                <a:cubicBezTo>
                  <a:pt x="55" y="60"/>
                  <a:pt x="42" y="64"/>
                  <a:pt x="27" y="64"/>
                </a:cubicBezTo>
                <a:cubicBezTo>
                  <a:pt x="12" y="64"/>
                  <a:pt x="0" y="60"/>
                  <a:pt x="0" y="55"/>
                </a:cubicBezTo>
                <a:cubicBezTo>
                  <a:pt x="0" y="49"/>
                  <a:pt x="0" y="49"/>
                  <a:pt x="0" y="49"/>
                </a:cubicBezTo>
                <a:cubicBezTo>
                  <a:pt x="6" y="53"/>
                  <a:pt x="16" y="55"/>
                  <a:pt x="27" y="55"/>
                </a:cubicBezTo>
                <a:cubicBezTo>
                  <a:pt x="38" y="55"/>
                  <a:pt x="49" y="53"/>
                  <a:pt x="55" y="49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6" name="Freeform 67"/>
          <p:cNvSpPr>
            <a:spLocks noEditPoints="1"/>
          </p:cNvSpPr>
          <p:nvPr/>
        </p:nvSpPr>
        <p:spPr bwMode="auto">
          <a:xfrm>
            <a:off x="3983420" y="2597943"/>
            <a:ext cx="188913" cy="18573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4"/>
              </a:cxn>
              <a:cxn ang="0">
                <a:pos x="10" y="54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52" y="27"/>
              </a:cxn>
              <a:cxn ang="0">
                <a:pos x="27" y="27"/>
              </a:cxn>
              <a:cxn ang="0">
                <a:pos x="27" y="2"/>
              </a:cxn>
              <a:cxn ang="0">
                <a:pos x="10" y="2"/>
              </a:cxn>
              <a:cxn ang="0">
                <a:pos x="2" y="10"/>
              </a:cxn>
              <a:cxn ang="0">
                <a:pos x="2" y="27"/>
              </a:cxn>
              <a:cxn ang="0">
                <a:pos x="27" y="27"/>
              </a:cxn>
              <a:cxn ang="0">
                <a:pos x="27" y="52"/>
              </a:cxn>
              <a:cxn ang="0">
                <a:pos x="44" y="52"/>
              </a:cxn>
              <a:cxn ang="0">
                <a:pos x="52" y="44"/>
              </a:cxn>
              <a:cxn ang="0">
                <a:pos x="52" y="27"/>
              </a:cxn>
            </a:cxnLst>
            <a:rect l="0" t="0" r="r" b="b"/>
            <a:pathLst>
              <a:path w="55" h="54">
                <a:moveTo>
                  <a:pt x="55" y="44"/>
                </a:moveTo>
                <a:cubicBezTo>
                  <a:pt x="55" y="50"/>
                  <a:pt x="50" y="54"/>
                  <a:pt x="44" y="54"/>
                </a:cubicBezTo>
                <a:cubicBezTo>
                  <a:pt x="10" y="54"/>
                  <a:pt x="10" y="54"/>
                  <a:pt x="10" y="54"/>
                </a:cubicBezTo>
                <a:cubicBezTo>
                  <a:pt x="4" y="54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4"/>
                  <a:pt x="55" y="10"/>
                </a:cubicBezTo>
                <a:lnTo>
                  <a:pt x="55" y="44"/>
                </a:lnTo>
                <a:close/>
                <a:moveTo>
                  <a:pt x="52" y="27"/>
                </a:moveTo>
                <a:cubicBezTo>
                  <a:pt x="27" y="27"/>
                  <a:pt x="27" y="27"/>
                  <a:pt x="27" y="27"/>
                </a:cubicBezTo>
                <a:cubicBezTo>
                  <a:pt x="27" y="2"/>
                  <a:pt x="27" y="2"/>
                  <a:pt x="27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6" y="2"/>
                  <a:pt x="2" y="5"/>
                  <a:pt x="2" y="10"/>
                </a:cubicBezTo>
                <a:cubicBezTo>
                  <a:pt x="2" y="27"/>
                  <a:pt x="2" y="27"/>
                  <a:pt x="2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52"/>
                  <a:pt x="27" y="52"/>
                  <a:pt x="27" y="52"/>
                </a:cubicBezTo>
                <a:cubicBezTo>
                  <a:pt x="44" y="52"/>
                  <a:pt x="44" y="52"/>
                  <a:pt x="44" y="52"/>
                </a:cubicBezTo>
                <a:cubicBezTo>
                  <a:pt x="49" y="52"/>
                  <a:pt x="52" y="49"/>
                  <a:pt x="52" y="44"/>
                </a:cubicBezTo>
                <a:lnTo>
                  <a:pt x="52" y="2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7" name="Freeform 68"/>
          <p:cNvSpPr>
            <a:spLocks noEditPoints="1"/>
          </p:cNvSpPr>
          <p:nvPr/>
        </p:nvSpPr>
        <p:spPr bwMode="auto">
          <a:xfrm>
            <a:off x="4477132" y="2597943"/>
            <a:ext cx="188913" cy="185738"/>
          </a:xfrm>
          <a:custGeom>
            <a:avLst/>
            <a:gdLst/>
            <a:ahLst/>
            <a:cxnLst>
              <a:cxn ang="0">
                <a:pos x="55" y="4"/>
              </a:cxn>
              <a:cxn ang="0">
                <a:pos x="55" y="49"/>
              </a:cxn>
              <a:cxn ang="0">
                <a:pos x="50" y="54"/>
              </a:cxn>
              <a:cxn ang="0">
                <a:pos x="5" y="54"/>
              </a:cxn>
              <a:cxn ang="0">
                <a:pos x="0" y="49"/>
              </a:cxn>
              <a:cxn ang="0">
                <a:pos x="0" y="4"/>
              </a:cxn>
              <a:cxn ang="0">
                <a:pos x="5" y="0"/>
              </a:cxn>
              <a:cxn ang="0">
                <a:pos x="50" y="0"/>
              </a:cxn>
              <a:cxn ang="0">
                <a:pos x="55" y="4"/>
              </a:cxn>
              <a:cxn ang="0">
                <a:pos x="52" y="4"/>
              </a:cxn>
              <a:cxn ang="0">
                <a:pos x="50" y="2"/>
              </a:cxn>
              <a:cxn ang="0">
                <a:pos x="5" y="2"/>
              </a:cxn>
              <a:cxn ang="0">
                <a:pos x="2" y="4"/>
              </a:cxn>
              <a:cxn ang="0">
                <a:pos x="2" y="49"/>
              </a:cxn>
              <a:cxn ang="0">
                <a:pos x="5" y="52"/>
              </a:cxn>
              <a:cxn ang="0">
                <a:pos x="50" y="52"/>
              </a:cxn>
              <a:cxn ang="0">
                <a:pos x="52" y="49"/>
              </a:cxn>
              <a:cxn ang="0">
                <a:pos x="52" y="4"/>
              </a:cxn>
              <a:cxn ang="0">
                <a:pos x="50" y="4"/>
              </a:cxn>
              <a:cxn ang="0">
                <a:pos x="50" y="20"/>
              </a:cxn>
              <a:cxn ang="0">
                <a:pos x="44" y="18"/>
              </a:cxn>
              <a:cxn ang="0">
                <a:pos x="21" y="17"/>
              </a:cxn>
              <a:cxn ang="0">
                <a:pos x="20" y="18"/>
              </a:cxn>
              <a:cxn ang="0">
                <a:pos x="18" y="13"/>
              </a:cxn>
              <a:cxn ang="0">
                <a:pos x="9" y="13"/>
              </a:cxn>
              <a:cxn ang="0">
                <a:pos x="12" y="20"/>
              </a:cxn>
              <a:cxn ang="0">
                <a:pos x="4" y="24"/>
              </a:cxn>
              <a:cxn ang="0">
                <a:pos x="4" y="4"/>
              </a:cxn>
              <a:cxn ang="0">
                <a:pos x="5" y="4"/>
              </a:cxn>
              <a:cxn ang="0">
                <a:pos x="50" y="4"/>
              </a:cxn>
              <a:cxn ang="0">
                <a:pos x="50" y="4"/>
              </a:cxn>
              <a:cxn ang="0">
                <a:pos x="31" y="37"/>
              </a:cxn>
              <a:cxn ang="0">
                <a:pos x="50" y="32"/>
              </a:cxn>
              <a:cxn ang="0">
                <a:pos x="50" y="49"/>
              </a:cxn>
              <a:cxn ang="0">
                <a:pos x="50" y="50"/>
              </a:cxn>
              <a:cxn ang="0">
                <a:pos x="5" y="50"/>
              </a:cxn>
              <a:cxn ang="0">
                <a:pos x="4" y="49"/>
              </a:cxn>
              <a:cxn ang="0">
                <a:pos x="4" y="44"/>
              </a:cxn>
              <a:cxn ang="0">
                <a:pos x="29" y="37"/>
              </a:cxn>
              <a:cxn ang="0">
                <a:pos x="22" y="22"/>
              </a:cxn>
              <a:cxn ang="0">
                <a:pos x="23" y="22"/>
              </a:cxn>
              <a:cxn ang="0">
                <a:pos x="47" y="26"/>
              </a:cxn>
              <a:cxn ang="0">
                <a:pos x="46" y="27"/>
              </a:cxn>
              <a:cxn ang="0">
                <a:pos x="37" y="30"/>
              </a:cxn>
              <a:cxn ang="0">
                <a:pos x="33" y="22"/>
              </a:cxn>
              <a:cxn ang="0">
                <a:pos x="25" y="23"/>
              </a:cxn>
              <a:cxn ang="0">
                <a:pos x="31" y="37"/>
              </a:cxn>
              <a:cxn ang="0">
                <a:pos x="9" y="35"/>
              </a:cxn>
              <a:cxn ang="0">
                <a:pos x="14" y="24"/>
              </a:cxn>
              <a:cxn ang="0">
                <a:pos x="19" y="34"/>
              </a:cxn>
              <a:cxn ang="0">
                <a:pos x="10" y="36"/>
              </a:cxn>
              <a:cxn ang="0">
                <a:pos x="9" y="35"/>
              </a:cxn>
            </a:cxnLst>
            <a:rect l="0" t="0" r="r" b="b"/>
            <a:pathLst>
              <a:path w="55" h="54">
                <a:moveTo>
                  <a:pt x="55" y="4"/>
                </a:moveTo>
                <a:cubicBezTo>
                  <a:pt x="55" y="49"/>
                  <a:pt x="55" y="49"/>
                  <a:pt x="55" y="49"/>
                </a:cubicBezTo>
                <a:cubicBezTo>
                  <a:pt x="55" y="52"/>
                  <a:pt x="52" y="54"/>
                  <a:pt x="50" y="54"/>
                </a:cubicBezTo>
                <a:cubicBezTo>
                  <a:pt x="5" y="54"/>
                  <a:pt x="5" y="54"/>
                  <a:pt x="5" y="54"/>
                </a:cubicBezTo>
                <a:cubicBezTo>
                  <a:pt x="2" y="54"/>
                  <a:pt x="0" y="52"/>
                  <a:pt x="0" y="49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2" y="0"/>
                  <a:pt x="55" y="2"/>
                  <a:pt x="55" y="4"/>
                </a:cubicBezTo>
                <a:close/>
                <a:moveTo>
                  <a:pt x="52" y="4"/>
                </a:moveTo>
                <a:cubicBezTo>
                  <a:pt x="52" y="3"/>
                  <a:pt x="51" y="2"/>
                  <a:pt x="50" y="2"/>
                </a:cubicBezTo>
                <a:cubicBezTo>
                  <a:pt x="5" y="2"/>
                  <a:pt x="5" y="2"/>
                  <a:pt x="5" y="2"/>
                </a:cubicBezTo>
                <a:cubicBezTo>
                  <a:pt x="3" y="2"/>
                  <a:pt x="2" y="3"/>
                  <a:pt x="2" y="4"/>
                </a:cubicBezTo>
                <a:cubicBezTo>
                  <a:pt x="2" y="49"/>
                  <a:pt x="2" y="49"/>
                  <a:pt x="2" y="49"/>
                </a:cubicBezTo>
                <a:cubicBezTo>
                  <a:pt x="2" y="51"/>
                  <a:pt x="3" y="52"/>
                  <a:pt x="5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1" y="52"/>
                  <a:pt x="52" y="51"/>
                  <a:pt x="52" y="49"/>
                </a:cubicBezTo>
                <a:lnTo>
                  <a:pt x="52" y="4"/>
                </a:lnTo>
                <a:close/>
                <a:moveTo>
                  <a:pt x="50" y="4"/>
                </a:moveTo>
                <a:cubicBezTo>
                  <a:pt x="50" y="20"/>
                  <a:pt x="50" y="20"/>
                  <a:pt x="50" y="20"/>
                </a:cubicBezTo>
                <a:cubicBezTo>
                  <a:pt x="48" y="19"/>
                  <a:pt x="46" y="18"/>
                  <a:pt x="44" y="18"/>
                </a:cubicBezTo>
                <a:cubicBezTo>
                  <a:pt x="36" y="16"/>
                  <a:pt x="29" y="16"/>
                  <a:pt x="21" y="17"/>
                </a:cubicBezTo>
                <a:cubicBezTo>
                  <a:pt x="20" y="18"/>
                  <a:pt x="20" y="18"/>
                  <a:pt x="20" y="18"/>
                </a:cubicBezTo>
                <a:cubicBezTo>
                  <a:pt x="18" y="13"/>
                  <a:pt x="18" y="13"/>
                  <a:pt x="18" y="13"/>
                </a:cubicBezTo>
                <a:cubicBezTo>
                  <a:pt x="9" y="13"/>
                  <a:pt x="9" y="13"/>
                  <a:pt x="9" y="13"/>
                </a:cubicBezTo>
                <a:cubicBezTo>
                  <a:pt x="12" y="20"/>
                  <a:pt x="12" y="20"/>
                  <a:pt x="12" y="20"/>
                </a:cubicBezTo>
                <a:cubicBezTo>
                  <a:pt x="9" y="21"/>
                  <a:pt x="6" y="23"/>
                  <a:pt x="4" y="24"/>
                </a:cubicBezTo>
                <a:cubicBezTo>
                  <a:pt x="4" y="4"/>
                  <a:pt x="4" y="4"/>
                  <a:pt x="4" y="4"/>
                </a:cubicBezTo>
                <a:cubicBezTo>
                  <a:pt x="4" y="4"/>
                  <a:pt x="4" y="4"/>
                  <a:pt x="5" y="4"/>
                </a:cubicBezTo>
                <a:cubicBezTo>
                  <a:pt x="50" y="4"/>
                  <a:pt x="50" y="4"/>
                  <a:pt x="50" y="4"/>
                </a:cubicBezTo>
                <a:cubicBezTo>
                  <a:pt x="50" y="4"/>
                  <a:pt x="50" y="4"/>
                  <a:pt x="50" y="4"/>
                </a:cubicBezTo>
                <a:close/>
                <a:moveTo>
                  <a:pt x="31" y="37"/>
                </a:moveTo>
                <a:cubicBezTo>
                  <a:pt x="50" y="32"/>
                  <a:pt x="50" y="32"/>
                  <a:pt x="50" y="32"/>
                </a:cubicBezTo>
                <a:cubicBezTo>
                  <a:pt x="50" y="49"/>
                  <a:pt x="50" y="49"/>
                  <a:pt x="50" y="49"/>
                </a:cubicBezTo>
                <a:cubicBezTo>
                  <a:pt x="50" y="50"/>
                  <a:pt x="50" y="50"/>
                  <a:pt x="50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4" y="50"/>
                  <a:pt x="4" y="50"/>
                  <a:pt x="4" y="49"/>
                </a:cubicBezTo>
                <a:cubicBezTo>
                  <a:pt x="4" y="44"/>
                  <a:pt x="4" y="44"/>
                  <a:pt x="4" y="44"/>
                </a:cubicBezTo>
                <a:cubicBezTo>
                  <a:pt x="29" y="37"/>
                  <a:pt x="29" y="37"/>
                  <a:pt x="29" y="37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3" y="22"/>
                </a:cubicBezTo>
                <a:cubicBezTo>
                  <a:pt x="35" y="19"/>
                  <a:pt x="43" y="22"/>
                  <a:pt x="47" y="26"/>
                </a:cubicBezTo>
                <a:cubicBezTo>
                  <a:pt x="47" y="27"/>
                  <a:pt x="47" y="27"/>
                  <a:pt x="46" y="27"/>
                </a:cubicBezTo>
                <a:cubicBezTo>
                  <a:pt x="46" y="27"/>
                  <a:pt x="43" y="28"/>
                  <a:pt x="37" y="30"/>
                </a:cubicBezTo>
                <a:cubicBezTo>
                  <a:pt x="33" y="22"/>
                  <a:pt x="33" y="22"/>
                  <a:pt x="33" y="22"/>
                </a:cubicBezTo>
                <a:cubicBezTo>
                  <a:pt x="31" y="22"/>
                  <a:pt x="28" y="22"/>
                  <a:pt x="25" y="23"/>
                </a:cubicBezTo>
                <a:lnTo>
                  <a:pt x="31" y="37"/>
                </a:lnTo>
                <a:close/>
                <a:moveTo>
                  <a:pt x="9" y="35"/>
                </a:moveTo>
                <a:cubicBezTo>
                  <a:pt x="8" y="31"/>
                  <a:pt x="9" y="27"/>
                  <a:pt x="14" y="24"/>
                </a:cubicBezTo>
                <a:cubicBezTo>
                  <a:pt x="19" y="34"/>
                  <a:pt x="19" y="34"/>
                  <a:pt x="19" y="34"/>
                </a:cubicBezTo>
                <a:cubicBezTo>
                  <a:pt x="10" y="36"/>
                  <a:pt x="10" y="36"/>
                  <a:pt x="10" y="36"/>
                </a:cubicBezTo>
                <a:cubicBezTo>
                  <a:pt x="9" y="36"/>
                  <a:pt x="9" y="36"/>
                  <a:pt x="9" y="3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8" name="Freeform 69"/>
          <p:cNvSpPr/>
          <p:nvPr/>
        </p:nvSpPr>
        <p:spPr bwMode="auto">
          <a:xfrm>
            <a:off x="4975607" y="2580481"/>
            <a:ext cx="117475" cy="220663"/>
          </a:xfrm>
          <a:custGeom>
            <a:avLst/>
            <a:gdLst/>
            <a:ahLst/>
            <a:cxnLst>
              <a:cxn ang="0">
                <a:pos x="21" y="57"/>
              </a:cxn>
              <a:cxn ang="0">
                <a:pos x="21" y="63"/>
              </a:cxn>
              <a:cxn ang="0">
                <a:pos x="20" y="64"/>
              </a:cxn>
              <a:cxn ang="0">
                <a:pos x="15" y="64"/>
              </a:cxn>
              <a:cxn ang="0">
                <a:pos x="14" y="63"/>
              </a:cxn>
              <a:cxn ang="0">
                <a:pos x="14" y="57"/>
              </a:cxn>
              <a:cxn ang="0">
                <a:pos x="1" y="50"/>
              </a:cxn>
              <a:cxn ang="0">
                <a:pos x="1" y="49"/>
              </a:cxn>
              <a:cxn ang="0">
                <a:pos x="4" y="44"/>
              </a:cxn>
              <a:cxn ang="0">
                <a:pos x="5" y="43"/>
              </a:cxn>
              <a:cxn ang="0">
                <a:pos x="6" y="44"/>
              </a:cxn>
              <a:cxn ang="0">
                <a:pos x="17" y="49"/>
              </a:cxn>
              <a:cxn ang="0">
                <a:pos x="25" y="43"/>
              </a:cxn>
              <a:cxn ang="0">
                <a:pos x="16" y="36"/>
              </a:cxn>
              <a:cxn ang="0">
                <a:pos x="1" y="21"/>
              </a:cxn>
              <a:cxn ang="0">
                <a:pos x="14" y="8"/>
              </a:cxn>
              <a:cxn ang="0">
                <a:pos x="14" y="1"/>
              </a:cxn>
              <a:cxn ang="0">
                <a:pos x="15" y="0"/>
              </a:cxn>
              <a:cxn ang="0">
                <a:pos x="20" y="0"/>
              </a:cxn>
              <a:cxn ang="0">
                <a:pos x="21" y="1"/>
              </a:cxn>
              <a:cxn ang="0">
                <a:pos x="21" y="7"/>
              </a:cxn>
              <a:cxn ang="0">
                <a:pos x="32" y="12"/>
              </a:cxn>
              <a:cxn ang="0">
                <a:pos x="32" y="14"/>
              </a:cxn>
              <a:cxn ang="0">
                <a:pos x="29" y="19"/>
              </a:cxn>
              <a:cxn ang="0">
                <a:pos x="29" y="19"/>
              </a:cxn>
              <a:cxn ang="0">
                <a:pos x="28" y="19"/>
              </a:cxn>
              <a:cxn ang="0">
                <a:pos x="18" y="15"/>
              </a:cxn>
              <a:cxn ang="0">
                <a:pos x="10" y="21"/>
              </a:cxn>
              <a:cxn ang="0">
                <a:pos x="20" y="28"/>
              </a:cxn>
              <a:cxn ang="0">
                <a:pos x="34" y="42"/>
              </a:cxn>
              <a:cxn ang="0">
                <a:pos x="21" y="57"/>
              </a:cxn>
            </a:cxnLst>
            <a:rect l="0" t="0" r="r" b="b"/>
            <a:pathLst>
              <a:path w="34" h="64">
                <a:moveTo>
                  <a:pt x="21" y="57"/>
                </a:moveTo>
                <a:cubicBezTo>
                  <a:pt x="21" y="63"/>
                  <a:pt x="21" y="63"/>
                  <a:pt x="21" y="63"/>
                </a:cubicBezTo>
                <a:cubicBezTo>
                  <a:pt x="21" y="63"/>
                  <a:pt x="20" y="64"/>
                  <a:pt x="20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4" y="64"/>
                  <a:pt x="14" y="63"/>
                  <a:pt x="14" y="63"/>
                </a:cubicBezTo>
                <a:cubicBezTo>
                  <a:pt x="14" y="57"/>
                  <a:pt x="14" y="57"/>
                  <a:pt x="14" y="57"/>
                </a:cubicBezTo>
                <a:cubicBezTo>
                  <a:pt x="5" y="55"/>
                  <a:pt x="1" y="50"/>
                  <a:pt x="1" y="50"/>
                </a:cubicBezTo>
                <a:cubicBezTo>
                  <a:pt x="0" y="50"/>
                  <a:pt x="0" y="49"/>
                  <a:pt x="1" y="49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44"/>
                  <a:pt x="5" y="43"/>
                  <a:pt x="5" y="43"/>
                </a:cubicBezTo>
                <a:cubicBezTo>
                  <a:pt x="5" y="43"/>
                  <a:pt x="6" y="44"/>
                  <a:pt x="6" y="44"/>
                </a:cubicBezTo>
                <a:cubicBezTo>
                  <a:pt x="6" y="44"/>
                  <a:pt x="11" y="49"/>
                  <a:pt x="17" y="49"/>
                </a:cubicBezTo>
                <a:cubicBezTo>
                  <a:pt x="21" y="49"/>
                  <a:pt x="25" y="47"/>
                  <a:pt x="25" y="43"/>
                </a:cubicBezTo>
                <a:cubicBezTo>
                  <a:pt x="25" y="39"/>
                  <a:pt x="20" y="38"/>
                  <a:pt x="16" y="36"/>
                </a:cubicBezTo>
                <a:cubicBezTo>
                  <a:pt x="9" y="33"/>
                  <a:pt x="1" y="30"/>
                  <a:pt x="1" y="21"/>
                </a:cubicBezTo>
                <a:cubicBezTo>
                  <a:pt x="1" y="14"/>
                  <a:pt x="6" y="9"/>
                  <a:pt x="14" y="8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4" y="0"/>
                  <a:pt x="15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1" y="0"/>
                  <a:pt x="21" y="1"/>
                </a:cubicBezTo>
                <a:cubicBezTo>
                  <a:pt x="21" y="7"/>
                  <a:pt x="21" y="7"/>
                  <a:pt x="21" y="7"/>
                </a:cubicBezTo>
                <a:cubicBezTo>
                  <a:pt x="28" y="8"/>
                  <a:pt x="32" y="12"/>
                  <a:pt x="32" y="12"/>
                </a:cubicBezTo>
                <a:cubicBezTo>
                  <a:pt x="33" y="13"/>
                  <a:pt x="33" y="13"/>
                  <a:pt x="32" y="14"/>
                </a:cubicBezTo>
                <a:cubicBezTo>
                  <a:pt x="29" y="19"/>
                  <a:pt x="29" y="19"/>
                  <a:pt x="29" y="19"/>
                </a:cubicBezTo>
                <a:cubicBezTo>
                  <a:pt x="29" y="19"/>
                  <a:pt x="29" y="19"/>
                  <a:pt x="29" y="19"/>
                </a:cubicBezTo>
                <a:cubicBezTo>
                  <a:pt x="28" y="19"/>
                  <a:pt x="28" y="19"/>
                  <a:pt x="28" y="19"/>
                </a:cubicBezTo>
                <a:cubicBezTo>
                  <a:pt x="28" y="19"/>
                  <a:pt x="23" y="15"/>
                  <a:pt x="18" y="15"/>
                </a:cubicBezTo>
                <a:cubicBezTo>
                  <a:pt x="13" y="15"/>
                  <a:pt x="10" y="18"/>
                  <a:pt x="10" y="21"/>
                </a:cubicBezTo>
                <a:cubicBezTo>
                  <a:pt x="10" y="25"/>
                  <a:pt x="15" y="26"/>
                  <a:pt x="20" y="28"/>
                </a:cubicBezTo>
                <a:cubicBezTo>
                  <a:pt x="26" y="31"/>
                  <a:pt x="34" y="34"/>
                  <a:pt x="34" y="42"/>
                </a:cubicBezTo>
                <a:cubicBezTo>
                  <a:pt x="34" y="50"/>
                  <a:pt x="28" y="55"/>
                  <a:pt x="21" y="5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9" name="Freeform 70"/>
          <p:cNvSpPr>
            <a:spLocks noEditPoints="1"/>
          </p:cNvSpPr>
          <p:nvPr/>
        </p:nvSpPr>
        <p:spPr bwMode="auto">
          <a:xfrm>
            <a:off x="5467732" y="2580481"/>
            <a:ext cx="201613" cy="188913"/>
          </a:xfrm>
          <a:custGeom>
            <a:avLst/>
            <a:gdLst/>
            <a:ahLst/>
            <a:cxnLst>
              <a:cxn ang="0">
                <a:pos x="59" y="51"/>
              </a:cxn>
              <a:cxn ang="0">
                <a:pos x="56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7"/>
              </a:cxn>
              <a:cxn ang="0">
                <a:pos x="20" y="37"/>
              </a:cxn>
              <a:cxn ang="0">
                <a:pos x="25" y="41"/>
              </a:cxn>
              <a:cxn ang="0">
                <a:pos x="29" y="43"/>
              </a:cxn>
              <a:cxn ang="0">
                <a:pos x="34" y="41"/>
              </a:cxn>
              <a:cxn ang="0">
                <a:pos x="39" y="37"/>
              </a:cxn>
              <a:cxn ang="0">
                <a:pos x="56" y="37"/>
              </a:cxn>
              <a:cxn ang="0">
                <a:pos x="59" y="40"/>
              </a:cxn>
              <a:cxn ang="0">
                <a:pos x="59" y="51"/>
              </a:cxn>
              <a:cxn ang="0">
                <a:pos x="47" y="22"/>
              </a:cxn>
              <a:cxn ang="0">
                <a:pos x="31" y="38"/>
              </a:cxn>
              <a:cxn ang="0">
                <a:pos x="29" y="39"/>
              </a:cxn>
              <a:cxn ang="0">
                <a:pos x="28" y="38"/>
              </a:cxn>
              <a:cxn ang="0">
                <a:pos x="12" y="22"/>
              </a:cxn>
              <a:cxn ang="0">
                <a:pos x="11" y="20"/>
              </a:cxn>
              <a:cxn ang="0">
                <a:pos x="13" y="18"/>
              </a:cxn>
              <a:cxn ang="0">
                <a:pos x="23" y="18"/>
              </a:cxn>
              <a:cxn ang="0">
                <a:pos x="23" y="2"/>
              </a:cxn>
              <a:cxn ang="0">
                <a:pos x="25" y="0"/>
              </a:cxn>
              <a:cxn ang="0">
                <a:pos x="34" y="0"/>
              </a:cxn>
              <a:cxn ang="0">
                <a:pos x="36" y="2"/>
              </a:cxn>
              <a:cxn ang="0">
                <a:pos x="36" y="18"/>
              </a:cxn>
              <a:cxn ang="0">
                <a:pos x="45" y="18"/>
              </a:cxn>
              <a:cxn ang="0">
                <a:pos x="48" y="20"/>
              </a:cxn>
              <a:cxn ang="0">
                <a:pos x="47" y="22"/>
              </a:cxn>
              <a:cxn ang="0">
                <a:pos x="43" y="46"/>
              </a:cxn>
              <a:cxn ang="0">
                <a:pos x="41" y="48"/>
              </a:cxn>
              <a:cxn ang="0">
                <a:pos x="43" y="50"/>
              </a:cxn>
              <a:cxn ang="0">
                <a:pos x="45" y="48"/>
              </a:cxn>
              <a:cxn ang="0">
                <a:pos x="43" y="46"/>
              </a:cxn>
              <a:cxn ang="0">
                <a:pos x="52" y="46"/>
              </a:cxn>
              <a:cxn ang="0">
                <a:pos x="50" y="48"/>
              </a:cxn>
              <a:cxn ang="0">
                <a:pos x="52" y="50"/>
              </a:cxn>
              <a:cxn ang="0">
                <a:pos x="55" y="48"/>
              </a:cxn>
              <a:cxn ang="0">
                <a:pos x="52" y="46"/>
              </a:cxn>
            </a:cxnLst>
            <a:rect l="0" t="0" r="r" b="b"/>
            <a:pathLst>
              <a:path w="59" h="55">
                <a:moveTo>
                  <a:pt x="59" y="51"/>
                </a:moveTo>
                <a:cubicBezTo>
                  <a:pt x="59" y="53"/>
                  <a:pt x="58" y="55"/>
                  <a:pt x="56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7"/>
                  <a:pt x="3" y="37"/>
                </a:cubicBezTo>
                <a:cubicBezTo>
                  <a:pt x="20" y="37"/>
                  <a:pt x="20" y="37"/>
                  <a:pt x="20" y="37"/>
                </a:cubicBezTo>
                <a:cubicBezTo>
                  <a:pt x="25" y="41"/>
                  <a:pt x="25" y="41"/>
                  <a:pt x="25" y="41"/>
                </a:cubicBezTo>
                <a:cubicBezTo>
                  <a:pt x="26" y="43"/>
                  <a:pt x="28" y="43"/>
                  <a:pt x="29" y="43"/>
                </a:cubicBezTo>
                <a:cubicBezTo>
                  <a:pt x="31" y="43"/>
                  <a:pt x="33" y="43"/>
                  <a:pt x="34" y="41"/>
                </a:cubicBezTo>
                <a:cubicBezTo>
                  <a:pt x="39" y="37"/>
                  <a:pt x="39" y="37"/>
                  <a:pt x="39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8" y="37"/>
                  <a:pt x="59" y="38"/>
                  <a:pt x="59" y="40"/>
                </a:cubicBezTo>
                <a:lnTo>
                  <a:pt x="59" y="51"/>
                </a:lnTo>
                <a:close/>
                <a:moveTo>
                  <a:pt x="47" y="22"/>
                </a:moveTo>
                <a:cubicBezTo>
                  <a:pt x="31" y="38"/>
                  <a:pt x="31" y="38"/>
                  <a:pt x="31" y="38"/>
                </a:cubicBezTo>
                <a:cubicBezTo>
                  <a:pt x="31" y="39"/>
                  <a:pt x="30" y="39"/>
                  <a:pt x="29" y="39"/>
                </a:cubicBezTo>
                <a:cubicBezTo>
                  <a:pt x="29" y="39"/>
                  <a:pt x="28" y="39"/>
                  <a:pt x="28" y="38"/>
                </a:cubicBezTo>
                <a:cubicBezTo>
                  <a:pt x="12" y="22"/>
                  <a:pt x="12" y="22"/>
                  <a:pt x="12" y="22"/>
                </a:cubicBezTo>
                <a:cubicBezTo>
                  <a:pt x="11" y="21"/>
                  <a:pt x="11" y="20"/>
                  <a:pt x="11" y="20"/>
                </a:cubicBezTo>
                <a:cubicBezTo>
                  <a:pt x="12" y="19"/>
                  <a:pt x="13" y="18"/>
                  <a:pt x="1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2"/>
                  <a:pt x="23" y="2"/>
                  <a:pt x="23" y="2"/>
                </a:cubicBezTo>
                <a:cubicBezTo>
                  <a:pt x="23" y="1"/>
                  <a:pt x="24" y="0"/>
                  <a:pt x="25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5" y="0"/>
                  <a:pt x="36" y="1"/>
                  <a:pt x="36" y="2"/>
                </a:cubicBezTo>
                <a:cubicBezTo>
                  <a:pt x="36" y="18"/>
                  <a:pt x="36" y="18"/>
                  <a:pt x="36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46" y="18"/>
                  <a:pt x="47" y="19"/>
                  <a:pt x="48" y="20"/>
                </a:cubicBezTo>
                <a:cubicBezTo>
                  <a:pt x="48" y="20"/>
                  <a:pt x="48" y="21"/>
                  <a:pt x="47" y="22"/>
                </a:cubicBezTo>
                <a:close/>
                <a:moveTo>
                  <a:pt x="43" y="46"/>
                </a:moveTo>
                <a:cubicBezTo>
                  <a:pt x="42" y="46"/>
                  <a:pt x="41" y="47"/>
                  <a:pt x="41" y="48"/>
                </a:cubicBezTo>
                <a:cubicBezTo>
                  <a:pt x="41" y="49"/>
                  <a:pt x="42" y="50"/>
                  <a:pt x="43" y="50"/>
                </a:cubicBezTo>
                <a:cubicBezTo>
                  <a:pt x="44" y="50"/>
                  <a:pt x="45" y="49"/>
                  <a:pt x="45" y="48"/>
                </a:cubicBezTo>
                <a:cubicBezTo>
                  <a:pt x="45" y="47"/>
                  <a:pt x="44" y="46"/>
                  <a:pt x="43" y="46"/>
                </a:cubicBezTo>
                <a:close/>
                <a:moveTo>
                  <a:pt x="52" y="46"/>
                </a:moveTo>
                <a:cubicBezTo>
                  <a:pt x="51" y="46"/>
                  <a:pt x="50" y="47"/>
                  <a:pt x="50" y="48"/>
                </a:cubicBezTo>
                <a:cubicBezTo>
                  <a:pt x="50" y="49"/>
                  <a:pt x="51" y="50"/>
                  <a:pt x="52" y="50"/>
                </a:cubicBezTo>
                <a:cubicBezTo>
                  <a:pt x="54" y="50"/>
                  <a:pt x="55" y="49"/>
                  <a:pt x="55" y="48"/>
                </a:cubicBezTo>
                <a:cubicBezTo>
                  <a:pt x="55" y="47"/>
                  <a:pt x="54" y="46"/>
                  <a:pt x="52" y="4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0" name="Freeform 71"/>
          <p:cNvSpPr>
            <a:spLocks noEditPoints="1"/>
          </p:cNvSpPr>
          <p:nvPr/>
        </p:nvSpPr>
        <p:spPr bwMode="auto">
          <a:xfrm>
            <a:off x="5969382" y="2594768"/>
            <a:ext cx="201613" cy="188913"/>
          </a:xfrm>
          <a:custGeom>
            <a:avLst/>
            <a:gdLst/>
            <a:ahLst/>
            <a:cxnLst>
              <a:cxn ang="0">
                <a:pos x="65" y="22"/>
              </a:cxn>
              <a:cxn ang="0">
                <a:pos x="26" y="45"/>
              </a:cxn>
              <a:cxn ang="0">
                <a:pos x="0" y="26"/>
              </a:cxn>
              <a:cxn ang="0">
                <a:pos x="39" y="0"/>
              </a:cxn>
              <a:cxn ang="0">
                <a:pos x="65" y="22"/>
              </a:cxn>
              <a:cxn ang="0">
                <a:pos x="65" y="69"/>
              </a:cxn>
              <a:cxn ang="0">
                <a:pos x="39" y="91"/>
              </a:cxn>
              <a:cxn ang="0">
                <a:pos x="0" y="67"/>
              </a:cxn>
              <a:cxn ang="0">
                <a:pos x="26" y="45"/>
              </a:cxn>
              <a:cxn ang="0">
                <a:pos x="65" y="69"/>
              </a:cxn>
              <a:cxn ang="0">
                <a:pos x="101" y="97"/>
              </a:cxn>
              <a:cxn ang="0">
                <a:pos x="65" y="119"/>
              </a:cxn>
              <a:cxn ang="0">
                <a:pos x="65" y="119"/>
              </a:cxn>
              <a:cxn ang="0">
                <a:pos x="65" y="119"/>
              </a:cxn>
              <a:cxn ang="0">
                <a:pos x="65" y="119"/>
              </a:cxn>
              <a:cxn ang="0">
                <a:pos x="65" y="119"/>
              </a:cxn>
              <a:cxn ang="0">
                <a:pos x="26" y="97"/>
              </a:cxn>
              <a:cxn ang="0">
                <a:pos x="26" y="89"/>
              </a:cxn>
              <a:cxn ang="0">
                <a:pos x="39" y="95"/>
              </a:cxn>
              <a:cxn ang="0">
                <a:pos x="65" y="74"/>
              </a:cxn>
              <a:cxn ang="0">
                <a:pos x="65" y="74"/>
              </a:cxn>
              <a:cxn ang="0">
                <a:pos x="65" y="74"/>
              </a:cxn>
              <a:cxn ang="0">
                <a:pos x="65" y="74"/>
              </a:cxn>
              <a:cxn ang="0">
                <a:pos x="65" y="74"/>
              </a:cxn>
              <a:cxn ang="0">
                <a:pos x="91" y="95"/>
              </a:cxn>
              <a:cxn ang="0">
                <a:pos x="101" y="89"/>
              </a:cxn>
              <a:cxn ang="0">
                <a:pos x="101" y="97"/>
              </a:cxn>
              <a:cxn ang="0">
                <a:pos x="127" y="26"/>
              </a:cxn>
              <a:cxn ang="0">
                <a:pos x="101" y="45"/>
              </a:cxn>
              <a:cxn ang="0">
                <a:pos x="65" y="22"/>
              </a:cxn>
              <a:cxn ang="0">
                <a:pos x="91" y="0"/>
              </a:cxn>
              <a:cxn ang="0">
                <a:pos x="127" y="26"/>
              </a:cxn>
              <a:cxn ang="0">
                <a:pos x="127" y="67"/>
              </a:cxn>
              <a:cxn ang="0">
                <a:pos x="91" y="91"/>
              </a:cxn>
              <a:cxn ang="0">
                <a:pos x="65" y="69"/>
              </a:cxn>
              <a:cxn ang="0">
                <a:pos x="101" y="45"/>
              </a:cxn>
              <a:cxn ang="0">
                <a:pos x="127" y="67"/>
              </a:cxn>
            </a:cxnLst>
            <a:rect l="0" t="0" r="r" b="b"/>
            <a:pathLst>
              <a:path w="127" h="119">
                <a:moveTo>
                  <a:pt x="65" y="22"/>
                </a:moveTo>
                <a:lnTo>
                  <a:pt x="26" y="45"/>
                </a:lnTo>
                <a:lnTo>
                  <a:pt x="0" y="26"/>
                </a:lnTo>
                <a:lnTo>
                  <a:pt x="39" y="0"/>
                </a:lnTo>
                <a:lnTo>
                  <a:pt x="65" y="22"/>
                </a:lnTo>
                <a:close/>
                <a:moveTo>
                  <a:pt x="65" y="69"/>
                </a:moveTo>
                <a:lnTo>
                  <a:pt x="39" y="91"/>
                </a:lnTo>
                <a:lnTo>
                  <a:pt x="0" y="67"/>
                </a:lnTo>
                <a:lnTo>
                  <a:pt x="26" y="45"/>
                </a:lnTo>
                <a:lnTo>
                  <a:pt x="65" y="69"/>
                </a:lnTo>
                <a:close/>
                <a:moveTo>
                  <a:pt x="101" y="97"/>
                </a:moveTo>
                <a:lnTo>
                  <a:pt x="65" y="119"/>
                </a:lnTo>
                <a:lnTo>
                  <a:pt x="65" y="119"/>
                </a:lnTo>
                <a:lnTo>
                  <a:pt x="65" y="119"/>
                </a:lnTo>
                <a:lnTo>
                  <a:pt x="65" y="119"/>
                </a:lnTo>
                <a:lnTo>
                  <a:pt x="65" y="119"/>
                </a:lnTo>
                <a:lnTo>
                  <a:pt x="26" y="97"/>
                </a:lnTo>
                <a:lnTo>
                  <a:pt x="26" y="89"/>
                </a:lnTo>
                <a:lnTo>
                  <a:pt x="39" y="95"/>
                </a:lnTo>
                <a:lnTo>
                  <a:pt x="65" y="74"/>
                </a:lnTo>
                <a:lnTo>
                  <a:pt x="65" y="74"/>
                </a:lnTo>
                <a:lnTo>
                  <a:pt x="65" y="74"/>
                </a:lnTo>
                <a:lnTo>
                  <a:pt x="65" y="74"/>
                </a:lnTo>
                <a:lnTo>
                  <a:pt x="65" y="74"/>
                </a:lnTo>
                <a:lnTo>
                  <a:pt x="91" y="95"/>
                </a:lnTo>
                <a:lnTo>
                  <a:pt x="101" y="89"/>
                </a:lnTo>
                <a:lnTo>
                  <a:pt x="101" y="97"/>
                </a:lnTo>
                <a:close/>
                <a:moveTo>
                  <a:pt x="127" y="26"/>
                </a:moveTo>
                <a:lnTo>
                  <a:pt x="101" y="45"/>
                </a:lnTo>
                <a:lnTo>
                  <a:pt x="65" y="22"/>
                </a:lnTo>
                <a:lnTo>
                  <a:pt x="91" y="0"/>
                </a:lnTo>
                <a:lnTo>
                  <a:pt x="127" y="26"/>
                </a:lnTo>
                <a:close/>
                <a:moveTo>
                  <a:pt x="127" y="67"/>
                </a:moveTo>
                <a:lnTo>
                  <a:pt x="91" y="91"/>
                </a:lnTo>
                <a:lnTo>
                  <a:pt x="65" y="69"/>
                </a:lnTo>
                <a:lnTo>
                  <a:pt x="101" y="45"/>
                </a:lnTo>
                <a:lnTo>
                  <a:pt x="127" y="6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1" name="Freeform 72"/>
          <p:cNvSpPr>
            <a:spLocks noEditPoints="1"/>
          </p:cNvSpPr>
          <p:nvPr/>
        </p:nvSpPr>
        <p:spPr bwMode="auto">
          <a:xfrm>
            <a:off x="6456745" y="2594768"/>
            <a:ext cx="220663" cy="174625"/>
          </a:xfrm>
          <a:custGeom>
            <a:avLst/>
            <a:gdLst/>
            <a:ahLst/>
            <a:cxnLst>
              <a:cxn ang="0">
                <a:pos x="50" y="41"/>
              </a:cxn>
              <a:cxn ang="0">
                <a:pos x="40" y="51"/>
              </a:cxn>
              <a:cxn ang="0">
                <a:pos x="10" y="51"/>
              </a:cxn>
              <a:cxn ang="0">
                <a:pos x="0" y="41"/>
              </a:cxn>
              <a:cxn ang="0">
                <a:pos x="0" y="11"/>
              </a:cxn>
              <a:cxn ang="0">
                <a:pos x="10" y="1"/>
              </a:cxn>
              <a:cxn ang="0">
                <a:pos x="40" y="1"/>
              </a:cxn>
              <a:cxn ang="0">
                <a:pos x="44" y="1"/>
              </a:cxn>
              <a:cxn ang="0">
                <a:pos x="45" y="2"/>
              </a:cxn>
              <a:cxn ang="0">
                <a:pos x="44" y="3"/>
              </a:cxn>
              <a:cxn ang="0">
                <a:pos x="43" y="5"/>
              </a:cxn>
              <a:cxn ang="0">
                <a:pos x="41" y="5"/>
              </a:cxn>
              <a:cxn ang="0">
                <a:pos x="40" y="5"/>
              </a:cxn>
              <a:cxn ang="0">
                <a:pos x="10" y="5"/>
              </a:cxn>
              <a:cxn ang="0">
                <a:pos x="4" y="11"/>
              </a:cxn>
              <a:cxn ang="0">
                <a:pos x="4" y="41"/>
              </a:cxn>
              <a:cxn ang="0">
                <a:pos x="10" y="46"/>
              </a:cxn>
              <a:cxn ang="0">
                <a:pos x="40" y="46"/>
              </a:cxn>
              <a:cxn ang="0">
                <a:pos x="45" y="41"/>
              </a:cxn>
              <a:cxn ang="0">
                <a:pos x="45" y="36"/>
              </a:cxn>
              <a:cxn ang="0">
                <a:pos x="46" y="35"/>
              </a:cxn>
              <a:cxn ang="0">
                <a:pos x="48" y="33"/>
              </a:cxn>
              <a:cxn ang="0">
                <a:pos x="49" y="33"/>
              </a:cxn>
              <a:cxn ang="0">
                <a:pos x="50" y="34"/>
              </a:cxn>
              <a:cxn ang="0">
                <a:pos x="50" y="41"/>
              </a:cxn>
              <a:cxn ang="0">
                <a:pos x="57" y="18"/>
              </a:cxn>
              <a:cxn ang="0">
                <a:pos x="33" y="42"/>
              </a:cxn>
              <a:cxn ang="0">
                <a:pos x="23" y="42"/>
              </a:cxn>
              <a:cxn ang="0">
                <a:pos x="23" y="31"/>
              </a:cxn>
              <a:cxn ang="0">
                <a:pos x="47" y="7"/>
              </a:cxn>
              <a:cxn ang="0">
                <a:pos x="57" y="18"/>
              </a:cxn>
              <a:cxn ang="0">
                <a:pos x="36" y="34"/>
              </a:cxn>
              <a:cxn ang="0">
                <a:pos x="30" y="29"/>
              </a:cxn>
              <a:cxn ang="0">
                <a:pos x="26" y="33"/>
              </a:cxn>
              <a:cxn ang="0">
                <a:pos x="26" y="35"/>
              </a:cxn>
              <a:cxn ang="0">
                <a:pos x="29" y="35"/>
              </a:cxn>
              <a:cxn ang="0">
                <a:pos x="29" y="38"/>
              </a:cxn>
              <a:cxn ang="0">
                <a:pos x="31" y="38"/>
              </a:cxn>
              <a:cxn ang="0">
                <a:pos x="36" y="34"/>
              </a:cxn>
              <a:cxn ang="0">
                <a:pos x="46" y="13"/>
              </a:cxn>
              <a:cxn ang="0">
                <a:pos x="34" y="25"/>
              </a:cxn>
              <a:cxn ang="0">
                <a:pos x="33" y="26"/>
              </a:cxn>
              <a:cxn ang="0">
                <a:pos x="35" y="26"/>
              </a:cxn>
              <a:cxn ang="0">
                <a:pos x="47" y="14"/>
              </a:cxn>
              <a:cxn ang="0">
                <a:pos x="47" y="13"/>
              </a:cxn>
              <a:cxn ang="0">
                <a:pos x="46" y="13"/>
              </a:cxn>
              <a:cxn ang="0">
                <a:pos x="59" y="15"/>
              </a:cxn>
              <a:cxn ang="0">
                <a:pos x="49" y="5"/>
              </a:cxn>
              <a:cxn ang="0">
                <a:pos x="52" y="2"/>
              </a:cxn>
              <a:cxn ang="0">
                <a:pos x="57" y="2"/>
              </a:cxn>
              <a:cxn ang="0">
                <a:pos x="62" y="7"/>
              </a:cxn>
              <a:cxn ang="0">
                <a:pos x="62" y="12"/>
              </a:cxn>
              <a:cxn ang="0">
                <a:pos x="59" y="15"/>
              </a:cxn>
            </a:cxnLst>
            <a:rect l="0" t="0" r="r" b="b"/>
            <a:pathLst>
              <a:path w="64" h="51">
                <a:moveTo>
                  <a:pt x="50" y="41"/>
                </a:moveTo>
                <a:cubicBezTo>
                  <a:pt x="50" y="46"/>
                  <a:pt x="45" y="51"/>
                  <a:pt x="4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4" y="51"/>
                  <a:pt x="0" y="46"/>
                  <a:pt x="0" y="4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1"/>
                  <a:pt x="10" y="1"/>
                </a:cubicBezTo>
                <a:cubicBezTo>
                  <a:pt x="40" y="1"/>
                  <a:pt x="40" y="1"/>
                  <a:pt x="40" y="1"/>
                </a:cubicBezTo>
                <a:cubicBezTo>
                  <a:pt x="41" y="1"/>
                  <a:pt x="43" y="1"/>
                  <a:pt x="44" y="1"/>
                </a:cubicBezTo>
                <a:cubicBezTo>
                  <a:pt x="44" y="2"/>
                  <a:pt x="44" y="2"/>
                  <a:pt x="45" y="2"/>
                </a:cubicBezTo>
                <a:cubicBezTo>
                  <a:pt x="45" y="3"/>
                  <a:pt x="45" y="3"/>
                  <a:pt x="44" y="3"/>
                </a:cubicBezTo>
                <a:cubicBezTo>
                  <a:pt x="43" y="5"/>
                  <a:pt x="43" y="5"/>
                  <a:pt x="43" y="5"/>
                </a:cubicBezTo>
                <a:cubicBezTo>
                  <a:pt x="42" y="5"/>
                  <a:pt x="42" y="5"/>
                  <a:pt x="41" y="5"/>
                </a:cubicBezTo>
                <a:cubicBezTo>
                  <a:pt x="41" y="5"/>
                  <a:pt x="40" y="5"/>
                  <a:pt x="4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7" y="5"/>
                  <a:pt x="4" y="8"/>
                  <a:pt x="4" y="1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4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4"/>
                  <a:pt x="45" y="41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6" y="35"/>
                  <a:pt x="46" y="35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9" y="33"/>
                  <a:pt x="49" y="33"/>
                </a:cubicBezTo>
                <a:cubicBezTo>
                  <a:pt x="50" y="33"/>
                  <a:pt x="50" y="33"/>
                  <a:pt x="50" y="34"/>
                </a:cubicBezTo>
                <a:lnTo>
                  <a:pt x="50" y="41"/>
                </a:lnTo>
                <a:close/>
                <a:moveTo>
                  <a:pt x="57" y="18"/>
                </a:moveTo>
                <a:cubicBezTo>
                  <a:pt x="33" y="42"/>
                  <a:pt x="33" y="42"/>
                  <a:pt x="33" y="42"/>
                </a:cubicBezTo>
                <a:cubicBezTo>
                  <a:pt x="23" y="42"/>
                  <a:pt x="23" y="42"/>
                  <a:pt x="23" y="42"/>
                </a:cubicBezTo>
                <a:cubicBezTo>
                  <a:pt x="23" y="31"/>
                  <a:pt x="23" y="31"/>
                  <a:pt x="23" y="31"/>
                </a:cubicBezTo>
                <a:cubicBezTo>
                  <a:pt x="47" y="7"/>
                  <a:pt x="47" y="7"/>
                  <a:pt x="47" y="7"/>
                </a:cubicBezTo>
                <a:lnTo>
                  <a:pt x="57" y="18"/>
                </a:lnTo>
                <a:close/>
                <a:moveTo>
                  <a:pt x="36" y="34"/>
                </a:moveTo>
                <a:cubicBezTo>
                  <a:pt x="30" y="29"/>
                  <a:pt x="30" y="29"/>
                  <a:pt x="30" y="29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5"/>
                  <a:pt x="26" y="35"/>
                  <a:pt x="26" y="35"/>
                </a:cubicBezTo>
                <a:cubicBezTo>
                  <a:pt x="29" y="35"/>
                  <a:pt x="29" y="35"/>
                  <a:pt x="29" y="35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8"/>
                  <a:pt x="31" y="38"/>
                  <a:pt x="31" y="38"/>
                </a:cubicBezTo>
                <a:lnTo>
                  <a:pt x="36" y="34"/>
                </a:lnTo>
                <a:close/>
                <a:moveTo>
                  <a:pt x="46" y="13"/>
                </a:moveTo>
                <a:cubicBezTo>
                  <a:pt x="34" y="25"/>
                  <a:pt x="34" y="25"/>
                  <a:pt x="34" y="25"/>
                </a:cubicBezTo>
                <a:cubicBezTo>
                  <a:pt x="33" y="25"/>
                  <a:pt x="33" y="26"/>
                  <a:pt x="33" y="26"/>
                </a:cubicBezTo>
                <a:cubicBezTo>
                  <a:pt x="34" y="27"/>
                  <a:pt x="34" y="27"/>
                  <a:pt x="35" y="26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2"/>
                  <a:pt x="46" y="12"/>
                  <a:pt x="46" y="13"/>
                </a:cubicBezTo>
                <a:close/>
                <a:moveTo>
                  <a:pt x="59" y="15"/>
                </a:moveTo>
                <a:cubicBezTo>
                  <a:pt x="49" y="5"/>
                  <a:pt x="49" y="5"/>
                  <a:pt x="49" y="5"/>
                </a:cubicBezTo>
                <a:cubicBezTo>
                  <a:pt x="52" y="2"/>
                  <a:pt x="52" y="2"/>
                  <a:pt x="52" y="2"/>
                </a:cubicBezTo>
                <a:cubicBezTo>
                  <a:pt x="53" y="0"/>
                  <a:pt x="56" y="0"/>
                  <a:pt x="57" y="2"/>
                </a:cubicBezTo>
                <a:cubicBezTo>
                  <a:pt x="62" y="7"/>
                  <a:pt x="62" y="7"/>
                  <a:pt x="62" y="7"/>
                </a:cubicBezTo>
                <a:cubicBezTo>
                  <a:pt x="64" y="9"/>
                  <a:pt x="64" y="11"/>
                  <a:pt x="62" y="12"/>
                </a:cubicBezTo>
                <a:lnTo>
                  <a:pt x="59" y="1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2" name="Freeform 73"/>
          <p:cNvSpPr>
            <a:spLocks noEditPoints="1"/>
          </p:cNvSpPr>
          <p:nvPr/>
        </p:nvSpPr>
        <p:spPr bwMode="auto">
          <a:xfrm>
            <a:off x="6952045" y="2659856"/>
            <a:ext cx="171450" cy="47625"/>
          </a:xfrm>
          <a:custGeom>
            <a:avLst/>
            <a:gdLst/>
            <a:ahLst/>
            <a:cxnLst>
              <a:cxn ang="0">
                <a:pos x="13" y="10"/>
              </a:cxn>
              <a:cxn ang="0">
                <a:pos x="10" y="14"/>
              </a:cxn>
              <a:cxn ang="0">
                <a:pos x="3" y="14"/>
              </a:cxn>
              <a:cxn ang="0">
                <a:pos x="0" y="10"/>
              </a:cxn>
              <a:cxn ang="0">
                <a:pos x="0" y="3"/>
              </a:cxn>
              <a:cxn ang="0">
                <a:pos x="3" y="0"/>
              </a:cxn>
              <a:cxn ang="0">
                <a:pos x="10" y="0"/>
              </a:cxn>
              <a:cxn ang="0">
                <a:pos x="13" y="3"/>
              </a:cxn>
              <a:cxn ang="0">
                <a:pos x="13" y="10"/>
              </a:cxn>
              <a:cxn ang="0">
                <a:pos x="32" y="10"/>
              </a:cxn>
              <a:cxn ang="0">
                <a:pos x="28" y="14"/>
              </a:cxn>
              <a:cxn ang="0">
                <a:pos x="21" y="14"/>
              </a:cxn>
              <a:cxn ang="0">
                <a:pos x="18" y="10"/>
              </a:cxn>
              <a:cxn ang="0">
                <a:pos x="18" y="3"/>
              </a:cxn>
              <a:cxn ang="0">
                <a:pos x="21" y="0"/>
              </a:cxn>
              <a:cxn ang="0">
                <a:pos x="28" y="0"/>
              </a:cxn>
              <a:cxn ang="0">
                <a:pos x="32" y="3"/>
              </a:cxn>
              <a:cxn ang="0">
                <a:pos x="32" y="10"/>
              </a:cxn>
              <a:cxn ang="0">
                <a:pos x="50" y="10"/>
              </a:cxn>
              <a:cxn ang="0">
                <a:pos x="47" y="14"/>
              </a:cxn>
              <a:cxn ang="0">
                <a:pos x="40" y="14"/>
              </a:cxn>
              <a:cxn ang="0">
                <a:pos x="36" y="10"/>
              </a:cxn>
              <a:cxn ang="0">
                <a:pos x="36" y="3"/>
              </a:cxn>
              <a:cxn ang="0">
                <a:pos x="40" y="0"/>
              </a:cxn>
              <a:cxn ang="0">
                <a:pos x="47" y="0"/>
              </a:cxn>
              <a:cxn ang="0">
                <a:pos x="50" y="3"/>
              </a:cxn>
              <a:cxn ang="0">
                <a:pos x="50" y="10"/>
              </a:cxn>
            </a:cxnLst>
            <a:rect l="0" t="0" r="r" b="b"/>
            <a:pathLst>
              <a:path w="50" h="14">
                <a:moveTo>
                  <a:pt x="13" y="10"/>
                </a:moveTo>
                <a:cubicBezTo>
                  <a:pt x="13" y="12"/>
                  <a:pt x="12" y="14"/>
                  <a:pt x="10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1" y="14"/>
                  <a:pt x="0" y="12"/>
                  <a:pt x="0" y="1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12" y="0"/>
                  <a:pt x="13" y="1"/>
                  <a:pt x="13" y="3"/>
                </a:cubicBezTo>
                <a:lnTo>
                  <a:pt x="13" y="10"/>
                </a:lnTo>
                <a:close/>
                <a:moveTo>
                  <a:pt x="32" y="10"/>
                </a:moveTo>
                <a:cubicBezTo>
                  <a:pt x="32" y="12"/>
                  <a:pt x="30" y="14"/>
                  <a:pt x="28" y="14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4"/>
                  <a:pt x="18" y="12"/>
                  <a:pt x="18" y="10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1"/>
                  <a:pt x="20" y="0"/>
                  <a:pt x="2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30" y="0"/>
                  <a:pt x="32" y="1"/>
                  <a:pt x="32" y="3"/>
                </a:cubicBezTo>
                <a:lnTo>
                  <a:pt x="32" y="10"/>
                </a:lnTo>
                <a:close/>
                <a:moveTo>
                  <a:pt x="50" y="10"/>
                </a:moveTo>
                <a:cubicBezTo>
                  <a:pt x="50" y="12"/>
                  <a:pt x="48" y="14"/>
                  <a:pt x="47" y="14"/>
                </a:cubicBezTo>
                <a:cubicBezTo>
                  <a:pt x="40" y="14"/>
                  <a:pt x="40" y="14"/>
                  <a:pt x="40" y="14"/>
                </a:cubicBezTo>
                <a:cubicBezTo>
                  <a:pt x="38" y="14"/>
                  <a:pt x="36" y="12"/>
                  <a:pt x="36" y="10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1"/>
                  <a:pt x="38" y="0"/>
                  <a:pt x="40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8" y="0"/>
                  <a:pt x="50" y="1"/>
                  <a:pt x="50" y="3"/>
                </a:cubicBezTo>
                <a:lnTo>
                  <a:pt x="50" y="1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3" name="Freeform 74"/>
          <p:cNvSpPr>
            <a:spLocks noEditPoints="1"/>
          </p:cNvSpPr>
          <p:nvPr/>
        </p:nvSpPr>
        <p:spPr bwMode="auto">
          <a:xfrm>
            <a:off x="7445757" y="2580481"/>
            <a:ext cx="220663" cy="22066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64" y="32"/>
              </a:cxn>
              <a:cxn ang="0">
                <a:pos x="32" y="2"/>
              </a:cxn>
              <a:cxn ang="0">
                <a:pos x="32" y="62"/>
              </a:cxn>
              <a:cxn ang="0">
                <a:pos x="32" y="2"/>
              </a:cxn>
              <a:cxn ang="0">
                <a:pos x="8" y="45"/>
              </a:cxn>
              <a:cxn ang="0">
                <a:pos x="3" y="32"/>
              </a:cxn>
              <a:cxn ang="0">
                <a:pos x="8" y="19"/>
              </a:cxn>
              <a:cxn ang="0">
                <a:pos x="10" y="24"/>
              </a:cxn>
              <a:cxn ang="0">
                <a:pos x="10" y="40"/>
              </a:cxn>
              <a:cxn ang="0">
                <a:pos x="31" y="61"/>
              </a:cxn>
              <a:cxn ang="0">
                <a:pos x="9" y="46"/>
              </a:cxn>
              <a:cxn ang="0">
                <a:pos x="14" y="47"/>
              </a:cxn>
              <a:cxn ang="0">
                <a:pos x="27" y="58"/>
              </a:cxn>
              <a:cxn ang="0">
                <a:pos x="31" y="61"/>
              </a:cxn>
              <a:cxn ang="0">
                <a:pos x="27" y="6"/>
              </a:cxn>
              <a:cxn ang="0">
                <a:pos x="14" y="17"/>
              </a:cxn>
              <a:cxn ang="0">
                <a:pos x="9" y="18"/>
              </a:cxn>
              <a:cxn ang="0">
                <a:pos x="31" y="3"/>
              </a:cxn>
              <a:cxn ang="0">
                <a:pos x="41" y="29"/>
              </a:cxn>
              <a:cxn ang="0">
                <a:pos x="41" y="35"/>
              </a:cxn>
              <a:cxn ang="0">
                <a:pos x="45" y="44"/>
              </a:cxn>
              <a:cxn ang="0">
                <a:pos x="34" y="41"/>
              </a:cxn>
              <a:cxn ang="0">
                <a:pos x="32" y="50"/>
              </a:cxn>
              <a:cxn ang="0">
                <a:pos x="30" y="41"/>
              </a:cxn>
              <a:cxn ang="0">
                <a:pos x="18" y="44"/>
              </a:cxn>
              <a:cxn ang="0">
                <a:pos x="23" y="35"/>
              </a:cxn>
              <a:cxn ang="0">
                <a:pos x="23" y="29"/>
              </a:cxn>
              <a:cxn ang="0">
                <a:pos x="18" y="20"/>
              </a:cxn>
              <a:cxn ang="0">
                <a:pos x="30" y="23"/>
              </a:cxn>
              <a:cxn ang="0">
                <a:pos x="32" y="14"/>
              </a:cxn>
              <a:cxn ang="0">
                <a:pos x="34" y="23"/>
              </a:cxn>
              <a:cxn ang="0">
                <a:pos x="45" y="20"/>
              </a:cxn>
              <a:cxn ang="0">
                <a:pos x="41" y="29"/>
              </a:cxn>
              <a:cxn ang="0">
                <a:pos x="52" y="15"/>
              </a:cxn>
              <a:cxn ang="0">
                <a:pos x="36" y="9"/>
              </a:cxn>
              <a:cxn ang="0">
                <a:pos x="33" y="5"/>
              </a:cxn>
              <a:cxn ang="0">
                <a:pos x="56" y="17"/>
              </a:cxn>
              <a:cxn ang="0">
                <a:pos x="56" y="47"/>
              </a:cxn>
              <a:cxn ang="0">
                <a:pos x="33" y="58"/>
              </a:cxn>
              <a:cxn ang="0">
                <a:pos x="36" y="55"/>
              </a:cxn>
              <a:cxn ang="0">
                <a:pos x="52" y="49"/>
              </a:cxn>
              <a:cxn ang="0">
                <a:pos x="56" y="47"/>
              </a:cxn>
              <a:cxn ang="0">
                <a:pos x="55" y="45"/>
              </a:cxn>
              <a:cxn ang="0">
                <a:pos x="54" y="40"/>
              </a:cxn>
              <a:cxn ang="0">
                <a:pos x="54" y="24"/>
              </a:cxn>
              <a:cxn ang="0">
                <a:pos x="55" y="19"/>
              </a:cxn>
              <a:cxn ang="0">
                <a:pos x="61" y="32"/>
              </a:cxn>
            </a:cxnLst>
            <a:rect l="0" t="0" r="r" b="b"/>
            <a:pathLst>
              <a:path w="64" h="64">
                <a:moveTo>
                  <a:pt x="32" y="64"/>
                </a:moveTo>
                <a:cubicBezTo>
                  <a:pt x="14" y="64"/>
                  <a:pt x="0" y="50"/>
                  <a:pt x="0" y="32"/>
                </a:cubicBezTo>
                <a:cubicBezTo>
                  <a:pt x="0" y="14"/>
                  <a:pt x="14" y="0"/>
                  <a:pt x="32" y="0"/>
                </a:cubicBezTo>
                <a:cubicBezTo>
                  <a:pt x="49" y="0"/>
                  <a:pt x="64" y="14"/>
                  <a:pt x="64" y="32"/>
                </a:cubicBezTo>
                <a:cubicBezTo>
                  <a:pt x="64" y="50"/>
                  <a:pt x="49" y="64"/>
                  <a:pt x="32" y="64"/>
                </a:cubicBezTo>
                <a:close/>
                <a:moveTo>
                  <a:pt x="32" y="2"/>
                </a:moveTo>
                <a:cubicBezTo>
                  <a:pt x="15" y="2"/>
                  <a:pt x="1" y="15"/>
                  <a:pt x="1" y="32"/>
                </a:cubicBezTo>
                <a:cubicBezTo>
                  <a:pt x="1" y="49"/>
                  <a:pt x="15" y="62"/>
                  <a:pt x="32" y="62"/>
                </a:cubicBezTo>
                <a:cubicBezTo>
                  <a:pt x="49" y="62"/>
                  <a:pt x="62" y="49"/>
                  <a:pt x="62" y="32"/>
                </a:cubicBezTo>
                <a:cubicBezTo>
                  <a:pt x="62" y="15"/>
                  <a:pt x="49" y="2"/>
                  <a:pt x="32" y="2"/>
                </a:cubicBezTo>
                <a:close/>
                <a:moveTo>
                  <a:pt x="7" y="41"/>
                </a:moveTo>
                <a:cubicBezTo>
                  <a:pt x="7" y="42"/>
                  <a:pt x="8" y="43"/>
                  <a:pt x="8" y="45"/>
                </a:cubicBezTo>
                <a:cubicBezTo>
                  <a:pt x="6" y="46"/>
                  <a:pt x="6" y="46"/>
                  <a:pt x="6" y="46"/>
                </a:cubicBezTo>
                <a:cubicBezTo>
                  <a:pt x="4" y="42"/>
                  <a:pt x="3" y="37"/>
                  <a:pt x="3" y="32"/>
                </a:cubicBezTo>
                <a:cubicBezTo>
                  <a:pt x="3" y="27"/>
                  <a:pt x="4" y="22"/>
                  <a:pt x="6" y="18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21"/>
                  <a:pt x="7" y="22"/>
                  <a:pt x="7" y="23"/>
                </a:cubicBezTo>
                <a:cubicBezTo>
                  <a:pt x="10" y="24"/>
                  <a:pt x="10" y="24"/>
                  <a:pt x="10" y="24"/>
                </a:cubicBezTo>
                <a:cubicBezTo>
                  <a:pt x="9" y="27"/>
                  <a:pt x="8" y="29"/>
                  <a:pt x="8" y="32"/>
                </a:cubicBezTo>
                <a:cubicBezTo>
                  <a:pt x="8" y="35"/>
                  <a:pt x="9" y="37"/>
                  <a:pt x="10" y="40"/>
                </a:cubicBezTo>
                <a:lnTo>
                  <a:pt x="7" y="41"/>
                </a:lnTo>
                <a:close/>
                <a:moveTo>
                  <a:pt x="31" y="61"/>
                </a:moveTo>
                <a:cubicBezTo>
                  <a:pt x="21" y="61"/>
                  <a:pt x="12" y="55"/>
                  <a:pt x="7" y="47"/>
                </a:cubicBezTo>
                <a:cubicBezTo>
                  <a:pt x="9" y="46"/>
                  <a:pt x="9" y="46"/>
                  <a:pt x="9" y="46"/>
                </a:cubicBezTo>
                <a:cubicBezTo>
                  <a:pt x="10" y="47"/>
                  <a:pt x="11" y="48"/>
                  <a:pt x="12" y="49"/>
                </a:cubicBezTo>
                <a:cubicBezTo>
                  <a:pt x="14" y="47"/>
                  <a:pt x="14" y="47"/>
                  <a:pt x="14" y="47"/>
                </a:cubicBezTo>
                <a:cubicBezTo>
                  <a:pt x="17" y="51"/>
                  <a:pt x="22" y="54"/>
                  <a:pt x="27" y="55"/>
                </a:cubicBezTo>
                <a:cubicBezTo>
                  <a:pt x="27" y="58"/>
                  <a:pt x="27" y="58"/>
                  <a:pt x="27" y="58"/>
                </a:cubicBezTo>
                <a:cubicBezTo>
                  <a:pt x="28" y="58"/>
                  <a:pt x="30" y="58"/>
                  <a:pt x="31" y="58"/>
                </a:cubicBezTo>
                <a:lnTo>
                  <a:pt x="31" y="61"/>
                </a:lnTo>
                <a:close/>
                <a:moveTo>
                  <a:pt x="31" y="5"/>
                </a:moveTo>
                <a:cubicBezTo>
                  <a:pt x="30" y="5"/>
                  <a:pt x="28" y="6"/>
                  <a:pt x="27" y="6"/>
                </a:cubicBezTo>
                <a:cubicBezTo>
                  <a:pt x="27" y="9"/>
                  <a:pt x="27" y="9"/>
                  <a:pt x="27" y="9"/>
                </a:cubicBezTo>
                <a:cubicBezTo>
                  <a:pt x="22" y="10"/>
                  <a:pt x="17" y="13"/>
                  <a:pt x="14" y="17"/>
                </a:cubicBezTo>
                <a:cubicBezTo>
                  <a:pt x="12" y="15"/>
                  <a:pt x="12" y="15"/>
                  <a:pt x="12" y="15"/>
                </a:cubicBezTo>
                <a:cubicBezTo>
                  <a:pt x="11" y="16"/>
                  <a:pt x="10" y="17"/>
                  <a:pt x="9" y="18"/>
                </a:cubicBezTo>
                <a:cubicBezTo>
                  <a:pt x="7" y="17"/>
                  <a:pt x="7" y="17"/>
                  <a:pt x="7" y="17"/>
                </a:cubicBezTo>
                <a:cubicBezTo>
                  <a:pt x="12" y="9"/>
                  <a:pt x="21" y="3"/>
                  <a:pt x="31" y="3"/>
                </a:cubicBezTo>
                <a:lnTo>
                  <a:pt x="31" y="5"/>
                </a:lnTo>
                <a:close/>
                <a:moveTo>
                  <a:pt x="41" y="29"/>
                </a:moveTo>
                <a:cubicBezTo>
                  <a:pt x="41" y="30"/>
                  <a:pt x="41" y="31"/>
                  <a:pt x="41" y="32"/>
                </a:cubicBezTo>
                <a:cubicBezTo>
                  <a:pt x="41" y="33"/>
                  <a:pt x="41" y="34"/>
                  <a:pt x="41" y="35"/>
                </a:cubicBezTo>
                <a:cubicBezTo>
                  <a:pt x="49" y="38"/>
                  <a:pt x="49" y="38"/>
                  <a:pt x="49" y="38"/>
                </a:cubicBezTo>
                <a:cubicBezTo>
                  <a:pt x="48" y="40"/>
                  <a:pt x="47" y="42"/>
                  <a:pt x="45" y="44"/>
                </a:cubicBezTo>
                <a:cubicBezTo>
                  <a:pt x="39" y="38"/>
                  <a:pt x="39" y="38"/>
                  <a:pt x="39" y="38"/>
                </a:cubicBezTo>
                <a:cubicBezTo>
                  <a:pt x="37" y="40"/>
                  <a:pt x="36" y="41"/>
                  <a:pt x="34" y="41"/>
                </a:cubicBezTo>
                <a:cubicBezTo>
                  <a:pt x="35" y="50"/>
                  <a:pt x="35" y="50"/>
                  <a:pt x="35" y="50"/>
                </a:cubicBezTo>
                <a:cubicBezTo>
                  <a:pt x="34" y="50"/>
                  <a:pt x="33" y="50"/>
                  <a:pt x="32" y="50"/>
                </a:cubicBezTo>
                <a:cubicBezTo>
                  <a:pt x="31" y="50"/>
                  <a:pt x="29" y="50"/>
                  <a:pt x="28" y="50"/>
                </a:cubicBezTo>
                <a:cubicBezTo>
                  <a:pt x="30" y="41"/>
                  <a:pt x="30" y="41"/>
                  <a:pt x="30" y="41"/>
                </a:cubicBezTo>
                <a:cubicBezTo>
                  <a:pt x="28" y="41"/>
                  <a:pt x="26" y="40"/>
                  <a:pt x="25" y="38"/>
                </a:cubicBezTo>
                <a:cubicBezTo>
                  <a:pt x="18" y="44"/>
                  <a:pt x="18" y="44"/>
                  <a:pt x="18" y="44"/>
                </a:cubicBezTo>
                <a:cubicBezTo>
                  <a:pt x="17" y="42"/>
                  <a:pt x="15" y="40"/>
                  <a:pt x="15" y="38"/>
                </a:cubicBezTo>
                <a:cubicBezTo>
                  <a:pt x="23" y="35"/>
                  <a:pt x="23" y="35"/>
                  <a:pt x="23" y="35"/>
                </a:cubicBezTo>
                <a:cubicBezTo>
                  <a:pt x="23" y="34"/>
                  <a:pt x="22" y="33"/>
                  <a:pt x="22" y="32"/>
                </a:cubicBezTo>
                <a:cubicBezTo>
                  <a:pt x="22" y="31"/>
                  <a:pt x="23" y="30"/>
                  <a:pt x="23" y="29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24"/>
                  <a:pt x="17" y="22"/>
                  <a:pt x="18" y="20"/>
                </a:cubicBezTo>
                <a:cubicBezTo>
                  <a:pt x="25" y="26"/>
                  <a:pt x="25" y="26"/>
                  <a:pt x="25" y="26"/>
                </a:cubicBezTo>
                <a:cubicBezTo>
                  <a:pt x="26" y="24"/>
                  <a:pt x="28" y="23"/>
                  <a:pt x="30" y="23"/>
                </a:cubicBezTo>
                <a:cubicBezTo>
                  <a:pt x="28" y="14"/>
                  <a:pt x="28" y="14"/>
                  <a:pt x="28" y="14"/>
                </a:cubicBezTo>
                <a:cubicBezTo>
                  <a:pt x="29" y="14"/>
                  <a:pt x="31" y="14"/>
                  <a:pt x="32" y="14"/>
                </a:cubicBezTo>
                <a:cubicBezTo>
                  <a:pt x="33" y="14"/>
                  <a:pt x="34" y="14"/>
                  <a:pt x="35" y="14"/>
                </a:cubicBezTo>
                <a:cubicBezTo>
                  <a:pt x="34" y="23"/>
                  <a:pt x="34" y="23"/>
                  <a:pt x="34" y="23"/>
                </a:cubicBezTo>
                <a:cubicBezTo>
                  <a:pt x="36" y="23"/>
                  <a:pt x="37" y="24"/>
                  <a:pt x="39" y="26"/>
                </a:cubicBezTo>
                <a:cubicBezTo>
                  <a:pt x="45" y="20"/>
                  <a:pt x="45" y="20"/>
                  <a:pt x="45" y="20"/>
                </a:cubicBezTo>
                <a:cubicBezTo>
                  <a:pt x="47" y="22"/>
                  <a:pt x="48" y="24"/>
                  <a:pt x="49" y="26"/>
                </a:cubicBezTo>
                <a:lnTo>
                  <a:pt x="41" y="29"/>
                </a:lnTo>
                <a:close/>
                <a:moveTo>
                  <a:pt x="54" y="18"/>
                </a:moveTo>
                <a:cubicBezTo>
                  <a:pt x="54" y="17"/>
                  <a:pt x="53" y="16"/>
                  <a:pt x="52" y="15"/>
                </a:cubicBezTo>
                <a:cubicBezTo>
                  <a:pt x="49" y="17"/>
                  <a:pt x="49" y="17"/>
                  <a:pt x="49" y="17"/>
                </a:cubicBezTo>
                <a:cubicBezTo>
                  <a:pt x="46" y="13"/>
                  <a:pt x="41" y="10"/>
                  <a:pt x="36" y="9"/>
                </a:cubicBezTo>
                <a:cubicBezTo>
                  <a:pt x="37" y="6"/>
                  <a:pt x="37" y="6"/>
                  <a:pt x="37" y="6"/>
                </a:cubicBezTo>
                <a:cubicBezTo>
                  <a:pt x="35" y="6"/>
                  <a:pt x="34" y="5"/>
                  <a:pt x="33" y="5"/>
                </a:cubicBezTo>
                <a:cubicBezTo>
                  <a:pt x="33" y="3"/>
                  <a:pt x="33" y="3"/>
                  <a:pt x="33" y="3"/>
                </a:cubicBezTo>
                <a:cubicBezTo>
                  <a:pt x="43" y="3"/>
                  <a:pt x="51" y="9"/>
                  <a:pt x="56" y="17"/>
                </a:cubicBezTo>
                <a:lnTo>
                  <a:pt x="54" y="18"/>
                </a:lnTo>
                <a:close/>
                <a:moveTo>
                  <a:pt x="56" y="47"/>
                </a:moveTo>
                <a:cubicBezTo>
                  <a:pt x="51" y="55"/>
                  <a:pt x="43" y="61"/>
                  <a:pt x="33" y="61"/>
                </a:cubicBezTo>
                <a:cubicBezTo>
                  <a:pt x="33" y="58"/>
                  <a:pt x="33" y="58"/>
                  <a:pt x="33" y="58"/>
                </a:cubicBezTo>
                <a:cubicBezTo>
                  <a:pt x="34" y="58"/>
                  <a:pt x="35" y="58"/>
                  <a:pt x="37" y="58"/>
                </a:cubicBezTo>
                <a:cubicBezTo>
                  <a:pt x="36" y="55"/>
                  <a:pt x="36" y="55"/>
                  <a:pt x="36" y="55"/>
                </a:cubicBezTo>
                <a:cubicBezTo>
                  <a:pt x="41" y="54"/>
                  <a:pt x="46" y="51"/>
                  <a:pt x="49" y="47"/>
                </a:cubicBezTo>
                <a:cubicBezTo>
                  <a:pt x="52" y="49"/>
                  <a:pt x="52" y="49"/>
                  <a:pt x="52" y="49"/>
                </a:cubicBezTo>
                <a:cubicBezTo>
                  <a:pt x="53" y="48"/>
                  <a:pt x="54" y="47"/>
                  <a:pt x="54" y="46"/>
                </a:cubicBezTo>
                <a:lnTo>
                  <a:pt x="56" y="47"/>
                </a:lnTo>
                <a:close/>
                <a:moveTo>
                  <a:pt x="57" y="46"/>
                </a:moveTo>
                <a:cubicBezTo>
                  <a:pt x="55" y="45"/>
                  <a:pt x="55" y="45"/>
                  <a:pt x="55" y="45"/>
                </a:cubicBezTo>
                <a:cubicBezTo>
                  <a:pt x="56" y="43"/>
                  <a:pt x="56" y="42"/>
                  <a:pt x="57" y="41"/>
                </a:cubicBezTo>
                <a:cubicBezTo>
                  <a:pt x="54" y="40"/>
                  <a:pt x="54" y="40"/>
                  <a:pt x="54" y="40"/>
                </a:cubicBezTo>
                <a:cubicBezTo>
                  <a:pt x="55" y="37"/>
                  <a:pt x="55" y="35"/>
                  <a:pt x="55" y="32"/>
                </a:cubicBezTo>
                <a:cubicBezTo>
                  <a:pt x="55" y="29"/>
                  <a:pt x="55" y="27"/>
                  <a:pt x="54" y="24"/>
                </a:cubicBezTo>
                <a:cubicBezTo>
                  <a:pt x="57" y="23"/>
                  <a:pt x="57" y="23"/>
                  <a:pt x="57" y="23"/>
                </a:cubicBezTo>
                <a:cubicBezTo>
                  <a:pt x="56" y="22"/>
                  <a:pt x="56" y="21"/>
                  <a:pt x="55" y="19"/>
                </a:cubicBezTo>
                <a:cubicBezTo>
                  <a:pt x="57" y="18"/>
                  <a:pt x="57" y="18"/>
                  <a:pt x="57" y="18"/>
                </a:cubicBezTo>
                <a:cubicBezTo>
                  <a:pt x="59" y="22"/>
                  <a:pt x="61" y="27"/>
                  <a:pt x="61" y="32"/>
                </a:cubicBezTo>
                <a:cubicBezTo>
                  <a:pt x="61" y="37"/>
                  <a:pt x="59" y="42"/>
                  <a:pt x="57" y="4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4" name="Freeform 75"/>
          <p:cNvSpPr>
            <a:spLocks noEditPoints="1"/>
          </p:cNvSpPr>
          <p:nvPr/>
        </p:nvSpPr>
        <p:spPr bwMode="auto">
          <a:xfrm>
            <a:off x="7941057" y="2612231"/>
            <a:ext cx="220663" cy="171450"/>
          </a:xfrm>
          <a:custGeom>
            <a:avLst/>
            <a:gdLst/>
            <a:ahLst/>
            <a:cxnLst>
              <a:cxn ang="0">
                <a:pos x="64" y="45"/>
              </a:cxn>
              <a:cxn ang="0">
                <a:pos x="58" y="50"/>
              </a:cxn>
              <a:cxn ang="0">
                <a:pos x="5" y="50"/>
              </a:cxn>
              <a:cxn ang="0">
                <a:pos x="0" y="45"/>
              </a:cxn>
              <a:cxn ang="0">
                <a:pos x="0" y="6"/>
              </a:cxn>
              <a:cxn ang="0">
                <a:pos x="5" y="0"/>
              </a:cxn>
              <a:cxn ang="0">
                <a:pos x="58" y="0"/>
              </a:cxn>
              <a:cxn ang="0">
                <a:pos x="64" y="6"/>
              </a:cxn>
              <a:cxn ang="0">
                <a:pos x="64" y="45"/>
              </a:cxn>
              <a:cxn ang="0">
                <a:pos x="58" y="5"/>
              </a:cxn>
              <a:cxn ang="0">
                <a:pos x="5" y="5"/>
              </a:cxn>
              <a:cxn ang="0">
                <a:pos x="4" y="6"/>
              </a:cxn>
              <a:cxn ang="0">
                <a:pos x="10" y="16"/>
              </a:cxn>
              <a:cxn ang="0">
                <a:pos x="24" y="27"/>
              </a:cxn>
              <a:cxn ang="0">
                <a:pos x="32" y="32"/>
              </a:cxn>
              <a:cxn ang="0">
                <a:pos x="32" y="32"/>
              </a:cxn>
              <a:cxn ang="0">
                <a:pos x="32" y="32"/>
              </a:cxn>
              <a:cxn ang="0">
                <a:pos x="40" y="27"/>
              </a:cxn>
              <a:cxn ang="0">
                <a:pos x="54" y="16"/>
              </a:cxn>
              <a:cxn ang="0">
                <a:pos x="59" y="7"/>
              </a:cxn>
              <a:cxn ang="0">
                <a:pos x="58" y="5"/>
              </a:cxn>
              <a:cxn ang="0">
                <a:pos x="59" y="17"/>
              </a:cxn>
              <a:cxn ang="0">
                <a:pos x="57" y="20"/>
              </a:cxn>
              <a:cxn ang="0">
                <a:pos x="41" y="32"/>
              </a:cxn>
              <a:cxn ang="0">
                <a:pos x="32" y="37"/>
              </a:cxn>
              <a:cxn ang="0">
                <a:pos x="32" y="37"/>
              </a:cxn>
              <a:cxn ang="0">
                <a:pos x="32" y="37"/>
              </a:cxn>
              <a:cxn ang="0">
                <a:pos x="22" y="32"/>
              </a:cxn>
              <a:cxn ang="0">
                <a:pos x="7" y="20"/>
              </a:cxn>
              <a:cxn ang="0">
                <a:pos x="4" y="17"/>
              </a:cxn>
              <a:cxn ang="0">
                <a:pos x="4" y="45"/>
              </a:cxn>
              <a:cxn ang="0">
                <a:pos x="5" y="46"/>
              </a:cxn>
              <a:cxn ang="0">
                <a:pos x="58" y="46"/>
              </a:cxn>
              <a:cxn ang="0">
                <a:pos x="59" y="45"/>
              </a:cxn>
              <a:cxn ang="0">
                <a:pos x="59" y="17"/>
              </a:cxn>
            </a:cxnLst>
            <a:rect l="0" t="0" r="r" b="b"/>
            <a:pathLst>
              <a:path w="64" h="50">
                <a:moveTo>
                  <a:pt x="64" y="45"/>
                </a:moveTo>
                <a:cubicBezTo>
                  <a:pt x="64" y="48"/>
                  <a:pt x="61" y="50"/>
                  <a:pt x="58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8"/>
                  <a:pt x="0" y="45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2" y="0"/>
                  <a:pt x="5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61" y="0"/>
                  <a:pt x="64" y="3"/>
                  <a:pt x="64" y="6"/>
                </a:cubicBezTo>
                <a:lnTo>
                  <a:pt x="64" y="45"/>
                </a:lnTo>
                <a:close/>
                <a:moveTo>
                  <a:pt x="58" y="5"/>
                </a:moveTo>
                <a:cubicBezTo>
                  <a:pt x="5" y="5"/>
                  <a:pt x="5" y="5"/>
                  <a:pt x="5" y="5"/>
                </a:cubicBezTo>
                <a:cubicBezTo>
                  <a:pt x="5" y="5"/>
                  <a:pt x="4" y="5"/>
                  <a:pt x="4" y="6"/>
                </a:cubicBezTo>
                <a:cubicBezTo>
                  <a:pt x="4" y="10"/>
                  <a:pt x="6" y="13"/>
                  <a:pt x="10" y="16"/>
                </a:cubicBezTo>
                <a:cubicBezTo>
                  <a:pt x="14" y="20"/>
                  <a:pt x="19" y="23"/>
                  <a:pt x="24" y="27"/>
                </a:cubicBezTo>
                <a:cubicBezTo>
                  <a:pt x="26" y="29"/>
                  <a:pt x="29" y="32"/>
                  <a:pt x="32" y="32"/>
                </a:cubicBezTo>
                <a:cubicBezTo>
                  <a:pt x="32" y="32"/>
                  <a:pt x="32" y="32"/>
                  <a:pt x="32" y="32"/>
                </a:cubicBezTo>
                <a:cubicBezTo>
                  <a:pt x="32" y="32"/>
                  <a:pt x="32" y="32"/>
                  <a:pt x="32" y="32"/>
                </a:cubicBezTo>
                <a:cubicBezTo>
                  <a:pt x="34" y="32"/>
                  <a:pt x="38" y="29"/>
                  <a:pt x="40" y="27"/>
                </a:cubicBezTo>
                <a:cubicBezTo>
                  <a:pt x="44" y="23"/>
                  <a:pt x="49" y="20"/>
                  <a:pt x="54" y="16"/>
                </a:cubicBezTo>
                <a:cubicBezTo>
                  <a:pt x="56" y="14"/>
                  <a:pt x="59" y="10"/>
                  <a:pt x="59" y="7"/>
                </a:cubicBezTo>
                <a:cubicBezTo>
                  <a:pt x="59" y="6"/>
                  <a:pt x="59" y="5"/>
                  <a:pt x="58" y="5"/>
                </a:cubicBezTo>
                <a:close/>
                <a:moveTo>
                  <a:pt x="59" y="17"/>
                </a:moveTo>
                <a:cubicBezTo>
                  <a:pt x="58" y="18"/>
                  <a:pt x="58" y="19"/>
                  <a:pt x="57" y="20"/>
                </a:cubicBezTo>
                <a:cubicBezTo>
                  <a:pt x="52" y="24"/>
                  <a:pt x="46" y="28"/>
                  <a:pt x="41" y="32"/>
                </a:cubicBezTo>
                <a:cubicBezTo>
                  <a:pt x="39" y="34"/>
                  <a:pt x="36" y="37"/>
                  <a:pt x="32" y="37"/>
                </a:cubicBezTo>
                <a:cubicBezTo>
                  <a:pt x="32" y="37"/>
                  <a:pt x="32" y="37"/>
                  <a:pt x="32" y="37"/>
                </a:cubicBezTo>
                <a:cubicBezTo>
                  <a:pt x="32" y="37"/>
                  <a:pt x="32" y="37"/>
                  <a:pt x="32" y="37"/>
                </a:cubicBezTo>
                <a:cubicBezTo>
                  <a:pt x="28" y="37"/>
                  <a:pt x="25" y="34"/>
                  <a:pt x="22" y="32"/>
                </a:cubicBezTo>
                <a:cubicBezTo>
                  <a:pt x="17" y="28"/>
                  <a:pt x="12" y="24"/>
                  <a:pt x="7" y="20"/>
                </a:cubicBezTo>
                <a:cubicBezTo>
                  <a:pt x="6" y="19"/>
                  <a:pt x="5" y="18"/>
                  <a:pt x="4" y="17"/>
                </a:cubicBezTo>
                <a:cubicBezTo>
                  <a:pt x="4" y="45"/>
                  <a:pt x="4" y="45"/>
                  <a:pt x="4" y="45"/>
                </a:cubicBezTo>
                <a:cubicBezTo>
                  <a:pt x="4" y="45"/>
                  <a:pt x="5" y="46"/>
                  <a:pt x="5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9" y="46"/>
                  <a:pt x="59" y="45"/>
                  <a:pt x="59" y="45"/>
                </a:cubicBezTo>
                <a:lnTo>
                  <a:pt x="59" y="1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5" name="Freeform 76"/>
          <p:cNvSpPr>
            <a:spLocks noEditPoints="1"/>
          </p:cNvSpPr>
          <p:nvPr/>
        </p:nvSpPr>
        <p:spPr bwMode="auto">
          <a:xfrm>
            <a:off x="8433182" y="2612231"/>
            <a:ext cx="239713" cy="157163"/>
          </a:xfrm>
          <a:custGeom>
            <a:avLst/>
            <a:gdLst/>
            <a:ahLst/>
            <a:cxnLst>
              <a:cxn ang="0">
                <a:pos x="68" y="8"/>
              </a:cxn>
              <a:cxn ang="0">
                <a:pos x="36" y="44"/>
              </a:cxn>
              <a:cxn ang="0">
                <a:pos x="33" y="46"/>
              </a:cxn>
              <a:cxn ang="0">
                <a:pos x="5" y="46"/>
              </a:cxn>
              <a:cxn ang="0">
                <a:pos x="1" y="43"/>
              </a:cxn>
              <a:cxn ang="0">
                <a:pos x="2" y="38"/>
              </a:cxn>
              <a:cxn ang="0">
                <a:pos x="34" y="2"/>
              </a:cxn>
              <a:cxn ang="0">
                <a:pos x="37" y="0"/>
              </a:cxn>
              <a:cxn ang="0">
                <a:pos x="65" y="0"/>
              </a:cxn>
              <a:cxn ang="0">
                <a:pos x="69" y="3"/>
              </a:cxn>
              <a:cxn ang="0">
                <a:pos x="68" y="8"/>
              </a:cxn>
              <a:cxn ang="0">
                <a:pos x="45" y="28"/>
              </a:cxn>
              <a:cxn ang="0">
                <a:pos x="17" y="28"/>
              </a:cxn>
              <a:cxn ang="0">
                <a:pos x="5" y="41"/>
              </a:cxn>
              <a:cxn ang="0">
                <a:pos x="33" y="41"/>
              </a:cxn>
              <a:cxn ang="0">
                <a:pos x="45" y="28"/>
              </a:cxn>
            </a:cxnLst>
            <a:rect l="0" t="0" r="r" b="b"/>
            <a:pathLst>
              <a:path w="70" h="46">
                <a:moveTo>
                  <a:pt x="68" y="8"/>
                </a:moveTo>
                <a:cubicBezTo>
                  <a:pt x="36" y="44"/>
                  <a:pt x="36" y="44"/>
                  <a:pt x="36" y="44"/>
                </a:cubicBezTo>
                <a:cubicBezTo>
                  <a:pt x="35" y="45"/>
                  <a:pt x="34" y="46"/>
                  <a:pt x="33" y="46"/>
                </a:cubicBezTo>
                <a:cubicBezTo>
                  <a:pt x="5" y="46"/>
                  <a:pt x="5" y="46"/>
                  <a:pt x="5" y="46"/>
                </a:cubicBezTo>
                <a:cubicBezTo>
                  <a:pt x="4" y="46"/>
                  <a:pt x="2" y="45"/>
                  <a:pt x="1" y="43"/>
                </a:cubicBezTo>
                <a:cubicBezTo>
                  <a:pt x="0" y="41"/>
                  <a:pt x="1" y="40"/>
                  <a:pt x="2" y="38"/>
                </a:cubicBezTo>
                <a:cubicBezTo>
                  <a:pt x="34" y="2"/>
                  <a:pt x="34" y="2"/>
                  <a:pt x="34" y="2"/>
                </a:cubicBezTo>
                <a:cubicBezTo>
                  <a:pt x="35" y="1"/>
                  <a:pt x="36" y="0"/>
                  <a:pt x="37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7" y="0"/>
                  <a:pt x="68" y="1"/>
                  <a:pt x="69" y="3"/>
                </a:cubicBezTo>
                <a:cubicBezTo>
                  <a:pt x="70" y="4"/>
                  <a:pt x="69" y="6"/>
                  <a:pt x="68" y="8"/>
                </a:cubicBezTo>
                <a:close/>
                <a:moveTo>
                  <a:pt x="45" y="28"/>
                </a:moveTo>
                <a:cubicBezTo>
                  <a:pt x="17" y="28"/>
                  <a:pt x="17" y="28"/>
                  <a:pt x="17" y="28"/>
                </a:cubicBezTo>
                <a:cubicBezTo>
                  <a:pt x="5" y="41"/>
                  <a:pt x="5" y="41"/>
                  <a:pt x="5" y="41"/>
                </a:cubicBezTo>
                <a:cubicBezTo>
                  <a:pt x="33" y="41"/>
                  <a:pt x="33" y="41"/>
                  <a:pt x="33" y="41"/>
                </a:cubicBezTo>
                <a:lnTo>
                  <a:pt x="45" y="2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6" name="Freeform 77"/>
          <p:cNvSpPr/>
          <p:nvPr/>
        </p:nvSpPr>
        <p:spPr bwMode="auto">
          <a:xfrm>
            <a:off x="8931657" y="2597943"/>
            <a:ext cx="122238" cy="171450"/>
          </a:xfrm>
          <a:custGeom>
            <a:avLst/>
            <a:gdLst/>
            <a:ahLst/>
            <a:cxnLst>
              <a:cxn ang="0">
                <a:pos x="36" y="47"/>
              </a:cxn>
              <a:cxn ang="0">
                <a:pos x="35" y="49"/>
              </a:cxn>
              <a:cxn ang="0">
                <a:pos x="27" y="50"/>
              </a:cxn>
              <a:cxn ang="0">
                <a:pos x="4" y="33"/>
              </a:cxn>
              <a:cxn ang="0">
                <a:pos x="1" y="33"/>
              </a:cxn>
              <a:cxn ang="0">
                <a:pos x="0" y="31"/>
              </a:cxn>
              <a:cxn ang="0">
                <a:pos x="0" y="27"/>
              </a:cxn>
              <a:cxn ang="0">
                <a:pos x="1" y="26"/>
              </a:cxn>
              <a:cxn ang="0">
                <a:pos x="3" y="26"/>
              </a:cxn>
              <a:cxn ang="0">
                <a:pos x="3" y="23"/>
              </a:cxn>
              <a:cxn ang="0">
                <a:pos x="1" y="23"/>
              </a:cxn>
              <a:cxn ang="0">
                <a:pos x="0" y="21"/>
              </a:cxn>
              <a:cxn ang="0">
                <a:pos x="0" y="17"/>
              </a:cxn>
              <a:cxn ang="0">
                <a:pos x="1" y="16"/>
              </a:cxn>
              <a:cxn ang="0">
                <a:pos x="4" y="16"/>
              </a:cxn>
              <a:cxn ang="0">
                <a:pos x="27" y="0"/>
              </a:cxn>
              <a:cxn ang="0">
                <a:pos x="34" y="0"/>
              </a:cxn>
              <a:cxn ang="0">
                <a:pos x="35" y="1"/>
              </a:cxn>
              <a:cxn ang="0">
                <a:pos x="35" y="2"/>
              </a:cxn>
              <a:cxn ang="0">
                <a:pos x="34" y="7"/>
              </a:cxn>
              <a:cxn ang="0">
                <a:pos x="32" y="8"/>
              </a:cxn>
              <a:cxn ang="0">
                <a:pos x="27" y="8"/>
              </a:cxn>
              <a:cxn ang="0">
                <a:pos x="14" y="16"/>
              </a:cxn>
              <a:cxn ang="0">
                <a:pos x="31" y="16"/>
              </a:cxn>
              <a:cxn ang="0">
                <a:pos x="31" y="17"/>
              </a:cxn>
              <a:cxn ang="0">
                <a:pos x="32" y="18"/>
              </a:cxn>
              <a:cxn ang="0">
                <a:pos x="31" y="22"/>
              </a:cxn>
              <a:cxn ang="0">
                <a:pos x="30" y="23"/>
              </a:cxn>
              <a:cxn ang="0">
                <a:pos x="12" y="23"/>
              </a:cxn>
              <a:cxn ang="0">
                <a:pos x="12" y="26"/>
              </a:cxn>
              <a:cxn ang="0">
                <a:pos x="29" y="26"/>
              </a:cxn>
              <a:cxn ang="0">
                <a:pos x="30" y="27"/>
              </a:cxn>
              <a:cxn ang="0">
                <a:pos x="30" y="28"/>
              </a:cxn>
              <a:cxn ang="0">
                <a:pos x="29" y="32"/>
              </a:cxn>
              <a:cxn ang="0">
                <a:pos x="28" y="33"/>
              </a:cxn>
              <a:cxn ang="0">
                <a:pos x="14" y="33"/>
              </a:cxn>
              <a:cxn ang="0">
                <a:pos x="27" y="42"/>
              </a:cxn>
              <a:cxn ang="0">
                <a:pos x="33" y="41"/>
              </a:cxn>
              <a:cxn ang="0">
                <a:pos x="34" y="41"/>
              </a:cxn>
              <a:cxn ang="0">
                <a:pos x="35" y="42"/>
              </a:cxn>
              <a:cxn ang="0">
                <a:pos x="36" y="47"/>
              </a:cxn>
            </a:cxnLst>
            <a:rect l="0" t="0" r="r" b="b"/>
            <a:pathLst>
              <a:path w="36" h="50">
                <a:moveTo>
                  <a:pt x="36" y="47"/>
                </a:moveTo>
                <a:cubicBezTo>
                  <a:pt x="36" y="48"/>
                  <a:pt x="36" y="48"/>
                  <a:pt x="35" y="49"/>
                </a:cubicBezTo>
                <a:cubicBezTo>
                  <a:pt x="35" y="49"/>
                  <a:pt x="32" y="50"/>
                  <a:pt x="27" y="50"/>
                </a:cubicBezTo>
                <a:cubicBezTo>
                  <a:pt x="16" y="50"/>
                  <a:pt x="7" y="43"/>
                  <a:pt x="4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3"/>
                  <a:pt x="0" y="32"/>
                  <a:pt x="0" y="31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7"/>
                  <a:pt x="0" y="26"/>
                  <a:pt x="1" y="26"/>
                </a:cubicBezTo>
                <a:cubicBezTo>
                  <a:pt x="3" y="26"/>
                  <a:pt x="3" y="26"/>
                  <a:pt x="3" y="26"/>
                </a:cubicBezTo>
                <a:cubicBezTo>
                  <a:pt x="3" y="25"/>
                  <a:pt x="3" y="24"/>
                  <a:pt x="3" y="23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23"/>
                  <a:pt x="0" y="22"/>
                  <a:pt x="0" y="21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6"/>
                  <a:pt x="1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8" y="6"/>
                  <a:pt x="17" y="0"/>
                  <a:pt x="27" y="0"/>
                </a:cubicBezTo>
                <a:cubicBezTo>
                  <a:pt x="31" y="0"/>
                  <a:pt x="34" y="0"/>
                  <a:pt x="34" y="0"/>
                </a:cubicBezTo>
                <a:cubicBezTo>
                  <a:pt x="35" y="0"/>
                  <a:pt x="35" y="1"/>
                  <a:pt x="35" y="1"/>
                </a:cubicBezTo>
                <a:cubicBezTo>
                  <a:pt x="35" y="1"/>
                  <a:pt x="35" y="1"/>
                  <a:pt x="35" y="2"/>
                </a:cubicBezTo>
                <a:cubicBezTo>
                  <a:pt x="34" y="7"/>
                  <a:pt x="34" y="7"/>
                  <a:pt x="34" y="7"/>
                </a:cubicBezTo>
                <a:cubicBezTo>
                  <a:pt x="33" y="8"/>
                  <a:pt x="33" y="8"/>
                  <a:pt x="32" y="8"/>
                </a:cubicBezTo>
                <a:cubicBezTo>
                  <a:pt x="32" y="8"/>
                  <a:pt x="30" y="8"/>
                  <a:pt x="27" y="8"/>
                </a:cubicBezTo>
                <a:cubicBezTo>
                  <a:pt x="21" y="8"/>
                  <a:pt x="16" y="11"/>
                  <a:pt x="14" y="16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6"/>
                  <a:pt x="31" y="16"/>
                  <a:pt x="31" y="17"/>
                </a:cubicBezTo>
                <a:cubicBezTo>
                  <a:pt x="32" y="17"/>
                  <a:pt x="32" y="17"/>
                  <a:pt x="32" y="18"/>
                </a:cubicBezTo>
                <a:cubicBezTo>
                  <a:pt x="31" y="22"/>
                  <a:pt x="31" y="22"/>
                  <a:pt x="31" y="22"/>
                </a:cubicBezTo>
                <a:cubicBezTo>
                  <a:pt x="31" y="22"/>
                  <a:pt x="30" y="23"/>
                  <a:pt x="30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4"/>
                  <a:pt x="12" y="25"/>
                  <a:pt x="12" y="26"/>
                </a:cubicBezTo>
                <a:cubicBezTo>
                  <a:pt x="29" y="26"/>
                  <a:pt x="29" y="26"/>
                  <a:pt x="29" y="26"/>
                </a:cubicBezTo>
                <a:cubicBezTo>
                  <a:pt x="29" y="26"/>
                  <a:pt x="29" y="26"/>
                  <a:pt x="30" y="27"/>
                </a:cubicBezTo>
                <a:cubicBezTo>
                  <a:pt x="30" y="27"/>
                  <a:pt x="30" y="27"/>
                  <a:pt x="30" y="28"/>
                </a:cubicBezTo>
                <a:cubicBezTo>
                  <a:pt x="29" y="32"/>
                  <a:pt x="29" y="32"/>
                  <a:pt x="29" y="32"/>
                </a:cubicBezTo>
                <a:cubicBezTo>
                  <a:pt x="29" y="32"/>
                  <a:pt x="28" y="33"/>
                  <a:pt x="28" y="33"/>
                </a:cubicBezTo>
                <a:cubicBezTo>
                  <a:pt x="14" y="33"/>
                  <a:pt x="14" y="33"/>
                  <a:pt x="14" y="33"/>
                </a:cubicBezTo>
                <a:cubicBezTo>
                  <a:pt x="16" y="38"/>
                  <a:pt x="21" y="42"/>
                  <a:pt x="27" y="42"/>
                </a:cubicBezTo>
                <a:cubicBezTo>
                  <a:pt x="31" y="42"/>
                  <a:pt x="33" y="41"/>
                  <a:pt x="33" y="41"/>
                </a:cubicBezTo>
                <a:cubicBezTo>
                  <a:pt x="33" y="41"/>
                  <a:pt x="34" y="41"/>
                  <a:pt x="34" y="41"/>
                </a:cubicBezTo>
                <a:cubicBezTo>
                  <a:pt x="34" y="41"/>
                  <a:pt x="35" y="41"/>
                  <a:pt x="35" y="42"/>
                </a:cubicBezTo>
                <a:lnTo>
                  <a:pt x="36" y="4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7" name="Freeform 78"/>
          <p:cNvSpPr>
            <a:spLocks noEditPoints="1"/>
          </p:cNvSpPr>
          <p:nvPr/>
        </p:nvSpPr>
        <p:spPr bwMode="auto">
          <a:xfrm>
            <a:off x="9436482" y="2597943"/>
            <a:ext cx="53975" cy="171450"/>
          </a:xfrm>
          <a:custGeom>
            <a:avLst/>
            <a:gdLst/>
            <a:ahLst/>
            <a:cxnLst>
              <a:cxn ang="0">
                <a:pos x="15" y="29"/>
              </a:cxn>
              <a:cxn ang="0">
                <a:pos x="13" y="32"/>
              </a:cxn>
              <a:cxn ang="0">
                <a:pos x="4" y="32"/>
              </a:cxn>
              <a:cxn ang="0">
                <a:pos x="1" y="29"/>
              </a:cxn>
              <a:cxn ang="0">
                <a:pos x="0" y="2"/>
              </a:cxn>
              <a:cxn ang="0">
                <a:pos x="2" y="0"/>
              </a:cxn>
              <a:cxn ang="0">
                <a:pos x="14" y="0"/>
              </a:cxn>
              <a:cxn ang="0">
                <a:pos x="16" y="2"/>
              </a:cxn>
              <a:cxn ang="0">
                <a:pos x="15" y="29"/>
              </a:cxn>
              <a:cxn ang="0">
                <a:pos x="15" y="48"/>
              </a:cxn>
              <a:cxn ang="0">
                <a:pos x="13" y="50"/>
              </a:cxn>
              <a:cxn ang="0">
                <a:pos x="4" y="50"/>
              </a:cxn>
              <a:cxn ang="0">
                <a:pos x="1" y="48"/>
              </a:cxn>
              <a:cxn ang="0">
                <a:pos x="1" y="40"/>
              </a:cxn>
              <a:cxn ang="0">
                <a:pos x="4" y="37"/>
              </a:cxn>
              <a:cxn ang="0">
                <a:pos x="13" y="37"/>
              </a:cxn>
              <a:cxn ang="0">
                <a:pos x="15" y="40"/>
              </a:cxn>
              <a:cxn ang="0">
                <a:pos x="15" y="48"/>
              </a:cxn>
            </a:cxnLst>
            <a:rect l="0" t="0" r="r" b="b"/>
            <a:pathLst>
              <a:path w="16" h="50">
                <a:moveTo>
                  <a:pt x="15" y="29"/>
                </a:moveTo>
                <a:cubicBezTo>
                  <a:pt x="15" y="30"/>
                  <a:pt x="14" y="32"/>
                  <a:pt x="13" y="32"/>
                </a:cubicBezTo>
                <a:cubicBezTo>
                  <a:pt x="4" y="32"/>
                  <a:pt x="4" y="32"/>
                  <a:pt x="4" y="32"/>
                </a:cubicBezTo>
                <a:cubicBezTo>
                  <a:pt x="2" y="32"/>
                  <a:pt x="1" y="30"/>
                  <a:pt x="1" y="2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5" y="0"/>
                  <a:pt x="16" y="1"/>
                  <a:pt x="16" y="2"/>
                </a:cubicBezTo>
                <a:lnTo>
                  <a:pt x="15" y="29"/>
                </a:lnTo>
                <a:close/>
                <a:moveTo>
                  <a:pt x="15" y="48"/>
                </a:moveTo>
                <a:cubicBezTo>
                  <a:pt x="15" y="49"/>
                  <a:pt x="14" y="50"/>
                  <a:pt x="13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2" y="50"/>
                  <a:pt x="1" y="49"/>
                  <a:pt x="1" y="48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38"/>
                  <a:pt x="2" y="37"/>
                  <a:pt x="4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14" y="37"/>
                  <a:pt x="15" y="38"/>
                  <a:pt x="15" y="40"/>
                </a:cubicBezTo>
                <a:lnTo>
                  <a:pt x="15" y="4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8" name="Freeform 79"/>
          <p:cNvSpPr>
            <a:spLocks noEditPoints="1"/>
          </p:cNvSpPr>
          <p:nvPr/>
        </p:nvSpPr>
        <p:spPr bwMode="auto">
          <a:xfrm>
            <a:off x="9920670" y="2580481"/>
            <a:ext cx="219075" cy="203200"/>
          </a:xfrm>
          <a:custGeom>
            <a:avLst/>
            <a:gdLst/>
            <a:ahLst/>
            <a:cxnLst>
              <a:cxn ang="0">
                <a:pos x="63" y="53"/>
              </a:cxn>
              <a:cxn ang="0">
                <a:pos x="63" y="57"/>
              </a:cxn>
              <a:cxn ang="0">
                <a:pos x="59" y="59"/>
              </a:cxn>
              <a:cxn ang="0">
                <a:pos x="4" y="59"/>
              </a:cxn>
              <a:cxn ang="0">
                <a:pos x="0" y="57"/>
              </a:cxn>
              <a:cxn ang="0">
                <a:pos x="0" y="53"/>
              </a:cxn>
              <a:cxn ang="0">
                <a:pos x="28" y="2"/>
              </a:cxn>
              <a:cxn ang="0">
                <a:pos x="32" y="0"/>
              </a:cxn>
              <a:cxn ang="0">
                <a:pos x="36" y="2"/>
              </a:cxn>
              <a:cxn ang="0">
                <a:pos x="63" y="53"/>
              </a:cxn>
              <a:cxn ang="0">
                <a:pos x="37" y="19"/>
              </a:cxn>
              <a:cxn ang="0">
                <a:pos x="37" y="19"/>
              </a:cxn>
              <a:cxn ang="0">
                <a:pos x="36" y="18"/>
              </a:cxn>
              <a:cxn ang="0">
                <a:pos x="28" y="18"/>
              </a:cxn>
              <a:cxn ang="0">
                <a:pos x="27" y="19"/>
              </a:cxn>
              <a:cxn ang="0">
                <a:pos x="27" y="19"/>
              </a:cxn>
              <a:cxn ang="0">
                <a:pos x="27" y="36"/>
              </a:cxn>
              <a:cxn ang="0">
                <a:pos x="28" y="37"/>
              </a:cxn>
              <a:cxn ang="0">
                <a:pos x="35" y="37"/>
              </a:cxn>
              <a:cxn ang="0">
                <a:pos x="36" y="36"/>
              </a:cxn>
              <a:cxn ang="0">
                <a:pos x="37" y="19"/>
              </a:cxn>
              <a:cxn ang="0">
                <a:pos x="36" y="42"/>
              </a:cxn>
              <a:cxn ang="0">
                <a:pos x="35" y="41"/>
              </a:cxn>
              <a:cxn ang="0">
                <a:pos x="28" y="41"/>
              </a:cxn>
              <a:cxn ang="0">
                <a:pos x="27" y="42"/>
              </a:cxn>
              <a:cxn ang="0">
                <a:pos x="27" y="49"/>
              </a:cxn>
              <a:cxn ang="0">
                <a:pos x="28" y="50"/>
              </a:cxn>
              <a:cxn ang="0">
                <a:pos x="35" y="50"/>
              </a:cxn>
              <a:cxn ang="0">
                <a:pos x="36" y="49"/>
              </a:cxn>
              <a:cxn ang="0">
                <a:pos x="36" y="42"/>
              </a:cxn>
            </a:cxnLst>
            <a:rect l="0" t="0" r="r" b="b"/>
            <a:pathLst>
              <a:path w="64" h="59">
                <a:moveTo>
                  <a:pt x="63" y="53"/>
                </a:moveTo>
                <a:cubicBezTo>
                  <a:pt x="64" y="54"/>
                  <a:pt x="64" y="56"/>
                  <a:pt x="63" y="57"/>
                </a:cubicBezTo>
                <a:cubicBezTo>
                  <a:pt x="62" y="59"/>
                  <a:pt x="61" y="59"/>
                  <a:pt x="59" y="59"/>
                </a:cubicBezTo>
                <a:cubicBezTo>
                  <a:pt x="4" y="59"/>
                  <a:pt x="4" y="59"/>
                  <a:pt x="4" y="59"/>
                </a:cubicBezTo>
                <a:cubicBezTo>
                  <a:pt x="3" y="59"/>
                  <a:pt x="1" y="59"/>
                  <a:pt x="0" y="57"/>
                </a:cubicBezTo>
                <a:cubicBezTo>
                  <a:pt x="0" y="56"/>
                  <a:pt x="0" y="54"/>
                  <a:pt x="0" y="53"/>
                </a:cubicBezTo>
                <a:cubicBezTo>
                  <a:pt x="28" y="2"/>
                  <a:pt x="28" y="2"/>
                  <a:pt x="28" y="2"/>
                </a:cubicBezTo>
                <a:cubicBezTo>
                  <a:pt x="29" y="1"/>
                  <a:pt x="30" y="0"/>
                  <a:pt x="32" y="0"/>
                </a:cubicBezTo>
                <a:cubicBezTo>
                  <a:pt x="33" y="0"/>
                  <a:pt x="35" y="1"/>
                  <a:pt x="36" y="2"/>
                </a:cubicBezTo>
                <a:lnTo>
                  <a:pt x="63" y="53"/>
                </a:lnTo>
                <a:close/>
                <a:moveTo>
                  <a:pt x="37" y="19"/>
                </a:moveTo>
                <a:cubicBezTo>
                  <a:pt x="37" y="19"/>
                  <a:pt x="37" y="19"/>
                  <a:pt x="37" y="19"/>
                </a:cubicBezTo>
                <a:cubicBezTo>
                  <a:pt x="36" y="18"/>
                  <a:pt x="36" y="18"/>
                  <a:pt x="36" y="18"/>
                </a:cubicBezTo>
                <a:cubicBezTo>
                  <a:pt x="28" y="18"/>
                  <a:pt x="28" y="18"/>
                  <a:pt x="28" y="18"/>
                </a:cubicBezTo>
                <a:cubicBezTo>
                  <a:pt x="28" y="18"/>
                  <a:pt x="27" y="18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36"/>
                  <a:pt x="27" y="36"/>
                  <a:pt x="27" y="36"/>
                </a:cubicBezTo>
                <a:cubicBezTo>
                  <a:pt x="27" y="36"/>
                  <a:pt x="28" y="37"/>
                  <a:pt x="28" y="37"/>
                </a:cubicBezTo>
                <a:cubicBezTo>
                  <a:pt x="35" y="37"/>
                  <a:pt x="35" y="37"/>
                  <a:pt x="35" y="37"/>
                </a:cubicBezTo>
                <a:cubicBezTo>
                  <a:pt x="36" y="37"/>
                  <a:pt x="36" y="36"/>
                  <a:pt x="36" y="36"/>
                </a:cubicBezTo>
                <a:lnTo>
                  <a:pt x="37" y="19"/>
                </a:lnTo>
                <a:close/>
                <a:moveTo>
                  <a:pt x="36" y="42"/>
                </a:moveTo>
                <a:cubicBezTo>
                  <a:pt x="36" y="42"/>
                  <a:pt x="36" y="41"/>
                  <a:pt x="35" y="41"/>
                </a:cubicBezTo>
                <a:cubicBezTo>
                  <a:pt x="28" y="41"/>
                  <a:pt x="28" y="41"/>
                  <a:pt x="28" y="41"/>
                </a:cubicBezTo>
                <a:cubicBezTo>
                  <a:pt x="28" y="41"/>
                  <a:pt x="27" y="42"/>
                  <a:pt x="27" y="42"/>
                </a:cubicBezTo>
                <a:cubicBezTo>
                  <a:pt x="27" y="49"/>
                  <a:pt x="27" y="49"/>
                  <a:pt x="27" y="49"/>
                </a:cubicBezTo>
                <a:cubicBezTo>
                  <a:pt x="27" y="50"/>
                  <a:pt x="28" y="50"/>
                  <a:pt x="28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6" y="50"/>
                  <a:pt x="36" y="50"/>
                  <a:pt x="36" y="49"/>
                </a:cubicBezTo>
                <a:lnTo>
                  <a:pt x="36" y="4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9" name="Freeform 80"/>
          <p:cNvSpPr>
            <a:spLocks noEditPoints="1"/>
          </p:cNvSpPr>
          <p:nvPr/>
        </p:nvSpPr>
        <p:spPr bwMode="auto">
          <a:xfrm>
            <a:off x="10373930" y="2580481"/>
            <a:ext cx="219075" cy="188913"/>
          </a:xfrm>
          <a:custGeom>
            <a:avLst/>
            <a:gdLst/>
            <a:ahLst/>
            <a:cxnLst>
              <a:cxn ang="0">
                <a:pos x="50" y="45"/>
              </a:cxn>
              <a:cxn ang="0">
                <a:pos x="40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5"/>
              </a:cxn>
              <a:cxn ang="0">
                <a:pos x="10" y="5"/>
              </a:cxn>
              <a:cxn ang="0">
                <a:pos x="35" y="5"/>
              </a:cxn>
              <a:cxn ang="0">
                <a:pos x="36" y="6"/>
              </a:cxn>
              <a:cxn ang="0">
                <a:pos x="36" y="8"/>
              </a:cxn>
              <a:cxn ang="0">
                <a:pos x="35" y="9"/>
              </a:cxn>
              <a:cxn ang="0">
                <a:pos x="10" y="9"/>
              </a:cxn>
              <a:cxn ang="0">
                <a:pos x="4" y="15"/>
              </a:cxn>
              <a:cxn ang="0">
                <a:pos x="4" y="45"/>
              </a:cxn>
              <a:cxn ang="0">
                <a:pos x="10" y="50"/>
              </a:cxn>
              <a:cxn ang="0">
                <a:pos x="40" y="50"/>
              </a:cxn>
              <a:cxn ang="0">
                <a:pos x="45" y="45"/>
              </a:cxn>
              <a:cxn ang="0">
                <a:pos x="45" y="33"/>
              </a:cxn>
              <a:cxn ang="0">
                <a:pos x="47" y="32"/>
              </a:cxn>
              <a:cxn ang="0">
                <a:pos x="49" y="32"/>
              </a:cxn>
              <a:cxn ang="0">
                <a:pos x="50" y="33"/>
              </a:cxn>
              <a:cxn ang="0">
                <a:pos x="50" y="45"/>
              </a:cxn>
              <a:cxn ang="0">
                <a:pos x="64" y="21"/>
              </a:cxn>
              <a:cxn ang="0">
                <a:pos x="61" y="23"/>
              </a:cxn>
              <a:cxn ang="0">
                <a:pos x="60" y="22"/>
              </a:cxn>
              <a:cxn ang="0">
                <a:pos x="54" y="16"/>
              </a:cxn>
              <a:cxn ang="0">
                <a:pos x="30" y="39"/>
              </a:cxn>
              <a:cxn ang="0">
                <a:pos x="29" y="39"/>
              </a:cxn>
              <a:cxn ang="0">
                <a:pos x="29" y="39"/>
              </a:cxn>
              <a:cxn ang="0">
                <a:pos x="25" y="35"/>
              </a:cxn>
              <a:cxn ang="0">
                <a:pos x="24" y="34"/>
              </a:cxn>
              <a:cxn ang="0">
                <a:pos x="25" y="33"/>
              </a:cxn>
              <a:cxn ang="0">
                <a:pos x="48" y="10"/>
              </a:cxn>
              <a:cxn ang="0">
                <a:pos x="42" y="4"/>
              </a:cxn>
              <a:cxn ang="0">
                <a:pos x="41" y="2"/>
              </a:cxn>
              <a:cxn ang="0">
                <a:pos x="43" y="0"/>
              </a:cxn>
              <a:cxn ang="0">
                <a:pos x="61" y="0"/>
              </a:cxn>
              <a:cxn ang="0">
                <a:pos x="64" y="2"/>
              </a:cxn>
              <a:cxn ang="0">
                <a:pos x="64" y="21"/>
              </a:cxn>
            </a:cxnLst>
            <a:rect l="0" t="0" r="r" b="b"/>
            <a:pathLst>
              <a:path w="64" h="55">
                <a:moveTo>
                  <a:pt x="50" y="45"/>
                </a:moveTo>
                <a:cubicBezTo>
                  <a:pt x="50" y="50"/>
                  <a:pt x="45" y="55"/>
                  <a:pt x="40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9"/>
                  <a:pt x="4" y="5"/>
                  <a:pt x="10" y="5"/>
                </a:cubicBezTo>
                <a:cubicBezTo>
                  <a:pt x="35" y="5"/>
                  <a:pt x="35" y="5"/>
                  <a:pt x="35" y="5"/>
                </a:cubicBezTo>
                <a:cubicBezTo>
                  <a:pt x="36" y="5"/>
                  <a:pt x="36" y="5"/>
                  <a:pt x="36" y="6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9"/>
                  <a:pt x="36" y="9"/>
                  <a:pt x="35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7" y="9"/>
                  <a:pt x="4" y="12"/>
                  <a:pt x="4" y="15"/>
                </a:cubicBezTo>
                <a:cubicBezTo>
                  <a:pt x="4" y="45"/>
                  <a:pt x="4" y="45"/>
                  <a:pt x="4" y="45"/>
                </a:cubicBezTo>
                <a:cubicBezTo>
                  <a:pt x="4" y="48"/>
                  <a:pt x="7" y="50"/>
                  <a:pt x="10" y="50"/>
                </a:cubicBezTo>
                <a:cubicBezTo>
                  <a:pt x="40" y="50"/>
                  <a:pt x="40" y="50"/>
                  <a:pt x="40" y="50"/>
                </a:cubicBezTo>
                <a:cubicBezTo>
                  <a:pt x="43" y="50"/>
                  <a:pt x="45" y="48"/>
                  <a:pt x="45" y="45"/>
                </a:cubicBezTo>
                <a:cubicBezTo>
                  <a:pt x="45" y="33"/>
                  <a:pt x="45" y="33"/>
                  <a:pt x="45" y="33"/>
                </a:cubicBezTo>
                <a:cubicBezTo>
                  <a:pt x="45" y="32"/>
                  <a:pt x="46" y="32"/>
                  <a:pt x="47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50" y="32"/>
                  <a:pt x="50" y="32"/>
                  <a:pt x="50" y="33"/>
                </a:cubicBezTo>
                <a:lnTo>
                  <a:pt x="50" y="45"/>
                </a:lnTo>
                <a:close/>
                <a:moveTo>
                  <a:pt x="64" y="21"/>
                </a:moveTo>
                <a:cubicBezTo>
                  <a:pt x="64" y="22"/>
                  <a:pt x="63" y="23"/>
                  <a:pt x="61" y="23"/>
                </a:cubicBezTo>
                <a:cubicBezTo>
                  <a:pt x="61" y="23"/>
                  <a:pt x="60" y="23"/>
                  <a:pt x="60" y="22"/>
                </a:cubicBezTo>
                <a:cubicBezTo>
                  <a:pt x="54" y="16"/>
                  <a:pt x="54" y="16"/>
                  <a:pt x="54" y="16"/>
                </a:cubicBezTo>
                <a:cubicBezTo>
                  <a:pt x="30" y="39"/>
                  <a:pt x="30" y="39"/>
                  <a:pt x="30" y="39"/>
                </a:cubicBezTo>
                <a:cubicBezTo>
                  <a:pt x="30" y="39"/>
                  <a:pt x="30" y="39"/>
                  <a:pt x="29" y="39"/>
                </a:cubicBezTo>
                <a:cubicBezTo>
                  <a:pt x="29" y="39"/>
                  <a:pt x="29" y="39"/>
                  <a:pt x="29" y="39"/>
                </a:cubicBezTo>
                <a:cubicBezTo>
                  <a:pt x="25" y="35"/>
                  <a:pt x="25" y="35"/>
                  <a:pt x="25" y="35"/>
                </a:cubicBezTo>
                <a:cubicBezTo>
                  <a:pt x="24" y="35"/>
                  <a:pt x="24" y="35"/>
                  <a:pt x="24" y="34"/>
                </a:cubicBezTo>
                <a:cubicBezTo>
                  <a:pt x="24" y="34"/>
                  <a:pt x="24" y="34"/>
                  <a:pt x="25" y="33"/>
                </a:cubicBezTo>
                <a:cubicBezTo>
                  <a:pt x="48" y="10"/>
                  <a:pt x="48" y="10"/>
                  <a:pt x="48" y="10"/>
                </a:cubicBezTo>
                <a:cubicBezTo>
                  <a:pt x="42" y="4"/>
                  <a:pt x="42" y="4"/>
                  <a:pt x="42" y="4"/>
                </a:cubicBezTo>
                <a:cubicBezTo>
                  <a:pt x="41" y="3"/>
                  <a:pt x="41" y="3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3" y="0"/>
                  <a:pt x="64" y="1"/>
                  <a:pt x="64" y="2"/>
                </a:cubicBezTo>
                <a:lnTo>
                  <a:pt x="64" y="2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0" name="Freeform 81"/>
          <p:cNvSpPr>
            <a:spLocks noEditPoints="1"/>
          </p:cNvSpPr>
          <p:nvPr/>
        </p:nvSpPr>
        <p:spPr bwMode="auto">
          <a:xfrm>
            <a:off x="1584707" y="3088481"/>
            <a:ext cx="220663" cy="141288"/>
          </a:xfrm>
          <a:custGeom>
            <a:avLst/>
            <a:gdLst/>
            <a:ahLst/>
            <a:cxnLst>
              <a:cxn ang="0">
                <a:pos x="63" y="23"/>
              </a:cxn>
              <a:cxn ang="0">
                <a:pos x="32" y="41"/>
              </a:cxn>
              <a:cxn ang="0">
                <a:pos x="0" y="23"/>
              </a:cxn>
              <a:cxn ang="0">
                <a:pos x="0" y="21"/>
              </a:cxn>
              <a:cxn ang="0">
                <a:pos x="0" y="18"/>
              </a:cxn>
              <a:cxn ang="0">
                <a:pos x="32" y="0"/>
              </a:cxn>
              <a:cxn ang="0">
                <a:pos x="63" y="18"/>
              </a:cxn>
              <a:cxn ang="0">
                <a:pos x="64" y="21"/>
              </a:cxn>
              <a:cxn ang="0">
                <a:pos x="63" y="23"/>
              </a:cxn>
              <a:cxn ang="0">
                <a:pos x="46" y="8"/>
              </a:cxn>
              <a:cxn ang="0">
                <a:pos x="48" y="16"/>
              </a:cxn>
              <a:cxn ang="0">
                <a:pos x="32" y="32"/>
              </a:cxn>
              <a:cxn ang="0">
                <a:pos x="16" y="16"/>
              </a:cxn>
              <a:cxn ang="0">
                <a:pos x="18" y="8"/>
              </a:cxn>
              <a:cxn ang="0">
                <a:pos x="4" y="21"/>
              </a:cxn>
              <a:cxn ang="0">
                <a:pos x="32" y="37"/>
              </a:cxn>
              <a:cxn ang="0">
                <a:pos x="59" y="21"/>
              </a:cxn>
              <a:cxn ang="0">
                <a:pos x="46" y="8"/>
              </a:cxn>
              <a:cxn ang="0">
                <a:pos x="32" y="5"/>
              </a:cxn>
              <a:cxn ang="0">
                <a:pos x="21" y="16"/>
              </a:cxn>
              <a:cxn ang="0">
                <a:pos x="23" y="18"/>
              </a:cxn>
              <a:cxn ang="0">
                <a:pos x="24" y="16"/>
              </a:cxn>
              <a:cxn ang="0">
                <a:pos x="32" y="9"/>
              </a:cxn>
              <a:cxn ang="0">
                <a:pos x="33" y="7"/>
              </a:cxn>
              <a:cxn ang="0">
                <a:pos x="32" y="5"/>
              </a:cxn>
            </a:cxnLst>
            <a:rect l="0" t="0" r="r" b="b"/>
            <a:pathLst>
              <a:path w="64" h="41">
                <a:moveTo>
                  <a:pt x="63" y="23"/>
                </a:moveTo>
                <a:cubicBezTo>
                  <a:pt x="56" y="34"/>
                  <a:pt x="44" y="41"/>
                  <a:pt x="32" y="41"/>
                </a:cubicBezTo>
                <a:cubicBezTo>
                  <a:pt x="19" y="41"/>
                  <a:pt x="7" y="34"/>
                  <a:pt x="0" y="23"/>
                </a:cubicBezTo>
                <a:cubicBezTo>
                  <a:pt x="0" y="23"/>
                  <a:pt x="0" y="22"/>
                  <a:pt x="0" y="21"/>
                </a:cubicBezTo>
                <a:cubicBezTo>
                  <a:pt x="0" y="20"/>
                  <a:pt x="0" y="19"/>
                  <a:pt x="0" y="18"/>
                </a:cubicBezTo>
                <a:cubicBezTo>
                  <a:pt x="7" y="8"/>
                  <a:pt x="19" y="0"/>
                  <a:pt x="32" y="0"/>
                </a:cubicBezTo>
                <a:cubicBezTo>
                  <a:pt x="44" y="0"/>
                  <a:pt x="56" y="8"/>
                  <a:pt x="63" y="18"/>
                </a:cubicBezTo>
                <a:cubicBezTo>
                  <a:pt x="63" y="19"/>
                  <a:pt x="64" y="20"/>
                  <a:pt x="64" y="21"/>
                </a:cubicBezTo>
                <a:cubicBezTo>
                  <a:pt x="64" y="22"/>
                  <a:pt x="63" y="23"/>
                  <a:pt x="63" y="23"/>
                </a:cubicBezTo>
                <a:close/>
                <a:moveTo>
                  <a:pt x="46" y="8"/>
                </a:moveTo>
                <a:cubicBezTo>
                  <a:pt x="47" y="11"/>
                  <a:pt x="48" y="13"/>
                  <a:pt x="48" y="16"/>
                </a:cubicBezTo>
                <a:cubicBezTo>
                  <a:pt x="48" y="25"/>
                  <a:pt x="41" y="32"/>
                  <a:pt x="32" y="32"/>
                </a:cubicBezTo>
                <a:cubicBezTo>
                  <a:pt x="23" y="32"/>
                  <a:pt x="16" y="25"/>
                  <a:pt x="16" y="16"/>
                </a:cubicBezTo>
                <a:cubicBezTo>
                  <a:pt x="16" y="13"/>
                  <a:pt x="17" y="11"/>
                  <a:pt x="18" y="8"/>
                </a:cubicBezTo>
                <a:cubicBezTo>
                  <a:pt x="12" y="11"/>
                  <a:pt x="8" y="16"/>
                  <a:pt x="4" y="21"/>
                </a:cubicBezTo>
                <a:cubicBezTo>
                  <a:pt x="10" y="30"/>
                  <a:pt x="20" y="37"/>
                  <a:pt x="32" y="37"/>
                </a:cubicBezTo>
                <a:cubicBezTo>
                  <a:pt x="43" y="37"/>
                  <a:pt x="53" y="30"/>
                  <a:pt x="59" y="21"/>
                </a:cubicBezTo>
                <a:cubicBezTo>
                  <a:pt x="56" y="16"/>
                  <a:pt x="51" y="11"/>
                  <a:pt x="46" y="8"/>
                </a:cubicBezTo>
                <a:close/>
                <a:moveTo>
                  <a:pt x="32" y="5"/>
                </a:moveTo>
                <a:cubicBezTo>
                  <a:pt x="26" y="5"/>
                  <a:pt x="21" y="10"/>
                  <a:pt x="21" y="16"/>
                </a:cubicBezTo>
                <a:cubicBezTo>
                  <a:pt x="21" y="17"/>
                  <a:pt x="22" y="18"/>
                  <a:pt x="23" y="18"/>
                </a:cubicBezTo>
                <a:cubicBezTo>
                  <a:pt x="24" y="18"/>
                  <a:pt x="24" y="17"/>
                  <a:pt x="24" y="16"/>
                </a:cubicBezTo>
                <a:cubicBezTo>
                  <a:pt x="24" y="12"/>
                  <a:pt x="28" y="9"/>
                  <a:pt x="32" y="9"/>
                </a:cubicBezTo>
                <a:cubicBezTo>
                  <a:pt x="33" y="9"/>
                  <a:pt x="33" y="8"/>
                  <a:pt x="33" y="7"/>
                </a:cubicBezTo>
                <a:cubicBezTo>
                  <a:pt x="33" y="6"/>
                  <a:pt x="33" y="5"/>
                  <a:pt x="32" y="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1" name="Freeform 82"/>
          <p:cNvSpPr>
            <a:spLocks noEditPoints="1"/>
          </p:cNvSpPr>
          <p:nvPr/>
        </p:nvSpPr>
        <p:spPr bwMode="auto">
          <a:xfrm>
            <a:off x="2003807" y="3037681"/>
            <a:ext cx="222250" cy="227013"/>
          </a:xfrm>
          <a:custGeom>
            <a:avLst/>
            <a:gdLst/>
            <a:ahLst/>
            <a:cxnLst>
              <a:cxn ang="0">
                <a:pos x="60" y="21"/>
              </a:cxn>
              <a:cxn ang="0">
                <a:pos x="52" y="29"/>
              </a:cxn>
              <a:cxn ang="0">
                <a:pos x="56" y="33"/>
              </a:cxn>
              <a:cxn ang="0">
                <a:pos x="56" y="34"/>
              </a:cxn>
              <a:cxn ang="0">
                <a:pos x="49" y="42"/>
              </a:cxn>
              <a:cxn ang="0">
                <a:pos x="47" y="42"/>
              </a:cxn>
              <a:cxn ang="0">
                <a:pos x="43" y="38"/>
              </a:cxn>
              <a:cxn ang="0">
                <a:pos x="22" y="60"/>
              </a:cxn>
              <a:cxn ang="0">
                <a:pos x="18" y="61"/>
              </a:cxn>
              <a:cxn ang="0">
                <a:pos x="11" y="61"/>
              </a:cxn>
              <a:cxn ang="0">
                <a:pos x="2" y="66"/>
              </a:cxn>
              <a:cxn ang="0">
                <a:pos x="0" y="63"/>
              </a:cxn>
              <a:cxn ang="0">
                <a:pos x="4" y="54"/>
              </a:cxn>
              <a:cxn ang="0">
                <a:pos x="4" y="47"/>
              </a:cxn>
              <a:cxn ang="0">
                <a:pos x="6" y="44"/>
              </a:cxn>
              <a:cxn ang="0">
                <a:pos x="27" y="22"/>
              </a:cxn>
              <a:cxn ang="0">
                <a:pos x="23" y="18"/>
              </a:cxn>
              <a:cxn ang="0">
                <a:pos x="23" y="17"/>
              </a:cxn>
              <a:cxn ang="0">
                <a:pos x="31" y="9"/>
              </a:cxn>
              <a:cxn ang="0">
                <a:pos x="33" y="9"/>
              </a:cxn>
              <a:cxn ang="0">
                <a:pos x="36" y="13"/>
              </a:cxn>
              <a:cxn ang="0">
                <a:pos x="44" y="5"/>
              </a:cxn>
              <a:cxn ang="0">
                <a:pos x="60" y="5"/>
              </a:cxn>
              <a:cxn ang="0">
                <a:pos x="60" y="21"/>
              </a:cxn>
              <a:cxn ang="0">
                <a:pos x="39" y="34"/>
              </a:cxn>
              <a:cxn ang="0">
                <a:pos x="32" y="27"/>
              </a:cxn>
              <a:cxn ang="0">
                <a:pos x="11" y="47"/>
              </a:cxn>
              <a:cxn ang="0">
                <a:pos x="11" y="54"/>
              </a:cxn>
              <a:cxn ang="0">
                <a:pos x="18" y="54"/>
              </a:cxn>
              <a:cxn ang="0">
                <a:pos x="39" y="34"/>
              </a:cxn>
            </a:cxnLst>
            <a:rect l="0" t="0" r="r" b="b"/>
            <a:pathLst>
              <a:path w="65" h="66">
                <a:moveTo>
                  <a:pt x="60" y="21"/>
                </a:moveTo>
                <a:cubicBezTo>
                  <a:pt x="52" y="29"/>
                  <a:pt x="52" y="29"/>
                  <a:pt x="52" y="29"/>
                </a:cubicBezTo>
                <a:cubicBezTo>
                  <a:pt x="56" y="33"/>
                  <a:pt x="56" y="33"/>
                  <a:pt x="56" y="33"/>
                </a:cubicBezTo>
                <a:cubicBezTo>
                  <a:pt x="57" y="33"/>
                  <a:pt x="57" y="34"/>
                  <a:pt x="56" y="34"/>
                </a:cubicBezTo>
                <a:cubicBezTo>
                  <a:pt x="49" y="42"/>
                  <a:pt x="49" y="42"/>
                  <a:pt x="49" y="42"/>
                </a:cubicBezTo>
                <a:cubicBezTo>
                  <a:pt x="48" y="42"/>
                  <a:pt x="47" y="42"/>
                  <a:pt x="47" y="42"/>
                </a:cubicBezTo>
                <a:cubicBezTo>
                  <a:pt x="43" y="38"/>
                  <a:pt x="43" y="38"/>
                  <a:pt x="43" y="38"/>
                </a:cubicBezTo>
                <a:cubicBezTo>
                  <a:pt x="22" y="60"/>
                  <a:pt x="22" y="60"/>
                  <a:pt x="22" y="60"/>
                </a:cubicBezTo>
                <a:cubicBezTo>
                  <a:pt x="21" y="61"/>
                  <a:pt x="20" y="61"/>
                  <a:pt x="18" y="61"/>
                </a:cubicBezTo>
                <a:cubicBezTo>
                  <a:pt x="11" y="61"/>
                  <a:pt x="11" y="61"/>
                  <a:pt x="11" y="61"/>
                </a:cubicBezTo>
                <a:cubicBezTo>
                  <a:pt x="2" y="66"/>
                  <a:pt x="2" y="66"/>
                  <a:pt x="2" y="66"/>
                </a:cubicBezTo>
                <a:cubicBezTo>
                  <a:pt x="0" y="63"/>
                  <a:pt x="0" y="63"/>
                  <a:pt x="0" y="63"/>
                </a:cubicBezTo>
                <a:cubicBezTo>
                  <a:pt x="4" y="54"/>
                  <a:pt x="4" y="54"/>
                  <a:pt x="4" y="54"/>
                </a:cubicBezTo>
                <a:cubicBezTo>
                  <a:pt x="4" y="47"/>
                  <a:pt x="4" y="47"/>
                  <a:pt x="4" y="47"/>
                </a:cubicBezTo>
                <a:cubicBezTo>
                  <a:pt x="4" y="46"/>
                  <a:pt x="5" y="45"/>
                  <a:pt x="6" y="44"/>
                </a:cubicBezTo>
                <a:cubicBezTo>
                  <a:pt x="27" y="22"/>
                  <a:pt x="27" y="22"/>
                  <a:pt x="27" y="22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8"/>
                  <a:pt x="23" y="17"/>
                  <a:pt x="23" y="17"/>
                </a:cubicBezTo>
                <a:cubicBezTo>
                  <a:pt x="31" y="9"/>
                  <a:pt x="31" y="9"/>
                  <a:pt x="31" y="9"/>
                </a:cubicBezTo>
                <a:cubicBezTo>
                  <a:pt x="31" y="9"/>
                  <a:pt x="32" y="9"/>
                  <a:pt x="33" y="9"/>
                </a:cubicBezTo>
                <a:cubicBezTo>
                  <a:pt x="36" y="13"/>
                  <a:pt x="36" y="13"/>
                  <a:pt x="36" y="13"/>
                </a:cubicBezTo>
                <a:cubicBezTo>
                  <a:pt x="44" y="5"/>
                  <a:pt x="44" y="5"/>
                  <a:pt x="44" y="5"/>
                </a:cubicBezTo>
                <a:cubicBezTo>
                  <a:pt x="49" y="0"/>
                  <a:pt x="56" y="0"/>
                  <a:pt x="60" y="5"/>
                </a:cubicBezTo>
                <a:cubicBezTo>
                  <a:pt x="65" y="9"/>
                  <a:pt x="65" y="17"/>
                  <a:pt x="60" y="21"/>
                </a:cubicBezTo>
                <a:close/>
                <a:moveTo>
                  <a:pt x="39" y="34"/>
                </a:moveTo>
                <a:cubicBezTo>
                  <a:pt x="32" y="27"/>
                  <a:pt x="32" y="27"/>
                  <a:pt x="32" y="27"/>
                </a:cubicBezTo>
                <a:cubicBezTo>
                  <a:pt x="11" y="47"/>
                  <a:pt x="11" y="47"/>
                  <a:pt x="11" y="47"/>
                </a:cubicBezTo>
                <a:cubicBezTo>
                  <a:pt x="11" y="54"/>
                  <a:pt x="11" y="54"/>
                  <a:pt x="11" y="54"/>
                </a:cubicBezTo>
                <a:cubicBezTo>
                  <a:pt x="18" y="54"/>
                  <a:pt x="18" y="54"/>
                  <a:pt x="18" y="54"/>
                </a:cubicBezTo>
                <a:lnTo>
                  <a:pt x="39" y="34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2" name="Freeform 83"/>
          <p:cNvSpPr/>
          <p:nvPr/>
        </p:nvSpPr>
        <p:spPr bwMode="auto">
          <a:xfrm>
            <a:off x="2497520" y="3058318"/>
            <a:ext cx="188913" cy="188913"/>
          </a:xfrm>
          <a:custGeom>
            <a:avLst/>
            <a:gdLst/>
            <a:ahLst/>
            <a:cxnLst>
              <a:cxn ang="0">
                <a:pos x="44" y="55"/>
              </a:cxn>
              <a:cxn ang="0">
                <a:pos x="37" y="55"/>
              </a:cxn>
              <a:cxn ang="0">
                <a:pos x="37" y="33"/>
              </a:cxn>
              <a:cxn ang="0">
                <a:pos x="45" y="33"/>
              </a:cxn>
              <a:cxn ang="0">
                <a:pos x="46" y="25"/>
              </a:cxn>
              <a:cxn ang="0">
                <a:pos x="37" y="25"/>
              </a:cxn>
              <a:cxn ang="0">
                <a:pos x="37" y="20"/>
              </a:cxn>
              <a:cxn ang="0">
                <a:pos x="42" y="16"/>
              </a:cxn>
              <a:cxn ang="0">
                <a:pos x="47" y="16"/>
              </a:cxn>
              <a:cxn ang="0">
                <a:pos x="47" y="9"/>
              </a:cxn>
              <a:cxn ang="0">
                <a:pos x="40" y="8"/>
              </a:cxn>
              <a:cxn ang="0">
                <a:pos x="29" y="19"/>
              </a:cxn>
              <a:cxn ang="0">
                <a:pos x="29" y="25"/>
              </a:cxn>
              <a:cxn ang="0">
                <a:pos x="21" y="25"/>
              </a:cxn>
              <a:cxn ang="0">
                <a:pos x="21" y="33"/>
              </a:cxn>
              <a:cxn ang="0">
                <a:pos x="29" y="33"/>
              </a:cxn>
              <a:cxn ang="0">
                <a:pos x="29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5"/>
              </a:cxn>
              <a:cxn ang="0">
                <a:pos x="44" y="55"/>
              </a:cxn>
            </a:cxnLst>
            <a:rect l="0" t="0" r="r" b="b"/>
            <a:pathLst>
              <a:path w="55" h="55">
                <a:moveTo>
                  <a:pt x="44" y="55"/>
                </a:moveTo>
                <a:cubicBezTo>
                  <a:pt x="37" y="55"/>
                  <a:pt x="37" y="55"/>
                  <a:pt x="37" y="55"/>
                </a:cubicBezTo>
                <a:cubicBezTo>
                  <a:pt x="37" y="33"/>
                  <a:pt x="37" y="33"/>
                  <a:pt x="37" y="33"/>
                </a:cubicBezTo>
                <a:cubicBezTo>
                  <a:pt x="45" y="33"/>
                  <a:pt x="45" y="33"/>
                  <a:pt x="45" y="33"/>
                </a:cubicBezTo>
                <a:cubicBezTo>
                  <a:pt x="46" y="25"/>
                  <a:pt x="46" y="25"/>
                  <a:pt x="46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0"/>
                  <a:pt x="37" y="20"/>
                  <a:pt x="37" y="20"/>
                </a:cubicBezTo>
                <a:cubicBezTo>
                  <a:pt x="37" y="18"/>
                  <a:pt x="38" y="16"/>
                  <a:pt x="42" y="16"/>
                </a:cubicBezTo>
                <a:cubicBezTo>
                  <a:pt x="47" y="16"/>
                  <a:pt x="47" y="16"/>
                  <a:pt x="47" y="16"/>
                </a:cubicBezTo>
                <a:cubicBezTo>
                  <a:pt x="47" y="9"/>
                  <a:pt x="47" y="9"/>
                  <a:pt x="47" y="9"/>
                </a:cubicBezTo>
                <a:cubicBezTo>
                  <a:pt x="45" y="9"/>
                  <a:pt x="43" y="8"/>
                  <a:pt x="40" y="8"/>
                </a:cubicBezTo>
                <a:cubicBezTo>
                  <a:pt x="34" y="8"/>
                  <a:pt x="29" y="12"/>
                  <a:pt x="29" y="19"/>
                </a:cubicBezTo>
                <a:cubicBezTo>
                  <a:pt x="29" y="25"/>
                  <a:pt x="29" y="25"/>
                  <a:pt x="29" y="25"/>
                </a:cubicBezTo>
                <a:cubicBezTo>
                  <a:pt x="21" y="25"/>
                  <a:pt x="21" y="25"/>
                  <a:pt x="21" y="25"/>
                </a:cubicBezTo>
                <a:cubicBezTo>
                  <a:pt x="21" y="33"/>
                  <a:pt x="21" y="33"/>
                  <a:pt x="21" y="33"/>
                </a:cubicBezTo>
                <a:cubicBezTo>
                  <a:pt x="29" y="33"/>
                  <a:pt x="29" y="33"/>
                  <a:pt x="29" y="33"/>
                </a:cubicBezTo>
                <a:cubicBezTo>
                  <a:pt x="29" y="55"/>
                  <a:pt x="29" y="55"/>
                  <a:pt x="29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5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50"/>
                  <a:pt x="50" y="55"/>
                  <a:pt x="44" y="5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3" name="Freeform 84"/>
          <p:cNvSpPr/>
          <p:nvPr/>
        </p:nvSpPr>
        <p:spPr bwMode="auto">
          <a:xfrm>
            <a:off x="2992820" y="3058318"/>
            <a:ext cx="220663" cy="188913"/>
          </a:xfrm>
          <a:custGeom>
            <a:avLst/>
            <a:gdLst/>
            <a:ahLst/>
            <a:cxnLst>
              <a:cxn ang="0">
                <a:pos x="0" y="54"/>
              </a:cxn>
              <a:cxn ang="0">
                <a:pos x="0" y="1"/>
              </a:cxn>
              <a:cxn ang="0">
                <a:pos x="1" y="1"/>
              </a:cxn>
              <a:cxn ang="0">
                <a:pos x="27" y="26"/>
              </a:cxn>
              <a:cxn ang="0">
                <a:pos x="27" y="27"/>
              </a:cxn>
              <a:cxn ang="0">
                <a:pos x="27" y="1"/>
              </a:cxn>
              <a:cxn ang="0">
                <a:pos x="29" y="1"/>
              </a:cxn>
              <a:cxn ang="0">
                <a:pos x="54" y="26"/>
              </a:cxn>
              <a:cxn ang="0">
                <a:pos x="55" y="27"/>
              </a:cxn>
              <a:cxn ang="0">
                <a:pos x="55" y="2"/>
              </a:cxn>
              <a:cxn ang="0">
                <a:pos x="57" y="0"/>
              </a:cxn>
              <a:cxn ang="0">
                <a:pos x="61" y="0"/>
              </a:cxn>
              <a:cxn ang="0">
                <a:pos x="64" y="2"/>
              </a:cxn>
              <a:cxn ang="0">
                <a:pos x="64" y="53"/>
              </a:cxn>
              <a:cxn ang="0">
                <a:pos x="61" y="55"/>
              </a:cxn>
              <a:cxn ang="0">
                <a:pos x="57" y="55"/>
              </a:cxn>
              <a:cxn ang="0">
                <a:pos x="55" y="53"/>
              </a:cxn>
              <a:cxn ang="0">
                <a:pos x="55" y="28"/>
              </a:cxn>
              <a:cxn ang="0">
                <a:pos x="54" y="29"/>
              </a:cxn>
              <a:cxn ang="0">
                <a:pos x="29" y="55"/>
              </a:cxn>
              <a:cxn ang="0">
                <a:pos x="27" y="54"/>
              </a:cxn>
              <a:cxn ang="0">
                <a:pos x="27" y="28"/>
              </a:cxn>
              <a:cxn ang="0">
                <a:pos x="27" y="29"/>
              </a:cxn>
              <a:cxn ang="0">
                <a:pos x="1" y="55"/>
              </a:cxn>
              <a:cxn ang="0">
                <a:pos x="0" y="54"/>
              </a:cxn>
            </a:cxnLst>
            <a:rect l="0" t="0" r="r" b="b"/>
            <a:pathLst>
              <a:path w="64" h="55">
                <a:moveTo>
                  <a:pt x="0" y="54"/>
                </a:move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1"/>
                </a:cubicBezTo>
                <a:cubicBezTo>
                  <a:pt x="27" y="26"/>
                  <a:pt x="27" y="26"/>
                  <a:pt x="27" y="26"/>
                </a:cubicBezTo>
                <a:cubicBezTo>
                  <a:pt x="27" y="26"/>
                  <a:pt x="27" y="26"/>
                  <a:pt x="27" y="27"/>
                </a:cubicBezTo>
                <a:cubicBezTo>
                  <a:pt x="27" y="1"/>
                  <a:pt x="27" y="1"/>
                  <a:pt x="27" y="1"/>
                </a:cubicBezTo>
                <a:cubicBezTo>
                  <a:pt x="27" y="0"/>
                  <a:pt x="28" y="0"/>
                  <a:pt x="29" y="1"/>
                </a:cubicBezTo>
                <a:cubicBezTo>
                  <a:pt x="54" y="26"/>
                  <a:pt x="54" y="26"/>
                  <a:pt x="54" y="26"/>
                </a:cubicBezTo>
                <a:cubicBezTo>
                  <a:pt x="54" y="26"/>
                  <a:pt x="54" y="26"/>
                  <a:pt x="55" y="27"/>
                </a:cubicBezTo>
                <a:cubicBezTo>
                  <a:pt x="55" y="2"/>
                  <a:pt x="55" y="2"/>
                  <a:pt x="55" y="2"/>
                </a:cubicBezTo>
                <a:cubicBezTo>
                  <a:pt x="55" y="1"/>
                  <a:pt x="56" y="0"/>
                  <a:pt x="57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3" y="0"/>
                  <a:pt x="64" y="1"/>
                  <a:pt x="64" y="2"/>
                </a:cubicBezTo>
                <a:cubicBezTo>
                  <a:pt x="64" y="53"/>
                  <a:pt x="64" y="53"/>
                  <a:pt x="64" y="53"/>
                </a:cubicBezTo>
                <a:cubicBezTo>
                  <a:pt x="64" y="54"/>
                  <a:pt x="63" y="55"/>
                  <a:pt x="61" y="55"/>
                </a:cubicBezTo>
                <a:cubicBezTo>
                  <a:pt x="57" y="55"/>
                  <a:pt x="57" y="55"/>
                  <a:pt x="57" y="55"/>
                </a:cubicBezTo>
                <a:cubicBezTo>
                  <a:pt x="56" y="55"/>
                  <a:pt x="55" y="54"/>
                  <a:pt x="55" y="53"/>
                </a:cubicBezTo>
                <a:cubicBezTo>
                  <a:pt x="55" y="28"/>
                  <a:pt x="55" y="28"/>
                  <a:pt x="55" y="28"/>
                </a:cubicBezTo>
                <a:cubicBezTo>
                  <a:pt x="54" y="29"/>
                  <a:pt x="54" y="29"/>
                  <a:pt x="54" y="29"/>
                </a:cubicBezTo>
                <a:cubicBezTo>
                  <a:pt x="29" y="55"/>
                  <a:pt x="29" y="55"/>
                  <a:pt x="29" y="55"/>
                </a:cubicBezTo>
                <a:cubicBezTo>
                  <a:pt x="28" y="55"/>
                  <a:pt x="27" y="55"/>
                  <a:pt x="27" y="54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29"/>
                  <a:pt x="27" y="29"/>
                  <a:pt x="27" y="29"/>
                </a:cubicBezTo>
                <a:cubicBezTo>
                  <a:pt x="1" y="55"/>
                  <a:pt x="1" y="55"/>
                  <a:pt x="1" y="55"/>
                </a:cubicBezTo>
                <a:cubicBezTo>
                  <a:pt x="0" y="55"/>
                  <a:pt x="0" y="55"/>
                  <a:pt x="0" y="5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4" name="Freeform 85"/>
          <p:cNvSpPr>
            <a:spLocks noEditPoints="1"/>
          </p:cNvSpPr>
          <p:nvPr/>
        </p:nvSpPr>
        <p:spPr bwMode="auto">
          <a:xfrm>
            <a:off x="3488120" y="3047206"/>
            <a:ext cx="153988" cy="217488"/>
          </a:xfrm>
          <a:custGeom>
            <a:avLst/>
            <a:gdLst/>
            <a:ahLst/>
            <a:cxnLst>
              <a:cxn ang="0">
                <a:pos x="42" y="40"/>
              </a:cxn>
              <a:cxn ang="0">
                <a:pos x="39" y="38"/>
              </a:cxn>
              <a:cxn ang="0">
                <a:pos x="31" y="26"/>
              </a:cxn>
              <a:cxn ang="0">
                <a:pos x="29" y="26"/>
              </a:cxn>
              <a:cxn ang="0">
                <a:pos x="29" y="31"/>
              </a:cxn>
              <a:cxn ang="0">
                <a:pos x="38" y="45"/>
              </a:cxn>
              <a:cxn ang="0">
                <a:pos x="39" y="47"/>
              </a:cxn>
              <a:cxn ang="0">
                <a:pos x="36" y="49"/>
              </a:cxn>
              <a:cxn ang="0">
                <a:pos x="29" y="49"/>
              </a:cxn>
              <a:cxn ang="0">
                <a:pos x="29" y="59"/>
              </a:cxn>
              <a:cxn ang="0">
                <a:pos x="25" y="63"/>
              </a:cxn>
              <a:cxn ang="0">
                <a:pos x="20" y="63"/>
              </a:cxn>
              <a:cxn ang="0">
                <a:pos x="16" y="59"/>
              </a:cxn>
              <a:cxn ang="0">
                <a:pos x="16" y="49"/>
              </a:cxn>
              <a:cxn ang="0">
                <a:pos x="9" y="49"/>
              </a:cxn>
              <a:cxn ang="0">
                <a:pos x="7" y="47"/>
              </a:cxn>
              <a:cxn ang="0">
                <a:pos x="7" y="45"/>
              </a:cxn>
              <a:cxn ang="0">
                <a:pos x="16" y="31"/>
              </a:cxn>
              <a:cxn ang="0">
                <a:pos x="16" y="26"/>
              </a:cxn>
              <a:cxn ang="0">
                <a:pos x="14" y="26"/>
              </a:cxn>
              <a:cxn ang="0">
                <a:pos x="6" y="38"/>
              </a:cxn>
              <a:cxn ang="0">
                <a:pos x="3" y="40"/>
              </a:cxn>
              <a:cxn ang="0">
                <a:pos x="0" y="36"/>
              </a:cxn>
              <a:cxn ang="0">
                <a:pos x="0" y="34"/>
              </a:cxn>
              <a:cxn ang="0">
                <a:pos x="9" y="21"/>
              </a:cxn>
              <a:cxn ang="0">
                <a:pos x="16" y="17"/>
              </a:cxn>
              <a:cxn ang="0">
                <a:pos x="29" y="17"/>
              </a:cxn>
              <a:cxn ang="0">
                <a:pos x="36" y="21"/>
              </a:cxn>
              <a:cxn ang="0">
                <a:pos x="45" y="34"/>
              </a:cxn>
              <a:cxn ang="0">
                <a:pos x="45" y="36"/>
              </a:cxn>
              <a:cxn ang="0">
                <a:pos x="42" y="40"/>
              </a:cxn>
              <a:cxn ang="0">
                <a:pos x="23" y="16"/>
              </a:cxn>
              <a:cxn ang="0">
                <a:pos x="15" y="8"/>
              </a:cxn>
              <a:cxn ang="0">
                <a:pos x="23" y="0"/>
              </a:cxn>
              <a:cxn ang="0">
                <a:pos x="31" y="8"/>
              </a:cxn>
              <a:cxn ang="0">
                <a:pos x="23" y="16"/>
              </a:cxn>
            </a:cxnLst>
            <a:rect l="0" t="0" r="r" b="b"/>
            <a:pathLst>
              <a:path w="45" h="63">
                <a:moveTo>
                  <a:pt x="42" y="40"/>
                </a:moveTo>
                <a:cubicBezTo>
                  <a:pt x="41" y="40"/>
                  <a:pt x="40" y="39"/>
                  <a:pt x="39" y="38"/>
                </a:cubicBezTo>
                <a:cubicBezTo>
                  <a:pt x="31" y="26"/>
                  <a:pt x="31" y="26"/>
                  <a:pt x="31" y="26"/>
                </a:cubicBezTo>
                <a:cubicBezTo>
                  <a:pt x="29" y="26"/>
                  <a:pt x="29" y="26"/>
                  <a:pt x="29" y="26"/>
                </a:cubicBezTo>
                <a:cubicBezTo>
                  <a:pt x="29" y="31"/>
                  <a:pt x="29" y="31"/>
                  <a:pt x="29" y="31"/>
                </a:cubicBezTo>
                <a:cubicBezTo>
                  <a:pt x="38" y="45"/>
                  <a:pt x="38" y="45"/>
                  <a:pt x="38" y="45"/>
                </a:cubicBezTo>
                <a:cubicBezTo>
                  <a:pt x="38" y="46"/>
                  <a:pt x="39" y="46"/>
                  <a:pt x="39" y="47"/>
                </a:cubicBezTo>
                <a:cubicBezTo>
                  <a:pt x="39" y="48"/>
                  <a:pt x="38" y="49"/>
                  <a:pt x="36" y="49"/>
                </a:cubicBezTo>
                <a:cubicBezTo>
                  <a:pt x="29" y="49"/>
                  <a:pt x="29" y="49"/>
                  <a:pt x="29" y="49"/>
                </a:cubicBezTo>
                <a:cubicBezTo>
                  <a:pt x="29" y="59"/>
                  <a:pt x="29" y="59"/>
                  <a:pt x="29" y="59"/>
                </a:cubicBezTo>
                <a:cubicBezTo>
                  <a:pt x="29" y="61"/>
                  <a:pt x="28" y="63"/>
                  <a:pt x="25" y="63"/>
                </a:cubicBezTo>
                <a:cubicBezTo>
                  <a:pt x="20" y="63"/>
                  <a:pt x="20" y="63"/>
                  <a:pt x="20" y="63"/>
                </a:cubicBezTo>
                <a:cubicBezTo>
                  <a:pt x="18" y="63"/>
                  <a:pt x="16" y="61"/>
                  <a:pt x="16" y="59"/>
                </a:cubicBezTo>
                <a:cubicBezTo>
                  <a:pt x="16" y="49"/>
                  <a:pt x="16" y="49"/>
                  <a:pt x="16" y="49"/>
                </a:cubicBezTo>
                <a:cubicBezTo>
                  <a:pt x="9" y="49"/>
                  <a:pt x="9" y="49"/>
                  <a:pt x="9" y="49"/>
                </a:cubicBezTo>
                <a:cubicBezTo>
                  <a:pt x="8" y="49"/>
                  <a:pt x="7" y="48"/>
                  <a:pt x="7" y="47"/>
                </a:cubicBezTo>
                <a:cubicBezTo>
                  <a:pt x="7" y="46"/>
                  <a:pt x="7" y="46"/>
                  <a:pt x="7" y="45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26"/>
                  <a:pt x="16" y="26"/>
                  <a:pt x="16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6" y="38"/>
                  <a:pt x="6" y="38"/>
                  <a:pt x="6" y="38"/>
                </a:cubicBezTo>
                <a:cubicBezTo>
                  <a:pt x="5" y="39"/>
                  <a:pt x="4" y="40"/>
                  <a:pt x="3" y="40"/>
                </a:cubicBezTo>
                <a:cubicBezTo>
                  <a:pt x="1" y="40"/>
                  <a:pt x="0" y="38"/>
                  <a:pt x="0" y="36"/>
                </a:cubicBezTo>
                <a:cubicBezTo>
                  <a:pt x="0" y="36"/>
                  <a:pt x="0" y="35"/>
                  <a:pt x="0" y="34"/>
                </a:cubicBezTo>
                <a:cubicBezTo>
                  <a:pt x="9" y="21"/>
                  <a:pt x="9" y="21"/>
                  <a:pt x="9" y="21"/>
                </a:cubicBezTo>
                <a:cubicBezTo>
                  <a:pt x="11" y="19"/>
                  <a:pt x="13" y="17"/>
                  <a:pt x="16" y="17"/>
                </a:cubicBezTo>
                <a:cubicBezTo>
                  <a:pt x="29" y="17"/>
                  <a:pt x="29" y="17"/>
                  <a:pt x="29" y="17"/>
                </a:cubicBezTo>
                <a:cubicBezTo>
                  <a:pt x="32" y="17"/>
                  <a:pt x="34" y="19"/>
                  <a:pt x="36" y="21"/>
                </a:cubicBezTo>
                <a:cubicBezTo>
                  <a:pt x="45" y="34"/>
                  <a:pt x="45" y="34"/>
                  <a:pt x="45" y="34"/>
                </a:cubicBezTo>
                <a:cubicBezTo>
                  <a:pt x="45" y="35"/>
                  <a:pt x="45" y="36"/>
                  <a:pt x="45" y="36"/>
                </a:cubicBezTo>
                <a:cubicBezTo>
                  <a:pt x="45" y="38"/>
                  <a:pt x="44" y="40"/>
                  <a:pt x="42" y="40"/>
                </a:cubicBezTo>
                <a:close/>
                <a:moveTo>
                  <a:pt x="23" y="16"/>
                </a:moveTo>
                <a:cubicBezTo>
                  <a:pt x="18" y="16"/>
                  <a:pt x="15" y="12"/>
                  <a:pt x="15" y="8"/>
                </a:cubicBezTo>
                <a:cubicBezTo>
                  <a:pt x="15" y="3"/>
                  <a:pt x="18" y="0"/>
                  <a:pt x="23" y="0"/>
                </a:cubicBezTo>
                <a:cubicBezTo>
                  <a:pt x="27" y="0"/>
                  <a:pt x="31" y="3"/>
                  <a:pt x="31" y="8"/>
                </a:cubicBezTo>
                <a:cubicBezTo>
                  <a:pt x="31" y="12"/>
                  <a:pt x="27" y="16"/>
                  <a:pt x="23" y="1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5" name="Freeform 86"/>
          <p:cNvSpPr>
            <a:spLocks noEditPoints="1"/>
          </p:cNvSpPr>
          <p:nvPr/>
        </p:nvSpPr>
        <p:spPr bwMode="auto">
          <a:xfrm>
            <a:off x="3983420" y="3044031"/>
            <a:ext cx="188913" cy="220663"/>
          </a:xfrm>
          <a:custGeom>
            <a:avLst/>
            <a:gdLst/>
            <a:ahLst/>
            <a:cxnLst>
              <a:cxn ang="0">
                <a:pos x="35" y="22"/>
              </a:cxn>
              <a:cxn ang="0">
                <a:pos x="55" y="22"/>
              </a:cxn>
              <a:cxn ang="0">
                <a:pos x="55" y="60"/>
              </a:cxn>
              <a:cxn ang="0">
                <a:pos x="51" y="64"/>
              </a:cxn>
              <a:cxn ang="0">
                <a:pos x="3" y="64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32" y="0"/>
              </a:cxn>
              <a:cxn ang="0">
                <a:pos x="32" y="19"/>
              </a:cxn>
              <a:cxn ang="0">
                <a:pos x="35" y="22"/>
              </a:cxn>
              <a:cxn ang="0">
                <a:pos x="36" y="1"/>
              </a:cxn>
              <a:cxn ang="0">
                <a:pos x="38" y="2"/>
              </a:cxn>
              <a:cxn ang="0">
                <a:pos x="52" y="17"/>
              </a:cxn>
              <a:cxn ang="0">
                <a:pos x="53" y="18"/>
              </a:cxn>
              <a:cxn ang="0">
                <a:pos x="36" y="18"/>
              </a:cxn>
              <a:cxn ang="0">
                <a:pos x="36" y="1"/>
              </a:cxn>
            </a:cxnLst>
            <a:rect l="0" t="0" r="r" b="b"/>
            <a:pathLst>
              <a:path w="55" h="64">
                <a:moveTo>
                  <a:pt x="35" y="22"/>
                </a:moveTo>
                <a:cubicBezTo>
                  <a:pt x="55" y="22"/>
                  <a:pt x="55" y="22"/>
                  <a:pt x="55" y="22"/>
                </a:cubicBez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19"/>
                  <a:pt x="32" y="19"/>
                  <a:pt x="32" y="19"/>
                </a:cubicBezTo>
                <a:cubicBezTo>
                  <a:pt x="32" y="21"/>
                  <a:pt x="33" y="22"/>
                  <a:pt x="35" y="22"/>
                </a:cubicBezTo>
                <a:close/>
                <a:moveTo>
                  <a:pt x="36" y="1"/>
                </a:moveTo>
                <a:cubicBezTo>
                  <a:pt x="37" y="1"/>
                  <a:pt x="37" y="2"/>
                  <a:pt x="38" y="2"/>
                </a:cubicBezTo>
                <a:cubicBezTo>
                  <a:pt x="52" y="17"/>
                  <a:pt x="52" y="17"/>
                  <a:pt x="52" y="17"/>
                </a:cubicBezTo>
                <a:cubicBezTo>
                  <a:pt x="53" y="17"/>
                  <a:pt x="53" y="17"/>
                  <a:pt x="53" y="18"/>
                </a:cubicBezTo>
                <a:cubicBezTo>
                  <a:pt x="36" y="18"/>
                  <a:pt x="36" y="18"/>
                  <a:pt x="36" y="18"/>
                </a:cubicBezTo>
                <a:lnTo>
                  <a:pt x="36" y="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6" name="Freeform 87"/>
          <p:cNvSpPr>
            <a:spLocks noEditPoints="1"/>
          </p:cNvSpPr>
          <p:nvPr/>
        </p:nvSpPr>
        <p:spPr bwMode="auto">
          <a:xfrm>
            <a:off x="4477132" y="3044031"/>
            <a:ext cx="188913" cy="220663"/>
          </a:xfrm>
          <a:custGeom>
            <a:avLst/>
            <a:gdLst/>
            <a:ahLst/>
            <a:cxnLst>
              <a:cxn ang="0">
                <a:pos x="55" y="19"/>
              </a:cxn>
              <a:cxn ang="0">
                <a:pos x="55" y="60"/>
              </a:cxn>
              <a:cxn ang="0">
                <a:pos x="51" y="64"/>
              </a:cxn>
              <a:cxn ang="0">
                <a:pos x="3" y="64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35" y="0"/>
              </a:cxn>
              <a:cxn ang="0">
                <a:pos x="41" y="2"/>
              </a:cxn>
              <a:cxn ang="0">
                <a:pos x="52" y="13"/>
              </a:cxn>
              <a:cxn ang="0">
                <a:pos x="55" y="19"/>
              </a:cxn>
              <a:cxn ang="0">
                <a:pos x="50" y="22"/>
              </a:cxn>
              <a:cxn ang="0">
                <a:pos x="35" y="22"/>
              </a:cxn>
              <a:cxn ang="0">
                <a:pos x="32" y="19"/>
              </a:cxn>
              <a:cxn ang="0">
                <a:pos x="32" y="4"/>
              </a:cxn>
              <a:cxn ang="0">
                <a:pos x="4" y="4"/>
              </a:cxn>
              <a:cxn ang="0">
                <a:pos x="4" y="59"/>
              </a:cxn>
              <a:cxn ang="0">
                <a:pos x="50" y="59"/>
              </a:cxn>
              <a:cxn ang="0">
                <a:pos x="50" y="22"/>
              </a:cxn>
              <a:cxn ang="0">
                <a:pos x="23" y="31"/>
              </a:cxn>
              <a:cxn ang="0">
                <a:pos x="23" y="50"/>
              </a:cxn>
              <a:cxn ang="0">
                <a:pos x="22" y="51"/>
              </a:cxn>
              <a:cxn ang="0">
                <a:pos x="21" y="52"/>
              </a:cxn>
              <a:cxn ang="0">
                <a:pos x="21" y="51"/>
              </a:cxn>
              <a:cxn ang="0">
                <a:pos x="15" y="45"/>
              </a:cxn>
              <a:cxn ang="0">
                <a:pos x="10" y="45"/>
              </a:cxn>
              <a:cxn ang="0">
                <a:pos x="9" y="44"/>
              </a:cxn>
              <a:cxn ang="0">
                <a:pos x="9" y="37"/>
              </a:cxn>
              <a:cxn ang="0">
                <a:pos x="10" y="36"/>
              </a:cxn>
              <a:cxn ang="0">
                <a:pos x="15" y="36"/>
              </a:cxn>
              <a:cxn ang="0">
                <a:pos x="21" y="30"/>
              </a:cxn>
              <a:cxn ang="0">
                <a:pos x="22" y="30"/>
              </a:cxn>
              <a:cxn ang="0">
                <a:pos x="23" y="31"/>
              </a:cxn>
              <a:cxn ang="0">
                <a:pos x="31" y="49"/>
              </a:cxn>
              <a:cxn ang="0">
                <a:pos x="34" y="41"/>
              </a:cxn>
              <a:cxn ang="0">
                <a:pos x="31" y="33"/>
              </a:cxn>
              <a:cxn ang="0">
                <a:pos x="28" y="33"/>
              </a:cxn>
              <a:cxn ang="0">
                <a:pos x="28" y="36"/>
              </a:cxn>
              <a:cxn ang="0">
                <a:pos x="29" y="41"/>
              </a:cxn>
              <a:cxn ang="0">
                <a:pos x="28" y="45"/>
              </a:cxn>
              <a:cxn ang="0">
                <a:pos x="28" y="49"/>
              </a:cxn>
              <a:cxn ang="0">
                <a:pos x="29" y="49"/>
              </a:cxn>
              <a:cxn ang="0">
                <a:pos x="31" y="49"/>
              </a:cxn>
              <a:cxn ang="0">
                <a:pos x="39" y="54"/>
              </a:cxn>
              <a:cxn ang="0">
                <a:pos x="43" y="41"/>
              </a:cxn>
              <a:cxn ang="0">
                <a:pos x="39" y="28"/>
              </a:cxn>
              <a:cxn ang="0">
                <a:pos x="35" y="27"/>
              </a:cxn>
              <a:cxn ang="0">
                <a:pos x="35" y="31"/>
              </a:cxn>
              <a:cxn ang="0">
                <a:pos x="39" y="41"/>
              </a:cxn>
              <a:cxn ang="0">
                <a:pos x="35" y="51"/>
              </a:cxn>
              <a:cxn ang="0">
                <a:pos x="35" y="54"/>
              </a:cxn>
              <a:cxn ang="0">
                <a:pos x="37" y="55"/>
              </a:cxn>
              <a:cxn ang="0">
                <a:pos x="39" y="54"/>
              </a:cxn>
              <a:cxn ang="0">
                <a:pos x="36" y="18"/>
              </a:cxn>
              <a:cxn ang="0">
                <a:pos x="50" y="18"/>
              </a:cxn>
              <a:cxn ang="0">
                <a:pos x="49" y="16"/>
              </a:cxn>
              <a:cxn ang="0">
                <a:pos x="38" y="5"/>
              </a:cxn>
              <a:cxn ang="0">
                <a:pos x="36" y="4"/>
              </a:cxn>
              <a:cxn ang="0">
                <a:pos x="36" y="18"/>
              </a:cxn>
            </a:cxnLst>
            <a:rect l="0" t="0" r="r" b="b"/>
            <a:pathLst>
              <a:path w="55" h="64">
                <a:moveTo>
                  <a:pt x="55" y="19"/>
                </a:move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1"/>
                  <a:pt x="41" y="2"/>
                </a:cubicBezTo>
                <a:cubicBezTo>
                  <a:pt x="52" y="13"/>
                  <a:pt x="52" y="13"/>
                  <a:pt x="52" y="13"/>
                </a:cubicBezTo>
                <a:cubicBezTo>
                  <a:pt x="53" y="14"/>
                  <a:pt x="55" y="17"/>
                  <a:pt x="55" y="19"/>
                </a:cubicBezTo>
                <a:close/>
                <a:moveTo>
                  <a:pt x="50" y="22"/>
                </a:moveTo>
                <a:cubicBezTo>
                  <a:pt x="35" y="22"/>
                  <a:pt x="35" y="22"/>
                  <a:pt x="35" y="22"/>
                </a:cubicBezTo>
                <a:cubicBezTo>
                  <a:pt x="33" y="22"/>
                  <a:pt x="32" y="21"/>
                  <a:pt x="32" y="19"/>
                </a:cubicBezTo>
                <a:cubicBezTo>
                  <a:pt x="32" y="4"/>
                  <a:pt x="32" y="4"/>
                  <a:pt x="32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50" y="59"/>
                  <a:pt x="50" y="59"/>
                  <a:pt x="50" y="59"/>
                </a:cubicBezTo>
                <a:lnTo>
                  <a:pt x="50" y="22"/>
                </a:lnTo>
                <a:close/>
                <a:moveTo>
                  <a:pt x="23" y="31"/>
                </a:moveTo>
                <a:cubicBezTo>
                  <a:pt x="23" y="50"/>
                  <a:pt x="23" y="50"/>
                  <a:pt x="23" y="50"/>
                </a:cubicBezTo>
                <a:cubicBezTo>
                  <a:pt x="23" y="51"/>
                  <a:pt x="22" y="51"/>
                  <a:pt x="22" y="51"/>
                </a:cubicBezTo>
                <a:cubicBezTo>
                  <a:pt x="22" y="52"/>
                  <a:pt x="22" y="52"/>
                  <a:pt x="21" y="52"/>
                </a:cubicBezTo>
                <a:cubicBezTo>
                  <a:pt x="21" y="52"/>
                  <a:pt x="21" y="51"/>
                  <a:pt x="21" y="51"/>
                </a:cubicBezTo>
                <a:cubicBezTo>
                  <a:pt x="15" y="45"/>
                  <a:pt x="15" y="45"/>
                  <a:pt x="15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9" y="45"/>
                  <a:pt x="9" y="45"/>
                  <a:pt x="9" y="44"/>
                </a:cubicBezTo>
                <a:cubicBezTo>
                  <a:pt x="9" y="37"/>
                  <a:pt x="9" y="37"/>
                  <a:pt x="9" y="37"/>
                </a:cubicBezTo>
                <a:cubicBezTo>
                  <a:pt x="9" y="37"/>
                  <a:pt x="9" y="36"/>
                  <a:pt x="10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2" y="30"/>
                </a:cubicBezTo>
                <a:cubicBezTo>
                  <a:pt x="22" y="30"/>
                  <a:pt x="23" y="31"/>
                  <a:pt x="23" y="31"/>
                </a:cubicBezTo>
                <a:close/>
                <a:moveTo>
                  <a:pt x="31" y="49"/>
                </a:moveTo>
                <a:cubicBezTo>
                  <a:pt x="33" y="46"/>
                  <a:pt x="34" y="44"/>
                  <a:pt x="34" y="41"/>
                </a:cubicBezTo>
                <a:cubicBezTo>
                  <a:pt x="34" y="38"/>
                  <a:pt x="33" y="35"/>
                  <a:pt x="31" y="33"/>
                </a:cubicBezTo>
                <a:cubicBezTo>
                  <a:pt x="30" y="32"/>
                  <a:pt x="29" y="32"/>
                  <a:pt x="28" y="33"/>
                </a:cubicBezTo>
                <a:cubicBezTo>
                  <a:pt x="27" y="34"/>
                  <a:pt x="27" y="35"/>
                  <a:pt x="28" y="36"/>
                </a:cubicBezTo>
                <a:cubicBezTo>
                  <a:pt x="29" y="37"/>
                  <a:pt x="29" y="39"/>
                  <a:pt x="29" y="41"/>
                </a:cubicBezTo>
                <a:cubicBezTo>
                  <a:pt x="29" y="42"/>
                  <a:pt x="29" y="44"/>
                  <a:pt x="28" y="45"/>
                </a:cubicBezTo>
                <a:cubicBezTo>
                  <a:pt x="27" y="46"/>
                  <a:pt x="27" y="48"/>
                  <a:pt x="28" y="49"/>
                </a:cubicBezTo>
                <a:cubicBezTo>
                  <a:pt x="28" y="49"/>
                  <a:pt x="29" y="49"/>
                  <a:pt x="29" y="49"/>
                </a:cubicBezTo>
                <a:cubicBezTo>
                  <a:pt x="30" y="49"/>
                  <a:pt x="30" y="49"/>
                  <a:pt x="31" y="49"/>
                </a:cubicBezTo>
                <a:close/>
                <a:moveTo>
                  <a:pt x="39" y="54"/>
                </a:moveTo>
                <a:cubicBezTo>
                  <a:pt x="42" y="50"/>
                  <a:pt x="43" y="45"/>
                  <a:pt x="43" y="41"/>
                </a:cubicBezTo>
                <a:cubicBezTo>
                  <a:pt x="43" y="36"/>
                  <a:pt x="42" y="31"/>
                  <a:pt x="39" y="28"/>
                </a:cubicBezTo>
                <a:cubicBezTo>
                  <a:pt x="38" y="27"/>
                  <a:pt x="36" y="27"/>
                  <a:pt x="35" y="27"/>
                </a:cubicBezTo>
                <a:cubicBezTo>
                  <a:pt x="34" y="28"/>
                  <a:pt x="34" y="30"/>
                  <a:pt x="35" y="31"/>
                </a:cubicBezTo>
                <a:cubicBezTo>
                  <a:pt x="37" y="33"/>
                  <a:pt x="39" y="37"/>
                  <a:pt x="39" y="41"/>
                </a:cubicBezTo>
                <a:cubicBezTo>
                  <a:pt x="39" y="44"/>
                  <a:pt x="37" y="48"/>
                  <a:pt x="35" y="51"/>
                </a:cubicBezTo>
                <a:cubicBezTo>
                  <a:pt x="34" y="52"/>
                  <a:pt x="34" y="53"/>
                  <a:pt x="35" y="54"/>
                </a:cubicBezTo>
                <a:cubicBezTo>
                  <a:pt x="36" y="54"/>
                  <a:pt x="36" y="55"/>
                  <a:pt x="37" y="55"/>
                </a:cubicBezTo>
                <a:cubicBezTo>
                  <a:pt x="37" y="55"/>
                  <a:pt x="38" y="54"/>
                  <a:pt x="39" y="54"/>
                </a:cubicBezTo>
                <a:close/>
                <a:moveTo>
                  <a:pt x="36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17"/>
                  <a:pt x="49" y="17"/>
                  <a:pt x="49" y="16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7" y="5"/>
                  <a:pt x="36" y="4"/>
                </a:cubicBezTo>
                <a:lnTo>
                  <a:pt x="36" y="1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7" name="Freeform 88"/>
          <p:cNvSpPr>
            <a:spLocks noEditPoints="1"/>
          </p:cNvSpPr>
          <p:nvPr/>
        </p:nvSpPr>
        <p:spPr bwMode="auto">
          <a:xfrm>
            <a:off x="4972432" y="3044031"/>
            <a:ext cx="188913" cy="220663"/>
          </a:xfrm>
          <a:custGeom>
            <a:avLst/>
            <a:gdLst/>
            <a:ahLst/>
            <a:cxnLst>
              <a:cxn ang="0">
                <a:pos x="55" y="19"/>
              </a:cxn>
              <a:cxn ang="0">
                <a:pos x="55" y="60"/>
              </a:cxn>
              <a:cxn ang="0">
                <a:pos x="51" y="64"/>
              </a:cxn>
              <a:cxn ang="0">
                <a:pos x="3" y="64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35" y="0"/>
              </a:cxn>
              <a:cxn ang="0">
                <a:pos x="41" y="2"/>
              </a:cxn>
              <a:cxn ang="0">
                <a:pos x="52" y="13"/>
              </a:cxn>
              <a:cxn ang="0">
                <a:pos x="55" y="19"/>
              </a:cxn>
              <a:cxn ang="0">
                <a:pos x="50" y="22"/>
              </a:cxn>
              <a:cxn ang="0">
                <a:pos x="35" y="22"/>
              </a:cxn>
              <a:cxn ang="0">
                <a:pos x="32" y="19"/>
              </a:cxn>
              <a:cxn ang="0">
                <a:pos x="32" y="4"/>
              </a:cxn>
              <a:cxn ang="0">
                <a:pos x="4" y="4"/>
              </a:cxn>
              <a:cxn ang="0">
                <a:pos x="4" y="59"/>
              </a:cxn>
              <a:cxn ang="0">
                <a:pos x="50" y="59"/>
              </a:cxn>
              <a:cxn ang="0">
                <a:pos x="50" y="22"/>
              </a:cxn>
              <a:cxn ang="0">
                <a:pos x="15" y="54"/>
              </a:cxn>
              <a:cxn ang="0">
                <a:pos x="25" y="54"/>
              </a:cxn>
              <a:cxn ang="0">
                <a:pos x="25" y="51"/>
              </a:cxn>
              <a:cxn ang="0">
                <a:pos x="22" y="51"/>
              </a:cxn>
              <a:cxn ang="0">
                <a:pos x="26" y="45"/>
              </a:cxn>
              <a:cxn ang="0">
                <a:pos x="27" y="44"/>
              </a:cxn>
              <a:cxn ang="0">
                <a:pos x="27" y="44"/>
              </a:cxn>
              <a:cxn ang="0">
                <a:pos x="27" y="44"/>
              </a:cxn>
              <a:cxn ang="0">
                <a:pos x="28" y="45"/>
              </a:cxn>
              <a:cxn ang="0">
                <a:pos x="32" y="51"/>
              </a:cxn>
              <a:cxn ang="0">
                <a:pos x="29" y="51"/>
              </a:cxn>
              <a:cxn ang="0">
                <a:pos x="29" y="54"/>
              </a:cxn>
              <a:cxn ang="0">
                <a:pos x="39" y="54"/>
              </a:cxn>
              <a:cxn ang="0">
                <a:pos x="39" y="51"/>
              </a:cxn>
              <a:cxn ang="0">
                <a:pos x="37" y="51"/>
              </a:cxn>
              <a:cxn ang="0">
                <a:pos x="30" y="41"/>
              </a:cxn>
              <a:cxn ang="0">
                <a:pos x="37" y="31"/>
              </a:cxn>
              <a:cxn ang="0">
                <a:pos x="39" y="31"/>
              </a:cxn>
              <a:cxn ang="0">
                <a:pos x="39" y="27"/>
              </a:cxn>
              <a:cxn ang="0">
                <a:pos x="29" y="27"/>
              </a:cxn>
              <a:cxn ang="0">
                <a:pos x="29" y="31"/>
              </a:cxn>
              <a:cxn ang="0">
                <a:pos x="32" y="31"/>
              </a:cxn>
              <a:cxn ang="0">
                <a:pos x="28" y="36"/>
              </a:cxn>
              <a:cxn ang="0">
                <a:pos x="28" y="38"/>
              </a:cxn>
              <a:cxn ang="0">
                <a:pos x="27" y="38"/>
              </a:cxn>
              <a:cxn ang="0">
                <a:pos x="27" y="37"/>
              </a:cxn>
              <a:cxn ang="0">
                <a:pos x="27" y="36"/>
              </a:cxn>
              <a:cxn ang="0">
                <a:pos x="23" y="31"/>
              </a:cxn>
              <a:cxn ang="0">
                <a:pos x="26" y="31"/>
              </a:cxn>
              <a:cxn ang="0">
                <a:pos x="26" y="27"/>
              </a:cxn>
              <a:cxn ang="0">
                <a:pos x="15" y="27"/>
              </a:cxn>
              <a:cxn ang="0">
                <a:pos x="15" y="31"/>
              </a:cxn>
              <a:cxn ang="0">
                <a:pos x="18" y="31"/>
              </a:cxn>
              <a:cxn ang="0">
                <a:pos x="24" y="41"/>
              </a:cxn>
              <a:cxn ang="0">
                <a:pos x="18" y="51"/>
              </a:cxn>
              <a:cxn ang="0">
                <a:pos x="15" y="51"/>
              </a:cxn>
              <a:cxn ang="0">
                <a:pos x="15" y="54"/>
              </a:cxn>
              <a:cxn ang="0">
                <a:pos x="36" y="18"/>
              </a:cxn>
              <a:cxn ang="0">
                <a:pos x="50" y="18"/>
              </a:cxn>
              <a:cxn ang="0">
                <a:pos x="49" y="16"/>
              </a:cxn>
              <a:cxn ang="0">
                <a:pos x="38" y="5"/>
              </a:cxn>
              <a:cxn ang="0">
                <a:pos x="36" y="4"/>
              </a:cxn>
              <a:cxn ang="0">
                <a:pos x="36" y="18"/>
              </a:cxn>
            </a:cxnLst>
            <a:rect l="0" t="0" r="r" b="b"/>
            <a:pathLst>
              <a:path w="55" h="64">
                <a:moveTo>
                  <a:pt x="55" y="19"/>
                </a:move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1"/>
                  <a:pt x="41" y="2"/>
                </a:cubicBezTo>
                <a:cubicBezTo>
                  <a:pt x="52" y="13"/>
                  <a:pt x="52" y="13"/>
                  <a:pt x="52" y="13"/>
                </a:cubicBezTo>
                <a:cubicBezTo>
                  <a:pt x="53" y="14"/>
                  <a:pt x="55" y="17"/>
                  <a:pt x="55" y="19"/>
                </a:cubicBezTo>
                <a:close/>
                <a:moveTo>
                  <a:pt x="50" y="22"/>
                </a:moveTo>
                <a:cubicBezTo>
                  <a:pt x="35" y="22"/>
                  <a:pt x="35" y="22"/>
                  <a:pt x="35" y="22"/>
                </a:cubicBezTo>
                <a:cubicBezTo>
                  <a:pt x="33" y="22"/>
                  <a:pt x="32" y="21"/>
                  <a:pt x="32" y="19"/>
                </a:cubicBezTo>
                <a:cubicBezTo>
                  <a:pt x="32" y="4"/>
                  <a:pt x="32" y="4"/>
                  <a:pt x="32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50" y="59"/>
                  <a:pt x="50" y="59"/>
                  <a:pt x="50" y="59"/>
                </a:cubicBezTo>
                <a:lnTo>
                  <a:pt x="50" y="22"/>
                </a:lnTo>
                <a:close/>
                <a:moveTo>
                  <a:pt x="15" y="54"/>
                </a:moveTo>
                <a:cubicBezTo>
                  <a:pt x="25" y="54"/>
                  <a:pt x="25" y="54"/>
                  <a:pt x="25" y="54"/>
                </a:cubicBezTo>
                <a:cubicBezTo>
                  <a:pt x="25" y="51"/>
                  <a:pt x="25" y="51"/>
                  <a:pt x="25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6" y="45"/>
                  <a:pt x="26" y="45"/>
                  <a:pt x="26" y="45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5"/>
                  <a:pt x="28" y="45"/>
                </a:cubicBezTo>
                <a:cubicBezTo>
                  <a:pt x="32" y="51"/>
                  <a:pt x="32" y="51"/>
                  <a:pt x="32" y="51"/>
                </a:cubicBezTo>
                <a:cubicBezTo>
                  <a:pt x="29" y="51"/>
                  <a:pt x="29" y="51"/>
                  <a:pt x="29" y="51"/>
                </a:cubicBezTo>
                <a:cubicBezTo>
                  <a:pt x="29" y="54"/>
                  <a:pt x="29" y="54"/>
                  <a:pt x="29" y="54"/>
                </a:cubicBezTo>
                <a:cubicBezTo>
                  <a:pt x="39" y="54"/>
                  <a:pt x="39" y="54"/>
                  <a:pt x="39" y="54"/>
                </a:cubicBezTo>
                <a:cubicBezTo>
                  <a:pt x="39" y="51"/>
                  <a:pt x="39" y="51"/>
                  <a:pt x="39" y="51"/>
                </a:cubicBezTo>
                <a:cubicBezTo>
                  <a:pt x="37" y="51"/>
                  <a:pt x="37" y="51"/>
                  <a:pt x="37" y="51"/>
                </a:cubicBezTo>
                <a:cubicBezTo>
                  <a:pt x="30" y="41"/>
                  <a:pt x="30" y="41"/>
                  <a:pt x="30" y="41"/>
                </a:cubicBezTo>
                <a:cubicBezTo>
                  <a:pt x="37" y="31"/>
                  <a:pt x="37" y="31"/>
                  <a:pt x="37" y="31"/>
                </a:cubicBezTo>
                <a:cubicBezTo>
                  <a:pt x="39" y="31"/>
                  <a:pt x="39" y="31"/>
                  <a:pt x="39" y="31"/>
                </a:cubicBezTo>
                <a:cubicBezTo>
                  <a:pt x="39" y="27"/>
                  <a:pt x="39" y="27"/>
                  <a:pt x="39" y="27"/>
                </a:cubicBezTo>
                <a:cubicBezTo>
                  <a:pt x="29" y="27"/>
                  <a:pt x="29" y="27"/>
                  <a:pt x="29" y="27"/>
                </a:cubicBezTo>
                <a:cubicBezTo>
                  <a:pt x="29" y="31"/>
                  <a:pt x="29" y="31"/>
                  <a:pt x="29" y="31"/>
                </a:cubicBezTo>
                <a:cubicBezTo>
                  <a:pt x="32" y="31"/>
                  <a:pt x="32" y="31"/>
                  <a:pt x="32" y="31"/>
                </a:cubicBezTo>
                <a:cubicBezTo>
                  <a:pt x="28" y="36"/>
                  <a:pt x="28" y="36"/>
                  <a:pt x="28" y="36"/>
                </a:cubicBezTo>
                <a:cubicBezTo>
                  <a:pt x="28" y="37"/>
                  <a:pt x="28" y="38"/>
                  <a:pt x="28" y="38"/>
                </a:cubicBezTo>
                <a:cubicBezTo>
                  <a:pt x="27" y="38"/>
                  <a:pt x="27" y="38"/>
                  <a:pt x="27" y="38"/>
                </a:cubicBezTo>
                <a:cubicBezTo>
                  <a:pt x="27" y="38"/>
                  <a:pt x="27" y="37"/>
                  <a:pt x="27" y="37"/>
                </a:cubicBezTo>
                <a:cubicBezTo>
                  <a:pt x="27" y="37"/>
                  <a:pt x="27" y="37"/>
                  <a:pt x="27" y="36"/>
                </a:cubicBezTo>
                <a:cubicBezTo>
                  <a:pt x="23" y="31"/>
                  <a:pt x="23" y="31"/>
                  <a:pt x="23" y="31"/>
                </a:cubicBezTo>
                <a:cubicBezTo>
                  <a:pt x="26" y="31"/>
                  <a:pt x="26" y="31"/>
                  <a:pt x="26" y="31"/>
                </a:cubicBezTo>
                <a:cubicBezTo>
                  <a:pt x="26" y="27"/>
                  <a:pt x="26" y="27"/>
                  <a:pt x="26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31"/>
                  <a:pt x="15" y="31"/>
                  <a:pt x="15" y="31"/>
                </a:cubicBezTo>
                <a:cubicBezTo>
                  <a:pt x="18" y="31"/>
                  <a:pt x="18" y="31"/>
                  <a:pt x="18" y="31"/>
                </a:cubicBezTo>
                <a:cubicBezTo>
                  <a:pt x="24" y="41"/>
                  <a:pt x="24" y="41"/>
                  <a:pt x="24" y="41"/>
                </a:cubicBezTo>
                <a:cubicBezTo>
                  <a:pt x="18" y="51"/>
                  <a:pt x="18" y="51"/>
                  <a:pt x="18" y="51"/>
                </a:cubicBezTo>
                <a:cubicBezTo>
                  <a:pt x="15" y="51"/>
                  <a:pt x="15" y="51"/>
                  <a:pt x="15" y="51"/>
                </a:cubicBezTo>
                <a:lnTo>
                  <a:pt x="15" y="54"/>
                </a:lnTo>
                <a:close/>
                <a:moveTo>
                  <a:pt x="36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17"/>
                  <a:pt x="49" y="17"/>
                  <a:pt x="49" y="16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7" y="5"/>
                  <a:pt x="36" y="4"/>
                </a:cubicBezTo>
                <a:lnTo>
                  <a:pt x="36" y="1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8" name="Freeform 89"/>
          <p:cNvSpPr>
            <a:spLocks noEditPoints="1"/>
          </p:cNvSpPr>
          <p:nvPr/>
        </p:nvSpPr>
        <p:spPr bwMode="auto">
          <a:xfrm>
            <a:off x="5467732" y="3044031"/>
            <a:ext cx="188913" cy="220663"/>
          </a:xfrm>
          <a:custGeom>
            <a:avLst/>
            <a:gdLst/>
            <a:ahLst/>
            <a:cxnLst>
              <a:cxn ang="0">
                <a:pos x="55" y="19"/>
              </a:cxn>
              <a:cxn ang="0">
                <a:pos x="55" y="60"/>
              </a:cxn>
              <a:cxn ang="0">
                <a:pos x="51" y="64"/>
              </a:cxn>
              <a:cxn ang="0">
                <a:pos x="3" y="64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35" y="0"/>
              </a:cxn>
              <a:cxn ang="0">
                <a:pos x="41" y="2"/>
              </a:cxn>
              <a:cxn ang="0">
                <a:pos x="52" y="13"/>
              </a:cxn>
              <a:cxn ang="0">
                <a:pos x="55" y="19"/>
              </a:cxn>
              <a:cxn ang="0">
                <a:pos x="50" y="22"/>
              </a:cxn>
              <a:cxn ang="0">
                <a:pos x="35" y="22"/>
              </a:cxn>
              <a:cxn ang="0">
                <a:pos x="32" y="19"/>
              </a:cxn>
              <a:cxn ang="0">
                <a:pos x="32" y="4"/>
              </a:cxn>
              <a:cxn ang="0">
                <a:pos x="4" y="4"/>
              </a:cxn>
              <a:cxn ang="0">
                <a:pos x="4" y="59"/>
              </a:cxn>
              <a:cxn ang="0">
                <a:pos x="50" y="59"/>
              </a:cxn>
              <a:cxn ang="0">
                <a:pos x="50" y="22"/>
              </a:cxn>
              <a:cxn ang="0">
                <a:pos x="32" y="32"/>
              </a:cxn>
              <a:cxn ang="0">
                <a:pos x="32" y="45"/>
              </a:cxn>
              <a:cxn ang="0">
                <a:pos x="27" y="50"/>
              </a:cxn>
              <a:cxn ang="0">
                <a:pos x="13" y="50"/>
              </a:cxn>
              <a:cxn ang="0">
                <a:pos x="9" y="45"/>
              </a:cxn>
              <a:cxn ang="0">
                <a:pos x="9" y="32"/>
              </a:cxn>
              <a:cxn ang="0">
                <a:pos x="13" y="27"/>
              </a:cxn>
              <a:cxn ang="0">
                <a:pos x="27" y="27"/>
              </a:cxn>
              <a:cxn ang="0">
                <a:pos x="32" y="32"/>
              </a:cxn>
              <a:cxn ang="0">
                <a:pos x="45" y="28"/>
              </a:cxn>
              <a:cxn ang="0">
                <a:pos x="45" y="49"/>
              </a:cxn>
              <a:cxn ang="0">
                <a:pos x="45" y="50"/>
              </a:cxn>
              <a:cxn ang="0">
                <a:pos x="44" y="50"/>
              </a:cxn>
              <a:cxn ang="0">
                <a:pos x="43" y="50"/>
              </a:cxn>
              <a:cxn ang="0">
                <a:pos x="34" y="40"/>
              </a:cxn>
              <a:cxn ang="0">
                <a:pos x="34" y="37"/>
              </a:cxn>
              <a:cxn ang="0">
                <a:pos x="43" y="27"/>
              </a:cxn>
              <a:cxn ang="0">
                <a:pos x="44" y="27"/>
              </a:cxn>
              <a:cxn ang="0">
                <a:pos x="45" y="27"/>
              </a:cxn>
              <a:cxn ang="0">
                <a:pos x="45" y="28"/>
              </a:cxn>
              <a:cxn ang="0">
                <a:pos x="36" y="18"/>
              </a:cxn>
              <a:cxn ang="0">
                <a:pos x="50" y="18"/>
              </a:cxn>
              <a:cxn ang="0">
                <a:pos x="49" y="16"/>
              </a:cxn>
              <a:cxn ang="0">
                <a:pos x="38" y="5"/>
              </a:cxn>
              <a:cxn ang="0">
                <a:pos x="36" y="4"/>
              </a:cxn>
              <a:cxn ang="0">
                <a:pos x="36" y="18"/>
              </a:cxn>
            </a:cxnLst>
            <a:rect l="0" t="0" r="r" b="b"/>
            <a:pathLst>
              <a:path w="55" h="64">
                <a:moveTo>
                  <a:pt x="55" y="19"/>
                </a:move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1"/>
                  <a:pt x="41" y="2"/>
                </a:cubicBezTo>
                <a:cubicBezTo>
                  <a:pt x="52" y="13"/>
                  <a:pt x="52" y="13"/>
                  <a:pt x="52" y="13"/>
                </a:cubicBezTo>
                <a:cubicBezTo>
                  <a:pt x="53" y="14"/>
                  <a:pt x="55" y="17"/>
                  <a:pt x="55" y="19"/>
                </a:cubicBezTo>
                <a:close/>
                <a:moveTo>
                  <a:pt x="50" y="22"/>
                </a:moveTo>
                <a:cubicBezTo>
                  <a:pt x="35" y="22"/>
                  <a:pt x="35" y="22"/>
                  <a:pt x="35" y="22"/>
                </a:cubicBezTo>
                <a:cubicBezTo>
                  <a:pt x="33" y="22"/>
                  <a:pt x="32" y="21"/>
                  <a:pt x="32" y="19"/>
                </a:cubicBezTo>
                <a:cubicBezTo>
                  <a:pt x="32" y="4"/>
                  <a:pt x="32" y="4"/>
                  <a:pt x="32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50" y="59"/>
                  <a:pt x="50" y="59"/>
                  <a:pt x="50" y="59"/>
                </a:cubicBezTo>
                <a:lnTo>
                  <a:pt x="50" y="22"/>
                </a:lnTo>
                <a:close/>
                <a:moveTo>
                  <a:pt x="32" y="32"/>
                </a:moveTo>
                <a:cubicBezTo>
                  <a:pt x="32" y="45"/>
                  <a:pt x="32" y="45"/>
                  <a:pt x="32" y="45"/>
                </a:cubicBezTo>
                <a:cubicBezTo>
                  <a:pt x="32" y="48"/>
                  <a:pt x="30" y="50"/>
                  <a:pt x="27" y="50"/>
                </a:cubicBezTo>
                <a:cubicBezTo>
                  <a:pt x="13" y="50"/>
                  <a:pt x="13" y="50"/>
                  <a:pt x="13" y="50"/>
                </a:cubicBezTo>
                <a:cubicBezTo>
                  <a:pt x="11" y="50"/>
                  <a:pt x="9" y="48"/>
                  <a:pt x="9" y="45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29"/>
                  <a:pt x="11" y="27"/>
                  <a:pt x="13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30" y="27"/>
                  <a:pt x="32" y="29"/>
                  <a:pt x="32" y="32"/>
                </a:cubicBezTo>
                <a:close/>
                <a:moveTo>
                  <a:pt x="45" y="28"/>
                </a:moveTo>
                <a:cubicBezTo>
                  <a:pt x="45" y="49"/>
                  <a:pt x="45" y="49"/>
                  <a:pt x="45" y="49"/>
                </a:cubicBezTo>
                <a:cubicBezTo>
                  <a:pt x="45" y="49"/>
                  <a:pt x="45" y="50"/>
                  <a:pt x="45" y="50"/>
                </a:cubicBezTo>
                <a:cubicBezTo>
                  <a:pt x="45" y="50"/>
                  <a:pt x="44" y="50"/>
                  <a:pt x="44" y="50"/>
                </a:cubicBezTo>
                <a:cubicBezTo>
                  <a:pt x="44" y="50"/>
                  <a:pt x="44" y="50"/>
                  <a:pt x="43" y="50"/>
                </a:cubicBezTo>
                <a:cubicBezTo>
                  <a:pt x="34" y="40"/>
                  <a:pt x="34" y="40"/>
                  <a:pt x="34" y="40"/>
                </a:cubicBezTo>
                <a:cubicBezTo>
                  <a:pt x="34" y="37"/>
                  <a:pt x="34" y="37"/>
                  <a:pt x="34" y="37"/>
                </a:cubicBezTo>
                <a:cubicBezTo>
                  <a:pt x="43" y="27"/>
                  <a:pt x="43" y="27"/>
                  <a:pt x="43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5" y="27"/>
                  <a:pt x="45" y="27"/>
                </a:cubicBezTo>
                <a:cubicBezTo>
                  <a:pt x="45" y="27"/>
                  <a:pt x="45" y="28"/>
                  <a:pt x="45" y="28"/>
                </a:cubicBezTo>
                <a:close/>
                <a:moveTo>
                  <a:pt x="36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17"/>
                  <a:pt x="49" y="17"/>
                  <a:pt x="49" y="16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7" y="5"/>
                  <a:pt x="36" y="4"/>
                </a:cubicBezTo>
                <a:lnTo>
                  <a:pt x="36" y="1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9" name="Freeform 90"/>
          <p:cNvSpPr>
            <a:spLocks noEditPoints="1"/>
          </p:cNvSpPr>
          <p:nvPr/>
        </p:nvSpPr>
        <p:spPr bwMode="auto">
          <a:xfrm>
            <a:off x="5961445" y="3044031"/>
            <a:ext cx="188913" cy="220663"/>
          </a:xfrm>
          <a:custGeom>
            <a:avLst/>
            <a:gdLst/>
            <a:ahLst/>
            <a:cxnLst>
              <a:cxn ang="0">
                <a:pos x="55" y="60"/>
              </a:cxn>
              <a:cxn ang="0">
                <a:pos x="3" y="64"/>
              </a:cxn>
              <a:cxn ang="0">
                <a:pos x="0" y="3"/>
              </a:cxn>
              <a:cxn ang="0">
                <a:pos x="35" y="0"/>
              </a:cxn>
              <a:cxn ang="0">
                <a:pos x="52" y="13"/>
              </a:cxn>
              <a:cxn ang="0">
                <a:pos x="50" y="22"/>
              </a:cxn>
              <a:cxn ang="0">
                <a:pos x="32" y="19"/>
              </a:cxn>
              <a:cxn ang="0">
                <a:pos x="4" y="4"/>
              </a:cxn>
              <a:cxn ang="0">
                <a:pos x="50" y="59"/>
              </a:cxn>
              <a:cxn ang="0">
                <a:pos x="35" y="40"/>
              </a:cxn>
              <a:cxn ang="0">
                <a:pos x="45" y="41"/>
              </a:cxn>
              <a:cxn ang="0">
                <a:pos x="45" y="43"/>
              </a:cxn>
              <a:cxn ang="0">
                <a:pos x="43" y="45"/>
              </a:cxn>
              <a:cxn ang="0">
                <a:pos x="20" y="45"/>
              </a:cxn>
              <a:cxn ang="0">
                <a:pos x="10" y="54"/>
              </a:cxn>
              <a:cxn ang="0">
                <a:pos x="9" y="54"/>
              </a:cxn>
              <a:cxn ang="0">
                <a:pos x="16" y="46"/>
              </a:cxn>
              <a:cxn ang="0">
                <a:pos x="17" y="46"/>
              </a:cxn>
              <a:cxn ang="0">
                <a:pos x="24" y="30"/>
              </a:cxn>
              <a:cxn ang="0">
                <a:pos x="25" y="18"/>
              </a:cxn>
              <a:cxn ang="0">
                <a:pos x="26" y="18"/>
              </a:cxn>
              <a:cxn ang="0">
                <a:pos x="27" y="21"/>
              </a:cxn>
              <a:cxn ang="0">
                <a:pos x="27" y="21"/>
              </a:cxn>
              <a:cxn ang="0">
                <a:pos x="26" y="29"/>
              </a:cxn>
              <a:cxn ang="0">
                <a:pos x="35" y="40"/>
              </a:cxn>
              <a:cxn ang="0">
                <a:pos x="11" y="52"/>
              </a:cxn>
              <a:cxn ang="0">
                <a:pos x="31" y="40"/>
              </a:cxn>
              <a:cxn ang="0">
                <a:pos x="25" y="33"/>
              </a:cxn>
              <a:cxn ang="0">
                <a:pos x="21" y="43"/>
              </a:cxn>
              <a:cxn ang="0">
                <a:pos x="25" y="24"/>
              </a:cxn>
              <a:cxn ang="0">
                <a:pos x="26" y="21"/>
              </a:cxn>
              <a:cxn ang="0">
                <a:pos x="26" y="21"/>
              </a:cxn>
              <a:cxn ang="0">
                <a:pos x="25" y="20"/>
              </a:cxn>
              <a:cxn ang="0">
                <a:pos x="36" y="18"/>
              </a:cxn>
              <a:cxn ang="0">
                <a:pos x="49" y="16"/>
              </a:cxn>
              <a:cxn ang="0">
                <a:pos x="36" y="4"/>
              </a:cxn>
              <a:cxn ang="0">
                <a:pos x="39" y="42"/>
              </a:cxn>
              <a:cxn ang="0">
                <a:pos x="44" y="43"/>
              </a:cxn>
              <a:cxn ang="0">
                <a:pos x="39" y="42"/>
              </a:cxn>
            </a:cxnLst>
            <a:rect l="0" t="0" r="r" b="b"/>
            <a:pathLst>
              <a:path w="55" h="64">
                <a:moveTo>
                  <a:pt x="55" y="19"/>
                </a:move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1"/>
                  <a:pt x="41" y="2"/>
                </a:cubicBezTo>
                <a:cubicBezTo>
                  <a:pt x="52" y="13"/>
                  <a:pt x="52" y="13"/>
                  <a:pt x="52" y="13"/>
                </a:cubicBezTo>
                <a:cubicBezTo>
                  <a:pt x="53" y="14"/>
                  <a:pt x="55" y="17"/>
                  <a:pt x="55" y="19"/>
                </a:cubicBezTo>
                <a:close/>
                <a:moveTo>
                  <a:pt x="50" y="22"/>
                </a:moveTo>
                <a:cubicBezTo>
                  <a:pt x="35" y="22"/>
                  <a:pt x="35" y="22"/>
                  <a:pt x="35" y="22"/>
                </a:cubicBezTo>
                <a:cubicBezTo>
                  <a:pt x="33" y="22"/>
                  <a:pt x="32" y="21"/>
                  <a:pt x="32" y="19"/>
                </a:cubicBezTo>
                <a:cubicBezTo>
                  <a:pt x="32" y="4"/>
                  <a:pt x="32" y="4"/>
                  <a:pt x="32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50" y="59"/>
                  <a:pt x="50" y="59"/>
                  <a:pt x="50" y="59"/>
                </a:cubicBezTo>
                <a:lnTo>
                  <a:pt x="50" y="22"/>
                </a:lnTo>
                <a:close/>
                <a:moveTo>
                  <a:pt x="35" y="40"/>
                </a:moveTo>
                <a:cubicBezTo>
                  <a:pt x="36" y="40"/>
                  <a:pt x="38" y="40"/>
                  <a:pt x="39" y="40"/>
                </a:cubicBezTo>
                <a:cubicBezTo>
                  <a:pt x="41" y="40"/>
                  <a:pt x="44" y="40"/>
                  <a:pt x="45" y="41"/>
                </a:cubicBezTo>
                <a:cubicBezTo>
                  <a:pt x="45" y="42"/>
                  <a:pt x="46" y="42"/>
                  <a:pt x="45" y="43"/>
                </a:cubicBezTo>
                <a:cubicBezTo>
                  <a:pt x="45" y="43"/>
                  <a:pt x="45" y="43"/>
                  <a:pt x="45" y="43"/>
                </a:cubicBezTo>
                <a:cubicBezTo>
                  <a:pt x="45" y="43"/>
                  <a:pt x="45" y="43"/>
                  <a:pt x="45" y="43"/>
                </a:cubicBezTo>
                <a:cubicBezTo>
                  <a:pt x="45" y="44"/>
                  <a:pt x="44" y="45"/>
                  <a:pt x="43" y="45"/>
                </a:cubicBezTo>
                <a:cubicBezTo>
                  <a:pt x="40" y="45"/>
                  <a:pt x="37" y="44"/>
                  <a:pt x="34" y="42"/>
                </a:cubicBezTo>
                <a:cubicBezTo>
                  <a:pt x="29" y="43"/>
                  <a:pt x="24" y="44"/>
                  <a:pt x="20" y="45"/>
                </a:cubicBezTo>
                <a:cubicBezTo>
                  <a:pt x="16" y="51"/>
                  <a:pt x="13" y="54"/>
                  <a:pt x="11" y="54"/>
                </a:cubicBezTo>
                <a:cubicBezTo>
                  <a:pt x="11" y="54"/>
                  <a:pt x="11" y="54"/>
                  <a:pt x="10" y="54"/>
                </a:cubicBezTo>
                <a:cubicBezTo>
                  <a:pt x="9" y="54"/>
                  <a:pt x="9" y="54"/>
                  <a:pt x="9" y="54"/>
                </a:cubicBezTo>
                <a:cubicBezTo>
                  <a:pt x="9" y="54"/>
                  <a:pt x="9" y="54"/>
                  <a:pt x="9" y="54"/>
                </a:cubicBezTo>
                <a:cubicBezTo>
                  <a:pt x="9" y="53"/>
                  <a:pt x="9" y="53"/>
                  <a:pt x="9" y="52"/>
                </a:cubicBezTo>
                <a:cubicBezTo>
                  <a:pt x="9" y="51"/>
                  <a:pt x="11" y="48"/>
                  <a:pt x="16" y="46"/>
                </a:cubicBezTo>
                <a:cubicBezTo>
                  <a:pt x="16" y="45"/>
                  <a:pt x="16" y="45"/>
                  <a:pt x="16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8" y="44"/>
                  <a:pt x="19" y="42"/>
                  <a:pt x="20" y="39"/>
                </a:cubicBezTo>
                <a:cubicBezTo>
                  <a:pt x="22" y="36"/>
                  <a:pt x="23" y="33"/>
                  <a:pt x="24" y="30"/>
                </a:cubicBezTo>
                <a:cubicBezTo>
                  <a:pt x="23" y="26"/>
                  <a:pt x="23" y="22"/>
                  <a:pt x="23" y="19"/>
                </a:cubicBezTo>
                <a:cubicBezTo>
                  <a:pt x="23" y="18"/>
                  <a:pt x="24" y="18"/>
                  <a:pt x="25" y="18"/>
                </a:cubicBezTo>
                <a:cubicBezTo>
                  <a:pt x="25" y="18"/>
                  <a:pt x="25" y="18"/>
                  <a:pt x="25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6" y="18"/>
                  <a:pt x="26" y="18"/>
                  <a:pt x="27" y="18"/>
                </a:cubicBezTo>
                <a:cubicBezTo>
                  <a:pt x="27" y="19"/>
                  <a:pt x="27" y="20"/>
                  <a:pt x="27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5"/>
                  <a:pt x="27" y="27"/>
                  <a:pt x="26" y="29"/>
                </a:cubicBezTo>
                <a:cubicBezTo>
                  <a:pt x="28" y="33"/>
                  <a:pt x="30" y="36"/>
                  <a:pt x="32" y="38"/>
                </a:cubicBezTo>
                <a:cubicBezTo>
                  <a:pt x="33" y="39"/>
                  <a:pt x="34" y="39"/>
                  <a:pt x="35" y="40"/>
                </a:cubicBezTo>
                <a:close/>
                <a:moveTo>
                  <a:pt x="16" y="47"/>
                </a:moveTo>
                <a:cubicBezTo>
                  <a:pt x="13" y="49"/>
                  <a:pt x="12" y="51"/>
                  <a:pt x="11" y="52"/>
                </a:cubicBezTo>
                <a:cubicBezTo>
                  <a:pt x="12" y="52"/>
                  <a:pt x="14" y="50"/>
                  <a:pt x="16" y="47"/>
                </a:cubicBezTo>
                <a:close/>
                <a:moveTo>
                  <a:pt x="31" y="40"/>
                </a:moveTo>
                <a:cubicBezTo>
                  <a:pt x="31" y="40"/>
                  <a:pt x="30" y="40"/>
                  <a:pt x="30" y="40"/>
                </a:cubicBezTo>
                <a:cubicBezTo>
                  <a:pt x="28" y="38"/>
                  <a:pt x="27" y="36"/>
                  <a:pt x="25" y="33"/>
                </a:cubicBezTo>
                <a:cubicBezTo>
                  <a:pt x="25" y="35"/>
                  <a:pt x="24" y="38"/>
                  <a:pt x="23" y="40"/>
                </a:cubicBezTo>
                <a:cubicBezTo>
                  <a:pt x="22" y="41"/>
                  <a:pt x="21" y="42"/>
                  <a:pt x="21" y="43"/>
                </a:cubicBezTo>
                <a:cubicBezTo>
                  <a:pt x="24" y="42"/>
                  <a:pt x="28" y="41"/>
                  <a:pt x="31" y="40"/>
                </a:cubicBezTo>
                <a:close/>
                <a:moveTo>
                  <a:pt x="25" y="24"/>
                </a:moveTo>
                <a:cubicBezTo>
                  <a:pt x="25" y="24"/>
                  <a:pt x="25" y="23"/>
                  <a:pt x="26" y="23"/>
                </a:cubicBezTo>
                <a:cubicBezTo>
                  <a:pt x="26" y="22"/>
                  <a:pt x="26" y="22"/>
                  <a:pt x="26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0"/>
                  <a:pt x="26" y="20"/>
                  <a:pt x="25" y="19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1"/>
                  <a:pt x="25" y="22"/>
                  <a:pt x="25" y="24"/>
                </a:cubicBezTo>
                <a:close/>
                <a:moveTo>
                  <a:pt x="36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17"/>
                  <a:pt x="49" y="17"/>
                  <a:pt x="49" y="16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7" y="5"/>
                  <a:pt x="36" y="4"/>
                </a:cubicBezTo>
                <a:lnTo>
                  <a:pt x="36" y="18"/>
                </a:lnTo>
                <a:close/>
                <a:moveTo>
                  <a:pt x="39" y="42"/>
                </a:moveTo>
                <a:cubicBezTo>
                  <a:pt x="41" y="42"/>
                  <a:pt x="42" y="43"/>
                  <a:pt x="43" y="43"/>
                </a:cubicBezTo>
                <a:cubicBezTo>
                  <a:pt x="44" y="43"/>
                  <a:pt x="44" y="43"/>
                  <a:pt x="44" y="43"/>
                </a:cubicBezTo>
                <a:cubicBezTo>
                  <a:pt x="44" y="43"/>
                  <a:pt x="44" y="43"/>
                  <a:pt x="44" y="43"/>
                </a:cubicBezTo>
                <a:cubicBezTo>
                  <a:pt x="44" y="42"/>
                  <a:pt x="43" y="42"/>
                  <a:pt x="39" y="4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0" name="Freeform 91"/>
          <p:cNvSpPr>
            <a:spLocks noEditPoints="1"/>
          </p:cNvSpPr>
          <p:nvPr/>
        </p:nvSpPr>
        <p:spPr bwMode="auto">
          <a:xfrm>
            <a:off x="6456745" y="3044031"/>
            <a:ext cx="188913" cy="220663"/>
          </a:xfrm>
          <a:custGeom>
            <a:avLst/>
            <a:gdLst/>
            <a:ahLst/>
            <a:cxnLst>
              <a:cxn ang="0">
                <a:pos x="55" y="19"/>
              </a:cxn>
              <a:cxn ang="0">
                <a:pos x="55" y="60"/>
              </a:cxn>
              <a:cxn ang="0">
                <a:pos x="51" y="64"/>
              </a:cxn>
              <a:cxn ang="0">
                <a:pos x="3" y="64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35" y="0"/>
              </a:cxn>
              <a:cxn ang="0">
                <a:pos x="41" y="2"/>
              </a:cxn>
              <a:cxn ang="0">
                <a:pos x="52" y="13"/>
              </a:cxn>
              <a:cxn ang="0">
                <a:pos x="55" y="19"/>
              </a:cxn>
              <a:cxn ang="0">
                <a:pos x="50" y="22"/>
              </a:cxn>
              <a:cxn ang="0">
                <a:pos x="35" y="22"/>
              </a:cxn>
              <a:cxn ang="0">
                <a:pos x="32" y="19"/>
              </a:cxn>
              <a:cxn ang="0">
                <a:pos x="32" y="4"/>
              </a:cxn>
              <a:cxn ang="0">
                <a:pos x="4" y="4"/>
              </a:cxn>
              <a:cxn ang="0">
                <a:pos x="4" y="59"/>
              </a:cxn>
              <a:cxn ang="0">
                <a:pos x="50" y="59"/>
              </a:cxn>
              <a:cxn ang="0">
                <a:pos x="50" y="22"/>
              </a:cxn>
              <a:cxn ang="0">
                <a:pos x="9" y="29"/>
              </a:cxn>
              <a:cxn ang="0">
                <a:pos x="16" y="22"/>
              </a:cxn>
              <a:cxn ang="0">
                <a:pos x="23" y="29"/>
              </a:cxn>
              <a:cxn ang="0">
                <a:pos x="16" y="36"/>
              </a:cxn>
              <a:cxn ang="0">
                <a:pos x="9" y="29"/>
              </a:cxn>
              <a:cxn ang="0">
                <a:pos x="45" y="54"/>
              </a:cxn>
              <a:cxn ang="0">
                <a:pos x="9" y="54"/>
              </a:cxn>
              <a:cxn ang="0">
                <a:pos x="9" y="48"/>
              </a:cxn>
              <a:cxn ang="0">
                <a:pos x="16" y="41"/>
              </a:cxn>
              <a:cxn ang="0">
                <a:pos x="20" y="45"/>
              </a:cxn>
              <a:cxn ang="0">
                <a:pos x="34" y="32"/>
              </a:cxn>
              <a:cxn ang="0">
                <a:pos x="45" y="43"/>
              </a:cxn>
              <a:cxn ang="0">
                <a:pos x="45" y="54"/>
              </a:cxn>
              <a:cxn ang="0">
                <a:pos x="36" y="18"/>
              </a:cxn>
              <a:cxn ang="0">
                <a:pos x="50" y="18"/>
              </a:cxn>
              <a:cxn ang="0">
                <a:pos x="49" y="16"/>
              </a:cxn>
              <a:cxn ang="0">
                <a:pos x="38" y="5"/>
              </a:cxn>
              <a:cxn ang="0">
                <a:pos x="36" y="4"/>
              </a:cxn>
              <a:cxn ang="0">
                <a:pos x="36" y="18"/>
              </a:cxn>
            </a:cxnLst>
            <a:rect l="0" t="0" r="r" b="b"/>
            <a:pathLst>
              <a:path w="55" h="64">
                <a:moveTo>
                  <a:pt x="55" y="19"/>
                </a:move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1"/>
                  <a:pt x="41" y="2"/>
                </a:cubicBezTo>
                <a:cubicBezTo>
                  <a:pt x="52" y="13"/>
                  <a:pt x="52" y="13"/>
                  <a:pt x="52" y="13"/>
                </a:cubicBezTo>
                <a:cubicBezTo>
                  <a:pt x="53" y="14"/>
                  <a:pt x="55" y="17"/>
                  <a:pt x="55" y="19"/>
                </a:cubicBezTo>
                <a:close/>
                <a:moveTo>
                  <a:pt x="50" y="22"/>
                </a:moveTo>
                <a:cubicBezTo>
                  <a:pt x="35" y="22"/>
                  <a:pt x="35" y="22"/>
                  <a:pt x="35" y="22"/>
                </a:cubicBezTo>
                <a:cubicBezTo>
                  <a:pt x="33" y="22"/>
                  <a:pt x="32" y="21"/>
                  <a:pt x="32" y="19"/>
                </a:cubicBezTo>
                <a:cubicBezTo>
                  <a:pt x="32" y="4"/>
                  <a:pt x="32" y="4"/>
                  <a:pt x="32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50" y="59"/>
                  <a:pt x="50" y="59"/>
                  <a:pt x="50" y="59"/>
                </a:cubicBezTo>
                <a:lnTo>
                  <a:pt x="50" y="22"/>
                </a:lnTo>
                <a:close/>
                <a:moveTo>
                  <a:pt x="9" y="29"/>
                </a:moveTo>
                <a:cubicBezTo>
                  <a:pt x="9" y="25"/>
                  <a:pt x="12" y="22"/>
                  <a:pt x="16" y="22"/>
                </a:cubicBezTo>
                <a:cubicBezTo>
                  <a:pt x="20" y="22"/>
                  <a:pt x="23" y="25"/>
                  <a:pt x="23" y="29"/>
                </a:cubicBezTo>
                <a:cubicBezTo>
                  <a:pt x="23" y="33"/>
                  <a:pt x="20" y="36"/>
                  <a:pt x="16" y="36"/>
                </a:cubicBezTo>
                <a:cubicBezTo>
                  <a:pt x="12" y="36"/>
                  <a:pt x="9" y="33"/>
                  <a:pt x="9" y="29"/>
                </a:cubicBezTo>
                <a:close/>
                <a:moveTo>
                  <a:pt x="45" y="54"/>
                </a:moveTo>
                <a:cubicBezTo>
                  <a:pt x="9" y="54"/>
                  <a:pt x="9" y="54"/>
                  <a:pt x="9" y="54"/>
                </a:cubicBezTo>
                <a:cubicBezTo>
                  <a:pt x="9" y="48"/>
                  <a:pt x="9" y="48"/>
                  <a:pt x="9" y="48"/>
                </a:cubicBezTo>
                <a:cubicBezTo>
                  <a:pt x="16" y="41"/>
                  <a:pt x="16" y="41"/>
                  <a:pt x="16" y="41"/>
                </a:cubicBezTo>
                <a:cubicBezTo>
                  <a:pt x="20" y="45"/>
                  <a:pt x="20" y="45"/>
                  <a:pt x="20" y="45"/>
                </a:cubicBezTo>
                <a:cubicBezTo>
                  <a:pt x="34" y="32"/>
                  <a:pt x="34" y="32"/>
                  <a:pt x="34" y="32"/>
                </a:cubicBezTo>
                <a:cubicBezTo>
                  <a:pt x="45" y="43"/>
                  <a:pt x="45" y="43"/>
                  <a:pt x="45" y="43"/>
                </a:cubicBezTo>
                <a:lnTo>
                  <a:pt x="45" y="54"/>
                </a:lnTo>
                <a:close/>
                <a:moveTo>
                  <a:pt x="36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17"/>
                  <a:pt x="49" y="17"/>
                  <a:pt x="49" y="16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7" y="5"/>
                  <a:pt x="36" y="4"/>
                </a:cubicBezTo>
                <a:lnTo>
                  <a:pt x="36" y="1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1" name="Freeform 92"/>
          <p:cNvSpPr>
            <a:spLocks noEditPoints="1"/>
          </p:cNvSpPr>
          <p:nvPr/>
        </p:nvSpPr>
        <p:spPr bwMode="auto">
          <a:xfrm>
            <a:off x="6952045" y="3044031"/>
            <a:ext cx="188913" cy="220663"/>
          </a:xfrm>
          <a:custGeom>
            <a:avLst/>
            <a:gdLst/>
            <a:ahLst/>
            <a:cxnLst>
              <a:cxn ang="0">
                <a:pos x="55" y="19"/>
              </a:cxn>
              <a:cxn ang="0">
                <a:pos x="55" y="60"/>
              </a:cxn>
              <a:cxn ang="0">
                <a:pos x="51" y="64"/>
              </a:cxn>
              <a:cxn ang="0">
                <a:pos x="3" y="64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35" y="0"/>
              </a:cxn>
              <a:cxn ang="0">
                <a:pos x="41" y="2"/>
              </a:cxn>
              <a:cxn ang="0">
                <a:pos x="52" y="13"/>
              </a:cxn>
              <a:cxn ang="0">
                <a:pos x="55" y="19"/>
              </a:cxn>
              <a:cxn ang="0">
                <a:pos x="50" y="22"/>
              </a:cxn>
              <a:cxn ang="0">
                <a:pos x="35" y="22"/>
              </a:cxn>
              <a:cxn ang="0">
                <a:pos x="32" y="19"/>
              </a:cxn>
              <a:cxn ang="0">
                <a:pos x="32" y="4"/>
              </a:cxn>
              <a:cxn ang="0">
                <a:pos x="4" y="4"/>
              </a:cxn>
              <a:cxn ang="0">
                <a:pos x="4" y="59"/>
              </a:cxn>
              <a:cxn ang="0">
                <a:pos x="50" y="59"/>
              </a:cxn>
              <a:cxn ang="0">
                <a:pos x="50" y="22"/>
              </a:cxn>
              <a:cxn ang="0">
                <a:pos x="23" y="31"/>
              </a:cxn>
              <a:cxn ang="0">
                <a:pos x="23" y="50"/>
              </a:cxn>
              <a:cxn ang="0">
                <a:pos x="22" y="51"/>
              </a:cxn>
              <a:cxn ang="0">
                <a:pos x="21" y="52"/>
              </a:cxn>
              <a:cxn ang="0">
                <a:pos x="21" y="51"/>
              </a:cxn>
              <a:cxn ang="0">
                <a:pos x="15" y="45"/>
              </a:cxn>
              <a:cxn ang="0">
                <a:pos x="10" y="45"/>
              </a:cxn>
              <a:cxn ang="0">
                <a:pos x="9" y="44"/>
              </a:cxn>
              <a:cxn ang="0">
                <a:pos x="9" y="37"/>
              </a:cxn>
              <a:cxn ang="0">
                <a:pos x="10" y="36"/>
              </a:cxn>
              <a:cxn ang="0">
                <a:pos x="15" y="36"/>
              </a:cxn>
              <a:cxn ang="0">
                <a:pos x="21" y="30"/>
              </a:cxn>
              <a:cxn ang="0">
                <a:pos x="22" y="30"/>
              </a:cxn>
              <a:cxn ang="0">
                <a:pos x="23" y="31"/>
              </a:cxn>
              <a:cxn ang="0">
                <a:pos x="31" y="49"/>
              </a:cxn>
              <a:cxn ang="0">
                <a:pos x="34" y="41"/>
              </a:cxn>
              <a:cxn ang="0">
                <a:pos x="31" y="33"/>
              </a:cxn>
              <a:cxn ang="0">
                <a:pos x="28" y="33"/>
              </a:cxn>
              <a:cxn ang="0">
                <a:pos x="28" y="36"/>
              </a:cxn>
              <a:cxn ang="0">
                <a:pos x="29" y="41"/>
              </a:cxn>
              <a:cxn ang="0">
                <a:pos x="28" y="45"/>
              </a:cxn>
              <a:cxn ang="0">
                <a:pos x="28" y="49"/>
              </a:cxn>
              <a:cxn ang="0">
                <a:pos x="29" y="49"/>
              </a:cxn>
              <a:cxn ang="0">
                <a:pos x="31" y="49"/>
              </a:cxn>
              <a:cxn ang="0">
                <a:pos x="39" y="54"/>
              </a:cxn>
              <a:cxn ang="0">
                <a:pos x="43" y="41"/>
              </a:cxn>
              <a:cxn ang="0">
                <a:pos x="39" y="28"/>
              </a:cxn>
              <a:cxn ang="0">
                <a:pos x="35" y="27"/>
              </a:cxn>
              <a:cxn ang="0">
                <a:pos x="35" y="31"/>
              </a:cxn>
              <a:cxn ang="0">
                <a:pos x="39" y="41"/>
              </a:cxn>
              <a:cxn ang="0">
                <a:pos x="35" y="51"/>
              </a:cxn>
              <a:cxn ang="0">
                <a:pos x="35" y="54"/>
              </a:cxn>
              <a:cxn ang="0">
                <a:pos x="37" y="55"/>
              </a:cxn>
              <a:cxn ang="0">
                <a:pos x="39" y="54"/>
              </a:cxn>
              <a:cxn ang="0">
                <a:pos x="36" y="18"/>
              </a:cxn>
              <a:cxn ang="0">
                <a:pos x="50" y="18"/>
              </a:cxn>
              <a:cxn ang="0">
                <a:pos x="49" y="16"/>
              </a:cxn>
              <a:cxn ang="0">
                <a:pos x="38" y="5"/>
              </a:cxn>
              <a:cxn ang="0">
                <a:pos x="36" y="4"/>
              </a:cxn>
              <a:cxn ang="0">
                <a:pos x="36" y="18"/>
              </a:cxn>
            </a:cxnLst>
            <a:rect l="0" t="0" r="r" b="b"/>
            <a:pathLst>
              <a:path w="55" h="64">
                <a:moveTo>
                  <a:pt x="55" y="19"/>
                </a:move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1"/>
                  <a:pt x="41" y="2"/>
                </a:cubicBezTo>
                <a:cubicBezTo>
                  <a:pt x="52" y="13"/>
                  <a:pt x="52" y="13"/>
                  <a:pt x="52" y="13"/>
                </a:cubicBezTo>
                <a:cubicBezTo>
                  <a:pt x="53" y="14"/>
                  <a:pt x="55" y="17"/>
                  <a:pt x="55" y="19"/>
                </a:cubicBezTo>
                <a:close/>
                <a:moveTo>
                  <a:pt x="50" y="22"/>
                </a:moveTo>
                <a:cubicBezTo>
                  <a:pt x="35" y="22"/>
                  <a:pt x="35" y="22"/>
                  <a:pt x="35" y="22"/>
                </a:cubicBezTo>
                <a:cubicBezTo>
                  <a:pt x="33" y="22"/>
                  <a:pt x="32" y="21"/>
                  <a:pt x="32" y="19"/>
                </a:cubicBezTo>
                <a:cubicBezTo>
                  <a:pt x="32" y="4"/>
                  <a:pt x="32" y="4"/>
                  <a:pt x="32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50" y="59"/>
                  <a:pt x="50" y="59"/>
                  <a:pt x="50" y="59"/>
                </a:cubicBezTo>
                <a:lnTo>
                  <a:pt x="50" y="22"/>
                </a:lnTo>
                <a:close/>
                <a:moveTo>
                  <a:pt x="23" y="31"/>
                </a:moveTo>
                <a:cubicBezTo>
                  <a:pt x="23" y="50"/>
                  <a:pt x="23" y="50"/>
                  <a:pt x="23" y="50"/>
                </a:cubicBezTo>
                <a:cubicBezTo>
                  <a:pt x="23" y="51"/>
                  <a:pt x="22" y="51"/>
                  <a:pt x="22" y="51"/>
                </a:cubicBezTo>
                <a:cubicBezTo>
                  <a:pt x="22" y="52"/>
                  <a:pt x="22" y="52"/>
                  <a:pt x="21" y="52"/>
                </a:cubicBezTo>
                <a:cubicBezTo>
                  <a:pt x="21" y="52"/>
                  <a:pt x="21" y="51"/>
                  <a:pt x="21" y="51"/>
                </a:cubicBezTo>
                <a:cubicBezTo>
                  <a:pt x="15" y="45"/>
                  <a:pt x="15" y="45"/>
                  <a:pt x="15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9" y="45"/>
                  <a:pt x="9" y="45"/>
                  <a:pt x="9" y="44"/>
                </a:cubicBezTo>
                <a:cubicBezTo>
                  <a:pt x="9" y="37"/>
                  <a:pt x="9" y="37"/>
                  <a:pt x="9" y="37"/>
                </a:cubicBezTo>
                <a:cubicBezTo>
                  <a:pt x="9" y="37"/>
                  <a:pt x="9" y="36"/>
                  <a:pt x="10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2" y="30"/>
                </a:cubicBezTo>
                <a:cubicBezTo>
                  <a:pt x="22" y="30"/>
                  <a:pt x="23" y="31"/>
                  <a:pt x="23" y="31"/>
                </a:cubicBezTo>
                <a:close/>
                <a:moveTo>
                  <a:pt x="31" y="49"/>
                </a:moveTo>
                <a:cubicBezTo>
                  <a:pt x="33" y="46"/>
                  <a:pt x="34" y="44"/>
                  <a:pt x="34" y="41"/>
                </a:cubicBezTo>
                <a:cubicBezTo>
                  <a:pt x="34" y="38"/>
                  <a:pt x="33" y="35"/>
                  <a:pt x="31" y="33"/>
                </a:cubicBezTo>
                <a:cubicBezTo>
                  <a:pt x="30" y="32"/>
                  <a:pt x="29" y="32"/>
                  <a:pt x="28" y="33"/>
                </a:cubicBezTo>
                <a:cubicBezTo>
                  <a:pt x="27" y="34"/>
                  <a:pt x="27" y="35"/>
                  <a:pt x="28" y="36"/>
                </a:cubicBezTo>
                <a:cubicBezTo>
                  <a:pt x="29" y="37"/>
                  <a:pt x="29" y="39"/>
                  <a:pt x="29" y="41"/>
                </a:cubicBezTo>
                <a:cubicBezTo>
                  <a:pt x="29" y="42"/>
                  <a:pt x="29" y="44"/>
                  <a:pt x="28" y="45"/>
                </a:cubicBezTo>
                <a:cubicBezTo>
                  <a:pt x="27" y="46"/>
                  <a:pt x="27" y="48"/>
                  <a:pt x="28" y="49"/>
                </a:cubicBezTo>
                <a:cubicBezTo>
                  <a:pt x="28" y="49"/>
                  <a:pt x="29" y="49"/>
                  <a:pt x="29" y="49"/>
                </a:cubicBezTo>
                <a:cubicBezTo>
                  <a:pt x="30" y="49"/>
                  <a:pt x="30" y="49"/>
                  <a:pt x="31" y="49"/>
                </a:cubicBezTo>
                <a:close/>
                <a:moveTo>
                  <a:pt x="39" y="54"/>
                </a:moveTo>
                <a:cubicBezTo>
                  <a:pt x="42" y="50"/>
                  <a:pt x="43" y="45"/>
                  <a:pt x="43" y="41"/>
                </a:cubicBezTo>
                <a:cubicBezTo>
                  <a:pt x="43" y="36"/>
                  <a:pt x="42" y="31"/>
                  <a:pt x="39" y="28"/>
                </a:cubicBezTo>
                <a:cubicBezTo>
                  <a:pt x="38" y="27"/>
                  <a:pt x="36" y="27"/>
                  <a:pt x="35" y="27"/>
                </a:cubicBezTo>
                <a:cubicBezTo>
                  <a:pt x="34" y="28"/>
                  <a:pt x="34" y="30"/>
                  <a:pt x="35" y="31"/>
                </a:cubicBezTo>
                <a:cubicBezTo>
                  <a:pt x="37" y="33"/>
                  <a:pt x="39" y="37"/>
                  <a:pt x="39" y="41"/>
                </a:cubicBezTo>
                <a:cubicBezTo>
                  <a:pt x="39" y="44"/>
                  <a:pt x="37" y="48"/>
                  <a:pt x="35" y="51"/>
                </a:cubicBezTo>
                <a:cubicBezTo>
                  <a:pt x="34" y="52"/>
                  <a:pt x="34" y="53"/>
                  <a:pt x="35" y="54"/>
                </a:cubicBezTo>
                <a:cubicBezTo>
                  <a:pt x="36" y="54"/>
                  <a:pt x="36" y="55"/>
                  <a:pt x="37" y="55"/>
                </a:cubicBezTo>
                <a:cubicBezTo>
                  <a:pt x="37" y="55"/>
                  <a:pt x="38" y="54"/>
                  <a:pt x="39" y="54"/>
                </a:cubicBezTo>
                <a:close/>
                <a:moveTo>
                  <a:pt x="36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17"/>
                  <a:pt x="49" y="17"/>
                  <a:pt x="49" y="16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7" y="5"/>
                  <a:pt x="36" y="4"/>
                </a:cubicBezTo>
                <a:lnTo>
                  <a:pt x="36" y="1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2" name="Freeform 93"/>
          <p:cNvSpPr>
            <a:spLocks noEditPoints="1"/>
          </p:cNvSpPr>
          <p:nvPr/>
        </p:nvSpPr>
        <p:spPr bwMode="auto">
          <a:xfrm>
            <a:off x="7445757" y="3044031"/>
            <a:ext cx="188913" cy="220663"/>
          </a:xfrm>
          <a:custGeom>
            <a:avLst/>
            <a:gdLst/>
            <a:ahLst/>
            <a:cxnLst>
              <a:cxn ang="0">
                <a:pos x="55" y="19"/>
              </a:cxn>
              <a:cxn ang="0">
                <a:pos x="55" y="60"/>
              </a:cxn>
              <a:cxn ang="0">
                <a:pos x="51" y="64"/>
              </a:cxn>
              <a:cxn ang="0">
                <a:pos x="3" y="64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35" y="0"/>
              </a:cxn>
              <a:cxn ang="0">
                <a:pos x="41" y="2"/>
              </a:cxn>
              <a:cxn ang="0">
                <a:pos x="52" y="13"/>
              </a:cxn>
              <a:cxn ang="0">
                <a:pos x="55" y="19"/>
              </a:cxn>
              <a:cxn ang="0">
                <a:pos x="50" y="22"/>
              </a:cxn>
              <a:cxn ang="0">
                <a:pos x="35" y="22"/>
              </a:cxn>
              <a:cxn ang="0">
                <a:pos x="32" y="19"/>
              </a:cxn>
              <a:cxn ang="0">
                <a:pos x="32" y="4"/>
              </a:cxn>
              <a:cxn ang="0">
                <a:pos x="4" y="4"/>
              </a:cxn>
              <a:cxn ang="0">
                <a:pos x="4" y="59"/>
              </a:cxn>
              <a:cxn ang="0">
                <a:pos x="50" y="59"/>
              </a:cxn>
              <a:cxn ang="0">
                <a:pos x="50" y="22"/>
              </a:cxn>
              <a:cxn ang="0">
                <a:pos x="15" y="27"/>
              </a:cxn>
              <a:cxn ang="0">
                <a:pos x="40" y="27"/>
              </a:cxn>
              <a:cxn ang="0">
                <a:pos x="41" y="28"/>
              </a:cxn>
              <a:cxn ang="0">
                <a:pos x="41" y="30"/>
              </a:cxn>
              <a:cxn ang="0">
                <a:pos x="40" y="32"/>
              </a:cxn>
              <a:cxn ang="0">
                <a:pos x="15" y="32"/>
              </a:cxn>
              <a:cxn ang="0">
                <a:pos x="13" y="30"/>
              </a:cxn>
              <a:cxn ang="0">
                <a:pos x="13" y="28"/>
              </a:cxn>
              <a:cxn ang="0">
                <a:pos x="15" y="27"/>
              </a:cxn>
              <a:cxn ang="0">
                <a:pos x="41" y="37"/>
              </a:cxn>
              <a:cxn ang="0">
                <a:pos x="41" y="40"/>
              </a:cxn>
              <a:cxn ang="0">
                <a:pos x="40" y="41"/>
              </a:cxn>
              <a:cxn ang="0">
                <a:pos x="15" y="41"/>
              </a:cxn>
              <a:cxn ang="0">
                <a:pos x="13" y="40"/>
              </a:cxn>
              <a:cxn ang="0">
                <a:pos x="13" y="37"/>
              </a:cxn>
              <a:cxn ang="0">
                <a:pos x="15" y="36"/>
              </a:cxn>
              <a:cxn ang="0">
                <a:pos x="40" y="36"/>
              </a:cxn>
              <a:cxn ang="0">
                <a:pos x="41" y="37"/>
              </a:cxn>
              <a:cxn ang="0">
                <a:pos x="41" y="46"/>
              </a:cxn>
              <a:cxn ang="0">
                <a:pos x="41" y="49"/>
              </a:cxn>
              <a:cxn ang="0">
                <a:pos x="40" y="50"/>
              </a:cxn>
              <a:cxn ang="0">
                <a:pos x="15" y="50"/>
              </a:cxn>
              <a:cxn ang="0">
                <a:pos x="13" y="49"/>
              </a:cxn>
              <a:cxn ang="0">
                <a:pos x="13" y="46"/>
              </a:cxn>
              <a:cxn ang="0">
                <a:pos x="15" y="45"/>
              </a:cxn>
              <a:cxn ang="0">
                <a:pos x="40" y="45"/>
              </a:cxn>
              <a:cxn ang="0">
                <a:pos x="41" y="46"/>
              </a:cxn>
              <a:cxn ang="0">
                <a:pos x="36" y="18"/>
              </a:cxn>
              <a:cxn ang="0">
                <a:pos x="50" y="18"/>
              </a:cxn>
              <a:cxn ang="0">
                <a:pos x="49" y="16"/>
              </a:cxn>
              <a:cxn ang="0">
                <a:pos x="38" y="5"/>
              </a:cxn>
              <a:cxn ang="0">
                <a:pos x="36" y="4"/>
              </a:cxn>
              <a:cxn ang="0">
                <a:pos x="36" y="18"/>
              </a:cxn>
            </a:cxnLst>
            <a:rect l="0" t="0" r="r" b="b"/>
            <a:pathLst>
              <a:path w="55" h="64">
                <a:moveTo>
                  <a:pt x="55" y="19"/>
                </a:move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1"/>
                  <a:pt x="41" y="2"/>
                </a:cubicBezTo>
                <a:cubicBezTo>
                  <a:pt x="52" y="13"/>
                  <a:pt x="52" y="13"/>
                  <a:pt x="52" y="13"/>
                </a:cubicBezTo>
                <a:cubicBezTo>
                  <a:pt x="53" y="14"/>
                  <a:pt x="55" y="17"/>
                  <a:pt x="55" y="19"/>
                </a:cubicBezTo>
                <a:close/>
                <a:moveTo>
                  <a:pt x="50" y="22"/>
                </a:moveTo>
                <a:cubicBezTo>
                  <a:pt x="35" y="22"/>
                  <a:pt x="35" y="22"/>
                  <a:pt x="35" y="22"/>
                </a:cubicBezTo>
                <a:cubicBezTo>
                  <a:pt x="33" y="22"/>
                  <a:pt x="32" y="21"/>
                  <a:pt x="32" y="19"/>
                </a:cubicBezTo>
                <a:cubicBezTo>
                  <a:pt x="32" y="4"/>
                  <a:pt x="32" y="4"/>
                  <a:pt x="32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50" y="59"/>
                  <a:pt x="50" y="59"/>
                  <a:pt x="50" y="59"/>
                </a:cubicBezTo>
                <a:lnTo>
                  <a:pt x="50" y="22"/>
                </a:lnTo>
                <a:close/>
                <a:moveTo>
                  <a:pt x="15" y="27"/>
                </a:move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1" y="27"/>
                  <a:pt x="41" y="28"/>
                </a:cubicBezTo>
                <a:cubicBezTo>
                  <a:pt x="41" y="30"/>
                  <a:pt x="41" y="30"/>
                  <a:pt x="41" y="30"/>
                </a:cubicBezTo>
                <a:cubicBezTo>
                  <a:pt x="41" y="31"/>
                  <a:pt x="40" y="32"/>
                  <a:pt x="40" y="32"/>
                </a:cubicBezTo>
                <a:cubicBezTo>
                  <a:pt x="15" y="32"/>
                  <a:pt x="15" y="32"/>
                  <a:pt x="15" y="32"/>
                </a:cubicBezTo>
                <a:cubicBezTo>
                  <a:pt x="14" y="32"/>
                  <a:pt x="13" y="31"/>
                  <a:pt x="13" y="30"/>
                </a:cubicBezTo>
                <a:cubicBezTo>
                  <a:pt x="13" y="28"/>
                  <a:pt x="13" y="28"/>
                  <a:pt x="13" y="28"/>
                </a:cubicBezTo>
                <a:cubicBezTo>
                  <a:pt x="13" y="27"/>
                  <a:pt x="14" y="27"/>
                  <a:pt x="15" y="27"/>
                </a:cubicBezTo>
                <a:close/>
                <a:moveTo>
                  <a:pt x="41" y="37"/>
                </a:moveTo>
                <a:cubicBezTo>
                  <a:pt x="41" y="40"/>
                  <a:pt x="41" y="40"/>
                  <a:pt x="41" y="40"/>
                </a:cubicBezTo>
                <a:cubicBezTo>
                  <a:pt x="41" y="40"/>
                  <a:pt x="40" y="41"/>
                  <a:pt x="40" y="41"/>
                </a:cubicBezTo>
                <a:cubicBezTo>
                  <a:pt x="15" y="41"/>
                  <a:pt x="15" y="41"/>
                  <a:pt x="15" y="41"/>
                </a:cubicBezTo>
                <a:cubicBezTo>
                  <a:pt x="14" y="41"/>
                  <a:pt x="13" y="40"/>
                  <a:pt x="13" y="40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4" y="36"/>
                  <a:pt x="15" y="36"/>
                </a:cubicBezTo>
                <a:cubicBezTo>
                  <a:pt x="40" y="36"/>
                  <a:pt x="40" y="36"/>
                  <a:pt x="40" y="36"/>
                </a:cubicBezTo>
                <a:cubicBezTo>
                  <a:pt x="40" y="36"/>
                  <a:pt x="41" y="37"/>
                  <a:pt x="41" y="37"/>
                </a:cubicBezTo>
                <a:close/>
                <a:moveTo>
                  <a:pt x="41" y="46"/>
                </a:moveTo>
                <a:cubicBezTo>
                  <a:pt x="41" y="49"/>
                  <a:pt x="41" y="49"/>
                  <a:pt x="41" y="49"/>
                </a:cubicBezTo>
                <a:cubicBezTo>
                  <a:pt x="41" y="49"/>
                  <a:pt x="40" y="50"/>
                  <a:pt x="40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4" y="50"/>
                  <a:pt x="13" y="49"/>
                  <a:pt x="13" y="49"/>
                </a:cubicBezTo>
                <a:cubicBezTo>
                  <a:pt x="13" y="46"/>
                  <a:pt x="13" y="46"/>
                  <a:pt x="13" y="46"/>
                </a:cubicBezTo>
                <a:cubicBezTo>
                  <a:pt x="13" y="46"/>
                  <a:pt x="14" y="45"/>
                  <a:pt x="15" y="45"/>
                </a:cubicBezTo>
                <a:cubicBezTo>
                  <a:pt x="40" y="45"/>
                  <a:pt x="40" y="45"/>
                  <a:pt x="40" y="45"/>
                </a:cubicBezTo>
                <a:cubicBezTo>
                  <a:pt x="40" y="45"/>
                  <a:pt x="41" y="46"/>
                  <a:pt x="41" y="46"/>
                </a:cubicBezTo>
                <a:close/>
                <a:moveTo>
                  <a:pt x="36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17"/>
                  <a:pt x="49" y="17"/>
                  <a:pt x="49" y="16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7" y="5"/>
                  <a:pt x="36" y="4"/>
                </a:cubicBezTo>
                <a:lnTo>
                  <a:pt x="36" y="1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3" name="Freeform 94"/>
          <p:cNvSpPr>
            <a:spLocks noEditPoints="1"/>
          </p:cNvSpPr>
          <p:nvPr/>
        </p:nvSpPr>
        <p:spPr bwMode="auto">
          <a:xfrm>
            <a:off x="7941057" y="3044031"/>
            <a:ext cx="188913" cy="220663"/>
          </a:xfrm>
          <a:custGeom>
            <a:avLst/>
            <a:gdLst/>
            <a:ahLst/>
            <a:cxnLst>
              <a:cxn ang="0">
                <a:pos x="55" y="19"/>
              </a:cxn>
              <a:cxn ang="0">
                <a:pos x="55" y="60"/>
              </a:cxn>
              <a:cxn ang="0">
                <a:pos x="51" y="64"/>
              </a:cxn>
              <a:cxn ang="0">
                <a:pos x="3" y="64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35" y="0"/>
              </a:cxn>
              <a:cxn ang="0">
                <a:pos x="41" y="2"/>
              </a:cxn>
              <a:cxn ang="0">
                <a:pos x="52" y="13"/>
              </a:cxn>
              <a:cxn ang="0">
                <a:pos x="55" y="19"/>
              </a:cxn>
              <a:cxn ang="0">
                <a:pos x="50" y="22"/>
              </a:cxn>
              <a:cxn ang="0">
                <a:pos x="35" y="22"/>
              </a:cxn>
              <a:cxn ang="0">
                <a:pos x="32" y="19"/>
              </a:cxn>
              <a:cxn ang="0">
                <a:pos x="32" y="4"/>
              </a:cxn>
              <a:cxn ang="0">
                <a:pos x="4" y="4"/>
              </a:cxn>
              <a:cxn ang="0">
                <a:pos x="4" y="59"/>
              </a:cxn>
              <a:cxn ang="0">
                <a:pos x="50" y="59"/>
              </a:cxn>
              <a:cxn ang="0">
                <a:pos x="50" y="22"/>
              </a:cxn>
              <a:cxn ang="0">
                <a:pos x="8" y="31"/>
              </a:cxn>
              <a:cxn ang="0">
                <a:pos x="11" y="31"/>
              </a:cxn>
              <a:cxn ang="0">
                <a:pos x="16" y="54"/>
              </a:cxn>
              <a:cxn ang="0">
                <a:pos x="22" y="54"/>
              </a:cxn>
              <a:cxn ang="0">
                <a:pos x="27" y="37"/>
              </a:cxn>
              <a:cxn ang="0">
                <a:pos x="27" y="35"/>
              </a:cxn>
              <a:cxn ang="0">
                <a:pos x="27" y="35"/>
              </a:cxn>
              <a:cxn ang="0">
                <a:pos x="27" y="35"/>
              </a:cxn>
              <a:cxn ang="0">
                <a:pos x="27" y="35"/>
              </a:cxn>
              <a:cxn ang="0">
                <a:pos x="28" y="37"/>
              </a:cxn>
              <a:cxn ang="0">
                <a:pos x="32" y="54"/>
              </a:cxn>
              <a:cxn ang="0">
                <a:pos x="38" y="54"/>
              </a:cxn>
              <a:cxn ang="0">
                <a:pos x="44" y="31"/>
              </a:cxn>
              <a:cxn ang="0">
                <a:pos x="46" y="31"/>
              </a:cxn>
              <a:cxn ang="0">
                <a:pos x="46" y="27"/>
              </a:cxn>
              <a:cxn ang="0">
                <a:pos x="36" y="27"/>
              </a:cxn>
              <a:cxn ang="0">
                <a:pos x="36" y="31"/>
              </a:cxn>
              <a:cxn ang="0">
                <a:pos x="39" y="31"/>
              </a:cxn>
              <a:cxn ang="0">
                <a:pos x="35" y="46"/>
              </a:cxn>
              <a:cxn ang="0">
                <a:pos x="35" y="48"/>
              </a:cxn>
              <a:cxn ang="0">
                <a:pos x="35" y="49"/>
              </a:cxn>
              <a:cxn ang="0">
                <a:pos x="35" y="49"/>
              </a:cxn>
              <a:cxn ang="0">
                <a:pos x="35" y="48"/>
              </a:cxn>
              <a:cxn ang="0">
                <a:pos x="34" y="46"/>
              </a:cxn>
              <a:cxn ang="0">
                <a:pos x="29" y="27"/>
              </a:cxn>
              <a:cxn ang="0">
                <a:pos x="25" y="27"/>
              </a:cxn>
              <a:cxn ang="0">
                <a:pos x="20" y="46"/>
              </a:cxn>
              <a:cxn ang="0">
                <a:pos x="20" y="48"/>
              </a:cxn>
              <a:cxn ang="0">
                <a:pos x="20" y="49"/>
              </a:cxn>
              <a:cxn ang="0">
                <a:pos x="19" y="49"/>
              </a:cxn>
              <a:cxn ang="0">
                <a:pos x="19" y="48"/>
              </a:cxn>
              <a:cxn ang="0">
                <a:pos x="19" y="46"/>
              </a:cxn>
              <a:cxn ang="0">
                <a:pos x="16" y="31"/>
              </a:cxn>
              <a:cxn ang="0">
                <a:pos x="19" y="31"/>
              </a:cxn>
              <a:cxn ang="0">
                <a:pos x="19" y="27"/>
              </a:cxn>
              <a:cxn ang="0">
                <a:pos x="8" y="27"/>
              </a:cxn>
              <a:cxn ang="0">
                <a:pos x="8" y="31"/>
              </a:cxn>
              <a:cxn ang="0">
                <a:pos x="36" y="18"/>
              </a:cxn>
              <a:cxn ang="0">
                <a:pos x="50" y="18"/>
              </a:cxn>
              <a:cxn ang="0">
                <a:pos x="49" y="16"/>
              </a:cxn>
              <a:cxn ang="0">
                <a:pos x="38" y="5"/>
              </a:cxn>
              <a:cxn ang="0">
                <a:pos x="36" y="4"/>
              </a:cxn>
              <a:cxn ang="0">
                <a:pos x="36" y="18"/>
              </a:cxn>
            </a:cxnLst>
            <a:rect l="0" t="0" r="r" b="b"/>
            <a:pathLst>
              <a:path w="55" h="64">
                <a:moveTo>
                  <a:pt x="55" y="19"/>
                </a:moveTo>
                <a:cubicBezTo>
                  <a:pt x="55" y="60"/>
                  <a:pt x="55" y="60"/>
                  <a:pt x="55" y="60"/>
                </a:cubicBezTo>
                <a:cubicBezTo>
                  <a:pt x="55" y="62"/>
                  <a:pt x="53" y="64"/>
                  <a:pt x="51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1"/>
                  <a:pt x="41" y="2"/>
                </a:cubicBezTo>
                <a:cubicBezTo>
                  <a:pt x="52" y="13"/>
                  <a:pt x="52" y="13"/>
                  <a:pt x="52" y="13"/>
                </a:cubicBezTo>
                <a:cubicBezTo>
                  <a:pt x="53" y="14"/>
                  <a:pt x="55" y="17"/>
                  <a:pt x="55" y="19"/>
                </a:cubicBezTo>
                <a:close/>
                <a:moveTo>
                  <a:pt x="50" y="22"/>
                </a:moveTo>
                <a:cubicBezTo>
                  <a:pt x="35" y="22"/>
                  <a:pt x="35" y="22"/>
                  <a:pt x="35" y="22"/>
                </a:cubicBezTo>
                <a:cubicBezTo>
                  <a:pt x="33" y="22"/>
                  <a:pt x="32" y="21"/>
                  <a:pt x="32" y="19"/>
                </a:cubicBezTo>
                <a:cubicBezTo>
                  <a:pt x="32" y="4"/>
                  <a:pt x="32" y="4"/>
                  <a:pt x="32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59"/>
                  <a:pt x="4" y="59"/>
                  <a:pt x="4" y="59"/>
                </a:cubicBezTo>
                <a:cubicBezTo>
                  <a:pt x="50" y="59"/>
                  <a:pt x="50" y="59"/>
                  <a:pt x="50" y="59"/>
                </a:cubicBezTo>
                <a:lnTo>
                  <a:pt x="50" y="22"/>
                </a:lnTo>
                <a:close/>
                <a:moveTo>
                  <a:pt x="8" y="31"/>
                </a:moveTo>
                <a:cubicBezTo>
                  <a:pt x="11" y="31"/>
                  <a:pt x="11" y="31"/>
                  <a:pt x="11" y="31"/>
                </a:cubicBezTo>
                <a:cubicBezTo>
                  <a:pt x="16" y="54"/>
                  <a:pt x="16" y="54"/>
                  <a:pt x="16" y="54"/>
                </a:cubicBezTo>
                <a:cubicBezTo>
                  <a:pt x="22" y="54"/>
                  <a:pt x="22" y="54"/>
                  <a:pt x="22" y="54"/>
                </a:cubicBezTo>
                <a:cubicBezTo>
                  <a:pt x="27" y="37"/>
                  <a:pt x="27" y="37"/>
                  <a:pt x="27" y="37"/>
                </a:cubicBezTo>
                <a:cubicBezTo>
                  <a:pt x="27" y="37"/>
                  <a:pt x="27" y="36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6"/>
                  <a:pt x="28" y="37"/>
                  <a:pt x="28" y="37"/>
                </a:cubicBezTo>
                <a:cubicBezTo>
                  <a:pt x="32" y="54"/>
                  <a:pt x="32" y="54"/>
                  <a:pt x="32" y="54"/>
                </a:cubicBezTo>
                <a:cubicBezTo>
                  <a:pt x="38" y="54"/>
                  <a:pt x="38" y="54"/>
                  <a:pt x="38" y="54"/>
                </a:cubicBezTo>
                <a:cubicBezTo>
                  <a:pt x="44" y="31"/>
                  <a:pt x="44" y="31"/>
                  <a:pt x="44" y="31"/>
                </a:cubicBezTo>
                <a:cubicBezTo>
                  <a:pt x="46" y="31"/>
                  <a:pt x="46" y="31"/>
                  <a:pt x="46" y="31"/>
                </a:cubicBezTo>
                <a:cubicBezTo>
                  <a:pt x="46" y="27"/>
                  <a:pt x="46" y="27"/>
                  <a:pt x="46" y="27"/>
                </a:cubicBezTo>
                <a:cubicBezTo>
                  <a:pt x="36" y="27"/>
                  <a:pt x="36" y="27"/>
                  <a:pt x="36" y="27"/>
                </a:cubicBezTo>
                <a:cubicBezTo>
                  <a:pt x="36" y="31"/>
                  <a:pt x="36" y="31"/>
                  <a:pt x="36" y="31"/>
                </a:cubicBezTo>
                <a:cubicBezTo>
                  <a:pt x="39" y="31"/>
                  <a:pt x="39" y="31"/>
                  <a:pt x="39" y="31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7"/>
                  <a:pt x="35" y="48"/>
                  <a:pt x="35" y="48"/>
                </a:cubicBezTo>
                <a:cubicBezTo>
                  <a:pt x="35" y="49"/>
                  <a:pt x="35" y="49"/>
                  <a:pt x="35" y="49"/>
                </a:cubicBezTo>
                <a:cubicBezTo>
                  <a:pt x="35" y="49"/>
                  <a:pt x="35" y="49"/>
                  <a:pt x="35" y="49"/>
                </a:cubicBezTo>
                <a:cubicBezTo>
                  <a:pt x="35" y="49"/>
                  <a:pt x="35" y="48"/>
                  <a:pt x="35" y="48"/>
                </a:cubicBezTo>
                <a:cubicBezTo>
                  <a:pt x="35" y="48"/>
                  <a:pt x="35" y="47"/>
                  <a:pt x="34" y="46"/>
                </a:cubicBezTo>
                <a:cubicBezTo>
                  <a:pt x="29" y="27"/>
                  <a:pt x="29" y="27"/>
                  <a:pt x="29" y="27"/>
                </a:cubicBezTo>
                <a:cubicBezTo>
                  <a:pt x="25" y="27"/>
                  <a:pt x="25" y="27"/>
                  <a:pt x="25" y="27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47"/>
                  <a:pt x="20" y="48"/>
                  <a:pt x="20" y="48"/>
                </a:cubicBezTo>
                <a:cubicBezTo>
                  <a:pt x="20" y="49"/>
                  <a:pt x="20" y="49"/>
                  <a:pt x="20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48"/>
                  <a:pt x="19" y="48"/>
                  <a:pt x="19" y="48"/>
                </a:cubicBezTo>
                <a:cubicBezTo>
                  <a:pt x="19" y="48"/>
                  <a:pt x="19" y="47"/>
                  <a:pt x="19" y="46"/>
                </a:cubicBezTo>
                <a:cubicBezTo>
                  <a:pt x="16" y="31"/>
                  <a:pt x="16" y="31"/>
                  <a:pt x="16" y="31"/>
                </a:cubicBezTo>
                <a:cubicBezTo>
                  <a:pt x="19" y="31"/>
                  <a:pt x="19" y="31"/>
                  <a:pt x="19" y="31"/>
                </a:cubicBezTo>
                <a:cubicBezTo>
                  <a:pt x="19" y="27"/>
                  <a:pt x="19" y="27"/>
                  <a:pt x="19" y="27"/>
                </a:cubicBezTo>
                <a:cubicBezTo>
                  <a:pt x="8" y="27"/>
                  <a:pt x="8" y="27"/>
                  <a:pt x="8" y="27"/>
                </a:cubicBezTo>
                <a:lnTo>
                  <a:pt x="8" y="31"/>
                </a:lnTo>
                <a:close/>
                <a:moveTo>
                  <a:pt x="36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17"/>
                  <a:pt x="49" y="17"/>
                  <a:pt x="49" y="16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7" y="5"/>
                  <a:pt x="36" y="4"/>
                </a:cubicBezTo>
                <a:lnTo>
                  <a:pt x="36" y="1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4" name="Freeform 95"/>
          <p:cNvSpPr/>
          <p:nvPr/>
        </p:nvSpPr>
        <p:spPr bwMode="auto">
          <a:xfrm>
            <a:off x="8436357" y="3074193"/>
            <a:ext cx="171450" cy="173038"/>
          </a:xfrm>
          <a:custGeom>
            <a:avLst/>
            <a:gdLst/>
            <a:ahLst/>
            <a:cxnLst>
              <a:cxn ang="0">
                <a:pos x="49" y="4"/>
              </a:cxn>
              <a:cxn ang="0">
                <a:pos x="32" y="21"/>
              </a:cxn>
              <a:cxn ang="0">
                <a:pos x="32" y="48"/>
              </a:cxn>
              <a:cxn ang="0">
                <a:pos x="30" y="50"/>
              </a:cxn>
              <a:cxn ang="0">
                <a:pos x="29" y="50"/>
              </a:cxn>
              <a:cxn ang="0">
                <a:pos x="28" y="49"/>
              </a:cxn>
              <a:cxn ang="0">
                <a:pos x="19" y="40"/>
              </a:cxn>
              <a:cxn ang="0">
                <a:pos x="18" y="39"/>
              </a:cxn>
              <a:cxn ang="0">
                <a:pos x="18" y="21"/>
              </a:cxn>
              <a:cxn ang="0">
                <a:pos x="0" y="4"/>
              </a:cxn>
              <a:cxn ang="0">
                <a:pos x="0" y="1"/>
              </a:cxn>
              <a:cxn ang="0">
                <a:pos x="2" y="0"/>
              </a:cxn>
              <a:cxn ang="0">
                <a:pos x="48" y="0"/>
              </a:cxn>
              <a:cxn ang="0">
                <a:pos x="50" y="1"/>
              </a:cxn>
              <a:cxn ang="0">
                <a:pos x="49" y="4"/>
              </a:cxn>
            </a:cxnLst>
            <a:rect l="0" t="0" r="r" b="b"/>
            <a:pathLst>
              <a:path w="50" h="50">
                <a:moveTo>
                  <a:pt x="49" y="4"/>
                </a:moveTo>
                <a:cubicBezTo>
                  <a:pt x="32" y="21"/>
                  <a:pt x="32" y="21"/>
                  <a:pt x="32" y="21"/>
                </a:cubicBezTo>
                <a:cubicBezTo>
                  <a:pt x="32" y="48"/>
                  <a:pt x="32" y="48"/>
                  <a:pt x="32" y="48"/>
                </a:cubicBezTo>
                <a:cubicBezTo>
                  <a:pt x="32" y="49"/>
                  <a:pt x="31" y="49"/>
                  <a:pt x="30" y="50"/>
                </a:cubicBezTo>
                <a:cubicBezTo>
                  <a:pt x="30" y="50"/>
                  <a:pt x="30" y="50"/>
                  <a:pt x="29" y="50"/>
                </a:cubicBezTo>
                <a:cubicBezTo>
                  <a:pt x="29" y="50"/>
                  <a:pt x="28" y="50"/>
                  <a:pt x="28" y="49"/>
                </a:cubicBezTo>
                <a:cubicBezTo>
                  <a:pt x="19" y="40"/>
                  <a:pt x="19" y="40"/>
                  <a:pt x="19" y="40"/>
                </a:cubicBezTo>
                <a:cubicBezTo>
                  <a:pt x="18" y="40"/>
                  <a:pt x="18" y="39"/>
                  <a:pt x="18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2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0"/>
                  <a:pt x="50" y="1"/>
                </a:cubicBezTo>
                <a:cubicBezTo>
                  <a:pt x="50" y="2"/>
                  <a:pt x="50" y="3"/>
                  <a:pt x="49" y="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5" name="Freeform 96"/>
          <p:cNvSpPr>
            <a:spLocks noEditPoints="1"/>
          </p:cNvSpPr>
          <p:nvPr/>
        </p:nvSpPr>
        <p:spPr bwMode="auto">
          <a:xfrm>
            <a:off x="8938007" y="3058318"/>
            <a:ext cx="212725" cy="188913"/>
          </a:xfrm>
          <a:custGeom>
            <a:avLst/>
            <a:gdLst/>
            <a:ahLst/>
            <a:cxnLst>
              <a:cxn ang="0">
                <a:pos x="7" y="9"/>
              </a:cxn>
              <a:cxn ang="0">
                <a:pos x="7" y="54"/>
              </a:cxn>
              <a:cxn ang="0">
                <a:pos x="6" y="55"/>
              </a:cxn>
              <a:cxn ang="0">
                <a:pos x="3" y="55"/>
              </a:cxn>
              <a:cxn ang="0">
                <a:pos x="2" y="54"/>
              </a:cxn>
              <a:cxn ang="0">
                <a:pos x="2" y="9"/>
              </a:cxn>
              <a:cxn ang="0">
                <a:pos x="0" y="5"/>
              </a:cxn>
              <a:cxn ang="0">
                <a:pos x="5" y="0"/>
              </a:cxn>
              <a:cxn ang="0">
                <a:pos x="9" y="5"/>
              </a:cxn>
              <a:cxn ang="0">
                <a:pos x="7" y="9"/>
              </a:cxn>
              <a:cxn ang="0">
                <a:pos x="62" y="34"/>
              </a:cxn>
              <a:cxn ang="0">
                <a:pos x="60" y="36"/>
              </a:cxn>
              <a:cxn ang="0">
                <a:pos x="60" y="37"/>
              </a:cxn>
              <a:cxn ang="0">
                <a:pos x="47" y="41"/>
              </a:cxn>
              <a:cxn ang="0">
                <a:pos x="41" y="39"/>
              </a:cxn>
              <a:cxn ang="0">
                <a:pos x="40" y="39"/>
              </a:cxn>
              <a:cxn ang="0">
                <a:pos x="29" y="36"/>
              </a:cxn>
              <a:cxn ang="0">
                <a:pos x="13" y="41"/>
              </a:cxn>
              <a:cxn ang="0">
                <a:pos x="11" y="41"/>
              </a:cxn>
              <a:cxn ang="0">
                <a:pos x="10" y="41"/>
              </a:cxn>
              <a:cxn ang="0">
                <a:pos x="9" y="39"/>
              </a:cxn>
              <a:cxn ang="0">
                <a:pos x="9" y="12"/>
              </a:cxn>
              <a:cxn ang="0">
                <a:pos x="10" y="11"/>
              </a:cxn>
              <a:cxn ang="0">
                <a:pos x="28" y="5"/>
              </a:cxn>
              <a:cxn ang="0">
                <a:pos x="43" y="9"/>
              </a:cxn>
              <a:cxn ang="0">
                <a:pos x="46" y="10"/>
              </a:cxn>
              <a:cxn ang="0">
                <a:pos x="57" y="6"/>
              </a:cxn>
              <a:cxn ang="0">
                <a:pos x="58" y="5"/>
              </a:cxn>
              <a:cxn ang="0">
                <a:pos x="61" y="5"/>
              </a:cxn>
              <a:cxn ang="0">
                <a:pos x="62" y="7"/>
              </a:cxn>
              <a:cxn ang="0">
                <a:pos x="62" y="34"/>
              </a:cxn>
              <a:cxn ang="0">
                <a:pos x="27" y="9"/>
              </a:cxn>
              <a:cxn ang="0">
                <a:pos x="14" y="14"/>
              </a:cxn>
              <a:cxn ang="0">
                <a:pos x="14" y="21"/>
              </a:cxn>
              <a:cxn ang="0">
                <a:pos x="27" y="16"/>
              </a:cxn>
              <a:cxn ang="0">
                <a:pos x="27" y="9"/>
              </a:cxn>
              <a:cxn ang="0">
                <a:pos x="27" y="24"/>
              </a:cxn>
              <a:cxn ang="0">
                <a:pos x="14" y="29"/>
              </a:cxn>
              <a:cxn ang="0">
                <a:pos x="14" y="35"/>
              </a:cxn>
              <a:cxn ang="0">
                <a:pos x="27" y="31"/>
              </a:cxn>
              <a:cxn ang="0">
                <a:pos x="27" y="24"/>
              </a:cxn>
              <a:cxn ang="0">
                <a:pos x="57" y="26"/>
              </a:cxn>
              <a:cxn ang="0">
                <a:pos x="43" y="29"/>
              </a:cxn>
              <a:cxn ang="0">
                <a:pos x="43" y="21"/>
              </a:cxn>
              <a:cxn ang="0">
                <a:pos x="42" y="20"/>
              </a:cxn>
              <a:cxn ang="0">
                <a:pos x="29" y="16"/>
              </a:cxn>
              <a:cxn ang="0">
                <a:pos x="27" y="16"/>
              </a:cxn>
              <a:cxn ang="0">
                <a:pos x="27" y="24"/>
              </a:cxn>
              <a:cxn ang="0">
                <a:pos x="28" y="24"/>
              </a:cxn>
              <a:cxn ang="0">
                <a:pos x="42" y="28"/>
              </a:cxn>
              <a:cxn ang="0">
                <a:pos x="43" y="29"/>
              </a:cxn>
              <a:cxn ang="0">
                <a:pos x="43" y="36"/>
              </a:cxn>
              <a:cxn ang="0">
                <a:pos x="47" y="36"/>
              </a:cxn>
              <a:cxn ang="0">
                <a:pos x="57" y="33"/>
              </a:cxn>
              <a:cxn ang="0">
                <a:pos x="57" y="26"/>
              </a:cxn>
              <a:cxn ang="0">
                <a:pos x="57" y="11"/>
              </a:cxn>
              <a:cxn ang="0">
                <a:pos x="46" y="14"/>
              </a:cxn>
              <a:cxn ang="0">
                <a:pos x="43" y="14"/>
              </a:cxn>
              <a:cxn ang="0">
                <a:pos x="43" y="21"/>
              </a:cxn>
              <a:cxn ang="0">
                <a:pos x="57" y="18"/>
              </a:cxn>
              <a:cxn ang="0">
                <a:pos x="57" y="11"/>
              </a:cxn>
            </a:cxnLst>
            <a:rect l="0" t="0" r="r" b="b"/>
            <a:pathLst>
              <a:path w="62" h="55">
                <a:moveTo>
                  <a:pt x="7" y="9"/>
                </a:moveTo>
                <a:cubicBezTo>
                  <a:pt x="7" y="54"/>
                  <a:pt x="7" y="54"/>
                  <a:pt x="7" y="54"/>
                </a:cubicBezTo>
                <a:cubicBezTo>
                  <a:pt x="7" y="54"/>
                  <a:pt x="6" y="55"/>
                  <a:pt x="6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3" y="55"/>
                  <a:pt x="2" y="54"/>
                  <a:pt x="2" y="54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9" y="2"/>
                  <a:pt x="9" y="5"/>
                </a:cubicBezTo>
                <a:cubicBezTo>
                  <a:pt x="9" y="6"/>
                  <a:pt x="8" y="8"/>
                  <a:pt x="7" y="9"/>
                </a:cubicBezTo>
                <a:close/>
                <a:moveTo>
                  <a:pt x="62" y="34"/>
                </a:moveTo>
                <a:cubicBezTo>
                  <a:pt x="62" y="35"/>
                  <a:pt x="61" y="36"/>
                  <a:pt x="60" y="36"/>
                </a:cubicBezTo>
                <a:cubicBezTo>
                  <a:pt x="60" y="36"/>
                  <a:pt x="60" y="36"/>
                  <a:pt x="60" y="37"/>
                </a:cubicBezTo>
                <a:cubicBezTo>
                  <a:pt x="58" y="38"/>
                  <a:pt x="52" y="41"/>
                  <a:pt x="47" y="41"/>
                </a:cubicBezTo>
                <a:cubicBezTo>
                  <a:pt x="45" y="41"/>
                  <a:pt x="43" y="40"/>
                  <a:pt x="41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36" y="37"/>
                  <a:pt x="34" y="36"/>
                  <a:pt x="29" y="36"/>
                </a:cubicBezTo>
                <a:cubicBezTo>
                  <a:pt x="24" y="36"/>
                  <a:pt x="17" y="38"/>
                  <a:pt x="13" y="41"/>
                </a:cubicBezTo>
                <a:cubicBezTo>
                  <a:pt x="12" y="41"/>
                  <a:pt x="12" y="41"/>
                  <a:pt x="11" y="41"/>
                </a:cubicBezTo>
                <a:cubicBezTo>
                  <a:pt x="11" y="41"/>
                  <a:pt x="11" y="41"/>
                  <a:pt x="10" y="41"/>
                </a:cubicBezTo>
                <a:cubicBezTo>
                  <a:pt x="10" y="41"/>
                  <a:pt x="9" y="40"/>
                  <a:pt x="9" y="39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10" y="11"/>
                  <a:pt x="10" y="11"/>
                </a:cubicBezTo>
                <a:cubicBezTo>
                  <a:pt x="13" y="9"/>
                  <a:pt x="21" y="5"/>
                  <a:pt x="28" y="5"/>
                </a:cubicBezTo>
                <a:cubicBezTo>
                  <a:pt x="34" y="5"/>
                  <a:pt x="39" y="7"/>
                  <a:pt x="43" y="9"/>
                </a:cubicBezTo>
                <a:cubicBezTo>
                  <a:pt x="44" y="9"/>
                  <a:pt x="45" y="10"/>
                  <a:pt x="46" y="10"/>
                </a:cubicBezTo>
                <a:cubicBezTo>
                  <a:pt x="50" y="10"/>
                  <a:pt x="55" y="7"/>
                  <a:pt x="57" y="6"/>
                </a:cubicBezTo>
                <a:cubicBezTo>
                  <a:pt x="58" y="5"/>
                  <a:pt x="58" y="5"/>
                  <a:pt x="58" y="5"/>
                </a:cubicBezTo>
                <a:cubicBezTo>
                  <a:pt x="59" y="5"/>
                  <a:pt x="60" y="5"/>
                  <a:pt x="61" y="5"/>
                </a:cubicBezTo>
                <a:cubicBezTo>
                  <a:pt x="61" y="5"/>
                  <a:pt x="62" y="6"/>
                  <a:pt x="62" y="7"/>
                </a:cubicBezTo>
                <a:lnTo>
                  <a:pt x="62" y="34"/>
                </a:lnTo>
                <a:close/>
                <a:moveTo>
                  <a:pt x="27" y="9"/>
                </a:moveTo>
                <a:cubicBezTo>
                  <a:pt x="23" y="10"/>
                  <a:pt x="18" y="12"/>
                  <a:pt x="14" y="14"/>
                </a:cubicBezTo>
                <a:cubicBezTo>
                  <a:pt x="14" y="21"/>
                  <a:pt x="14" y="21"/>
                  <a:pt x="14" y="21"/>
                </a:cubicBezTo>
                <a:cubicBezTo>
                  <a:pt x="18" y="18"/>
                  <a:pt x="23" y="17"/>
                  <a:pt x="27" y="16"/>
                </a:cubicBezTo>
                <a:lnTo>
                  <a:pt x="27" y="9"/>
                </a:lnTo>
                <a:close/>
                <a:moveTo>
                  <a:pt x="27" y="24"/>
                </a:moveTo>
                <a:cubicBezTo>
                  <a:pt x="23" y="25"/>
                  <a:pt x="18" y="27"/>
                  <a:pt x="14" y="29"/>
                </a:cubicBezTo>
                <a:cubicBezTo>
                  <a:pt x="14" y="35"/>
                  <a:pt x="14" y="35"/>
                  <a:pt x="14" y="35"/>
                </a:cubicBezTo>
                <a:cubicBezTo>
                  <a:pt x="18" y="33"/>
                  <a:pt x="23" y="32"/>
                  <a:pt x="27" y="31"/>
                </a:cubicBezTo>
                <a:lnTo>
                  <a:pt x="27" y="24"/>
                </a:lnTo>
                <a:close/>
                <a:moveTo>
                  <a:pt x="57" y="26"/>
                </a:moveTo>
                <a:cubicBezTo>
                  <a:pt x="54" y="28"/>
                  <a:pt x="48" y="30"/>
                  <a:pt x="43" y="29"/>
                </a:cubicBezTo>
                <a:cubicBezTo>
                  <a:pt x="43" y="21"/>
                  <a:pt x="43" y="21"/>
                  <a:pt x="43" y="21"/>
                </a:cubicBezTo>
                <a:cubicBezTo>
                  <a:pt x="43" y="21"/>
                  <a:pt x="43" y="21"/>
                  <a:pt x="42" y="20"/>
                </a:cubicBezTo>
                <a:cubicBezTo>
                  <a:pt x="38" y="18"/>
                  <a:pt x="35" y="16"/>
                  <a:pt x="29" y="16"/>
                </a:cubicBezTo>
                <a:cubicBezTo>
                  <a:pt x="29" y="16"/>
                  <a:pt x="28" y="16"/>
                  <a:pt x="27" y="16"/>
                </a:cubicBezTo>
                <a:cubicBezTo>
                  <a:pt x="27" y="24"/>
                  <a:pt x="27" y="24"/>
                  <a:pt x="27" y="24"/>
                </a:cubicBezTo>
                <a:cubicBezTo>
                  <a:pt x="28" y="24"/>
                  <a:pt x="28" y="24"/>
                  <a:pt x="28" y="24"/>
                </a:cubicBezTo>
                <a:cubicBezTo>
                  <a:pt x="34" y="24"/>
                  <a:pt x="38" y="26"/>
                  <a:pt x="42" y="28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6"/>
                  <a:pt x="43" y="36"/>
                  <a:pt x="43" y="36"/>
                </a:cubicBezTo>
                <a:cubicBezTo>
                  <a:pt x="44" y="36"/>
                  <a:pt x="45" y="36"/>
                  <a:pt x="47" y="36"/>
                </a:cubicBezTo>
                <a:cubicBezTo>
                  <a:pt x="51" y="36"/>
                  <a:pt x="55" y="34"/>
                  <a:pt x="57" y="33"/>
                </a:cubicBezTo>
                <a:lnTo>
                  <a:pt x="57" y="26"/>
                </a:lnTo>
                <a:close/>
                <a:moveTo>
                  <a:pt x="57" y="11"/>
                </a:moveTo>
                <a:cubicBezTo>
                  <a:pt x="54" y="12"/>
                  <a:pt x="50" y="14"/>
                  <a:pt x="46" y="14"/>
                </a:cubicBezTo>
                <a:cubicBezTo>
                  <a:pt x="45" y="14"/>
                  <a:pt x="44" y="14"/>
                  <a:pt x="43" y="14"/>
                </a:cubicBezTo>
                <a:cubicBezTo>
                  <a:pt x="43" y="21"/>
                  <a:pt x="43" y="21"/>
                  <a:pt x="43" y="21"/>
                </a:cubicBezTo>
                <a:cubicBezTo>
                  <a:pt x="48" y="22"/>
                  <a:pt x="54" y="19"/>
                  <a:pt x="57" y="18"/>
                </a:cubicBezTo>
                <a:lnTo>
                  <a:pt x="57" y="1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6" name="Freeform 97"/>
          <p:cNvSpPr>
            <a:spLocks noEditPoints="1"/>
          </p:cNvSpPr>
          <p:nvPr/>
        </p:nvSpPr>
        <p:spPr bwMode="auto">
          <a:xfrm>
            <a:off x="9425370" y="3058318"/>
            <a:ext cx="188913" cy="188913"/>
          </a:xfrm>
          <a:custGeom>
            <a:avLst/>
            <a:gdLst/>
            <a:ahLst/>
            <a:cxnLst>
              <a:cxn ang="0">
                <a:pos x="55" y="10"/>
              </a:cxn>
              <a:cxn ang="0">
                <a:pos x="55" y="45"/>
              </a:cxn>
              <a:cxn ang="0">
                <a:pos x="44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17" y="20"/>
              </a:cxn>
              <a:cxn ang="0">
                <a:pos x="10" y="28"/>
              </a:cxn>
              <a:cxn ang="0">
                <a:pos x="17" y="35"/>
              </a:cxn>
              <a:cxn ang="0">
                <a:pos x="25" y="28"/>
              </a:cxn>
              <a:cxn ang="0">
                <a:pos x="17" y="20"/>
              </a:cxn>
              <a:cxn ang="0">
                <a:pos x="37" y="20"/>
              </a:cxn>
              <a:cxn ang="0">
                <a:pos x="30" y="28"/>
              </a:cxn>
              <a:cxn ang="0">
                <a:pos x="37" y="35"/>
              </a:cxn>
              <a:cxn ang="0">
                <a:pos x="45" y="28"/>
              </a:cxn>
              <a:cxn ang="0">
                <a:pos x="37" y="20"/>
              </a:cxn>
            </a:cxnLst>
            <a:rect l="0" t="0" r="r" b="b"/>
            <a:pathLst>
              <a:path w="55" h="55">
                <a:moveTo>
                  <a:pt x="55" y="10"/>
                </a:moveTo>
                <a:cubicBezTo>
                  <a:pt x="55" y="45"/>
                  <a:pt x="55" y="45"/>
                  <a:pt x="55" y="45"/>
                </a:cubicBez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5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close/>
                <a:moveTo>
                  <a:pt x="17" y="20"/>
                </a:moveTo>
                <a:cubicBezTo>
                  <a:pt x="13" y="20"/>
                  <a:pt x="10" y="23"/>
                  <a:pt x="10" y="28"/>
                </a:cubicBezTo>
                <a:cubicBezTo>
                  <a:pt x="10" y="32"/>
                  <a:pt x="13" y="35"/>
                  <a:pt x="17" y="35"/>
                </a:cubicBezTo>
                <a:cubicBezTo>
                  <a:pt x="21" y="35"/>
                  <a:pt x="25" y="32"/>
                  <a:pt x="25" y="28"/>
                </a:cubicBezTo>
                <a:cubicBezTo>
                  <a:pt x="25" y="23"/>
                  <a:pt x="21" y="20"/>
                  <a:pt x="17" y="20"/>
                </a:cubicBezTo>
                <a:close/>
                <a:moveTo>
                  <a:pt x="37" y="20"/>
                </a:moveTo>
                <a:cubicBezTo>
                  <a:pt x="33" y="20"/>
                  <a:pt x="30" y="23"/>
                  <a:pt x="30" y="28"/>
                </a:cubicBezTo>
                <a:cubicBezTo>
                  <a:pt x="30" y="32"/>
                  <a:pt x="33" y="35"/>
                  <a:pt x="37" y="35"/>
                </a:cubicBezTo>
                <a:cubicBezTo>
                  <a:pt x="41" y="35"/>
                  <a:pt x="45" y="32"/>
                  <a:pt x="45" y="28"/>
                </a:cubicBezTo>
                <a:cubicBezTo>
                  <a:pt x="45" y="23"/>
                  <a:pt x="41" y="20"/>
                  <a:pt x="37" y="2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7" name="Freeform 98"/>
          <p:cNvSpPr>
            <a:spLocks noEditPoints="1"/>
          </p:cNvSpPr>
          <p:nvPr/>
        </p:nvSpPr>
        <p:spPr bwMode="auto">
          <a:xfrm>
            <a:off x="9920670" y="3058318"/>
            <a:ext cx="230188" cy="171450"/>
          </a:xfrm>
          <a:custGeom>
            <a:avLst/>
            <a:gdLst/>
            <a:ahLst/>
            <a:cxnLst>
              <a:cxn ang="0">
                <a:pos x="55" y="23"/>
              </a:cxn>
              <a:cxn ang="0">
                <a:pos x="25" y="23"/>
              </a:cxn>
              <a:cxn ang="0">
                <a:pos x="12" y="29"/>
              </a:cxn>
              <a:cxn ang="0">
                <a:pos x="0" y="43"/>
              </a:cxn>
              <a:cxn ang="0">
                <a:pos x="0" y="43"/>
              </a:cxn>
              <a:cxn ang="0">
                <a:pos x="0" y="42"/>
              </a:cxn>
              <a:cxn ang="0">
                <a:pos x="0" y="8"/>
              </a:cxn>
              <a:cxn ang="0">
                <a:pos x="8" y="0"/>
              </a:cxn>
              <a:cxn ang="0">
                <a:pos x="19" y="0"/>
              </a:cxn>
              <a:cxn ang="0">
                <a:pos x="27" y="8"/>
              </a:cxn>
              <a:cxn ang="0">
                <a:pos x="27" y="9"/>
              </a:cxn>
              <a:cxn ang="0">
                <a:pos x="47" y="9"/>
              </a:cxn>
              <a:cxn ang="0">
                <a:pos x="55" y="17"/>
              </a:cxn>
              <a:cxn ang="0">
                <a:pos x="55" y="23"/>
              </a:cxn>
              <a:cxn ang="0">
                <a:pos x="66" y="32"/>
              </a:cxn>
              <a:cxn ang="0">
                <a:pos x="54" y="46"/>
              </a:cxn>
              <a:cxn ang="0">
                <a:pos x="44" y="50"/>
              </a:cxn>
              <a:cxn ang="0">
                <a:pos x="5" y="50"/>
              </a:cxn>
              <a:cxn ang="0">
                <a:pos x="2" y="48"/>
              </a:cxn>
              <a:cxn ang="0">
                <a:pos x="3" y="46"/>
              </a:cxn>
              <a:cxn ang="0">
                <a:pos x="15" y="32"/>
              </a:cxn>
              <a:cxn ang="0">
                <a:pos x="25" y="28"/>
              </a:cxn>
              <a:cxn ang="0">
                <a:pos x="64" y="28"/>
              </a:cxn>
              <a:cxn ang="0">
                <a:pos x="67" y="30"/>
              </a:cxn>
              <a:cxn ang="0">
                <a:pos x="66" y="32"/>
              </a:cxn>
            </a:cxnLst>
            <a:rect l="0" t="0" r="r" b="b"/>
            <a:pathLst>
              <a:path w="67" h="50">
                <a:moveTo>
                  <a:pt x="55" y="23"/>
                </a:moveTo>
                <a:cubicBezTo>
                  <a:pt x="25" y="23"/>
                  <a:pt x="25" y="23"/>
                  <a:pt x="25" y="23"/>
                </a:cubicBezTo>
                <a:cubicBezTo>
                  <a:pt x="20" y="23"/>
                  <a:pt x="15" y="26"/>
                  <a:pt x="12" y="29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3"/>
                  <a:pt x="0" y="43"/>
                  <a:pt x="0" y="42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0"/>
                  <a:pt x="8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4" y="0"/>
                  <a:pt x="27" y="4"/>
                  <a:pt x="27" y="8"/>
                </a:cubicBezTo>
                <a:cubicBezTo>
                  <a:pt x="27" y="9"/>
                  <a:pt x="27" y="9"/>
                  <a:pt x="2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51" y="9"/>
                  <a:pt x="55" y="13"/>
                  <a:pt x="55" y="17"/>
                </a:cubicBezTo>
                <a:lnTo>
                  <a:pt x="55" y="23"/>
                </a:lnTo>
                <a:close/>
                <a:moveTo>
                  <a:pt x="66" y="32"/>
                </a:moveTo>
                <a:cubicBezTo>
                  <a:pt x="54" y="46"/>
                  <a:pt x="54" y="46"/>
                  <a:pt x="54" y="46"/>
                </a:cubicBezTo>
                <a:cubicBezTo>
                  <a:pt x="52" y="48"/>
                  <a:pt x="47" y="50"/>
                  <a:pt x="44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4" y="50"/>
                  <a:pt x="2" y="50"/>
                  <a:pt x="2" y="48"/>
                </a:cubicBezTo>
                <a:cubicBezTo>
                  <a:pt x="2" y="48"/>
                  <a:pt x="3" y="47"/>
                  <a:pt x="3" y="46"/>
                </a:cubicBezTo>
                <a:cubicBezTo>
                  <a:pt x="15" y="32"/>
                  <a:pt x="15" y="32"/>
                  <a:pt x="15" y="32"/>
                </a:cubicBezTo>
                <a:cubicBezTo>
                  <a:pt x="18" y="29"/>
                  <a:pt x="22" y="28"/>
                  <a:pt x="25" y="28"/>
                </a:cubicBezTo>
                <a:cubicBezTo>
                  <a:pt x="64" y="28"/>
                  <a:pt x="64" y="28"/>
                  <a:pt x="64" y="28"/>
                </a:cubicBezTo>
                <a:cubicBezTo>
                  <a:pt x="65" y="28"/>
                  <a:pt x="67" y="28"/>
                  <a:pt x="67" y="30"/>
                </a:cubicBezTo>
                <a:cubicBezTo>
                  <a:pt x="67" y="30"/>
                  <a:pt x="66" y="31"/>
                  <a:pt x="66" y="3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8" name="Freeform 99"/>
          <p:cNvSpPr>
            <a:spLocks noEditPoints="1"/>
          </p:cNvSpPr>
          <p:nvPr/>
        </p:nvSpPr>
        <p:spPr bwMode="auto">
          <a:xfrm>
            <a:off x="10377105" y="3044031"/>
            <a:ext cx="150813" cy="203200"/>
          </a:xfrm>
          <a:custGeom>
            <a:avLst/>
            <a:gdLst/>
            <a:ahLst/>
            <a:cxnLst>
              <a:cxn ang="0">
                <a:pos x="37" y="35"/>
              </a:cxn>
              <a:cxn ang="0">
                <a:pos x="32" y="40"/>
              </a:cxn>
              <a:cxn ang="0">
                <a:pos x="22" y="40"/>
              </a:cxn>
              <a:cxn ang="0">
                <a:pos x="21" y="40"/>
              </a:cxn>
              <a:cxn ang="0">
                <a:pos x="6" y="58"/>
              </a:cxn>
              <a:cxn ang="0">
                <a:pos x="2" y="59"/>
              </a:cxn>
              <a:cxn ang="0">
                <a:pos x="0" y="55"/>
              </a:cxn>
              <a:cxn ang="0">
                <a:pos x="0" y="5"/>
              </a:cxn>
              <a:cxn ang="0">
                <a:pos x="6" y="0"/>
              </a:cxn>
              <a:cxn ang="0">
                <a:pos x="38" y="0"/>
              </a:cxn>
              <a:cxn ang="0">
                <a:pos x="43" y="7"/>
              </a:cxn>
              <a:cxn ang="0">
                <a:pos x="37" y="35"/>
              </a:cxn>
              <a:cxn ang="0">
                <a:pos x="36" y="8"/>
              </a:cxn>
              <a:cxn ang="0">
                <a:pos x="34" y="6"/>
              </a:cxn>
              <a:cxn ang="0">
                <a:pos x="9" y="6"/>
              </a:cxn>
              <a:cxn ang="0">
                <a:pos x="7" y="8"/>
              </a:cxn>
              <a:cxn ang="0">
                <a:pos x="7" y="47"/>
              </a:cxn>
              <a:cxn ang="0">
                <a:pos x="7" y="47"/>
              </a:cxn>
              <a:cxn ang="0">
                <a:pos x="17" y="35"/>
              </a:cxn>
              <a:cxn ang="0">
                <a:pos x="21" y="33"/>
              </a:cxn>
              <a:cxn ang="0">
                <a:pos x="29" y="33"/>
              </a:cxn>
              <a:cxn ang="0">
                <a:pos x="31" y="32"/>
              </a:cxn>
              <a:cxn ang="0">
                <a:pos x="32" y="25"/>
              </a:cxn>
              <a:cxn ang="0">
                <a:pos x="31" y="23"/>
              </a:cxn>
              <a:cxn ang="0">
                <a:pos x="20" y="23"/>
              </a:cxn>
              <a:cxn ang="0">
                <a:pos x="18" y="20"/>
              </a:cxn>
              <a:cxn ang="0">
                <a:pos x="18" y="19"/>
              </a:cxn>
              <a:cxn ang="0">
                <a:pos x="20" y="17"/>
              </a:cxn>
              <a:cxn ang="0">
                <a:pos x="33" y="17"/>
              </a:cxn>
              <a:cxn ang="0">
                <a:pos x="34" y="15"/>
              </a:cxn>
              <a:cxn ang="0">
                <a:pos x="36" y="8"/>
              </a:cxn>
              <a:cxn ang="0">
                <a:pos x="37" y="35"/>
              </a:cxn>
              <a:cxn ang="0">
                <a:pos x="43" y="7"/>
              </a:cxn>
              <a:cxn ang="0">
                <a:pos x="37" y="35"/>
              </a:cxn>
            </a:cxnLst>
            <a:rect l="0" t="0" r="r" b="b"/>
            <a:pathLst>
              <a:path w="44" h="59">
                <a:moveTo>
                  <a:pt x="37" y="35"/>
                </a:moveTo>
                <a:cubicBezTo>
                  <a:pt x="37" y="37"/>
                  <a:pt x="36" y="40"/>
                  <a:pt x="32" y="40"/>
                </a:cubicBezTo>
                <a:cubicBezTo>
                  <a:pt x="29" y="40"/>
                  <a:pt x="23" y="40"/>
                  <a:pt x="22" y="40"/>
                </a:cubicBezTo>
                <a:cubicBezTo>
                  <a:pt x="22" y="40"/>
                  <a:pt x="22" y="40"/>
                  <a:pt x="21" y="40"/>
                </a:cubicBezTo>
                <a:cubicBezTo>
                  <a:pt x="21" y="40"/>
                  <a:pt x="21" y="41"/>
                  <a:pt x="6" y="58"/>
                </a:cubicBezTo>
                <a:cubicBezTo>
                  <a:pt x="5" y="59"/>
                  <a:pt x="3" y="59"/>
                  <a:pt x="2" y="59"/>
                </a:cubicBezTo>
                <a:cubicBezTo>
                  <a:pt x="2" y="58"/>
                  <a:pt x="0" y="58"/>
                  <a:pt x="0" y="55"/>
                </a:cubicBezTo>
                <a:cubicBezTo>
                  <a:pt x="0" y="7"/>
                  <a:pt x="0" y="5"/>
                  <a:pt x="0" y="5"/>
                </a:cubicBezTo>
                <a:cubicBezTo>
                  <a:pt x="0" y="3"/>
                  <a:pt x="2" y="0"/>
                  <a:pt x="6" y="0"/>
                </a:cubicBezTo>
                <a:cubicBezTo>
                  <a:pt x="6" y="0"/>
                  <a:pt x="10" y="0"/>
                  <a:pt x="38" y="0"/>
                </a:cubicBezTo>
                <a:cubicBezTo>
                  <a:pt x="42" y="0"/>
                  <a:pt x="44" y="2"/>
                  <a:pt x="43" y="7"/>
                </a:cubicBezTo>
                <a:cubicBezTo>
                  <a:pt x="41" y="14"/>
                  <a:pt x="37" y="34"/>
                  <a:pt x="37" y="35"/>
                </a:cubicBezTo>
                <a:close/>
                <a:moveTo>
                  <a:pt x="36" y="8"/>
                </a:moveTo>
                <a:cubicBezTo>
                  <a:pt x="36" y="7"/>
                  <a:pt x="35" y="6"/>
                  <a:pt x="34" y="6"/>
                </a:cubicBezTo>
                <a:cubicBezTo>
                  <a:pt x="34" y="6"/>
                  <a:pt x="33" y="6"/>
                  <a:pt x="9" y="6"/>
                </a:cubicBezTo>
                <a:cubicBezTo>
                  <a:pt x="8" y="6"/>
                  <a:pt x="7" y="7"/>
                  <a:pt x="7" y="8"/>
                </a:cubicBezTo>
                <a:cubicBezTo>
                  <a:pt x="7" y="47"/>
                  <a:pt x="7" y="47"/>
                  <a:pt x="7" y="47"/>
                </a:cubicBezTo>
                <a:cubicBezTo>
                  <a:pt x="7" y="47"/>
                  <a:pt x="7" y="47"/>
                  <a:pt x="7" y="47"/>
                </a:cubicBezTo>
                <a:cubicBezTo>
                  <a:pt x="16" y="36"/>
                  <a:pt x="17" y="35"/>
                  <a:pt x="17" y="35"/>
                </a:cubicBezTo>
                <a:cubicBezTo>
                  <a:pt x="19" y="34"/>
                  <a:pt x="19" y="33"/>
                  <a:pt x="21" y="33"/>
                </a:cubicBezTo>
                <a:cubicBezTo>
                  <a:pt x="28" y="33"/>
                  <a:pt x="29" y="33"/>
                  <a:pt x="29" y="33"/>
                </a:cubicBezTo>
                <a:cubicBezTo>
                  <a:pt x="30" y="33"/>
                  <a:pt x="31" y="32"/>
                  <a:pt x="31" y="32"/>
                </a:cubicBezTo>
                <a:cubicBezTo>
                  <a:pt x="31" y="31"/>
                  <a:pt x="32" y="26"/>
                  <a:pt x="32" y="25"/>
                </a:cubicBezTo>
                <a:cubicBezTo>
                  <a:pt x="33" y="24"/>
                  <a:pt x="32" y="23"/>
                  <a:pt x="31" y="23"/>
                </a:cubicBezTo>
                <a:cubicBezTo>
                  <a:pt x="31" y="23"/>
                  <a:pt x="30" y="23"/>
                  <a:pt x="20" y="23"/>
                </a:cubicBezTo>
                <a:cubicBezTo>
                  <a:pt x="19" y="23"/>
                  <a:pt x="18" y="22"/>
                  <a:pt x="18" y="20"/>
                </a:cubicBezTo>
                <a:cubicBezTo>
                  <a:pt x="18" y="19"/>
                  <a:pt x="18" y="19"/>
                  <a:pt x="18" y="19"/>
                </a:cubicBezTo>
                <a:cubicBezTo>
                  <a:pt x="18" y="18"/>
                  <a:pt x="19" y="17"/>
                  <a:pt x="20" y="17"/>
                </a:cubicBezTo>
                <a:cubicBezTo>
                  <a:pt x="32" y="17"/>
                  <a:pt x="33" y="17"/>
                  <a:pt x="33" y="17"/>
                </a:cubicBezTo>
                <a:cubicBezTo>
                  <a:pt x="33" y="17"/>
                  <a:pt x="34" y="16"/>
                  <a:pt x="34" y="15"/>
                </a:cubicBezTo>
                <a:lnTo>
                  <a:pt x="36" y="8"/>
                </a:lnTo>
                <a:close/>
                <a:moveTo>
                  <a:pt x="37" y="35"/>
                </a:moveTo>
                <a:cubicBezTo>
                  <a:pt x="37" y="34"/>
                  <a:pt x="41" y="14"/>
                  <a:pt x="43" y="7"/>
                </a:cubicBezTo>
                <a:lnTo>
                  <a:pt x="37" y="3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9" name="Freeform 100"/>
          <p:cNvSpPr/>
          <p:nvPr/>
        </p:nvSpPr>
        <p:spPr bwMode="auto">
          <a:xfrm>
            <a:off x="1587882" y="3502819"/>
            <a:ext cx="212725" cy="209550"/>
          </a:xfrm>
          <a:custGeom>
            <a:avLst/>
            <a:gdLst/>
            <a:ahLst/>
            <a:cxnLst>
              <a:cxn ang="0">
                <a:pos x="61" y="56"/>
              </a:cxn>
              <a:cxn ang="0">
                <a:pos x="57" y="60"/>
              </a:cxn>
              <a:cxn ang="0">
                <a:pos x="54" y="61"/>
              </a:cxn>
              <a:cxn ang="0">
                <a:pos x="50" y="60"/>
              </a:cxn>
              <a:cxn ang="0">
                <a:pos x="37" y="47"/>
              </a:cxn>
              <a:cxn ang="0">
                <a:pos x="36" y="44"/>
              </a:cxn>
              <a:cxn ang="0">
                <a:pos x="38" y="40"/>
              </a:cxn>
              <a:cxn ang="0">
                <a:pos x="28" y="31"/>
              </a:cxn>
              <a:cxn ang="0">
                <a:pos x="24" y="36"/>
              </a:cxn>
              <a:cxn ang="0">
                <a:pos x="23" y="36"/>
              </a:cxn>
              <a:cxn ang="0">
                <a:pos x="22" y="36"/>
              </a:cxn>
              <a:cxn ang="0">
                <a:pos x="24" y="39"/>
              </a:cxn>
              <a:cxn ang="0">
                <a:pos x="23" y="42"/>
              </a:cxn>
              <a:cxn ang="0">
                <a:pos x="18" y="45"/>
              </a:cxn>
              <a:cxn ang="0">
                <a:pos x="16" y="44"/>
              </a:cxn>
              <a:cxn ang="0">
                <a:pos x="1" y="29"/>
              </a:cxn>
              <a:cxn ang="0">
                <a:pos x="0" y="27"/>
              </a:cxn>
              <a:cxn ang="0">
                <a:pos x="3" y="22"/>
              </a:cxn>
              <a:cxn ang="0">
                <a:pos x="6" y="21"/>
              </a:cxn>
              <a:cxn ang="0">
                <a:pos x="9" y="23"/>
              </a:cxn>
              <a:cxn ang="0">
                <a:pos x="9" y="22"/>
              </a:cxn>
              <a:cxn ang="0">
                <a:pos x="9" y="21"/>
              </a:cxn>
              <a:cxn ang="0">
                <a:pos x="22" y="9"/>
              </a:cxn>
              <a:cxn ang="0">
                <a:pos x="23" y="8"/>
              </a:cxn>
              <a:cxn ang="0">
                <a:pos x="24" y="9"/>
              </a:cxn>
              <a:cxn ang="0">
                <a:pos x="22" y="5"/>
              </a:cxn>
              <a:cxn ang="0">
                <a:pos x="23" y="3"/>
              </a:cxn>
              <a:cxn ang="0">
                <a:pos x="27" y="0"/>
              </a:cxn>
              <a:cxn ang="0">
                <a:pos x="30" y="1"/>
              </a:cxn>
              <a:cxn ang="0">
                <a:pos x="44" y="15"/>
              </a:cxn>
              <a:cxn ang="0">
                <a:pos x="45" y="18"/>
              </a:cxn>
              <a:cxn ang="0">
                <a:pos x="42" y="22"/>
              </a:cxn>
              <a:cxn ang="0">
                <a:pos x="40" y="23"/>
              </a:cxn>
              <a:cxn ang="0">
                <a:pos x="36" y="21"/>
              </a:cxn>
              <a:cxn ang="0">
                <a:pos x="37" y="22"/>
              </a:cxn>
              <a:cxn ang="0">
                <a:pos x="36" y="23"/>
              </a:cxn>
              <a:cxn ang="0">
                <a:pos x="32" y="28"/>
              </a:cxn>
              <a:cxn ang="0">
                <a:pos x="41" y="37"/>
              </a:cxn>
              <a:cxn ang="0">
                <a:pos x="44" y="35"/>
              </a:cxn>
              <a:cxn ang="0">
                <a:pos x="48" y="37"/>
              </a:cxn>
              <a:cxn ang="0">
                <a:pos x="61" y="50"/>
              </a:cxn>
              <a:cxn ang="0">
                <a:pos x="62" y="53"/>
              </a:cxn>
              <a:cxn ang="0">
                <a:pos x="61" y="56"/>
              </a:cxn>
            </a:cxnLst>
            <a:rect l="0" t="0" r="r" b="b"/>
            <a:pathLst>
              <a:path w="62" h="61">
                <a:moveTo>
                  <a:pt x="61" y="56"/>
                </a:moveTo>
                <a:cubicBezTo>
                  <a:pt x="57" y="60"/>
                  <a:pt x="57" y="60"/>
                  <a:pt x="57" y="60"/>
                </a:cubicBezTo>
                <a:cubicBezTo>
                  <a:pt x="56" y="61"/>
                  <a:pt x="55" y="61"/>
                  <a:pt x="54" y="61"/>
                </a:cubicBezTo>
                <a:cubicBezTo>
                  <a:pt x="52" y="61"/>
                  <a:pt x="51" y="61"/>
                  <a:pt x="50" y="60"/>
                </a:cubicBezTo>
                <a:cubicBezTo>
                  <a:pt x="37" y="47"/>
                  <a:pt x="37" y="47"/>
                  <a:pt x="37" y="47"/>
                </a:cubicBezTo>
                <a:cubicBezTo>
                  <a:pt x="37" y="46"/>
                  <a:pt x="36" y="45"/>
                  <a:pt x="36" y="44"/>
                </a:cubicBezTo>
                <a:cubicBezTo>
                  <a:pt x="36" y="43"/>
                  <a:pt x="37" y="41"/>
                  <a:pt x="38" y="40"/>
                </a:cubicBezTo>
                <a:cubicBezTo>
                  <a:pt x="28" y="31"/>
                  <a:pt x="28" y="31"/>
                  <a:pt x="28" y="31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3" y="36"/>
                  <a:pt x="23" y="36"/>
                </a:cubicBezTo>
                <a:cubicBezTo>
                  <a:pt x="22" y="36"/>
                  <a:pt x="22" y="36"/>
                  <a:pt x="22" y="36"/>
                </a:cubicBezTo>
                <a:cubicBezTo>
                  <a:pt x="23" y="37"/>
                  <a:pt x="24" y="38"/>
                  <a:pt x="24" y="39"/>
                </a:cubicBezTo>
                <a:cubicBezTo>
                  <a:pt x="24" y="40"/>
                  <a:pt x="23" y="41"/>
                  <a:pt x="23" y="42"/>
                </a:cubicBezTo>
                <a:cubicBezTo>
                  <a:pt x="21" y="43"/>
                  <a:pt x="20" y="45"/>
                  <a:pt x="18" y="45"/>
                </a:cubicBezTo>
                <a:cubicBezTo>
                  <a:pt x="17" y="45"/>
                  <a:pt x="16" y="44"/>
                  <a:pt x="16" y="44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0" y="28"/>
                  <a:pt x="0" y="27"/>
                </a:cubicBezTo>
                <a:cubicBezTo>
                  <a:pt x="0" y="25"/>
                  <a:pt x="2" y="24"/>
                  <a:pt x="3" y="22"/>
                </a:cubicBezTo>
                <a:cubicBezTo>
                  <a:pt x="4" y="22"/>
                  <a:pt x="5" y="21"/>
                  <a:pt x="6" y="21"/>
                </a:cubicBezTo>
                <a:cubicBezTo>
                  <a:pt x="7" y="21"/>
                  <a:pt x="8" y="22"/>
                  <a:pt x="9" y="23"/>
                </a:cubicBezTo>
                <a:cubicBezTo>
                  <a:pt x="9" y="23"/>
                  <a:pt x="9" y="23"/>
                  <a:pt x="9" y="22"/>
                </a:cubicBezTo>
                <a:cubicBezTo>
                  <a:pt x="9" y="22"/>
                  <a:pt x="9" y="21"/>
                  <a:pt x="9" y="21"/>
                </a:cubicBezTo>
                <a:cubicBezTo>
                  <a:pt x="22" y="9"/>
                  <a:pt x="22" y="9"/>
                  <a:pt x="22" y="9"/>
                </a:cubicBezTo>
                <a:cubicBezTo>
                  <a:pt x="22" y="8"/>
                  <a:pt x="22" y="8"/>
                  <a:pt x="23" y="8"/>
                </a:cubicBezTo>
                <a:cubicBezTo>
                  <a:pt x="23" y="8"/>
                  <a:pt x="24" y="8"/>
                  <a:pt x="24" y="9"/>
                </a:cubicBezTo>
                <a:cubicBezTo>
                  <a:pt x="23" y="7"/>
                  <a:pt x="22" y="7"/>
                  <a:pt x="22" y="5"/>
                </a:cubicBezTo>
                <a:cubicBezTo>
                  <a:pt x="22" y="4"/>
                  <a:pt x="22" y="3"/>
                  <a:pt x="23" y="3"/>
                </a:cubicBezTo>
                <a:cubicBezTo>
                  <a:pt x="24" y="1"/>
                  <a:pt x="25" y="0"/>
                  <a:pt x="27" y="0"/>
                </a:cubicBezTo>
                <a:cubicBezTo>
                  <a:pt x="28" y="0"/>
                  <a:pt x="29" y="0"/>
                  <a:pt x="30" y="1"/>
                </a:cubicBezTo>
                <a:cubicBezTo>
                  <a:pt x="44" y="15"/>
                  <a:pt x="44" y="15"/>
                  <a:pt x="44" y="15"/>
                </a:cubicBezTo>
                <a:cubicBezTo>
                  <a:pt x="45" y="16"/>
                  <a:pt x="45" y="17"/>
                  <a:pt x="45" y="18"/>
                </a:cubicBezTo>
                <a:cubicBezTo>
                  <a:pt x="45" y="20"/>
                  <a:pt x="44" y="21"/>
                  <a:pt x="42" y="22"/>
                </a:cubicBezTo>
                <a:cubicBezTo>
                  <a:pt x="42" y="23"/>
                  <a:pt x="41" y="23"/>
                  <a:pt x="40" y="23"/>
                </a:cubicBezTo>
                <a:cubicBezTo>
                  <a:pt x="38" y="23"/>
                  <a:pt x="37" y="22"/>
                  <a:pt x="36" y="21"/>
                </a:cubicBezTo>
                <a:cubicBezTo>
                  <a:pt x="37" y="21"/>
                  <a:pt x="37" y="22"/>
                  <a:pt x="37" y="22"/>
                </a:cubicBezTo>
                <a:cubicBezTo>
                  <a:pt x="37" y="23"/>
                  <a:pt x="37" y="23"/>
                  <a:pt x="36" y="23"/>
                </a:cubicBezTo>
                <a:cubicBezTo>
                  <a:pt x="32" y="28"/>
                  <a:pt x="32" y="28"/>
                  <a:pt x="32" y="28"/>
                </a:cubicBezTo>
                <a:cubicBezTo>
                  <a:pt x="41" y="37"/>
                  <a:pt x="41" y="37"/>
                  <a:pt x="41" y="37"/>
                </a:cubicBezTo>
                <a:cubicBezTo>
                  <a:pt x="42" y="36"/>
                  <a:pt x="43" y="35"/>
                  <a:pt x="44" y="35"/>
                </a:cubicBezTo>
                <a:cubicBezTo>
                  <a:pt x="46" y="35"/>
                  <a:pt x="47" y="36"/>
                  <a:pt x="48" y="37"/>
                </a:cubicBezTo>
                <a:cubicBezTo>
                  <a:pt x="61" y="50"/>
                  <a:pt x="61" y="50"/>
                  <a:pt x="61" y="50"/>
                </a:cubicBezTo>
                <a:cubicBezTo>
                  <a:pt x="61" y="51"/>
                  <a:pt x="62" y="52"/>
                  <a:pt x="62" y="53"/>
                </a:cubicBezTo>
                <a:cubicBezTo>
                  <a:pt x="62" y="54"/>
                  <a:pt x="61" y="55"/>
                  <a:pt x="61" y="5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0" name="Freeform 101"/>
          <p:cNvSpPr>
            <a:spLocks noEditPoints="1"/>
          </p:cNvSpPr>
          <p:nvPr/>
        </p:nvSpPr>
        <p:spPr bwMode="auto">
          <a:xfrm>
            <a:off x="2003807" y="3499644"/>
            <a:ext cx="233363" cy="215900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1" name="Freeform 102"/>
          <p:cNvSpPr/>
          <p:nvPr/>
        </p:nvSpPr>
        <p:spPr bwMode="auto">
          <a:xfrm>
            <a:off x="2497520" y="3512344"/>
            <a:ext cx="188913" cy="182563"/>
          </a:xfrm>
          <a:custGeom>
            <a:avLst/>
            <a:gdLst/>
            <a:ahLst/>
            <a:cxnLst>
              <a:cxn ang="0">
                <a:pos x="36" y="53"/>
              </a:cxn>
              <a:cxn ang="0">
                <a:pos x="34" y="52"/>
              </a:cxn>
              <a:cxn ang="0">
                <a:pos x="34" y="44"/>
              </a:cxn>
              <a:cxn ang="0">
                <a:pos x="32" y="39"/>
              </a:cxn>
              <a:cxn ang="0">
                <a:pos x="45" y="26"/>
              </a:cxn>
              <a:cxn ang="0">
                <a:pos x="42" y="18"/>
              </a:cxn>
              <a:cxn ang="0">
                <a:pos x="42" y="11"/>
              </a:cxn>
              <a:cxn ang="0">
                <a:pos x="34" y="14"/>
              </a:cxn>
              <a:cxn ang="0">
                <a:pos x="27" y="13"/>
              </a:cxn>
              <a:cxn ang="0">
                <a:pos x="20" y="14"/>
              </a:cxn>
              <a:cxn ang="0">
                <a:pos x="13" y="11"/>
              </a:cxn>
              <a:cxn ang="0">
                <a:pos x="13" y="18"/>
              </a:cxn>
              <a:cxn ang="0">
                <a:pos x="10" y="26"/>
              </a:cxn>
              <a:cxn ang="0">
                <a:pos x="22" y="39"/>
              </a:cxn>
              <a:cxn ang="0">
                <a:pos x="20" y="43"/>
              </a:cxn>
              <a:cxn ang="0">
                <a:pos x="12" y="41"/>
              </a:cxn>
              <a:cxn ang="0">
                <a:pos x="8" y="38"/>
              </a:cxn>
              <a:cxn ang="0">
                <a:pos x="8" y="40"/>
              </a:cxn>
              <a:cxn ang="0">
                <a:pos x="11" y="44"/>
              </a:cxn>
              <a:cxn ang="0">
                <a:pos x="20" y="47"/>
              </a:cxn>
              <a:cxn ang="0">
                <a:pos x="20" y="52"/>
              </a:cxn>
              <a:cxn ang="0">
                <a:pos x="19" y="53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36" y="53"/>
              </a:cxn>
            </a:cxnLst>
            <a:rect l="0" t="0" r="r" b="b"/>
            <a:pathLst>
              <a:path w="55" h="53">
                <a:moveTo>
                  <a:pt x="36" y="53"/>
                </a:moveTo>
                <a:cubicBezTo>
                  <a:pt x="34" y="53"/>
                  <a:pt x="34" y="53"/>
                  <a:pt x="34" y="52"/>
                </a:cubicBezTo>
                <a:cubicBezTo>
                  <a:pt x="34" y="51"/>
                  <a:pt x="34" y="48"/>
                  <a:pt x="34" y="44"/>
                </a:cubicBezTo>
                <a:cubicBezTo>
                  <a:pt x="34" y="42"/>
                  <a:pt x="33" y="40"/>
                  <a:pt x="32" y="39"/>
                </a:cubicBezTo>
                <a:cubicBezTo>
                  <a:pt x="38" y="39"/>
                  <a:pt x="45" y="36"/>
                  <a:pt x="45" y="26"/>
                </a:cubicBezTo>
                <a:cubicBezTo>
                  <a:pt x="45" y="23"/>
                  <a:pt x="44" y="20"/>
                  <a:pt x="42" y="18"/>
                </a:cubicBezTo>
                <a:cubicBezTo>
                  <a:pt x="42" y="18"/>
                  <a:pt x="43" y="15"/>
                  <a:pt x="42" y="11"/>
                </a:cubicBezTo>
                <a:cubicBezTo>
                  <a:pt x="39" y="10"/>
                  <a:pt x="34" y="14"/>
                  <a:pt x="34" y="14"/>
                </a:cubicBezTo>
                <a:cubicBezTo>
                  <a:pt x="32" y="13"/>
                  <a:pt x="30" y="13"/>
                  <a:pt x="27" y="13"/>
                </a:cubicBezTo>
                <a:cubicBezTo>
                  <a:pt x="25" y="13"/>
                  <a:pt x="23" y="13"/>
                  <a:pt x="20" y="14"/>
                </a:cubicBezTo>
                <a:cubicBezTo>
                  <a:pt x="20" y="14"/>
                  <a:pt x="15" y="10"/>
                  <a:pt x="13" y="11"/>
                </a:cubicBezTo>
                <a:cubicBezTo>
                  <a:pt x="11" y="15"/>
                  <a:pt x="12" y="18"/>
                  <a:pt x="13" y="18"/>
                </a:cubicBezTo>
                <a:cubicBezTo>
                  <a:pt x="11" y="20"/>
                  <a:pt x="10" y="23"/>
                  <a:pt x="10" y="26"/>
                </a:cubicBezTo>
                <a:cubicBezTo>
                  <a:pt x="10" y="36"/>
                  <a:pt x="16" y="39"/>
                  <a:pt x="22" y="39"/>
                </a:cubicBezTo>
                <a:cubicBezTo>
                  <a:pt x="21" y="40"/>
                  <a:pt x="21" y="41"/>
                  <a:pt x="20" y="43"/>
                </a:cubicBezTo>
                <a:cubicBezTo>
                  <a:pt x="19" y="44"/>
                  <a:pt x="15" y="45"/>
                  <a:pt x="12" y="41"/>
                </a:cubicBezTo>
                <a:cubicBezTo>
                  <a:pt x="11" y="38"/>
                  <a:pt x="8" y="38"/>
                  <a:pt x="8" y="38"/>
                </a:cubicBezTo>
                <a:cubicBezTo>
                  <a:pt x="6" y="38"/>
                  <a:pt x="8" y="40"/>
                  <a:pt x="8" y="40"/>
                </a:cubicBezTo>
                <a:cubicBezTo>
                  <a:pt x="10" y="40"/>
                  <a:pt x="11" y="44"/>
                  <a:pt x="11" y="44"/>
                </a:cubicBezTo>
                <a:cubicBezTo>
                  <a:pt x="13" y="48"/>
                  <a:pt x="20" y="47"/>
                  <a:pt x="20" y="47"/>
                </a:cubicBezTo>
                <a:cubicBezTo>
                  <a:pt x="20" y="49"/>
                  <a:pt x="20" y="51"/>
                  <a:pt x="20" y="52"/>
                </a:cubicBezTo>
                <a:cubicBezTo>
                  <a:pt x="20" y="53"/>
                  <a:pt x="20" y="53"/>
                  <a:pt x="19" y="53"/>
                </a:cubicBezTo>
                <a:cubicBezTo>
                  <a:pt x="8" y="50"/>
                  <a:pt x="0" y="39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39"/>
                  <a:pt x="47" y="50"/>
                  <a:pt x="36" y="5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2" name="Freeform 103"/>
          <p:cNvSpPr/>
          <p:nvPr/>
        </p:nvSpPr>
        <p:spPr bwMode="auto">
          <a:xfrm>
            <a:off x="3003932" y="3512344"/>
            <a:ext cx="195263" cy="203200"/>
          </a:xfrm>
          <a:custGeom>
            <a:avLst/>
            <a:gdLst/>
            <a:ahLst/>
            <a:cxnLst>
              <a:cxn ang="0">
                <a:pos x="56" y="5"/>
              </a:cxn>
              <a:cxn ang="0">
                <a:pos x="33" y="27"/>
              </a:cxn>
              <a:cxn ang="0">
                <a:pos x="33" y="55"/>
              </a:cxn>
              <a:cxn ang="0">
                <a:pos x="45" y="55"/>
              </a:cxn>
              <a:cxn ang="0">
                <a:pos x="47" y="57"/>
              </a:cxn>
              <a:cxn ang="0">
                <a:pos x="45" y="59"/>
              </a:cxn>
              <a:cxn ang="0">
                <a:pos x="13" y="59"/>
              </a:cxn>
              <a:cxn ang="0">
                <a:pos x="10" y="57"/>
              </a:cxn>
              <a:cxn ang="0">
                <a:pos x="13" y="55"/>
              </a:cxn>
              <a:cxn ang="0">
                <a:pos x="24" y="55"/>
              </a:cxn>
              <a:cxn ang="0">
                <a:pos x="24" y="27"/>
              </a:cxn>
              <a:cxn ang="0">
                <a:pos x="2" y="5"/>
              </a:cxn>
              <a:cxn ang="0">
                <a:pos x="0" y="2"/>
              </a:cxn>
              <a:cxn ang="0">
                <a:pos x="4" y="0"/>
              </a:cxn>
              <a:cxn ang="0">
                <a:pos x="54" y="0"/>
              </a:cxn>
              <a:cxn ang="0">
                <a:pos x="57" y="2"/>
              </a:cxn>
              <a:cxn ang="0">
                <a:pos x="56" y="5"/>
              </a:cxn>
            </a:cxnLst>
            <a:rect l="0" t="0" r="r" b="b"/>
            <a:pathLst>
              <a:path w="57" h="59">
                <a:moveTo>
                  <a:pt x="56" y="5"/>
                </a:moveTo>
                <a:cubicBezTo>
                  <a:pt x="33" y="27"/>
                  <a:pt x="33" y="27"/>
                  <a:pt x="33" y="27"/>
                </a:cubicBezTo>
                <a:cubicBezTo>
                  <a:pt x="33" y="55"/>
                  <a:pt x="33" y="55"/>
                  <a:pt x="33" y="55"/>
                </a:cubicBezTo>
                <a:cubicBezTo>
                  <a:pt x="45" y="55"/>
                  <a:pt x="45" y="55"/>
                  <a:pt x="45" y="55"/>
                </a:cubicBezTo>
                <a:cubicBezTo>
                  <a:pt x="46" y="55"/>
                  <a:pt x="47" y="56"/>
                  <a:pt x="47" y="57"/>
                </a:cubicBezTo>
                <a:cubicBezTo>
                  <a:pt x="47" y="58"/>
                  <a:pt x="46" y="59"/>
                  <a:pt x="45" y="59"/>
                </a:cubicBezTo>
                <a:cubicBezTo>
                  <a:pt x="13" y="59"/>
                  <a:pt x="13" y="59"/>
                  <a:pt x="13" y="59"/>
                </a:cubicBezTo>
                <a:cubicBezTo>
                  <a:pt x="12" y="59"/>
                  <a:pt x="10" y="58"/>
                  <a:pt x="10" y="57"/>
                </a:cubicBezTo>
                <a:cubicBezTo>
                  <a:pt x="10" y="56"/>
                  <a:pt x="12" y="55"/>
                  <a:pt x="13" y="55"/>
                </a:cubicBezTo>
                <a:cubicBezTo>
                  <a:pt x="24" y="55"/>
                  <a:pt x="24" y="55"/>
                  <a:pt x="24" y="55"/>
                </a:cubicBezTo>
                <a:cubicBezTo>
                  <a:pt x="24" y="27"/>
                  <a:pt x="24" y="27"/>
                  <a:pt x="24" y="27"/>
                </a:cubicBezTo>
                <a:cubicBezTo>
                  <a:pt x="2" y="5"/>
                  <a:pt x="2" y="5"/>
                  <a:pt x="2" y="5"/>
                </a:cubicBezTo>
                <a:cubicBezTo>
                  <a:pt x="1" y="4"/>
                  <a:pt x="0" y="3"/>
                  <a:pt x="0" y="2"/>
                </a:cubicBezTo>
                <a:cubicBezTo>
                  <a:pt x="0" y="0"/>
                  <a:pt x="2" y="0"/>
                  <a:pt x="4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5" y="0"/>
                  <a:pt x="57" y="0"/>
                  <a:pt x="57" y="2"/>
                </a:cubicBezTo>
                <a:cubicBezTo>
                  <a:pt x="57" y="3"/>
                  <a:pt x="57" y="4"/>
                  <a:pt x="56" y="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3" name="Freeform 104"/>
          <p:cNvSpPr>
            <a:spLocks noEditPoints="1"/>
          </p:cNvSpPr>
          <p:nvPr/>
        </p:nvSpPr>
        <p:spPr bwMode="auto">
          <a:xfrm>
            <a:off x="3488120" y="3512344"/>
            <a:ext cx="188913" cy="188913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34" y="8"/>
              </a:cxn>
              <a:cxn ang="0">
                <a:pos x="24" y="8"/>
              </a:cxn>
              <a:cxn ang="0">
                <a:pos x="12" y="18"/>
              </a:cxn>
              <a:cxn ang="0">
                <a:pos x="20" y="26"/>
              </a:cxn>
              <a:cxn ang="0">
                <a:pos x="22" y="25"/>
              </a:cxn>
              <a:cxn ang="0">
                <a:pos x="21" y="27"/>
              </a:cxn>
              <a:cxn ang="0">
                <a:pos x="23" y="31"/>
              </a:cxn>
              <a:cxn ang="0">
                <a:pos x="13" y="33"/>
              </a:cxn>
              <a:cxn ang="0">
                <a:pos x="10" y="39"/>
              </a:cxn>
              <a:cxn ang="0">
                <a:pos x="20" y="46"/>
              </a:cxn>
              <a:cxn ang="0">
                <a:pos x="33" y="37"/>
              </a:cxn>
              <a:cxn ang="0">
                <a:pos x="26" y="26"/>
              </a:cxn>
              <a:cxn ang="0">
                <a:pos x="31" y="17"/>
              </a:cxn>
              <a:cxn ang="0">
                <a:pos x="28" y="10"/>
              </a:cxn>
              <a:cxn ang="0">
                <a:pos x="31" y="10"/>
              </a:cxn>
              <a:cxn ang="0">
                <a:pos x="34" y="8"/>
              </a:cxn>
              <a:cxn ang="0">
                <a:pos x="22" y="44"/>
              </a:cxn>
              <a:cxn ang="0">
                <a:pos x="14" y="38"/>
              </a:cxn>
              <a:cxn ang="0">
                <a:pos x="23" y="32"/>
              </a:cxn>
              <a:cxn ang="0">
                <a:pos x="24" y="32"/>
              </a:cxn>
              <a:cxn ang="0">
                <a:pos x="29" y="39"/>
              </a:cxn>
              <a:cxn ang="0">
                <a:pos x="22" y="44"/>
              </a:cxn>
              <a:cxn ang="0">
                <a:pos x="22" y="24"/>
              </a:cxn>
              <a:cxn ang="0">
                <a:pos x="16" y="15"/>
              </a:cxn>
              <a:cxn ang="0">
                <a:pos x="21" y="10"/>
              </a:cxn>
              <a:cxn ang="0">
                <a:pos x="27" y="19"/>
              </a:cxn>
              <a:cxn ang="0">
                <a:pos x="22" y="24"/>
              </a:cxn>
              <a:cxn ang="0">
                <a:pos x="45" y="26"/>
              </a:cxn>
              <a:cxn ang="0">
                <a:pos x="45" y="24"/>
              </a:cxn>
              <a:cxn ang="0">
                <a:pos x="41" y="24"/>
              </a:cxn>
              <a:cxn ang="0">
                <a:pos x="41" y="19"/>
              </a:cxn>
              <a:cxn ang="0">
                <a:pos x="39" y="19"/>
              </a:cxn>
              <a:cxn ang="0">
                <a:pos x="39" y="24"/>
              </a:cxn>
              <a:cxn ang="0">
                <a:pos x="34" y="24"/>
              </a:cxn>
              <a:cxn ang="0">
                <a:pos x="34" y="26"/>
              </a:cxn>
              <a:cxn ang="0">
                <a:pos x="39" y="26"/>
              </a:cxn>
              <a:cxn ang="0">
                <a:pos x="39" y="32"/>
              </a:cxn>
              <a:cxn ang="0">
                <a:pos x="41" y="32"/>
              </a:cxn>
              <a:cxn ang="0">
                <a:pos x="41" y="26"/>
              </a:cxn>
              <a:cxn ang="0">
                <a:pos x="45" y="26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4"/>
                  <a:pt x="55" y="10"/>
                </a:cubicBezTo>
                <a:lnTo>
                  <a:pt x="55" y="44"/>
                </a:lnTo>
                <a:close/>
                <a:moveTo>
                  <a:pt x="34" y="8"/>
                </a:moveTo>
                <a:cubicBezTo>
                  <a:pt x="24" y="8"/>
                  <a:pt x="24" y="8"/>
                  <a:pt x="24" y="8"/>
                </a:cubicBezTo>
                <a:cubicBezTo>
                  <a:pt x="18" y="8"/>
                  <a:pt x="12" y="11"/>
                  <a:pt x="12" y="18"/>
                </a:cubicBezTo>
                <a:cubicBezTo>
                  <a:pt x="12" y="22"/>
                  <a:pt x="16" y="26"/>
                  <a:pt x="20" y="26"/>
                </a:cubicBezTo>
                <a:cubicBezTo>
                  <a:pt x="21" y="26"/>
                  <a:pt x="21" y="26"/>
                  <a:pt x="22" y="25"/>
                </a:cubicBezTo>
                <a:cubicBezTo>
                  <a:pt x="21" y="26"/>
                  <a:pt x="21" y="27"/>
                  <a:pt x="21" y="27"/>
                </a:cubicBezTo>
                <a:cubicBezTo>
                  <a:pt x="21" y="29"/>
                  <a:pt x="22" y="30"/>
                  <a:pt x="23" y="31"/>
                </a:cubicBezTo>
                <a:cubicBezTo>
                  <a:pt x="19" y="31"/>
                  <a:pt x="16" y="31"/>
                  <a:pt x="13" y="33"/>
                </a:cubicBezTo>
                <a:cubicBezTo>
                  <a:pt x="11" y="34"/>
                  <a:pt x="10" y="36"/>
                  <a:pt x="10" y="39"/>
                </a:cubicBezTo>
                <a:cubicBezTo>
                  <a:pt x="10" y="44"/>
                  <a:pt x="16" y="46"/>
                  <a:pt x="20" y="46"/>
                </a:cubicBezTo>
                <a:cubicBezTo>
                  <a:pt x="25" y="46"/>
                  <a:pt x="33" y="43"/>
                  <a:pt x="33" y="37"/>
                </a:cubicBezTo>
                <a:cubicBezTo>
                  <a:pt x="33" y="30"/>
                  <a:pt x="26" y="29"/>
                  <a:pt x="26" y="26"/>
                </a:cubicBezTo>
                <a:cubicBezTo>
                  <a:pt x="26" y="23"/>
                  <a:pt x="31" y="23"/>
                  <a:pt x="31" y="17"/>
                </a:cubicBezTo>
                <a:cubicBezTo>
                  <a:pt x="31" y="14"/>
                  <a:pt x="30" y="12"/>
                  <a:pt x="28" y="10"/>
                </a:cubicBezTo>
                <a:cubicBezTo>
                  <a:pt x="31" y="10"/>
                  <a:pt x="31" y="10"/>
                  <a:pt x="31" y="10"/>
                </a:cubicBezTo>
                <a:lnTo>
                  <a:pt x="34" y="8"/>
                </a:lnTo>
                <a:close/>
                <a:moveTo>
                  <a:pt x="22" y="44"/>
                </a:moveTo>
                <a:cubicBezTo>
                  <a:pt x="19" y="44"/>
                  <a:pt x="14" y="42"/>
                  <a:pt x="14" y="38"/>
                </a:cubicBezTo>
                <a:cubicBezTo>
                  <a:pt x="14" y="33"/>
                  <a:pt x="19" y="32"/>
                  <a:pt x="23" y="32"/>
                </a:cubicBezTo>
                <a:cubicBezTo>
                  <a:pt x="23" y="32"/>
                  <a:pt x="24" y="32"/>
                  <a:pt x="24" y="32"/>
                </a:cubicBezTo>
                <a:cubicBezTo>
                  <a:pt x="26" y="34"/>
                  <a:pt x="29" y="36"/>
                  <a:pt x="29" y="39"/>
                </a:cubicBezTo>
                <a:cubicBezTo>
                  <a:pt x="29" y="43"/>
                  <a:pt x="26" y="44"/>
                  <a:pt x="22" y="44"/>
                </a:cubicBezTo>
                <a:close/>
                <a:moveTo>
                  <a:pt x="22" y="24"/>
                </a:moveTo>
                <a:cubicBezTo>
                  <a:pt x="18" y="24"/>
                  <a:pt x="16" y="19"/>
                  <a:pt x="16" y="15"/>
                </a:cubicBezTo>
                <a:cubicBezTo>
                  <a:pt x="16" y="13"/>
                  <a:pt x="18" y="10"/>
                  <a:pt x="21" y="10"/>
                </a:cubicBezTo>
                <a:cubicBezTo>
                  <a:pt x="25" y="10"/>
                  <a:pt x="27" y="16"/>
                  <a:pt x="27" y="19"/>
                </a:cubicBezTo>
                <a:cubicBezTo>
                  <a:pt x="27" y="22"/>
                  <a:pt x="25" y="24"/>
                  <a:pt x="22" y="24"/>
                </a:cubicBezTo>
                <a:close/>
                <a:moveTo>
                  <a:pt x="45" y="26"/>
                </a:moveTo>
                <a:cubicBezTo>
                  <a:pt x="45" y="24"/>
                  <a:pt x="45" y="24"/>
                  <a:pt x="45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19"/>
                  <a:pt x="41" y="19"/>
                  <a:pt x="41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24"/>
                  <a:pt x="39" y="24"/>
                  <a:pt x="39" y="24"/>
                </a:cubicBezTo>
                <a:cubicBezTo>
                  <a:pt x="34" y="24"/>
                  <a:pt x="34" y="24"/>
                  <a:pt x="34" y="24"/>
                </a:cubicBezTo>
                <a:cubicBezTo>
                  <a:pt x="34" y="26"/>
                  <a:pt x="34" y="26"/>
                  <a:pt x="34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32"/>
                  <a:pt x="39" y="32"/>
                  <a:pt x="39" y="32"/>
                </a:cubicBezTo>
                <a:cubicBezTo>
                  <a:pt x="41" y="32"/>
                  <a:pt x="41" y="32"/>
                  <a:pt x="41" y="32"/>
                </a:cubicBezTo>
                <a:cubicBezTo>
                  <a:pt x="41" y="26"/>
                  <a:pt x="41" y="26"/>
                  <a:pt x="41" y="26"/>
                </a:cubicBezTo>
                <a:lnTo>
                  <a:pt x="45" y="2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4" name="Freeform 105"/>
          <p:cNvSpPr>
            <a:spLocks noEditPoints="1"/>
          </p:cNvSpPr>
          <p:nvPr/>
        </p:nvSpPr>
        <p:spPr bwMode="auto">
          <a:xfrm>
            <a:off x="3983420" y="3512344"/>
            <a:ext cx="188913" cy="188913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5" y="11"/>
              </a:cxn>
              <a:cxn ang="0">
                <a:pos x="43" y="9"/>
              </a:cxn>
              <a:cxn ang="0">
                <a:pos x="39" y="9"/>
              </a:cxn>
              <a:cxn ang="0">
                <a:pos x="36" y="11"/>
              </a:cxn>
              <a:cxn ang="0">
                <a:pos x="36" y="23"/>
              </a:cxn>
              <a:cxn ang="0">
                <a:pos x="18" y="23"/>
              </a:cxn>
              <a:cxn ang="0">
                <a:pos x="18" y="11"/>
              </a:cxn>
              <a:cxn ang="0">
                <a:pos x="16" y="9"/>
              </a:cxn>
              <a:cxn ang="0">
                <a:pos x="11" y="9"/>
              </a:cxn>
              <a:cxn ang="0">
                <a:pos x="9" y="11"/>
              </a:cxn>
              <a:cxn ang="0">
                <a:pos x="9" y="43"/>
              </a:cxn>
              <a:cxn ang="0">
                <a:pos x="11" y="45"/>
              </a:cxn>
              <a:cxn ang="0">
                <a:pos x="16" y="45"/>
              </a:cxn>
              <a:cxn ang="0">
                <a:pos x="18" y="43"/>
              </a:cxn>
              <a:cxn ang="0">
                <a:pos x="18" y="32"/>
              </a:cxn>
              <a:cxn ang="0">
                <a:pos x="36" y="32"/>
              </a:cxn>
              <a:cxn ang="0">
                <a:pos x="36" y="43"/>
              </a:cxn>
              <a:cxn ang="0">
                <a:pos x="39" y="45"/>
              </a:cxn>
              <a:cxn ang="0">
                <a:pos x="43" y="45"/>
              </a:cxn>
              <a:cxn ang="0">
                <a:pos x="45" y="43"/>
              </a:cxn>
              <a:cxn ang="0">
                <a:pos x="45" y="11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4"/>
                  <a:pt x="55" y="10"/>
                </a:cubicBezTo>
                <a:lnTo>
                  <a:pt x="55" y="44"/>
                </a:lnTo>
                <a:close/>
                <a:moveTo>
                  <a:pt x="45" y="11"/>
                </a:moveTo>
                <a:cubicBezTo>
                  <a:pt x="45" y="10"/>
                  <a:pt x="44" y="9"/>
                  <a:pt x="43" y="9"/>
                </a:cubicBezTo>
                <a:cubicBezTo>
                  <a:pt x="39" y="9"/>
                  <a:pt x="39" y="9"/>
                  <a:pt x="39" y="9"/>
                </a:cubicBezTo>
                <a:cubicBezTo>
                  <a:pt x="37" y="9"/>
                  <a:pt x="36" y="10"/>
                  <a:pt x="36" y="11"/>
                </a:cubicBezTo>
                <a:cubicBezTo>
                  <a:pt x="36" y="23"/>
                  <a:pt x="36" y="23"/>
                  <a:pt x="36" y="23"/>
                </a:cubicBezTo>
                <a:cubicBezTo>
                  <a:pt x="18" y="23"/>
                  <a:pt x="18" y="23"/>
                  <a:pt x="18" y="23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0"/>
                  <a:pt x="17" y="9"/>
                  <a:pt x="16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0" y="9"/>
                  <a:pt x="9" y="10"/>
                  <a:pt x="9" y="11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4"/>
                  <a:pt x="10" y="45"/>
                  <a:pt x="11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7" y="45"/>
                  <a:pt x="18" y="44"/>
                  <a:pt x="18" y="43"/>
                </a:cubicBezTo>
                <a:cubicBezTo>
                  <a:pt x="18" y="32"/>
                  <a:pt x="18" y="32"/>
                  <a:pt x="18" y="32"/>
                </a:cubicBezTo>
                <a:cubicBezTo>
                  <a:pt x="36" y="32"/>
                  <a:pt x="36" y="32"/>
                  <a:pt x="36" y="32"/>
                </a:cubicBezTo>
                <a:cubicBezTo>
                  <a:pt x="36" y="43"/>
                  <a:pt x="36" y="43"/>
                  <a:pt x="36" y="43"/>
                </a:cubicBezTo>
                <a:cubicBezTo>
                  <a:pt x="36" y="44"/>
                  <a:pt x="37" y="45"/>
                  <a:pt x="39" y="45"/>
                </a:cubicBezTo>
                <a:cubicBezTo>
                  <a:pt x="43" y="45"/>
                  <a:pt x="43" y="45"/>
                  <a:pt x="43" y="45"/>
                </a:cubicBezTo>
                <a:cubicBezTo>
                  <a:pt x="44" y="45"/>
                  <a:pt x="45" y="44"/>
                  <a:pt x="45" y="43"/>
                </a:cubicBezTo>
                <a:lnTo>
                  <a:pt x="45" y="1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5" name="Freeform 106"/>
          <p:cNvSpPr>
            <a:spLocks noEditPoints="1"/>
          </p:cNvSpPr>
          <p:nvPr/>
        </p:nvSpPr>
        <p:spPr bwMode="auto">
          <a:xfrm>
            <a:off x="4477132" y="3512344"/>
            <a:ext cx="220663" cy="188913"/>
          </a:xfrm>
          <a:custGeom>
            <a:avLst/>
            <a:gdLst/>
            <a:ahLst/>
            <a:cxnLst>
              <a:cxn ang="0">
                <a:pos x="55" y="32"/>
              </a:cxn>
              <a:cxn ang="0">
                <a:pos x="49" y="32"/>
              </a:cxn>
              <a:cxn ang="0">
                <a:pos x="47" y="36"/>
              </a:cxn>
              <a:cxn ang="0">
                <a:pos x="47" y="38"/>
              </a:cxn>
              <a:cxn ang="0">
                <a:pos x="45" y="44"/>
              </a:cxn>
              <a:cxn ang="0">
                <a:pos x="34" y="55"/>
              </a:cxn>
              <a:cxn ang="0">
                <a:pos x="23" y="52"/>
              </a:cxn>
              <a:cxn ang="0">
                <a:pos x="15" y="50"/>
              </a:cxn>
              <a:cxn ang="0">
                <a:pos x="4" y="50"/>
              </a:cxn>
              <a:cxn ang="0">
                <a:pos x="0" y="45"/>
              </a:cxn>
              <a:cxn ang="0">
                <a:pos x="0" y="23"/>
              </a:cxn>
              <a:cxn ang="0">
                <a:pos x="4" y="18"/>
              </a:cxn>
              <a:cxn ang="0">
                <a:pos x="15" y="18"/>
              </a:cxn>
              <a:cxn ang="0">
                <a:pos x="20" y="14"/>
              </a:cxn>
              <a:cxn ang="0">
                <a:pos x="23" y="9"/>
              </a:cxn>
              <a:cxn ang="0">
                <a:pos x="32" y="0"/>
              </a:cxn>
              <a:cxn ang="0">
                <a:pos x="42" y="9"/>
              </a:cxn>
              <a:cxn ang="0">
                <a:pos x="41" y="13"/>
              </a:cxn>
              <a:cxn ang="0">
                <a:pos x="55" y="13"/>
              </a:cxn>
              <a:cxn ang="0">
                <a:pos x="64" y="23"/>
              </a:cxn>
              <a:cxn ang="0">
                <a:pos x="55" y="32"/>
              </a:cxn>
              <a:cxn ang="0">
                <a:pos x="7" y="41"/>
              </a:cxn>
              <a:cxn ang="0">
                <a:pos x="4" y="43"/>
              </a:cxn>
              <a:cxn ang="0">
                <a:pos x="7" y="45"/>
              </a:cxn>
              <a:cxn ang="0">
                <a:pos x="9" y="43"/>
              </a:cxn>
              <a:cxn ang="0">
                <a:pos x="7" y="41"/>
              </a:cxn>
              <a:cxn ang="0">
                <a:pos x="55" y="18"/>
              </a:cxn>
              <a:cxn ang="0">
                <a:pos x="34" y="18"/>
              </a:cxn>
              <a:cxn ang="0">
                <a:pos x="37" y="9"/>
              </a:cxn>
              <a:cxn ang="0">
                <a:pos x="32" y="4"/>
              </a:cxn>
              <a:cxn ang="0">
                <a:pos x="29" y="9"/>
              </a:cxn>
              <a:cxn ang="0">
                <a:pos x="27" y="12"/>
              </a:cxn>
              <a:cxn ang="0">
                <a:pos x="23" y="17"/>
              </a:cxn>
              <a:cxn ang="0">
                <a:pos x="15" y="23"/>
              </a:cxn>
              <a:cxn ang="0">
                <a:pos x="13" y="23"/>
              </a:cxn>
              <a:cxn ang="0">
                <a:pos x="13" y="45"/>
              </a:cxn>
              <a:cxn ang="0">
                <a:pos x="15" y="45"/>
              </a:cxn>
              <a:cxn ang="0">
                <a:pos x="34" y="50"/>
              </a:cxn>
              <a:cxn ang="0">
                <a:pos x="41" y="44"/>
              </a:cxn>
              <a:cxn ang="0">
                <a:pos x="40" y="42"/>
              </a:cxn>
              <a:cxn ang="0">
                <a:pos x="43" y="38"/>
              </a:cxn>
              <a:cxn ang="0">
                <a:pos x="42" y="35"/>
              </a:cxn>
              <a:cxn ang="0">
                <a:pos x="44" y="31"/>
              </a:cxn>
              <a:cxn ang="0">
                <a:pos x="43" y="27"/>
              </a:cxn>
              <a:cxn ang="0">
                <a:pos x="55" y="27"/>
              </a:cxn>
              <a:cxn ang="0">
                <a:pos x="59" y="23"/>
              </a:cxn>
              <a:cxn ang="0">
                <a:pos x="55" y="18"/>
              </a:cxn>
            </a:cxnLst>
            <a:rect l="0" t="0" r="r" b="b"/>
            <a:pathLst>
              <a:path w="64" h="55">
                <a:moveTo>
                  <a:pt x="55" y="32"/>
                </a:moveTo>
                <a:cubicBezTo>
                  <a:pt x="49" y="32"/>
                  <a:pt x="49" y="32"/>
                  <a:pt x="49" y="32"/>
                </a:cubicBezTo>
                <a:cubicBezTo>
                  <a:pt x="48" y="33"/>
                  <a:pt x="48" y="35"/>
                  <a:pt x="47" y="36"/>
                </a:cubicBezTo>
                <a:cubicBezTo>
                  <a:pt x="47" y="36"/>
                  <a:pt x="47" y="37"/>
                  <a:pt x="47" y="38"/>
                </a:cubicBezTo>
                <a:cubicBezTo>
                  <a:pt x="47" y="40"/>
                  <a:pt x="47" y="42"/>
                  <a:pt x="45" y="44"/>
                </a:cubicBezTo>
                <a:cubicBezTo>
                  <a:pt x="45" y="51"/>
                  <a:pt x="41" y="55"/>
                  <a:pt x="34" y="55"/>
                </a:cubicBezTo>
                <a:cubicBezTo>
                  <a:pt x="30" y="55"/>
                  <a:pt x="26" y="53"/>
                  <a:pt x="23" y="52"/>
                </a:cubicBezTo>
                <a:cubicBezTo>
                  <a:pt x="20" y="51"/>
                  <a:pt x="17" y="50"/>
                  <a:pt x="15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2" y="50"/>
                  <a:pt x="0" y="48"/>
                  <a:pt x="0" y="45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0"/>
                  <a:pt x="2" y="18"/>
                  <a:pt x="4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6" y="18"/>
                  <a:pt x="19" y="15"/>
                  <a:pt x="20" y="14"/>
                </a:cubicBezTo>
                <a:cubicBezTo>
                  <a:pt x="21" y="12"/>
                  <a:pt x="22" y="11"/>
                  <a:pt x="23" y="9"/>
                </a:cubicBezTo>
                <a:cubicBezTo>
                  <a:pt x="25" y="6"/>
                  <a:pt x="27" y="0"/>
                  <a:pt x="32" y="0"/>
                </a:cubicBezTo>
                <a:cubicBezTo>
                  <a:pt x="37" y="0"/>
                  <a:pt x="42" y="3"/>
                  <a:pt x="42" y="9"/>
                </a:cubicBezTo>
                <a:cubicBezTo>
                  <a:pt x="42" y="10"/>
                  <a:pt x="42" y="12"/>
                  <a:pt x="41" y="13"/>
                </a:cubicBezTo>
                <a:cubicBezTo>
                  <a:pt x="55" y="13"/>
                  <a:pt x="55" y="13"/>
                  <a:pt x="55" y="13"/>
                </a:cubicBezTo>
                <a:cubicBezTo>
                  <a:pt x="60" y="13"/>
                  <a:pt x="64" y="18"/>
                  <a:pt x="64" y="23"/>
                </a:cubicBezTo>
                <a:cubicBezTo>
                  <a:pt x="64" y="28"/>
                  <a:pt x="60" y="32"/>
                  <a:pt x="55" y="32"/>
                </a:cubicBezTo>
                <a:close/>
                <a:moveTo>
                  <a:pt x="7" y="41"/>
                </a:moveTo>
                <a:cubicBezTo>
                  <a:pt x="5" y="41"/>
                  <a:pt x="4" y="42"/>
                  <a:pt x="4" y="43"/>
                </a:cubicBezTo>
                <a:cubicBezTo>
                  <a:pt x="4" y="44"/>
                  <a:pt x="5" y="45"/>
                  <a:pt x="7" y="45"/>
                </a:cubicBezTo>
                <a:cubicBezTo>
                  <a:pt x="8" y="45"/>
                  <a:pt x="9" y="44"/>
                  <a:pt x="9" y="43"/>
                </a:cubicBezTo>
                <a:cubicBezTo>
                  <a:pt x="9" y="42"/>
                  <a:pt x="8" y="41"/>
                  <a:pt x="7" y="41"/>
                </a:cubicBezTo>
                <a:close/>
                <a:moveTo>
                  <a:pt x="55" y="18"/>
                </a:move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7" y="13"/>
                  <a:pt x="37" y="9"/>
                </a:cubicBezTo>
                <a:cubicBezTo>
                  <a:pt x="37" y="5"/>
                  <a:pt x="35" y="4"/>
                  <a:pt x="32" y="4"/>
                </a:cubicBezTo>
                <a:cubicBezTo>
                  <a:pt x="31" y="4"/>
                  <a:pt x="29" y="8"/>
                  <a:pt x="29" y="9"/>
                </a:cubicBezTo>
                <a:cubicBezTo>
                  <a:pt x="28" y="10"/>
                  <a:pt x="28" y="11"/>
                  <a:pt x="27" y="12"/>
                </a:cubicBezTo>
                <a:cubicBezTo>
                  <a:pt x="26" y="13"/>
                  <a:pt x="25" y="15"/>
                  <a:pt x="23" y="17"/>
                </a:cubicBezTo>
                <a:cubicBezTo>
                  <a:pt x="21" y="19"/>
                  <a:pt x="18" y="23"/>
                  <a:pt x="15" y="23"/>
                </a:cubicBezTo>
                <a:cubicBezTo>
                  <a:pt x="13" y="23"/>
                  <a:pt x="13" y="23"/>
                  <a:pt x="13" y="23"/>
                </a:cubicBezTo>
                <a:cubicBezTo>
                  <a:pt x="13" y="45"/>
                  <a:pt x="13" y="45"/>
                  <a:pt x="13" y="45"/>
                </a:cubicBezTo>
                <a:cubicBezTo>
                  <a:pt x="15" y="45"/>
                  <a:pt x="15" y="45"/>
                  <a:pt x="15" y="45"/>
                </a:cubicBezTo>
                <a:cubicBezTo>
                  <a:pt x="21" y="45"/>
                  <a:pt x="27" y="50"/>
                  <a:pt x="34" y="50"/>
                </a:cubicBezTo>
                <a:cubicBezTo>
                  <a:pt x="38" y="50"/>
                  <a:pt x="41" y="48"/>
                  <a:pt x="41" y="44"/>
                </a:cubicBezTo>
                <a:cubicBezTo>
                  <a:pt x="41" y="43"/>
                  <a:pt x="41" y="43"/>
                  <a:pt x="40" y="42"/>
                </a:cubicBezTo>
                <a:cubicBezTo>
                  <a:pt x="42" y="41"/>
                  <a:pt x="43" y="39"/>
                  <a:pt x="43" y="38"/>
                </a:cubicBezTo>
                <a:cubicBezTo>
                  <a:pt x="43" y="37"/>
                  <a:pt x="43" y="36"/>
                  <a:pt x="42" y="35"/>
                </a:cubicBezTo>
                <a:cubicBezTo>
                  <a:pt x="43" y="34"/>
                  <a:pt x="44" y="33"/>
                  <a:pt x="44" y="31"/>
                </a:cubicBezTo>
                <a:cubicBezTo>
                  <a:pt x="44" y="30"/>
                  <a:pt x="44" y="28"/>
                  <a:pt x="43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7" y="27"/>
                  <a:pt x="59" y="25"/>
                  <a:pt x="59" y="23"/>
                </a:cubicBezTo>
                <a:cubicBezTo>
                  <a:pt x="59" y="20"/>
                  <a:pt x="57" y="18"/>
                  <a:pt x="55" y="1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6" name="Freeform 107"/>
          <p:cNvSpPr/>
          <p:nvPr/>
        </p:nvSpPr>
        <p:spPr bwMode="auto">
          <a:xfrm>
            <a:off x="4972432" y="3512344"/>
            <a:ext cx="203200" cy="173038"/>
          </a:xfrm>
          <a:custGeom>
            <a:avLst/>
            <a:gdLst/>
            <a:ahLst/>
            <a:cxnLst>
              <a:cxn ang="0">
                <a:pos x="57" y="38"/>
              </a:cxn>
              <a:cxn ang="0">
                <a:pos x="56" y="40"/>
              </a:cxn>
              <a:cxn ang="0">
                <a:pos x="50" y="41"/>
              </a:cxn>
              <a:cxn ang="0">
                <a:pos x="41" y="48"/>
              </a:cxn>
              <a:cxn ang="0">
                <a:pos x="41" y="49"/>
              </a:cxn>
              <a:cxn ang="0">
                <a:pos x="40" y="50"/>
              </a:cxn>
              <a:cxn ang="0">
                <a:pos x="37" y="50"/>
              </a:cxn>
              <a:cxn ang="0">
                <a:pos x="36" y="49"/>
              </a:cxn>
              <a:cxn ang="0">
                <a:pos x="36" y="28"/>
              </a:cxn>
              <a:cxn ang="0">
                <a:pos x="37" y="27"/>
              </a:cxn>
              <a:cxn ang="0">
                <a:pos x="40" y="27"/>
              </a:cxn>
              <a:cxn ang="0">
                <a:pos x="41" y="28"/>
              </a:cxn>
              <a:cxn ang="0">
                <a:pos x="41" y="29"/>
              </a:cxn>
              <a:cxn ang="0">
                <a:pos x="49" y="34"/>
              </a:cxn>
              <a:cxn ang="0">
                <a:pos x="51" y="34"/>
              </a:cxn>
              <a:cxn ang="0">
                <a:pos x="52" y="27"/>
              </a:cxn>
              <a:cxn ang="0">
                <a:pos x="29" y="7"/>
              </a:cxn>
              <a:cxn ang="0">
                <a:pos x="7" y="27"/>
              </a:cxn>
              <a:cxn ang="0">
                <a:pos x="8" y="34"/>
              </a:cxn>
              <a:cxn ang="0">
                <a:pos x="10" y="34"/>
              </a:cxn>
              <a:cxn ang="0">
                <a:pos x="18" y="29"/>
              </a:cxn>
              <a:cxn ang="0">
                <a:pos x="18" y="28"/>
              </a:cxn>
              <a:cxn ang="0">
                <a:pos x="19" y="27"/>
              </a:cxn>
              <a:cxn ang="0">
                <a:pos x="21" y="27"/>
              </a:cxn>
              <a:cxn ang="0">
                <a:pos x="23" y="28"/>
              </a:cxn>
              <a:cxn ang="0">
                <a:pos x="23" y="49"/>
              </a:cxn>
              <a:cxn ang="0">
                <a:pos x="21" y="50"/>
              </a:cxn>
              <a:cxn ang="0">
                <a:pos x="19" y="50"/>
              </a:cxn>
              <a:cxn ang="0">
                <a:pos x="18" y="49"/>
              </a:cxn>
              <a:cxn ang="0">
                <a:pos x="18" y="48"/>
              </a:cxn>
              <a:cxn ang="0">
                <a:pos x="9" y="41"/>
              </a:cxn>
              <a:cxn ang="0">
                <a:pos x="3" y="40"/>
              </a:cxn>
              <a:cxn ang="0">
                <a:pos x="2" y="38"/>
              </a:cxn>
              <a:cxn ang="0">
                <a:pos x="0" y="27"/>
              </a:cxn>
              <a:cxn ang="0">
                <a:pos x="29" y="0"/>
              </a:cxn>
              <a:cxn ang="0">
                <a:pos x="59" y="27"/>
              </a:cxn>
              <a:cxn ang="0">
                <a:pos x="57" y="38"/>
              </a:cxn>
            </a:cxnLst>
            <a:rect l="0" t="0" r="r" b="b"/>
            <a:pathLst>
              <a:path w="59" h="50">
                <a:moveTo>
                  <a:pt x="57" y="38"/>
                </a:moveTo>
                <a:cubicBezTo>
                  <a:pt x="56" y="40"/>
                  <a:pt x="56" y="40"/>
                  <a:pt x="56" y="40"/>
                </a:cubicBezTo>
                <a:cubicBezTo>
                  <a:pt x="50" y="41"/>
                  <a:pt x="50" y="41"/>
                  <a:pt x="50" y="41"/>
                </a:cubicBezTo>
                <a:cubicBezTo>
                  <a:pt x="49" y="45"/>
                  <a:pt x="45" y="48"/>
                  <a:pt x="41" y="48"/>
                </a:cubicBezTo>
                <a:cubicBezTo>
                  <a:pt x="41" y="49"/>
                  <a:pt x="41" y="49"/>
                  <a:pt x="41" y="49"/>
                </a:cubicBezTo>
                <a:cubicBezTo>
                  <a:pt x="41" y="50"/>
                  <a:pt x="40" y="50"/>
                  <a:pt x="40" y="50"/>
                </a:cubicBezTo>
                <a:cubicBezTo>
                  <a:pt x="37" y="50"/>
                  <a:pt x="37" y="50"/>
                  <a:pt x="37" y="50"/>
                </a:cubicBezTo>
                <a:cubicBezTo>
                  <a:pt x="37" y="50"/>
                  <a:pt x="36" y="50"/>
                  <a:pt x="36" y="49"/>
                </a:cubicBezTo>
                <a:cubicBezTo>
                  <a:pt x="36" y="28"/>
                  <a:pt x="36" y="28"/>
                  <a:pt x="36" y="28"/>
                </a:cubicBezTo>
                <a:cubicBezTo>
                  <a:pt x="36" y="28"/>
                  <a:pt x="37" y="27"/>
                  <a:pt x="37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4" y="29"/>
                  <a:pt x="47" y="31"/>
                  <a:pt x="49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2" y="31"/>
                  <a:pt x="52" y="29"/>
                  <a:pt x="52" y="27"/>
                </a:cubicBezTo>
                <a:cubicBezTo>
                  <a:pt x="52" y="16"/>
                  <a:pt x="42" y="7"/>
                  <a:pt x="29" y="7"/>
                </a:cubicBezTo>
                <a:cubicBezTo>
                  <a:pt x="17" y="7"/>
                  <a:pt x="7" y="16"/>
                  <a:pt x="7" y="27"/>
                </a:cubicBezTo>
                <a:cubicBezTo>
                  <a:pt x="7" y="29"/>
                  <a:pt x="7" y="31"/>
                  <a:pt x="8" y="34"/>
                </a:cubicBezTo>
                <a:cubicBezTo>
                  <a:pt x="10" y="34"/>
                  <a:pt x="10" y="34"/>
                  <a:pt x="10" y="34"/>
                </a:cubicBezTo>
                <a:cubicBezTo>
                  <a:pt x="12" y="31"/>
                  <a:pt x="15" y="29"/>
                  <a:pt x="18" y="29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9" y="27"/>
                  <a:pt x="19" y="27"/>
                </a:cubicBezTo>
                <a:cubicBezTo>
                  <a:pt x="21" y="27"/>
                  <a:pt x="21" y="27"/>
                  <a:pt x="21" y="27"/>
                </a:cubicBezTo>
                <a:cubicBezTo>
                  <a:pt x="22" y="27"/>
                  <a:pt x="23" y="28"/>
                  <a:pt x="23" y="28"/>
                </a:cubicBezTo>
                <a:cubicBezTo>
                  <a:pt x="23" y="49"/>
                  <a:pt x="23" y="49"/>
                  <a:pt x="23" y="49"/>
                </a:cubicBezTo>
                <a:cubicBezTo>
                  <a:pt x="23" y="50"/>
                  <a:pt x="22" y="50"/>
                  <a:pt x="21" y="50"/>
                </a:cubicBezTo>
                <a:cubicBezTo>
                  <a:pt x="19" y="50"/>
                  <a:pt x="19" y="50"/>
                  <a:pt x="19" y="50"/>
                </a:cubicBezTo>
                <a:cubicBezTo>
                  <a:pt x="19" y="50"/>
                  <a:pt x="18" y="50"/>
                  <a:pt x="18" y="49"/>
                </a:cubicBezTo>
                <a:cubicBezTo>
                  <a:pt x="18" y="48"/>
                  <a:pt x="18" y="48"/>
                  <a:pt x="18" y="48"/>
                </a:cubicBezTo>
                <a:cubicBezTo>
                  <a:pt x="14" y="48"/>
                  <a:pt x="10" y="45"/>
                  <a:pt x="9" y="41"/>
                </a:cubicBezTo>
                <a:cubicBezTo>
                  <a:pt x="3" y="40"/>
                  <a:pt x="3" y="40"/>
                  <a:pt x="3" y="40"/>
                </a:cubicBezTo>
                <a:cubicBezTo>
                  <a:pt x="2" y="38"/>
                  <a:pt x="2" y="38"/>
                  <a:pt x="2" y="38"/>
                </a:cubicBezTo>
                <a:cubicBezTo>
                  <a:pt x="0" y="34"/>
                  <a:pt x="0" y="31"/>
                  <a:pt x="0" y="27"/>
                </a:cubicBezTo>
                <a:cubicBezTo>
                  <a:pt x="0" y="12"/>
                  <a:pt x="13" y="0"/>
                  <a:pt x="29" y="0"/>
                </a:cubicBezTo>
                <a:cubicBezTo>
                  <a:pt x="46" y="0"/>
                  <a:pt x="59" y="12"/>
                  <a:pt x="59" y="27"/>
                </a:cubicBezTo>
                <a:cubicBezTo>
                  <a:pt x="59" y="31"/>
                  <a:pt x="58" y="34"/>
                  <a:pt x="57" y="3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7" name="Freeform 108"/>
          <p:cNvSpPr>
            <a:spLocks noEditPoints="1"/>
          </p:cNvSpPr>
          <p:nvPr/>
        </p:nvSpPr>
        <p:spPr bwMode="auto">
          <a:xfrm>
            <a:off x="5467732" y="3512344"/>
            <a:ext cx="233363" cy="188913"/>
          </a:xfrm>
          <a:custGeom>
            <a:avLst/>
            <a:gdLst/>
            <a:ahLst/>
            <a:cxnLst>
              <a:cxn ang="0">
                <a:pos x="68" y="49"/>
              </a:cxn>
              <a:cxn ang="0">
                <a:pos x="63" y="55"/>
              </a:cxn>
              <a:cxn ang="0">
                <a:pos x="5" y="55"/>
              </a:cxn>
              <a:cxn ang="0">
                <a:pos x="0" y="49"/>
              </a:cxn>
              <a:cxn ang="0">
                <a:pos x="0" y="5"/>
              </a:cxn>
              <a:cxn ang="0">
                <a:pos x="5" y="0"/>
              </a:cxn>
              <a:cxn ang="0">
                <a:pos x="63" y="0"/>
              </a:cxn>
              <a:cxn ang="0">
                <a:pos x="68" y="5"/>
              </a:cxn>
              <a:cxn ang="0">
                <a:pos x="68" y="49"/>
              </a:cxn>
              <a:cxn ang="0">
                <a:pos x="5" y="4"/>
              </a:cxn>
              <a:cxn ang="0">
                <a:pos x="4" y="5"/>
              </a:cxn>
              <a:cxn ang="0">
                <a:pos x="4" y="49"/>
              </a:cxn>
              <a:cxn ang="0">
                <a:pos x="5" y="50"/>
              </a:cxn>
              <a:cxn ang="0">
                <a:pos x="63" y="50"/>
              </a:cxn>
              <a:cxn ang="0">
                <a:pos x="64" y="49"/>
              </a:cxn>
              <a:cxn ang="0">
                <a:pos x="64" y="5"/>
              </a:cxn>
              <a:cxn ang="0">
                <a:pos x="63" y="4"/>
              </a:cxn>
              <a:cxn ang="0">
                <a:pos x="5" y="4"/>
              </a:cxn>
              <a:cxn ang="0">
                <a:pos x="16" y="23"/>
              </a:cxn>
              <a:cxn ang="0">
                <a:pos x="9" y="16"/>
              </a:cxn>
              <a:cxn ang="0">
                <a:pos x="16" y="9"/>
              </a:cxn>
              <a:cxn ang="0">
                <a:pos x="23" y="16"/>
              </a:cxn>
              <a:cxn ang="0">
                <a:pos x="16" y="23"/>
              </a:cxn>
              <a:cxn ang="0">
                <a:pos x="59" y="45"/>
              </a:cxn>
              <a:cxn ang="0">
                <a:pos x="9" y="45"/>
              </a:cxn>
              <a:cxn ang="0">
                <a:pos x="9" y="39"/>
              </a:cxn>
              <a:cxn ang="0">
                <a:pos x="20" y="27"/>
              </a:cxn>
              <a:cxn ang="0">
                <a:pos x="26" y="33"/>
              </a:cxn>
              <a:cxn ang="0">
                <a:pos x="44" y="15"/>
              </a:cxn>
              <a:cxn ang="0">
                <a:pos x="59" y="29"/>
              </a:cxn>
              <a:cxn ang="0">
                <a:pos x="59" y="45"/>
              </a:cxn>
            </a:cxnLst>
            <a:rect l="0" t="0" r="r" b="b"/>
            <a:pathLst>
              <a:path w="68" h="55">
                <a:moveTo>
                  <a:pt x="68" y="49"/>
                </a:moveTo>
                <a:cubicBezTo>
                  <a:pt x="68" y="52"/>
                  <a:pt x="66" y="55"/>
                  <a:pt x="63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2"/>
                  <a:pt x="0" y="49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6" y="0"/>
                  <a:pt x="68" y="2"/>
                  <a:pt x="68" y="5"/>
                </a:cubicBezTo>
                <a:lnTo>
                  <a:pt x="68" y="49"/>
                </a:lnTo>
                <a:close/>
                <a:moveTo>
                  <a:pt x="5" y="4"/>
                </a:moveTo>
                <a:cubicBezTo>
                  <a:pt x="5" y="4"/>
                  <a:pt x="4" y="5"/>
                  <a:pt x="4" y="5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5" y="50"/>
                  <a:pt x="5" y="50"/>
                </a:cubicBezTo>
                <a:cubicBezTo>
                  <a:pt x="63" y="50"/>
                  <a:pt x="63" y="50"/>
                  <a:pt x="63" y="50"/>
                </a:cubicBezTo>
                <a:cubicBezTo>
                  <a:pt x="63" y="50"/>
                  <a:pt x="64" y="49"/>
                  <a:pt x="64" y="49"/>
                </a:cubicBezTo>
                <a:cubicBezTo>
                  <a:pt x="64" y="5"/>
                  <a:pt x="64" y="5"/>
                  <a:pt x="64" y="5"/>
                </a:cubicBezTo>
                <a:cubicBezTo>
                  <a:pt x="64" y="5"/>
                  <a:pt x="63" y="4"/>
                  <a:pt x="63" y="4"/>
                </a:cubicBezTo>
                <a:lnTo>
                  <a:pt x="5" y="4"/>
                </a:lnTo>
                <a:close/>
                <a:moveTo>
                  <a:pt x="16" y="23"/>
                </a:moveTo>
                <a:cubicBezTo>
                  <a:pt x="12" y="23"/>
                  <a:pt x="9" y="20"/>
                  <a:pt x="9" y="16"/>
                </a:cubicBezTo>
                <a:cubicBezTo>
                  <a:pt x="9" y="12"/>
                  <a:pt x="12" y="9"/>
                  <a:pt x="16" y="9"/>
                </a:cubicBezTo>
                <a:cubicBezTo>
                  <a:pt x="20" y="9"/>
                  <a:pt x="23" y="12"/>
                  <a:pt x="23" y="16"/>
                </a:cubicBezTo>
                <a:cubicBezTo>
                  <a:pt x="23" y="20"/>
                  <a:pt x="20" y="23"/>
                  <a:pt x="16" y="23"/>
                </a:cubicBezTo>
                <a:close/>
                <a:moveTo>
                  <a:pt x="59" y="45"/>
                </a:moveTo>
                <a:cubicBezTo>
                  <a:pt x="9" y="45"/>
                  <a:pt x="9" y="45"/>
                  <a:pt x="9" y="45"/>
                </a:cubicBezTo>
                <a:cubicBezTo>
                  <a:pt x="9" y="39"/>
                  <a:pt x="9" y="39"/>
                  <a:pt x="9" y="39"/>
                </a:cubicBezTo>
                <a:cubicBezTo>
                  <a:pt x="20" y="27"/>
                  <a:pt x="20" y="27"/>
                  <a:pt x="20" y="27"/>
                </a:cubicBezTo>
                <a:cubicBezTo>
                  <a:pt x="26" y="33"/>
                  <a:pt x="26" y="33"/>
                  <a:pt x="26" y="33"/>
                </a:cubicBezTo>
                <a:cubicBezTo>
                  <a:pt x="44" y="15"/>
                  <a:pt x="44" y="15"/>
                  <a:pt x="44" y="15"/>
                </a:cubicBezTo>
                <a:cubicBezTo>
                  <a:pt x="59" y="29"/>
                  <a:pt x="59" y="29"/>
                  <a:pt x="59" y="29"/>
                </a:cubicBezTo>
                <a:lnTo>
                  <a:pt x="59" y="4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8" name="Freeform 109"/>
          <p:cNvSpPr>
            <a:spLocks noEditPoints="1"/>
          </p:cNvSpPr>
          <p:nvPr/>
        </p:nvSpPr>
        <p:spPr bwMode="auto">
          <a:xfrm>
            <a:off x="5961445" y="3512344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36" y="39"/>
              </a:cxn>
              <a:cxn ang="0">
                <a:pos x="35" y="37"/>
              </a:cxn>
              <a:cxn ang="0">
                <a:pos x="32" y="37"/>
              </a:cxn>
              <a:cxn ang="0">
                <a:pos x="32" y="19"/>
              </a:cxn>
              <a:cxn ang="0">
                <a:pos x="31" y="18"/>
              </a:cxn>
              <a:cxn ang="0">
                <a:pos x="19" y="18"/>
              </a:cxn>
              <a:cxn ang="0">
                <a:pos x="18" y="19"/>
              </a:cxn>
              <a:cxn ang="0">
                <a:pos x="18" y="25"/>
              </a:cxn>
              <a:cxn ang="0">
                <a:pos x="19" y="26"/>
              </a:cxn>
              <a:cxn ang="0">
                <a:pos x="23" y="26"/>
              </a:cxn>
              <a:cxn ang="0">
                <a:pos x="23" y="37"/>
              </a:cxn>
              <a:cxn ang="0">
                <a:pos x="19" y="37"/>
              </a:cxn>
              <a:cxn ang="0">
                <a:pos x="18" y="39"/>
              </a:cxn>
              <a:cxn ang="0">
                <a:pos x="18" y="44"/>
              </a:cxn>
              <a:cxn ang="0">
                <a:pos x="19" y="45"/>
              </a:cxn>
              <a:cxn ang="0">
                <a:pos x="35" y="45"/>
              </a:cxn>
              <a:cxn ang="0">
                <a:pos x="36" y="44"/>
              </a:cxn>
              <a:cxn ang="0">
                <a:pos x="36" y="39"/>
              </a:cxn>
              <a:cxn ang="0">
                <a:pos x="32" y="7"/>
              </a:cxn>
              <a:cxn ang="0">
                <a:pos x="31" y="5"/>
              </a:cxn>
              <a:cxn ang="0">
                <a:pos x="24" y="5"/>
              </a:cxn>
              <a:cxn ang="0">
                <a:pos x="23" y="7"/>
              </a:cxn>
              <a:cxn ang="0">
                <a:pos x="23" y="12"/>
              </a:cxn>
              <a:cxn ang="0">
                <a:pos x="24" y="13"/>
              </a:cxn>
              <a:cxn ang="0">
                <a:pos x="31" y="13"/>
              </a:cxn>
              <a:cxn ang="0">
                <a:pos x="32" y="12"/>
              </a:cxn>
              <a:cxn ang="0">
                <a:pos x="32" y="7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36" y="39"/>
                </a:moveTo>
                <a:cubicBezTo>
                  <a:pt x="36" y="38"/>
                  <a:pt x="36" y="37"/>
                  <a:pt x="35" y="37"/>
                </a:cubicBezTo>
                <a:cubicBezTo>
                  <a:pt x="32" y="37"/>
                  <a:pt x="32" y="37"/>
                  <a:pt x="32" y="37"/>
                </a:cubicBezTo>
                <a:cubicBezTo>
                  <a:pt x="32" y="19"/>
                  <a:pt x="32" y="19"/>
                  <a:pt x="32" y="19"/>
                </a:cubicBezTo>
                <a:cubicBezTo>
                  <a:pt x="32" y="19"/>
                  <a:pt x="31" y="18"/>
                  <a:pt x="31" y="18"/>
                </a:cubicBezTo>
                <a:cubicBezTo>
                  <a:pt x="19" y="18"/>
                  <a:pt x="19" y="18"/>
                  <a:pt x="19" y="18"/>
                </a:cubicBezTo>
                <a:cubicBezTo>
                  <a:pt x="19" y="18"/>
                  <a:pt x="18" y="19"/>
                  <a:pt x="18" y="19"/>
                </a:cubicBezTo>
                <a:cubicBezTo>
                  <a:pt x="18" y="25"/>
                  <a:pt x="18" y="25"/>
                  <a:pt x="18" y="25"/>
                </a:cubicBezTo>
                <a:cubicBezTo>
                  <a:pt x="18" y="26"/>
                  <a:pt x="19" y="26"/>
                  <a:pt x="19" y="26"/>
                </a:cubicBezTo>
                <a:cubicBezTo>
                  <a:pt x="23" y="26"/>
                  <a:pt x="23" y="26"/>
                  <a:pt x="23" y="26"/>
                </a:cubicBezTo>
                <a:cubicBezTo>
                  <a:pt x="23" y="37"/>
                  <a:pt x="23" y="37"/>
                  <a:pt x="23" y="37"/>
                </a:cubicBezTo>
                <a:cubicBezTo>
                  <a:pt x="19" y="37"/>
                  <a:pt x="19" y="37"/>
                  <a:pt x="19" y="37"/>
                </a:cubicBezTo>
                <a:cubicBezTo>
                  <a:pt x="19" y="37"/>
                  <a:pt x="18" y="38"/>
                  <a:pt x="18" y="39"/>
                </a:cubicBezTo>
                <a:cubicBezTo>
                  <a:pt x="18" y="44"/>
                  <a:pt x="18" y="44"/>
                  <a:pt x="18" y="44"/>
                </a:cubicBezTo>
                <a:cubicBezTo>
                  <a:pt x="18" y="45"/>
                  <a:pt x="19" y="45"/>
                  <a:pt x="19" y="45"/>
                </a:cubicBezTo>
                <a:cubicBezTo>
                  <a:pt x="35" y="45"/>
                  <a:pt x="35" y="45"/>
                  <a:pt x="35" y="45"/>
                </a:cubicBezTo>
                <a:cubicBezTo>
                  <a:pt x="36" y="45"/>
                  <a:pt x="36" y="45"/>
                  <a:pt x="36" y="44"/>
                </a:cubicBezTo>
                <a:lnTo>
                  <a:pt x="36" y="39"/>
                </a:lnTo>
                <a:close/>
                <a:moveTo>
                  <a:pt x="32" y="7"/>
                </a:moveTo>
                <a:cubicBezTo>
                  <a:pt x="32" y="6"/>
                  <a:pt x="31" y="5"/>
                  <a:pt x="31" y="5"/>
                </a:cubicBezTo>
                <a:cubicBezTo>
                  <a:pt x="24" y="5"/>
                  <a:pt x="24" y="5"/>
                  <a:pt x="24" y="5"/>
                </a:cubicBezTo>
                <a:cubicBezTo>
                  <a:pt x="23" y="5"/>
                  <a:pt x="23" y="6"/>
                  <a:pt x="23" y="7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3"/>
                  <a:pt x="23" y="13"/>
                  <a:pt x="24" y="13"/>
                </a:cubicBezTo>
                <a:cubicBezTo>
                  <a:pt x="31" y="13"/>
                  <a:pt x="31" y="13"/>
                  <a:pt x="31" y="13"/>
                </a:cubicBezTo>
                <a:cubicBezTo>
                  <a:pt x="31" y="13"/>
                  <a:pt x="32" y="13"/>
                  <a:pt x="32" y="12"/>
                </a:cubicBezTo>
                <a:lnTo>
                  <a:pt x="32" y="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9" name="Freeform 110"/>
          <p:cNvSpPr>
            <a:spLocks noEditPoints="1"/>
          </p:cNvSpPr>
          <p:nvPr/>
        </p:nvSpPr>
        <p:spPr bwMode="auto">
          <a:xfrm>
            <a:off x="6456745" y="3494881"/>
            <a:ext cx="250825" cy="203200"/>
          </a:xfrm>
          <a:custGeom>
            <a:avLst/>
            <a:gdLst/>
            <a:ahLst/>
            <a:cxnLst>
              <a:cxn ang="0">
                <a:pos x="70" y="24"/>
              </a:cxn>
              <a:cxn ang="0">
                <a:pos x="65" y="24"/>
              </a:cxn>
              <a:cxn ang="0">
                <a:pos x="66" y="30"/>
              </a:cxn>
              <a:cxn ang="0">
                <a:pos x="36" y="59"/>
              </a:cxn>
              <a:cxn ang="0">
                <a:pos x="10" y="42"/>
              </a:cxn>
              <a:cxn ang="0">
                <a:pos x="3" y="42"/>
              </a:cxn>
              <a:cxn ang="0">
                <a:pos x="0" y="39"/>
              </a:cxn>
              <a:cxn ang="0">
                <a:pos x="3" y="36"/>
              </a:cxn>
              <a:cxn ang="0">
                <a:pos x="8" y="36"/>
              </a:cxn>
              <a:cxn ang="0">
                <a:pos x="7" y="30"/>
              </a:cxn>
              <a:cxn ang="0">
                <a:pos x="36" y="0"/>
              </a:cxn>
              <a:cxn ang="0">
                <a:pos x="63" y="18"/>
              </a:cxn>
              <a:cxn ang="0">
                <a:pos x="70" y="18"/>
              </a:cxn>
              <a:cxn ang="0">
                <a:pos x="73" y="21"/>
              </a:cxn>
              <a:cxn ang="0">
                <a:pos x="70" y="24"/>
              </a:cxn>
              <a:cxn ang="0">
                <a:pos x="59" y="24"/>
              </a:cxn>
              <a:cxn ang="0">
                <a:pos x="24" y="24"/>
              </a:cxn>
              <a:cxn ang="0">
                <a:pos x="21" y="21"/>
              </a:cxn>
              <a:cxn ang="0">
                <a:pos x="24" y="18"/>
              </a:cxn>
              <a:cxn ang="0">
                <a:pos x="56" y="18"/>
              </a:cxn>
              <a:cxn ang="0">
                <a:pos x="36" y="7"/>
              </a:cxn>
              <a:cxn ang="0">
                <a:pos x="13" y="30"/>
              </a:cxn>
              <a:cxn ang="0">
                <a:pos x="14" y="36"/>
              </a:cxn>
              <a:cxn ang="0">
                <a:pos x="49" y="36"/>
              </a:cxn>
              <a:cxn ang="0">
                <a:pos x="52" y="39"/>
              </a:cxn>
              <a:cxn ang="0">
                <a:pos x="49" y="42"/>
              </a:cxn>
              <a:cxn ang="0">
                <a:pos x="17" y="42"/>
              </a:cxn>
              <a:cxn ang="0">
                <a:pos x="36" y="53"/>
              </a:cxn>
              <a:cxn ang="0">
                <a:pos x="60" y="30"/>
              </a:cxn>
              <a:cxn ang="0">
                <a:pos x="59" y="24"/>
              </a:cxn>
              <a:cxn ang="0">
                <a:pos x="49" y="33"/>
              </a:cxn>
              <a:cxn ang="0">
                <a:pos x="24" y="33"/>
              </a:cxn>
              <a:cxn ang="0">
                <a:pos x="21" y="30"/>
              </a:cxn>
              <a:cxn ang="0">
                <a:pos x="24" y="27"/>
              </a:cxn>
              <a:cxn ang="0">
                <a:pos x="49" y="27"/>
              </a:cxn>
              <a:cxn ang="0">
                <a:pos x="52" y="30"/>
              </a:cxn>
              <a:cxn ang="0">
                <a:pos x="49" y="33"/>
              </a:cxn>
            </a:cxnLst>
            <a:rect l="0" t="0" r="r" b="b"/>
            <a:pathLst>
              <a:path w="73" h="59">
                <a:moveTo>
                  <a:pt x="70" y="24"/>
                </a:moveTo>
                <a:cubicBezTo>
                  <a:pt x="65" y="24"/>
                  <a:pt x="65" y="24"/>
                  <a:pt x="65" y="24"/>
                </a:cubicBezTo>
                <a:cubicBezTo>
                  <a:pt x="66" y="26"/>
                  <a:pt x="66" y="28"/>
                  <a:pt x="66" y="30"/>
                </a:cubicBezTo>
                <a:cubicBezTo>
                  <a:pt x="66" y="46"/>
                  <a:pt x="53" y="59"/>
                  <a:pt x="36" y="59"/>
                </a:cubicBezTo>
                <a:cubicBezTo>
                  <a:pt x="24" y="59"/>
                  <a:pt x="14" y="52"/>
                  <a:pt x="10" y="42"/>
                </a:cubicBezTo>
                <a:cubicBezTo>
                  <a:pt x="3" y="42"/>
                  <a:pt x="3" y="42"/>
                  <a:pt x="3" y="42"/>
                </a:cubicBezTo>
                <a:cubicBezTo>
                  <a:pt x="1" y="42"/>
                  <a:pt x="0" y="41"/>
                  <a:pt x="0" y="39"/>
                </a:cubicBezTo>
                <a:cubicBezTo>
                  <a:pt x="0" y="37"/>
                  <a:pt x="1" y="36"/>
                  <a:pt x="3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7" y="34"/>
                  <a:pt x="7" y="32"/>
                  <a:pt x="7" y="30"/>
                </a:cubicBezTo>
                <a:cubicBezTo>
                  <a:pt x="7" y="14"/>
                  <a:pt x="20" y="0"/>
                  <a:pt x="36" y="0"/>
                </a:cubicBezTo>
                <a:cubicBezTo>
                  <a:pt x="48" y="0"/>
                  <a:pt x="58" y="8"/>
                  <a:pt x="63" y="18"/>
                </a:cubicBezTo>
                <a:cubicBezTo>
                  <a:pt x="70" y="18"/>
                  <a:pt x="70" y="18"/>
                  <a:pt x="70" y="18"/>
                </a:cubicBezTo>
                <a:cubicBezTo>
                  <a:pt x="72" y="18"/>
                  <a:pt x="73" y="19"/>
                  <a:pt x="73" y="21"/>
                </a:cubicBezTo>
                <a:cubicBezTo>
                  <a:pt x="73" y="22"/>
                  <a:pt x="72" y="24"/>
                  <a:pt x="70" y="24"/>
                </a:cubicBezTo>
                <a:close/>
                <a:moveTo>
                  <a:pt x="59" y="24"/>
                </a:moveTo>
                <a:cubicBezTo>
                  <a:pt x="24" y="24"/>
                  <a:pt x="24" y="24"/>
                  <a:pt x="24" y="24"/>
                </a:cubicBezTo>
                <a:cubicBezTo>
                  <a:pt x="22" y="24"/>
                  <a:pt x="21" y="22"/>
                  <a:pt x="21" y="21"/>
                </a:cubicBezTo>
                <a:cubicBezTo>
                  <a:pt x="21" y="19"/>
                  <a:pt x="22" y="18"/>
                  <a:pt x="24" y="18"/>
                </a:cubicBezTo>
                <a:cubicBezTo>
                  <a:pt x="56" y="18"/>
                  <a:pt x="56" y="18"/>
                  <a:pt x="56" y="18"/>
                </a:cubicBezTo>
                <a:cubicBezTo>
                  <a:pt x="52" y="11"/>
                  <a:pt x="45" y="7"/>
                  <a:pt x="36" y="7"/>
                </a:cubicBezTo>
                <a:cubicBezTo>
                  <a:pt x="24" y="7"/>
                  <a:pt x="13" y="17"/>
                  <a:pt x="13" y="30"/>
                </a:cubicBezTo>
                <a:cubicBezTo>
                  <a:pt x="13" y="32"/>
                  <a:pt x="13" y="34"/>
                  <a:pt x="14" y="36"/>
                </a:cubicBezTo>
                <a:cubicBezTo>
                  <a:pt x="49" y="36"/>
                  <a:pt x="49" y="36"/>
                  <a:pt x="49" y="36"/>
                </a:cubicBezTo>
                <a:cubicBezTo>
                  <a:pt x="51" y="36"/>
                  <a:pt x="52" y="37"/>
                  <a:pt x="52" y="39"/>
                </a:cubicBezTo>
                <a:cubicBezTo>
                  <a:pt x="52" y="41"/>
                  <a:pt x="51" y="42"/>
                  <a:pt x="49" y="42"/>
                </a:cubicBezTo>
                <a:cubicBezTo>
                  <a:pt x="17" y="42"/>
                  <a:pt x="17" y="42"/>
                  <a:pt x="17" y="42"/>
                </a:cubicBezTo>
                <a:cubicBezTo>
                  <a:pt x="21" y="49"/>
                  <a:pt x="28" y="53"/>
                  <a:pt x="36" y="53"/>
                </a:cubicBezTo>
                <a:cubicBezTo>
                  <a:pt x="49" y="53"/>
                  <a:pt x="60" y="43"/>
                  <a:pt x="60" y="30"/>
                </a:cubicBezTo>
                <a:cubicBezTo>
                  <a:pt x="60" y="28"/>
                  <a:pt x="59" y="26"/>
                  <a:pt x="59" y="24"/>
                </a:cubicBezTo>
                <a:close/>
                <a:moveTo>
                  <a:pt x="49" y="33"/>
                </a:moveTo>
                <a:cubicBezTo>
                  <a:pt x="24" y="33"/>
                  <a:pt x="24" y="33"/>
                  <a:pt x="24" y="33"/>
                </a:cubicBezTo>
                <a:cubicBezTo>
                  <a:pt x="22" y="33"/>
                  <a:pt x="21" y="32"/>
                  <a:pt x="21" y="30"/>
                </a:cubicBezTo>
                <a:cubicBezTo>
                  <a:pt x="21" y="28"/>
                  <a:pt x="22" y="27"/>
                  <a:pt x="24" y="27"/>
                </a:cubicBezTo>
                <a:cubicBezTo>
                  <a:pt x="49" y="27"/>
                  <a:pt x="49" y="27"/>
                  <a:pt x="49" y="27"/>
                </a:cubicBezTo>
                <a:cubicBezTo>
                  <a:pt x="51" y="27"/>
                  <a:pt x="52" y="28"/>
                  <a:pt x="52" y="30"/>
                </a:cubicBezTo>
                <a:cubicBezTo>
                  <a:pt x="52" y="32"/>
                  <a:pt x="51" y="33"/>
                  <a:pt x="49" y="3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0" name="Freeform 111"/>
          <p:cNvSpPr>
            <a:spLocks noEditPoints="1"/>
          </p:cNvSpPr>
          <p:nvPr/>
        </p:nvSpPr>
        <p:spPr bwMode="auto">
          <a:xfrm>
            <a:off x="6952045" y="3512344"/>
            <a:ext cx="250825" cy="173038"/>
          </a:xfrm>
          <a:custGeom>
            <a:avLst/>
            <a:gdLst/>
            <a:ahLst/>
            <a:cxnLst>
              <a:cxn ang="0">
                <a:pos x="73" y="36"/>
              </a:cxn>
              <a:cxn ang="0">
                <a:pos x="58" y="50"/>
              </a:cxn>
              <a:cxn ang="0">
                <a:pos x="58" y="50"/>
              </a:cxn>
              <a:cxn ang="0">
                <a:pos x="15" y="50"/>
              </a:cxn>
              <a:cxn ang="0">
                <a:pos x="15" y="50"/>
              </a:cxn>
              <a:cxn ang="0">
                <a:pos x="14" y="50"/>
              </a:cxn>
              <a:cxn ang="0">
                <a:pos x="14" y="50"/>
              </a:cxn>
              <a:cxn ang="0">
                <a:pos x="0" y="35"/>
              </a:cxn>
              <a:cxn ang="0">
                <a:pos x="7" y="23"/>
              </a:cxn>
              <a:cxn ang="0">
                <a:pos x="7" y="20"/>
              </a:cxn>
              <a:cxn ang="0">
                <a:pos x="17" y="10"/>
              </a:cxn>
              <a:cxn ang="0">
                <a:pos x="23" y="12"/>
              </a:cxn>
              <a:cxn ang="0">
                <a:pos x="42" y="0"/>
              </a:cxn>
              <a:cxn ang="0">
                <a:pos x="64" y="21"/>
              </a:cxn>
              <a:cxn ang="0">
                <a:pos x="64" y="23"/>
              </a:cxn>
              <a:cxn ang="0">
                <a:pos x="73" y="36"/>
              </a:cxn>
              <a:cxn ang="0">
                <a:pos x="27" y="42"/>
              </a:cxn>
              <a:cxn ang="0">
                <a:pos x="35" y="38"/>
              </a:cxn>
              <a:cxn ang="0">
                <a:pos x="32" y="34"/>
              </a:cxn>
              <a:cxn ang="0">
                <a:pos x="27" y="37"/>
              </a:cxn>
              <a:cxn ang="0">
                <a:pos x="22" y="32"/>
              </a:cxn>
              <a:cxn ang="0">
                <a:pos x="27" y="28"/>
              </a:cxn>
              <a:cxn ang="0">
                <a:pos x="48" y="42"/>
              </a:cxn>
              <a:cxn ang="0">
                <a:pos x="58" y="32"/>
              </a:cxn>
              <a:cxn ang="0">
                <a:pos x="48" y="23"/>
              </a:cxn>
              <a:cxn ang="0">
                <a:pos x="39" y="26"/>
              </a:cxn>
              <a:cxn ang="0">
                <a:pos x="43" y="30"/>
              </a:cxn>
              <a:cxn ang="0">
                <a:pos x="48" y="28"/>
              </a:cxn>
              <a:cxn ang="0">
                <a:pos x="52" y="32"/>
              </a:cxn>
              <a:cxn ang="0">
                <a:pos x="48" y="37"/>
              </a:cxn>
              <a:cxn ang="0">
                <a:pos x="27" y="23"/>
              </a:cxn>
              <a:cxn ang="0">
                <a:pos x="16" y="32"/>
              </a:cxn>
              <a:cxn ang="0">
                <a:pos x="27" y="42"/>
              </a:cxn>
            </a:cxnLst>
            <a:rect l="0" t="0" r="r" b="b"/>
            <a:pathLst>
              <a:path w="73" h="50">
                <a:moveTo>
                  <a:pt x="73" y="36"/>
                </a:moveTo>
                <a:cubicBezTo>
                  <a:pt x="73" y="44"/>
                  <a:pt x="66" y="50"/>
                  <a:pt x="58" y="50"/>
                </a:cubicBezTo>
                <a:cubicBezTo>
                  <a:pt x="58" y="50"/>
                  <a:pt x="58" y="50"/>
                  <a:pt x="58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6" y="50"/>
                  <a:pt x="0" y="43"/>
                  <a:pt x="0" y="35"/>
                </a:cubicBezTo>
                <a:cubicBezTo>
                  <a:pt x="0" y="30"/>
                  <a:pt x="3" y="26"/>
                  <a:pt x="7" y="23"/>
                </a:cubicBezTo>
                <a:cubicBezTo>
                  <a:pt x="7" y="22"/>
                  <a:pt x="7" y="21"/>
                  <a:pt x="7" y="20"/>
                </a:cubicBezTo>
                <a:cubicBezTo>
                  <a:pt x="7" y="15"/>
                  <a:pt x="11" y="10"/>
                  <a:pt x="17" y="10"/>
                </a:cubicBezTo>
                <a:cubicBezTo>
                  <a:pt x="19" y="10"/>
                  <a:pt x="21" y="11"/>
                  <a:pt x="23" y="12"/>
                </a:cubicBezTo>
                <a:cubicBezTo>
                  <a:pt x="26" y="5"/>
                  <a:pt x="34" y="0"/>
                  <a:pt x="42" y="0"/>
                </a:cubicBezTo>
                <a:cubicBezTo>
                  <a:pt x="54" y="0"/>
                  <a:pt x="64" y="10"/>
                  <a:pt x="64" y="21"/>
                </a:cubicBezTo>
                <a:cubicBezTo>
                  <a:pt x="64" y="22"/>
                  <a:pt x="64" y="22"/>
                  <a:pt x="64" y="23"/>
                </a:cubicBezTo>
                <a:cubicBezTo>
                  <a:pt x="69" y="25"/>
                  <a:pt x="73" y="30"/>
                  <a:pt x="73" y="36"/>
                </a:cubicBezTo>
                <a:close/>
                <a:moveTo>
                  <a:pt x="27" y="42"/>
                </a:moveTo>
                <a:cubicBezTo>
                  <a:pt x="30" y="42"/>
                  <a:pt x="33" y="41"/>
                  <a:pt x="35" y="38"/>
                </a:cubicBezTo>
                <a:cubicBezTo>
                  <a:pt x="34" y="37"/>
                  <a:pt x="33" y="36"/>
                  <a:pt x="32" y="34"/>
                </a:cubicBezTo>
                <a:cubicBezTo>
                  <a:pt x="31" y="36"/>
                  <a:pt x="29" y="37"/>
                  <a:pt x="27" y="37"/>
                </a:cubicBezTo>
                <a:cubicBezTo>
                  <a:pt x="25" y="37"/>
                  <a:pt x="22" y="35"/>
                  <a:pt x="22" y="32"/>
                </a:cubicBezTo>
                <a:cubicBezTo>
                  <a:pt x="22" y="30"/>
                  <a:pt x="25" y="28"/>
                  <a:pt x="27" y="28"/>
                </a:cubicBezTo>
                <a:cubicBezTo>
                  <a:pt x="35" y="28"/>
                  <a:pt x="37" y="42"/>
                  <a:pt x="48" y="42"/>
                </a:cubicBezTo>
                <a:cubicBezTo>
                  <a:pt x="54" y="42"/>
                  <a:pt x="58" y="38"/>
                  <a:pt x="58" y="32"/>
                </a:cubicBezTo>
                <a:cubicBezTo>
                  <a:pt x="58" y="26"/>
                  <a:pt x="53" y="23"/>
                  <a:pt x="48" y="23"/>
                </a:cubicBezTo>
                <a:cubicBezTo>
                  <a:pt x="44" y="23"/>
                  <a:pt x="42" y="24"/>
                  <a:pt x="39" y="26"/>
                </a:cubicBezTo>
                <a:cubicBezTo>
                  <a:pt x="40" y="28"/>
                  <a:pt x="41" y="29"/>
                  <a:pt x="43" y="30"/>
                </a:cubicBezTo>
                <a:cubicBezTo>
                  <a:pt x="44" y="29"/>
                  <a:pt x="46" y="28"/>
                  <a:pt x="48" y="28"/>
                </a:cubicBezTo>
                <a:cubicBezTo>
                  <a:pt x="50" y="28"/>
                  <a:pt x="52" y="30"/>
                  <a:pt x="52" y="32"/>
                </a:cubicBezTo>
                <a:cubicBezTo>
                  <a:pt x="52" y="35"/>
                  <a:pt x="50" y="37"/>
                  <a:pt x="48" y="37"/>
                </a:cubicBezTo>
                <a:cubicBezTo>
                  <a:pt x="40" y="37"/>
                  <a:pt x="38" y="23"/>
                  <a:pt x="27" y="23"/>
                </a:cubicBezTo>
                <a:cubicBezTo>
                  <a:pt x="21" y="23"/>
                  <a:pt x="16" y="26"/>
                  <a:pt x="16" y="32"/>
                </a:cubicBezTo>
                <a:cubicBezTo>
                  <a:pt x="16" y="38"/>
                  <a:pt x="21" y="42"/>
                  <a:pt x="27" y="4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1" name="Freeform 112"/>
          <p:cNvSpPr>
            <a:spLocks noEditPoints="1"/>
          </p:cNvSpPr>
          <p:nvPr/>
        </p:nvSpPr>
        <p:spPr bwMode="auto">
          <a:xfrm>
            <a:off x="7445757" y="3494881"/>
            <a:ext cx="188913" cy="220663"/>
          </a:xfrm>
          <a:custGeom>
            <a:avLst/>
            <a:gdLst/>
            <a:ahLst/>
            <a:cxnLst>
              <a:cxn ang="0">
                <a:pos x="27" y="47"/>
              </a:cxn>
              <a:cxn ang="0">
                <a:pos x="0" y="56"/>
              </a:cxn>
              <a:cxn ang="0">
                <a:pos x="0" y="17"/>
              </a:cxn>
              <a:cxn ang="0">
                <a:pos x="1" y="16"/>
              </a:cxn>
              <a:cxn ang="0">
                <a:pos x="6" y="1"/>
              </a:cxn>
              <a:cxn ang="0">
                <a:pos x="49" y="0"/>
              </a:cxn>
              <a:cxn ang="0">
                <a:pos x="49" y="16"/>
              </a:cxn>
              <a:cxn ang="0">
                <a:pos x="55" y="56"/>
              </a:cxn>
              <a:cxn ang="0">
                <a:pos x="26" y="9"/>
              </a:cxn>
              <a:cxn ang="0">
                <a:pos x="1" y="54"/>
              </a:cxn>
              <a:cxn ang="0">
                <a:pos x="21" y="38"/>
              </a:cxn>
              <a:cxn ang="0">
                <a:pos x="15" y="34"/>
              </a:cxn>
              <a:cxn ang="0">
                <a:pos x="6" y="44"/>
              </a:cxn>
              <a:cxn ang="0">
                <a:pos x="8" y="41"/>
              </a:cxn>
              <a:cxn ang="0">
                <a:pos x="17" y="27"/>
              </a:cxn>
              <a:cxn ang="0">
                <a:pos x="10" y="29"/>
              </a:cxn>
              <a:cxn ang="0">
                <a:pos x="9" y="30"/>
              </a:cxn>
              <a:cxn ang="0">
                <a:pos x="6" y="29"/>
              </a:cxn>
              <a:cxn ang="0">
                <a:pos x="8" y="28"/>
              </a:cxn>
              <a:cxn ang="0">
                <a:pos x="15" y="26"/>
              </a:cxn>
              <a:cxn ang="0">
                <a:pos x="20" y="24"/>
              </a:cxn>
              <a:cxn ang="0">
                <a:pos x="18" y="29"/>
              </a:cxn>
              <a:cxn ang="0">
                <a:pos x="18" y="35"/>
              </a:cxn>
              <a:cxn ang="0">
                <a:pos x="23" y="39"/>
              </a:cxn>
              <a:cxn ang="0">
                <a:pos x="16" y="22"/>
              </a:cxn>
              <a:cxn ang="0">
                <a:pos x="12" y="24"/>
              </a:cxn>
              <a:cxn ang="0">
                <a:pos x="9" y="22"/>
              </a:cxn>
              <a:cxn ang="0">
                <a:pos x="13" y="21"/>
              </a:cxn>
              <a:cxn ang="0">
                <a:pos x="16" y="21"/>
              </a:cxn>
              <a:cxn ang="0">
                <a:pos x="44" y="57"/>
              </a:cxn>
              <a:cxn ang="0">
                <a:pos x="41" y="60"/>
              </a:cxn>
              <a:cxn ang="0">
                <a:pos x="28" y="64"/>
              </a:cxn>
              <a:cxn ang="0">
                <a:pos x="11" y="60"/>
              </a:cxn>
              <a:cxn ang="0">
                <a:pos x="11" y="58"/>
              </a:cxn>
              <a:cxn ang="0">
                <a:pos x="25" y="63"/>
              </a:cxn>
              <a:cxn ang="0">
                <a:pos x="40" y="59"/>
              </a:cxn>
              <a:cxn ang="0">
                <a:pos x="44" y="57"/>
              </a:cxn>
              <a:cxn ang="0">
                <a:pos x="48" y="2"/>
              </a:cxn>
              <a:cxn ang="0">
                <a:pos x="48" y="15"/>
              </a:cxn>
              <a:cxn ang="0">
                <a:pos x="43" y="21"/>
              </a:cxn>
              <a:cxn ang="0">
                <a:pos x="31" y="39"/>
              </a:cxn>
              <a:cxn ang="0">
                <a:pos x="37" y="36"/>
              </a:cxn>
              <a:cxn ang="0">
                <a:pos x="45" y="43"/>
              </a:cxn>
              <a:cxn ang="0">
                <a:pos x="43" y="34"/>
              </a:cxn>
              <a:cxn ang="0">
                <a:pos x="41" y="26"/>
              </a:cxn>
            </a:cxnLst>
            <a:rect l="0" t="0" r="r" b="b"/>
            <a:pathLst>
              <a:path w="55" h="64">
                <a:moveTo>
                  <a:pt x="55" y="56"/>
                </a:moveTo>
                <a:cubicBezTo>
                  <a:pt x="27" y="47"/>
                  <a:pt x="27" y="47"/>
                  <a:pt x="27" y="47"/>
                </a:cubicBezTo>
                <a:cubicBezTo>
                  <a:pt x="26" y="48"/>
                  <a:pt x="1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6"/>
                  <a:pt x="0" y="16"/>
                  <a:pt x="1" y="16"/>
                </a:cubicBezTo>
                <a:cubicBezTo>
                  <a:pt x="1" y="16"/>
                  <a:pt x="3" y="16"/>
                  <a:pt x="6" y="15"/>
                </a:cubicBezTo>
                <a:cubicBezTo>
                  <a:pt x="6" y="1"/>
                  <a:pt x="6" y="1"/>
                  <a:pt x="6" y="1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48" y="0"/>
                  <a:pt x="49" y="0"/>
                </a:cubicBezTo>
                <a:cubicBezTo>
                  <a:pt x="49" y="0"/>
                  <a:pt x="49" y="0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5" y="18"/>
                  <a:pt x="55" y="18"/>
                  <a:pt x="55" y="18"/>
                </a:cubicBezTo>
                <a:lnTo>
                  <a:pt x="55" y="56"/>
                </a:lnTo>
                <a:close/>
                <a:moveTo>
                  <a:pt x="26" y="46"/>
                </a:moveTo>
                <a:cubicBezTo>
                  <a:pt x="26" y="9"/>
                  <a:pt x="26" y="9"/>
                  <a:pt x="26" y="9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54"/>
                  <a:pt x="1" y="54"/>
                  <a:pt x="1" y="54"/>
                </a:cubicBezTo>
                <a:lnTo>
                  <a:pt x="26" y="46"/>
                </a:lnTo>
                <a:close/>
                <a:moveTo>
                  <a:pt x="21" y="38"/>
                </a:moveTo>
                <a:cubicBezTo>
                  <a:pt x="20" y="38"/>
                  <a:pt x="18" y="37"/>
                  <a:pt x="18" y="36"/>
                </a:cubicBezTo>
                <a:cubicBezTo>
                  <a:pt x="17" y="36"/>
                  <a:pt x="15" y="34"/>
                  <a:pt x="15" y="34"/>
                </a:cubicBezTo>
                <a:cubicBezTo>
                  <a:pt x="14" y="36"/>
                  <a:pt x="12" y="38"/>
                  <a:pt x="10" y="40"/>
                </a:cubicBezTo>
                <a:cubicBezTo>
                  <a:pt x="9" y="41"/>
                  <a:pt x="8" y="44"/>
                  <a:pt x="6" y="44"/>
                </a:cubicBezTo>
                <a:cubicBezTo>
                  <a:pt x="6" y="45"/>
                  <a:pt x="5" y="45"/>
                  <a:pt x="5" y="45"/>
                </a:cubicBezTo>
                <a:cubicBezTo>
                  <a:pt x="6" y="44"/>
                  <a:pt x="7" y="42"/>
                  <a:pt x="8" y="41"/>
                </a:cubicBezTo>
                <a:cubicBezTo>
                  <a:pt x="9" y="40"/>
                  <a:pt x="13" y="34"/>
                  <a:pt x="14" y="33"/>
                </a:cubicBezTo>
                <a:cubicBezTo>
                  <a:pt x="15" y="32"/>
                  <a:pt x="17" y="27"/>
                  <a:pt x="17" y="27"/>
                </a:cubicBezTo>
                <a:cubicBezTo>
                  <a:pt x="17" y="27"/>
                  <a:pt x="14" y="28"/>
                  <a:pt x="13" y="28"/>
                </a:cubicBezTo>
                <a:cubicBezTo>
                  <a:pt x="12" y="28"/>
                  <a:pt x="10" y="29"/>
                  <a:pt x="10" y="29"/>
                </a:cubicBezTo>
                <a:cubicBezTo>
                  <a:pt x="10" y="29"/>
                  <a:pt x="10" y="29"/>
                  <a:pt x="10" y="29"/>
                </a:cubicBezTo>
                <a:cubicBezTo>
                  <a:pt x="10" y="29"/>
                  <a:pt x="9" y="30"/>
                  <a:pt x="9" y="30"/>
                </a:cubicBezTo>
                <a:cubicBezTo>
                  <a:pt x="9" y="30"/>
                  <a:pt x="8" y="30"/>
                  <a:pt x="7" y="30"/>
                </a:cubicBezTo>
                <a:cubicBezTo>
                  <a:pt x="7" y="30"/>
                  <a:pt x="6" y="29"/>
                  <a:pt x="6" y="29"/>
                </a:cubicBezTo>
                <a:cubicBezTo>
                  <a:pt x="6" y="29"/>
                  <a:pt x="6" y="29"/>
                  <a:pt x="6" y="28"/>
                </a:cubicBezTo>
                <a:cubicBezTo>
                  <a:pt x="7" y="28"/>
                  <a:pt x="7" y="28"/>
                  <a:pt x="8" y="28"/>
                </a:cubicBezTo>
                <a:cubicBezTo>
                  <a:pt x="9" y="28"/>
                  <a:pt x="11" y="27"/>
                  <a:pt x="12" y="27"/>
                </a:cubicBezTo>
                <a:cubicBezTo>
                  <a:pt x="13" y="26"/>
                  <a:pt x="15" y="26"/>
                  <a:pt x="15" y="26"/>
                </a:cubicBezTo>
                <a:cubicBezTo>
                  <a:pt x="16" y="25"/>
                  <a:pt x="18" y="24"/>
                  <a:pt x="19" y="24"/>
                </a:cubicBezTo>
                <a:cubicBezTo>
                  <a:pt x="19" y="24"/>
                  <a:pt x="20" y="23"/>
                  <a:pt x="20" y="24"/>
                </a:cubicBezTo>
                <a:cubicBezTo>
                  <a:pt x="20" y="24"/>
                  <a:pt x="20" y="25"/>
                  <a:pt x="20" y="25"/>
                </a:cubicBezTo>
                <a:cubicBezTo>
                  <a:pt x="20" y="25"/>
                  <a:pt x="18" y="28"/>
                  <a:pt x="18" y="29"/>
                </a:cubicBezTo>
                <a:cubicBezTo>
                  <a:pt x="18" y="29"/>
                  <a:pt x="17" y="31"/>
                  <a:pt x="15" y="34"/>
                </a:cubicBezTo>
                <a:cubicBezTo>
                  <a:pt x="16" y="34"/>
                  <a:pt x="17" y="34"/>
                  <a:pt x="18" y="35"/>
                </a:cubicBezTo>
                <a:cubicBezTo>
                  <a:pt x="18" y="35"/>
                  <a:pt x="22" y="37"/>
                  <a:pt x="23" y="37"/>
                </a:cubicBezTo>
                <a:cubicBezTo>
                  <a:pt x="23" y="37"/>
                  <a:pt x="23" y="38"/>
                  <a:pt x="23" y="39"/>
                </a:cubicBezTo>
                <a:cubicBezTo>
                  <a:pt x="23" y="39"/>
                  <a:pt x="21" y="38"/>
                  <a:pt x="21" y="38"/>
                </a:cubicBezTo>
                <a:close/>
                <a:moveTo>
                  <a:pt x="16" y="22"/>
                </a:moveTo>
                <a:cubicBezTo>
                  <a:pt x="15" y="23"/>
                  <a:pt x="14" y="23"/>
                  <a:pt x="14" y="24"/>
                </a:cubicBezTo>
                <a:cubicBezTo>
                  <a:pt x="13" y="24"/>
                  <a:pt x="12" y="24"/>
                  <a:pt x="12" y="24"/>
                </a:cubicBezTo>
                <a:cubicBezTo>
                  <a:pt x="11" y="24"/>
                  <a:pt x="11" y="24"/>
                  <a:pt x="10" y="23"/>
                </a:cubicBezTo>
                <a:cubicBezTo>
                  <a:pt x="10" y="23"/>
                  <a:pt x="9" y="21"/>
                  <a:pt x="9" y="22"/>
                </a:cubicBezTo>
                <a:cubicBezTo>
                  <a:pt x="10" y="22"/>
                  <a:pt x="11" y="22"/>
                  <a:pt x="11" y="22"/>
                </a:cubicBezTo>
                <a:cubicBezTo>
                  <a:pt x="11" y="22"/>
                  <a:pt x="13" y="21"/>
                  <a:pt x="13" y="21"/>
                </a:cubicBezTo>
                <a:cubicBezTo>
                  <a:pt x="14" y="21"/>
                  <a:pt x="15" y="21"/>
                  <a:pt x="15" y="21"/>
                </a:cubicBezTo>
                <a:cubicBezTo>
                  <a:pt x="15" y="21"/>
                  <a:pt x="16" y="21"/>
                  <a:pt x="16" y="21"/>
                </a:cubicBezTo>
                <a:cubicBezTo>
                  <a:pt x="16" y="22"/>
                  <a:pt x="16" y="22"/>
                  <a:pt x="16" y="22"/>
                </a:cubicBezTo>
                <a:close/>
                <a:moveTo>
                  <a:pt x="44" y="57"/>
                </a:moveTo>
                <a:cubicBezTo>
                  <a:pt x="42" y="62"/>
                  <a:pt x="42" y="62"/>
                  <a:pt x="42" y="62"/>
                </a:cubicBezTo>
                <a:cubicBezTo>
                  <a:pt x="41" y="60"/>
                  <a:pt x="41" y="60"/>
                  <a:pt x="41" y="60"/>
                </a:cubicBezTo>
                <a:cubicBezTo>
                  <a:pt x="38" y="62"/>
                  <a:pt x="34" y="63"/>
                  <a:pt x="31" y="64"/>
                </a:cubicBezTo>
                <a:cubicBezTo>
                  <a:pt x="30" y="64"/>
                  <a:pt x="29" y="64"/>
                  <a:pt x="28" y="64"/>
                </a:cubicBezTo>
                <a:cubicBezTo>
                  <a:pt x="25" y="64"/>
                  <a:pt x="25" y="64"/>
                  <a:pt x="25" y="64"/>
                </a:cubicBezTo>
                <a:cubicBezTo>
                  <a:pt x="21" y="64"/>
                  <a:pt x="14" y="62"/>
                  <a:pt x="11" y="60"/>
                </a:cubicBezTo>
                <a:cubicBezTo>
                  <a:pt x="11" y="60"/>
                  <a:pt x="11" y="59"/>
                  <a:pt x="11" y="59"/>
                </a:cubicBezTo>
                <a:cubicBezTo>
                  <a:pt x="11" y="59"/>
                  <a:pt x="11" y="58"/>
                  <a:pt x="11" y="58"/>
                </a:cubicBezTo>
                <a:cubicBezTo>
                  <a:pt x="12" y="58"/>
                  <a:pt x="13" y="60"/>
                  <a:pt x="14" y="60"/>
                </a:cubicBezTo>
                <a:cubicBezTo>
                  <a:pt x="17" y="61"/>
                  <a:pt x="22" y="63"/>
                  <a:pt x="25" y="63"/>
                </a:cubicBezTo>
                <a:cubicBezTo>
                  <a:pt x="30" y="63"/>
                  <a:pt x="33" y="62"/>
                  <a:pt x="37" y="60"/>
                </a:cubicBezTo>
                <a:cubicBezTo>
                  <a:pt x="38" y="60"/>
                  <a:pt x="39" y="59"/>
                  <a:pt x="40" y="59"/>
                </a:cubicBezTo>
                <a:cubicBezTo>
                  <a:pt x="39" y="56"/>
                  <a:pt x="39" y="56"/>
                  <a:pt x="39" y="56"/>
                </a:cubicBezTo>
                <a:lnTo>
                  <a:pt x="44" y="57"/>
                </a:lnTo>
                <a:close/>
                <a:moveTo>
                  <a:pt x="48" y="15"/>
                </a:moveTo>
                <a:cubicBezTo>
                  <a:pt x="48" y="2"/>
                  <a:pt x="48" y="2"/>
                  <a:pt x="48" y="2"/>
                </a:cubicBezTo>
                <a:cubicBezTo>
                  <a:pt x="28" y="9"/>
                  <a:pt x="28" y="9"/>
                  <a:pt x="28" y="9"/>
                </a:cubicBezTo>
                <a:lnTo>
                  <a:pt x="48" y="15"/>
                </a:lnTo>
                <a:close/>
                <a:moveTo>
                  <a:pt x="49" y="44"/>
                </a:moveTo>
                <a:cubicBezTo>
                  <a:pt x="43" y="21"/>
                  <a:pt x="43" y="21"/>
                  <a:pt x="43" y="21"/>
                </a:cubicBezTo>
                <a:cubicBezTo>
                  <a:pt x="39" y="20"/>
                  <a:pt x="39" y="20"/>
                  <a:pt x="39" y="20"/>
                </a:cubicBezTo>
                <a:cubicBezTo>
                  <a:pt x="31" y="39"/>
                  <a:pt x="31" y="39"/>
                  <a:pt x="31" y="39"/>
                </a:cubicBezTo>
                <a:cubicBezTo>
                  <a:pt x="35" y="40"/>
                  <a:pt x="35" y="40"/>
                  <a:pt x="35" y="40"/>
                </a:cubicBezTo>
                <a:cubicBezTo>
                  <a:pt x="37" y="36"/>
                  <a:pt x="37" y="36"/>
                  <a:pt x="37" y="36"/>
                </a:cubicBezTo>
                <a:cubicBezTo>
                  <a:pt x="44" y="38"/>
                  <a:pt x="44" y="38"/>
                  <a:pt x="44" y="38"/>
                </a:cubicBezTo>
                <a:cubicBezTo>
                  <a:pt x="45" y="43"/>
                  <a:pt x="45" y="43"/>
                  <a:pt x="45" y="43"/>
                </a:cubicBezTo>
                <a:lnTo>
                  <a:pt x="49" y="44"/>
                </a:lnTo>
                <a:close/>
                <a:moveTo>
                  <a:pt x="43" y="34"/>
                </a:moveTo>
                <a:cubicBezTo>
                  <a:pt x="38" y="33"/>
                  <a:pt x="38" y="33"/>
                  <a:pt x="38" y="33"/>
                </a:cubicBezTo>
                <a:cubicBezTo>
                  <a:pt x="41" y="26"/>
                  <a:pt x="41" y="26"/>
                  <a:pt x="41" y="26"/>
                </a:cubicBezTo>
                <a:lnTo>
                  <a:pt x="43" y="34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2" name="Freeform 113"/>
          <p:cNvSpPr>
            <a:spLocks noEditPoints="1"/>
          </p:cNvSpPr>
          <p:nvPr/>
        </p:nvSpPr>
        <p:spPr bwMode="auto">
          <a:xfrm>
            <a:off x="7941057" y="3512344"/>
            <a:ext cx="220663" cy="173038"/>
          </a:xfrm>
          <a:custGeom>
            <a:avLst/>
            <a:gdLst/>
            <a:ahLst/>
            <a:cxnLst>
              <a:cxn ang="0">
                <a:pos x="63" y="20"/>
              </a:cxn>
              <a:cxn ang="0">
                <a:pos x="44" y="43"/>
              </a:cxn>
              <a:cxn ang="0">
                <a:pos x="28" y="47"/>
              </a:cxn>
              <a:cxn ang="0">
                <a:pos x="18" y="46"/>
              </a:cxn>
              <a:cxn ang="0">
                <a:pos x="11" y="43"/>
              </a:cxn>
              <a:cxn ang="0">
                <a:pos x="4" y="50"/>
              </a:cxn>
              <a:cxn ang="0">
                <a:pos x="0" y="47"/>
              </a:cxn>
              <a:cxn ang="0">
                <a:pos x="0" y="46"/>
              </a:cxn>
              <a:cxn ang="0">
                <a:pos x="7" y="37"/>
              </a:cxn>
              <a:cxn ang="0">
                <a:pos x="6" y="34"/>
              </a:cxn>
              <a:cxn ang="0">
                <a:pos x="5" y="30"/>
              </a:cxn>
              <a:cxn ang="0">
                <a:pos x="25" y="8"/>
              </a:cxn>
              <a:cxn ang="0">
                <a:pos x="52" y="3"/>
              </a:cxn>
              <a:cxn ang="0">
                <a:pos x="58" y="0"/>
              </a:cxn>
              <a:cxn ang="0">
                <a:pos x="64" y="13"/>
              </a:cxn>
              <a:cxn ang="0">
                <a:pos x="63" y="20"/>
              </a:cxn>
              <a:cxn ang="0">
                <a:pos x="43" y="18"/>
              </a:cxn>
              <a:cxn ang="0">
                <a:pos x="14" y="32"/>
              </a:cxn>
              <a:cxn ang="0">
                <a:pos x="13" y="34"/>
              </a:cxn>
              <a:cxn ang="0">
                <a:pos x="16" y="36"/>
              </a:cxn>
              <a:cxn ang="0">
                <a:pos x="17" y="36"/>
              </a:cxn>
              <a:cxn ang="0">
                <a:pos x="22" y="31"/>
              </a:cxn>
              <a:cxn ang="0">
                <a:pos x="43" y="23"/>
              </a:cxn>
              <a:cxn ang="0">
                <a:pos x="45" y="20"/>
              </a:cxn>
              <a:cxn ang="0">
                <a:pos x="43" y="18"/>
              </a:cxn>
            </a:cxnLst>
            <a:rect l="0" t="0" r="r" b="b"/>
            <a:pathLst>
              <a:path w="64" h="50">
                <a:moveTo>
                  <a:pt x="63" y="20"/>
                </a:moveTo>
                <a:cubicBezTo>
                  <a:pt x="61" y="31"/>
                  <a:pt x="54" y="38"/>
                  <a:pt x="44" y="43"/>
                </a:cubicBezTo>
                <a:cubicBezTo>
                  <a:pt x="39" y="46"/>
                  <a:pt x="33" y="47"/>
                  <a:pt x="28" y="47"/>
                </a:cubicBezTo>
                <a:cubicBezTo>
                  <a:pt x="25" y="47"/>
                  <a:pt x="21" y="47"/>
                  <a:pt x="18" y="46"/>
                </a:cubicBezTo>
                <a:cubicBezTo>
                  <a:pt x="16" y="45"/>
                  <a:pt x="13" y="43"/>
                  <a:pt x="11" y="43"/>
                </a:cubicBezTo>
                <a:cubicBezTo>
                  <a:pt x="9" y="43"/>
                  <a:pt x="7" y="50"/>
                  <a:pt x="4" y="50"/>
                </a:cubicBezTo>
                <a:cubicBezTo>
                  <a:pt x="2" y="50"/>
                  <a:pt x="1" y="49"/>
                  <a:pt x="0" y="47"/>
                </a:cubicBezTo>
                <a:cubicBezTo>
                  <a:pt x="0" y="47"/>
                  <a:pt x="0" y="46"/>
                  <a:pt x="0" y="46"/>
                </a:cubicBezTo>
                <a:cubicBezTo>
                  <a:pt x="0" y="42"/>
                  <a:pt x="7" y="39"/>
                  <a:pt x="7" y="37"/>
                </a:cubicBezTo>
                <a:cubicBezTo>
                  <a:pt x="7" y="37"/>
                  <a:pt x="6" y="35"/>
                  <a:pt x="6" y="34"/>
                </a:cubicBezTo>
                <a:cubicBezTo>
                  <a:pt x="6" y="33"/>
                  <a:pt x="5" y="32"/>
                  <a:pt x="5" y="30"/>
                </a:cubicBezTo>
                <a:cubicBezTo>
                  <a:pt x="5" y="19"/>
                  <a:pt x="14" y="11"/>
                  <a:pt x="25" y="8"/>
                </a:cubicBezTo>
                <a:cubicBezTo>
                  <a:pt x="32" y="5"/>
                  <a:pt x="47" y="8"/>
                  <a:pt x="52" y="3"/>
                </a:cubicBezTo>
                <a:cubicBezTo>
                  <a:pt x="54" y="1"/>
                  <a:pt x="55" y="0"/>
                  <a:pt x="58" y="0"/>
                </a:cubicBezTo>
                <a:cubicBezTo>
                  <a:pt x="62" y="0"/>
                  <a:pt x="64" y="10"/>
                  <a:pt x="64" y="13"/>
                </a:cubicBezTo>
                <a:cubicBezTo>
                  <a:pt x="64" y="16"/>
                  <a:pt x="63" y="18"/>
                  <a:pt x="63" y="20"/>
                </a:cubicBezTo>
                <a:close/>
                <a:moveTo>
                  <a:pt x="43" y="18"/>
                </a:moveTo>
                <a:cubicBezTo>
                  <a:pt x="31" y="18"/>
                  <a:pt x="22" y="23"/>
                  <a:pt x="14" y="32"/>
                </a:cubicBezTo>
                <a:cubicBezTo>
                  <a:pt x="14" y="33"/>
                  <a:pt x="13" y="33"/>
                  <a:pt x="13" y="34"/>
                </a:cubicBezTo>
                <a:cubicBezTo>
                  <a:pt x="13" y="35"/>
                  <a:pt x="15" y="36"/>
                  <a:pt x="16" y="36"/>
                </a:cubicBezTo>
                <a:cubicBezTo>
                  <a:pt x="16" y="36"/>
                  <a:pt x="17" y="36"/>
                  <a:pt x="17" y="36"/>
                </a:cubicBezTo>
                <a:cubicBezTo>
                  <a:pt x="19" y="34"/>
                  <a:pt x="21" y="32"/>
                  <a:pt x="22" y="31"/>
                </a:cubicBezTo>
                <a:cubicBezTo>
                  <a:pt x="29" y="25"/>
                  <a:pt x="34" y="23"/>
                  <a:pt x="43" y="23"/>
                </a:cubicBezTo>
                <a:cubicBezTo>
                  <a:pt x="44" y="23"/>
                  <a:pt x="45" y="22"/>
                  <a:pt x="45" y="20"/>
                </a:cubicBezTo>
                <a:cubicBezTo>
                  <a:pt x="45" y="19"/>
                  <a:pt x="44" y="18"/>
                  <a:pt x="43" y="1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3" name="Freeform 114"/>
          <p:cNvSpPr/>
          <p:nvPr/>
        </p:nvSpPr>
        <p:spPr bwMode="auto">
          <a:xfrm>
            <a:off x="8436357" y="3512344"/>
            <a:ext cx="127000" cy="173038"/>
          </a:xfrm>
          <a:custGeom>
            <a:avLst/>
            <a:gdLst/>
            <a:ahLst/>
            <a:cxnLst>
              <a:cxn ang="0">
                <a:pos x="34" y="18"/>
              </a:cxn>
              <a:cxn ang="0">
                <a:pos x="27" y="18"/>
              </a:cxn>
              <a:cxn ang="0">
                <a:pos x="27" y="49"/>
              </a:cxn>
              <a:cxn ang="0">
                <a:pos x="26" y="50"/>
              </a:cxn>
              <a:cxn ang="0">
                <a:pos x="1" y="50"/>
              </a:cxn>
              <a:cxn ang="0">
                <a:pos x="0" y="49"/>
              </a:cxn>
              <a:cxn ang="0">
                <a:pos x="0" y="48"/>
              </a:cxn>
              <a:cxn ang="0">
                <a:pos x="6" y="41"/>
              </a:cxn>
              <a:cxn ang="0">
                <a:pos x="7" y="41"/>
              </a:cxn>
              <a:cxn ang="0">
                <a:pos x="18" y="41"/>
              </a:cxn>
              <a:cxn ang="0">
                <a:pos x="18" y="18"/>
              </a:cxn>
              <a:cxn ang="0">
                <a:pos x="11" y="18"/>
              </a:cxn>
              <a:cxn ang="0">
                <a:pos x="9" y="17"/>
              </a:cxn>
              <a:cxn ang="0">
                <a:pos x="9" y="14"/>
              </a:cxn>
              <a:cxn ang="0">
                <a:pos x="21" y="1"/>
              </a:cxn>
              <a:cxn ang="0">
                <a:pos x="24" y="1"/>
              </a:cxn>
              <a:cxn ang="0">
                <a:pos x="36" y="14"/>
              </a:cxn>
              <a:cxn ang="0">
                <a:pos x="36" y="17"/>
              </a:cxn>
              <a:cxn ang="0">
                <a:pos x="34" y="18"/>
              </a:cxn>
            </a:cxnLst>
            <a:rect l="0" t="0" r="r" b="b"/>
            <a:pathLst>
              <a:path w="37" h="50">
                <a:moveTo>
                  <a:pt x="34" y="18"/>
                </a:moveTo>
                <a:cubicBezTo>
                  <a:pt x="27" y="18"/>
                  <a:pt x="27" y="18"/>
                  <a:pt x="27" y="18"/>
                </a:cubicBezTo>
                <a:cubicBezTo>
                  <a:pt x="27" y="49"/>
                  <a:pt x="27" y="49"/>
                  <a:pt x="27" y="49"/>
                </a:cubicBezTo>
                <a:cubicBezTo>
                  <a:pt x="27" y="50"/>
                  <a:pt x="27" y="50"/>
                  <a:pt x="26" y="50"/>
                </a:cubicBezTo>
                <a:cubicBezTo>
                  <a:pt x="1" y="50"/>
                  <a:pt x="1" y="50"/>
                  <a:pt x="1" y="50"/>
                </a:cubicBezTo>
                <a:cubicBezTo>
                  <a:pt x="0" y="50"/>
                  <a:pt x="0" y="50"/>
                  <a:pt x="0" y="49"/>
                </a:cubicBezTo>
                <a:cubicBezTo>
                  <a:pt x="0" y="49"/>
                  <a:pt x="0" y="48"/>
                  <a:pt x="0" y="48"/>
                </a:cubicBezTo>
                <a:cubicBezTo>
                  <a:pt x="6" y="41"/>
                  <a:pt x="6" y="41"/>
                  <a:pt x="6" y="41"/>
                </a:cubicBezTo>
                <a:cubicBezTo>
                  <a:pt x="6" y="41"/>
                  <a:pt x="6" y="41"/>
                  <a:pt x="7" y="41"/>
                </a:cubicBezTo>
                <a:cubicBezTo>
                  <a:pt x="18" y="41"/>
                  <a:pt x="18" y="41"/>
                  <a:pt x="18" y="41"/>
                </a:cubicBezTo>
                <a:cubicBezTo>
                  <a:pt x="18" y="18"/>
                  <a:pt x="18" y="18"/>
                  <a:pt x="18" y="18"/>
                </a:cubicBezTo>
                <a:cubicBezTo>
                  <a:pt x="11" y="18"/>
                  <a:pt x="11" y="18"/>
                  <a:pt x="11" y="18"/>
                </a:cubicBezTo>
                <a:cubicBezTo>
                  <a:pt x="10" y="18"/>
                  <a:pt x="10" y="18"/>
                  <a:pt x="9" y="17"/>
                </a:cubicBezTo>
                <a:cubicBezTo>
                  <a:pt x="9" y="16"/>
                  <a:pt x="9" y="15"/>
                  <a:pt x="9" y="14"/>
                </a:cubicBezTo>
                <a:cubicBezTo>
                  <a:pt x="21" y="1"/>
                  <a:pt x="21" y="1"/>
                  <a:pt x="21" y="1"/>
                </a:cubicBezTo>
                <a:cubicBezTo>
                  <a:pt x="22" y="0"/>
                  <a:pt x="24" y="0"/>
                  <a:pt x="24" y="1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5"/>
                  <a:pt x="37" y="16"/>
                  <a:pt x="36" y="17"/>
                </a:cubicBezTo>
                <a:cubicBezTo>
                  <a:pt x="36" y="18"/>
                  <a:pt x="35" y="18"/>
                  <a:pt x="34" y="1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4" name="Freeform 115"/>
          <p:cNvSpPr>
            <a:spLocks noEditPoints="1"/>
          </p:cNvSpPr>
          <p:nvPr/>
        </p:nvSpPr>
        <p:spPr bwMode="auto">
          <a:xfrm>
            <a:off x="8931657" y="3494881"/>
            <a:ext cx="219075" cy="220663"/>
          </a:xfrm>
          <a:custGeom>
            <a:avLst/>
            <a:gdLst/>
            <a:ahLst/>
            <a:cxnLst>
              <a:cxn ang="0">
                <a:pos x="64" y="32"/>
              </a:cxn>
              <a:cxn ang="0">
                <a:pos x="32" y="64"/>
              </a:cxn>
              <a:cxn ang="0">
                <a:pos x="0" y="32"/>
              </a:cxn>
              <a:cxn ang="0">
                <a:pos x="32" y="0"/>
              </a:cxn>
              <a:cxn ang="0">
                <a:pos x="64" y="32"/>
              </a:cxn>
              <a:cxn ang="0">
                <a:pos x="14" y="38"/>
              </a:cxn>
              <a:cxn ang="0">
                <a:pos x="13" y="32"/>
              </a:cxn>
              <a:cxn ang="0">
                <a:pos x="14" y="26"/>
              </a:cxn>
              <a:cxn ang="0">
                <a:pos x="8" y="19"/>
              </a:cxn>
              <a:cxn ang="0">
                <a:pos x="4" y="32"/>
              </a:cxn>
              <a:cxn ang="0">
                <a:pos x="8" y="45"/>
              </a:cxn>
              <a:cxn ang="0">
                <a:pos x="14" y="38"/>
              </a:cxn>
              <a:cxn ang="0">
                <a:pos x="45" y="32"/>
              </a:cxn>
              <a:cxn ang="0">
                <a:pos x="32" y="18"/>
              </a:cxn>
              <a:cxn ang="0">
                <a:pos x="18" y="32"/>
              </a:cxn>
              <a:cxn ang="0">
                <a:pos x="32" y="46"/>
              </a:cxn>
              <a:cxn ang="0">
                <a:pos x="45" y="32"/>
              </a:cxn>
              <a:cxn ang="0">
                <a:pos x="19" y="8"/>
              </a:cxn>
              <a:cxn ang="0">
                <a:pos x="26" y="15"/>
              </a:cxn>
              <a:cxn ang="0">
                <a:pos x="32" y="14"/>
              </a:cxn>
              <a:cxn ang="0">
                <a:pos x="38" y="15"/>
              </a:cxn>
              <a:cxn ang="0">
                <a:pos x="45" y="8"/>
              </a:cxn>
              <a:cxn ang="0">
                <a:pos x="32" y="5"/>
              </a:cxn>
              <a:cxn ang="0">
                <a:pos x="19" y="8"/>
              </a:cxn>
              <a:cxn ang="0">
                <a:pos x="45" y="56"/>
              </a:cxn>
              <a:cxn ang="0">
                <a:pos x="38" y="49"/>
              </a:cxn>
              <a:cxn ang="0">
                <a:pos x="32" y="50"/>
              </a:cxn>
              <a:cxn ang="0">
                <a:pos x="26" y="49"/>
              </a:cxn>
              <a:cxn ang="0">
                <a:pos x="19" y="56"/>
              </a:cxn>
              <a:cxn ang="0">
                <a:pos x="32" y="60"/>
              </a:cxn>
              <a:cxn ang="0">
                <a:pos x="45" y="56"/>
              </a:cxn>
              <a:cxn ang="0">
                <a:pos x="56" y="45"/>
              </a:cxn>
              <a:cxn ang="0">
                <a:pos x="59" y="32"/>
              </a:cxn>
              <a:cxn ang="0">
                <a:pos x="56" y="19"/>
              </a:cxn>
              <a:cxn ang="0">
                <a:pos x="49" y="26"/>
              </a:cxn>
              <a:cxn ang="0">
                <a:pos x="50" y="32"/>
              </a:cxn>
              <a:cxn ang="0">
                <a:pos x="49" y="38"/>
              </a:cxn>
              <a:cxn ang="0">
                <a:pos x="56" y="45"/>
              </a:cxn>
            </a:cxnLst>
            <a:rect l="0" t="0" r="r" b="b"/>
            <a:pathLst>
              <a:path w="64" h="64">
                <a:moveTo>
                  <a:pt x="64" y="32"/>
                </a:moveTo>
                <a:cubicBezTo>
                  <a:pt x="64" y="50"/>
                  <a:pt x="49" y="64"/>
                  <a:pt x="32" y="64"/>
                </a:cubicBezTo>
                <a:cubicBezTo>
                  <a:pt x="14" y="64"/>
                  <a:pt x="0" y="50"/>
                  <a:pt x="0" y="32"/>
                </a:cubicBezTo>
                <a:cubicBezTo>
                  <a:pt x="0" y="14"/>
                  <a:pt x="14" y="0"/>
                  <a:pt x="32" y="0"/>
                </a:cubicBezTo>
                <a:cubicBezTo>
                  <a:pt x="49" y="0"/>
                  <a:pt x="64" y="14"/>
                  <a:pt x="64" y="32"/>
                </a:cubicBezTo>
                <a:close/>
                <a:moveTo>
                  <a:pt x="14" y="38"/>
                </a:moveTo>
                <a:cubicBezTo>
                  <a:pt x="14" y="36"/>
                  <a:pt x="13" y="34"/>
                  <a:pt x="13" y="32"/>
                </a:cubicBezTo>
                <a:cubicBezTo>
                  <a:pt x="13" y="30"/>
                  <a:pt x="14" y="28"/>
                  <a:pt x="14" y="26"/>
                </a:cubicBezTo>
                <a:cubicBezTo>
                  <a:pt x="8" y="19"/>
                  <a:pt x="8" y="19"/>
                  <a:pt x="8" y="19"/>
                </a:cubicBezTo>
                <a:cubicBezTo>
                  <a:pt x="6" y="23"/>
                  <a:pt x="4" y="28"/>
                  <a:pt x="4" y="32"/>
                </a:cubicBezTo>
                <a:cubicBezTo>
                  <a:pt x="4" y="37"/>
                  <a:pt x="6" y="41"/>
                  <a:pt x="8" y="45"/>
                </a:cubicBezTo>
                <a:lnTo>
                  <a:pt x="14" y="38"/>
                </a:lnTo>
                <a:close/>
                <a:moveTo>
                  <a:pt x="45" y="32"/>
                </a:moveTo>
                <a:cubicBezTo>
                  <a:pt x="45" y="25"/>
                  <a:pt x="39" y="18"/>
                  <a:pt x="32" y="18"/>
                </a:cubicBezTo>
                <a:cubicBezTo>
                  <a:pt x="24" y="18"/>
                  <a:pt x="18" y="25"/>
                  <a:pt x="18" y="32"/>
                </a:cubicBezTo>
                <a:cubicBezTo>
                  <a:pt x="18" y="40"/>
                  <a:pt x="24" y="46"/>
                  <a:pt x="32" y="46"/>
                </a:cubicBezTo>
                <a:cubicBezTo>
                  <a:pt x="39" y="46"/>
                  <a:pt x="45" y="40"/>
                  <a:pt x="45" y="32"/>
                </a:cubicBezTo>
                <a:close/>
                <a:moveTo>
                  <a:pt x="19" y="8"/>
                </a:moveTo>
                <a:cubicBezTo>
                  <a:pt x="26" y="15"/>
                  <a:pt x="26" y="15"/>
                  <a:pt x="26" y="15"/>
                </a:cubicBezTo>
                <a:cubicBezTo>
                  <a:pt x="28" y="14"/>
                  <a:pt x="30" y="14"/>
                  <a:pt x="32" y="14"/>
                </a:cubicBezTo>
                <a:cubicBezTo>
                  <a:pt x="34" y="14"/>
                  <a:pt x="36" y="14"/>
                  <a:pt x="38" y="15"/>
                </a:cubicBezTo>
                <a:cubicBezTo>
                  <a:pt x="45" y="8"/>
                  <a:pt x="45" y="8"/>
                  <a:pt x="45" y="8"/>
                </a:cubicBezTo>
                <a:cubicBezTo>
                  <a:pt x="41" y="6"/>
                  <a:pt x="36" y="5"/>
                  <a:pt x="32" y="5"/>
                </a:cubicBezTo>
                <a:cubicBezTo>
                  <a:pt x="27" y="5"/>
                  <a:pt x="23" y="6"/>
                  <a:pt x="19" y="8"/>
                </a:cubicBezTo>
                <a:close/>
                <a:moveTo>
                  <a:pt x="45" y="56"/>
                </a:moveTo>
                <a:cubicBezTo>
                  <a:pt x="38" y="49"/>
                  <a:pt x="38" y="49"/>
                  <a:pt x="38" y="49"/>
                </a:cubicBezTo>
                <a:cubicBezTo>
                  <a:pt x="36" y="50"/>
                  <a:pt x="34" y="50"/>
                  <a:pt x="32" y="50"/>
                </a:cubicBezTo>
                <a:cubicBezTo>
                  <a:pt x="30" y="50"/>
                  <a:pt x="28" y="50"/>
                  <a:pt x="26" y="49"/>
                </a:cubicBezTo>
                <a:cubicBezTo>
                  <a:pt x="19" y="56"/>
                  <a:pt x="19" y="56"/>
                  <a:pt x="19" y="56"/>
                </a:cubicBezTo>
                <a:cubicBezTo>
                  <a:pt x="23" y="58"/>
                  <a:pt x="27" y="60"/>
                  <a:pt x="32" y="60"/>
                </a:cubicBezTo>
                <a:cubicBezTo>
                  <a:pt x="36" y="60"/>
                  <a:pt x="41" y="58"/>
                  <a:pt x="45" y="56"/>
                </a:cubicBezTo>
                <a:close/>
                <a:moveTo>
                  <a:pt x="56" y="45"/>
                </a:moveTo>
                <a:cubicBezTo>
                  <a:pt x="58" y="41"/>
                  <a:pt x="59" y="37"/>
                  <a:pt x="59" y="32"/>
                </a:cubicBezTo>
                <a:cubicBezTo>
                  <a:pt x="59" y="28"/>
                  <a:pt x="58" y="23"/>
                  <a:pt x="56" y="19"/>
                </a:cubicBezTo>
                <a:cubicBezTo>
                  <a:pt x="49" y="26"/>
                  <a:pt x="49" y="26"/>
                  <a:pt x="49" y="26"/>
                </a:cubicBezTo>
                <a:cubicBezTo>
                  <a:pt x="50" y="28"/>
                  <a:pt x="50" y="30"/>
                  <a:pt x="50" y="32"/>
                </a:cubicBezTo>
                <a:cubicBezTo>
                  <a:pt x="50" y="34"/>
                  <a:pt x="50" y="36"/>
                  <a:pt x="49" y="38"/>
                </a:cubicBezTo>
                <a:lnTo>
                  <a:pt x="56" y="4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5" name="Freeform 116"/>
          <p:cNvSpPr>
            <a:spLocks noEditPoints="1"/>
          </p:cNvSpPr>
          <p:nvPr/>
        </p:nvSpPr>
        <p:spPr bwMode="auto">
          <a:xfrm>
            <a:off x="9428545" y="3526631"/>
            <a:ext cx="196850" cy="158750"/>
          </a:xfrm>
          <a:custGeom>
            <a:avLst/>
            <a:gdLst/>
            <a:ahLst/>
            <a:cxnLst>
              <a:cxn ang="0">
                <a:pos x="55" y="27"/>
              </a:cxn>
              <a:cxn ang="0">
                <a:pos x="54" y="27"/>
              </a:cxn>
              <a:cxn ang="0">
                <a:pos x="54" y="27"/>
              </a:cxn>
              <a:cxn ang="0">
                <a:pos x="53" y="27"/>
              </a:cxn>
              <a:cxn ang="0">
                <a:pos x="28" y="6"/>
              </a:cxn>
              <a:cxn ang="0">
                <a:pos x="4" y="27"/>
              </a:cxn>
              <a:cxn ang="0">
                <a:pos x="3" y="27"/>
              </a:cxn>
              <a:cxn ang="0">
                <a:pos x="2" y="27"/>
              </a:cxn>
              <a:cxn ang="0">
                <a:pos x="0" y="24"/>
              </a:cxn>
              <a:cxn ang="0">
                <a:pos x="0" y="23"/>
              </a:cxn>
              <a:cxn ang="0">
                <a:pos x="26" y="1"/>
              </a:cxn>
              <a:cxn ang="0">
                <a:pos x="31" y="1"/>
              </a:cxn>
              <a:cxn ang="0">
                <a:pos x="40" y="8"/>
              </a:cxn>
              <a:cxn ang="0">
                <a:pos x="40" y="1"/>
              </a:cxn>
              <a:cxn ang="0">
                <a:pos x="41" y="0"/>
              </a:cxn>
              <a:cxn ang="0">
                <a:pos x="48" y="0"/>
              </a:cxn>
              <a:cxn ang="0">
                <a:pos x="49" y="1"/>
              </a:cxn>
              <a:cxn ang="0">
                <a:pos x="49" y="16"/>
              </a:cxn>
              <a:cxn ang="0">
                <a:pos x="57" y="23"/>
              </a:cxn>
              <a:cxn ang="0">
                <a:pos x="57" y="24"/>
              </a:cxn>
              <a:cxn ang="0">
                <a:pos x="55" y="27"/>
              </a:cxn>
              <a:cxn ang="0">
                <a:pos x="49" y="44"/>
              </a:cxn>
              <a:cxn ang="0">
                <a:pos x="47" y="46"/>
              </a:cxn>
              <a:cxn ang="0">
                <a:pos x="33" y="46"/>
              </a:cxn>
              <a:cxn ang="0">
                <a:pos x="33" y="32"/>
              </a:cxn>
              <a:cxn ang="0">
                <a:pos x="24" y="32"/>
              </a:cxn>
              <a:cxn ang="0">
                <a:pos x="24" y="46"/>
              </a:cxn>
              <a:cxn ang="0">
                <a:pos x="10" y="46"/>
              </a:cxn>
              <a:cxn ang="0">
                <a:pos x="8" y="44"/>
              </a:cxn>
              <a:cxn ang="0">
                <a:pos x="8" y="27"/>
              </a:cxn>
              <a:cxn ang="0">
                <a:pos x="8" y="26"/>
              </a:cxn>
              <a:cxn ang="0">
                <a:pos x="28" y="9"/>
              </a:cxn>
              <a:cxn ang="0">
                <a:pos x="49" y="26"/>
              </a:cxn>
              <a:cxn ang="0">
                <a:pos x="49" y="27"/>
              </a:cxn>
              <a:cxn ang="0">
                <a:pos x="49" y="44"/>
              </a:cxn>
            </a:cxnLst>
            <a:rect l="0" t="0" r="r" b="b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6" name="Freeform 117"/>
          <p:cNvSpPr>
            <a:spLocks noEditPoints="1"/>
          </p:cNvSpPr>
          <p:nvPr/>
        </p:nvSpPr>
        <p:spPr bwMode="auto">
          <a:xfrm>
            <a:off x="9920670" y="3512344"/>
            <a:ext cx="188913" cy="182563"/>
          </a:xfrm>
          <a:custGeom>
            <a:avLst/>
            <a:gdLst/>
            <a:ahLst/>
            <a:cxnLst>
              <a:cxn ang="0">
                <a:pos x="6" y="13"/>
              </a:cxn>
              <a:cxn ang="0">
                <a:pos x="6" y="13"/>
              </a:cxn>
              <a:cxn ang="0">
                <a:pos x="0" y="7"/>
              </a:cxn>
              <a:cxn ang="0">
                <a:pos x="6" y="0"/>
              </a:cxn>
              <a:cxn ang="0">
                <a:pos x="13" y="7"/>
              </a:cxn>
              <a:cxn ang="0">
                <a:pos x="6" y="13"/>
              </a:cxn>
              <a:cxn ang="0">
                <a:pos x="12" y="53"/>
              </a:cxn>
              <a:cxn ang="0">
                <a:pos x="0" y="53"/>
              </a:cxn>
              <a:cxn ang="0">
                <a:pos x="0" y="17"/>
              </a:cxn>
              <a:cxn ang="0">
                <a:pos x="12" y="17"/>
              </a:cxn>
              <a:cxn ang="0">
                <a:pos x="12" y="53"/>
              </a:cxn>
              <a:cxn ang="0">
                <a:pos x="55" y="53"/>
              </a:cxn>
              <a:cxn ang="0">
                <a:pos x="43" y="53"/>
              </a:cxn>
              <a:cxn ang="0">
                <a:pos x="43" y="34"/>
              </a:cxn>
              <a:cxn ang="0">
                <a:pos x="37" y="26"/>
              </a:cxn>
              <a:cxn ang="0">
                <a:pos x="31" y="30"/>
              </a:cxn>
              <a:cxn ang="0">
                <a:pos x="30" y="33"/>
              </a:cxn>
              <a:cxn ang="0">
                <a:pos x="30" y="53"/>
              </a:cxn>
              <a:cxn ang="0">
                <a:pos x="19" y="53"/>
              </a:cxn>
              <a:cxn ang="0">
                <a:pos x="19" y="17"/>
              </a:cxn>
              <a:cxn ang="0">
                <a:pos x="30" y="17"/>
              </a:cxn>
              <a:cxn ang="0">
                <a:pos x="30" y="23"/>
              </a:cxn>
              <a:cxn ang="0">
                <a:pos x="30" y="23"/>
              </a:cxn>
              <a:cxn ang="0">
                <a:pos x="41" y="17"/>
              </a:cxn>
              <a:cxn ang="0">
                <a:pos x="55" y="33"/>
              </a:cxn>
              <a:cxn ang="0">
                <a:pos x="55" y="53"/>
              </a:cxn>
            </a:cxnLst>
            <a:rect l="0" t="0" r="r" b="b"/>
            <a:pathLst>
              <a:path w="55" h="53">
                <a:moveTo>
                  <a:pt x="6" y="13"/>
                </a:moveTo>
                <a:cubicBezTo>
                  <a:pt x="6" y="13"/>
                  <a:pt x="6" y="13"/>
                  <a:pt x="6" y="13"/>
                </a:cubicBezTo>
                <a:cubicBezTo>
                  <a:pt x="2" y="13"/>
                  <a:pt x="0" y="10"/>
                  <a:pt x="0" y="7"/>
                </a:cubicBezTo>
                <a:cubicBezTo>
                  <a:pt x="0" y="3"/>
                  <a:pt x="2" y="0"/>
                  <a:pt x="6" y="0"/>
                </a:cubicBezTo>
                <a:cubicBezTo>
                  <a:pt x="10" y="0"/>
                  <a:pt x="13" y="3"/>
                  <a:pt x="13" y="7"/>
                </a:cubicBezTo>
                <a:cubicBezTo>
                  <a:pt x="13" y="10"/>
                  <a:pt x="10" y="13"/>
                  <a:pt x="6" y="13"/>
                </a:cubicBezTo>
                <a:close/>
                <a:moveTo>
                  <a:pt x="12" y="53"/>
                </a:moveTo>
                <a:cubicBezTo>
                  <a:pt x="0" y="53"/>
                  <a:pt x="0" y="53"/>
                  <a:pt x="0" y="53"/>
                </a:cubicBezTo>
                <a:cubicBezTo>
                  <a:pt x="0" y="17"/>
                  <a:pt x="0" y="17"/>
                  <a:pt x="0" y="17"/>
                </a:cubicBezTo>
                <a:cubicBezTo>
                  <a:pt x="12" y="17"/>
                  <a:pt x="12" y="17"/>
                  <a:pt x="12" y="17"/>
                </a:cubicBezTo>
                <a:lnTo>
                  <a:pt x="12" y="53"/>
                </a:lnTo>
                <a:close/>
                <a:moveTo>
                  <a:pt x="55" y="53"/>
                </a:moveTo>
                <a:cubicBezTo>
                  <a:pt x="43" y="53"/>
                  <a:pt x="43" y="53"/>
                  <a:pt x="43" y="53"/>
                </a:cubicBezTo>
                <a:cubicBezTo>
                  <a:pt x="43" y="34"/>
                  <a:pt x="43" y="34"/>
                  <a:pt x="43" y="34"/>
                </a:cubicBezTo>
                <a:cubicBezTo>
                  <a:pt x="43" y="29"/>
                  <a:pt x="41" y="26"/>
                  <a:pt x="37" y="26"/>
                </a:cubicBezTo>
                <a:cubicBezTo>
                  <a:pt x="34" y="26"/>
                  <a:pt x="32" y="28"/>
                  <a:pt x="31" y="30"/>
                </a:cubicBezTo>
                <a:cubicBezTo>
                  <a:pt x="31" y="31"/>
                  <a:pt x="30" y="32"/>
                  <a:pt x="30" y="33"/>
                </a:cubicBezTo>
                <a:cubicBezTo>
                  <a:pt x="30" y="53"/>
                  <a:pt x="30" y="53"/>
                  <a:pt x="30" y="53"/>
                </a:cubicBezTo>
                <a:cubicBezTo>
                  <a:pt x="19" y="53"/>
                  <a:pt x="19" y="53"/>
                  <a:pt x="19" y="53"/>
                </a:cubicBezTo>
                <a:cubicBezTo>
                  <a:pt x="19" y="21"/>
                  <a:pt x="19" y="17"/>
                  <a:pt x="19" y="17"/>
                </a:cubicBezTo>
                <a:cubicBezTo>
                  <a:pt x="30" y="17"/>
                  <a:pt x="30" y="17"/>
                  <a:pt x="30" y="17"/>
                </a:cubicBezTo>
                <a:cubicBezTo>
                  <a:pt x="30" y="23"/>
                  <a:pt x="30" y="23"/>
                  <a:pt x="30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32" y="20"/>
                  <a:pt x="35" y="17"/>
                  <a:pt x="41" y="17"/>
                </a:cubicBezTo>
                <a:cubicBezTo>
                  <a:pt x="49" y="17"/>
                  <a:pt x="55" y="22"/>
                  <a:pt x="55" y="33"/>
                </a:cubicBezTo>
                <a:lnTo>
                  <a:pt x="55" y="5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7" name="Freeform 118"/>
          <p:cNvSpPr>
            <a:spLocks noEditPoints="1"/>
          </p:cNvSpPr>
          <p:nvPr/>
        </p:nvSpPr>
        <p:spPr bwMode="auto">
          <a:xfrm>
            <a:off x="10373930" y="3512344"/>
            <a:ext cx="219075" cy="173038"/>
          </a:xfrm>
          <a:custGeom>
            <a:avLst/>
            <a:gdLst/>
            <a:ahLst/>
            <a:cxnLst>
              <a:cxn ang="0">
                <a:pos x="58" y="50"/>
              </a:cxn>
              <a:cxn ang="0">
                <a:pos x="0" y="44"/>
              </a:cxn>
              <a:cxn ang="0">
                <a:pos x="5" y="0"/>
              </a:cxn>
              <a:cxn ang="0">
                <a:pos x="64" y="5"/>
              </a:cxn>
              <a:cxn ang="0">
                <a:pos x="59" y="15"/>
              </a:cxn>
              <a:cxn ang="0">
                <a:pos x="5" y="13"/>
              </a:cxn>
              <a:cxn ang="0">
                <a:pos x="4" y="44"/>
              </a:cxn>
              <a:cxn ang="0">
                <a:pos x="58" y="45"/>
              </a:cxn>
              <a:cxn ang="0">
                <a:pos x="59" y="15"/>
              </a:cxn>
              <a:cxn ang="0">
                <a:pos x="12" y="23"/>
              </a:cxn>
              <a:cxn ang="0">
                <a:pos x="9" y="21"/>
              </a:cxn>
              <a:cxn ang="0">
                <a:pos x="10" y="18"/>
              </a:cxn>
              <a:cxn ang="0">
                <a:pos x="13" y="19"/>
              </a:cxn>
              <a:cxn ang="0">
                <a:pos x="13" y="31"/>
              </a:cxn>
              <a:cxn ang="0">
                <a:pos x="10" y="32"/>
              </a:cxn>
              <a:cxn ang="0">
                <a:pos x="9" y="28"/>
              </a:cxn>
              <a:cxn ang="0">
                <a:pos x="12" y="27"/>
              </a:cxn>
              <a:cxn ang="0">
                <a:pos x="13" y="31"/>
              </a:cxn>
              <a:cxn ang="0">
                <a:pos x="12" y="41"/>
              </a:cxn>
              <a:cxn ang="0">
                <a:pos x="9" y="40"/>
              </a:cxn>
              <a:cxn ang="0">
                <a:pos x="10" y="36"/>
              </a:cxn>
              <a:cxn ang="0">
                <a:pos x="13" y="37"/>
              </a:cxn>
              <a:cxn ang="0">
                <a:pos x="55" y="21"/>
              </a:cxn>
              <a:cxn ang="0">
                <a:pos x="19" y="23"/>
              </a:cxn>
              <a:cxn ang="0">
                <a:pos x="18" y="19"/>
              </a:cxn>
              <a:cxn ang="0">
                <a:pos x="53" y="18"/>
              </a:cxn>
              <a:cxn ang="0">
                <a:pos x="55" y="21"/>
              </a:cxn>
              <a:cxn ang="0">
                <a:pos x="53" y="32"/>
              </a:cxn>
              <a:cxn ang="0">
                <a:pos x="18" y="31"/>
              </a:cxn>
              <a:cxn ang="0">
                <a:pos x="19" y="27"/>
              </a:cxn>
              <a:cxn ang="0">
                <a:pos x="55" y="28"/>
              </a:cxn>
              <a:cxn ang="0">
                <a:pos x="55" y="40"/>
              </a:cxn>
              <a:cxn ang="0">
                <a:pos x="19" y="41"/>
              </a:cxn>
              <a:cxn ang="0">
                <a:pos x="18" y="37"/>
              </a:cxn>
              <a:cxn ang="0">
                <a:pos x="53" y="36"/>
              </a:cxn>
              <a:cxn ang="0">
                <a:pos x="55" y="40"/>
              </a:cxn>
            </a:cxnLst>
            <a:rect l="0" t="0" r="r" b="b"/>
            <a:pathLst>
              <a:path w="64" h="50">
                <a:moveTo>
                  <a:pt x="64" y="44"/>
                </a:moveTo>
                <a:cubicBezTo>
                  <a:pt x="64" y="47"/>
                  <a:pt x="61" y="50"/>
                  <a:pt x="58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61" y="0"/>
                  <a:pt x="64" y="2"/>
                  <a:pt x="64" y="5"/>
                </a:cubicBezTo>
                <a:lnTo>
                  <a:pt x="64" y="44"/>
                </a:lnTo>
                <a:close/>
                <a:moveTo>
                  <a:pt x="59" y="15"/>
                </a:moveTo>
                <a:cubicBezTo>
                  <a:pt x="59" y="14"/>
                  <a:pt x="59" y="13"/>
                  <a:pt x="58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5" y="13"/>
                  <a:pt x="4" y="14"/>
                  <a:pt x="4" y="15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45"/>
                  <a:pt x="5" y="45"/>
                  <a:pt x="5" y="45"/>
                </a:cubicBezTo>
                <a:cubicBezTo>
                  <a:pt x="58" y="45"/>
                  <a:pt x="58" y="45"/>
                  <a:pt x="58" y="45"/>
                </a:cubicBezTo>
                <a:cubicBezTo>
                  <a:pt x="59" y="45"/>
                  <a:pt x="59" y="45"/>
                  <a:pt x="59" y="44"/>
                </a:cubicBezTo>
                <a:lnTo>
                  <a:pt x="59" y="15"/>
                </a:lnTo>
                <a:close/>
                <a:moveTo>
                  <a:pt x="13" y="21"/>
                </a:moveTo>
                <a:cubicBezTo>
                  <a:pt x="13" y="22"/>
                  <a:pt x="13" y="23"/>
                  <a:pt x="12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9" y="23"/>
                  <a:pt x="9" y="22"/>
                  <a:pt x="9" y="21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8"/>
                  <a:pt x="10" y="18"/>
                </a:cubicBezTo>
                <a:cubicBezTo>
                  <a:pt x="12" y="18"/>
                  <a:pt x="12" y="18"/>
                  <a:pt x="12" y="18"/>
                </a:cubicBezTo>
                <a:cubicBezTo>
                  <a:pt x="13" y="18"/>
                  <a:pt x="13" y="19"/>
                  <a:pt x="13" y="19"/>
                </a:cubicBezTo>
                <a:lnTo>
                  <a:pt x="13" y="21"/>
                </a:lnTo>
                <a:close/>
                <a:moveTo>
                  <a:pt x="13" y="31"/>
                </a:moveTo>
                <a:cubicBezTo>
                  <a:pt x="13" y="31"/>
                  <a:pt x="13" y="32"/>
                  <a:pt x="12" y="32"/>
                </a:cubicBezTo>
                <a:cubicBezTo>
                  <a:pt x="10" y="32"/>
                  <a:pt x="10" y="32"/>
                  <a:pt x="10" y="32"/>
                </a:cubicBezTo>
                <a:cubicBezTo>
                  <a:pt x="9" y="32"/>
                  <a:pt x="9" y="31"/>
                  <a:pt x="9" y="31"/>
                </a:cubicBezTo>
                <a:cubicBezTo>
                  <a:pt x="9" y="28"/>
                  <a:pt x="9" y="28"/>
                  <a:pt x="9" y="28"/>
                </a:cubicBezTo>
                <a:cubicBezTo>
                  <a:pt x="9" y="28"/>
                  <a:pt x="9" y="27"/>
                  <a:pt x="10" y="27"/>
                </a:cubicBezTo>
                <a:cubicBezTo>
                  <a:pt x="12" y="27"/>
                  <a:pt x="12" y="27"/>
                  <a:pt x="12" y="27"/>
                </a:cubicBezTo>
                <a:cubicBezTo>
                  <a:pt x="13" y="27"/>
                  <a:pt x="13" y="28"/>
                  <a:pt x="13" y="28"/>
                </a:cubicBezTo>
                <a:lnTo>
                  <a:pt x="13" y="31"/>
                </a:lnTo>
                <a:close/>
                <a:moveTo>
                  <a:pt x="13" y="40"/>
                </a:moveTo>
                <a:cubicBezTo>
                  <a:pt x="13" y="40"/>
                  <a:pt x="13" y="41"/>
                  <a:pt x="12" y="41"/>
                </a:cubicBezTo>
                <a:cubicBezTo>
                  <a:pt x="10" y="41"/>
                  <a:pt x="10" y="41"/>
                  <a:pt x="10" y="41"/>
                </a:cubicBezTo>
                <a:cubicBezTo>
                  <a:pt x="9" y="41"/>
                  <a:pt x="9" y="40"/>
                  <a:pt x="9" y="40"/>
                </a:cubicBezTo>
                <a:cubicBezTo>
                  <a:pt x="9" y="37"/>
                  <a:pt x="9" y="37"/>
                  <a:pt x="9" y="37"/>
                </a:cubicBezTo>
                <a:cubicBezTo>
                  <a:pt x="9" y="37"/>
                  <a:pt x="9" y="36"/>
                  <a:pt x="10" y="36"/>
                </a:cubicBezTo>
                <a:cubicBezTo>
                  <a:pt x="12" y="36"/>
                  <a:pt x="12" y="36"/>
                  <a:pt x="12" y="36"/>
                </a:cubicBezTo>
                <a:cubicBezTo>
                  <a:pt x="13" y="36"/>
                  <a:pt x="13" y="37"/>
                  <a:pt x="13" y="37"/>
                </a:cubicBezTo>
                <a:lnTo>
                  <a:pt x="13" y="40"/>
                </a:lnTo>
                <a:close/>
                <a:moveTo>
                  <a:pt x="55" y="21"/>
                </a:moveTo>
                <a:cubicBezTo>
                  <a:pt x="55" y="22"/>
                  <a:pt x="54" y="23"/>
                  <a:pt x="53" y="23"/>
                </a:cubicBezTo>
                <a:cubicBezTo>
                  <a:pt x="19" y="23"/>
                  <a:pt x="19" y="23"/>
                  <a:pt x="19" y="23"/>
                </a:cubicBezTo>
                <a:cubicBezTo>
                  <a:pt x="19" y="23"/>
                  <a:pt x="18" y="22"/>
                  <a:pt x="18" y="21"/>
                </a:cubicBezTo>
                <a:cubicBezTo>
                  <a:pt x="18" y="19"/>
                  <a:pt x="18" y="19"/>
                  <a:pt x="18" y="19"/>
                </a:cubicBezTo>
                <a:cubicBezTo>
                  <a:pt x="18" y="19"/>
                  <a:pt x="19" y="18"/>
                  <a:pt x="19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4" y="18"/>
                  <a:pt x="55" y="19"/>
                  <a:pt x="55" y="19"/>
                </a:cubicBezTo>
                <a:lnTo>
                  <a:pt x="55" y="21"/>
                </a:lnTo>
                <a:close/>
                <a:moveTo>
                  <a:pt x="55" y="31"/>
                </a:moveTo>
                <a:cubicBezTo>
                  <a:pt x="55" y="31"/>
                  <a:pt x="54" y="32"/>
                  <a:pt x="53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8" y="31"/>
                  <a:pt x="18" y="31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9" y="27"/>
                  <a:pt x="19" y="27"/>
                </a:cubicBezTo>
                <a:cubicBezTo>
                  <a:pt x="53" y="27"/>
                  <a:pt x="53" y="27"/>
                  <a:pt x="53" y="27"/>
                </a:cubicBezTo>
                <a:cubicBezTo>
                  <a:pt x="54" y="27"/>
                  <a:pt x="55" y="28"/>
                  <a:pt x="55" y="28"/>
                </a:cubicBezTo>
                <a:lnTo>
                  <a:pt x="55" y="31"/>
                </a:lnTo>
                <a:close/>
                <a:moveTo>
                  <a:pt x="55" y="40"/>
                </a:moveTo>
                <a:cubicBezTo>
                  <a:pt x="55" y="40"/>
                  <a:pt x="54" y="41"/>
                  <a:pt x="53" y="41"/>
                </a:cubicBezTo>
                <a:cubicBezTo>
                  <a:pt x="19" y="41"/>
                  <a:pt x="19" y="41"/>
                  <a:pt x="19" y="41"/>
                </a:cubicBezTo>
                <a:cubicBezTo>
                  <a:pt x="19" y="41"/>
                  <a:pt x="18" y="40"/>
                  <a:pt x="18" y="40"/>
                </a:cubicBezTo>
                <a:cubicBezTo>
                  <a:pt x="18" y="37"/>
                  <a:pt x="18" y="37"/>
                  <a:pt x="18" y="37"/>
                </a:cubicBezTo>
                <a:cubicBezTo>
                  <a:pt x="18" y="37"/>
                  <a:pt x="19" y="36"/>
                  <a:pt x="19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4" y="36"/>
                  <a:pt x="55" y="37"/>
                  <a:pt x="55" y="37"/>
                </a:cubicBezTo>
                <a:lnTo>
                  <a:pt x="55" y="4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8" name="Freeform 119"/>
          <p:cNvSpPr>
            <a:spLocks noEditPoints="1"/>
          </p:cNvSpPr>
          <p:nvPr/>
        </p:nvSpPr>
        <p:spPr bwMode="auto">
          <a:xfrm>
            <a:off x="1584707" y="3966369"/>
            <a:ext cx="141288" cy="174625"/>
          </a:xfrm>
          <a:custGeom>
            <a:avLst/>
            <a:gdLst/>
            <a:ahLst/>
            <a:cxnLst>
              <a:cxn ang="0">
                <a:pos x="41" y="47"/>
              </a:cxn>
              <a:cxn ang="0">
                <a:pos x="37" y="51"/>
              </a:cxn>
              <a:cxn ang="0">
                <a:pos x="3" y="51"/>
              </a:cxn>
              <a:cxn ang="0">
                <a:pos x="0" y="47"/>
              </a:cxn>
              <a:cxn ang="0">
                <a:pos x="0" y="27"/>
              </a:cxn>
              <a:cxn ang="0">
                <a:pos x="3" y="23"/>
              </a:cxn>
              <a:cxn ang="0">
                <a:pos x="4" y="23"/>
              </a:cxn>
              <a:cxn ang="0">
                <a:pos x="4" y="16"/>
              </a:cxn>
              <a:cxn ang="0">
                <a:pos x="20" y="0"/>
              </a:cxn>
              <a:cxn ang="0">
                <a:pos x="36" y="16"/>
              </a:cxn>
              <a:cxn ang="0">
                <a:pos x="36" y="23"/>
              </a:cxn>
              <a:cxn ang="0">
                <a:pos x="37" y="23"/>
              </a:cxn>
              <a:cxn ang="0">
                <a:pos x="41" y="27"/>
              </a:cxn>
              <a:cxn ang="0">
                <a:pos x="41" y="47"/>
              </a:cxn>
              <a:cxn ang="0">
                <a:pos x="29" y="23"/>
              </a:cxn>
              <a:cxn ang="0">
                <a:pos x="29" y="16"/>
              </a:cxn>
              <a:cxn ang="0">
                <a:pos x="20" y="7"/>
              </a:cxn>
              <a:cxn ang="0">
                <a:pos x="11" y="16"/>
              </a:cxn>
              <a:cxn ang="0">
                <a:pos x="11" y="23"/>
              </a:cxn>
              <a:cxn ang="0">
                <a:pos x="29" y="23"/>
              </a:cxn>
            </a:cxnLst>
            <a:rect l="0" t="0" r="r" b="b"/>
            <a:pathLst>
              <a:path w="41" h="51">
                <a:moveTo>
                  <a:pt x="41" y="47"/>
                </a:moveTo>
                <a:cubicBezTo>
                  <a:pt x="41" y="49"/>
                  <a:pt x="39" y="51"/>
                  <a:pt x="37" y="51"/>
                </a:cubicBezTo>
                <a:cubicBezTo>
                  <a:pt x="3" y="51"/>
                  <a:pt x="3" y="51"/>
                  <a:pt x="3" y="51"/>
                </a:cubicBezTo>
                <a:cubicBezTo>
                  <a:pt x="1" y="51"/>
                  <a:pt x="0" y="49"/>
                  <a:pt x="0" y="4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5"/>
                  <a:pt x="1" y="23"/>
                  <a:pt x="3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8"/>
                  <a:pt x="12" y="0"/>
                  <a:pt x="20" y="0"/>
                </a:cubicBezTo>
                <a:cubicBezTo>
                  <a:pt x="29" y="0"/>
                  <a:pt x="36" y="8"/>
                  <a:pt x="36" y="16"/>
                </a:cubicBezTo>
                <a:cubicBezTo>
                  <a:pt x="36" y="23"/>
                  <a:pt x="36" y="23"/>
                  <a:pt x="36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39" y="23"/>
                  <a:pt x="41" y="25"/>
                  <a:pt x="41" y="27"/>
                </a:cubicBezTo>
                <a:lnTo>
                  <a:pt x="41" y="47"/>
                </a:lnTo>
                <a:close/>
                <a:moveTo>
                  <a:pt x="29" y="23"/>
                </a:moveTo>
                <a:cubicBezTo>
                  <a:pt x="29" y="16"/>
                  <a:pt x="29" y="16"/>
                  <a:pt x="29" y="16"/>
                </a:cubicBezTo>
                <a:cubicBezTo>
                  <a:pt x="29" y="11"/>
                  <a:pt x="25" y="7"/>
                  <a:pt x="20" y="7"/>
                </a:cubicBezTo>
                <a:cubicBezTo>
                  <a:pt x="15" y="7"/>
                  <a:pt x="11" y="11"/>
                  <a:pt x="11" y="16"/>
                </a:cubicBezTo>
                <a:cubicBezTo>
                  <a:pt x="11" y="23"/>
                  <a:pt x="11" y="23"/>
                  <a:pt x="11" y="23"/>
                </a:cubicBezTo>
                <a:lnTo>
                  <a:pt x="29" y="2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9" name="Freeform 120"/>
          <p:cNvSpPr/>
          <p:nvPr/>
        </p:nvSpPr>
        <p:spPr bwMode="auto">
          <a:xfrm>
            <a:off x="2003807" y="3958431"/>
            <a:ext cx="219075" cy="196850"/>
          </a:xfrm>
          <a:custGeom>
            <a:avLst/>
            <a:gdLst/>
            <a:ahLst/>
            <a:cxnLst>
              <a:cxn ang="0">
                <a:pos x="59" y="54"/>
              </a:cxn>
              <a:cxn ang="0">
                <a:pos x="58" y="57"/>
              </a:cxn>
              <a:cxn ang="0">
                <a:pos x="57" y="57"/>
              </a:cxn>
              <a:cxn ang="0">
                <a:pos x="56" y="56"/>
              </a:cxn>
              <a:cxn ang="0">
                <a:pos x="56" y="54"/>
              </a:cxn>
              <a:cxn ang="0">
                <a:pos x="56" y="50"/>
              </a:cxn>
              <a:cxn ang="0">
                <a:pos x="31" y="30"/>
              </a:cxn>
              <a:cxn ang="0">
                <a:pos x="23" y="30"/>
              </a:cxn>
              <a:cxn ang="0">
                <a:pos x="23" y="39"/>
              </a:cxn>
              <a:cxn ang="0">
                <a:pos x="20" y="41"/>
              </a:cxn>
              <a:cxn ang="0">
                <a:pos x="19" y="40"/>
              </a:cxn>
              <a:cxn ang="0">
                <a:pos x="0" y="22"/>
              </a:cxn>
              <a:cxn ang="0">
                <a:pos x="0" y="21"/>
              </a:cxn>
              <a:cxn ang="0">
                <a:pos x="0" y="19"/>
              </a:cxn>
              <a:cxn ang="0">
                <a:pos x="19" y="1"/>
              </a:cxn>
              <a:cxn ang="0">
                <a:pos x="20" y="0"/>
              </a:cxn>
              <a:cxn ang="0">
                <a:pos x="23" y="2"/>
              </a:cxn>
              <a:cxn ang="0">
                <a:pos x="23" y="11"/>
              </a:cxn>
              <a:cxn ang="0">
                <a:pos x="31" y="11"/>
              </a:cxn>
              <a:cxn ang="0">
                <a:pos x="62" y="26"/>
              </a:cxn>
              <a:cxn ang="0">
                <a:pos x="64" y="38"/>
              </a:cxn>
              <a:cxn ang="0">
                <a:pos x="59" y="54"/>
              </a:cxn>
            </a:cxnLst>
            <a:rect l="0" t="0" r="r" b="b"/>
            <a:pathLst>
              <a:path w="64" h="57">
                <a:moveTo>
                  <a:pt x="59" y="54"/>
                </a:moveTo>
                <a:cubicBezTo>
                  <a:pt x="59" y="55"/>
                  <a:pt x="58" y="56"/>
                  <a:pt x="58" y="57"/>
                </a:cubicBezTo>
                <a:cubicBezTo>
                  <a:pt x="58" y="57"/>
                  <a:pt x="57" y="57"/>
                  <a:pt x="57" y="57"/>
                </a:cubicBezTo>
                <a:cubicBezTo>
                  <a:pt x="56" y="57"/>
                  <a:pt x="56" y="57"/>
                  <a:pt x="56" y="56"/>
                </a:cubicBezTo>
                <a:cubicBezTo>
                  <a:pt x="56" y="55"/>
                  <a:pt x="56" y="55"/>
                  <a:pt x="56" y="54"/>
                </a:cubicBezTo>
                <a:cubicBezTo>
                  <a:pt x="56" y="53"/>
                  <a:pt x="56" y="51"/>
                  <a:pt x="56" y="50"/>
                </a:cubicBezTo>
                <a:cubicBezTo>
                  <a:pt x="56" y="33"/>
                  <a:pt x="46" y="30"/>
                  <a:pt x="31" y="30"/>
                </a:cubicBezTo>
                <a:cubicBezTo>
                  <a:pt x="23" y="30"/>
                  <a:pt x="23" y="30"/>
                  <a:pt x="23" y="30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2" y="41"/>
                  <a:pt x="20" y="41"/>
                </a:cubicBezTo>
                <a:cubicBezTo>
                  <a:pt x="20" y="41"/>
                  <a:pt x="19" y="41"/>
                  <a:pt x="19" y="4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1"/>
                  <a:pt x="0" y="21"/>
                </a:cubicBezTo>
                <a:cubicBezTo>
                  <a:pt x="0" y="20"/>
                  <a:pt x="0" y="19"/>
                  <a:pt x="0" y="19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0"/>
                  <a:pt x="20" y="0"/>
                  <a:pt x="20" y="0"/>
                </a:cubicBezTo>
                <a:cubicBezTo>
                  <a:pt x="22" y="0"/>
                  <a:pt x="23" y="1"/>
                  <a:pt x="23" y="2"/>
                </a:cubicBezTo>
                <a:cubicBezTo>
                  <a:pt x="23" y="11"/>
                  <a:pt x="23" y="11"/>
                  <a:pt x="23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42" y="11"/>
                  <a:pt x="57" y="14"/>
                  <a:pt x="62" y="26"/>
                </a:cubicBezTo>
                <a:cubicBezTo>
                  <a:pt x="63" y="30"/>
                  <a:pt x="64" y="34"/>
                  <a:pt x="64" y="38"/>
                </a:cubicBezTo>
                <a:cubicBezTo>
                  <a:pt x="64" y="43"/>
                  <a:pt x="61" y="49"/>
                  <a:pt x="59" y="5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0" name="Freeform 122"/>
          <p:cNvSpPr>
            <a:spLocks noEditPoints="1"/>
          </p:cNvSpPr>
          <p:nvPr/>
        </p:nvSpPr>
        <p:spPr bwMode="auto">
          <a:xfrm>
            <a:off x="2992820" y="3952081"/>
            <a:ext cx="141288" cy="203200"/>
          </a:xfrm>
          <a:custGeom>
            <a:avLst/>
            <a:gdLst/>
            <a:ahLst/>
            <a:cxnLst>
              <a:cxn ang="0">
                <a:pos x="41" y="29"/>
              </a:cxn>
              <a:cxn ang="0">
                <a:pos x="23" y="50"/>
              </a:cxn>
              <a:cxn ang="0">
                <a:pos x="23" y="55"/>
              </a:cxn>
              <a:cxn ang="0">
                <a:pos x="32" y="55"/>
              </a:cxn>
              <a:cxn ang="0">
                <a:pos x="34" y="57"/>
              </a:cxn>
              <a:cxn ang="0">
                <a:pos x="32" y="59"/>
              </a:cxn>
              <a:cxn ang="0">
                <a:pos x="9" y="59"/>
              </a:cxn>
              <a:cxn ang="0">
                <a:pos x="7" y="57"/>
              </a:cxn>
              <a:cxn ang="0">
                <a:pos x="9" y="55"/>
              </a:cxn>
              <a:cxn ang="0">
                <a:pos x="18" y="55"/>
              </a:cxn>
              <a:cxn ang="0">
                <a:pos x="18" y="50"/>
              </a:cxn>
              <a:cxn ang="0">
                <a:pos x="0" y="29"/>
              </a:cxn>
              <a:cxn ang="0">
                <a:pos x="0" y="25"/>
              </a:cxn>
              <a:cxn ang="0">
                <a:pos x="2" y="23"/>
              </a:cxn>
              <a:cxn ang="0">
                <a:pos x="4" y="25"/>
              </a:cxn>
              <a:cxn ang="0">
                <a:pos x="4" y="29"/>
              </a:cxn>
              <a:cxn ang="0">
                <a:pos x="20" y="45"/>
              </a:cxn>
              <a:cxn ang="0">
                <a:pos x="36" y="29"/>
              </a:cxn>
              <a:cxn ang="0">
                <a:pos x="36" y="25"/>
              </a:cxn>
              <a:cxn ang="0">
                <a:pos x="39" y="23"/>
              </a:cxn>
              <a:cxn ang="0">
                <a:pos x="41" y="25"/>
              </a:cxn>
              <a:cxn ang="0">
                <a:pos x="41" y="29"/>
              </a:cxn>
              <a:cxn ang="0">
                <a:pos x="32" y="29"/>
              </a:cxn>
              <a:cxn ang="0">
                <a:pos x="20" y="41"/>
              </a:cxn>
              <a:cxn ang="0">
                <a:pos x="9" y="29"/>
              </a:cxn>
              <a:cxn ang="0">
                <a:pos x="9" y="11"/>
              </a:cxn>
              <a:cxn ang="0">
                <a:pos x="20" y="0"/>
              </a:cxn>
              <a:cxn ang="0">
                <a:pos x="32" y="11"/>
              </a:cxn>
              <a:cxn ang="0">
                <a:pos x="32" y="29"/>
              </a:cxn>
            </a:cxnLst>
            <a:rect l="0" t="0" r="r" b="b"/>
            <a:pathLst>
              <a:path w="41" h="59">
                <a:moveTo>
                  <a:pt x="41" y="29"/>
                </a:moveTo>
                <a:cubicBezTo>
                  <a:pt x="41" y="40"/>
                  <a:pt x="33" y="49"/>
                  <a:pt x="23" y="50"/>
                </a:cubicBezTo>
                <a:cubicBezTo>
                  <a:pt x="23" y="55"/>
                  <a:pt x="23" y="55"/>
                  <a:pt x="23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3" y="55"/>
                  <a:pt x="34" y="56"/>
                  <a:pt x="34" y="57"/>
                </a:cubicBezTo>
                <a:cubicBezTo>
                  <a:pt x="34" y="58"/>
                  <a:pt x="33" y="59"/>
                  <a:pt x="32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8" y="59"/>
                  <a:pt x="7" y="58"/>
                  <a:pt x="7" y="57"/>
                </a:cubicBezTo>
                <a:cubicBezTo>
                  <a:pt x="7" y="56"/>
                  <a:pt x="8" y="55"/>
                  <a:pt x="9" y="55"/>
                </a:cubicBezTo>
                <a:cubicBezTo>
                  <a:pt x="18" y="55"/>
                  <a:pt x="18" y="55"/>
                  <a:pt x="18" y="55"/>
                </a:cubicBezTo>
                <a:cubicBezTo>
                  <a:pt x="18" y="50"/>
                  <a:pt x="18" y="50"/>
                  <a:pt x="18" y="50"/>
                </a:cubicBezTo>
                <a:cubicBezTo>
                  <a:pt x="8" y="49"/>
                  <a:pt x="0" y="40"/>
                  <a:pt x="0" y="29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4"/>
                  <a:pt x="1" y="23"/>
                  <a:pt x="2" y="23"/>
                </a:cubicBezTo>
                <a:cubicBezTo>
                  <a:pt x="3" y="23"/>
                  <a:pt x="4" y="24"/>
                  <a:pt x="4" y="25"/>
                </a:cubicBezTo>
                <a:cubicBezTo>
                  <a:pt x="4" y="29"/>
                  <a:pt x="4" y="29"/>
                  <a:pt x="4" y="29"/>
                </a:cubicBezTo>
                <a:cubicBezTo>
                  <a:pt x="4" y="38"/>
                  <a:pt x="12" y="45"/>
                  <a:pt x="20" y="45"/>
                </a:cubicBezTo>
                <a:cubicBezTo>
                  <a:pt x="29" y="45"/>
                  <a:pt x="36" y="38"/>
                  <a:pt x="36" y="29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4"/>
                  <a:pt x="37" y="23"/>
                  <a:pt x="39" y="23"/>
                </a:cubicBezTo>
                <a:cubicBezTo>
                  <a:pt x="40" y="23"/>
                  <a:pt x="41" y="24"/>
                  <a:pt x="41" y="25"/>
                </a:cubicBezTo>
                <a:lnTo>
                  <a:pt x="41" y="29"/>
                </a:lnTo>
                <a:close/>
                <a:moveTo>
                  <a:pt x="32" y="29"/>
                </a:moveTo>
                <a:cubicBezTo>
                  <a:pt x="32" y="36"/>
                  <a:pt x="27" y="41"/>
                  <a:pt x="20" y="41"/>
                </a:cubicBezTo>
                <a:cubicBezTo>
                  <a:pt x="14" y="41"/>
                  <a:pt x="9" y="36"/>
                  <a:pt x="9" y="29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5"/>
                  <a:pt x="14" y="0"/>
                  <a:pt x="20" y="0"/>
                </a:cubicBezTo>
                <a:cubicBezTo>
                  <a:pt x="27" y="0"/>
                  <a:pt x="32" y="5"/>
                  <a:pt x="32" y="11"/>
                </a:cubicBezTo>
                <a:lnTo>
                  <a:pt x="32" y="2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1" name="Freeform 123"/>
          <p:cNvSpPr>
            <a:spLocks noEditPoints="1"/>
          </p:cNvSpPr>
          <p:nvPr/>
        </p:nvSpPr>
        <p:spPr bwMode="auto">
          <a:xfrm>
            <a:off x="3488120" y="3966369"/>
            <a:ext cx="188913" cy="188913"/>
          </a:xfrm>
          <a:custGeom>
            <a:avLst/>
            <a:gdLst/>
            <a:ahLst/>
            <a:cxnLst>
              <a:cxn ang="0">
                <a:pos x="55" y="45"/>
              </a:cxn>
              <a:cxn ang="0">
                <a:pos x="44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1"/>
              </a:cxn>
              <a:cxn ang="0">
                <a:pos x="10" y="0"/>
              </a:cxn>
              <a:cxn ang="0">
                <a:pos x="44" y="0"/>
              </a:cxn>
              <a:cxn ang="0">
                <a:pos x="55" y="11"/>
              </a:cxn>
              <a:cxn ang="0">
                <a:pos x="55" y="45"/>
              </a:cxn>
              <a:cxn ang="0">
                <a:pos x="45" y="25"/>
              </a:cxn>
              <a:cxn ang="0">
                <a:pos x="43" y="23"/>
              </a:cxn>
              <a:cxn ang="0">
                <a:pos x="11" y="23"/>
              </a:cxn>
              <a:cxn ang="0">
                <a:pos x="9" y="25"/>
              </a:cxn>
              <a:cxn ang="0">
                <a:pos x="9" y="30"/>
              </a:cxn>
              <a:cxn ang="0">
                <a:pos x="11" y="32"/>
              </a:cxn>
              <a:cxn ang="0">
                <a:pos x="43" y="32"/>
              </a:cxn>
              <a:cxn ang="0">
                <a:pos x="45" y="30"/>
              </a:cxn>
              <a:cxn ang="0">
                <a:pos x="45" y="25"/>
              </a:cxn>
            </a:cxnLst>
            <a:rect l="0" t="0" r="r" b="b"/>
            <a:pathLst>
              <a:path w="55" h="55">
                <a:moveTo>
                  <a:pt x="55" y="45"/>
                </a:moveTo>
                <a:cubicBezTo>
                  <a:pt x="55" y="51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1"/>
                  <a:pt x="0" y="4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1"/>
                </a:cubicBezTo>
                <a:lnTo>
                  <a:pt x="55" y="45"/>
                </a:lnTo>
                <a:close/>
                <a:moveTo>
                  <a:pt x="45" y="25"/>
                </a:moveTo>
                <a:cubicBezTo>
                  <a:pt x="45" y="24"/>
                  <a:pt x="44" y="23"/>
                  <a:pt x="43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0" y="23"/>
                  <a:pt x="9" y="24"/>
                  <a:pt x="9" y="25"/>
                </a:cubicBezTo>
                <a:cubicBezTo>
                  <a:pt x="9" y="30"/>
                  <a:pt x="9" y="30"/>
                  <a:pt x="9" y="30"/>
                </a:cubicBezTo>
                <a:cubicBezTo>
                  <a:pt x="9" y="31"/>
                  <a:pt x="10" y="32"/>
                  <a:pt x="11" y="32"/>
                </a:cubicBezTo>
                <a:cubicBezTo>
                  <a:pt x="43" y="32"/>
                  <a:pt x="43" y="32"/>
                  <a:pt x="43" y="32"/>
                </a:cubicBezTo>
                <a:cubicBezTo>
                  <a:pt x="44" y="32"/>
                  <a:pt x="45" y="31"/>
                  <a:pt x="45" y="30"/>
                </a:cubicBezTo>
                <a:lnTo>
                  <a:pt x="45" y="2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2" name="Freeform 124"/>
          <p:cNvSpPr>
            <a:spLocks noEditPoints="1"/>
          </p:cNvSpPr>
          <p:nvPr/>
        </p:nvSpPr>
        <p:spPr bwMode="auto">
          <a:xfrm>
            <a:off x="3983420" y="3983831"/>
            <a:ext cx="233363" cy="157163"/>
          </a:xfrm>
          <a:custGeom>
            <a:avLst/>
            <a:gdLst/>
            <a:ahLst/>
            <a:cxnLst>
              <a:cxn ang="0">
                <a:pos x="68" y="43"/>
              </a:cxn>
              <a:cxn ang="0">
                <a:pos x="66" y="46"/>
              </a:cxn>
              <a:cxn ang="0">
                <a:pos x="2" y="46"/>
              </a:cxn>
              <a:cxn ang="0">
                <a:pos x="0" y="43"/>
              </a:cxn>
              <a:cxn ang="0">
                <a:pos x="0" y="2"/>
              </a:cxn>
              <a:cxn ang="0">
                <a:pos x="2" y="0"/>
              </a:cxn>
              <a:cxn ang="0">
                <a:pos x="66" y="0"/>
              </a:cxn>
              <a:cxn ang="0">
                <a:pos x="68" y="2"/>
              </a:cxn>
              <a:cxn ang="0">
                <a:pos x="68" y="43"/>
              </a:cxn>
              <a:cxn ang="0">
                <a:pos x="64" y="14"/>
              </a:cxn>
              <a:cxn ang="0">
                <a:pos x="55" y="4"/>
              </a:cxn>
              <a:cxn ang="0">
                <a:pos x="13" y="4"/>
              </a:cxn>
              <a:cxn ang="0">
                <a:pos x="4" y="14"/>
              </a:cxn>
              <a:cxn ang="0">
                <a:pos x="4" y="32"/>
              </a:cxn>
              <a:cxn ang="0">
                <a:pos x="13" y="41"/>
              </a:cxn>
              <a:cxn ang="0">
                <a:pos x="55" y="41"/>
              </a:cxn>
              <a:cxn ang="0">
                <a:pos x="64" y="32"/>
              </a:cxn>
              <a:cxn ang="0">
                <a:pos x="64" y="14"/>
              </a:cxn>
              <a:cxn ang="0">
                <a:pos x="34" y="38"/>
              </a:cxn>
              <a:cxn ang="0">
                <a:pos x="23" y="23"/>
              </a:cxn>
              <a:cxn ang="0">
                <a:pos x="34" y="8"/>
              </a:cxn>
              <a:cxn ang="0">
                <a:pos x="45" y="23"/>
              </a:cxn>
              <a:cxn ang="0">
                <a:pos x="34" y="38"/>
              </a:cxn>
              <a:cxn ang="0">
                <a:pos x="41" y="32"/>
              </a:cxn>
              <a:cxn ang="0">
                <a:pos x="41" y="28"/>
              </a:cxn>
              <a:cxn ang="0">
                <a:pos x="36" y="28"/>
              </a:cxn>
              <a:cxn ang="0">
                <a:pos x="36" y="12"/>
              </a:cxn>
              <a:cxn ang="0">
                <a:pos x="32" y="12"/>
              </a:cxn>
              <a:cxn ang="0">
                <a:pos x="27" y="17"/>
              </a:cxn>
              <a:cxn ang="0">
                <a:pos x="30" y="20"/>
              </a:cxn>
              <a:cxn ang="0">
                <a:pos x="32" y="18"/>
              </a:cxn>
              <a:cxn ang="0">
                <a:pos x="32" y="18"/>
              </a:cxn>
              <a:cxn ang="0">
                <a:pos x="32" y="28"/>
              </a:cxn>
              <a:cxn ang="0">
                <a:pos x="27" y="28"/>
              </a:cxn>
              <a:cxn ang="0">
                <a:pos x="27" y="32"/>
              </a:cxn>
              <a:cxn ang="0">
                <a:pos x="41" y="32"/>
              </a:cxn>
            </a:cxnLst>
            <a:rect l="0" t="0" r="r" b="b"/>
            <a:pathLst>
              <a:path w="68" h="46">
                <a:moveTo>
                  <a:pt x="68" y="43"/>
                </a:moveTo>
                <a:cubicBezTo>
                  <a:pt x="68" y="45"/>
                  <a:pt x="67" y="46"/>
                  <a:pt x="66" y="46"/>
                </a:cubicBezTo>
                <a:cubicBezTo>
                  <a:pt x="2" y="46"/>
                  <a:pt x="2" y="46"/>
                  <a:pt x="2" y="46"/>
                </a:cubicBezTo>
                <a:cubicBezTo>
                  <a:pt x="1" y="46"/>
                  <a:pt x="0" y="45"/>
                  <a:pt x="0" y="43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7" y="0"/>
                  <a:pt x="68" y="1"/>
                  <a:pt x="68" y="2"/>
                </a:cubicBezTo>
                <a:lnTo>
                  <a:pt x="68" y="43"/>
                </a:lnTo>
                <a:close/>
                <a:moveTo>
                  <a:pt x="64" y="14"/>
                </a:moveTo>
                <a:cubicBezTo>
                  <a:pt x="59" y="14"/>
                  <a:pt x="55" y="10"/>
                  <a:pt x="55" y="4"/>
                </a:cubicBezTo>
                <a:cubicBezTo>
                  <a:pt x="13" y="4"/>
                  <a:pt x="13" y="4"/>
                  <a:pt x="13" y="4"/>
                </a:cubicBezTo>
                <a:cubicBezTo>
                  <a:pt x="13" y="10"/>
                  <a:pt x="9" y="14"/>
                  <a:pt x="4" y="14"/>
                </a:cubicBezTo>
                <a:cubicBezTo>
                  <a:pt x="4" y="32"/>
                  <a:pt x="4" y="32"/>
                  <a:pt x="4" y="32"/>
                </a:cubicBezTo>
                <a:cubicBezTo>
                  <a:pt x="9" y="32"/>
                  <a:pt x="13" y="36"/>
                  <a:pt x="13" y="41"/>
                </a:cubicBezTo>
                <a:cubicBezTo>
                  <a:pt x="55" y="41"/>
                  <a:pt x="55" y="41"/>
                  <a:pt x="55" y="41"/>
                </a:cubicBezTo>
                <a:cubicBezTo>
                  <a:pt x="55" y="36"/>
                  <a:pt x="59" y="32"/>
                  <a:pt x="64" y="32"/>
                </a:cubicBezTo>
                <a:lnTo>
                  <a:pt x="64" y="14"/>
                </a:lnTo>
                <a:close/>
                <a:moveTo>
                  <a:pt x="34" y="38"/>
                </a:moveTo>
                <a:cubicBezTo>
                  <a:pt x="27" y="38"/>
                  <a:pt x="23" y="29"/>
                  <a:pt x="23" y="23"/>
                </a:cubicBezTo>
                <a:cubicBezTo>
                  <a:pt x="23" y="16"/>
                  <a:pt x="27" y="8"/>
                  <a:pt x="34" y="8"/>
                </a:cubicBezTo>
                <a:cubicBezTo>
                  <a:pt x="42" y="8"/>
                  <a:pt x="45" y="16"/>
                  <a:pt x="45" y="23"/>
                </a:cubicBezTo>
                <a:cubicBezTo>
                  <a:pt x="45" y="29"/>
                  <a:pt x="42" y="38"/>
                  <a:pt x="34" y="38"/>
                </a:cubicBezTo>
                <a:close/>
                <a:moveTo>
                  <a:pt x="41" y="32"/>
                </a:moveTo>
                <a:cubicBezTo>
                  <a:pt x="41" y="28"/>
                  <a:pt x="41" y="28"/>
                  <a:pt x="41" y="28"/>
                </a:cubicBezTo>
                <a:cubicBezTo>
                  <a:pt x="36" y="28"/>
                  <a:pt x="36" y="28"/>
                  <a:pt x="36" y="28"/>
                </a:cubicBezTo>
                <a:cubicBezTo>
                  <a:pt x="36" y="12"/>
                  <a:pt x="36" y="12"/>
                  <a:pt x="36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27" y="17"/>
                  <a:pt x="27" y="17"/>
                  <a:pt x="27" y="17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1" y="19"/>
                  <a:pt x="32" y="18"/>
                </a:cubicBezTo>
                <a:cubicBezTo>
                  <a:pt x="32" y="18"/>
                  <a:pt x="32" y="18"/>
                  <a:pt x="32" y="18"/>
                </a:cubicBezTo>
                <a:cubicBezTo>
                  <a:pt x="32" y="28"/>
                  <a:pt x="32" y="28"/>
                  <a:pt x="32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32"/>
                  <a:pt x="27" y="32"/>
                  <a:pt x="27" y="32"/>
                </a:cubicBezTo>
                <a:lnTo>
                  <a:pt x="41" y="3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3" name="Freeform 125"/>
          <p:cNvSpPr>
            <a:spLocks noEditPoints="1"/>
          </p:cNvSpPr>
          <p:nvPr/>
        </p:nvSpPr>
        <p:spPr bwMode="auto">
          <a:xfrm>
            <a:off x="4477132" y="3983831"/>
            <a:ext cx="188913" cy="157163"/>
          </a:xfrm>
          <a:custGeom>
            <a:avLst/>
            <a:gdLst/>
            <a:ahLst/>
            <a:cxnLst>
              <a:cxn ang="0">
                <a:pos x="55" y="7"/>
              </a:cxn>
              <a:cxn ang="0">
                <a:pos x="52" y="9"/>
              </a:cxn>
              <a:cxn ang="0">
                <a:pos x="2" y="9"/>
              </a:cxn>
              <a:cxn ang="0">
                <a:pos x="0" y="7"/>
              </a:cxn>
              <a:cxn ang="0">
                <a:pos x="0" y="2"/>
              </a:cxn>
              <a:cxn ang="0">
                <a:pos x="2" y="0"/>
              </a:cxn>
              <a:cxn ang="0">
                <a:pos x="52" y="0"/>
              </a:cxn>
              <a:cxn ang="0">
                <a:pos x="55" y="2"/>
              </a:cxn>
              <a:cxn ang="0">
                <a:pos x="55" y="7"/>
              </a:cxn>
              <a:cxn ang="0">
                <a:pos x="55" y="25"/>
              </a:cxn>
              <a:cxn ang="0">
                <a:pos x="52" y="27"/>
              </a:cxn>
              <a:cxn ang="0">
                <a:pos x="2" y="27"/>
              </a:cxn>
              <a:cxn ang="0">
                <a:pos x="0" y="25"/>
              </a:cxn>
              <a:cxn ang="0">
                <a:pos x="0" y="20"/>
              </a:cxn>
              <a:cxn ang="0">
                <a:pos x="2" y="18"/>
              </a:cxn>
              <a:cxn ang="0">
                <a:pos x="52" y="18"/>
              </a:cxn>
              <a:cxn ang="0">
                <a:pos x="55" y="20"/>
              </a:cxn>
              <a:cxn ang="0">
                <a:pos x="55" y="25"/>
              </a:cxn>
              <a:cxn ang="0">
                <a:pos x="55" y="43"/>
              </a:cxn>
              <a:cxn ang="0">
                <a:pos x="52" y="46"/>
              </a:cxn>
              <a:cxn ang="0">
                <a:pos x="2" y="46"/>
              </a:cxn>
              <a:cxn ang="0">
                <a:pos x="0" y="43"/>
              </a:cxn>
              <a:cxn ang="0">
                <a:pos x="0" y="39"/>
              </a:cxn>
              <a:cxn ang="0">
                <a:pos x="2" y="36"/>
              </a:cxn>
              <a:cxn ang="0">
                <a:pos x="52" y="36"/>
              </a:cxn>
              <a:cxn ang="0">
                <a:pos x="55" y="39"/>
              </a:cxn>
              <a:cxn ang="0">
                <a:pos x="55" y="43"/>
              </a:cxn>
            </a:cxnLst>
            <a:rect l="0" t="0" r="r" b="b"/>
            <a:pathLst>
              <a:path w="55" h="46">
                <a:moveTo>
                  <a:pt x="55" y="7"/>
                </a:moveTo>
                <a:cubicBezTo>
                  <a:pt x="55" y="8"/>
                  <a:pt x="54" y="9"/>
                  <a:pt x="5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0" y="8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4" y="0"/>
                  <a:pt x="55" y="1"/>
                  <a:pt x="55" y="2"/>
                </a:cubicBezTo>
                <a:lnTo>
                  <a:pt x="55" y="7"/>
                </a:lnTo>
                <a:close/>
                <a:moveTo>
                  <a:pt x="55" y="25"/>
                </a:moveTo>
                <a:cubicBezTo>
                  <a:pt x="55" y="26"/>
                  <a:pt x="54" y="27"/>
                  <a:pt x="52" y="27"/>
                </a:cubicBezTo>
                <a:cubicBezTo>
                  <a:pt x="2" y="27"/>
                  <a:pt x="2" y="27"/>
                  <a:pt x="2" y="27"/>
                </a:cubicBezTo>
                <a:cubicBezTo>
                  <a:pt x="1" y="27"/>
                  <a:pt x="0" y="26"/>
                  <a:pt x="0" y="25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9"/>
                  <a:pt x="1" y="18"/>
                  <a:pt x="2" y="18"/>
                </a:cubicBezTo>
                <a:cubicBezTo>
                  <a:pt x="52" y="18"/>
                  <a:pt x="52" y="18"/>
                  <a:pt x="52" y="18"/>
                </a:cubicBezTo>
                <a:cubicBezTo>
                  <a:pt x="54" y="18"/>
                  <a:pt x="55" y="19"/>
                  <a:pt x="55" y="20"/>
                </a:cubicBezTo>
                <a:lnTo>
                  <a:pt x="55" y="25"/>
                </a:lnTo>
                <a:close/>
                <a:moveTo>
                  <a:pt x="55" y="43"/>
                </a:moveTo>
                <a:cubicBezTo>
                  <a:pt x="55" y="45"/>
                  <a:pt x="54" y="46"/>
                  <a:pt x="52" y="46"/>
                </a:cubicBezTo>
                <a:cubicBezTo>
                  <a:pt x="2" y="46"/>
                  <a:pt x="2" y="46"/>
                  <a:pt x="2" y="46"/>
                </a:cubicBezTo>
                <a:cubicBezTo>
                  <a:pt x="1" y="46"/>
                  <a:pt x="0" y="45"/>
                  <a:pt x="0" y="43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7"/>
                  <a:pt x="1" y="36"/>
                  <a:pt x="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4" y="36"/>
                  <a:pt x="55" y="37"/>
                  <a:pt x="55" y="39"/>
                </a:cubicBezTo>
                <a:lnTo>
                  <a:pt x="55" y="4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4" name="Freeform 126"/>
          <p:cNvSpPr/>
          <p:nvPr/>
        </p:nvSpPr>
        <p:spPr bwMode="auto">
          <a:xfrm>
            <a:off x="4972432" y="3952081"/>
            <a:ext cx="171450" cy="220663"/>
          </a:xfrm>
          <a:custGeom>
            <a:avLst/>
            <a:gdLst/>
            <a:ahLst/>
            <a:cxnLst>
              <a:cxn ang="0">
                <a:pos x="25" y="46"/>
              </a:cxn>
              <a:cxn ang="0">
                <a:pos x="1" y="64"/>
              </a:cxn>
              <a:cxn ang="0">
                <a:pos x="0" y="62"/>
              </a:cxn>
              <a:cxn ang="0">
                <a:pos x="1" y="61"/>
              </a:cxn>
              <a:cxn ang="0">
                <a:pos x="22" y="46"/>
              </a:cxn>
              <a:cxn ang="0">
                <a:pos x="1" y="36"/>
              </a:cxn>
              <a:cxn ang="0">
                <a:pos x="24" y="41"/>
              </a:cxn>
              <a:cxn ang="0">
                <a:pos x="27" y="31"/>
              </a:cxn>
              <a:cxn ang="0">
                <a:pos x="7" y="18"/>
              </a:cxn>
              <a:cxn ang="0">
                <a:pos x="27" y="28"/>
              </a:cxn>
              <a:cxn ang="0">
                <a:pos x="28" y="21"/>
              </a:cxn>
              <a:cxn ang="0">
                <a:pos x="23" y="0"/>
              </a:cxn>
              <a:cxn ang="0">
                <a:pos x="31" y="21"/>
              </a:cxn>
              <a:cxn ang="0">
                <a:pos x="31" y="25"/>
              </a:cxn>
              <a:cxn ang="0">
                <a:pos x="48" y="18"/>
              </a:cxn>
              <a:cxn ang="0">
                <a:pos x="30" y="32"/>
              </a:cxn>
              <a:cxn ang="0">
                <a:pos x="27" y="42"/>
              </a:cxn>
              <a:cxn ang="0">
                <a:pos x="50" y="39"/>
              </a:cxn>
              <a:cxn ang="0">
                <a:pos x="25" y="46"/>
              </a:cxn>
            </a:cxnLst>
            <a:rect l="0" t="0" r="r" b="b"/>
            <a:pathLst>
              <a:path w="50" h="64">
                <a:moveTo>
                  <a:pt x="25" y="46"/>
                </a:moveTo>
                <a:cubicBezTo>
                  <a:pt x="20" y="57"/>
                  <a:pt x="11" y="64"/>
                  <a:pt x="1" y="64"/>
                </a:cubicBezTo>
                <a:cubicBezTo>
                  <a:pt x="0" y="64"/>
                  <a:pt x="0" y="63"/>
                  <a:pt x="0" y="62"/>
                </a:cubicBezTo>
                <a:cubicBezTo>
                  <a:pt x="0" y="61"/>
                  <a:pt x="0" y="61"/>
                  <a:pt x="1" y="61"/>
                </a:cubicBezTo>
                <a:cubicBezTo>
                  <a:pt x="10" y="61"/>
                  <a:pt x="17" y="55"/>
                  <a:pt x="22" y="46"/>
                </a:cubicBezTo>
                <a:cubicBezTo>
                  <a:pt x="17" y="48"/>
                  <a:pt x="6" y="50"/>
                  <a:pt x="1" y="36"/>
                </a:cubicBezTo>
                <a:cubicBezTo>
                  <a:pt x="15" y="30"/>
                  <a:pt x="22" y="37"/>
                  <a:pt x="24" y="41"/>
                </a:cubicBezTo>
                <a:cubicBezTo>
                  <a:pt x="25" y="38"/>
                  <a:pt x="26" y="35"/>
                  <a:pt x="27" y="31"/>
                </a:cubicBezTo>
                <a:cubicBezTo>
                  <a:pt x="27" y="31"/>
                  <a:pt x="9" y="34"/>
                  <a:pt x="7" y="18"/>
                </a:cubicBezTo>
                <a:cubicBezTo>
                  <a:pt x="23" y="12"/>
                  <a:pt x="27" y="28"/>
                  <a:pt x="27" y="28"/>
                </a:cubicBezTo>
                <a:cubicBezTo>
                  <a:pt x="27" y="26"/>
                  <a:pt x="28" y="21"/>
                  <a:pt x="28" y="21"/>
                </a:cubicBezTo>
                <a:cubicBezTo>
                  <a:pt x="28" y="21"/>
                  <a:pt x="14" y="12"/>
                  <a:pt x="23" y="0"/>
                </a:cubicBezTo>
                <a:cubicBezTo>
                  <a:pt x="39" y="5"/>
                  <a:pt x="31" y="21"/>
                  <a:pt x="31" y="21"/>
                </a:cubicBezTo>
                <a:cubicBezTo>
                  <a:pt x="31" y="21"/>
                  <a:pt x="31" y="24"/>
                  <a:pt x="31" y="25"/>
                </a:cubicBezTo>
                <a:cubicBezTo>
                  <a:pt x="31" y="25"/>
                  <a:pt x="37" y="14"/>
                  <a:pt x="48" y="18"/>
                </a:cubicBezTo>
                <a:cubicBezTo>
                  <a:pt x="48" y="35"/>
                  <a:pt x="30" y="32"/>
                  <a:pt x="30" y="32"/>
                </a:cubicBezTo>
                <a:cubicBezTo>
                  <a:pt x="29" y="35"/>
                  <a:pt x="29" y="39"/>
                  <a:pt x="27" y="42"/>
                </a:cubicBezTo>
                <a:cubicBezTo>
                  <a:pt x="27" y="42"/>
                  <a:pt x="38" y="30"/>
                  <a:pt x="50" y="39"/>
                </a:cubicBezTo>
                <a:cubicBezTo>
                  <a:pt x="43" y="57"/>
                  <a:pt x="25" y="46"/>
                  <a:pt x="25" y="4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5" name="Freeform 127"/>
          <p:cNvSpPr/>
          <p:nvPr/>
        </p:nvSpPr>
        <p:spPr bwMode="auto">
          <a:xfrm>
            <a:off x="5467732" y="3966369"/>
            <a:ext cx="171450" cy="188913"/>
          </a:xfrm>
          <a:custGeom>
            <a:avLst/>
            <a:gdLst/>
            <a:ahLst/>
            <a:cxnLst>
              <a:cxn ang="0">
                <a:pos x="40" y="55"/>
              </a:cxn>
              <a:cxn ang="0">
                <a:pos x="32" y="51"/>
              </a:cxn>
              <a:cxn ang="0">
                <a:pos x="4" y="24"/>
              </a:cxn>
              <a:cxn ang="0">
                <a:pos x="0" y="14"/>
              </a:cxn>
              <a:cxn ang="0">
                <a:pos x="13" y="0"/>
              </a:cxn>
              <a:cxn ang="0">
                <a:pos x="23" y="5"/>
              </a:cxn>
              <a:cxn ang="0">
                <a:pos x="45" y="26"/>
              </a:cxn>
              <a:cxn ang="0">
                <a:pos x="45" y="27"/>
              </a:cxn>
              <a:cxn ang="0">
                <a:pos x="42" y="30"/>
              </a:cxn>
              <a:cxn ang="0">
                <a:pos x="42" y="29"/>
              </a:cxn>
              <a:cxn ang="0">
                <a:pos x="20" y="8"/>
              </a:cxn>
              <a:cxn ang="0">
                <a:pos x="13" y="5"/>
              </a:cxn>
              <a:cxn ang="0">
                <a:pos x="4" y="14"/>
              </a:cxn>
              <a:cxn ang="0">
                <a:pos x="7" y="21"/>
              </a:cxn>
              <a:cxn ang="0">
                <a:pos x="35" y="48"/>
              </a:cxn>
              <a:cxn ang="0">
                <a:pos x="40" y="50"/>
              </a:cxn>
              <a:cxn ang="0">
                <a:pos x="45" y="45"/>
              </a:cxn>
              <a:cxn ang="0">
                <a:pos x="43" y="40"/>
              </a:cxn>
              <a:cxn ang="0">
                <a:pos x="22" y="19"/>
              </a:cxn>
              <a:cxn ang="0">
                <a:pos x="20" y="18"/>
              </a:cxn>
              <a:cxn ang="0">
                <a:pos x="18" y="21"/>
              </a:cxn>
              <a:cxn ang="0">
                <a:pos x="19" y="23"/>
              </a:cxn>
              <a:cxn ang="0">
                <a:pos x="33" y="38"/>
              </a:cxn>
              <a:cxn ang="0">
                <a:pos x="34" y="38"/>
              </a:cxn>
              <a:cxn ang="0">
                <a:pos x="31" y="41"/>
              </a:cxn>
              <a:cxn ang="0">
                <a:pos x="30" y="41"/>
              </a:cxn>
              <a:cxn ang="0">
                <a:pos x="16" y="26"/>
              </a:cxn>
              <a:cxn ang="0">
                <a:pos x="13" y="21"/>
              </a:cxn>
              <a:cxn ang="0">
                <a:pos x="20" y="14"/>
              </a:cxn>
              <a:cxn ang="0">
                <a:pos x="26" y="16"/>
              </a:cxn>
              <a:cxn ang="0">
                <a:pos x="46" y="37"/>
              </a:cxn>
              <a:cxn ang="0">
                <a:pos x="50" y="45"/>
              </a:cxn>
              <a:cxn ang="0">
                <a:pos x="40" y="55"/>
              </a:cxn>
            </a:cxnLst>
            <a:rect l="0" t="0" r="r" b="b"/>
            <a:pathLst>
              <a:path w="50" h="55">
                <a:moveTo>
                  <a:pt x="40" y="55"/>
                </a:moveTo>
                <a:cubicBezTo>
                  <a:pt x="37" y="55"/>
                  <a:pt x="34" y="54"/>
                  <a:pt x="32" y="51"/>
                </a:cubicBezTo>
                <a:cubicBezTo>
                  <a:pt x="4" y="24"/>
                  <a:pt x="4" y="24"/>
                  <a:pt x="4" y="24"/>
                </a:cubicBezTo>
                <a:cubicBezTo>
                  <a:pt x="1" y="21"/>
                  <a:pt x="0" y="18"/>
                  <a:pt x="0" y="14"/>
                </a:cubicBezTo>
                <a:cubicBezTo>
                  <a:pt x="0" y="7"/>
                  <a:pt x="6" y="0"/>
                  <a:pt x="13" y="0"/>
                </a:cubicBezTo>
                <a:cubicBezTo>
                  <a:pt x="17" y="0"/>
                  <a:pt x="21" y="2"/>
                  <a:pt x="23" y="5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7"/>
                  <a:pt x="45" y="27"/>
                </a:cubicBezTo>
                <a:cubicBezTo>
                  <a:pt x="45" y="28"/>
                  <a:pt x="43" y="30"/>
                  <a:pt x="42" y="30"/>
                </a:cubicBezTo>
                <a:cubicBezTo>
                  <a:pt x="42" y="30"/>
                  <a:pt x="42" y="30"/>
                  <a:pt x="42" y="29"/>
                </a:cubicBezTo>
                <a:cubicBezTo>
                  <a:pt x="20" y="8"/>
                  <a:pt x="20" y="8"/>
                  <a:pt x="20" y="8"/>
                </a:cubicBezTo>
                <a:cubicBezTo>
                  <a:pt x="18" y="6"/>
                  <a:pt x="16" y="5"/>
                  <a:pt x="13" y="5"/>
                </a:cubicBezTo>
                <a:cubicBezTo>
                  <a:pt x="8" y="5"/>
                  <a:pt x="4" y="9"/>
                  <a:pt x="4" y="14"/>
                </a:cubicBezTo>
                <a:cubicBezTo>
                  <a:pt x="4" y="16"/>
                  <a:pt x="5" y="19"/>
                  <a:pt x="7" y="21"/>
                </a:cubicBezTo>
                <a:cubicBezTo>
                  <a:pt x="35" y="48"/>
                  <a:pt x="35" y="48"/>
                  <a:pt x="35" y="48"/>
                </a:cubicBezTo>
                <a:cubicBezTo>
                  <a:pt x="36" y="50"/>
                  <a:pt x="38" y="50"/>
                  <a:pt x="40" y="50"/>
                </a:cubicBezTo>
                <a:cubicBezTo>
                  <a:pt x="43" y="50"/>
                  <a:pt x="45" y="48"/>
                  <a:pt x="45" y="45"/>
                </a:cubicBezTo>
                <a:cubicBezTo>
                  <a:pt x="45" y="43"/>
                  <a:pt x="44" y="41"/>
                  <a:pt x="43" y="40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1" y="18"/>
                  <a:pt x="20" y="18"/>
                </a:cubicBezTo>
                <a:cubicBezTo>
                  <a:pt x="19" y="18"/>
                  <a:pt x="18" y="19"/>
                  <a:pt x="18" y="21"/>
                </a:cubicBezTo>
                <a:cubicBezTo>
                  <a:pt x="18" y="22"/>
                  <a:pt x="18" y="22"/>
                  <a:pt x="19" y="23"/>
                </a:cubicBezTo>
                <a:cubicBezTo>
                  <a:pt x="33" y="38"/>
                  <a:pt x="33" y="38"/>
                  <a:pt x="33" y="38"/>
                </a:cubicBezTo>
                <a:cubicBezTo>
                  <a:pt x="34" y="38"/>
                  <a:pt x="34" y="38"/>
                  <a:pt x="34" y="38"/>
                </a:cubicBezTo>
                <a:cubicBezTo>
                  <a:pt x="34" y="39"/>
                  <a:pt x="32" y="41"/>
                  <a:pt x="31" y="41"/>
                </a:cubicBezTo>
                <a:cubicBezTo>
                  <a:pt x="31" y="41"/>
                  <a:pt x="30" y="41"/>
                  <a:pt x="30" y="41"/>
                </a:cubicBezTo>
                <a:cubicBezTo>
                  <a:pt x="16" y="26"/>
                  <a:pt x="16" y="26"/>
                  <a:pt x="16" y="26"/>
                </a:cubicBezTo>
                <a:cubicBezTo>
                  <a:pt x="14" y="25"/>
                  <a:pt x="13" y="23"/>
                  <a:pt x="13" y="21"/>
                </a:cubicBezTo>
                <a:cubicBezTo>
                  <a:pt x="13" y="17"/>
                  <a:pt x="16" y="14"/>
                  <a:pt x="20" y="14"/>
                </a:cubicBezTo>
                <a:cubicBezTo>
                  <a:pt x="22" y="14"/>
                  <a:pt x="24" y="15"/>
                  <a:pt x="26" y="16"/>
                </a:cubicBezTo>
                <a:cubicBezTo>
                  <a:pt x="46" y="37"/>
                  <a:pt x="46" y="37"/>
                  <a:pt x="46" y="37"/>
                </a:cubicBezTo>
                <a:cubicBezTo>
                  <a:pt x="49" y="39"/>
                  <a:pt x="50" y="42"/>
                  <a:pt x="50" y="45"/>
                </a:cubicBezTo>
                <a:cubicBezTo>
                  <a:pt x="50" y="51"/>
                  <a:pt x="46" y="55"/>
                  <a:pt x="40" y="5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6" name="Freeform 128"/>
          <p:cNvSpPr>
            <a:spLocks noEditPoints="1"/>
          </p:cNvSpPr>
          <p:nvPr/>
        </p:nvSpPr>
        <p:spPr bwMode="auto">
          <a:xfrm>
            <a:off x="5961445" y="3966369"/>
            <a:ext cx="203200" cy="188913"/>
          </a:xfrm>
          <a:custGeom>
            <a:avLst/>
            <a:gdLst/>
            <a:ahLst/>
            <a:cxnLst>
              <a:cxn ang="0">
                <a:pos x="10" y="37"/>
              </a:cxn>
              <a:cxn ang="0">
                <a:pos x="0" y="25"/>
              </a:cxn>
              <a:cxn ang="0">
                <a:pos x="6" y="18"/>
              </a:cxn>
              <a:cxn ang="0">
                <a:pos x="15" y="30"/>
              </a:cxn>
              <a:cxn ang="0">
                <a:pos x="10" y="37"/>
              </a:cxn>
              <a:cxn ang="0">
                <a:pos x="50" y="50"/>
              </a:cxn>
              <a:cxn ang="0">
                <a:pos x="43" y="55"/>
              </a:cxn>
              <a:cxn ang="0">
                <a:pos x="29" y="52"/>
              </a:cxn>
              <a:cxn ang="0">
                <a:pos x="15" y="55"/>
              </a:cxn>
              <a:cxn ang="0">
                <a:pos x="9" y="50"/>
              </a:cxn>
              <a:cxn ang="0">
                <a:pos x="29" y="29"/>
              </a:cxn>
              <a:cxn ang="0">
                <a:pos x="50" y="50"/>
              </a:cxn>
              <a:cxn ang="0">
                <a:pos x="21" y="21"/>
              </a:cxn>
              <a:cxn ang="0">
                <a:pos x="12" y="9"/>
              </a:cxn>
              <a:cxn ang="0">
                <a:pos x="18" y="0"/>
              </a:cxn>
              <a:cxn ang="0">
                <a:pos x="28" y="13"/>
              </a:cxn>
              <a:cxn ang="0">
                <a:pos x="21" y="21"/>
              </a:cxn>
              <a:cxn ang="0">
                <a:pos x="31" y="13"/>
              </a:cxn>
              <a:cxn ang="0">
                <a:pos x="41" y="0"/>
              </a:cxn>
              <a:cxn ang="0">
                <a:pos x="47" y="9"/>
              </a:cxn>
              <a:cxn ang="0">
                <a:pos x="38" y="21"/>
              </a:cxn>
              <a:cxn ang="0">
                <a:pos x="31" y="13"/>
              </a:cxn>
              <a:cxn ang="0">
                <a:pos x="59" y="25"/>
              </a:cxn>
              <a:cxn ang="0">
                <a:pos x="49" y="37"/>
              </a:cxn>
              <a:cxn ang="0">
                <a:pos x="44" y="30"/>
              </a:cxn>
              <a:cxn ang="0">
                <a:pos x="53" y="18"/>
              </a:cxn>
              <a:cxn ang="0">
                <a:pos x="59" y="25"/>
              </a:cxn>
            </a:cxnLst>
            <a:rect l="0" t="0" r="r" b="b"/>
            <a:pathLst>
              <a:path w="59" h="55">
                <a:moveTo>
                  <a:pt x="10" y="37"/>
                </a:moveTo>
                <a:cubicBezTo>
                  <a:pt x="4" y="37"/>
                  <a:pt x="0" y="30"/>
                  <a:pt x="0" y="25"/>
                </a:cubicBezTo>
                <a:cubicBezTo>
                  <a:pt x="0" y="21"/>
                  <a:pt x="2" y="18"/>
                  <a:pt x="6" y="18"/>
                </a:cubicBezTo>
                <a:cubicBezTo>
                  <a:pt x="11" y="18"/>
                  <a:pt x="15" y="25"/>
                  <a:pt x="15" y="30"/>
                </a:cubicBezTo>
                <a:cubicBezTo>
                  <a:pt x="15" y="33"/>
                  <a:pt x="14" y="37"/>
                  <a:pt x="10" y="37"/>
                </a:cubicBezTo>
                <a:close/>
                <a:moveTo>
                  <a:pt x="50" y="50"/>
                </a:moveTo>
                <a:cubicBezTo>
                  <a:pt x="50" y="54"/>
                  <a:pt x="46" y="55"/>
                  <a:pt x="43" y="55"/>
                </a:cubicBezTo>
                <a:cubicBezTo>
                  <a:pt x="38" y="55"/>
                  <a:pt x="34" y="52"/>
                  <a:pt x="29" y="52"/>
                </a:cubicBezTo>
                <a:cubicBezTo>
                  <a:pt x="25" y="52"/>
                  <a:pt x="21" y="55"/>
                  <a:pt x="15" y="55"/>
                </a:cubicBezTo>
                <a:cubicBezTo>
                  <a:pt x="12" y="55"/>
                  <a:pt x="9" y="54"/>
                  <a:pt x="9" y="50"/>
                </a:cubicBezTo>
                <a:cubicBezTo>
                  <a:pt x="9" y="41"/>
                  <a:pt x="21" y="29"/>
                  <a:pt x="29" y="29"/>
                </a:cubicBezTo>
                <a:cubicBezTo>
                  <a:pt x="38" y="29"/>
                  <a:pt x="50" y="41"/>
                  <a:pt x="50" y="50"/>
                </a:cubicBezTo>
                <a:close/>
                <a:moveTo>
                  <a:pt x="21" y="21"/>
                </a:moveTo>
                <a:cubicBezTo>
                  <a:pt x="15" y="21"/>
                  <a:pt x="12" y="14"/>
                  <a:pt x="12" y="9"/>
                </a:cubicBezTo>
                <a:cubicBezTo>
                  <a:pt x="12" y="5"/>
                  <a:pt x="14" y="0"/>
                  <a:pt x="18" y="0"/>
                </a:cubicBezTo>
                <a:cubicBezTo>
                  <a:pt x="24" y="0"/>
                  <a:pt x="28" y="8"/>
                  <a:pt x="28" y="13"/>
                </a:cubicBezTo>
                <a:cubicBezTo>
                  <a:pt x="28" y="17"/>
                  <a:pt x="26" y="21"/>
                  <a:pt x="21" y="21"/>
                </a:cubicBezTo>
                <a:close/>
                <a:moveTo>
                  <a:pt x="31" y="13"/>
                </a:moveTo>
                <a:cubicBezTo>
                  <a:pt x="31" y="8"/>
                  <a:pt x="35" y="0"/>
                  <a:pt x="41" y="0"/>
                </a:cubicBezTo>
                <a:cubicBezTo>
                  <a:pt x="45" y="0"/>
                  <a:pt x="47" y="5"/>
                  <a:pt x="47" y="9"/>
                </a:cubicBezTo>
                <a:cubicBezTo>
                  <a:pt x="47" y="14"/>
                  <a:pt x="44" y="21"/>
                  <a:pt x="38" y="21"/>
                </a:cubicBezTo>
                <a:cubicBezTo>
                  <a:pt x="33" y="21"/>
                  <a:pt x="31" y="17"/>
                  <a:pt x="31" y="13"/>
                </a:cubicBezTo>
                <a:close/>
                <a:moveTo>
                  <a:pt x="59" y="25"/>
                </a:moveTo>
                <a:cubicBezTo>
                  <a:pt x="59" y="30"/>
                  <a:pt x="55" y="37"/>
                  <a:pt x="49" y="37"/>
                </a:cubicBezTo>
                <a:cubicBezTo>
                  <a:pt x="45" y="37"/>
                  <a:pt x="44" y="33"/>
                  <a:pt x="44" y="30"/>
                </a:cubicBezTo>
                <a:cubicBezTo>
                  <a:pt x="44" y="25"/>
                  <a:pt x="48" y="18"/>
                  <a:pt x="53" y="18"/>
                </a:cubicBezTo>
                <a:cubicBezTo>
                  <a:pt x="57" y="18"/>
                  <a:pt x="59" y="21"/>
                  <a:pt x="59" y="2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7" name="Freeform 129"/>
          <p:cNvSpPr>
            <a:spLocks noEditPoints="1"/>
          </p:cNvSpPr>
          <p:nvPr/>
        </p:nvSpPr>
        <p:spPr bwMode="auto">
          <a:xfrm>
            <a:off x="6456745" y="3966369"/>
            <a:ext cx="233363" cy="188913"/>
          </a:xfrm>
          <a:custGeom>
            <a:avLst/>
            <a:gdLst/>
            <a:ahLst/>
            <a:cxnLst>
              <a:cxn ang="0">
                <a:pos x="68" y="49"/>
              </a:cxn>
              <a:cxn ang="0">
                <a:pos x="63" y="55"/>
              </a:cxn>
              <a:cxn ang="0">
                <a:pos x="5" y="55"/>
              </a:cxn>
              <a:cxn ang="0">
                <a:pos x="0" y="49"/>
              </a:cxn>
              <a:cxn ang="0">
                <a:pos x="0" y="6"/>
              </a:cxn>
              <a:cxn ang="0">
                <a:pos x="5" y="0"/>
              </a:cxn>
              <a:cxn ang="0">
                <a:pos x="63" y="0"/>
              </a:cxn>
              <a:cxn ang="0">
                <a:pos x="68" y="6"/>
              </a:cxn>
              <a:cxn ang="0">
                <a:pos x="68" y="49"/>
              </a:cxn>
              <a:cxn ang="0">
                <a:pos x="5" y="5"/>
              </a:cxn>
              <a:cxn ang="0">
                <a:pos x="4" y="6"/>
              </a:cxn>
              <a:cxn ang="0">
                <a:pos x="4" y="49"/>
              </a:cxn>
              <a:cxn ang="0">
                <a:pos x="5" y="51"/>
              </a:cxn>
              <a:cxn ang="0">
                <a:pos x="63" y="51"/>
              </a:cxn>
              <a:cxn ang="0">
                <a:pos x="64" y="49"/>
              </a:cxn>
              <a:cxn ang="0">
                <a:pos x="64" y="6"/>
              </a:cxn>
              <a:cxn ang="0">
                <a:pos x="63" y="5"/>
              </a:cxn>
              <a:cxn ang="0">
                <a:pos x="5" y="5"/>
              </a:cxn>
              <a:cxn ang="0">
                <a:pos x="16" y="23"/>
              </a:cxn>
              <a:cxn ang="0">
                <a:pos x="9" y="16"/>
              </a:cxn>
              <a:cxn ang="0">
                <a:pos x="16" y="9"/>
              </a:cxn>
              <a:cxn ang="0">
                <a:pos x="23" y="16"/>
              </a:cxn>
              <a:cxn ang="0">
                <a:pos x="16" y="23"/>
              </a:cxn>
              <a:cxn ang="0">
                <a:pos x="59" y="46"/>
              </a:cxn>
              <a:cxn ang="0">
                <a:pos x="9" y="46"/>
              </a:cxn>
              <a:cxn ang="0">
                <a:pos x="9" y="39"/>
              </a:cxn>
              <a:cxn ang="0">
                <a:pos x="20" y="28"/>
              </a:cxn>
              <a:cxn ang="0">
                <a:pos x="26" y="33"/>
              </a:cxn>
              <a:cxn ang="0">
                <a:pos x="44" y="15"/>
              </a:cxn>
              <a:cxn ang="0">
                <a:pos x="59" y="30"/>
              </a:cxn>
              <a:cxn ang="0">
                <a:pos x="59" y="46"/>
              </a:cxn>
            </a:cxnLst>
            <a:rect l="0" t="0" r="r" b="b"/>
            <a:pathLst>
              <a:path w="68" h="55">
                <a:moveTo>
                  <a:pt x="68" y="49"/>
                </a:moveTo>
                <a:cubicBezTo>
                  <a:pt x="68" y="53"/>
                  <a:pt x="66" y="55"/>
                  <a:pt x="63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3"/>
                  <a:pt x="0" y="49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2" y="0"/>
                  <a:pt x="5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6" y="0"/>
                  <a:pt x="68" y="3"/>
                  <a:pt x="68" y="6"/>
                </a:cubicBezTo>
                <a:lnTo>
                  <a:pt x="68" y="49"/>
                </a:lnTo>
                <a:close/>
                <a:moveTo>
                  <a:pt x="5" y="5"/>
                </a:moveTo>
                <a:cubicBezTo>
                  <a:pt x="5" y="5"/>
                  <a:pt x="4" y="5"/>
                  <a:pt x="4" y="6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0"/>
                  <a:pt x="5" y="51"/>
                  <a:pt x="5" y="51"/>
                </a:cubicBezTo>
                <a:cubicBezTo>
                  <a:pt x="63" y="51"/>
                  <a:pt x="63" y="51"/>
                  <a:pt x="63" y="51"/>
                </a:cubicBezTo>
                <a:cubicBezTo>
                  <a:pt x="63" y="51"/>
                  <a:pt x="64" y="50"/>
                  <a:pt x="64" y="49"/>
                </a:cubicBezTo>
                <a:cubicBezTo>
                  <a:pt x="64" y="6"/>
                  <a:pt x="64" y="6"/>
                  <a:pt x="64" y="6"/>
                </a:cubicBezTo>
                <a:cubicBezTo>
                  <a:pt x="64" y="5"/>
                  <a:pt x="63" y="5"/>
                  <a:pt x="63" y="5"/>
                </a:cubicBezTo>
                <a:lnTo>
                  <a:pt x="5" y="5"/>
                </a:lnTo>
                <a:close/>
                <a:moveTo>
                  <a:pt x="16" y="23"/>
                </a:moveTo>
                <a:cubicBezTo>
                  <a:pt x="12" y="23"/>
                  <a:pt x="9" y="20"/>
                  <a:pt x="9" y="16"/>
                </a:cubicBezTo>
                <a:cubicBezTo>
                  <a:pt x="9" y="13"/>
                  <a:pt x="12" y="9"/>
                  <a:pt x="16" y="9"/>
                </a:cubicBezTo>
                <a:cubicBezTo>
                  <a:pt x="20" y="9"/>
                  <a:pt x="23" y="13"/>
                  <a:pt x="23" y="16"/>
                </a:cubicBezTo>
                <a:cubicBezTo>
                  <a:pt x="23" y="20"/>
                  <a:pt x="20" y="23"/>
                  <a:pt x="16" y="23"/>
                </a:cubicBezTo>
                <a:close/>
                <a:moveTo>
                  <a:pt x="59" y="46"/>
                </a:moveTo>
                <a:cubicBezTo>
                  <a:pt x="9" y="46"/>
                  <a:pt x="9" y="46"/>
                  <a:pt x="9" y="46"/>
                </a:cubicBezTo>
                <a:cubicBezTo>
                  <a:pt x="9" y="39"/>
                  <a:pt x="9" y="39"/>
                  <a:pt x="9" y="39"/>
                </a:cubicBezTo>
                <a:cubicBezTo>
                  <a:pt x="20" y="28"/>
                  <a:pt x="20" y="28"/>
                  <a:pt x="20" y="28"/>
                </a:cubicBezTo>
                <a:cubicBezTo>
                  <a:pt x="26" y="33"/>
                  <a:pt x="26" y="33"/>
                  <a:pt x="26" y="33"/>
                </a:cubicBezTo>
                <a:cubicBezTo>
                  <a:pt x="44" y="15"/>
                  <a:pt x="44" y="15"/>
                  <a:pt x="44" y="15"/>
                </a:cubicBezTo>
                <a:cubicBezTo>
                  <a:pt x="59" y="30"/>
                  <a:pt x="59" y="30"/>
                  <a:pt x="59" y="30"/>
                </a:cubicBezTo>
                <a:lnTo>
                  <a:pt x="59" y="4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8" name="Freeform 130"/>
          <p:cNvSpPr/>
          <p:nvPr/>
        </p:nvSpPr>
        <p:spPr bwMode="auto">
          <a:xfrm>
            <a:off x="6952045" y="3966369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19" y="54"/>
              </a:cxn>
              <a:cxn ang="0">
                <a:pos x="22" y="48"/>
              </a:cxn>
              <a:cxn ang="0">
                <a:pos x="24" y="41"/>
              </a:cxn>
              <a:cxn ang="0">
                <a:pos x="31" y="44"/>
              </a:cxn>
              <a:cxn ang="0">
                <a:pos x="46" y="25"/>
              </a:cxn>
              <a:cxn ang="0">
                <a:pos x="28" y="10"/>
              </a:cxn>
              <a:cxn ang="0">
                <a:pos x="9" y="27"/>
              </a:cxn>
              <a:cxn ang="0">
                <a:pos x="14" y="37"/>
              </a:cxn>
              <a:cxn ang="0">
                <a:pos x="16" y="36"/>
              </a:cxn>
              <a:cxn ang="0">
                <a:pos x="16" y="34"/>
              </a:cxn>
              <a:cxn ang="0">
                <a:pos x="16" y="33"/>
              </a:cxn>
              <a:cxn ang="0">
                <a:pos x="14" y="27"/>
              </a:cxn>
              <a:cxn ang="0">
                <a:pos x="27" y="14"/>
              </a:cxn>
              <a:cxn ang="0">
                <a:pos x="39" y="25"/>
              </a:cxn>
              <a:cxn ang="0">
                <a:pos x="30" y="39"/>
              </a:cxn>
              <a:cxn ang="0">
                <a:pos x="26" y="34"/>
              </a:cxn>
              <a:cxn ang="0">
                <a:pos x="28" y="24"/>
              </a:cxn>
              <a:cxn ang="0">
                <a:pos x="25" y="20"/>
              </a:cxn>
              <a:cxn ang="0">
                <a:pos x="19" y="27"/>
              </a:cxn>
              <a:cxn ang="0">
                <a:pos x="20" y="32"/>
              </a:cxn>
              <a:cxn ang="0">
                <a:pos x="17" y="47"/>
              </a:cxn>
              <a:cxn ang="0">
                <a:pos x="16" y="53"/>
              </a:cxn>
              <a:cxn ang="0">
                <a:pos x="0" y="28"/>
              </a:cxn>
              <a:cxn ang="0">
                <a:pos x="27" y="0"/>
              </a:cxn>
              <a:cxn ang="0">
                <a:pos x="55" y="28"/>
              </a:cxn>
              <a:cxn ang="0">
                <a:pos x="27" y="55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24" y="55"/>
                  <a:pt x="22" y="55"/>
                  <a:pt x="19" y="54"/>
                </a:cubicBezTo>
                <a:cubicBezTo>
                  <a:pt x="20" y="52"/>
                  <a:pt x="22" y="50"/>
                  <a:pt x="22" y="48"/>
                </a:cubicBezTo>
                <a:cubicBezTo>
                  <a:pt x="22" y="48"/>
                  <a:pt x="23" y="47"/>
                  <a:pt x="24" y="41"/>
                </a:cubicBezTo>
                <a:cubicBezTo>
                  <a:pt x="25" y="42"/>
                  <a:pt x="28" y="44"/>
                  <a:pt x="31" y="44"/>
                </a:cubicBezTo>
                <a:cubicBezTo>
                  <a:pt x="40" y="44"/>
                  <a:pt x="46" y="36"/>
                  <a:pt x="46" y="25"/>
                </a:cubicBezTo>
                <a:cubicBezTo>
                  <a:pt x="46" y="17"/>
                  <a:pt x="39" y="10"/>
                  <a:pt x="28" y="10"/>
                </a:cubicBezTo>
                <a:cubicBezTo>
                  <a:pt x="15" y="10"/>
                  <a:pt x="9" y="19"/>
                  <a:pt x="9" y="27"/>
                </a:cubicBezTo>
                <a:cubicBezTo>
                  <a:pt x="9" y="31"/>
                  <a:pt x="10" y="36"/>
                  <a:pt x="14" y="37"/>
                </a:cubicBezTo>
                <a:cubicBezTo>
                  <a:pt x="15" y="37"/>
                  <a:pt x="15" y="37"/>
                  <a:pt x="16" y="36"/>
                </a:cubicBezTo>
                <a:cubicBezTo>
                  <a:pt x="16" y="36"/>
                  <a:pt x="16" y="35"/>
                  <a:pt x="16" y="34"/>
                </a:cubicBezTo>
                <a:cubicBezTo>
                  <a:pt x="16" y="34"/>
                  <a:pt x="16" y="33"/>
                  <a:pt x="16" y="33"/>
                </a:cubicBezTo>
                <a:cubicBezTo>
                  <a:pt x="15" y="31"/>
                  <a:pt x="14" y="30"/>
                  <a:pt x="14" y="27"/>
                </a:cubicBezTo>
                <a:cubicBezTo>
                  <a:pt x="14" y="20"/>
                  <a:pt x="19" y="14"/>
                  <a:pt x="27" y="14"/>
                </a:cubicBezTo>
                <a:cubicBezTo>
                  <a:pt x="35" y="14"/>
                  <a:pt x="39" y="19"/>
                  <a:pt x="39" y="25"/>
                </a:cubicBezTo>
                <a:cubicBezTo>
                  <a:pt x="39" y="33"/>
                  <a:pt x="35" y="39"/>
                  <a:pt x="30" y="39"/>
                </a:cubicBezTo>
                <a:cubicBezTo>
                  <a:pt x="27" y="39"/>
                  <a:pt x="25" y="37"/>
                  <a:pt x="26" y="34"/>
                </a:cubicBezTo>
                <a:cubicBezTo>
                  <a:pt x="27" y="31"/>
                  <a:pt x="28" y="27"/>
                  <a:pt x="28" y="24"/>
                </a:cubicBezTo>
                <a:cubicBezTo>
                  <a:pt x="28" y="22"/>
                  <a:pt x="27" y="20"/>
                  <a:pt x="25" y="20"/>
                </a:cubicBezTo>
                <a:cubicBezTo>
                  <a:pt x="22" y="20"/>
                  <a:pt x="19" y="23"/>
                  <a:pt x="19" y="27"/>
                </a:cubicBezTo>
                <a:cubicBezTo>
                  <a:pt x="19" y="27"/>
                  <a:pt x="19" y="30"/>
                  <a:pt x="20" y="32"/>
                </a:cubicBezTo>
                <a:cubicBezTo>
                  <a:pt x="17" y="44"/>
                  <a:pt x="17" y="47"/>
                  <a:pt x="17" y="47"/>
                </a:cubicBezTo>
                <a:cubicBezTo>
                  <a:pt x="16" y="49"/>
                  <a:pt x="16" y="51"/>
                  <a:pt x="16" y="53"/>
                </a:cubicBezTo>
                <a:cubicBezTo>
                  <a:pt x="7" y="49"/>
                  <a:pt x="0" y="39"/>
                  <a:pt x="0" y="28"/>
                </a:cubicBezTo>
                <a:cubicBezTo>
                  <a:pt x="0" y="13"/>
                  <a:pt x="12" y="0"/>
                  <a:pt x="27" y="0"/>
                </a:cubicBezTo>
                <a:cubicBezTo>
                  <a:pt x="42" y="0"/>
                  <a:pt x="55" y="13"/>
                  <a:pt x="55" y="28"/>
                </a:cubicBezTo>
                <a:cubicBezTo>
                  <a:pt x="55" y="43"/>
                  <a:pt x="42" y="55"/>
                  <a:pt x="27" y="5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9" name="Freeform 131"/>
          <p:cNvSpPr>
            <a:spLocks noEditPoints="1"/>
          </p:cNvSpPr>
          <p:nvPr/>
        </p:nvSpPr>
        <p:spPr bwMode="auto">
          <a:xfrm>
            <a:off x="7445757" y="3966369"/>
            <a:ext cx="188913" cy="188913"/>
          </a:xfrm>
          <a:custGeom>
            <a:avLst/>
            <a:gdLst/>
            <a:ahLst/>
            <a:cxnLst>
              <a:cxn ang="0">
                <a:pos x="55" y="28"/>
              </a:cxn>
              <a:cxn ang="0">
                <a:pos x="27" y="55"/>
              </a:cxn>
              <a:cxn ang="0">
                <a:pos x="0" y="28"/>
              </a:cxn>
              <a:cxn ang="0">
                <a:pos x="27" y="0"/>
              </a:cxn>
              <a:cxn ang="0">
                <a:pos x="55" y="28"/>
              </a:cxn>
              <a:cxn ang="0">
                <a:pos x="42" y="28"/>
              </a:cxn>
              <a:cxn ang="0">
                <a:pos x="41" y="26"/>
              </a:cxn>
              <a:cxn ang="0">
                <a:pos x="21" y="14"/>
              </a:cxn>
              <a:cxn ang="0">
                <a:pos x="19" y="14"/>
              </a:cxn>
              <a:cxn ang="0">
                <a:pos x="18" y="16"/>
              </a:cxn>
              <a:cxn ang="0">
                <a:pos x="18" y="39"/>
              </a:cxn>
              <a:cxn ang="0">
                <a:pos x="19" y="41"/>
              </a:cxn>
              <a:cxn ang="0">
                <a:pos x="20" y="41"/>
              </a:cxn>
              <a:cxn ang="0">
                <a:pos x="21" y="41"/>
              </a:cxn>
              <a:cxn ang="0">
                <a:pos x="41" y="30"/>
              </a:cxn>
              <a:cxn ang="0">
                <a:pos x="42" y="28"/>
              </a:cxn>
            </a:cxnLst>
            <a:rect l="0" t="0" r="r" b="b"/>
            <a:pathLst>
              <a:path w="55" h="55">
                <a:moveTo>
                  <a:pt x="55" y="28"/>
                </a:moveTo>
                <a:cubicBezTo>
                  <a:pt x="55" y="43"/>
                  <a:pt x="42" y="55"/>
                  <a:pt x="27" y="55"/>
                </a:cubicBezTo>
                <a:cubicBezTo>
                  <a:pt x="12" y="55"/>
                  <a:pt x="0" y="43"/>
                  <a:pt x="0" y="28"/>
                </a:cubicBezTo>
                <a:cubicBezTo>
                  <a:pt x="0" y="13"/>
                  <a:pt x="12" y="0"/>
                  <a:pt x="27" y="0"/>
                </a:cubicBezTo>
                <a:cubicBezTo>
                  <a:pt x="42" y="0"/>
                  <a:pt x="55" y="13"/>
                  <a:pt x="55" y="28"/>
                </a:cubicBezTo>
                <a:close/>
                <a:moveTo>
                  <a:pt x="42" y="28"/>
                </a:moveTo>
                <a:cubicBezTo>
                  <a:pt x="42" y="27"/>
                  <a:pt x="42" y="26"/>
                  <a:pt x="41" y="26"/>
                </a:cubicBezTo>
                <a:cubicBezTo>
                  <a:pt x="21" y="14"/>
                  <a:pt x="21" y="14"/>
                  <a:pt x="21" y="14"/>
                </a:cubicBezTo>
                <a:cubicBezTo>
                  <a:pt x="21" y="14"/>
                  <a:pt x="20" y="14"/>
                  <a:pt x="19" y="14"/>
                </a:cubicBezTo>
                <a:cubicBezTo>
                  <a:pt x="18" y="15"/>
                  <a:pt x="18" y="16"/>
                  <a:pt x="18" y="16"/>
                </a:cubicBezTo>
                <a:cubicBezTo>
                  <a:pt x="18" y="39"/>
                  <a:pt x="18" y="39"/>
                  <a:pt x="18" y="39"/>
                </a:cubicBezTo>
                <a:cubicBezTo>
                  <a:pt x="18" y="40"/>
                  <a:pt x="18" y="41"/>
                  <a:pt x="19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41" y="30"/>
                  <a:pt x="41" y="30"/>
                  <a:pt x="41" y="30"/>
                </a:cubicBezTo>
                <a:cubicBezTo>
                  <a:pt x="42" y="29"/>
                  <a:pt x="42" y="29"/>
                  <a:pt x="42" y="2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0" name="Freeform 132"/>
          <p:cNvSpPr>
            <a:spLocks noEditPoints="1"/>
          </p:cNvSpPr>
          <p:nvPr/>
        </p:nvSpPr>
        <p:spPr bwMode="auto">
          <a:xfrm>
            <a:off x="7941057" y="3966369"/>
            <a:ext cx="188913" cy="1889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8"/>
              </a:cxn>
              <a:cxn ang="0">
                <a:pos x="27" y="0"/>
              </a:cxn>
              <a:cxn ang="0">
                <a:pos x="55" y="28"/>
              </a:cxn>
              <a:cxn ang="0">
                <a:pos x="27" y="55"/>
              </a:cxn>
              <a:cxn ang="0">
                <a:pos x="43" y="25"/>
              </a:cxn>
              <a:cxn ang="0">
                <a:pos x="41" y="23"/>
              </a:cxn>
              <a:cxn ang="0">
                <a:pos x="32" y="23"/>
              </a:cxn>
              <a:cxn ang="0">
                <a:pos x="32" y="14"/>
              </a:cxn>
              <a:cxn ang="0">
                <a:pos x="29" y="12"/>
              </a:cxn>
              <a:cxn ang="0">
                <a:pos x="25" y="12"/>
              </a:cxn>
              <a:cxn ang="0">
                <a:pos x="23" y="14"/>
              </a:cxn>
              <a:cxn ang="0">
                <a:pos x="23" y="23"/>
              </a:cxn>
              <a:cxn ang="0">
                <a:pos x="13" y="23"/>
              </a:cxn>
              <a:cxn ang="0">
                <a:pos x="11" y="25"/>
              </a:cxn>
              <a:cxn ang="0">
                <a:pos x="11" y="30"/>
              </a:cxn>
              <a:cxn ang="0">
                <a:pos x="13" y="32"/>
              </a:cxn>
              <a:cxn ang="0">
                <a:pos x="23" y="32"/>
              </a:cxn>
              <a:cxn ang="0">
                <a:pos x="23" y="41"/>
              </a:cxn>
              <a:cxn ang="0">
                <a:pos x="25" y="44"/>
              </a:cxn>
              <a:cxn ang="0">
                <a:pos x="29" y="44"/>
              </a:cxn>
              <a:cxn ang="0">
                <a:pos x="32" y="41"/>
              </a:cxn>
              <a:cxn ang="0">
                <a:pos x="32" y="32"/>
              </a:cxn>
              <a:cxn ang="0">
                <a:pos x="41" y="32"/>
              </a:cxn>
              <a:cxn ang="0">
                <a:pos x="43" y="30"/>
              </a:cxn>
              <a:cxn ang="0">
                <a:pos x="43" y="25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3"/>
                  <a:pt x="0" y="28"/>
                </a:cubicBezTo>
                <a:cubicBezTo>
                  <a:pt x="0" y="13"/>
                  <a:pt x="12" y="0"/>
                  <a:pt x="27" y="0"/>
                </a:cubicBezTo>
                <a:cubicBezTo>
                  <a:pt x="42" y="0"/>
                  <a:pt x="55" y="13"/>
                  <a:pt x="55" y="28"/>
                </a:cubicBezTo>
                <a:cubicBezTo>
                  <a:pt x="55" y="43"/>
                  <a:pt x="42" y="55"/>
                  <a:pt x="27" y="55"/>
                </a:cubicBezTo>
                <a:close/>
                <a:moveTo>
                  <a:pt x="43" y="25"/>
                </a:moveTo>
                <a:cubicBezTo>
                  <a:pt x="43" y="24"/>
                  <a:pt x="42" y="23"/>
                  <a:pt x="41" y="23"/>
                </a:cubicBezTo>
                <a:cubicBezTo>
                  <a:pt x="32" y="23"/>
                  <a:pt x="32" y="23"/>
                  <a:pt x="32" y="23"/>
                </a:cubicBezTo>
                <a:cubicBezTo>
                  <a:pt x="32" y="14"/>
                  <a:pt x="32" y="14"/>
                  <a:pt x="32" y="14"/>
                </a:cubicBezTo>
                <a:cubicBezTo>
                  <a:pt x="32" y="13"/>
                  <a:pt x="31" y="12"/>
                  <a:pt x="29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4" y="12"/>
                  <a:pt x="23" y="13"/>
                  <a:pt x="23" y="14"/>
                </a:cubicBezTo>
                <a:cubicBezTo>
                  <a:pt x="23" y="23"/>
                  <a:pt x="23" y="23"/>
                  <a:pt x="23" y="23"/>
                </a:cubicBezTo>
                <a:cubicBezTo>
                  <a:pt x="13" y="23"/>
                  <a:pt x="13" y="23"/>
                  <a:pt x="13" y="23"/>
                </a:cubicBezTo>
                <a:cubicBezTo>
                  <a:pt x="12" y="23"/>
                  <a:pt x="11" y="24"/>
                  <a:pt x="11" y="25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1"/>
                  <a:pt x="12" y="32"/>
                  <a:pt x="13" y="32"/>
                </a:cubicBezTo>
                <a:cubicBezTo>
                  <a:pt x="23" y="32"/>
                  <a:pt x="23" y="32"/>
                  <a:pt x="23" y="32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43"/>
                  <a:pt x="24" y="44"/>
                  <a:pt x="25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31" y="44"/>
                  <a:pt x="32" y="43"/>
                  <a:pt x="32" y="41"/>
                </a:cubicBezTo>
                <a:cubicBezTo>
                  <a:pt x="32" y="32"/>
                  <a:pt x="32" y="32"/>
                  <a:pt x="32" y="32"/>
                </a:cubicBezTo>
                <a:cubicBezTo>
                  <a:pt x="41" y="32"/>
                  <a:pt x="41" y="32"/>
                  <a:pt x="41" y="32"/>
                </a:cubicBezTo>
                <a:cubicBezTo>
                  <a:pt x="42" y="32"/>
                  <a:pt x="43" y="31"/>
                  <a:pt x="43" y="30"/>
                </a:cubicBezTo>
                <a:lnTo>
                  <a:pt x="43" y="2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1" name="Freeform 133"/>
          <p:cNvSpPr>
            <a:spLocks noEditPoints="1"/>
          </p:cNvSpPr>
          <p:nvPr/>
        </p:nvSpPr>
        <p:spPr bwMode="auto">
          <a:xfrm>
            <a:off x="8436357" y="3966369"/>
            <a:ext cx="203200" cy="188913"/>
          </a:xfrm>
          <a:custGeom>
            <a:avLst/>
            <a:gdLst/>
            <a:ahLst/>
            <a:cxnLst>
              <a:cxn ang="0">
                <a:pos x="59" y="45"/>
              </a:cxn>
              <a:cxn ang="0">
                <a:pos x="58" y="46"/>
              </a:cxn>
              <a:cxn ang="0">
                <a:pos x="50" y="46"/>
              </a:cxn>
              <a:cxn ang="0">
                <a:pos x="50" y="52"/>
              </a:cxn>
              <a:cxn ang="0">
                <a:pos x="47" y="55"/>
              </a:cxn>
              <a:cxn ang="0">
                <a:pos x="12" y="55"/>
              </a:cxn>
              <a:cxn ang="0">
                <a:pos x="9" y="52"/>
              </a:cxn>
              <a:cxn ang="0">
                <a:pos x="9" y="46"/>
              </a:cxn>
              <a:cxn ang="0">
                <a:pos x="1" y="46"/>
              </a:cxn>
              <a:cxn ang="0">
                <a:pos x="0" y="45"/>
              </a:cxn>
              <a:cxn ang="0">
                <a:pos x="0" y="30"/>
              </a:cxn>
              <a:cxn ang="0">
                <a:pos x="7" y="23"/>
              </a:cxn>
              <a:cxn ang="0">
                <a:pos x="9" y="23"/>
              </a:cxn>
              <a:cxn ang="0">
                <a:pos x="9" y="4"/>
              </a:cxn>
              <a:cxn ang="0">
                <a:pos x="12" y="0"/>
              </a:cxn>
              <a:cxn ang="0">
                <a:pos x="36" y="0"/>
              </a:cxn>
              <a:cxn ang="0">
                <a:pos x="42" y="3"/>
              </a:cxn>
              <a:cxn ang="0">
                <a:pos x="48" y="8"/>
              </a:cxn>
              <a:cxn ang="0">
                <a:pos x="50" y="14"/>
              </a:cxn>
              <a:cxn ang="0">
                <a:pos x="50" y="23"/>
              </a:cxn>
              <a:cxn ang="0">
                <a:pos x="52" y="23"/>
              </a:cxn>
              <a:cxn ang="0">
                <a:pos x="59" y="30"/>
              </a:cxn>
              <a:cxn ang="0">
                <a:pos x="59" y="45"/>
              </a:cxn>
              <a:cxn ang="0">
                <a:pos x="45" y="28"/>
              </a:cxn>
              <a:cxn ang="0">
                <a:pos x="45" y="14"/>
              </a:cxn>
              <a:cxn ang="0">
                <a:pos x="40" y="14"/>
              </a:cxn>
              <a:cxn ang="0">
                <a:pos x="36" y="11"/>
              </a:cxn>
              <a:cxn ang="0">
                <a:pos x="36" y="5"/>
              </a:cxn>
              <a:cxn ang="0">
                <a:pos x="13" y="5"/>
              </a:cxn>
              <a:cxn ang="0">
                <a:pos x="13" y="28"/>
              </a:cxn>
              <a:cxn ang="0">
                <a:pos x="45" y="28"/>
              </a:cxn>
              <a:cxn ang="0">
                <a:pos x="45" y="51"/>
              </a:cxn>
              <a:cxn ang="0">
                <a:pos x="45" y="41"/>
              </a:cxn>
              <a:cxn ang="0">
                <a:pos x="13" y="41"/>
              </a:cxn>
              <a:cxn ang="0">
                <a:pos x="13" y="51"/>
              </a:cxn>
              <a:cxn ang="0">
                <a:pos x="45" y="51"/>
              </a:cxn>
              <a:cxn ang="0">
                <a:pos x="52" y="28"/>
              </a:cxn>
              <a:cxn ang="0">
                <a:pos x="50" y="30"/>
              </a:cxn>
              <a:cxn ang="0">
                <a:pos x="52" y="32"/>
              </a:cxn>
              <a:cxn ang="0">
                <a:pos x="55" y="30"/>
              </a:cxn>
              <a:cxn ang="0">
                <a:pos x="52" y="28"/>
              </a:cxn>
            </a:cxnLst>
            <a:rect l="0" t="0" r="r" b="b"/>
            <a:pathLst>
              <a:path w="59" h="55">
                <a:moveTo>
                  <a:pt x="59" y="45"/>
                </a:moveTo>
                <a:cubicBezTo>
                  <a:pt x="59" y="45"/>
                  <a:pt x="59" y="46"/>
                  <a:pt x="58" y="46"/>
                </a:cubicBezTo>
                <a:cubicBezTo>
                  <a:pt x="50" y="46"/>
                  <a:pt x="50" y="46"/>
                  <a:pt x="50" y="46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4"/>
                  <a:pt x="48" y="55"/>
                  <a:pt x="47" y="55"/>
                </a:cubicBezTo>
                <a:cubicBezTo>
                  <a:pt x="12" y="55"/>
                  <a:pt x="12" y="55"/>
                  <a:pt x="12" y="55"/>
                </a:cubicBezTo>
                <a:cubicBezTo>
                  <a:pt x="10" y="55"/>
                  <a:pt x="9" y="54"/>
                  <a:pt x="9" y="52"/>
                </a:cubicBezTo>
                <a:cubicBezTo>
                  <a:pt x="9" y="46"/>
                  <a:pt x="9" y="46"/>
                  <a:pt x="9" y="46"/>
                </a:cubicBezTo>
                <a:cubicBezTo>
                  <a:pt x="1" y="46"/>
                  <a:pt x="1" y="46"/>
                  <a:pt x="1" y="46"/>
                </a:cubicBezTo>
                <a:cubicBezTo>
                  <a:pt x="0" y="46"/>
                  <a:pt x="0" y="45"/>
                  <a:pt x="0" y="45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26"/>
                  <a:pt x="3" y="23"/>
                  <a:pt x="7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4"/>
                  <a:pt x="9" y="4"/>
                  <a:pt x="9" y="4"/>
                </a:cubicBezTo>
                <a:cubicBezTo>
                  <a:pt x="9" y="2"/>
                  <a:pt x="10" y="0"/>
                  <a:pt x="12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8" y="0"/>
                  <a:pt x="41" y="1"/>
                  <a:pt x="42" y="3"/>
                </a:cubicBezTo>
                <a:cubicBezTo>
                  <a:pt x="48" y="8"/>
                  <a:pt x="48" y="8"/>
                  <a:pt x="48" y="8"/>
                </a:cubicBezTo>
                <a:cubicBezTo>
                  <a:pt x="49" y="10"/>
                  <a:pt x="50" y="12"/>
                  <a:pt x="50" y="14"/>
                </a:cubicBezTo>
                <a:cubicBezTo>
                  <a:pt x="50" y="23"/>
                  <a:pt x="50" y="23"/>
                  <a:pt x="50" y="23"/>
                </a:cubicBezTo>
                <a:cubicBezTo>
                  <a:pt x="52" y="23"/>
                  <a:pt x="52" y="23"/>
                  <a:pt x="52" y="23"/>
                </a:cubicBezTo>
                <a:cubicBezTo>
                  <a:pt x="56" y="23"/>
                  <a:pt x="59" y="26"/>
                  <a:pt x="59" y="30"/>
                </a:cubicBezTo>
                <a:lnTo>
                  <a:pt x="59" y="45"/>
                </a:lnTo>
                <a:close/>
                <a:moveTo>
                  <a:pt x="45" y="28"/>
                </a:moveTo>
                <a:cubicBezTo>
                  <a:pt x="45" y="14"/>
                  <a:pt x="45" y="14"/>
                  <a:pt x="45" y="14"/>
                </a:cubicBezTo>
                <a:cubicBezTo>
                  <a:pt x="40" y="14"/>
                  <a:pt x="40" y="14"/>
                  <a:pt x="40" y="14"/>
                </a:cubicBezTo>
                <a:cubicBezTo>
                  <a:pt x="38" y="14"/>
                  <a:pt x="36" y="13"/>
                  <a:pt x="36" y="11"/>
                </a:cubicBezTo>
                <a:cubicBezTo>
                  <a:pt x="36" y="5"/>
                  <a:pt x="36" y="5"/>
                  <a:pt x="36" y="5"/>
                </a:cubicBezTo>
                <a:cubicBezTo>
                  <a:pt x="13" y="5"/>
                  <a:pt x="13" y="5"/>
                  <a:pt x="13" y="5"/>
                </a:cubicBezTo>
                <a:cubicBezTo>
                  <a:pt x="13" y="28"/>
                  <a:pt x="13" y="28"/>
                  <a:pt x="13" y="28"/>
                </a:cubicBezTo>
                <a:lnTo>
                  <a:pt x="45" y="28"/>
                </a:lnTo>
                <a:close/>
                <a:moveTo>
                  <a:pt x="45" y="51"/>
                </a:moveTo>
                <a:cubicBezTo>
                  <a:pt x="45" y="41"/>
                  <a:pt x="45" y="41"/>
                  <a:pt x="45" y="41"/>
                </a:cubicBezTo>
                <a:cubicBezTo>
                  <a:pt x="13" y="41"/>
                  <a:pt x="13" y="41"/>
                  <a:pt x="13" y="41"/>
                </a:cubicBezTo>
                <a:cubicBezTo>
                  <a:pt x="13" y="51"/>
                  <a:pt x="13" y="51"/>
                  <a:pt x="13" y="51"/>
                </a:cubicBezTo>
                <a:lnTo>
                  <a:pt x="45" y="51"/>
                </a:lnTo>
                <a:close/>
                <a:moveTo>
                  <a:pt x="52" y="28"/>
                </a:moveTo>
                <a:cubicBezTo>
                  <a:pt x="51" y="28"/>
                  <a:pt x="50" y="29"/>
                  <a:pt x="50" y="30"/>
                </a:cubicBezTo>
                <a:cubicBezTo>
                  <a:pt x="50" y="31"/>
                  <a:pt x="51" y="32"/>
                  <a:pt x="52" y="32"/>
                </a:cubicBezTo>
                <a:cubicBezTo>
                  <a:pt x="54" y="32"/>
                  <a:pt x="55" y="31"/>
                  <a:pt x="55" y="30"/>
                </a:cubicBezTo>
                <a:cubicBezTo>
                  <a:pt x="55" y="29"/>
                  <a:pt x="54" y="28"/>
                  <a:pt x="52" y="2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2" name="Freeform 134"/>
          <p:cNvSpPr/>
          <p:nvPr/>
        </p:nvSpPr>
        <p:spPr bwMode="auto">
          <a:xfrm>
            <a:off x="8931657" y="3952081"/>
            <a:ext cx="215900" cy="220663"/>
          </a:xfrm>
          <a:custGeom>
            <a:avLst/>
            <a:gdLst/>
            <a:ahLst/>
            <a:cxnLst>
              <a:cxn ang="0">
                <a:pos x="15" y="5"/>
              </a:cxn>
              <a:cxn ang="0">
                <a:pos x="16" y="5"/>
              </a:cxn>
              <a:cxn ang="0">
                <a:pos x="14" y="34"/>
              </a:cxn>
              <a:cxn ang="0">
                <a:pos x="25" y="35"/>
              </a:cxn>
              <a:cxn ang="0">
                <a:pos x="25" y="19"/>
              </a:cxn>
              <a:cxn ang="0">
                <a:pos x="19" y="13"/>
              </a:cxn>
              <a:cxn ang="0">
                <a:pos x="23" y="9"/>
              </a:cxn>
              <a:cxn ang="0">
                <a:pos x="29" y="14"/>
              </a:cxn>
              <a:cxn ang="0">
                <a:pos x="26" y="6"/>
              </a:cxn>
              <a:cxn ang="0">
                <a:pos x="32" y="0"/>
              </a:cxn>
              <a:cxn ang="0">
                <a:pos x="37" y="6"/>
              </a:cxn>
              <a:cxn ang="0">
                <a:pos x="35" y="14"/>
              </a:cxn>
              <a:cxn ang="0">
                <a:pos x="40" y="9"/>
              </a:cxn>
              <a:cxn ang="0">
                <a:pos x="44" y="13"/>
              </a:cxn>
              <a:cxn ang="0">
                <a:pos x="38" y="18"/>
              </a:cxn>
              <a:cxn ang="0">
                <a:pos x="38" y="35"/>
              </a:cxn>
              <a:cxn ang="0">
                <a:pos x="49" y="35"/>
              </a:cxn>
              <a:cxn ang="0">
                <a:pos x="48" y="6"/>
              </a:cxn>
              <a:cxn ang="0">
                <a:pos x="48" y="5"/>
              </a:cxn>
              <a:cxn ang="0">
                <a:pos x="63" y="32"/>
              </a:cxn>
              <a:cxn ang="0">
                <a:pos x="32" y="64"/>
              </a:cxn>
              <a:cxn ang="0">
                <a:pos x="0" y="31"/>
              </a:cxn>
              <a:cxn ang="0">
                <a:pos x="15" y="5"/>
              </a:cxn>
            </a:cxnLst>
            <a:rect l="0" t="0" r="r" b="b"/>
            <a:pathLst>
              <a:path w="63" h="64">
                <a:moveTo>
                  <a:pt x="15" y="5"/>
                </a:moveTo>
                <a:cubicBezTo>
                  <a:pt x="16" y="5"/>
                  <a:pt x="16" y="5"/>
                  <a:pt x="16" y="5"/>
                </a:cubicBezTo>
                <a:cubicBezTo>
                  <a:pt x="15" y="6"/>
                  <a:pt x="1" y="22"/>
                  <a:pt x="14" y="34"/>
                </a:cubicBezTo>
                <a:cubicBezTo>
                  <a:pt x="20" y="41"/>
                  <a:pt x="25" y="35"/>
                  <a:pt x="25" y="35"/>
                </a:cubicBezTo>
                <a:cubicBezTo>
                  <a:pt x="30" y="28"/>
                  <a:pt x="25" y="19"/>
                  <a:pt x="25" y="19"/>
                </a:cubicBezTo>
                <a:cubicBezTo>
                  <a:pt x="24" y="15"/>
                  <a:pt x="19" y="13"/>
                  <a:pt x="19" y="13"/>
                </a:cubicBezTo>
                <a:cubicBezTo>
                  <a:pt x="23" y="9"/>
                  <a:pt x="23" y="9"/>
                  <a:pt x="23" y="9"/>
                </a:cubicBezTo>
                <a:cubicBezTo>
                  <a:pt x="26" y="11"/>
                  <a:pt x="29" y="14"/>
                  <a:pt x="29" y="14"/>
                </a:cubicBezTo>
                <a:cubicBezTo>
                  <a:pt x="29" y="10"/>
                  <a:pt x="26" y="6"/>
                  <a:pt x="26" y="6"/>
                </a:cubicBezTo>
                <a:cubicBezTo>
                  <a:pt x="32" y="0"/>
                  <a:pt x="32" y="0"/>
                  <a:pt x="32" y="0"/>
                </a:cubicBezTo>
                <a:cubicBezTo>
                  <a:pt x="37" y="6"/>
                  <a:pt x="37" y="6"/>
                  <a:pt x="37" y="6"/>
                </a:cubicBezTo>
                <a:cubicBezTo>
                  <a:pt x="35" y="10"/>
                  <a:pt x="35" y="14"/>
                  <a:pt x="35" y="14"/>
                </a:cubicBezTo>
                <a:cubicBezTo>
                  <a:pt x="36" y="11"/>
                  <a:pt x="40" y="9"/>
                  <a:pt x="40" y="9"/>
                </a:cubicBezTo>
                <a:cubicBezTo>
                  <a:pt x="44" y="13"/>
                  <a:pt x="44" y="13"/>
                  <a:pt x="44" y="13"/>
                </a:cubicBezTo>
                <a:cubicBezTo>
                  <a:pt x="40" y="14"/>
                  <a:pt x="38" y="18"/>
                  <a:pt x="38" y="18"/>
                </a:cubicBezTo>
                <a:cubicBezTo>
                  <a:pt x="36" y="22"/>
                  <a:pt x="34" y="30"/>
                  <a:pt x="38" y="35"/>
                </a:cubicBezTo>
                <a:cubicBezTo>
                  <a:pt x="42" y="41"/>
                  <a:pt x="49" y="35"/>
                  <a:pt x="49" y="35"/>
                </a:cubicBezTo>
                <a:cubicBezTo>
                  <a:pt x="63" y="23"/>
                  <a:pt x="48" y="6"/>
                  <a:pt x="48" y="6"/>
                </a:cubicBezTo>
                <a:cubicBezTo>
                  <a:pt x="47" y="5"/>
                  <a:pt x="48" y="5"/>
                  <a:pt x="48" y="5"/>
                </a:cubicBezTo>
                <a:cubicBezTo>
                  <a:pt x="55" y="10"/>
                  <a:pt x="63" y="16"/>
                  <a:pt x="63" y="32"/>
                </a:cubicBezTo>
                <a:cubicBezTo>
                  <a:pt x="63" y="50"/>
                  <a:pt x="50" y="64"/>
                  <a:pt x="32" y="64"/>
                </a:cubicBezTo>
                <a:cubicBezTo>
                  <a:pt x="14" y="64"/>
                  <a:pt x="0" y="49"/>
                  <a:pt x="0" y="31"/>
                </a:cubicBezTo>
                <a:cubicBezTo>
                  <a:pt x="1" y="21"/>
                  <a:pt x="6" y="11"/>
                  <a:pt x="15" y="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3" name="Freeform 135"/>
          <p:cNvSpPr>
            <a:spLocks noEditPoints="1"/>
          </p:cNvSpPr>
          <p:nvPr/>
        </p:nvSpPr>
        <p:spPr bwMode="auto">
          <a:xfrm>
            <a:off x="9425370" y="3969544"/>
            <a:ext cx="188913" cy="185738"/>
          </a:xfrm>
          <a:custGeom>
            <a:avLst/>
            <a:gdLst/>
            <a:ahLst/>
            <a:cxnLst>
              <a:cxn ang="0">
                <a:pos x="23" y="17"/>
              </a:cxn>
              <a:cxn ang="0">
                <a:pos x="6" y="44"/>
              </a:cxn>
              <a:cxn ang="0">
                <a:pos x="0" y="27"/>
              </a:cxn>
              <a:cxn ang="0">
                <a:pos x="23" y="0"/>
              </a:cxn>
              <a:cxn ang="0">
                <a:pos x="23" y="17"/>
              </a:cxn>
              <a:cxn ang="0">
                <a:pos x="27" y="54"/>
              </a:cxn>
              <a:cxn ang="0">
                <a:pos x="14" y="51"/>
              </a:cxn>
              <a:cxn ang="0">
                <a:pos x="27" y="34"/>
              </a:cxn>
              <a:cxn ang="0">
                <a:pos x="40" y="51"/>
              </a:cxn>
              <a:cxn ang="0">
                <a:pos x="27" y="54"/>
              </a:cxn>
              <a:cxn ang="0">
                <a:pos x="48" y="44"/>
              </a:cxn>
              <a:cxn ang="0">
                <a:pos x="32" y="17"/>
              </a:cxn>
              <a:cxn ang="0">
                <a:pos x="32" y="0"/>
              </a:cxn>
              <a:cxn ang="0">
                <a:pos x="55" y="27"/>
              </a:cxn>
              <a:cxn ang="0">
                <a:pos x="48" y="44"/>
              </a:cxn>
            </a:cxnLst>
            <a:rect l="0" t="0" r="r" b="b"/>
            <a:pathLst>
              <a:path w="55" h="54">
                <a:moveTo>
                  <a:pt x="23" y="17"/>
                </a:moveTo>
                <a:cubicBezTo>
                  <a:pt x="23" y="29"/>
                  <a:pt x="16" y="40"/>
                  <a:pt x="6" y="44"/>
                </a:cubicBezTo>
                <a:cubicBezTo>
                  <a:pt x="2" y="40"/>
                  <a:pt x="0" y="34"/>
                  <a:pt x="0" y="27"/>
                </a:cubicBezTo>
                <a:cubicBezTo>
                  <a:pt x="0" y="13"/>
                  <a:pt x="10" y="2"/>
                  <a:pt x="23" y="0"/>
                </a:cubicBezTo>
                <a:lnTo>
                  <a:pt x="23" y="17"/>
                </a:lnTo>
                <a:close/>
                <a:moveTo>
                  <a:pt x="27" y="54"/>
                </a:moveTo>
                <a:cubicBezTo>
                  <a:pt x="22" y="54"/>
                  <a:pt x="18" y="53"/>
                  <a:pt x="14" y="51"/>
                </a:cubicBezTo>
                <a:cubicBezTo>
                  <a:pt x="20" y="47"/>
                  <a:pt x="25" y="41"/>
                  <a:pt x="27" y="34"/>
                </a:cubicBezTo>
                <a:cubicBezTo>
                  <a:pt x="29" y="41"/>
                  <a:pt x="34" y="47"/>
                  <a:pt x="40" y="51"/>
                </a:cubicBezTo>
                <a:cubicBezTo>
                  <a:pt x="36" y="53"/>
                  <a:pt x="32" y="54"/>
                  <a:pt x="27" y="54"/>
                </a:cubicBezTo>
                <a:close/>
                <a:moveTo>
                  <a:pt x="48" y="44"/>
                </a:moveTo>
                <a:cubicBezTo>
                  <a:pt x="39" y="40"/>
                  <a:pt x="32" y="29"/>
                  <a:pt x="32" y="17"/>
                </a:cubicBezTo>
                <a:cubicBezTo>
                  <a:pt x="32" y="0"/>
                  <a:pt x="32" y="0"/>
                  <a:pt x="32" y="0"/>
                </a:cubicBezTo>
                <a:cubicBezTo>
                  <a:pt x="45" y="2"/>
                  <a:pt x="55" y="13"/>
                  <a:pt x="55" y="27"/>
                </a:cubicBezTo>
                <a:cubicBezTo>
                  <a:pt x="55" y="34"/>
                  <a:pt x="52" y="40"/>
                  <a:pt x="48" y="4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4" name="Freeform 136"/>
          <p:cNvSpPr>
            <a:spLocks noEditPoints="1"/>
          </p:cNvSpPr>
          <p:nvPr/>
        </p:nvSpPr>
        <p:spPr bwMode="auto">
          <a:xfrm>
            <a:off x="9920670" y="3958431"/>
            <a:ext cx="219075" cy="196850"/>
          </a:xfrm>
          <a:custGeom>
            <a:avLst/>
            <a:gdLst/>
            <a:ahLst/>
            <a:cxnLst>
              <a:cxn ang="0">
                <a:pos x="23" y="39"/>
              </a:cxn>
              <a:cxn ang="0">
                <a:pos x="21" y="41"/>
              </a:cxn>
              <a:cxn ang="0">
                <a:pos x="20" y="41"/>
              </a:cxn>
              <a:cxn ang="0">
                <a:pos x="19" y="40"/>
              </a:cxn>
              <a:cxn ang="0">
                <a:pos x="0" y="22"/>
              </a:cxn>
              <a:cxn ang="0">
                <a:pos x="0" y="19"/>
              </a:cxn>
              <a:cxn ang="0">
                <a:pos x="19" y="1"/>
              </a:cxn>
              <a:cxn ang="0">
                <a:pos x="21" y="0"/>
              </a:cxn>
              <a:cxn ang="0">
                <a:pos x="23" y="2"/>
              </a:cxn>
              <a:cxn ang="0">
                <a:pos x="23" y="5"/>
              </a:cxn>
              <a:cxn ang="0">
                <a:pos x="8" y="19"/>
              </a:cxn>
              <a:cxn ang="0">
                <a:pos x="8" y="22"/>
              </a:cxn>
              <a:cxn ang="0">
                <a:pos x="23" y="36"/>
              </a:cxn>
              <a:cxn ang="0">
                <a:pos x="23" y="39"/>
              </a:cxn>
              <a:cxn ang="0">
                <a:pos x="58" y="57"/>
              </a:cxn>
              <a:cxn ang="0">
                <a:pos x="57" y="57"/>
              </a:cxn>
              <a:cxn ang="0">
                <a:pos x="57" y="57"/>
              </a:cxn>
              <a:cxn ang="0">
                <a:pos x="56" y="56"/>
              </a:cxn>
              <a:cxn ang="0">
                <a:pos x="52" y="36"/>
              </a:cxn>
              <a:cxn ang="0">
                <a:pos x="36" y="30"/>
              </a:cxn>
              <a:cxn ang="0">
                <a:pos x="36" y="39"/>
              </a:cxn>
              <a:cxn ang="0">
                <a:pos x="35" y="41"/>
              </a:cxn>
              <a:cxn ang="0">
                <a:pos x="34" y="41"/>
              </a:cxn>
              <a:cxn ang="0">
                <a:pos x="32" y="40"/>
              </a:cxn>
              <a:cxn ang="0">
                <a:pos x="14" y="22"/>
              </a:cxn>
              <a:cxn ang="0">
                <a:pos x="14" y="19"/>
              </a:cxn>
              <a:cxn ang="0">
                <a:pos x="32" y="1"/>
              </a:cxn>
              <a:cxn ang="0">
                <a:pos x="35" y="0"/>
              </a:cxn>
              <a:cxn ang="0">
                <a:pos x="36" y="2"/>
              </a:cxn>
              <a:cxn ang="0">
                <a:pos x="36" y="12"/>
              </a:cxn>
              <a:cxn ang="0">
                <a:pos x="58" y="20"/>
              </a:cxn>
              <a:cxn ang="0">
                <a:pos x="64" y="38"/>
              </a:cxn>
              <a:cxn ang="0">
                <a:pos x="58" y="57"/>
              </a:cxn>
            </a:cxnLst>
            <a:rect l="0" t="0" r="r" b="b"/>
            <a:pathLst>
              <a:path w="64" h="57">
                <a:moveTo>
                  <a:pt x="23" y="39"/>
                </a:moveTo>
                <a:cubicBezTo>
                  <a:pt x="23" y="40"/>
                  <a:pt x="22" y="41"/>
                  <a:pt x="21" y="41"/>
                </a:cubicBezTo>
                <a:cubicBezTo>
                  <a:pt x="21" y="41"/>
                  <a:pt x="21" y="41"/>
                  <a:pt x="20" y="41"/>
                </a:cubicBezTo>
                <a:cubicBezTo>
                  <a:pt x="20" y="41"/>
                  <a:pt x="19" y="41"/>
                  <a:pt x="19" y="4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1"/>
                  <a:pt x="0" y="20"/>
                  <a:pt x="0" y="19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0"/>
                  <a:pt x="20" y="0"/>
                  <a:pt x="21" y="0"/>
                </a:cubicBezTo>
                <a:cubicBezTo>
                  <a:pt x="22" y="1"/>
                  <a:pt x="23" y="1"/>
                  <a:pt x="23" y="2"/>
                </a:cubicBezTo>
                <a:cubicBezTo>
                  <a:pt x="23" y="5"/>
                  <a:pt x="23" y="5"/>
                  <a:pt x="23" y="5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20"/>
                  <a:pt x="8" y="21"/>
                  <a:pt x="8" y="22"/>
                </a:cubicBezTo>
                <a:cubicBezTo>
                  <a:pt x="23" y="36"/>
                  <a:pt x="23" y="36"/>
                  <a:pt x="23" y="36"/>
                </a:cubicBezTo>
                <a:lnTo>
                  <a:pt x="23" y="39"/>
                </a:lnTo>
                <a:close/>
                <a:moveTo>
                  <a:pt x="58" y="57"/>
                </a:moveTo>
                <a:cubicBezTo>
                  <a:pt x="58" y="57"/>
                  <a:pt x="57" y="57"/>
                  <a:pt x="57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6" y="57"/>
                  <a:pt x="56" y="56"/>
                  <a:pt x="56" y="56"/>
                </a:cubicBezTo>
                <a:cubicBezTo>
                  <a:pt x="57" y="46"/>
                  <a:pt x="56" y="40"/>
                  <a:pt x="52" y="36"/>
                </a:cubicBezTo>
                <a:cubicBezTo>
                  <a:pt x="49" y="32"/>
                  <a:pt x="44" y="31"/>
                  <a:pt x="36" y="3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40"/>
                  <a:pt x="36" y="41"/>
                  <a:pt x="35" y="41"/>
                </a:cubicBezTo>
                <a:cubicBezTo>
                  <a:pt x="35" y="41"/>
                  <a:pt x="34" y="41"/>
                  <a:pt x="34" y="41"/>
                </a:cubicBezTo>
                <a:cubicBezTo>
                  <a:pt x="33" y="41"/>
                  <a:pt x="33" y="41"/>
                  <a:pt x="32" y="40"/>
                </a:cubicBezTo>
                <a:cubicBezTo>
                  <a:pt x="14" y="22"/>
                  <a:pt x="14" y="22"/>
                  <a:pt x="14" y="22"/>
                </a:cubicBezTo>
                <a:cubicBezTo>
                  <a:pt x="13" y="21"/>
                  <a:pt x="13" y="20"/>
                  <a:pt x="14" y="19"/>
                </a:cubicBezTo>
                <a:cubicBezTo>
                  <a:pt x="32" y="1"/>
                  <a:pt x="32" y="1"/>
                  <a:pt x="32" y="1"/>
                </a:cubicBezTo>
                <a:cubicBezTo>
                  <a:pt x="33" y="0"/>
                  <a:pt x="34" y="0"/>
                  <a:pt x="35" y="0"/>
                </a:cubicBezTo>
                <a:cubicBezTo>
                  <a:pt x="36" y="1"/>
                  <a:pt x="36" y="1"/>
                  <a:pt x="36" y="2"/>
                </a:cubicBezTo>
                <a:cubicBezTo>
                  <a:pt x="36" y="12"/>
                  <a:pt x="36" y="12"/>
                  <a:pt x="36" y="12"/>
                </a:cubicBezTo>
                <a:cubicBezTo>
                  <a:pt x="46" y="12"/>
                  <a:pt x="53" y="15"/>
                  <a:pt x="58" y="20"/>
                </a:cubicBezTo>
                <a:cubicBezTo>
                  <a:pt x="63" y="25"/>
                  <a:pt x="64" y="33"/>
                  <a:pt x="64" y="38"/>
                </a:cubicBezTo>
                <a:cubicBezTo>
                  <a:pt x="64" y="45"/>
                  <a:pt x="58" y="56"/>
                  <a:pt x="58" y="5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5" name="Freeform 137"/>
          <p:cNvSpPr>
            <a:spLocks noEditPoints="1"/>
          </p:cNvSpPr>
          <p:nvPr/>
        </p:nvSpPr>
        <p:spPr bwMode="auto">
          <a:xfrm>
            <a:off x="10377105" y="3966369"/>
            <a:ext cx="198438" cy="203200"/>
          </a:xfrm>
          <a:custGeom>
            <a:avLst/>
            <a:gdLst/>
            <a:ahLst/>
            <a:cxnLst>
              <a:cxn ang="0">
                <a:pos x="46" y="30"/>
              </a:cxn>
              <a:cxn ang="0">
                <a:pos x="39" y="36"/>
              </a:cxn>
              <a:cxn ang="0">
                <a:pos x="39" y="50"/>
              </a:cxn>
              <a:cxn ang="0">
                <a:pos x="38" y="50"/>
              </a:cxn>
              <a:cxn ang="0">
                <a:pos x="24" y="58"/>
              </a:cxn>
              <a:cxn ang="0">
                <a:pos x="24" y="59"/>
              </a:cxn>
              <a:cxn ang="0">
                <a:pos x="23" y="58"/>
              </a:cxn>
              <a:cxn ang="0">
                <a:pos x="21" y="56"/>
              </a:cxn>
              <a:cxn ang="0">
                <a:pos x="21" y="55"/>
              </a:cxn>
              <a:cxn ang="0">
                <a:pos x="24" y="45"/>
              </a:cxn>
              <a:cxn ang="0">
                <a:pos x="14" y="35"/>
              </a:cxn>
              <a:cxn ang="0">
                <a:pos x="4" y="38"/>
              </a:cxn>
              <a:cxn ang="0">
                <a:pos x="3" y="38"/>
              </a:cxn>
              <a:cxn ang="0">
                <a:pos x="3" y="38"/>
              </a:cxn>
              <a:cxn ang="0">
                <a:pos x="0" y="35"/>
              </a:cxn>
              <a:cxn ang="0">
                <a:pos x="0" y="34"/>
              </a:cxn>
              <a:cxn ang="0">
                <a:pos x="8" y="20"/>
              </a:cxn>
              <a:cxn ang="0">
                <a:pos x="9" y="20"/>
              </a:cxn>
              <a:cxn ang="0">
                <a:pos x="23" y="19"/>
              </a:cxn>
              <a:cxn ang="0">
                <a:pos x="29" y="12"/>
              </a:cxn>
              <a:cxn ang="0">
                <a:pos x="57" y="0"/>
              </a:cxn>
              <a:cxn ang="0">
                <a:pos x="58" y="1"/>
              </a:cxn>
              <a:cxn ang="0">
                <a:pos x="46" y="30"/>
              </a:cxn>
              <a:cxn ang="0">
                <a:pos x="47" y="8"/>
              </a:cxn>
              <a:cxn ang="0">
                <a:pos x="43" y="12"/>
              </a:cxn>
              <a:cxn ang="0">
                <a:pos x="47" y="15"/>
              </a:cxn>
              <a:cxn ang="0">
                <a:pos x="50" y="12"/>
              </a:cxn>
              <a:cxn ang="0">
                <a:pos x="47" y="8"/>
              </a:cxn>
            </a:cxnLst>
            <a:rect l="0" t="0" r="r" b="b"/>
            <a:pathLst>
              <a:path w="58" h="59">
                <a:moveTo>
                  <a:pt x="46" y="30"/>
                </a:moveTo>
                <a:cubicBezTo>
                  <a:pt x="44" y="32"/>
                  <a:pt x="42" y="34"/>
                  <a:pt x="39" y="36"/>
                </a:cubicBezTo>
                <a:cubicBezTo>
                  <a:pt x="39" y="50"/>
                  <a:pt x="39" y="50"/>
                  <a:pt x="39" y="50"/>
                </a:cubicBezTo>
                <a:cubicBezTo>
                  <a:pt x="39" y="50"/>
                  <a:pt x="39" y="50"/>
                  <a:pt x="38" y="50"/>
                </a:cubicBezTo>
                <a:cubicBezTo>
                  <a:pt x="24" y="58"/>
                  <a:pt x="24" y="58"/>
                  <a:pt x="24" y="58"/>
                </a:cubicBezTo>
                <a:cubicBezTo>
                  <a:pt x="24" y="59"/>
                  <a:pt x="24" y="59"/>
                  <a:pt x="24" y="59"/>
                </a:cubicBezTo>
                <a:cubicBezTo>
                  <a:pt x="24" y="59"/>
                  <a:pt x="23" y="58"/>
                  <a:pt x="23" y="58"/>
                </a:cubicBezTo>
                <a:cubicBezTo>
                  <a:pt x="21" y="56"/>
                  <a:pt x="21" y="56"/>
                  <a:pt x="21" y="56"/>
                </a:cubicBezTo>
                <a:cubicBezTo>
                  <a:pt x="21" y="56"/>
                  <a:pt x="20" y="55"/>
                  <a:pt x="21" y="55"/>
                </a:cubicBezTo>
                <a:cubicBezTo>
                  <a:pt x="24" y="45"/>
                  <a:pt x="24" y="45"/>
                  <a:pt x="24" y="45"/>
                </a:cubicBezTo>
                <a:cubicBezTo>
                  <a:pt x="14" y="35"/>
                  <a:pt x="14" y="35"/>
                  <a:pt x="14" y="35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3" y="38"/>
                  <a:pt x="3" y="38"/>
                </a:cubicBezTo>
                <a:cubicBezTo>
                  <a:pt x="3" y="38"/>
                  <a:pt x="3" y="38"/>
                  <a:pt x="3" y="3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5"/>
                  <a:pt x="0" y="34"/>
                  <a:pt x="0" y="34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9" y="20"/>
                  <a:pt x="9" y="20"/>
                </a:cubicBezTo>
                <a:cubicBezTo>
                  <a:pt x="23" y="19"/>
                  <a:pt x="23" y="19"/>
                  <a:pt x="23" y="19"/>
                </a:cubicBezTo>
                <a:cubicBezTo>
                  <a:pt x="25" y="17"/>
                  <a:pt x="27" y="14"/>
                  <a:pt x="29" y="12"/>
                </a:cubicBezTo>
                <a:cubicBezTo>
                  <a:pt x="38" y="3"/>
                  <a:pt x="45" y="0"/>
                  <a:pt x="57" y="0"/>
                </a:cubicBezTo>
                <a:cubicBezTo>
                  <a:pt x="58" y="0"/>
                  <a:pt x="58" y="1"/>
                  <a:pt x="58" y="1"/>
                </a:cubicBezTo>
                <a:cubicBezTo>
                  <a:pt x="58" y="13"/>
                  <a:pt x="55" y="21"/>
                  <a:pt x="46" y="30"/>
                </a:cubicBezTo>
                <a:close/>
                <a:moveTo>
                  <a:pt x="47" y="8"/>
                </a:moveTo>
                <a:cubicBezTo>
                  <a:pt x="45" y="8"/>
                  <a:pt x="43" y="10"/>
                  <a:pt x="43" y="12"/>
                </a:cubicBezTo>
                <a:cubicBezTo>
                  <a:pt x="43" y="14"/>
                  <a:pt x="45" y="15"/>
                  <a:pt x="47" y="15"/>
                </a:cubicBezTo>
                <a:cubicBezTo>
                  <a:pt x="49" y="15"/>
                  <a:pt x="50" y="14"/>
                  <a:pt x="50" y="12"/>
                </a:cubicBezTo>
                <a:cubicBezTo>
                  <a:pt x="50" y="10"/>
                  <a:pt x="49" y="8"/>
                  <a:pt x="47" y="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6" name="Freeform 138"/>
          <p:cNvSpPr>
            <a:spLocks noEditPoints="1"/>
          </p:cNvSpPr>
          <p:nvPr/>
        </p:nvSpPr>
        <p:spPr bwMode="auto">
          <a:xfrm>
            <a:off x="1584707" y="4426744"/>
            <a:ext cx="220663" cy="171450"/>
          </a:xfrm>
          <a:custGeom>
            <a:avLst/>
            <a:gdLst/>
            <a:ahLst/>
            <a:cxnLst>
              <a:cxn ang="0">
                <a:pos x="50" y="40"/>
              </a:cxn>
              <a:cxn ang="0">
                <a:pos x="40" y="50"/>
              </a:cxn>
              <a:cxn ang="0">
                <a:pos x="10" y="50"/>
              </a:cxn>
              <a:cxn ang="0">
                <a:pos x="0" y="40"/>
              </a:cxn>
              <a:cxn ang="0">
                <a:pos x="0" y="10"/>
              </a:cxn>
              <a:cxn ang="0">
                <a:pos x="10" y="0"/>
              </a:cxn>
              <a:cxn ang="0">
                <a:pos x="40" y="0"/>
              </a:cxn>
              <a:cxn ang="0">
                <a:pos x="44" y="1"/>
              </a:cxn>
              <a:cxn ang="0">
                <a:pos x="45" y="2"/>
              </a:cxn>
              <a:cxn ang="0">
                <a:pos x="44" y="3"/>
              </a:cxn>
              <a:cxn ang="0">
                <a:pos x="42" y="4"/>
              </a:cxn>
              <a:cxn ang="0">
                <a:pos x="41" y="5"/>
              </a:cxn>
              <a:cxn ang="0">
                <a:pos x="40" y="4"/>
              </a:cxn>
              <a:cxn ang="0">
                <a:pos x="10" y="4"/>
              </a:cxn>
              <a:cxn ang="0">
                <a:pos x="4" y="10"/>
              </a:cxn>
              <a:cxn ang="0">
                <a:pos x="4" y="40"/>
              </a:cxn>
              <a:cxn ang="0">
                <a:pos x="10" y="46"/>
              </a:cxn>
              <a:cxn ang="0">
                <a:pos x="40" y="46"/>
              </a:cxn>
              <a:cxn ang="0">
                <a:pos x="45" y="40"/>
              </a:cxn>
              <a:cxn ang="0">
                <a:pos x="45" y="35"/>
              </a:cxn>
              <a:cxn ang="0">
                <a:pos x="46" y="35"/>
              </a:cxn>
              <a:cxn ang="0">
                <a:pos x="48" y="32"/>
              </a:cxn>
              <a:cxn ang="0">
                <a:pos x="49" y="32"/>
              </a:cxn>
              <a:cxn ang="0">
                <a:pos x="50" y="33"/>
              </a:cxn>
              <a:cxn ang="0">
                <a:pos x="50" y="40"/>
              </a:cxn>
              <a:cxn ang="0">
                <a:pos x="57" y="17"/>
              </a:cxn>
              <a:cxn ang="0">
                <a:pos x="33" y="41"/>
              </a:cxn>
              <a:cxn ang="0">
                <a:pos x="23" y="41"/>
              </a:cxn>
              <a:cxn ang="0">
                <a:pos x="23" y="31"/>
              </a:cxn>
              <a:cxn ang="0">
                <a:pos x="47" y="7"/>
              </a:cxn>
              <a:cxn ang="0">
                <a:pos x="57" y="17"/>
              </a:cxn>
              <a:cxn ang="0">
                <a:pos x="36" y="33"/>
              </a:cxn>
              <a:cxn ang="0">
                <a:pos x="30" y="28"/>
              </a:cxn>
              <a:cxn ang="0">
                <a:pos x="26" y="32"/>
              </a:cxn>
              <a:cxn ang="0">
                <a:pos x="26" y="34"/>
              </a:cxn>
              <a:cxn ang="0">
                <a:pos x="29" y="34"/>
              </a:cxn>
              <a:cxn ang="0">
                <a:pos x="29" y="38"/>
              </a:cxn>
              <a:cxn ang="0">
                <a:pos x="31" y="38"/>
              </a:cxn>
              <a:cxn ang="0">
                <a:pos x="36" y="33"/>
              </a:cxn>
              <a:cxn ang="0">
                <a:pos x="46" y="12"/>
              </a:cxn>
              <a:cxn ang="0">
                <a:pos x="34" y="24"/>
              </a:cxn>
              <a:cxn ang="0">
                <a:pos x="33" y="26"/>
              </a:cxn>
              <a:cxn ang="0">
                <a:pos x="35" y="26"/>
              </a:cxn>
              <a:cxn ang="0">
                <a:pos x="47" y="13"/>
              </a:cxn>
              <a:cxn ang="0">
                <a:pos x="47" y="12"/>
              </a:cxn>
              <a:cxn ang="0">
                <a:pos x="46" y="12"/>
              </a:cxn>
              <a:cxn ang="0">
                <a:pos x="59" y="15"/>
              </a:cxn>
              <a:cxn ang="0">
                <a:pos x="49" y="4"/>
              </a:cxn>
              <a:cxn ang="0">
                <a:pos x="52" y="1"/>
              </a:cxn>
              <a:cxn ang="0">
                <a:pos x="57" y="1"/>
              </a:cxn>
              <a:cxn ang="0">
                <a:pos x="62" y="7"/>
              </a:cxn>
              <a:cxn ang="0">
                <a:pos x="62" y="11"/>
              </a:cxn>
              <a:cxn ang="0">
                <a:pos x="59" y="15"/>
              </a:cxn>
            </a:cxnLst>
            <a:rect l="0" t="0" r="r" b="b"/>
            <a:pathLst>
              <a:path w="64" h="50">
                <a:moveTo>
                  <a:pt x="50" y="40"/>
                </a:moveTo>
                <a:cubicBezTo>
                  <a:pt x="50" y="46"/>
                  <a:pt x="45" y="50"/>
                  <a:pt x="40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4" y="50"/>
                  <a:pt x="0" y="46"/>
                  <a:pt x="0" y="4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1" y="0"/>
                  <a:pt x="43" y="0"/>
                  <a:pt x="44" y="1"/>
                </a:cubicBezTo>
                <a:cubicBezTo>
                  <a:pt x="44" y="1"/>
                  <a:pt x="44" y="1"/>
                  <a:pt x="45" y="2"/>
                </a:cubicBezTo>
                <a:cubicBezTo>
                  <a:pt x="45" y="2"/>
                  <a:pt x="45" y="2"/>
                  <a:pt x="44" y="3"/>
                </a:cubicBezTo>
                <a:cubicBezTo>
                  <a:pt x="42" y="4"/>
                  <a:pt x="42" y="4"/>
                  <a:pt x="42" y="4"/>
                </a:cubicBezTo>
                <a:cubicBezTo>
                  <a:pt x="42" y="5"/>
                  <a:pt x="42" y="5"/>
                  <a:pt x="41" y="5"/>
                </a:cubicBezTo>
                <a:cubicBezTo>
                  <a:pt x="41" y="5"/>
                  <a:pt x="40" y="4"/>
                  <a:pt x="4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7" y="4"/>
                  <a:pt x="4" y="7"/>
                  <a:pt x="4" y="1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3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3"/>
                  <a:pt x="45" y="40"/>
                </a:cubicBezTo>
                <a:cubicBezTo>
                  <a:pt x="45" y="35"/>
                  <a:pt x="45" y="35"/>
                  <a:pt x="45" y="35"/>
                </a:cubicBezTo>
                <a:cubicBezTo>
                  <a:pt x="45" y="35"/>
                  <a:pt x="46" y="35"/>
                  <a:pt x="46" y="35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9" y="32"/>
                  <a:pt x="49" y="32"/>
                </a:cubicBezTo>
                <a:cubicBezTo>
                  <a:pt x="50" y="32"/>
                  <a:pt x="50" y="33"/>
                  <a:pt x="50" y="33"/>
                </a:cubicBezTo>
                <a:lnTo>
                  <a:pt x="50" y="40"/>
                </a:lnTo>
                <a:close/>
                <a:moveTo>
                  <a:pt x="57" y="17"/>
                </a:moveTo>
                <a:cubicBezTo>
                  <a:pt x="33" y="41"/>
                  <a:pt x="33" y="41"/>
                  <a:pt x="33" y="41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31"/>
                  <a:pt x="23" y="31"/>
                  <a:pt x="23" y="31"/>
                </a:cubicBezTo>
                <a:cubicBezTo>
                  <a:pt x="47" y="7"/>
                  <a:pt x="47" y="7"/>
                  <a:pt x="47" y="7"/>
                </a:cubicBezTo>
                <a:lnTo>
                  <a:pt x="57" y="17"/>
                </a:lnTo>
                <a:close/>
                <a:moveTo>
                  <a:pt x="36" y="33"/>
                </a:moveTo>
                <a:cubicBezTo>
                  <a:pt x="30" y="28"/>
                  <a:pt x="30" y="28"/>
                  <a:pt x="30" y="28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4"/>
                  <a:pt x="26" y="34"/>
                  <a:pt x="26" y="34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8"/>
                  <a:pt x="31" y="38"/>
                  <a:pt x="31" y="38"/>
                </a:cubicBezTo>
                <a:lnTo>
                  <a:pt x="36" y="33"/>
                </a:lnTo>
                <a:close/>
                <a:moveTo>
                  <a:pt x="46" y="12"/>
                </a:moveTo>
                <a:cubicBezTo>
                  <a:pt x="34" y="24"/>
                  <a:pt x="34" y="24"/>
                  <a:pt x="34" y="24"/>
                </a:cubicBezTo>
                <a:cubicBezTo>
                  <a:pt x="33" y="25"/>
                  <a:pt x="33" y="25"/>
                  <a:pt x="33" y="26"/>
                </a:cubicBezTo>
                <a:cubicBezTo>
                  <a:pt x="34" y="26"/>
                  <a:pt x="34" y="26"/>
                  <a:pt x="35" y="26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2"/>
                  <a:pt x="47" y="12"/>
                </a:cubicBezTo>
                <a:cubicBezTo>
                  <a:pt x="47" y="12"/>
                  <a:pt x="46" y="12"/>
                  <a:pt x="46" y="12"/>
                </a:cubicBezTo>
                <a:close/>
                <a:moveTo>
                  <a:pt x="59" y="15"/>
                </a:moveTo>
                <a:cubicBezTo>
                  <a:pt x="49" y="4"/>
                  <a:pt x="49" y="4"/>
                  <a:pt x="49" y="4"/>
                </a:cubicBezTo>
                <a:cubicBezTo>
                  <a:pt x="52" y="1"/>
                  <a:pt x="52" y="1"/>
                  <a:pt x="52" y="1"/>
                </a:cubicBezTo>
                <a:cubicBezTo>
                  <a:pt x="53" y="0"/>
                  <a:pt x="56" y="0"/>
                  <a:pt x="57" y="1"/>
                </a:cubicBezTo>
                <a:cubicBezTo>
                  <a:pt x="62" y="7"/>
                  <a:pt x="62" y="7"/>
                  <a:pt x="62" y="7"/>
                </a:cubicBezTo>
                <a:cubicBezTo>
                  <a:pt x="64" y="8"/>
                  <a:pt x="64" y="10"/>
                  <a:pt x="62" y="11"/>
                </a:cubicBezTo>
                <a:lnTo>
                  <a:pt x="59" y="1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7" name="Freeform 139"/>
          <p:cNvSpPr>
            <a:spLocks noEditPoints="1"/>
          </p:cNvSpPr>
          <p:nvPr/>
        </p:nvSpPr>
        <p:spPr bwMode="auto">
          <a:xfrm>
            <a:off x="2003807" y="4426744"/>
            <a:ext cx="171450" cy="171450"/>
          </a:xfrm>
          <a:custGeom>
            <a:avLst/>
            <a:gdLst/>
            <a:ahLst/>
            <a:cxnLst>
              <a:cxn ang="0">
                <a:pos x="49" y="49"/>
              </a:cxn>
              <a:cxn ang="0">
                <a:pos x="48" y="50"/>
              </a:cxn>
              <a:cxn ang="0">
                <a:pos x="43" y="50"/>
              </a:cxn>
              <a:cxn ang="0">
                <a:pos x="40" y="48"/>
              </a:cxn>
              <a:cxn ang="0">
                <a:pos x="2" y="10"/>
              </a:cxn>
              <a:cxn ang="0">
                <a:pos x="0" y="7"/>
              </a:cxn>
              <a:cxn ang="0">
                <a:pos x="0" y="2"/>
              </a:cxn>
              <a:cxn ang="0">
                <a:pos x="0" y="1"/>
              </a:cxn>
              <a:cxn ang="0">
                <a:pos x="2" y="0"/>
              </a:cxn>
              <a:cxn ang="0">
                <a:pos x="2" y="0"/>
              </a:cxn>
              <a:cxn ang="0">
                <a:pos x="35" y="15"/>
              </a:cxn>
              <a:cxn ang="0">
                <a:pos x="50" y="48"/>
              </a:cxn>
              <a:cxn ang="0">
                <a:pos x="49" y="49"/>
              </a:cxn>
              <a:cxn ang="0">
                <a:pos x="31" y="49"/>
              </a:cxn>
              <a:cxn ang="0">
                <a:pos x="29" y="50"/>
              </a:cxn>
              <a:cxn ang="0">
                <a:pos x="25" y="50"/>
              </a:cxn>
              <a:cxn ang="0">
                <a:pos x="22" y="48"/>
              </a:cxn>
              <a:cxn ang="0">
                <a:pos x="2" y="28"/>
              </a:cxn>
              <a:cxn ang="0">
                <a:pos x="0" y="25"/>
              </a:cxn>
              <a:cxn ang="0">
                <a:pos x="0" y="20"/>
              </a:cxn>
              <a:cxn ang="0">
                <a:pos x="1" y="19"/>
              </a:cxn>
              <a:cxn ang="0">
                <a:pos x="2" y="18"/>
              </a:cxn>
              <a:cxn ang="0">
                <a:pos x="2" y="18"/>
              </a:cxn>
              <a:cxn ang="0">
                <a:pos x="22" y="28"/>
              </a:cxn>
              <a:cxn ang="0">
                <a:pos x="32" y="48"/>
              </a:cxn>
              <a:cxn ang="0">
                <a:pos x="31" y="49"/>
              </a:cxn>
              <a:cxn ang="0">
                <a:pos x="7" y="50"/>
              </a:cxn>
              <a:cxn ang="0">
                <a:pos x="0" y="43"/>
              </a:cxn>
              <a:cxn ang="0">
                <a:pos x="7" y="36"/>
              </a:cxn>
              <a:cxn ang="0">
                <a:pos x="13" y="43"/>
              </a:cxn>
              <a:cxn ang="0">
                <a:pos x="7" y="50"/>
              </a:cxn>
            </a:cxnLst>
            <a:rect l="0" t="0" r="r" b="b"/>
            <a:pathLst>
              <a:path w="50" h="50">
                <a:moveTo>
                  <a:pt x="49" y="49"/>
                </a:moveTo>
                <a:cubicBezTo>
                  <a:pt x="49" y="50"/>
                  <a:pt x="48" y="50"/>
                  <a:pt x="48" y="50"/>
                </a:cubicBezTo>
                <a:cubicBezTo>
                  <a:pt x="43" y="50"/>
                  <a:pt x="43" y="50"/>
                  <a:pt x="43" y="50"/>
                </a:cubicBezTo>
                <a:cubicBezTo>
                  <a:pt x="41" y="50"/>
                  <a:pt x="40" y="49"/>
                  <a:pt x="40" y="48"/>
                </a:cubicBezTo>
                <a:cubicBezTo>
                  <a:pt x="39" y="27"/>
                  <a:pt x="23" y="11"/>
                  <a:pt x="2" y="10"/>
                </a:cubicBezTo>
                <a:cubicBezTo>
                  <a:pt x="1" y="9"/>
                  <a:pt x="0" y="8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1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5" y="1"/>
                  <a:pt x="26" y="6"/>
                  <a:pt x="35" y="15"/>
                </a:cubicBezTo>
                <a:cubicBezTo>
                  <a:pt x="44" y="24"/>
                  <a:pt x="49" y="35"/>
                  <a:pt x="50" y="48"/>
                </a:cubicBezTo>
                <a:cubicBezTo>
                  <a:pt x="50" y="48"/>
                  <a:pt x="50" y="49"/>
                  <a:pt x="49" y="49"/>
                </a:cubicBezTo>
                <a:close/>
                <a:moveTo>
                  <a:pt x="31" y="49"/>
                </a:moveTo>
                <a:cubicBezTo>
                  <a:pt x="31" y="50"/>
                  <a:pt x="30" y="50"/>
                  <a:pt x="29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3" y="50"/>
                  <a:pt x="23" y="49"/>
                  <a:pt x="22" y="48"/>
                </a:cubicBezTo>
                <a:cubicBezTo>
                  <a:pt x="21" y="37"/>
                  <a:pt x="13" y="29"/>
                  <a:pt x="2" y="28"/>
                </a:cubicBezTo>
                <a:cubicBezTo>
                  <a:pt x="1" y="27"/>
                  <a:pt x="0" y="26"/>
                  <a:pt x="0" y="25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19"/>
                  <a:pt x="1" y="19"/>
                </a:cubicBezTo>
                <a:cubicBezTo>
                  <a:pt x="1" y="18"/>
                  <a:pt x="1" y="18"/>
                  <a:pt x="2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10" y="19"/>
                  <a:pt x="17" y="22"/>
                  <a:pt x="22" y="28"/>
                </a:cubicBezTo>
                <a:cubicBezTo>
                  <a:pt x="28" y="33"/>
                  <a:pt x="31" y="40"/>
                  <a:pt x="32" y="48"/>
                </a:cubicBezTo>
                <a:cubicBezTo>
                  <a:pt x="32" y="48"/>
                  <a:pt x="32" y="49"/>
                  <a:pt x="31" y="49"/>
                </a:cubicBezTo>
                <a:close/>
                <a:moveTo>
                  <a:pt x="7" y="50"/>
                </a:moveTo>
                <a:cubicBezTo>
                  <a:pt x="3" y="50"/>
                  <a:pt x="0" y="47"/>
                  <a:pt x="0" y="43"/>
                </a:cubicBezTo>
                <a:cubicBezTo>
                  <a:pt x="0" y="40"/>
                  <a:pt x="3" y="36"/>
                  <a:pt x="7" y="36"/>
                </a:cubicBezTo>
                <a:cubicBezTo>
                  <a:pt x="10" y="36"/>
                  <a:pt x="13" y="40"/>
                  <a:pt x="13" y="43"/>
                </a:cubicBezTo>
                <a:cubicBezTo>
                  <a:pt x="13" y="47"/>
                  <a:pt x="10" y="50"/>
                  <a:pt x="7" y="5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8" name="Freeform 140"/>
          <p:cNvSpPr/>
          <p:nvPr/>
        </p:nvSpPr>
        <p:spPr bwMode="auto">
          <a:xfrm>
            <a:off x="2497520" y="4426744"/>
            <a:ext cx="111125" cy="171450"/>
          </a:xfrm>
          <a:custGeom>
            <a:avLst/>
            <a:gdLst/>
            <a:ahLst/>
            <a:cxnLst>
              <a:cxn ang="0">
                <a:pos x="32" y="16"/>
              </a:cxn>
              <a:cxn ang="0">
                <a:pos x="31" y="17"/>
              </a:cxn>
              <a:cxn ang="0">
                <a:pos x="25" y="17"/>
              </a:cxn>
              <a:cxn ang="0">
                <a:pos x="10" y="29"/>
              </a:cxn>
              <a:cxn ang="0">
                <a:pos x="27" y="48"/>
              </a:cxn>
              <a:cxn ang="0">
                <a:pos x="27" y="50"/>
              </a:cxn>
              <a:cxn ang="0">
                <a:pos x="26" y="50"/>
              </a:cxn>
              <a:cxn ang="0">
                <a:pos x="19" y="50"/>
              </a:cxn>
              <a:cxn ang="0">
                <a:pos x="18" y="50"/>
              </a:cxn>
              <a:cxn ang="0">
                <a:pos x="0" y="29"/>
              </a:cxn>
              <a:cxn ang="0">
                <a:pos x="0" y="29"/>
              </a:cxn>
              <a:cxn ang="0">
                <a:pos x="0" y="24"/>
              </a:cxn>
              <a:cxn ang="0">
                <a:pos x="1" y="23"/>
              </a:cxn>
              <a:cxn ang="0">
                <a:pos x="5" y="23"/>
              </a:cxn>
              <a:cxn ang="0">
                <a:pos x="16" y="17"/>
              </a:cxn>
              <a:cxn ang="0">
                <a:pos x="1" y="17"/>
              </a:cxn>
              <a:cxn ang="0">
                <a:pos x="0" y="16"/>
              </a:cxn>
              <a:cxn ang="0">
                <a:pos x="0" y="12"/>
              </a:cxn>
              <a:cxn ang="0">
                <a:pos x="1" y="11"/>
              </a:cxn>
              <a:cxn ang="0">
                <a:pos x="16" y="11"/>
              </a:cxn>
              <a:cxn ang="0">
                <a:pos x="6" y="7"/>
              </a:cxn>
              <a:cxn ang="0">
                <a:pos x="1" y="7"/>
              </a:cxn>
              <a:cxn ang="0">
                <a:pos x="0" y="6"/>
              </a:cxn>
              <a:cxn ang="0">
                <a:pos x="0" y="1"/>
              </a:cxn>
              <a:cxn ang="0">
                <a:pos x="1" y="0"/>
              </a:cxn>
              <a:cxn ang="0">
                <a:pos x="31" y="0"/>
              </a:cxn>
              <a:cxn ang="0">
                <a:pos x="32" y="1"/>
              </a:cxn>
              <a:cxn ang="0">
                <a:pos x="32" y="5"/>
              </a:cxn>
              <a:cxn ang="0">
                <a:pos x="31" y="6"/>
              </a:cxn>
              <a:cxn ang="0">
                <a:pos x="22" y="6"/>
              </a:cxn>
              <a:cxn ang="0">
                <a:pos x="25" y="11"/>
              </a:cxn>
              <a:cxn ang="0">
                <a:pos x="31" y="11"/>
              </a:cxn>
              <a:cxn ang="0">
                <a:pos x="32" y="12"/>
              </a:cxn>
              <a:cxn ang="0">
                <a:pos x="32" y="16"/>
              </a:cxn>
            </a:cxnLst>
            <a:rect l="0" t="0" r="r" b="b"/>
            <a:pathLst>
              <a:path w="32" h="50">
                <a:moveTo>
                  <a:pt x="32" y="16"/>
                </a:moveTo>
                <a:cubicBezTo>
                  <a:pt x="32" y="16"/>
                  <a:pt x="31" y="17"/>
                  <a:pt x="31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4" y="24"/>
                  <a:pt x="18" y="28"/>
                  <a:pt x="10" y="29"/>
                </a:cubicBezTo>
                <a:cubicBezTo>
                  <a:pt x="16" y="35"/>
                  <a:pt x="21" y="42"/>
                  <a:pt x="27" y="48"/>
                </a:cubicBezTo>
                <a:cubicBezTo>
                  <a:pt x="27" y="49"/>
                  <a:pt x="27" y="49"/>
                  <a:pt x="27" y="50"/>
                </a:cubicBezTo>
                <a:cubicBezTo>
                  <a:pt x="27" y="50"/>
                  <a:pt x="26" y="50"/>
                  <a:pt x="26" y="50"/>
                </a:cubicBezTo>
                <a:cubicBezTo>
                  <a:pt x="19" y="50"/>
                  <a:pt x="19" y="50"/>
                  <a:pt x="19" y="50"/>
                </a:cubicBezTo>
                <a:cubicBezTo>
                  <a:pt x="18" y="50"/>
                  <a:pt x="18" y="50"/>
                  <a:pt x="18" y="50"/>
                </a:cubicBezTo>
                <a:cubicBezTo>
                  <a:pt x="12" y="43"/>
                  <a:pt x="7" y="37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3"/>
                  <a:pt x="1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11" y="23"/>
                  <a:pt x="15" y="21"/>
                  <a:pt x="16" y="17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6"/>
                  <a:pt x="0" y="16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1"/>
                  <a:pt x="0" y="11"/>
                  <a:pt x="1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4" y="8"/>
                  <a:pt x="11" y="7"/>
                  <a:pt x="6" y="7"/>
                </a:cubicBezTo>
                <a:cubicBezTo>
                  <a:pt x="1" y="7"/>
                  <a:pt x="1" y="7"/>
                  <a:pt x="1" y="7"/>
                </a:cubicBezTo>
                <a:cubicBezTo>
                  <a:pt x="0" y="7"/>
                  <a:pt x="0" y="6"/>
                  <a:pt x="0" y="6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1" y="0"/>
                  <a:pt x="32" y="0"/>
                  <a:pt x="32" y="1"/>
                </a:cubicBezTo>
                <a:cubicBezTo>
                  <a:pt x="32" y="5"/>
                  <a:pt x="32" y="5"/>
                  <a:pt x="32" y="5"/>
                </a:cubicBezTo>
                <a:cubicBezTo>
                  <a:pt x="32" y="5"/>
                  <a:pt x="31" y="6"/>
                  <a:pt x="31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3" y="7"/>
                  <a:pt x="24" y="9"/>
                  <a:pt x="25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31" y="11"/>
                  <a:pt x="32" y="11"/>
                  <a:pt x="32" y="12"/>
                </a:cubicBezTo>
                <a:lnTo>
                  <a:pt x="32" y="1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9" name="Freeform 141"/>
          <p:cNvSpPr>
            <a:spLocks noEditPoints="1"/>
          </p:cNvSpPr>
          <p:nvPr/>
        </p:nvSpPr>
        <p:spPr bwMode="auto">
          <a:xfrm>
            <a:off x="2992820" y="4426744"/>
            <a:ext cx="203200" cy="201613"/>
          </a:xfrm>
          <a:custGeom>
            <a:avLst/>
            <a:gdLst/>
            <a:ahLst/>
            <a:cxnLst>
              <a:cxn ang="0">
                <a:pos x="55" y="59"/>
              </a:cxn>
              <a:cxn ang="0">
                <a:pos x="51" y="58"/>
              </a:cxn>
              <a:cxn ang="0">
                <a:pos x="39" y="46"/>
              </a:cxn>
              <a:cxn ang="0">
                <a:pos x="25" y="50"/>
              </a:cxn>
              <a:cxn ang="0">
                <a:pos x="0" y="25"/>
              </a:cxn>
              <a:cxn ang="0">
                <a:pos x="25" y="0"/>
              </a:cxn>
              <a:cxn ang="0">
                <a:pos x="50" y="25"/>
              </a:cxn>
              <a:cxn ang="0">
                <a:pos x="46" y="39"/>
              </a:cxn>
              <a:cxn ang="0">
                <a:pos x="58" y="52"/>
              </a:cxn>
              <a:cxn ang="0">
                <a:pos x="59" y="55"/>
              </a:cxn>
              <a:cxn ang="0">
                <a:pos x="55" y="59"/>
              </a:cxn>
              <a:cxn ang="0">
                <a:pos x="25" y="9"/>
              </a:cxn>
              <a:cxn ang="0">
                <a:pos x="9" y="25"/>
              </a:cxn>
              <a:cxn ang="0">
                <a:pos x="25" y="41"/>
              </a:cxn>
              <a:cxn ang="0">
                <a:pos x="41" y="25"/>
              </a:cxn>
              <a:cxn ang="0">
                <a:pos x="25" y="9"/>
              </a:cxn>
              <a:cxn ang="0">
                <a:pos x="36" y="26"/>
              </a:cxn>
              <a:cxn ang="0">
                <a:pos x="35" y="27"/>
              </a:cxn>
              <a:cxn ang="0">
                <a:pos x="15" y="27"/>
              </a:cxn>
              <a:cxn ang="0">
                <a:pos x="13" y="26"/>
              </a:cxn>
              <a:cxn ang="0">
                <a:pos x="13" y="24"/>
              </a:cxn>
              <a:cxn ang="0">
                <a:pos x="15" y="23"/>
              </a:cxn>
              <a:cxn ang="0">
                <a:pos x="35" y="23"/>
              </a:cxn>
              <a:cxn ang="0">
                <a:pos x="36" y="24"/>
              </a:cxn>
              <a:cxn ang="0">
                <a:pos x="36" y="26"/>
              </a:cxn>
            </a:cxnLst>
            <a:rect l="0" t="0" r="r" b="b"/>
            <a:pathLst>
              <a:path w="59" h="59">
                <a:moveTo>
                  <a:pt x="55" y="59"/>
                </a:moveTo>
                <a:cubicBezTo>
                  <a:pt x="53" y="59"/>
                  <a:pt x="52" y="59"/>
                  <a:pt x="51" y="58"/>
                </a:cubicBezTo>
                <a:cubicBezTo>
                  <a:pt x="39" y="46"/>
                  <a:pt x="39" y="46"/>
                  <a:pt x="39" y="46"/>
                </a:cubicBezTo>
                <a:cubicBezTo>
                  <a:pt x="35" y="49"/>
                  <a:pt x="30" y="50"/>
                  <a:pt x="25" y="50"/>
                </a:cubicBezTo>
                <a:cubicBezTo>
                  <a:pt x="11" y="50"/>
                  <a:pt x="0" y="39"/>
                  <a:pt x="0" y="25"/>
                </a:cubicBezTo>
                <a:cubicBezTo>
                  <a:pt x="0" y="11"/>
                  <a:pt x="11" y="0"/>
                  <a:pt x="25" y="0"/>
                </a:cubicBezTo>
                <a:cubicBezTo>
                  <a:pt x="39" y="0"/>
                  <a:pt x="50" y="11"/>
                  <a:pt x="50" y="25"/>
                </a:cubicBezTo>
                <a:cubicBezTo>
                  <a:pt x="50" y="30"/>
                  <a:pt x="48" y="35"/>
                  <a:pt x="46" y="39"/>
                </a:cubicBezTo>
                <a:cubicBezTo>
                  <a:pt x="58" y="52"/>
                  <a:pt x="58" y="52"/>
                  <a:pt x="58" y="52"/>
                </a:cubicBezTo>
                <a:cubicBezTo>
                  <a:pt x="59" y="52"/>
                  <a:pt x="59" y="54"/>
                  <a:pt x="59" y="55"/>
                </a:cubicBezTo>
                <a:cubicBezTo>
                  <a:pt x="59" y="57"/>
                  <a:pt x="57" y="59"/>
                  <a:pt x="55" y="59"/>
                </a:cubicBezTo>
                <a:close/>
                <a:moveTo>
                  <a:pt x="25" y="9"/>
                </a:moveTo>
                <a:cubicBezTo>
                  <a:pt x="16" y="9"/>
                  <a:pt x="9" y="16"/>
                  <a:pt x="9" y="25"/>
                </a:cubicBezTo>
                <a:cubicBezTo>
                  <a:pt x="9" y="34"/>
                  <a:pt x="16" y="41"/>
                  <a:pt x="25" y="41"/>
                </a:cubicBezTo>
                <a:cubicBezTo>
                  <a:pt x="34" y="41"/>
                  <a:pt x="41" y="34"/>
                  <a:pt x="41" y="25"/>
                </a:cubicBezTo>
                <a:cubicBezTo>
                  <a:pt x="41" y="16"/>
                  <a:pt x="34" y="9"/>
                  <a:pt x="25" y="9"/>
                </a:cubicBezTo>
                <a:close/>
                <a:moveTo>
                  <a:pt x="36" y="26"/>
                </a:moveTo>
                <a:cubicBezTo>
                  <a:pt x="36" y="27"/>
                  <a:pt x="36" y="27"/>
                  <a:pt x="35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4" y="27"/>
                  <a:pt x="13" y="27"/>
                  <a:pt x="13" y="26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3"/>
                  <a:pt x="14" y="23"/>
                  <a:pt x="1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6" y="23"/>
                  <a:pt x="36" y="23"/>
                  <a:pt x="36" y="24"/>
                </a:cubicBezTo>
                <a:lnTo>
                  <a:pt x="36" y="2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0" name="Freeform 142"/>
          <p:cNvSpPr/>
          <p:nvPr/>
        </p:nvSpPr>
        <p:spPr bwMode="auto">
          <a:xfrm>
            <a:off x="3488120" y="4418806"/>
            <a:ext cx="219075" cy="196850"/>
          </a:xfrm>
          <a:custGeom>
            <a:avLst/>
            <a:gdLst/>
            <a:ahLst/>
            <a:cxnLst>
              <a:cxn ang="0">
                <a:pos x="63" y="22"/>
              </a:cxn>
              <a:cxn ang="0">
                <a:pos x="45" y="40"/>
              </a:cxn>
              <a:cxn ang="0">
                <a:pos x="43" y="41"/>
              </a:cxn>
              <a:cxn ang="0">
                <a:pos x="41" y="38"/>
              </a:cxn>
              <a:cxn ang="0">
                <a:pos x="41" y="29"/>
              </a:cxn>
              <a:cxn ang="0">
                <a:pos x="33" y="29"/>
              </a:cxn>
              <a:cxn ang="0">
                <a:pos x="7" y="49"/>
              </a:cxn>
              <a:cxn ang="0">
                <a:pos x="8" y="54"/>
              </a:cxn>
              <a:cxn ang="0">
                <a:pos x="8" y="56"/>
              </a:cxn>
              <a:cxn ang="0">
                <a:pos x="7" y="57"/>
              </a:cxn>
              <a:cxn ang="0">
                <a:pos x="6" y="56"/>
              </a:cxn>
              <a:cxn ang="0">
                <a:pos x="4" y="53"/>
              </a:cxn>
              <a:cxn ang="0">
                <a:pos x="0" y="37"/>
              </a:cxn>
              <a:cxn ang="0">
                <a:pos x="2" y="25"/>
              </a:cxn>
              <a:cxn ang="0">
                <a:pos x="33" y="11"/>
              </a:cxn>
              <a:cxn ang="0">
                <a:pos x="41" y="11"/>
              </a:cxn>
              <a:cxn ang="0">
                <a:pos x="41" y="2"/>
              </a:cxn>
              <a:cxn ang="0">
                <a:pos x="43" y="0"/>
              </a:cxn>
              <a:cxn ang="0">
                <a:pos x="45" y="0"/>
              </a:cxn>
              <a:cxn ang="0">
                <a:pos x="63" y="19"/>
              </a:cxn>
              <a:cxn ang="0">
                <a:pos x="64" y="20"/>
              </a:cxn>
              <a:cxn ang="0">
                <a:pos x="63" y="22"/>
              </a:cxn>
            </a:cxnLst>
            <a:rect l="0" t="0" r="r" b="b"/>
            <a:pathLst>
              <a:path w="64" h="57">
                <a:moveTo>
                  <a:pt x="63" y="22"/>
                </a:moveTo>
                <a:cubicBezTo>
                  <a:pt x="45" y="40"/>
                  <a:pt x="45" y="40"/>
                  <a:pt x="45" y="40"/>
                </a:cubicBezTo>
                <a:cubicBezTo>
                  <a:pt x="44" y="41"/>
                  <a:pt x="44" y="41"/>
                  <a:pt x="43" y="41"/>
                </a:cubicBezTo>
                <a:cubicBezTo>
                  <a:pt x="42" y="41"/>
                  <a:pt x="41" y="40"/>
                  <a:pt x="41" y="38"/>
                </a:cubicBezTo>
                <a:cubicBezTo>
                  <a:pt x="41" y="29"/>
                  <a:pt x="41" y="29"/>
                  <a:pt x="41" y="29"/>
                </a:cubicBezTo>
                <a:cubicBezTo>
                  <a:pt x="33" y="29"/>
                  <a:pt x="33" y="29"/>
                  <a:pt x="33" y="29"/>
                </a:cubicBezTo>
                <a:cubicBezTo>
                  <a:pt x="18" y="29"/>
                  <a:pt x="7" y="32"/>
                  <a:pt x="7" y="49"/>
                </a:cubicBezTo>
                <a:cubicBezTo>
                  <a:pt x="7" y="51"/>
                  <a:pt x="7" y="52"/>
                  <a:pt x="8" y="54"/>
                </a:cubicBezTo>
                <a:cubicBezTo>
                  <a:pt x="8" y="54"/>
                  <a:pt x="8" y="55"/>
                  <a:pt x="8" y="56"/>
                </a:cubicBezTo>
                <a:cubicBezTo>
                  <a:pt x="8" y="56"/>
                  <a:pt x="7" y="57"/>
                  <a:pt x="7" y="57"/>
                </a:cubicBezTo>
                <a:cubicBezTo>
                  <a:pt x="6" y="57"/>
                  <a:pt x="6" y="57"/>
                  <a:pt x="6" y="56"/>
                </a:cubicBezTo>
                <a:cubicBezTo>
                  <a:pt x="5" y="55"/>
                  <a:pt x="5" y="54"/>
                  <a:pt x="4" y="53"/>
                </a:cubicBezTo>
                <a:cubicBezTo>
                  <a:pt x="2" y="49"/>
                  <a:pt x="0" y="42"/>
                  <a:pt x="0" y="37"/>
                </a:cubicBezTo>
                <a:cubicBezTo>
                  <a:pt x="0" y="33"/>
                  <a:pt x="0" y="29"/>
                  <a:pt x="2" y="25"/>
                </a:cubicBezTo>
                <a:cubicBezTo>
                  <a:pt x="7" y="13"/>
                  <a:pt x="21" y="11"/>
                  <a:pt x="33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4" y="0"/>
                  <a:pt x="45" y="0"/>
                </a:cubicBezTo>
                <a:cubicBezTo>
                  <a:pt x="63" y="19"/>
                  <a:pt x="63" y="19"/>
                  <a:pt x="63" y="19"/>
                </a:cubicBezTo>
                <a:cubicBezTo>
                  <a:pt x="63" y="19"/>
                  <a:pt x="64" y="20"/>
                  <a:pt x="64" y="20"/>
                </a:cubicBezTo>
                <a:cubicBezTo>
                  <a:pt x="64" y="21"/>
                  <a:pt x="63" y="21"/>
                  <a:pt x="63" y="2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1" name="Freeform 143"/>
          <p:cNvSpPr>
            <a:spLocks noEditPoints="1"/>
          </p:cNvSpPr>
          <p:nvPr/>
        </p:nvSpPr>
        <p:spPr bwMode="auto">
          <a:xfrm>
            <a:off x="3983420" y="4409281"/>
            <a:ext cx="201613" cy="188913"/>
          </a:xfrm>
          <a:custGeom>
            <a:avLst/>
            <a:gdLst/>
            <a:ahLst/>
            <a:cxnLst>
              <a:cxn ang="0">
                <a:pos x="50" y="45"/>
              </a:cxn>
              <a:cxn ang="0">
                <a:pos x="40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5"/>
              </a:cxn>
              <a:cxn ang="0">
                <a:pos x="10" y="5"/>
              </a:cxn>
              <a:cxn ang="0">
                <a:pos x="19" y="5"/>
              </a:cxn>
              <a:cxn ang="0">
                <a:pos x="20" y="6"/>
              </a:cxn>
              <a:cxn ang="0">
                <a:pos x="19" y="7"/>
              </a:cxn>
              <a:cxn ang="0">
                <a:pos x="15" y="9"/>
              </a:cxn>
              <a:cxn ang="0">
                <a:pos x="14" y="9"/>
              </a:cxn>
              <a:cxn ang="0">
                <a:pos x="10" y="9"/>
              </a:cxn>
              <a:cxn ang="0">
                <a:pos x="4" y="15"/>
              </a:cxn>
              <a:cxn ang="0">
                <a:pos x="4" y="45"/>
              </a:cxn>
              <a:cxn ang="0">
                <a:pos x="10" y="51"/>
              </a:cxn>
              <a:cxn ang="0">
                <a:pos x="40" y="51"/>
              </a:cxn>
              <a:cxn ang="0">
                <a:pos x="45" y="45"/>
              </a:cxn>
              <a:cxn ang="0">
                <a:pos x="45" y="37"/>
              </a:cxn>
              <a:cxn ang="0">
                <a:pos x="46" y="36"/>
              </a:cxn>
              <a:cxn ang="0">
                <a:pos x="48" y="35"/>
              </a:cxn>
              <a:cxn ang="0">
                <a:pos x="49" y="35"/>
              </a:cxn>
              <a:cxn ang="0">
                <a:pos x="50" y="36"/>
              </a:cxn>
              <a:cxn ang="0">
                <a:pos x="50" y="45"/>
              </a:cxn>
              <a:cxn ang="0">
                <a:pos x="45" y="32"/>
              </a:cxn>
              <a:cxn ang="0">
                <a:pos x="43" y="32"/>
              </a:cxn>
              <a:cxn ang="0">
                <a:pos x="42" y="32"/>
              </a:cxn>
              <a:cxn ang="0">
                <a:pos x="41" y="30"/>
              </a:cxn>
              <a:cxn ang="0">
                <a:pos x="41" y="23"/>
              </a:cxn>
              <a:cxn ang="0">
                <a:pos x="35" y="23"/>
              </a:cxn>
              <a:cxn ang="0">
                <a:pos x="20" y="28"/>
              </a:cxn>
              <a:cxn ang="0">
                <a:pos x="17" y="45"/>
              </a:cxn>
              <a:cxn ang="0">
                <a:pos x="16" y="46"/>
              </a:cxn>
              <a:cxn ang="0">
                <a:pos x="16" y="46"/>
              </a:cxn>
              <a:cxn ang="0">
                <a:pos x="15" y="46"/>
              </a:cxn>
              <a:cxn ang="0">
                <a:pos x="9" y="30"/>
              </a:cxn>
              <a:cxn ang="0">
                <a:pos x="35" y="9"/>
              </a:cxn>
              <a:cxn ang="0">
                <a:pos x="41" y="9"/>
              </a:cxn>
              <a:cxn ang="0">
                <a:pos x="41" y="3"/>
              </a:cxn>
              <a:cxn ang="0">
                <a:pos x="42" y="1"/>
              </a:cxn>
              <a:cxn ang="0">
                <a:pos x="43" y="0"/>
              </a:cxn>
              <a:cxn ang="0">
                <a:pos x="45" y="1"/>
              </a:cxn>
              <a:cxn ang="0">
                <a:pos x="58" y="15"/>
              </a:cxn>
              <a:cxn ang="0">
                <a:pos x="58" y="18"/>
              </a:cxn>
              <a:cxn ang="0">
                <a:pos x="45" y="32"/>
              </a:cxn>
            </a:cxnLst>
            <a:rect l="0" t="0" r="r" b="b"/>
            <a:pathLst>
              <a:path w="59" h="55">
                <a:moveTo>
                  <a:pt x="50" y="45"/>
                </a:moveTo>
                <a:cubicBezTo>
                  <a:pt x="50" y="51"/>
                  <a:pt x="45" y="55"/>
                  <a:pt x="40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1"/>
                  <a:pt x="0" y="4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0"/>
                  <a:pt x="4" y="5"/>
                  <a:pt x="10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20" y="5"/>
                  <a:pt x="20" y="5"/>
                  <a:pt x="20" y="6"/>
                </a:cubicBezTo>
                <a:cubicBezTo>
                  <a:pt x="20" y="7"/>
                  <a:pt x="20" y="7"/>
                  <a:pt x="19" y="7"/>
                </a:cubicBezTo>
                <a:cubicBezTo>
                  <a:pt x="18" y="8"/>
                  <a:pt x="16" y="9"/>
                  <a:pt x="15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7" y="9"/>
                  <a:pt x="4" y="12"/>
                  <a:pt x="4" y="15"/>
                </a:cubicBezTo>
                <a:cubicBezTo>
                  <a:pt x="4" y="45"/>
                  <a:pt x="4" y="45"/>
                  <a:pt x="4" y="45"/>
                </a:cubicBezTo>
                <a:cubicBezTo>
                  <a:pt x="4" y="48"/>
                  <a:pt x="7" y="51"/>
                  <a:pt x="10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43" y="51"/>
                  <a:pt x="45" y="48"/>
                  <a:pt x="45" y="45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6" y="36"/>
                  <a:pt x="46" y="36"/>
                </a:cubicBezTo>
                <a:cubicBezTo>
                  <a:pt x="47" y="36"/>
                  <a:pt x="47" y="35"/>
                  <a:pt x="48" y="35"/>
                </a:cubicBezTo>
                <a:cubicBezTo>
                  <a:pt x="48" y="35"/>
                  <a:pt x="49" y="34"/>
                  <a:pt x="49" y="35"/>
                </a:cubicBezTo>
                <a:cubicBezTo>
                  <a:pt x="50" y="35"/>
                  <a:pt x="50" y="35"/>
                  <a:pt x="50" y="36"/>
                </a:cubicBezTo>
                <a:lnTo>
                  <a:pt x="50" y="45"/>
                </a:lnTo>
                <a:close/>
                <a:moveTo>
                  <a:pt x="45" y="32"/>
                </a:moveTo>
                <a:cubicBezTo>
                  <a:pt x="44" y="32"/>
                  <a:pt x="44" y="32"/>
                  <a:pt x="43" y="32"/>
                </a:cubicBezTo>
                <a:cubicBezTo>
                  <a:pt x="43" y="32"/>
                  <a:pt x="43" y="32"/>
                  <a:pt x="42" y="32"/>
                </a:cubicBezTo>
                <a:cubicBezTo>
                  <a:pt x="41" y="32"/>
                  <a:pt x="41" y="31"/>
                  <a:pt x="41" y="30"/>
                </a:cubicBezTo>
                <a:cubicBezTo>
                  <a:pt x="41" y="23"/>
                  <a:pt x="41" y="23"/>
                  <a:pt x="41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27" y="23"/>
                  <a:pt x="22" y="25"/>
                  <a:pt x="20" y="28"/>
                </a:cubicBezTo>
                <a:cubicBezTo>
                  <a:pt x="17" y="31"/>
                  <a:pt x="16" y="37"/>
                  <a:pt x="17" y="45"/>
                </a:cubicBezTo>
                <a:cubicBezTo>
                  <a:pt x="17" y="45"/>
                  <a:pt x="17" y="46"/>
                  <a:pt x="16" y="46"/>
                </a:cubicBezTo>
                <a:cubicBezTo>
                  <a:pt x="16" y="46"/>
                  <a:pt x="16" y="46"/>
                  <a:pt x="16" y="46"/>
                </a:cubicBezTo>
                <a:cubicBezTo>
                  <a:pt x="15" y="46"/>
                  <a:pt x="15" y="46"/>
                  <a:pt x="15" y="46"/>
                </a:cubicBezTo>
                <a:cubicBezTo>
                  <a:pt x="15" y="45"/>
                  <a:pt x="9" y="37"/>
                  <a:pt x="9" y="30"/>
                </a:cubicBezTo>
                <a:cubicBezTo>
                  <a:pt x="9" y="20"/>
                  <a:pt x="12" y="9"/>
                  <a:pt x="35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2"/>
                  <a:pt x="41" y="1"/>
                  <a:pt x="42" y="1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4" y="1"/>
                  <a:pt x="45" y="1"/>
                </a:cubicBezTo>
                <a:cubicBezTo>
                  <a:pt x="58" y="15"/>
                  <a:pt x="58" y="15"/>
                  <a:pt x="58" y="15"/>
                </a:cubicBezTo>
                <a:cubicBezTo>
                  <a:pt x="59" y="16"/>
                  <a:pt x="59" y="17"/>
                  <a:pt x="58" y="18"/>
                </a:cubicBezTo>
                <a:lnTo>
                  <a:pt x="45" y="3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2" name="Freeform 144"/>
          <p:cNvSpPr>
            <a:spLocks noEditPoints="1"/>
          </p:cNvSpPr>
          <p:nvPr/>
        </p:nvSpPr>
        <p:spPr bwMode="auto">
          <a:xfrm>
            <a:off x="4477132" y="4439444"/>
            <a:ext cx="203200" cy="176213"/>
          </a:xfrm>
          <a:custGeom>
            <a:avLst/>
            <a:gdLst/>
            <a:ahLst/>
            <a:cxnLst>
              <a:cxn ang="0">
                <a:pos x="59" y="26"/>
              </a:cxn>
              <a:cxn ang="0">
                <a:pos x="57" y="28"/>
              </a:cxn>
              <a:cxn ang="0">
                <a:pos x="20" y="32"/>
              </a:cxn>
              <a:cxn ang="0">
                <a:pos x="20" y="35"/>
              </a:cxn>
              <a:cxn ang="0">
                <a:pos x="19" y="37"/>
              </a:cxn>
              <a:cxn ang="0">
                <a:pos x="52" y="37"/>
              </a:cxn>
              <a:cxn ang="0">
                <a:pos x="55" y="39"/>
              </a:cxn>
              <a:cxn ang="0">
                <a:pos x="52" y="42"/>
              </a:cxn>
              <a:cxn ang="0">
                <a:pos x="16" y="42"/>
              </a:cxn>
              <a:cxn ang="0">
                <a:pos x="13" y="39"/>
              </a:cxn>
              <a:cxn ang="0">
                <a:pos x="16" y="34"/>
              </a:cxn>
              <a:cxn ang="0">
                <a:pos x="9" y="5"/>
              </a:cxn>
              <a:cxn ang="0">
                <a:pos x="2" y="5"/>
              </a:cxn>
              <a:cxn ang="0">
                <a:pos x="0" y="3"/>
              </a:cxn>
              <a:cxn ang="0">
                <a:pos x="2" y="0"/>
              </a:cxn>
              <a:cxn ang="0">
                <a:pos x="11" y="0"/>
              </a:cxn>
              <a:cxn ang="0">
                <a:pos x="14" y="5"/>
              </a:cxn>
              <a:cxn ang="0">
                <a:pos x="57" y="5"/>
              </a:cxn>
              <a:cxn ang="0">
                <a:pos x="59" y="7"/>
              </a:cxn>
              <a:cxn ang="0">
                <a:pos x="59" y="26"/>
              </a:cxn>
              <a:cxn ang="0">
                <a:pos x="18" y="51"/>
              </a:cxn>
              <a:cxn ang="0">
                <a:pos x="13" y="46"/>
              </a:cxn>
              <a:cxn ang="0">
                <a:pos x="18" y="42"/>
              </a:cxn>
              <a:cxn ang="0">
                <a:pos x="23" y="46"/>
              </a:cxn>
              <a:cxn ang="0">
                <a:pos x="18" y="51"/>
              </a:cxn>
              <a:cxn ang="0">
                <a:pos x="50" y="51"/>
              </a:cxn>
              <a:cxn ang="0">
                <a:pos x="45" y="46"/>
              </a:cxn>
              <a:cxn ang="0">
                <a:pos x="50" y="42"/>
              </a:cxn>
              <a:cxn ang="0">
                <a:pos x="55" y="46"/>
              </a:cxn>
              <a:cxn ang="0">
                <a:pos x="50" y="51"/>
              </a:cxn>
            </a:cxnLst>
            <a:rect l="0" t="0" r="r" b="b"/>
            <a:pathLst>
              <a:path w="59" h="51">
                <a:moveTo>
                  <a:pt x="59" y="26"/>
                </a:moveTo>
                <a:cubicBezTo>
                  <a:pt x="59" y="27"/>
                  <a:pt x="58" y="28"/>
                  <a:pt x="57" y="28"/>
                </a:cubicBezTo>
                <a:cubicBezTo>
                  <a:pt x="20" y="32"/>
                  <a:pt x="20" y="32"/>
                  <a:pt x="20" y="32"/>
                </a:cubicBezTo>
                <a:cubicBezTo>
                  <a:pt x="20" y="33"/>
                  <a:pt x="20" y="34"/>
                  <a:pt x="20" y="35"/>
                </a:cubicBezTo>
                <a:cubicBezTo>
                  <a:pt x="20" y="36"/>
                  <a:pt x="20" y="36"/>
                  <a:pt x="19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4" y="37"/>
                  <a:pt x="55" y="38"/>
                  <a:pt x="55" y="39"/>
                </a:cubicBezTo>
                <a:cubicBezTo>
                  <a:pt x="55" y="41"/>
                  <a:pt x="54" y="42"/>
                  <a:pt x="52" y="42"/>
                </a:cubicBezTo>
                <a:cubicBezTo>
                  <a:pt x="16" y="42"/>
                  <a:pt x="16" y="42"/>
                  <a:pt x="16" y="42"/>
                </a:cubicBezTo>
                <a:cubicBezTo>
                  <a:pt x="15" y="42"/>
                  <a:pt x="13" y="41"/>
                  <a:pt x="13" y="39"/>
                </a:cubicBezTo>
                <a:cubicBezTo>
                  <a:pt x="13" y="38"/>
                  <a:pt x="15" y="35"/>
                  <a:pt x="16" y="34"/>
                </a:cubicBezTo>
                <a:cubicBezTo>
                  <a:pt x="9" y="5"/>
                  <a:pt x="9" y="5"/>
                  <a:pt x="9" y="5"/>
                </a:cubicBezTo>
                <a:cubicBezTo>
                  <a:pt x="2" y="5"/>
                  <a:pt x="2" y="5"/>
                  <a:pt x="2" y="5"/>
                </a:cubicBezTo>
                <a:cubicBezTo>
                  <a:pt x="1" y="5"/>
                  <a:pt x="0" y="4"/>
                  <a:pt x="0" y="3"/>
                </a:cubicBezTo>
                <a:cubicBezTo>
                  <a:pt x="0" y="2"/>
                  <a:pt x="1" y="0"/>
                  <a:pt x="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4" y="0"/>
                  <a:pt x="14" y="3"/>
                  <a:pt x="14" y="5"/>
                </a:cubicBezTo>
                <a:cubicBezTo>
                  <a:pt x="57" y="5"/>
                  <a:pt x="57" y="5"/>
                  <a:pt x="57" y="5"/>
                </a:cubicBezTo>
                <a:cubicBezTo>
                  <a:pt x="58" y="5"/>
                  <a:pt x="59" y="6"/>
                  <a:pt x="59" y="7"/>
                </a:cubicBezTo>
                <a:lnTo>
                  <a:pt x="59" y="26"/>
                </a:lnTo>
                <a:close/>
                <a:moveTo>
                  <a:pt x="18" y="51"/>
                </a:moveTo>
                <a:cubicBezTo>
                  <a:pt x="16" y="51"/>
                  <a:pt x="13" y="49"/>
                  <a:pt x="13" y="46"/>
                </a:cubicBezTo>
                <a:cubicBezTo>
                  <a:pt x="13" y="44"/>
                  <a:pt x="16" y="42"/>
                  <a:pt x="18" y="42"/>
                </a:cubicBezTo>
                <a:cubicBezTo>
                  <a:pt x="21" y="42"/>
                  <a:pt x="23" y="44"/>
                  <a:pt x="23" y="46"/>
                </a:cubicBezTo>
                <a:cubicBezTo>
                  <a:pt x="23" y="49"/>
                  <a:pt x="21" y="51"/>
                  <a:pt x="18" y="51"/>
                </a:cubicBezTo>
                <a:close/>
                <a:moveTo>
                  <a:pt x="50" y="51"/>
                </a:moveTo>
                <a:cubicBezTo>
                  <a:pt x="47" y="51"/>
                  <a:pt x="45" y="49"/>
                  <a:pt x="45" y="46"/>
                </a:cubicBezTo>
                <a:cubicBezTo>
                  <a:pt x="45" y="44"/>
                  <a:pt x="47" y="42"/>
                  <a:pt x="50" y="42"/>
                </a:cubicBezTo>
                <a:cubicBezTo>
                  <a:pt x="53" y="42"/>
                  <a:pt x="55" y="44"/>
                  <a:pt x="55" y="46"/>
                </a:cubicBezTo>
                <a:cubicBezTo>
                  <a:pt x="55" y="49"/>
                  <a:pt x="53" y="51"/>
                  <a:pt x="50" y="5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3" name="Freeform 145"/>
          <p:cNvSpPr/>
          <p:nvPr/>
        </p:nvSpPr>
        <p:spPr bwMode="auto">
          <a:xfrm>
            <a:off x="4972432" y="4426744"/>
            <a:ext cx="219075" cy="188913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4" name="Freeform 146"/>
          <p:cNvSpPr>
            <a:spLocks noEditPoints="1"/>
          </p:cNvSpPr>
          <p:nvPr/>
        </p:nvSpPr>
        <p:spPr bwMode="auto">
          <a:xfrm>
            <a:off x="5467732" y="4409281"/>
            <a:ext cx="219075" cy="239713"/>
          </a:xfrm>
          <a:custGeom>
            <a:avLst/>
            <a:gdLst/>
            <a:ahLst/>
            <a:cxnLst>
              <a:cxn ang="0">
                <a:pos x="49" y="42"/>
              </a:cxn>
              <a:cxn ang="0">
                <a:pos x="33" y="58"/>
              </a:cxn>
              <a:cxn ang="0">
                <a:pos x="33" y="46"/>
              </a:cxn>
              <a:cxn ang="0">
                <a:pos x="31" y="45"/>
              </a:cxn>
              <a:cxn ang="0">
                <a:pos x="31" y="58"/>
              </a:cxn>
              <a:cxn ang="0">
                <a:pos x="14" y="42"/>
              </a:cxn>
              <a:cxn ang="0">
                <a:pos x="1" y="33"/>
              </a:cxn>
              <a:cxn ang="0">
                <a:pos x="3" y="31"/>
              </a:cxn>
              <a:cxn ang="0">
                <a:pos x="4" y="31"/>
              </a:cxn>
              <a:cxn ang="0">
                <a:pos x="4" y="7"/>
              </a:cxn>
              <a:cxn ang="0">
                <a:pos x="9" y="0"/>
              </a:cxn>
              <a:cxn ang="0">
                <a:pos x="54" y="0"/>
              </a:cxn>
              <a:cxn ang="0">
                <a:pos x="60" y="7"/>
              </a:cxn>
              <a:cxn ang="0">
                <a:pos x="60" y="31"/>
              </a:cxn>
              <a:cxn ang="0">
                <a:pos x="61" y="31"/>
              </a:cxn>
              <a:cxn ang="0">
                <a:pos x="63" y="33"/>
              </a:cxn>
              <a:cxn ang="0">
                <a:pos x="49" y="42"/>
              </a:cxn>
              <a:cxn ang="0">
                <a:pos x="57" y="9"/>
              </a:cxn>
              <a:cxn ang="0">
                <a:pos x="52" y="4"/>
              </a:cxn>
              <a:cxn ang="0">
                <a:pos x="12" y="4"/>
              </a:cxn>
              <a:cxn ang="0">
                <a:pos x="7" y="9"/>
              </a:cxn>
              <a:cxn ang="0">
                <a:pos x="7" y="33"/>
              </a:cxn>
              <a:cxn ang="0">
                <a:pos x="27" y="37"/>
              </a:cxn>
              <a:cxn ang="0">
                <a:pos x="30" y="38"/>
              </a:cxn>
              <a:cxn ang="0">
                <a:pos x="30" y="38"/>
              </a:cxn>
              <a:cxn ang="0">
                <a:pos x="33" y="40"/>
              </a:cxn>
              <a:cxn ang="0">
                <a:pos x="37" y="37"/>
              </a:cxn>
              <a:cxn ang="0">
                <a:pos x="57" y="33"/>
              </a:cxn>
              <a:cxn ang="0">
                <a:pos x="57" y="9"/>
              </a:cxn>
              <a:cxn ang="0">
                <a:pos x="23" y="34"/>
              </a:cxn>
              <a:cxn ang="0">
                <a:pos x="16" y="27"/>
              </a:cxn>
              <a:cxn ang="0">
                <a:pos x="23" y="20"/>
              </a:cxn>
              <a:cxn ang="0">
                <a:pos x="31" y="27"/>
              </a:cxn>
              <a:cxn ang="0">
                <a:pos x="23" y="34"/>
              </a:cxn>
              <a:cxn ang="0">
                <a:pos x="41" y="34"/>
              </a:cxn>
              <a:cxn ang="0">
                <a:pos x="33" y="27"/>
              </a:cxn>
              <a:cxn ang="0">
                <a:pos x="41" y="20"/>
              </a:cxn>
              <a:cxn ang="0">
                <a:pos x="49" y="27"/>
              </a:cxn>
              <a:cxn ang="0">
                <a:pos x="41" y="34"/>
              </a:cxn>
            </a:cxnLst>
            <a:rect l="0" t="0" r="r" b="b"/>
            <a:pathLst>
              <a:path w="64" h="70">
                <a:moveTo>
                  <a:pt x="49" y="42"/>
                </a:moveTo>
                <a:cubicBezTo>
                  <a:pt x="56" y="66"/>
                  <a:pt x="32" y="70"/>
                  <a:pt x="33" y="58"/>
                </a:cubicBezTo>
                <a:cubicBezTo>
                  <a:pt x="33" y="58"/>
                  <a:pt x="33" y="51"/>
                  <a:pt x="33" y="46"/>
                </a:cubicBezTo>
                <a:cubicBezTo>
                  <a:pt x="32" y="46"/>
                  <a:pt x="32" y="46"/>
                  <a:pt x="31" y="45"/>
                </a:cubicBezTo>
                <a:cubicBezTo>
                  <a:pt x="31" y="51"/>
                  <a:pt x="31" y="58"/>
                  <a:pt x="31" y="58"/>
                </a:cubicBezTo>
                <a:cubicBezTo>
                  <a:pt x="31" y="70"/>
                  <a:pt x="7" y="66"/>
                  <a:pt x="14" y="42"/>
                </a:cubicBezTo>
                <a:cubicBezTo>
                  <a:pt x="7" y="39"/>
                  <a:pt x="3" y="36"/>
                  <a:pt x="1" y="33"/>
                </a:cubicBezTo>
                <a:cubicBezTo>
                  <a:pt x="0" y="31"/>
                  <a:pt x="1" y="29"/>
                  <a:pt x="3" y="31"/>
                </a:cubicBezTo>
                <a:cubicBezTo>
                  <a:pt x="3" y="31"/>
                  <a:pt x="3" y="31"/>
                  <a:pt x="4" y="31"/>
                </a:cubicBezTo>
                <a:cubicBezTo>
                  <a:pt x="4" y="7"/>
                  <a:pt x="4" y="7"/>
                  <a:pt x="4" y="7"/>
                </a:cubicBezTo>
                <a:cubicBezTo>
                  <a:pt x="4" y="3"/>
                  <a:pt x="6" y="0"/>
                  <a:pt x="9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7" y="0"/>
                  <a:pt x="60" y="3"/>
                  <a:pt x="60" y="7"/>
                </a:cubicBezTo>
                <a:cubicBezTo>
                  <a:pt x="60" y="31"/>
                  <a:pt x="60" y="31"/>
                  <a:pt x="60" y="31"/>
                </a:cubicBezTo>
                <a:cubicBezTo>
                  <a:pt x="60" y="31"/>
                  <a:pt x="60" y="31"/>
                  <a:pt x="61" y="31"/>
                </a:cubicBezTo>
                <a:cubicBezTo>
                  <a:pt x="63" y="29"/>
                  <a:pt x="64" y="31"/>
                  <a:pt x="63" y="33"/>
                </a:cubicBezTo>
                <a:cubicBezTo>
                  <a:pt x="60" y="36"/>
                  <a:pt x="56" y="39"/>
                  <a:pt x="49" y="42"/>
                </a:cubicBezTo>
                <a:close/>
                <a:moveTo>
                  <a:pt x="57" y="9"/>
                </a:moveTo>
                <a:cubicBezTo>
                  <a:pt x="57" y="5"/>
                  <a:pt x="56" y="4"/>
                  <a:pt x="5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8" y="4"/>
                  <a:pt x="7" y="5"/>
                  <a:pt x="7" y="9"/>
                </a:cubicBezTo>
                <a:cubicBezTo>
                  <a:pt x="7" y="33"/>
                  <a:pt x="7" y="33"/>
                  <a:pt x="7" y="33"/>
                </a:cubicBezTo>
                <a:cubicBezTo>
                  <a:pt x="15" y="38"/>
                  <a:pt x="23" y="37"/>
                  <a:pt x="27" y="37"/>
                </a:cubicBezTo>
                <a:cubicBezTo>
                  <a:pt x="28" y="37"/>
                  <a:pt x="29" y="37"/>
                  <a:pt x="30" y="38"/>
                </a:cubicBezTo>
                <a:cubicBezTo>
                  <a:pt x="30" y="38"/>
                  <a:pt x="30" y="38"/>
                  <a:pt x="30" y="38"/>
                </a:cubicBezTo>
                <a:cubicBezTo>
                  <a:pt x="31" y="39"/>
                  <a:pt x="32" y="39"/>
                  <a:pt x="33" y="40"/>
                </a:cubicBezTo>
                <a:cubicBezTo>
                  <a:pt x="33" y="38"/>
                  <a:pt x="34" y="37"/>
                  <a:pt x="37" y="37"/>
                </a:cubicBezTo>
                <a:cubicBezTo>
                  <a:pt x="41" y="37"/>
                  <a:pt x="48" y="38"/>
                  <a:pt x="57" y="33"/>
                </a:cubicBezTo>
                <a:lnTo>
                  <a:pt x="57" y="9"/>
                </a:lnTo>
                <a:close/>
                <a:moveTo>
                  <a:pt x="23" y="34"/>
                </a:moveTo>
                <a:cubicBezTo>
                  <a:pt x="19" y="34"/>
                  <a:pt x="16" y="31"/>
                  <a:pt x="16" y="27"/>
                </a:cubicBezTo>
                <a:cubicBezTo>
                  <a:pt x="16" y="23"/>
                  <a:pt x="19" y="20"/>
                  <a:pt x="23" y="20"/>
                </a:cubicBezTo>
                <a:cubicBezTo>
                  <a:pt x="27" y="20"/>
                  <a:pt x="31" y="23"/>
                  <a:pt x="31" y="27"/>
                </a:cubicBezTo>
                <a:cubicBezTo>
                  <a:pt x="31" y="31"/>
                  <a:pt x="27" y="34"/>
                  <a:pt x="23" y="34"/>
                </a:cubicBezTo>
                <a:close/>
                <a:moveTo>
                  <a:pt x="41" y="34"/>
                </a:moveTo>
                <a:cubicBezTo>
                  <a:pt x="37" y="34"/>
                  <a:pt x="33" y="31"/>
                  <a:pt x="33" y="27"/>
                </a:cubicBezTo>
                <a:cubicBezTo>
                  <a:pt x="33" y="23"/>
                  <a:pt x="37" y="20"/>
                  <a:pt x="41" y="20"/>
                </a:cubicBezTo>
                <a:cubicBezTo>
                  <a:pt x="45" y="20"/>
                  <a:pt x="49" y="23"/>
                  <a:pt x="49" y="27"/>
                </a:cubicBezTo>
                <a:cubicBezTo>
                  <a:pt x="49" y="31"/>
                  <a:pt x="45" y="34"/>
                  <a:pt x="41" y="3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5" name="Freeform 147"/>
          <p:cNvSpPr>
            <a:spLocks noEditPoints="1"/>
          </p:cNvSpPr>
          <p:nvPr/>
        </p:nvSpPr>
        <p:spPr bwMode="auto">
          <a:xfrm>
            <a:off x="5966207" y="4409281"/>
            <a:ext cx="198438" cy="219075"/>
          </a:xfrm>
          <a:custGeom>
            <a:avLst/>
            <a:gdLst/>
            <a:ahLst/>
            <a:cxnLst>
              <a:cxn ang="0">
                <a:pos x="13" y="64"/>
              </a:cxn>
              <a:cxn ang="0">
                <a:pos x="12" y="64"/>
              </a:cxn>
              <a:cxn ang="0">
                <a:pos x="0" y="51"/>
              </a:cxn>
              <a:cxn ang="0">
                <a:pos x="8" y="51"/>
              </a:cxn>
              <a:cxn ang="0">
                <a:pos x="9" y="0"/>
              </a:cxn>
              <a:cxn ang="0">
                <a:pos x="17" y="1"/>
              </a:cxn>
              <a:cxn ang="0">
                <a:pos x="24" y="51"/>
              </a:cxn>
              <a:cxn ang="0">
                <a:pos x="25" y="53"/>
              </a:cxn>
              <a:cxn ang="0">
                <a:pos x="48" y="28"/>
              </a:cxn>
              <a:cxn ang="0">
                <a:pos x="50" y="24"/>
              </a:cxn>
              <a:cxn ang="0">
                <a:pos x="40" y="19"/>
              </a:cxn>
              <a:cxn ang="0">
                <a:pos x="41" y="24"/>
              </a:cxn>
              <a:cxn ang="0">
                <a:pos x="31" y="28"/>
              </a:cxn>
              <a:cxn ang="0">
                <a:pos x="33" y="24"/>
              </a:cxn>
              <a:cxn ang="0">
                <a:pos x="47" y="0"/>
              </a:cxn>
              <a:cxn ang="0">
                <a:pos x="58" y="24"/>
              </a:cxn>
              <a:cxn ang="0">
                <a:pos x="55" y="64"/>
              </a:cxn>
              <a:cxn ang="0">
                <a:pos x="34" y="61"/>
              </a:cxn>
              <a:cxn ang="0">
                <a:pos x="48" y="41"/>
              </a:cxn>
              <a:cxn ang="0">
                <a:pos x="48" y="41"/>
              </a:cxn>
              <a:cxn ang="0">
                <a:pos x="47" y="41"/>
              </a:cxn>
              <a:cxn ang="0">
                <a:pos x="38" y="45"/>
              </a:cxn>
              <a:cxn ang="0">
                <a:pos x="34" y="37"/>
              </a:cxn>
              <a:cxn ang="0">
                <a:pos x="54" y="40"/>
              </a:cxn>
              <a:cxn ang="0">
                <a:pos x="41" y="60"/>
              </a:cxn>
              <a:cxn ang="0">
                <a:pos x="40" y="60"/>
              </a:cxn>
              <a:cxn ang="0">
                <a:pos x="42" y="60"/>
              </a:cxn>
              <a:cxn ang="0">
                <a:pos x="51" y="56"/>
              </a:cxn>
              <a:cxn ang="0">
                <a:pos x="55" y="64"/>
              </a:cxn>
              <a:cxn ang="0">
                <a:pos x="45" y="7"/>
              </a:cxn>
              <a:cxn ang="0">
                <a:pos x="45" y="5"/>
              </a:cxn>
              <a:cxn ang="0">
                <a:pos x="44" y="5"/>
              </a:cxn>
              <a:cxn ang="0">
                <a:pos x="41" y="15"/>
              </a:cxn>
            </a:cxnLst>
            <a:rect l="0" t="0" r="r" b="b"/>
            <a:pathLst>
              <a:path w="58" h="64">
                <a:moveTo>
                  <a:pt x="25" y="53"/>
                </a:moveTo>
                <a:cubicBezTo>
                  <a:pt x="13" y="64"/>
                  <a:pt x="13" y="64"/>
                  <a:pt x="13" y="64"/>
                </a:cubicBezTo>
                <a:cubicBezTo>
                  <a:pt x="13" y="64"/>
                  <a:pt x="13" y="64"/>
                  <a:pt x="12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52"/>
                  <a:pt x="0" y="52"/>
                  <a:pt x="0" y="51"/>
                </a:cubicBezTo>
                <a:cubicBezTo>
                  <a:pt x="0" y="51"/>
                  <a:pt x="1" y="51"/>
                  <a:pt x="1" y="51"/>
                </a:cubicBezTo>
                <a:cubicBezTo>
                  <a:pt x="8" y="51"/>
                  <a:pt x="8" y="51"/>
                  <a:pt x="8" y="51"/>
                </a:cubicBez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0"/>
                  <a:pt x="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7" y="0"/>
                  <a:pt x="17" y="1"/>
                  <a:pt x="17" y="1"/>
                </a:cubicBezTo>
                <a:cubicBezTo>
                  <a:pt x="17" y="51"/>
                  <a:pt x="17" y="51"/>
                  <a:pt x="17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5" y="51"/>
                  <a:pt x="25" y="51"/>
                  <a:pt x="25" y="52"/>
                </a:cubicBezTo>
                <a:cubicBezTo>
                  <a:pt x="25" y="52"/>
                  <a:pt x="25" y="52"/>
                  <a:pt x="25" y="53"/>
                </a:cubicBezTo>
                <a:close/>
                <a:moveTo>
                  <a:pt x="58" y="28"/>
                </a:moveTo>
                <a:cubicBezTo>
                  <a:pt x="48" y="28"/>
                  <a:pt x="48" y="28"/>
                  <a:pt x="48" y="28"/>
                </a:cubicBezTo>
                <a:cubicBezTo>
                  <a:pt x="48" y="24"/>
                  <a:pt x="48" y="24"/>
                  <a:pt x="48" y="24"/>
                </a:cubicBezTo>
                <a:cubicBezTo>
                  <a:pt x="50" y="24"/>
                  <a:pt x="50" y="24"/>
                  <a:pt x="50" y="24"/>
                </a:cubicBezTo>
                <a:cubicBezTo>
                  <a:pt x="49" y="19"/>
                  <a:pt x="49" y="19"/>
                  <a:pt x="49" y="19"/>
                </a:cubicBezTo>
                <a:cubicBezTo>
                  <a:pt x="40" y="19"/>
                  <a:pt x="40" y="19"/>
                  <a:pt x="40" y="19"/>
                </a:cubicBezTo>
                <a:cubicBezTo>
                  <a:pt x="38" y="24"/>
                  <a:pt x="38" y="24"/>
                  <a:pt x="38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28"/>
                  <a:pt x="41" y="28"/>
                  <a:pt x="41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31" y="24"/>
                  <a:pt x="31" y="24"/>
                  <a:pt x="31" y="24"/>
                </a:cubicBezTo>
                <a:cubicBezTo>
                  <a:pt x="33" y="24"/>
                  <a:pt x="33" y="24"/>
                  <a:pt x="33" y="24"/>
                </a:cubicBezTo>
                <a:cubicBezTo>
                  <a:pt x="42" y="0"/>
                  <a:pt x="42" y="0"/>
                  <a:pt x="42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6" y="24"/>
                  <a:pt x="56" y="24"/>
                  <a:pt x="56" y="24"/>
                </a:cubicBezTo>
                <a:cubicBezTo>
                  <a:pt x="58" y="24"/>
                  <a:pt x="58" y="24"/>
                  <a:pt x="58" y="24"/>
                </a:cubicBezTo>
                <a:lnTo>
                  <a:pt x="58" y="28"/>
                </a:lnTo>
                <a:close/>
                <a:moveTo>
                  <a:pt x="55" y="64"/>
                </a:moveTo>
                <a:cubicBezTo>
                  <a:pt x="34" y="64"/>
                  <a:pt x="34" y="64"/>
                  <a:pt x="34" y="64"/>
                </a:cubicBezTo>
                <a:cubicBezTo>
                  <a:pt x="34" y="61"/>
                  <a:pt x="34" y="61"/>
                  <a:pt x="34" y="61"/>
                </a:cubicBezTo>
                <a:cubicBezTo>
                  <a:pt x="47" y="42"/>
                  <a:pt x="47" y="42"/>
                  <a:pt x="47" y="42"/>
                </a:cubicBezTo>
                <a:cubicBezTo>
                  <a:pt x="47" y="42"/>
                  <a:pt x="48" y="41"/>
                  <a:pt x="48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41"/>
                  <a:pt x="47" y="41"/>
                  <a:pt x="47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5"/>
                  <a:pt x="38" y="45"/>
                  <a:pt x="38" y="45"/>
                </a:cubicBezTo>
                <a:cubicBezTo>
                  <a:pt x="34" y="45"/>
                  <a:pt x="34" y="45"/>
                  <a:pt x="34" y="45"/>
                </a:cubicBezTo>
                <a:cubicBezTo>
                  <a:pt x="34" y="37"/>
                  <a:pt x="34" y="37"/>
                  <a:pt x="34" y="37"/>
                </a:cubicBezTo>
                <a:cubicBezTo>
                  <a:pt x="54" y="37"/>
                  <a:pt x="54" y="37"/>
                  <a:pt x="54" y="37"/>
                </a:cubicBezTo>
                <a:cubicBezTo>
                  <a:pt x="54" y="40"/>
                  <a:pt x="54" y="40"/>
                  <a:pt x="54" y="40"/>
                </a:cubicBezTo>
                <a:cubicBezTo>
                  <a:pt x="41" y="59"/>
                  <a:pt x="41" y="59"/>
                  <a:pt x="41" y="59"/>
                </a:cubicBezTo>
                <a:cubicBezTo>
                  <a:pt x="41" y="59"/>
                  <a:pt x="41" y="60"/>
                  <a:pt x="41" y="60"/>
                </a:cubicBezTo>
                <a:cubicBezTo>
                  <a:pt x="40" y="60"/>
                  <a:pt x="40" y="60"/>
                  <a:pt x="40" y="60"/>
                </a:cubicBezTo>
                <a:cubicBezTo>
                  <a:pt x="40" y="60"/>
                  <a:pt x="40" y="60"/>
                  <a:pt x="40" y="60"/>
                </a:cubicBezTo>
                <a:cubicBezTo>
                  <a:pt x="41" y="60"/>
                  <a:pt x="41" y="60"/>
                  <a:pt x="41" y="60"/>
                </a:cubicBezTo>
                <a:cubicBezTo>
                  <a:pt x="41" y="60"/>
                  <a:pt x="41" y="60"/>
                  <a:pt x="42" y="60"/>
                </a:cubicBezTo>
                <a:cubicBezTo>
                  <a:pt x="51" y="60"/>
                  <a:pt x="51" y="60"/>
                  <a:pt x="51" y="60"/>
                </a:cubicBezTo>
                <a:cubicBezTo>
                  <a:pt x="51" y="56"/>
                  <a:pt x="51" y="56"/>
                  <a:pt x="51" y="56"/>
                </a:cubicBezTo>
                <a:cubicBezTo>
                  <a:pt x="55" y="56"/>
                  <a:pt x="55" y="56"/>
                  <a:pt x="55" y="56"/>
                </a:cubicBezTo>
                <a:lnTo>
                  <a:pt x="55" y="64"/>
                </a:lnTo>
                <a:close/>
                <a:moveTo>
                  <a:pt x="48" y="15"/>
                </a:moveTo>
                <a:cubicBezTo>
                  <a:pt x="45" y="7"/>
                  <a:pt x="45" y="7"/>
                  <a:pt x="45" y="7"/>
                </a:cubicBezTo>
                <a:cubicBezTo>
                  <a:pt x="45" y="5"/>
                  <a:pt x="45" y="5"/>
                  <a:pt x="45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4" y="5"/>
                  <a:pt x="44" y="5"/>
                  <a:pt x="44" y="5"/>
                </a:cubicBezTo>
                <a:cubicBezTo>
                  <a:pt x="44" y="5"/>
                  <a:pt x="44" y="5"/>
                  <a:pt x="44" y="5"/>
                </a:cubicBezTo>
                <a:cubicBezTo>
                  <a:pt x="44" y="6"/>
                  <a:pt x="44" y="6"/>
                  <a:pt x="44" y="7"/>
                </a:cubicBezTo>
                <a:cubicBezTo>
                  <a:pt x="41" y="15"/>
                  <a:pt x="41" y="15"/>
                  <a:pt x="41" y="15"/>
                </a:cubicBezTo>
                <a:lnTo>
                  <a:pt x="48" y="1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6" name="Freeform 148"/>
          <p:cNvSpPr/>
          <p:nvPr/>
        </p:nvSpPr>
        <p:spPr bwMode="auto">
          <a:xfrm>
            <a:off x="6456745" y="4433094"/>
            <a:ext cx="123825" cy="71438"/>
          </a:xfrm>
          <a:custGeom>
            <a:avLst/>
            <a:gdLst/>
            <a:ahLst/>
            <a:cxnLst>
              <a:cxn ang="0">
                <a:pos x="34" y="21"/>
              </a:cxn>
              <a:cxn ang="0">
                <a:pos x="2" y="21"/>
              </a:cxn>
              <a:cxn ang="0">
                <a:pos x="0" y="18"/>
              </a:cxn>
              <a:cxn ang="0">
                <a:pos x="0" y="17"/>
              </a:cxn>
              <a:cxn ang="0">
                <a:pos x="16" y="1"/>
              </a:cxn>
              <a:cxn ang="0">
                <a:pos x="18" y="0"/>
              </a:cxn>
              <a:cxn ang="0">
                <a:pos x="20" y="1"/>
              </a:cxn>
              <a:cxn ang="0">
                <a:pos x="36" y="17"/>
              </a:cxn>
              <a:cxn ang="0">
                <a:pos x="36" y="18"/>
              </a:cxn>
              <a:cxn ang="0">
                <a:pos x="34" y="21"/>
              </a:cxn>
            </a:cxnLst>
            <a:rect l="0" t="0" r="r" b="b"/>
            <a:pathLst>
              <a:path w="36" h="21">
                <a:moveTo>
                  <a:pt x="34" y="21"/>
                </a:move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0"/>
                  <a:pt x="0" y="18"/>
                </a:cubicBezTo>
                <a:cubicBezTo>
                  <a:pt x="0" y="18"/>
                  <a:pt x="0" y="17"/>
                  <a:pt x="0" y="17"/>
                </a:cubicBezTo>
                <a:cubicBezTo>
                  <a:pt x="16" y="1"/>
                  <a:pt x="16" y="1"/>
                  <a:pt x="16" y="1"/>
                </a:cubicBezTo>
                <a:cubicBezTo>
                  <a:pt x="17" y="0"/>
                  <a:pt x="17" y="0"/>
                  <a:pt x="18" y="0"/>
                </a:cubicBezTo>
                <a:cubicBezTo>
                  <a:pt x="19" y="0"/>
                  <a:pt x="19" y="0"/>
                  <a:pt x="20" y="1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17"/>
                  <a:pt x="36" y="18"/>
                  <a:pt x="36" y="18"/>
                </a:cubicBezTo>
                <a:cubicBezTo>
                  <a:pt x="36" y="20"/>
                  <a:pt x="35" y="21"/>
                  <a:pt x="34" y="2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7" name="Freeform 149"/>
          <p:cNvSpPr>
            <a:spLocks noEditPoints="1"/>
          </p:cNvSpPr>
          <p:nvPr/>
        </p:nvSpPr>
        <p:spPr bwMode="auto">
          <a:xfrm>
            <a:off x="6955220" y="4409281"/>
            <a:ext cx="177800" cy="219075"/>
          </a:xfrm>
          <a:custGeom>
            <a:avLst/>
            <a:gdLst/>
            <a:ahLst/>
            <a:cxnLst>
              <a:cxn ang="0">
                <a:pos x="25" y="53"/>
              </a:cxn>
              <a:cxn ang="0">
                <a:pos x="13" y="64"/>
              </a:cxn>
              <a:cxn ang="0">
                <a:pos x="12" y="64"/>
              </a:cxn>
              <a:cxn ang="0">
                <a:pos x="12" y="64"/>
              </a:cxn>
              <a:cxn ang="0">
                <a:pos x="0" y="53"/>
              </a:cxn>
              <a:cxn ang="0">
                <a:pos x="0" y="51"/>
              </a:cxn>
              <a:cxn ang="0">
                <a:pos x="1" y="51"/>
              </a:cxn>
              <a:cxn ang="0">
                <a:pos x="8" y="51"/>
              </a:cxn>
              <a:cxn ang="0">
                <a:pos x="8" y="1"/>
              </a:cxn>
              <a:cxn ang="0">
                <a:pos x="9" y="0"/>
              </a:cxn>
              <a:cxn ang="0">
                <a:pos x="16" y="0"/>
              </a:cxn>
              <a:cxn ang="0">
                <a:pos x="17" y="1"/>
              </a:cxn>
              <a:cxn ang="0">
                <a:pos x="17" y="51"/>
              </a:cxn>
              <a:cxn ang="0">
                <a:pos x="24" y="51"/>
              </a:cxn>
              <a:cxn ang="0">
                <a:pos x="25" y="52"/>
              </a:cxn>
              <a:cxn ang="0">
                <a:pos x="25" y="53"/>
              </a:cxn>
              <a:cxn ang="0">
                <a:pos x="39" y="28"/>
              </a:cxn>
              <a:cxn ang="0">
                <a:pos x="36" y="27"/>
              </a:cxn>
              <a:cxn ang="0">
                <a:pos x="34" y="27"/>
              </a:cxn>
              <a:cxn ang="0">
                <a:pos x="35" y="23"/>
              </a:cxn>
              <a:cxn ang="0">
                <a:pos x="37" y="23"/>
              </a:cxn>
              <a:cxn ang="0">
                <a:pos x="39" y="23"/>
              </a:cxn>
              <a:cxn ang="0">
                <a:pos x="46" y="16"/>
              </a:cxn>
              <a:cxn ang="0">
                <a:pos x="46" y="16"/>
              </a:cxn>
              <a:cxn ang="0">
                <a:pos x="41" y="18"/>
              </a:cxn>
              <a:cxn ang="0">
                <a:pos x="33" y="9"/>
              </a:cxn>
              <a:cxn ang="0">
                <a:pos x="42" y="0"/>
              </a:cxn>
              <a:cxn ang="0">
                <a:pos x="52" y="13"/>
              </a:cxn>
              <a:cxn ang="0">
                <a:pos x="39" y="28"/>
              </a:cxn>
              <a:cxn ang="0">
                <a:pos x="51" y="64"/>
              </a:cxn>
              <a:cxn ang="0">
                <a:pos x="34" y="64"/>
              </a:cxn>
              <a:cxn ang="0">
                <a:pos x="34" y="60"/>
              </a:cxn>
              <a:cxn ang="0">
                <a:pos x="40" y="60"/>
              </a:cxn>
              <a:cxn ang="0">
                <a:pos x="40" y="45"/>
              </a:cxn>
              <a:cxn ang="0">
                <a:pos x="40" y="44"/>
              </a:cxn>
              <a:cxn ang="0">
                <a:pos x="40" y="43"/>
              </a:cxn>
              <a:cxn ang="0">
                <a:pos x="40" y="43"/>
              </a:cxn>
              <a:cxn ang="0">
                <a:pos x="40" y="43"/>
              </a:cxn>
              <a:cxn ang="0">
                <a:pos x="39" y="45"/>
              </a:cxn>
              <a:cxn ang="0">
                <a:pos x="37" y="47"/>
              </a:cxn>
              <a:cxn ang="0">
                <a:pos x="34" y="44"/>
              </a:cxn>
              <a:cxn ang="0">
                <a:pos x="40" y="37"/>
              </a:cxn>
              <a:cxn ang="0">
                <a:pos x="45" y="37"/>
              </a:cxn>
              <a:cxn ang="0">
                <a:pos x="45" y="60"/>
              </a:cxn>
              <a:cxn ang="0">
                <a:pos x="51" y="60"/>
              </a:cxn>
              <a:cxn ang="0">
                <a:pos x="51" y="64"/>
              </a:cxn>
              <a:cxn ang="0">
                <a:pos x="42" y="5"/>
              </a:cxn>
              <a:cxn ang="0">
                <a:pos x="38" y="9"/>
              </a:cxn>
              <a:cxn ang="0">
                <a:pos x="43" y="14"/>
              </a:cxn>
              <a:cxn ang="0">
                <a:pos x="47" y="11"/>
              </a:cxn>
              <a:cxn ang="0">
                <a:pos x="42" y="5"/>
              </a:cxn>
            </a:cxnLst>
            <a:rect l="0" t="0" r="r" b="b"/>
            <a:pathLst>
              <a:path w="52" h="64">
                <a:moveTo>
                  <a:pt x="25" y="53"/>
                </a:moveTo>
                <a:cubicBezTo>
                  <a:pt x="13" y="64"/>
                  <a:pt x="13" y="64"/>
                  <a:pt x="13" y="64"/>
                </a:cubicBezTo>
                <a:cubicBezTo>
                  <a:pt x="13" y="64"/>
                  <a:pt x="13" y="64"/>
                  <a:pt x="12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52"/>
                  <a:pt x="0" y="52"/>
                  <a:pt x="0" y="51"/>
                </a:cubicBezTo>
                <a:cubicBezTo>
                  <a:pt x="0" y="51"/>
                  <a:pt x="1" y="51"/>
                  <a:pt x="1" y="51"/>
                </a:cubicBezTo>
                <a:cubicBezTo>
                  <a:pt x="8" y="51"/>
                  <a:pt x="8" y="51"/>
                  <a:pt x="8" y="51"/>
                </a:cubicBez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0"/>
                  <a:pt x="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7" y="0"/>
                  <a:pt x="17" y="1"/>
                  <a:pt x="17" y="1"/>
                </a:cubicBezTo>
                <a:cubicBezTo>
                  <a:pt x="17" y="51"/>
                  <a:pt x="17" y="51"/>
                  <a:pt x="17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5" y="51"/>
                  <a:pt x="25" y="51"/>
                  <a:pt x="25" y="52"/>
                </a:cubicBezTo>
                <a:cubicBezTo>
                  <a:pt x="25" y="52"/>
                  <a:pt x="25" y="52"/>
                  <a:pt x="25" y="53"/>
                </a:cubicBezTo>
                <a:close/>
                <a:moveTo>
                  <a:pt x="39" y="28"/>
                </a:moveTo>
                <a:cubicBezTo>
                  <a:pt x="38" y="28"/>
                  <a:pt x="36" y="28"/>
                  <a:pt x="36" y="27"/>
                </a:cubicBezTo>
                <a:cubicBezTo>
                  <a:pt x="35" y="27"/>
                  <a:pt x="34" y="27"/>
                  <a:pt x="34" y="27"/>
                </a:cubicBezTo>
                <a:cubicBezTo>
                  <a:pt x="35" y="23"/>
                  <a:pt x="35" y="23"/>
                  <a:pt x="35" y="23"/>
                </a:cubicBezTo>
                <a:cubicBezTo>
                  <a:pt x="36" y="23"/>
                  <a:pt x="36" y="23"/>
                  <a:pt x="37" y="23"/>
                </a:cubicBezTo>
                <a:cubicBezTo>
                  <a:pt x="37" y="23"/>
                  <a:pt x="38" y="23"/>
                  <a:pt x="39" y="23"/>
                </a:cubicBezTo>
                <a:cubicBezTo>
                  <a:pt x="43" y="23"/>
                  <a:pt x="46" y="20"/>
                  <a:pt x="46" y="16"/>
                </a:cubicBezTo>
                <a:cubicBezTo>
                  <a:pt x="46" y="16"/>
                  <a:pt x="46" y="16"/>
                  <a:pt x="46" y="16"/>
                </a:cubicBezTo>
                <a:cubicBezTo>
                  <a:pt x="45" y="17"/>
                  <a:pt x="43" y="18"/>
                  <a:pt x="41" y="18"/>
                </a:cubicBezTo>
                <a:cubicBezTo>
                  <a:pt x="36" y="18"/>
                  <a:pt x="33" y="14"/>
                  <a:pt x="33" y="9"/>
                </a:cubicBezTo>
                <a:cubicBezTo>
                  <a:pt x="33" y="4"/>
                  <a:pt x="36" y="0"/>
                  <a:pt x="42" y="0"/>
                </a:cubicBezTo>
                <a:cubicBezTo>
                  <a:pt x="47" y="0"/>
                  <a:pt x="52" y="5"/>
                  <a:pt x="52" y="13"/>
                </a:cubicBezTo>
                <a:cubicBezTo>
                  <a:pt x="52" y="20"/>
                  <a:pt x="48" y="28"/>
                  <a:pt x="39" y="28"/>
                </a:cubicBezTo>
                <a:close/>
                <a:moveTo>
                  <a:pt x="51" y="64"/>
                </a:moveTo>
                <a:cubicBezTo>
                  <a:pt x="34" y="64"/>
                  <a:pt x="34" y="64"/>
                  <a:pt x="34" y="64"/>
                </a:cubicBezTo>
                <a:cubicBezTo>
                  <a:pt x="34" y="60"/>
                  <a:pt x="34" y="60"/>
                  <a:pt x="34" y="60"/>
                </a:cubicBezTo>
                <a:cubicBezTo>
                  <a:pt x="40" y="60"/>
                  <a:pt x="40" y="60"/>
                  <a:pt x="40" y="60"/>
                </a:cubicBezTo>
                <a:cubicBezTo>
                  <a:pt x="40" y="45"/>
                  <a:pt x="40" y="45"/>
                  <a:pt x="40" y="45"/>
                </a:cubicBezTo>
                <a:cubicBezTo>
                  <a:pt x="40" y="44"/>
                  <a:pt x="40" y="44"/>
                  <a:pt x="40" y="44"/>
                </a:cubicBezTo>
                <a:cubicBezTo>
                  <a:pt x="40" y="43"/>
                  <a:pt x="40" y="43"/>
                  <a:pt x="40" y="43"/>
                </a:cubicBezTo>
                <a:cubicBezTo>
                  <a:pt x="40" y="43"/>
                  <a:pt x="40" y="43"/>
                  <a:pt x="40" y="43"/>
                </a:cubicBezTo>
                <a:cubicBezTo>
                  <a:pt x="40" y="43"/>
                  <a:pt x="40" y="43"/>
                  <a:pt x="40" y="43"/>
                </a:cubicBezTo>
                <a:cubicBezTo>
                  <a:pt x="39" y="44"/>
                  <a:pt x="39" y="44"/>
                  <a:pt x="39" y="45"/>
                </a:cubicBezTo>
                <a:cubicBezTo>
                  <a:pt x="37" y="47"/>
                  <a:pt x="37" y="47"/>
                  <a:pt x="37" y="47"/>
                </a:cubicBezTo>
                <a:cubicBezTo>
                  <a:pt x="34" y="44"/>
                  <a:pt x="34" y="44"/>
                  <a:pt x="34" y="44"/>
                </a:cubicBezTo>
                <a:cubicBezTo>
                  <a:pt x="40" y="37"/>
                  <a:pt x="40" y="37"/>
                  <a:pt x="40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60"/>
                  <a:pt x="45" y="60"/>
                  <a:pt x="45" y="60"/>
                </a:cubicBezTo>
                <a:cubicBezTo>
                  <a:pt x="51" y="60"/>
                  <a:pt x="51" y="60"/>
                  <a:pt x="51" y="60"/>
                </a:cubicBezTo>
                <a:lnTo>
                  <a:pt x="51" y="64"/>
                </a:lnTo>
                <a:close/>
                <a:moveTo>
                  <a:pt x="42" y="5"/>
                </a:moveTo>
                <a:cubicBezTo>
                  <a:pt x="39" y="5"/>
                  <a:pt x="38" y="7"/>
                  <a:pt x="38" y="9"/>
                </a:cubicBezTo>
                <a:cubicBezTo>
                  <a:pt x="38" y="12"/>
                  <a:pt x="39" y="14"/>
                  <a:pt x="43" y="14"/>
                </a:cubicBezTo>
                <a:cubicBezTo>
                  <a:pt x="45" y="14"/>
                  <a:pt x="47" y="13"/>
                  <a:pt x="47" y="11"/>
                </a:cubicBezTo>
                <a:cubicBezTo>
                  <a:pt x="47" y="8"/>
                  <a:pt x="44" y="5"/>
                  <a:pt x="42" y="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8" name="Freeform 150"/>
          <p:cNvSpPr>
            <a:spLocks noEditPoints="1"/>
          </p:cNvSpPr>
          <p:nvPr/>
        </p:nvSpPr>
        <p:spPr bwMode="auto">
          <a:xfrm>
            <a:off x="7445757" y="4418806"/>
            <a:ext cx="188913" cy="196850"/>
          </a:xfrm>
          <a:custGeom>
            <a:avLst/>
            <a:gdLst/>
            <a:ahLst/>
            <a:cxnLst>
              <a:cxn ang="0">
                <a:pos x="5" y="35"/>
              </a:cxn>
              <a:cxn ang="0">
                <a:pos x="0" y="29"/>
              </a:cxn>
              <a:cxn ang="0">
                <a:pos x="5" y="24"/>
              </a:cxn>
              <a:cxn ang="0">
                <a:pos x="11" y="29"/>
              </a:cxn>
              <a:cxn ang="0">
                <a:pos x="5" y="35"/>
              </a:cxn>
              <a:cxn ang="0">
                <a:pos x="12" y="20"/>
              </a:cxn>
              <a:cxn ang="0">
                <a:pos x="6" y="13"/>
              </a:cxn>
              <a:cxn ang="0">
                <a:pos x="12" y="7"/>
              </a:cxn>
              <a:cxn ang="0">
                <a:pos x="19" y="13"/>
              </a:cxn>
              <a:cxn ang="0">
                <a:pos x="12" y="20"/>
              </a:cxn>
              <a:cxn ang="0">
                <a:pos x="12" y="50"/>
              </a:cxn>
              <a:cxn ang="0">
                <a:pos x="7" y="45"/>
              </a:cxn>
              <a:cxn ang="0">
                <a:pos x="12" y="40"/>
              </a:cxn>
              <a:cxn ang="0">
                <a:pos x="17" y="45"/>
              </a:cxn>
              <a:cxn ang="0">
                <a:pos x="12" y="50"/>
              </a:cxn>
              <a:cxn ang="0">
                <a:pos x="28" y="13"/>
              </a:cxn>
              <a:cxn ang="0">
                <a:pos x="21" y="6"/>
              </a:cxn>
              <a:cxn ang="0">
                <a:pos x="28" y="0"/>
              </a:cxn>
              <a:cxn ang="0">
                <a:pos x="35" y="6"/>
              </a:cxn>
              <a:cxn ang="0">
                <a:pos x="28" y="13"/>
              </a:cxn>
              <a:cxn ang="0">
                <a:pos x="28" y="57"/>
              </a:cxn>
              <a:cxn ang="0">
                <a:pos x="24" y="52"/>
              </a:cxn>
              <a:cxn ang="0">
                <a:pos x="28" y="48"/>
              </a:cxn>
              <a:cxn ang="0">
                <a:pos x="33" y="52"/>
              </a:cxn>
              <a:cxn ang="0">
                <a:pos x="28" y="57"/>
              </a:cxn>
              <a:cxn ang="0">
                <a:pos x="44" y="49"/>
              </a:cxn>
              <a:cxn ang="0">
                <a:pos x="40" y="45"/>
              </a:cxn>
              <a:cxn ang="0">
                <a:pos x="44" y="41"/>
              </a:cxn>
              <a:cxn ang="0">
                <a:pos x="48" y="45"/>
              </a:cxn>
              <a:cxn ang="0">
                <a:pos x="44" y="49"/>
              </a:cxn>
              <a:cxn ang="0">
                <a:pos x="44" y="16"/>
              </a:cxn>
              <a:cxn ang="0">
                <a:pos x="41" y="13"/>
              </a:cxn>
              <a:cxn ang="0">
                <a:pos x="44" y="10"/>
              </a:cxn>
              <a:cxn ang="0">
                <a:pos x="47" y="13"/>
              </a:cxn>
              <a:cxn ang="0">
                <a:pos x="44" y="16"/>
              </a:cxn>
              <a:cxn ang="0">
                <a:pos x="51" y="33"/>
              </a:cxn>
              <a:cxn ang="0">
                <a:pos x="48" y="29"/>
              </a:cxn>
              <a:cxn ang="0">
                <a:pos x="51" y="26"/>
              </a:cxn>
              <a:cxn ang="0">
                <a:pos x="55" y="29"/>
              </a:cxn>
              <a:cxn ang="0">
                <a:pos x="51" y="33"/>
              </a:cxn>
            </a:cxnLst>
            <a:rect l="0" t="0" r="r" b="b"/>
            <a:pathLst>
              <a:path w="55" h="57">
                <a:moveTo>
                  <a:pt x="5" y="35"/>
                </a:moveTo>
                <a:cubicBezTo>
                  <a:pt x="2" y="35"/>
                  <a:pt x="0" y="32"/>
                  <a:pt x="0" y="29"/>
                </a:cubicBezTo>
                <a:cubicBezTo>
                  <a:pt x="0" y="26"/>
                  <a:pt x="2" y="24"/>
                  <a:pt x="5" y="24"/>
                </a:cubicBezTo>
                <a:cubicBezTo>
                  <a:pt x="9" y="24"/>
                  <a:pt x="11" y="26"/>
                  <a:pt x="11" y="29"/>
                </a:cubicBezTo>
                <a:cubicBezTo>
                  <a:pt x="11" y="32"/>
                  <a:pt x="9" y="35"/>
                  <a:pt x="5" y="35"/>
                </a:cubicBezTo>
                <a:close/>
                <a:moveTo>
                  <a:pt x="12" y="20"/>
                </a:moveTo>
                <a:cubicBezTo>
                  <a:pt x="9" y="20"/>
                  <a:pt x="6" y="17"/>
                  <a:pt x="6" y="13"/>
                </a:cubicBezTo>
                <a:cubicBezTo>
                  <a:pt x="6" y="10"/>
                  <a:pt x="9" y="7"/>
                  <a:pt x="12" y="7"/>
                </a:cubicBezTo>
                <a:cubicBezTo>
                  <a:pt x="16" y="7"/>
                  <a:pt x="19" y="10"/>
                  <a:pt x="19" y="13"/>
                </a:cubicBezTo>
                <a:cubicBezTo>
                  <a:pt x="19" y="17"/>
                  <a:pt x="16" y="20"/>
                  <a:pt x="12" y="20"/>
                </a:cubicBezTo>
                <a:close/>
                <a:moveTo>
                  <a:pt x="12" y="50"/>
                </a:moveTo>
                <a:cubicBezTo>
                  <a:pt x="9" y="50"/>
                  <a:pt x="7" y="48"/>
                  <a:pt x="7" y="45"/>
                </a:cubicBezTo>
                <a:cubicBezTo>
                  <a:pt x="7" y="42"/>
                  <a:pt x="9" y="40"/>
                  <a:pt x="12" y="40"/>
                </a:cubicBezTo>
                <a:cubicBezTo>
                  <a:pt x="15" y="40"/>
                  <a:pt x="17" y="42"/>
                  <a:pt x="17" y="45"/>
                </a:cubicBezTo>
                <a:cubicBezTo>
                  <a:pt x="17" y="48"/>
                  <a:pt x="15" y="50"/>
                  <a:pt x="12" y="50"/>
                </a:cubicBezTo>
                <a:close/>
                <a:moveTo>
                  <a:pt x="28" y="13"/>
                </a:moveTo>
                <a:cubicBezTo>
                  <a:pt x="25" y="13"/>
                  <a:pt x="21" y="10"/>
                  <a:pt x="21" y="6"/>
                </a:cubicBezTo>
                <a:cubicBezTo>
                  <a:pt x="21" y="3"/>
                  <a:pt x="25" y="0"/>
                  <a:pt x="28" y="0"/>
                </a:cubicBezTo>
                <a:cubicBezTo>
                  <a:pt x="32" y="0"/>
                  <a:pt x="35" y="3"/>
                  <a:pt x="35" y="6"/>
                </a:cubicBezTo>
                <a:cubicBezTo>
                  <a:pt x="35" y="10"/>
                  <a:pt x="32" y="13"/>
                  <a:pt x="28" y="13"/>
                </a:cubicBezTo>
                <a:close/>
                <a:moveTo>
                  <a:pt x="28" y="57"/>
                </a:moveTo>
                <a:cubicBezTo>
                  <a:pt x="26" y="57"/>
                  <a:pt x="24" y="55"/>
                  <a:pt x="24" y="52"/>
                </a:cubicBezTo>
                <a:cubicBezTo>
                  <a:pt x="24" y="50"/>
                  <a:pt x="26" y="48"/>
                  <a:pt x="28" y="48"/>
                </a:cubicBezTo>
                <a:cubicBezTo>
                  <a:pt x="31" y="48"/>
                  <a:pt x="33" y="50"/>
                  <a:pt x="33" y="52"/>
                </a:cubicBezTo>
                <a:cubicBezTo>
                  <a:pt x="33" y="55"/>
                  <a:pt x="31" y="57"/>
                  <a:pt x="28" y="57"/>
                </a:cubicBezTo>
                <a:close/>
                <a:moveTo>
                  <a:pt x="44" y="49"/>
                </a:moveTo>
                <a:cubicBezTo>
                  <a:pt x="42" y="49"/>
                  <a:pt x="40" y="48"/>
                  <a:pt x="40" y="45"/>
                </a:cubicBezTo>
                <a:cubicBezTo>
                  <a:pt x="40" y="43"/>
                  <a:pt x="42" y="41"/>
                  <a:pt x="44" y="41"/>
                </a:cubicBezTo>
                <a:cubicBezTo>
                  <a:pt x="47" y="41"/>
                  <a:pt x="48" y="43"/>
                  <a:pt x="48" y="45"/>
                </a:cubicBezTo>
                <a:cubicBezTo>
                  <a:pt x="48" y="48"/>
                  <a:pt x="47" y="49"/>
                  <a:pt x="44" y="49"/>
                </a:cubicBezTo>
                <a:close/>
                <a:moveTo>
                  <a:pt x="44" y="16"/>
                </a:moveTo>
                <a:cubicBezTo>
                  <a:pt x="43" y="16"/>
                  <a:pt x="41" y="15"/>
                  <a:pt x="41" y="13"/>
                </a:cubicBezTo>
                <a:cubicBezTo>
                  <a:pt x="41" y="12"/>
                  <a:pt x="43" y="10"/>
                  <a:pt x="44" y="10"/>
                </a:cubicBezTo>
                <a:cubicBezTo>
                  <a:pt x="46" y="10"/>
                  <a:pt x="47" y="12"/>
                  <a:pt x="47" y="13"/>
                </a:cubicBezTo>
                <a:cubicBezTo>
                  <a:pt x="47" y="15"/>
                  <a:pt x="46" y="16"/>
                  <a:pt x="44" y="16"/>
                </a:cubicBezTo>
                <a:close/>
                <a:moveTo>
                  <a:pt x="51" y="33"/>
                </a:moveTo>
                <a:cubicBezTo>
                  <a:pt x="49" y="33"/>
                  <a:pt x="48" y="31"/>
                  <a:pt x="48" y="29"/>
                </a:cubicBezTo>
                <a:cubicBezTo>
                  <a:pt x="48" y="27"/>
                  <a:pt x="49" y="26"/>
                  <a:pt x="51" y="26"/>
                </a:cubicBezTo>
                <a:cubicBezTo>
                  <a:pt x="53" y="26"/>
                  <a:pt x="55" y="27"/>
                  <a:pt x="55" y="29"/>
                </a:cubicBezTo>
                <a:cubicBezTo>
                  <a:pt x="55" y="31"/>
                  <a:pt x="53" y="33"/>
                  <a:pt x="51" y="3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9" name="Freeform 151"/>
          <p:cNvSpPr>
            <a:spLocks noEditPoints="1"/>
          </p:cNvSpPr>
          <p:nvPr/>
        </p:nvSpPr>
        <p:spPr bwMode="auto">
          <a:xfrm>
            <a:off x="7941057" y="4426744"/>
            <a:ext cx="171450" cy="171450"/>
          </a:xfrm>
          <a:custGeom>
            <a:avLst/>
            <a:gdLst/>
            <a:ahLst/>
            <a:cxnLst>
              <a:cxn ang="0">
                <a:pos x="50" y="40"/>
              </a:cxn>
              <a:cxn ang="0">
                <a:pos x="40" y="50"/>
              </a:cxn>
              <a:cxn ang="0">
                <a:pos x="10" y="50"/>
              </a:cxn>
              <a:cxn ang="0">
                <a:pos x="0" y="40"/>
              </a:cxn>
              <a:cxn ang="0">
                <a:pos x="0" y="10"/>
              </a:cxn>
              <a:cxn ang="0">
                <a:pos x="10" y="0"/>
              </a:cxn>
              <a:cxn ang="0">
                <a:pos x="40" y="0"/>
              </a:cxn>
              <a:cxn ang="0">
                <a:pos x="50" y="10"/>
              </a:cxn>
              <a:cxn ang="0">
                <a:pos x="50" y="40"/>
              </a:cxn>
              <a:cxn ang="0">
                <a:pos x="10" y="4"/>
              </a:cxn>
              <a:cxn ang="0">
                <a:pos x="4" y="10"/>
              </a:cxn>
              <a:cxn ang="0">
                <a:pos x="4" y="40"/>
              </a:cxn>
              <a:cxn ang="0">
                <a:pos x="10" y="46"/>
              </a:cxn>
              <a:cxn ang="0">
                <a:pos x="40" y="46"/>
              </a:cxn>
              <a:cxn ang="0">
                <a:pos x="45" y="40"/>
              </a:cxn>
              <a:cxn ang="0">
                <a:pos x="45" y="10"/>
              </a:cxn>
              <a:cxn ang="0">
                <a:pos x="40" y="4"/>
              </a:cxn>
              <a:cxn ang="0">
                <a:pos x="10" y="4"/>
              </a:cxn>
            </a:cxnLst>
            <a:rect l="0" t="0" r="r" b="b"/>
            <a:pathLst>
              <a:path w="50" h="50">
                <a:moveTo>
                  <a:pt x="50" y="40"/>
                </a:moveTo>
                <a:cubicBezTo>
                  <a:pt x="50" y="46"/>
                  <a:pt x="45" y="50"/>
                  <a:pt x="40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4" y="50"/>
                  <a:pt x="0" y="46"/>
                  <a:pt x="0" y="4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5" y="0"/>
                  <a:pt x="50" y="5"/>
                  <a:pt x="50" y="10"/>
                </a:cubicBezTo>
                <a:lnTo>
                  <a:pt x="50" y="40"/>
                </a:lnTo>
                <a:close/>
                <a:moveTo>
                  <a:pt x="10" y="4"/>
                </a:moveTo>
                <a:cubicBezTo>
                  <a:pt x="7" y="4"/>
                  <a:pt x="4" y="7"/>
                  <a:pt x="4" y="1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3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3"/>
                  <a:pt x="45" y="4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7"/>
                  <a:pt x="43" y="4"/>
                  <a:pt x="40" y="4"/>
                </a:cubicBezTo>
                <a:lnTo>
                  <a:pt x="10" y="4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0" name="Freeform 152"/>
          <p:cNvSpPr/>
          <p:nvPr/>
        </p:nvSpPr>
        <p:spPr bwMode="auto">
          <a:xfrm>
            <a:off x="8436357" y="4412456"/>
            <a:ext cx="100013" cy="195263"/>
          </a:xfrm>
          <a:custGeom>
            <a:avLst/>
            <a:gdLst/>
            <a:ahLst/>
            <a:cxnLst>
              <a:cxn ang="0">
                <a:pos x="29" y="48"/>
              </a:cxn>
              <a:cxn ang="0">
                <a:pos x="13" y="57"/>
              </a:cxn>
              <a:cxn ang="0">
                <a:pos x="12" y="57"/>
              </a:cxn>
              <a:cxn ang="0">
                <a:pos x="11" y="55"/>
              </a:cxn>
              <a:cxn ang="0">
                <a:pos x="11" y="55"/>
              </a:cxn>
              <a:cxn ang="0">
                <a:pos x="14" y="37"/>
              </a:cxn>
              <a:cxn ang="0">
                <a:pos x="1" y="24"/>
              </a:cxn>
              <a:cxn ang="0">
                <a:pos x="0" y="22"/>
              </a:cxn>
              <a:cxn ang="0">
                <a:pos x="2" y="21"/>
              </a:cxn>
              <a:cxn ang="0">
                <a:pos x="20" y="18"/>
              </a:cxn>
              <a:cxn ang="0">
                <a:pos x="28" y="2"/>
              </a:cxn>
              <a:cxn ang="0">
                <a:pos x="29" y="0"/>
              </a:cxn>
              <a:cxn ang="0">
                <a:pos x="29" y="48"/>
              </a:cxn>
            </a:cxnLst>
            <a:rect l="0" t="0" r="r" b="b"/>
            <a:pathLst>
              <a:path w="29" h="57">
                <a:moveTo>
                  <a:pt x="29" y="48"/>
                </a:moveTo>
                <a:cubicBezTo>
                  <a:pt x="13" y="57"/>
                  <a:pt x="13" y="57"/>
                  <a:pt x="13" y="57"/>
                </a:cubicBezTo>
                <a:cubicBezTo>
                  <a:pt x="13" y="57"/>
                  <a:pt x="13" y="57"/>
                  <a:pt x="12" y="57"/>
                </a:cubicBezTo>
                <a:cubicBezTo>
                  <a:pt x="11" y="57"/>
                  <a:pt x="11" y="56"/>
                  <a:pt x="11" y="55"/>
                </a:cubicBezTo>
                <a:cubicBezTo>
                  <a:pt x="11" y="55"/>
                  <a:pt x="11" y="55"/>
                  <a:pt x="11" y="55"/>
                </a:cubicBezTo>
                <a:cubicBezTo>
                  <a:pt x="14" y="37"/>
                  <a:pt x="14" y="37"/>
                  <a:pt x="14" y="37"/>
                </a:cubicBezTo>
                <a:cubicBezTo>
                  <a:pt x="1" y="24"/>
                  <a:pt x="1" y="24"/>
                  <a:pt x="1" y="24"/>
                </a:cubicBezTo>
                <a:cubicBezTo>
                  <a:pt x="0" y="24"/>
                  <a:pt x="0" y="23"/>
                  <a:pt x="0" y="22"/>
                </a:cubicBezTo>
                <a:cubicBezTo>
                  <a:pt x="0" y="21"/>
                  <a:pt x="1" y="21"/>
                  <a:pt x="2" y="21"/>
                </a:cubicBezTo>
                <a:cubicBezTo>
                  <a:pt x="20" y="18"/>
                  <a:pt x="20" y="18"/>
                  <a:pt x="20" y="18"/>
                </a:cubicBezTo>
                <a:cubicBezTo>
                  <a:pt x="28" y="2"/>
                  <a:pt x="28" y="2"/>
                  <a:pt x="28" y="2"/>
                </a:cubicBezTo>
                <a:cubicBezTo>
                  <a:pt x="28" y="1"/>
                  <a:pt x="29" y="0"/>
                  <a:pt x="29" y="0"/>
                </a:cubicBezTo>
                <a:lnTo>
                  <a:pt x="29" y="4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1" name="Freeform 153"/>
          <p:cNvSpPr>
            <a:spLocks noEditPoints="1"/>
          </p:cNvSpPr>
          <p:nvPr/>
        </p:nvSpPr>
        <p:spPr bwMode="auto">
          <a:xfrm>
            <a:off x="8931657" y="4412456"/>
            <a:ext cx="201613" cy="195263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5" y="37"/>
              </a:cxn>
              <a:cxn ang="0">
                <a:pos x="48" y="55"/>
              </a:cxn>
              <a:cxn ang="0">
                <a:pos x="48" y="55"/>
              </a:cxn>
              <a:cxn ang="0">
                <a:pos x="47" y="57"/>
              </a:cxn>
              <a:cxn ang="0">
                <a:pos x="45" y="57"/>
              </a:cxn>
              <a:cxn ang="0">
                <a:pos x="29" y="48"/>
              </a:cxn>
              <a:cxn ang="0">
                <a:pos x="13" y="57"/>
              </a:cxn>
              <a:cxn ang="0">
                <a:pos x="12" y="57"/>
              </a:cxn>
              <a:cxn ang="0">
                <a:pos x="11" y="55"/>
              </a:cxn>
              <a:cxn ang="0">
                <a:pos x="11" y="55"/>
              </a:cxn>
              <a:cxn ang="0">
                <a:pos x="14" y="37"/>
              </a:cxn>
              <a:cxn ang="0">
                <a:pos x="1" y="24"/>
              </a:cxn>
              <a:cxn ang="0">
                <a:pos x="0" y="22"/>
              </a:cxn>
              <a:cxn ang="0">
                <a:pos x="2" y="21"/>
              </a:cxn>
              <a:cxn ang="0">
                <a:pos x="20" y="18"/>
              </a:cxn>
              <a:cxn ang="0">
                <a:pos x="28" y="2"/>
              </a:cxn>
              <a:cxn ang="0">
                <a:pos x="29" y="0"/>
              </a:cxn>
              <a:cxn ang="0">
                <a:pos x="31" y="2"/>
              </a:cxn>
              <a:cxn ang="0">
                <a:pos x="39" y="18"/>
              </a:cxn>
              <a:cxn ang="0">
                <a:pos x="57" y="21"/>
              </a:cxn>
              <a:cxn ang="0">
                <a:pos x="59" y="22"/>
              </a:cxn>
              <a:cxn ang="0">
                <a:pos x="58" y="24"/>
              </a:cxn>
              <a:cxn ang="0">
                <a:pos x="51" y="25"/>
              </a:cxn>
              <a:cxn ang="0">
                <a:pos x="36" y="22"/>
              </a:cxn>
              <a:cxn ang="0">
                <a:pos x="29" y="9"/>
              </a:cxn>
              <a:cxn ang="0">
                <a:pos x="23" y="22"/>
              </a:cxn>
              <a:cxn ang="0">
                <a:pos x="8" y="25"/>
              </a:cxn>
              <a:cxn ang="0">
                <a:pos x="19" y="35"/>
              </a:cxn>
              <a:cxn ang="0">
                <a:pos x="16" y="50"/>
              </a:cxn>
              <a:cxn ang="0">
                <a:pos x="29" y="43"/>
              </a:cxn>
              <a:cxn ang="0">
                <a:pos x="43" y="50"/>
              </a:cxn>
              <a:cxn ang="0">
                <a:pos x="40" y="35"/>
              </a:cxn>
              <a:cxn ang="0">
                <a:pos x="51" y="25"/>
              </a:cxn>
            </a:cxnLst>
            <a:rect l="0" t="0" r="r" b="b"/>
            <a:pathLst>
              <a:path w="59" h="57">
                <a:moveTo>
                  <a:pt x="58" y="24"/>
                </a:moveTo>
                <a:cubicBezTo>
                  <a:pt x="45" y="37"/>
                  <a:pt x="45" y="37"/>
                  <a:pt x="45" y="37"/>
                </a:cubicBezTo>
                <a:cubicBezTo>
                  <a:pt x="48" y="55"/>
                  <a:pt x="48" y="55"/>
                  <a:pt x="48" y="55"/>
                </a:cubicBezTo>
                <a:cubicBezTo>
                  <a:pt x="48" y="55"/>
                  <a:pt x="48" y="55"/>
                  <a:pt x="48" y="55"/>
                </a:cubicBezTo>
                <a:cubicBezTo>
                  <a:pt x="48" y="56"/>
                  <a:pt x="48" y="57"/>
                  <a:pt x="47" y="57"/>
                </a:cubicBezTo>
                <a:cubicBezTo>
                  <a:pt x="46" y="57"/>
                  <a:pt x="46" y="57"/>
                  <a:pt x="45" y="57"/>
                </a:cubicBezTo>
                <a:cubicBezTo>
                  <a:pt x="29" y="48"/>
                  <a:pt x="29" y="48"/>
                  <a:pt x="29" y="48"/>
                </a:cubicBezTo>
                <a:cubicBezTo>
                  <a:pt x="13" y="57"/>
                  <a:pt x="13" y="57"/>
                  <a:pt x="13" y="57"/>
                </a:cubicBezTo>
                <a:cubicBezTo>
                  <a:pt x="13" y="57"/>
                  <a:pt x="13" y="57"/>
                  <a:pt x="12" y="57"/>
                </a:cubicBezTo>
                <a:cubicBezTo>
                  <a:pt x="11" y="57"/>
                  <a:pt x="11" y="56"/>
                  <a:pt x="11" y="55"/>
                </a:cubicBezTo>
                <a:cubicBezTo>
                  <a:pt x="11" y="55"/>
                  <a:pt x="11" y="55"/>
                  <a:pt x="11" y="55"/>
                </a:cubicBezTo>
                <a:cubicBezTo>
                  <a:pt x="14" y="37"/>
                  <a:pt x="14" y="37"/>
                  <a:pt x="14" y="37"/>
                </a:cubicBezTo>
                <a:cubicBezTo>
                  <a:pt x="1" y="24"/>
                  <a:pt x="1" y="24"/>
                  <a:pt x="1" y="24"/>
                </a:cubicBezTo>
                <a:cubicBezTo>
                  <a:pt x="0" y="24"/>
                  <a:pt x="0" y="23"/>
                  <a:pt x="0" y="22"/>
                </a:cubicBezTo>
                <a:cubicBezTo>
                  <a:pt x="0" y="21"/>
                  <a:pt x="1" y="21"/>
                  <a:pt x="2" y="21"/>
                </a:cubicBezTo>
                <a:cubicBezTo>
                  <a:pt x="20" y="18"/>
                  <a:pt x="20" y="18"/>
                  <a:pt x="20" y="18"/>
                </a:cubicBezTo>
                <a:cubicBezTo>
                  <a:pt x="28" y="2"/>
                  <a:pt x="28" y="2"/>
                  <a:pt x="28" y="2"/>
                </a:cubicBezTo>
                <a:cubicBezTo>
                  <a:pt x="28" y="1"/>
                  <a:pt x="29" y="0"/>
                  <a:pt x="29" y="0"/>
                </a:cubicBezTo>
                <a:cubicBezTo>
                  <a:pt x="30" y="0"/>
                  <a:pt x="31" y="1"/>
                  <a:pt x="31" y="2"/>
                </a:cubicBezTo>
                <a:cubicBezTo>
                  <a:pt x="39" y="18"/>
                  <a:pt x="39" y="18"/>
                  <a:pt x="39" y="18"/>
                </a:cubicBezTo>
                <a:cubicBezTo>
                  <a:pt x="57" y="21"/>
                  <a:pt x="57" y="21"/>
                  <a:pt x="57" y="21"/>
                </a:cubicBezTo>
                <a:cubicBezTo>
                  <a:pt x="58" y="21"/>
                  <a:pt x="59" y="21"/>
                  <a:pt x="59" y="22"/>
                </a:cubicBezTo>
                <a:cubicBezTo>
                  <a:pt x="59" y="23"/>
                  <a:pt x="59" y="24"/>
                  <a:pt x="58" y="24"/>
                </a:cubicBezTo>
                <a:close/>
                <a:moveTo>
                  <a:pt x="51" y="25"/>
                </a:moveTo>
                <a:cubicBezTo>
                  <a:pt x="36" y="22"/>
                  <a:pt x="36" y="22"/>
                  <a:pt x="36" y="22"/>
                </a:cubicBezTo>
                <a:cubicBezTo>
                  <a:pt x="29" y="9"/>
                  <a:pt x="29" y="9"/>
                  <a:pt x="29" y="9"/>
                </a:cubicBezTo>
                <a:cubicBezTo>
                  <a:pt x="23" y="22"/>
                  <a:pt x="23" y="22"/>
                  <a:pt x="23" y="22"/>
                </a:cubicBezTo>
                <a:cubicBezTo>
                  <a:pt x="8" y="25"/>
                  <a:pt x="8" y="25"/>
                  <a:pt x="8" y="25"/>
                </a:cubicBezTo>
                <a:cubicBezTo>
                  <a:pt x="19" y="35"/>
                  <a:pt x="19" y="35"/>
                  <a:pt x="19" y="35"/>
                </a:cubicBezTo>
                <a:cubicBezTo>
                  <a:pt x="16" y="50"/>
                  <a:pt x="16" y="50"/>
                  <a:pt x="16" y="50"/>
                </a:cubicBezTo>
                <a:cubicBezTo>
                  <a:pt x="29" y="43"/>
                  <a:pt x="29" y="43"/>
                  <a:pt x="29" y="43"/>
                </a:cubicBezTo>
                <a:cubicBezTo>
                  <a:pt x="43" y="50"/>
                  <a:pt x="43" y="50"/>
                  <a:pt x="43" y="50"/>
                </a:cubicBezTo>
                <a:cubicBezTo>
                  <a:pt x="40" y="35"/>
                  <a:pt x="40" y="35"/>
                  <a:pt x="40" y="35"/>
                </a:cubicBezTo>
                <a:lnTo>
                  <a:pt x="51" y="2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2" name="Freeform 154"/>
          <p:cNvSpPr/>
          <p:nvPr/>
        </p:nvSpPr>
        <p:spPr bwMode="auto">
          <a:xfrm>
            <a:off x="9425370" y="4421981"/>
            <a:ext cx="123825" cy="193675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0" y="2"/>
              </a:cxn>
              <a:cxn ang="0">
                <a:pos x="1" y="1"/>
              </a:cxn>
              <a:cxn ang="0">
                <a:pos x="27" y="27"/>
              </a:cxn>
              <a:cxn ang="0">
                <a:pos x="27" y="27"/>
              </a:cxn>
              <a:cxn ang="0">
                <a:pos x="27" y="3"/>
              </a:cxn>
              <a:cxn ang="0">
                <a:pos x="29" y="1"/>
              </a:cxn>
              <a:cxn ang="0">
                <a:pos x="34" y="1"/>
              </a:cxn>
              <a:cxn ang="0">
                <a:pos x="36" y="3"/>
              </a:cxn>
              <a:cxn ang="0">
                <a:pos x="36" y="53"/>
              </a:cxn>
              <a:cxn ang="0">
                <a:pos x="34" y="56"/>
              </a:cxn>
              <a:cxn ang="0">
                <a:pos x="29" y="56"/>
              </a:cxn>
              <a:cxn ang="0">
                <a:pos x="27" y="53"/>
              </a:cxn>
              <a:cxn ang="0">
                <a:pos x="27" y="29"/>
              </a:cxn>
              <a:cxn ang="0">
                <a:pos x="27" y="30"/>
              </a:cxn>
              <a:cxn ang="0">
                <a:pos x="1" y="55"/>
              </a:cxn>
              <a:cxn ang="0">
                <a:pos x="0" y="55"/>
              </a:cxn>
            </a:cxnLst>
            <a:rect l="0" t="0" r="r" b="b"/>
            <a:pathLst>
              <a:path w="36" h="56">
                <a:moveTo>
                  <a:pt x="0" y="55"/>
                </a:move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1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2"/>
                  <a:pt x="28" y="1"/>
                  <a:pt x="29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5" y="1"/>
                  <a:pt x="36" y="2"/>
                  <a:pt x="36" y="3"/>
                </a:cubicBezTo>
                <a:cubicBezTo>
                  <a:pt x="36" y="53"/>
                  <a:pt x="36" y="53"/>
                  <a:pt x="36" y="53"/>
                </a:cubicBezTo>
                <a:cubicBezTo>
                  <a:pt x="36" y="55"/>
                  <a:pt x="35" y="56"/>
                  <a:pt x="34" y="56"/>
                </a:cubicBezTo>
                <a:cubicBezTo>
                  <a:pt x="29" y="56"/>
                  <a:pt x="29" y="56"/>
                  <a:pt x="29" y="56"/>
                </a:cubicBezTo>
                <a:cubicBezTo>
                  <a:pt x="28" y="56"/>
                  <a:pt x="27" y="55"/>
                  <a:pt x="27" y="53"/>
                </a:cubicBezTo>
                <a:cubicBezTo>
                  <a:pt x="27" y="29"/>
                  <a:pt x="27" y="29"/>
                  <a:pt x="27" y="29"/>
                </a:cubicBezTo>
                <a:cubicBezTo>
                  <a:pt x="27" y="30"/>
                  <a:pt x="27" y="30"/>
                  <a:pt x="27" y="30"/>
                </a:cubicBezTo>
                <a:cubicBezTo>
                  <a:pt x="1" y="55"/>
                  <a:pt x="1" y="55"/>
                  <a:pt x="1" y="55"/>
                </a:cubicBezTo>
                <a:cubicBezTo>
                  <a:pt x="0" y="56"/>
                  <a:pt x="0" y="56"/>
                  <a:pt x="0" y="5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3" name="Freeform 155"/>
          <p:cNvSpPr>
            <a:spLocks noEditPoints="1"/>
          </p:cNvSpPr>
          <p:nvPr/>
        </p:nvSpPr>
        <p:spPr bwMode="auto">
          <a:xfrm>
            <a:off x="9920670" y="4429919"/>
            <a:ext cx="233363" cy="182563"/>
          </a:xfrm>
          <a:custGeom>
            <a:avLst/>
            <a:gdLst/>
            <a:ahLst/>
            <a:cxnLst>
              <a:cxn ang="0">
                <a:pos x="38" y="16"/>
              </a:cxn>
              <a:cxn ang="0">
                <a:pos x="34" y="12"/>
              </a:cxn>
              <a:cxn ang="0">
                <a:pos x="30" y="16"/>
              </a:cxn>
              <a:cxn ang="0">
                <a:pos x="30" y="37"/>
              </a:cxn>
              <a:cxn ang="0">
                <a:pos x="15" y="53"/>
              </a:cxn>
              <a:cxn ang="0">
                <a:pos x="0" y="37"/>
              </a:cxn>
              <a:cxn ang="0">
                <a:pos x="0" y="28"/>
              </a:cxn>
              <a:cxn ang="0">
                <a:pos x="11" y="28"/>
              </a:cxn>
              <a:cxn ang="0">
                <a:pos x="11" y="37"/>
              </a:cxn>
              <a:cxn ang="0">
                <a:pos x="15" y="41"/>
              </a:cxn>
              <a:cxn ang="0">
                <a:pos x="19" y="37"/>
              </a:cxn>
              <a:cxn ang="0">
                <a:pos x="19" y="15"/>
              </a:cxn>
              <a:cxn ang="0">
                <a:pos x="34" y="0"/>
              </a:cxn>
              <a:cxn ang="0">
                <a:pos x="49" y="15"/>
              </a:cxn>
              <a:cxn ang="0">
                <a:pos x="49" y="20"/>
              </a:cxn>
              <a:cxn ang="0">
                <a:pos x="42" y="22"/>
              </a:cxn>
              <a:cxn ang="0">
                <a:pos x="38" y="20"/>
              </a:cxn>
              <a:cxn ang="0">
                <a:pos x="38" y="16"/>
              </a:cxn>
              <a:cxn ang="0">
                <a:pos x="68" y="28"/>
              </a:cxn>
              <a:cxn ang="0">
                <a:pos x="68" y="37"/>
              </a:cxn>
              <a:cxn ang="0">
                <a:pos x="53" y="53"/>
              </a:cxn>
              <a:cxn ang="0">
                <a:pos x="38" y="37"/>
              </a:cxn>
              <a:cxn ang="0">
                <a:pos x="38" y="28"/>
              </a:cxn>
              <a:cxn ang="0">
                <a:pos x="42" y="30"/>
              </a:cxn>
              <a:cxn ang="0">
                <a:pos x="49" y="28"/>
              </a:cxn>
              <a:cxn ang="0">
                <a:pos x="49" y="38"/>
              </a:cxn>
              <a:cxn ang="0">
                <a:pos x="53" y="41"/>
              </a:cxn>
              <a:cxn ang="0">
                <a:pos x="57" y="38"/>
              </a:cxn>
              <a:cxn ang="0">
                <a:pos x="57" y="28"/>
              </a:cxn>
              <a:cxn ang="0">
                <a:pos x="68" y="28"/>
              </a:cxn>
            </a:cxnLst>
            <a:rect l="0" t="0" r="r" b="b"/>
            <a:pathLst>
              <a:path w="68" h="53">
                <a:moveTo>
                  <a:pt x="38" y="16"/>
                </a:moveTo>
                <a:cubicBezTo>
                  <a:pt x="38" y="14"/>
                  <a:pt x="36" y="12"/>
                  <a:pt x="34" y="12"/>
                </a:cubicBezTo>
                <a:cubicBezTo>
                  <a:pt x="32" y="12"/>
                  <a:pt x="30" y="14"/>
                  <a:pt x="30" y="16"/>
                </a:cubicBezTo>
                <a:cubicBezTo>
                  <a:pt x="30" y="37"/>
                  <a:pt x="30" y="37"/>
                  <a:pt x="30" y="37"/>
                </a:cubicBezTo>
                <a:cubicBezTo>
                  <a:pt x="30" y="46"/>
                  <a:pt x="23" y="53"/>
                  <a:pt x="15" y="53"/>
                </a:cubicBezTo>
                <a:cubicBezTo>
                  <a:pt x="7" y="53"/>
                  <a:pt x="0" y="46"/>
                  <a:pt x="0" y="37"/>
                </a:cubicBezTo>
                <a:cubicBezTo>
                  <a:pt x="0" y="37"/>
                  <a:pt x="0" y="37"/>
                  <a:pt x="0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37"/>
                  <a:pt x="11" y="37"/>
                  <a:pt x="11" y="37"/>
                </a:cubicBezTo>
                <a:cubicBezTo>
                  <a:pt x="11" y="39"/>
                  <a:pt x="13" y="41"/>
                  <a:pt x="15" y="41"/>
                </a:cubicBezTo>
                <a:cubicBezTo>
                  <a:pt x="17" y="41"/>
                  <a:pt x="19" y="39"/>
                  <a:pt x="19" y="37"/>
                </a:cubicBezTo>
                <a:cubicBezTo>
                  <a:pt x="19" y="15"/>
                  <a:pt x="19" y="15"/>
                  <a:pt x="19" y="15"/>
                </a:cubicBezTo>
                <a:cubicBezTo>
                  <a:pt x="19" y="7"/>
                  <a:pt x="26" y="0"/>
                  <a:pt x="34" y="0"/>
                </a:cubicBezTo>
                <a:cubicBezTo>
                  <a:pt x="42" y="0"/>
                  <a:pt x="49" y="7"/>
                  <a:pt x="49" y="15"/>
                </a:cubicBezTo>
                <a:cubicBezTo>
                  <a:pt x="49" y="20"/>
                  <a:pt x="49" y="20"/>
                  <a:pt x="49" y="20"/>
                </a:cubicBezTo>
                <a:cubicBezTo>
                  <a:pt x="42" y="22"/>
                  <a:pt x="42" y="22"/>
                  <a:pt x="42" y="22"/>
                </a:cubicBezTo>
                <a:cubicBezTo>
                  <a:pt x="38" y="20"/>
                  <a:pt x="38" y="20"/>
                  <a:pt x="38" y="20"/>
                </a:cubicBezTo>
                <a:lnTo>
                  <a:pt x="38" y="16"/>
                </a:lnTo>
                <a:close/>
                <a:moveTo>
                  <a:pt x="68" y="28"/>
                </a:moveTo>
                <a:cubicBezTo>
                  <a:pt x="68" y="37"/>
                  <a:pt x="68" y="37"/>
                  <a:pt x="68" y="37"/>
                </a:cubicBezTo>
                <a:cubicBezTo>
                  <a:pt x="68" y="46"/>
                  <a:pt x="61" y="53"/>
                  <a:pt x="53" y="53"/>
                </a:cubicBezTo>
                <a:cubicBezTo>
                  <a:pt x="45" y="53"/>
                  <a:pt x="38" y="46"/>
                  <a:pt x="38" y="37"/>
                </a:cubicBezTo>
                <a:cubicBezTo>
                  <a:pt x="38" y="28"/>
                  <a:pt x="38" y="28"/>
                  <a:pt x="38" y="28"/>
                </a:cubicBezTo>
                <a:cubicBezTo>
                  <a:pt x="42" y="30"/>
                  <a:pt x="42" y="30"/>
                  <a:pt x="42" y="30"/>
                </a:cubicBezTo>
                <a:cubicBezTo>
                  <a:pt x="49" y="28"/>
                  <a:pt x="49" y="28"/>
                  <a:pt x="49" y="28"/>
                </a:cubicBezTo>
                <a:cubicBezTo>
                  <a:pt x="49" y="38"/>
                  <a:pt x="49" y="38"/>
                  <a:pt x="49" y="38"/>
                </a:cubicBezTo>
                <a:cubicBezTo>
                  <a:pt x="49" y="40"/>
                  <a:pt x="51" y="41"/>
                  <a:pt x="53" y="41"/>
                </a:cubicBezTo>
                <a:cubicBezTo>
                  <a:pt x="55" y="41"/>
                  <a:pt x="57" y="40"/>
                  <a:pt x="57" y="38"/>
                </a:cubicBezTo>
                <a:cubicBezTo>
                  <a:pt x="57" y="28"/>
                  <a:pt x="57" y="28"/>
                  <a:pt x="57" y="28"/>
                </a:cubicBezTo>
                <a:lnTo>
                  <a:pt x="68" y="2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4" name="Freeform 156"/>
          <p:cNvSpPr>
            <a:spLocks noEditPoints="1"/>
          </p:cNvSpPr>
          <p:nvPr/>
        </p:nvSpPr>
        <p:spPr bwMode="auto">
          <a:xfrm>
            <a:off x="10377105" y="4409281"/>
            <a:ext cx="209550" cy="219075"/>
          </a:xfrm>
          <a:custGeom>
            <a:avLst/>
            <a:gdLst/>
            <a:ahLst/>
            <a:cxnLst>
              <a:cxn ang="0">
                <a:pos x="60" y="43"/>
              </a:cxn>
              <a:cxn ang="0">
                <a:pos x="50" y="46"/>
              </a:cxn>
              <a:cxn ang="0">
                <a:pos x="50" y="57"/>
              </a:cxn>
              <a:cxn ang="0">
                <a:pos x="50" y="58"/>
              </a:cxn>
              <a:cxn ang="0">
                <a:pos x="49" y="58"/>
              </a:cxn>
              <a:cxn ang="0">
                <a:pos x="38" y="55"/>
              </a:cxn>
              <a:cxn ang="0">
                <a:pos x="32" y="64"/>
              </a:cxn>
              <a:cxn ang="0">
                <a:pos x="31" y="64"/>
              </a:cxn>
              <a:cxn ang="0">
                <a:pos x="30" y="64"/>
              </a:cxn>
              <a:cxn ang="0">
                <a:pos x="23" y="55"/>
              </a:cxn>
              <a:cxn ang="0">
                <a:pos x="13" y="58"/>
              </a:cxn>
              <a:cxn ang="0">
                <a:pos x="12" y="58"/>
              </a:cxn>
              <a:cxn ang="0">
                <a:pos x="11" y="57"/>
              </a:cxn>
              <a:cxn ang="0">
                <a:pos x="11" y="46"/>
              </a:cxn>
              <a:cxn ang="0">
                <a:pos x="1" y="43"/>
              </a:cxn>
              <a:cxn ang="0">
                <a:pos x="0" y="42"/>
              </a:cxn>
              <a:cxn ang="0">
                <a:pos x="0" y="41"/>
              </a:cxn>
              <a:cxn ang="0">
                <a:pos x="7" y="32"/>
              </a:cxn>
              <a:cxn ang="0">
                <a:pos x="0" y="23"/>
              </a:cxn>
              <a:cxn ang="0">
                <a:pos x="0" y="22"/>
              </a:cxn>
              <a:cxn ang="0">
                <a:pos x="1" y="22"/>
              </a:cxn>
              <a:cxn ang="0">
                <a:pos x="11" y="18"/>
              </a:cxn>
              <a:cxn ang="0">
                <a:pos x="11" y="7"/>
              </a:cxn>
              <a:cxn ang="0">
                <a:pos x="12" y="6"/>
              </a:cxn>
              <a:cxn ang="0">
                <a:pos x="13" y="6"/>
              </a:cxn>
              <a:cxn ang="0">
                <a:pos x="23" y="10"/>
              </a:cxn>
              <a:cxn ang="0">
                <a:pos x="30" y="1"/>
              </a:cxn>
              <a:cxn ang="0">
                <a:pos x="32" y="1"/>
              </a:cxn>
              <a:cxn ang="0">
                <a:pos x="38" y="10"/>
              </a:cxn>
              <a:cxn ang="0">
                <a:pos x="49" y="6"/>
              </a:cxn>
              <a:cxn ang="0">
                <a:pos x="50" y="6"/>
              </a:cxn>
              <a:cxn ang="0">
                <a:pos x="50" y="7"/>
              </a:cxn>
              <a:cxn ang="0">
                <a:pos x="50" y="18"/>
              </a:cxn>
              <a:cxn ang="0">
                <a:pos x="60" y="22"/>
              </a:cxn>
              <a:cxn ang="0">
                <a:pos x="61" y="22"/>
              </a:cxn>
              <a:cxn ang="0">
                <a:pos x="61" y="23"/>
              </a:cxn>
              <a:cxn ang="0">
                <a:pos x="55" y="32"/>
              </a:cxn>
              <a:cxn ang="0">
                <a:pos x="61" y="41"/>
              </a:cxn>
              <a:cxn ang="0">
                <a:pos x="61" y="42"/>
              </a:cxn>
              <a:cxn ang="0">
                <a:pos x="60" y="43"/>
              </a:cxn>
              <a:cxn ang="0">
                <a:pos x="31" y="12"/>
              </a:cxn>
              <a:cxn ang="0">
                <a:pos x="10" y="32"/>
              </a:cxn>
              <a:cxn ang="0">
                <a:pos x="31" y="53"/>
              </a:cxn>
              <a:cxn ang="0">
                <a:pos x="51" y="32"/>
              </a:cxn>
              <a:cxn ang="0">
                <a:pos x="31" y="12"/>
              </a:cxn>
            </a:cxnLst>
            <a:rect l="0" t="0" r="r" b="b"/>
            <a:pathLst>
              <a:path w="61" h="64">
                <a:moveTo>
                  <a:pt x="60" y="43"/>
                </a:moveTo>
                <a:cubicBezTo>
                  <a:pt x="50" y="46"/>
                  <a:pt x="50" y="46"/>
                  <a:pt x="50" y="46"/>
                </a:cubicBezTo>
                <a:cubicBezTo>
                  <a:pt x="50" y="57"/>
                  <a:pt x="50" y="57"/>
                  <a:pt x="50" y="57"/>
                </a:cubicBezTo>
                <a:cubicBezTo>
                  <a:pt x="50" y="58"/>
                  <a:pt x="50" y="58"/>
                  <a:pt x="50" y="58"/>
                </a:cubicBezTo>
                <a:cubicBezTo>
                  <a:pt x="49" y="58"/>
                  <a:pt x="49" y="59"/>
                  <a:pt x="49" y="58"/>
                </a:cubicBezTo>
                <a:cubicBezTo>
                  <a:pt x="38" y="55"/>
                  <a:pt x="38" y="55"/>
                  <a:pt x="38" y="55"/>
                </a:cubicBezTo>
                <a:cubicBezTo>
                  <a:pt x="32" y="64"/>
                  <a:pt x="32" y="64"/>
                  <a:pt x="32" y="64"/>
                </a:cubicBezTo>
                <a:cubicBezTo>
                  <a:pt x="31" y="64"/>
                  <a:pt x="31" y="64"/>
                  <a:pt x="31" y="64"/>
                </a:cubicBezTo>
                <a:cubicBezTo>
                  <a:pt x="30" y="64"/>
                  <a:pt x="30" y="64"/>
                  <a:pt x="30" y="64"/>
                </a:cubicBezTo>
                <a:cubicBezTo>
                  <a:pt x="23" y="55"/>
                  <a:pt x="23" y="55"/>
                  <a:pt x="23" y="55"/>
                </a:cubicBezTo>
                <a:cubicBezTo>
                  <a:pt x="13" y="58"/>
                  <a:pt x="13" y="58"/>
                  <a:pt x="13" y="58"/>
                </a:cubicBezTo>
                <a:cubicBezTo>
                  <a:pt x="13" y="59"/>
                  <a:pt x="12" y="58"/>
                  <a:pt x="12" y="58"/>
                </a:cubicBezTo>
                <a:cubicBezTo>
                  <a:pt x="12" y="58"/>
                  <a:pt x="11" y="58"/>
                  <a:pt x="11" y="57"/>
                </a:cubicBezTo>
                <a:cubicBezTo>
                  <a:pt x="11" y="46"/>
                  <a:pt x="11" y="46"/>
                  <a:pt x="11" y="46"/>
                </a:cubicBezTo>
                <a:cubicBezTo>
                  <a:pt x="1" y="43"/>
                  <a:pt x="1" y="43"/>
                  <a:pt x="1" y="43"/>
                </a:cubicBezTo>
                <a:cubicBezTo>
                  <a:pt x="1" y="43"/>
                  <a:pt x="0" y="43"/>
                  <a:pt x="0" y="42"/>
                </a:cubicBezTo>
                <a:cubicBezTo>
                  <a:pt x="0" y="42"/>
                  <a:pt x="0" y="41"/>
                  <a:pt x="0" y="41"/>
                </a:cubicBezTo>
                <a:cubicBezTo>
                  <a:pt x="7" y="32"/>
                  <a:pt x="7" y="32"/>
                  <a:pt x="7" y="3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2"/>
                </a:cubicBezTo>
                <a:cubicBezTo>
                  <a:pt x="0" y="22"/>
                  <a:pt x="1" y="22"/>
                  <a:pt x="1" y="22"/>
                </a:cubicBezTo>
                <a:cubicBezTo>
                  <a:pt x="11" y="18"/>
                  <a:pt x="11" y="18"/>
                  <a:pt x="11" y="1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2" y="7"/>
                  <a:pt x="12" y="6"/>
                </a:cubicBezTo>
                <a:cubicBezTo>
                  <a:pt x="12" y="6"/>
                  <a:pt x="13" y="6"/>
                  <a:pt x="13" y="6"/>
                </a:cubicBezTo>
                <a:cubicBezTo>
                  <a:pt x="23" y="10"/>
                  <a:pt x="23" y="10"/>
                  <a:pt x="23" y="10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0"/>
                  <a:pt x="31" y="0"/>
                  <a:pt x="32" y="1"/>
                </a:cubicBezTo>
                <a:cubicBezTo>
                  <a:pt x="38" y="10"/>
                  <a:pt x="38" y="10"/>
                  <a:pt x="38" y="10"/>
                </a:cubicBezTo>
                <a:cubicBezTo>
                  <a:pt x="49" y="6"/>
                  <a:pt x="49" y="6"/>
                  <a:pt x="49" y="6"/>
                </a:cubicBezTo>
                <a:cubicBezTo>
                  <a:pt x="49" y="6"/>
                  <a:pt x="49" y="6"/>
                  <a:pt x="50" y="6"/>
                </a:cubicBezTo>
                <a:cubicBezTo>
                  <a:pt x="50" y="7"/>
                  <a:pt x="50" y="7"/>
                  <a:pt x="50" y="7"/>
                </a:cubicBezTo>
                <a:cubicBezTo>
                  <a:pt x="50" y="18"/>
                  <a:pt x="50" y="18"/>
                  <a:pt x="50" y="18"/>
                </a:cubicBezTo>
                <a:cubicBezTo>
                  <a:pt x="60" y="22"/>
                  <a:pt x="60" y="22"/>
                  <a:pt x="60" y="22"/>
                </a:cubicBezTo>
                <a:cubicBezTo>
                  <a:pt x="61" y="22"/>
                  <a:pt x="61" y="22"/>
                  <a:pt x="61" y="22"/>
                </a:cubicBezTo>
                <a:cubicBezTo>
                  <a:pt x="61" y="23"/>
                  <a:pt x="61" y="23"/>
                  <a:pt x="61" y="23"/>
                </a:cubicBezTo>
                <a:cubicBezTo>
                  <a:pt x="55" y="32"/>
                  <a:pt x="55" y="32"/>
                  <a:pt x="55" y="32"/>
                </a:cubicBezTo>
                <a:cubicBezTo>
                  <a:pt x="61" y="41"/>
                  <a:pt x="61" y="41"/>
                  <a:pt x="61" y="41"/>
                </a:cubicBezTo>
                <a:cubicBezTo>
                  <a:pt x="61" y="41"/>
                  <a:pt x="61" y="42"/>
                  <a:pt x="61" y="42"/>
                </a:cubicBezTo>
                <a:cubicBezTo>
                  <a:pt x="61" y="43"/>
                  <a:pt x="61" y="43"/>
                  <a:pt x="60" y="43"/>
                </a:cubicBezTo>
                <a:close/>
                <a:moveTo>
                  <a:pt x="31" y="12"/>
                </a:moveTo>
                <a:cubicBezTo>
                  <a:pt x="19" y="12"/>
                  <a:pt x="10" y="21"/>
                  <a:pt x="10" y="32"/>
                </a:cubicBezTo>
                <a:cubicBezTo>
                  <a:pt x="10" y="44"/>
                  <a:pt x="19" y="53"/>
                  <a:pt x="31" y="53"/>
                </a:cubicBezTo>
                <a:cubicBezTo>
                  <a:pt x="42" y="53"/>
                  <a:pt x="51" y="44"/>
                  <a:pt x="51" y="32"/>
                </a:cubicBezTo>
                <a:cubicBezTo>
                  <a:pt x="51" y="21"/>
                  <a:pt x="42" y="12"/>
                  <a:pt x="31" y="1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5" name="Freeform 157"/>
          <p:cNvSpPr>
            <a:spLocks noEditPoints="1"/>
          </p:cNvSpPr>
          <p:nvPr/>
        </p:nvSpPr>
        <p:spPr bwMode="auto">
          <a:xfrm>
            <a:off x="1584707" y="4883943"/>
            <a:ext cx="141288" cy="173038"/>
          </a:xfrm>
          <a:custGeom>
            <a:avLst/>
            <a:gdLst/>
            <a:ahLst/>
            <a:cxnLst>
              <a:cxn ang="0">
                <a:pos x="41" y="44"/>
              </a:cxn>
              <a:cxn ang="0">
                <a:pos x="35" y="50"/>
              </a:cxn>
              <a:cxn ang="0">
                <a:pos x="5" y="50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35" y="0"/>
              </a:cxn>
              <a:cxn ang="0">
                <a:pos x="41" y="5"/>
              </a:cxn>
              <a:cxn ang="0">
                <a:pos x="41" y="44"/>
              </a:cxn>
              <a:cxn ang="0">
                <a:pos x="36" y="5"/>
              </a:cxn>
              <a:cxn ang="0">
                <a:pos x="35" y="4"/>
              </a:cxn>
              <a:cxn ang="0">
                <a:pos x="5" y="4"/>
              </a:cxn>
              <a:cxn ang="0">
                <a:pos x="4" y="5"/>
              </a:cxn>
              <a:cxn ang="0">
                <a:pos x="4" y="40"/>
              </a:cxn>
              <a:cxn ang="0">
                <a:pos x="5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5"/>
              </a:cxn>
              <a:cxn ang="0">
                <a:pos x="20" y="43"/>
              </a:cxn>
              <a:cxn ang="0">
                <a:pos x="18" y="45"/>
              </a:cxn>
              <a:cxn ang="0">
                <a:pos x="20" y="48"/>
              </a:cxn>
              <a:cxn ang="0">
                <a:pos x="23" y="45"/>
              </a:cxn>
              <a:cxn ang="0">
                <a:pos x="20" y="43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6" name="Freeform 158"/>
          <p:cNvSpPr>
            <a:spLocks noEditPoints="1"/>
          </p:cNvSpPr>
          <p:nvPr/>
        </p:nvSpPr>
        <p:spPr bwMode="auto">
          <a:xfrm>
            <a:off x="2003807" y="4883943"/>
            <a:ext cx="219075" cy="173038"/>
          </a:xfrm>
          <a:custGeom>
            <a:avLst/>
            <a:gdLst/>
            <a:ahLst/>
            <a:cxnLst>
              <a:cxn ang="0">
                <a:pos x="64" y="11"/>
              </a:cxn>
              <a:cxn ang="0">
                <a:pos x="61" y="13"/>
              </a:cxn>
              <a:cxn ang="0">
                <a:pos x="2" y="13"/>
              </a:cxn>
              <a:cxn ang="0">
                <a:pos x="0" y="11"/>
              </a:cxn>
              <a:cxn ang="0">
                <a:pos x="0" y="2"/>
              </a:cxn>
              <a:cxn ang="0">
                <a:pos x="2" y="0"/>
              </a:cxn>
              <a:cxn ang="0">
                <a:pos x="61" y="0"/>
              </a:cxn>
              <a:cxn ang="0">
                <a:pos x="64" y="2"/>
              </a:cxn>
              <a:cxn ang="0">
                <a:pos x="64" y="11"/>
              </a:cxn>
              <a:cxn ang="0">
                <a:pos x="64" y="29"/>
              </a:cxn>
              <a:cxn ang="0">
                <a:pos x="61" y="32"/>
              </a:cxn>
              <a:cxn ang="0">
                <a:pos x="2" y="32"/>
              </a:cxn>
              <a:cxn ang="0">
                <a:pos x="0" y="29"/>
              </a:cxn>
              <a:cxn ang="0">
                <a:pos x="0" y="20"/>
              </a:cxn>
              <a:cxn ang="0">
                <a:pos x="2" y="18"/>
              </a:cxn>
              <a:cxn ang="0">
                <a:pos x="61" y="18"/>
              </a:cxn>
              <a:cxn ang="0">
                <a:pos x="64" y="20"/>
              </a:cxn>
              <a:cxn ang="0">
                <a:pos x="64" y="29"/>
              </a:cxn>
              <a:cxn ang="0">
                <a:pos x="64" y="48"/>
              </a:cxn>
              <a:cxn ang="0">
                <a:pos x="61" y="50"/>
              </a:cxn>
              <a:cxn ang="0">
                <a:pos x="2" y="50"/>
              </a:cxn>
              <a:cxn ang="0">
                <a:pos x="0" y="48"/>
              </a:cxn>
              <a:cxn ang="0">
                <a:pos x="0" y="38"/>
              </a:cxn>
              <a:cxn ang="0">
                <a:pos x="2" y="36"/>
              </a:cxn>
              <a:cxn ang="0">
                <a:pos x="61" y="36"/>
              </a:cxn>
              <a:cxn ang="0">
                <a:pos x="64" y="38"/>
              </a:cxn>
              <a:cxn ang="0">
                <a:pos x="64" y="48"/>
              </a:cxn>
              <a:cxn ang="0">
                <a:pos x="59" y="27"/>
              </a:cxn>
              <a:cxn ang="0">
                <a:pos x="59" y="22"/>
              </a:cxn>
              <a:cxn ang="0">
                <a:pos x="23" y="22"/>
              </a:cxn>
              <a:cxn ang="0">
                <a:pos x="23" y="27"/>
              </a:cxn>
              <a:cxn ang="0">
                <a:pos x="59" y="27"/>
              </a:cxn>
              <a:cxn ang="0">
                <a:pos x="59" y="45"/>
              </a:cxn>
              <a:cxn ang="0">
                <a:pos x="59" y="41"/>
              </a:cxn>
              <a:cxn ang="0">
                <a:pos x="36" y="41"/>
              </a:cxn>
              <a:cxn ang="0">
                <a:pos x="36" y="45"/>
              </a:cxn>
              <a:cxn ang="0">
                <a:pos x="59" y="45"/>
              </a:cxn>
              <a:cxn ang="0">
                <a:pos x="59" y="9"/>
              </a:cxn>
              <a:cxn ang="0">
                <a:pos x="59" y="4"/>
              </a:cxn>
              <a:cxn ang="0">
                <a:pos x="45" y="4"/>
              </a:cxn>
              <a:cxn ang="0">
                <a:pos x="45" y="9"/>
              </a:cxn>
              <a:cxn ang="0">
                <a:pos x="59" y="9"/>
              </a:cxn>
            </a:cxnLst>
            <a:rect l="0" t="0" r="r" b="b"/>
            <a:pathLst>
              <a:path w="64" h="50">
                <a:moveTo>
                  <a:pt x="64" y="11"/>
                </a:moveTo>
                <a:cubicBezTo>
                  <a:pt x="64" y="12"/>
                  <a:pt x="63" y="13"/>
                  <a:pt x="61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1" y="13"/>
                  <a:pt x="0" y="12"/>
                  <a:pt x="0" y="11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3" y="0"/>
                  <a:pt x="64" y="1"/>
                  <a:pt x="64" y="2"/>
                </a:cubicBezTo>
                <a:lnTo>
                  <a:pt x="64" y="11"/>
                </a:lnTo>
                <a:close/>
                <a:moveTo>
                  <a:pt x="64" y="29"/>
                </a:moveTo>
                <a:cubicBezTo>
                  <a:pt x="64" y="30"/>
                  <a:pt x="63" y="32"/>
                  <a:pt x="61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1" y="32"/>
                  <a:pt x="0" y="30"/>
                  <a:pt x="0" y="29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9"/>
                  <a:pt x="1" y="18"/>
                  <a:pt x="2" y="18"/>
                </a:cubicBezTo>
                <a:cubicBezTo>
                  <a:pt x="61" y="18"/>
                  <a:pt x="61" y="18"/>
                  <a:pt x="61" y="18"/>
                </a:cubicBezTo>
                <a:cubicBezTo>
                  <a:pt x="63" y="18"/>
                  <a:pt x="64" y="19"/>
                  <a:pt x="64" y="20"/>
                </a:cubicBezTo>
                <a:lnTo>
                  <a:pt x="64" y="29"/>
                </a:lnTo>
                <a:close/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7"/>
                  <a:pt x="1" y="36"/>
                  <a:pt x="2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3" y="36"/>
                  <a:pt x="64" y="37"/>
                  <a:pt x="64" y="38"/>
                </a:cubicBezTo>
                <a:lnTo>
                  <a:pt x="64" y="48"/>
                </a:lnTo>
                <a:close/>
                <a:moveTo>
                  <a:pt x="59" y="27"/>
                </a:moveTo>
                <a:cubicBezTo>
                  <a:pt x="59" y="22"/>
                  <a:pt x="59" y="22"/>
                  <a:pt x="59" y="22"/>
                </a:cubicBezTo>
                <a:cubicBezTo>
                  <a:pt x="23" y="22"/>
                  <a:pt x="23" y="22"/>
                  <a:pt x="23" y="22"/>
                </a:cubicBezTo>
                <a:cubicBezTo>
                  <a:pt x="23" y="27"/>
                  <a:pt x="23" y="27"/>
                  <a:pt x="23" y="27"/>
                </a:cubicBezTo>
                <a:lnTo>
                  <a:pt x="59" y="27"/>
                </a:lnTo>
                <a:close/>
                <a:moveTo>
                  <a:pt x="59" y="45"/>
                </a:moveTo>
                <a:cubicBezTo>
                  <a:pt x="59" y="41"/>
                  <a:pt x="59" y="41"/>
                  <a:pt x="59" y="41"/>
                </a:cubicBezTo>
                <a:cubicBezTo>
                  <a:pt x="36" y="41"/>
                  <a:pt x="36" y="41"/>
                  <a:pt x="36" y="41"/>
                </a:cubicBezTo>
                <a:cubicBezTo>
                  <a:pt x="36" y="45"/>
                  <a:pt x="36" y="45"/>
                  <a:pt x="36" y="45"/>
                </a:cubicBezTo>
                <a:lnTo>
                  <a:pt x="59" y="45"/>
                </a:lnTo>
                <a:close/>
                <a:moveTo>
                  <a:pt x="59" y="9"/>
                </a:moveTo>
                <a:cubicBezTo>
                  <a:pt x="59" y="4"/>
                  <a:pt x="59" y="4"/>
                  <a:pt x="59" y="4"/>
                </a:cubicBezTo>
                <a:cubicBezTo>
                  <a:pt x="45" y="4"/>
                  <a:pt x="45" y="4"/>
                  <a:pt x="45" y="4"/>
                </a:cubicBezTo>
                <a:cubicBezTo>
                  <a:pt x="45" y="9"/>
                  <a:pt x="45" y="9"/>
                  <a:pt x="45" y="9"/>
                </a:cubicBezTo>
                <a:lnTo>
                  <a:pt x="59" y="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7" name="Freeform 159"/>
          <p:cNvSpPr>
            <a:spLocks noEditPoints="1"/>
          </p:cNvSpPr>
          <p:nvPr/>
        </p:nvSpPr>
        <p:spPr bwMode="auto">
          <a:xfrm>
            <a:off x="2497520" y="4880768"/>
            <a:ext cx="220663" cy="192088"/>
          </a:xfrm>
          <a:custGeom>
            <a:avLst/>
            <a:gdLst/>
            <a:ahLst/>
            <a:cxnLst>
              <a:cxn ang="0">
                <a:pos x="5" y="2"/>
              </a:cxn>
              <a:cxn ang="0">
                <a:pos x="12" y="2"/>
              </a:cxn>
              <a:cxn ang="0">
                <a:pos x="22" y="2"/>
              </a:cxn>
              <a:cxn ang="0">
                <a:pos x="29" y="2"/>
              </a:cxn>
              <a:cxn ang="0">
                <a:pos x="40" y="2"/>
              </a:cxn>
              <a:cxn ang="0">
                <a:pos x="43" y="1"/>
              </a:cxn>
              <a:cxn ang="0">
                <a:pos x="44" y="1"/>
              </a:cxn>
              <a:cxn ang="0">
                <a:pos x="45" y="1"/>
              </a:cxn>
              <a:cxn ang="0">
                <a:pos x="45" y="13"/>
              </a:cxn>
              <a:cxn ang="0">
                <a:pos x="45" y="16"/>
              </a:cxn>
              <a:cxn ang="0">
                <a:pos x="43" y="17"/>
              </a:cxn>
              <a:cxn ang="0">
                <a:pos x="41" y="13"/>
              </a:cxn>
              <a:cxn ang="0">
                <a:pos x="40" y="7"/>
              </a:cxn>
              <a:cxn ang="0">
                <a:pos x="37" y="6"/>
              </a:cxn>
              <a:cxn ang="0">
                <a:pos x="27" y="6"/>
              </a:cxn>
              <a:cxn ang="0">
                <a:pos x="27" y="11"/>
              </a:cxn>
              <a:cxn ang="0">
                <a:pos x="27" y="41"/>
              </a:cxn>
              <a:cxn ang="0">
                <a:pos x="27" y="50"/>
              </a:cxn>
              <a:cxn ang="0">
                <a:pos x="36" y="53"/>
              </a:cxn>
              <a:cxn ang="0">
                <a:pos x="36" y="54"/>
              </a:cxn>
              <a:cxn ang="0">
                <a:pos x="36" y="55"/>
              </a:cxn>
              <a:cxn ang="0">
                <a:pos x="35" y="55"/>
              </a:cxn>
              <a:cxn ang="0">
                <a:pos x="20" y="55"/>
              </a:cxn>
              <a:cxn ang="0">
                <a:pos x="9" y="55"/>
              </a:cxn>
              <a:cxn ang="0">
                <a:pos x="9" y="54"/>
              </a:cxn>
              <a:cxn ang="0">
                <a:pos x="9" y="53"/>
              </a:cxn>
              <a:cxn ang="0">
                <a:pos x="17" y="50"/>
              </a:cxn>
              <a:cxn ang="0">
                <a:pos x="18" y="36"/>
              </a:cxn>
              <a:cxn ang="0">
                <a:pos x="18" y="14"/>
              </a:cxn>
              <a:cxn ang="0">
                <a:pos x="18" y="10"/>
              </a:cxn>
              <a:cxn ang="0">
                <a:pos x="18" y="6"/>
              </a:cxn>
              <a:cxn ang="0">
                <a:pos x="12" y="6"/>
              </a:cxn>
              <a:cxn ang="0">
                <a:pos x="6" y="7"/>
              </a:cxn>
              <a:cxn ang="0">
                <a:pos x="2" y="16"/>
              </a:cxn>
              <a:cxn ang="0">
                <a:pos x="0" y="14"/>
              </a:cxn>
              <a:cxn ang="0">
                <a:pos x="0" y="1"/>
              </a:cxn>
              <a:cxn ang="0">
                <a:pos x="3" y="1"/>
              </a:cxn>
              <a:cxn ang="0">
                <a:pos x="5" y="2"/>
              </a:cxn>
              <a:cxn ang="0">
                <a:pos x="63" y="48"/>
              </a:cxn>
              <a:cxn ang="0">
                <a:pos x="59" y="54"/>
              </a:cxn>
              <a:cxn ang="0">
                <a:pos x="55" y="54"/>
              </a:cxn>
              <a:cxn ang="0">
                <a:pos x="51" y="48"/>
              </a:cxn>
              <a:cxn ang="0">
                <a:pos x="52" y="46"/>
              </a:cxn>
              <a:cxn ang="0">
                <a:pos x="55" y="46"/>
              </a:cxn>
              <a:cxn ang="0">
                <a:pos x="55" y="10"/>
              </a:cxn>
              <a:cxn ang="0">
                <a:pos x="52" y="10"/>
              </a:cxn>
              <a:cxn ang="0">
                <a:pos x="51" y="7"/>
              </a:cxn>
              <a:cxn ang="0">
                <a:pos x="55" y="2"/>
              </a:cxn>
              <a:cxn ang="0">
                <a:pos x="59" y="2"/>
              </a:cxn>
              <a:cxn ang="0">
                <a:pos x="63" y="7"/>
              </a:cxn>
              <a:cxn ang="0">
                <a:pos x="62" y="10"/>
              </a:cxn>
              <a:cxn ang="0">
                <a:pos x="59" y="10"/>
              </a:cxn>
              <a:cxn ang="0">
                <a:pos x="59" y="46"/>
              </a:cxn>
              <a:cxn ang="0">
                <a:pos x="62" y="46"/>
              </a:cxn>
              <a:cxn ang="0">
                <a:pos x="63" y="48"/>
              </a:cxn>
            </a:cxnLst>
            <a:rect l="0" t="0" r="r" b="b"/>
            <a:pathLst>
              <a:path w="64" h="56">
                <a:moveTo>
                  <a:pt x="5" y="2"/>
                </a:moveTo>
                <a:cubicBezTo>
                  <a:pt x="5" y="2"/>
                  <a:pt x="11" y="2"/>
                  <a:pt x="12" y="2"/>
                </a:cubicBezTo>
                <a:cubicBezTo>
                  <a:pt x="15" y="2"/>
                  <a:pt x="18" y="2"/>
                  <a:pt x="22" y="2"/>
                </a:cubicBezTo>
                <a:cubicBezTo>
                  <a:pt x="24" y="2"/>
                  <a:pt x="27" y="2"/>
                  <a:pt x="29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41" y="2"/>
                  <a:pt x="42" y="2"/>
                  <a:pt x="43" y="1"/>
                </a:cubicBezTo>
                <a:cubicBezTo>
                  <a:pt x="44" y="1"/>
                  <a:pt x="44" y="1"/>
                  <a:pt x="44" y="1"/>
                </a:cubicBezTo>
                <a:cubicBezTo>
                  <a:pt x="45" y="1"/>
                  <a:pt x="45" y="1"/>
                  <a:pt x="45" y="1"/>
                </a:cubicBezTo>
                <a:cubicBezTo>
                  <a:pt x="45" y="5"/>
                  <a:pt x="45" y="9"/>
                  <a:pt x="45" y="13"/>
                </a:cubicBezTo>
                <a:cubicBezTo>
                  <a:pt x="45" y="14"/>
                  <a:pt x="45" y="15"/>
                  <a:pt x="45" y="16"/>
                </a:cubicBezTo>
                <a:cubicBezTo>
                  <a:pt x="44" y="17"/>
                  <a:pt x="44" y="17"/>
                  <a:pt x="43" y="17"/>
                </a:cubicBezTo>
                <a:cubicBezTo>
                  <a:pt x="42" y="16"/>
                  <a:pt x="41" y="14"/>
                  <a:pt x="41" y="13"/>
                </a:cubicBezTo>
                <a:cubicBezTo>
                  <a:pt x="41" y="12"/>
                  <a:pt x="40" y="7"/>
                  <a:pt x="40" y="7"/>
                </a:cubicBezTo>
                <a:cubicBezTo>
                  <a:pt x="39" y="6"/>
                  <a:pt x="38" y="6"/>
                  <a:pt x="37" y="6"/>
                </a:cubicBezTo>
                <a:cubicBezTo>
                  <a:pt x="34" y="6"/>
                  <a:pt x="30" y="6"/>
                  <a:pt x="27" y="6"/>
                </a:cubicBezTo>
                <a:cubicBezTo>
                  <a:pt x="27" y="8"/>
                  <a:pt x="27" y="10"/>
                  <a:pt x="27" y="11"/>
                </a:cubicBezTo>
                <a:cubicBezTo>
                  <a:pt x="27" y="21"/>
                  <a:pt x="27" y="31"/>
                  <a:pt x="27" y="41"/>
                </a:cubicBezTo>
                <a:cubicBezTo>
                  <a:pt x="27" y="44"/>
                  <a:pt x="27" y="47"/>
                  <a:pt x="27" y="50"/>
                </a:cubicBezTo>
                <a:cubicBezTo>
                  <a:pt x="30" y="51"/>
                  <a:pt x="33" y="51"/>
                  <a:pt x="36" y="53"/>
                </a:cubicBezTo>
                <a:cubicBezTo>
                  <a:pt x="36" y="53"/>
                  <a:pt x="36" y="54"/>
                  <a:pt x="36" y="54"/>
                </a:cubicBezTo>
                <a:cubicBezTo>
                  <a:pt x="36" y="55"/>
                  <a:pt x="36" y="55"/>
                  <a:pt x="36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0" y="56"/>
                  <a:pt x="25" y="55"/>
                  <a:pt x="20" y="55"/>
                </a:cubicBezTo>
                <a:cubicBezTo>
                  <a:pt x="16" y="55"/>
                  <a:pt x="13" y="55"/>
                  <a:pt x="9" y="55"/>
                </a:cubicBezTo>
                <a:cubicBezTo>
                  <a:pt x="9" y="55"/>
                  <a:pt x="9" y="54"/>
                  <a:pt x="9" y="54"/>
                </a:cubicBezTo>
                <a:cubicBezTo>
                  <a:pt x="9" y="53"/>
                  <a:pt x="9" y="53"/>
                  <a:pt x="9" y="53"/>
                </a:cubicBezTo>
                <a:cubicBezTo>
                  <a:pt x="10" y="51"/>
                  <a:pt x="15" y="51"/>
                  <a:pt x="17" y="50"/>
                </a:cubicBezTo>
                <a:cubicBezTo>
                  <a:pt x="18" y="48"/>
                  <a:pt x="18" y="38"/>
                  <a:pt x="18" y="36"/>
                </a:cubicBezTo>
                <a:cubicBezTo>
                  <a:pt x="18" y="29"/>
                  <a:pt x="18" y="22"/>
                  <a:pt x="18" y="14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7"/>
                  <a:pt x="18" y="6"/>
                </a:cubicBezTo>
                <a:cubicBezTo>
                  <a:pt x="17" y="6"/>
                  <a:pt x="12" y="6"/>
                  <a:pt x="12" y="6"/>
                </a:cubicBezTo>
                <a:cubicBezTo>
                  <a:pt x="10" y="6"/>
                  <a:pt x="7" y="7"/>
                  <a:pt x="6" y="7"/>
                </a:cubicBezTo>
                <a:cubicBezTo>
                  <a:pt x="4" y="9"/>
                  <a:pt x="4" y="16"/>
                  <a:pt x="2" y="16"/>
                </a:cubicBezTo>
                <a:cubicBezTo>
                  <a:pt x="1" y="15"/>
                  <a:pt x="0" y="15"/>
                  <a:pt x="0" y="14"/>
                </a:cubicBezTo>
                <a:cubicBezTo>
                  <a:pt x="0" y="1"/>
                  <a:pt x="0" y="1"/>
                  <a:pt x="0" y="1"/>
                </a:cubicBezTo>
                <a:cubicBezTo>
                  <a:pt x="3" y="1"/>
                  <a:pt x="3" y="1"/>
                  <a:pt x="3" y="1"/>
                </a:cubicBezTo>
                <a:lnTo>
                  <a:pt x="5" y="2"/>
                </a:lnTo>
                <a:close/>
                <a:moveTo>
                  <a:pt x="63" y="48"/>
                </a:moveTo>
                <a:cubicBezTo>
                  <a:pt x="59" y="54"/>
                  <a:pt x="59" y="54"/>
                  <a:pt x="59" y="54"/>
                </a:cubicBezTo>
                <a:cubicBezTo>
                  <a:pt x="58" y="56"/>
                  <a:pt x="56" y="56"/>
                  <a:pt x="55" y="54"/>
                </a:cubicBezTo>
                <a:cubicBezTo>
                  <a:pt x="51" y="48"/>
                  <a:pt x="51" y="48"/>
                  <a:pt x="51" y="48"/>
                </a:cubicBezTo>
                <a:cubicBezTo>
                  <a:pt x="50" y="47"/>
                  <a:pt x="50" y="46"/>
                  <a:pt x="52" y="46"/>
                </a:cubicBezTo>
                <a:cubicBezTo>
                  <a:pt x="55" y="46"/>
                  <a:pt x="55" y="46"/>
                  <a:pt x="55" y="46"/>
                </a:cubicBezTo>
                <a:cubicBezTo>
                  <a:pt x="55" y="10"/>
                  <a:pt x="55" y="10"/>
                  <a:pt x="55" y="10"/>
                </a:cubicBezTo>
                <a:cubicBezTo>
                  <a:pt x="52" y="10"/>
                  <a:pt x="52" y="10"/>
                  <a:pt x="52" y="10"/>
                </a:cubicBezTo>
                <a:cubicBezTo>
                  <a:pt x="50" y="10"/>
                  <a:pt x="50" y="9"/>
                  <a:pt x="51" y="7"/>
                </a:cubicBezTo>
                <a:cubicBezTo>
                  <a:pt x="55" y="2"/>
                  <a:pt x="55" y="2"/>
                  <a:pt x="55" y="2"/>
                </a:cubicBezTo>
                <a:cubicBezTo>
                  <a:pt x="56" y="0"/>
                  <a:pt x="58" y="0"/>
                  <a:pt x="59" y="2"/>
                </a:cubicBezTo>
                <a:cubicBezTo>
                  <a:pt x="63" y="7"/>
                  <a:pt x="63" y="7"/>
                  <a:pt x="63" y="7"/>
                </a:cubicBezTo>
                <a:cubicBezTo>
                  <a:pt x="64" y="9"/>
                  <a:pt x="64" y="10"/>
                  <a:pt x="62" y="10"/>
                </a:cubicBezTo>
                <a:cubicBezTo>
                  <a:pt x="59" y="10"/>
                  <a:pt x="59" y="10"/>
                  <a:pt x="59" y="10"/>
                </a:cubicBezTo>
                <a:cubicBezTo>
                  <a:pt x="59" y="46"/>
                  <a:pt x="59" y="46"/>
                  <a:pt x="59" y="46"/>
                </a:cubicBezTo>
                <a:cubicBezTo>
                  <a:pt x="62" y="46"/>
                  <a:pt x="62" y="46"/>
                  <a:pt x="62" y="46"/>
                </a:cubicBezTo>
                <a:cubicBezTo>
                  <a:pt x="64" y="46"/>
                  <a:pt x="64" y="47"/>
                  <a:pt x="63" y="4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8" name="Freeform 160"/>
          <p:cNvSpPr>
            <a:spLocks noEditPoints="1"/>
          </p:cNvSpPr>
          <p:nvPr/>
        </p:nvSpPr>
        <p:spPr bwMode="auto">
          <a:xfrm>
            <a:off x="2992820" y="4883943"/>
            <a:ext cx="220663" cy="173038"/>
          </a:xfrm>
          <a:custGeom>
            <a:avLst/>
            <a:gdLst/>
            <a:ahLst/>
            <a:cxnLst>
              <a:cxn ang="0">
                <a:pos x="18" y="10"/>
              </a:cxn>
              <a:cxn ang="0">
                <a:pos x="15" y="13"/>
              </a:cxn>
              <a:cxn ang="0">
                <a:pos x="3" y="13"/>
              </a:cxn>
              <a:cxn ang="0">
                <a:pos x="0" y="10"/>
              </a:cxn>
              <a:cxn ang="0">
                <a:pos x="0" y="3"/>
              </a:cxn>
              <a:cxn ang="0">
                <a:pos x="3" y="0"/>
              </a:cxn>
              <a:cxn ang="0">
                <a:pos x="15" y="0"/>
              </a:cxn>
              <a:cxn ang="0">
                <a:pos x="18" y="3"/>
              </a:cxn>
              <a:cxn ang="0">
                <a:pos x="18" y="10"/>
              </a:cxn>
              <a:cxn ang="0">
                <a:pos x="18" y="28"/>
              </a:cxn>
              <a:cxn ang="0">
                <a:pos x="15" y="32"/>
              </a:cxn>
              <a:cxn ang="0">
                <a:pos x="3" y="32"/>
              </a:cxn>
              <a:cxn ang="0">
                <a:pos x="0" y="28"/>
              </a:cxn>
              <a:cxn ang="0">
                <a:pos x="0" y="21"/>
              </a:cxn>
              <a:cxn ang="0">
                <a:pos x="3" y="18"/>
              </a:cxn>
              <a:cxn ang="0">
                <a:pos x="15" y="18"/>
              </a:cxn>
              <a:cxn ang="0">
                <a:pos x="18" y="21"/>
              </a:cxn>
              <a:cxn ang="0">
                <a:pos x="18" y="28"/>
              </a:cxn>
              <a:cxn ang="0">
                <a:pos x="18" y="46"/>
              </a:cxn>
              <a:cxn ang="0">
                <a:pos x="15" y="50"/>
              </a:cxn>
              <a:cxn ang="0">
                <a:pos x="3" y="50"/>
              </a:cxn>
              <a:cxn ang="0">
                <a:pos x="0" y="46"/>
              </a:cxn>
              <a:cxn ang="0">
                <a:pos x="0" y="40"/>
              </a:cxn>
              <a:cxn ang="0">
                <a:pos x="3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46"/>
              </a:cxn>
              <a:cxn ang="0">
                <a:pos x="64" y="10"/>
              </a:cxn>
              <a:cxn ang="0">
                <a:pos x="60" y="13"/>
              </a:cxn>
              <a:cxn ang="0">
                <a:pos x="26" y="13"/>
              </a:cxn>
              <a:cxn ang="0">
                <a:pos x="23" y="10"/>
              </a:cxn>
              <a:cxn ang="0">
                <a:pos x="23" y="3"/>
              </a:cxn>
              <a:cxn ang="0">
                <a:pos x="26" y="0"/>
              </a:cxn>
              <a:cxn ang="0">
                <a:pos x="60" y="0"/>
              </a:cxn>
              <a:cxn ang="0">
                <a:pos x="64" y="3"/>
              </a:cxn>
              <a:cxn ang="0">
                <a:pos x="64" y="10"/>
              </a:cxn>
              <a:cxn ang="0">
                <a:pos x="64" y="28"/>
              </a:cxn>
              <a:cxn ang="0">
                <a:pos x="60" y="32"/>
              </a:cxn>
              <a:cxn ang="0">
                <a:pos x="26" y="32"/>
              </a:cxn>
              <a:cxn ang="0">
                <a:pos x="23" y="28"/>
              </a:cxn>
              <a:cxn ang="0">
                <a:pos x="23" y="21"/>
              </a:cxn>
              <a:cxn ang="0">
                <a:pos x="26" y="18"/>
              </a:cxn>
              <a:cxn ang="0">
                <a:pos x="60" y="18"/>
              </a:cxn>
              <a:cxn ang="0">
                <a:pos x="64" y="21"/>
              </a:cxn>
              <a:cxn ang="0">
                <a:pos x="64" y="28"/>
              </a:cxn>
              <a:cxn ang="0">
                <a:pos x="64" y="46"/>
              </a:cxn>
              <a:cxn ang="0">
                <a:pos x="60" y="50"/>
              </a:cxn>
              <a:cxn ang="0">
                <a:pos x="26" y="50"/>
              </a:cxn>
              <a:cxn ang="0">
                <a:pos x="23" y="46"/>
              </a:cxn>
              <a:cxn ang="0">
                <a:pos x="23" y="40"/>
              </a:cxn>
              <a:cxn ang="0">
                <a:pos x="26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46"/>
              </a:cxn>
            </a:cxnLst>
            <a:rect l="0" t="0" r="r" b="b"/>
            <a:pathLst>
              <a:path w="64" h="50">
                <a:moveTo>
                  <a:pt x="18" y="10"/>
                </a:moveTo>
                <a:cubicBezTo>
                  <a:pt x="18" y="12"/>
                  <a:pt x="17" y="13"/>
                  <a:pt x="15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1" y="13"/>
                  <a:pt x="0" y="12"/>
                  <a:pt x="0" y="1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7" y="0"/>
                  <a:pt x="18" y="1"/>
                  <a:pt x="18" y="3"/>
                </a:cubicBezTo>
                <a:lnTo>
                  <a:pt x="18" y="10"/>
                </a:lnTo>
                <a:close/>
                <a:moveTo>
                  <a:pt x="18" y="28"/>
                </a:moveTo>
                <a:cubicBezTo>
                  <a:pt x="18" y="30"/>
                  <a:pt x="17" y="32"/>
                  <a:pt x="15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1" y="32"/>
                  <a:pt x="0" y="30"/>
                  <a:pt x="0" y="28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9"/>
                  <a:pt x="1" y="18"/>
                  <a:pt x="3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7" y="18"/>
                  <a:pt x="18" y="19"/>
                  <a:pt x="18" y="21"/>
                </a:cubicBezTo>
                <a:lnTo>
                  <a:pt x="18" y="28"/>
                </a:lnTo>
                <a:close/>
                <a:moveTo>
                  <a:pt x="18" y="46"/>
                </a:moveTo>
                <a:cubicBezTo>
                  <a:pt x="18" y="48"/>
                  <a:pt x="17" y="50"/>
                  <a:pt x="15" y="50"/>
                </a:cubicBezTo>
                <a:cubicBezTo>
                  <a:pt x="3" y="50"/>
                  <a:pt x="3" y="50"/>
                  <a:pt x="3" y="50"/>
                </a:cubicBezTo>
                <a:cubicBezTo>
                  <a:pt x="1" y="50"/>
                  <a:pt x="0" y="48"/>
                  <a:pt x="0" y="46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lnTo>
                  <a:pt x="18" y="46"/>
                </a:lnTo>
                <a:close/>
                <a:moveTo>
                  <a:pt x="64" y="10"/>
                </a:moveTo>
                <a:cubicBezTo>
                  <a:pt x="64" y="12"/>
                  <a:pt x="62" y="13"/>
                  <a:pt x="60" y="13"/>
                </a:cubicBezTo>
                <a:cubicBezTo>
                  <a:pt x="26" y="13"/>
                  <a:pt x="26" y="13"/>
                  <a:pt x="26" y="13"/>
                </a:cubicBezTo>
                <a:cubicBezTo>
                  <a:pt x="24" y="13"/>
                  <a:pt x="23" y="12"/>
                  <a:pt x="23" y="10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2" y="0"/>
                  <a:pt x="64" y="1"/>
                  <a:pt x="64" y="3"/>
                </a:cubicBezTo>
                <a:lnTo>
                  <a:pt x="64" y="10"/>
                </a:lnTo>
                <a:close/>
                <a:moveTo>
                  <a:pt x="64" y="28"/>
                </a:moveTo>
                <a:cubicBezTo>
                  <a:pt x="64" y="30"/>
                  <a:pt x="62" y="32"/>
                  <a:pt x="60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4" y="32"/>
                  <a:pt x="23" y="30"/>
                  <a:pt x="23" y="28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19"/>
                  <a:pt x="24" y="18"/>
                  <a:pt x="26" y="18"/>
                </a:cubicBezTo>
                <a:cubicBezTo>
                  <a:pt x="60" y="18"/>
                  <a:pt x="60" y="18"/>
                  <a:pt x="60" y="18"/>
                </a:cubicBezTo>
                <a:cubicBezTo>
                  <a:pt x="62" y="18"/>
                  <a:pt x="64" y="19"/>
                  <a:pt x="64" y="21"/>
                </a:cubicBezTo>
                <a:lnTo>
                  <a:pt x="64" y="28"/>
                </a:lnTo>
                <a:close/>
                <a:moveTo>
                  <a:pt x="64" y="46"/>
                </a:moveTo>
                <a:cubicBezTo>
                  <a:pt x="64" y="48"/>
                  <a:pt x="62" y="50"/>
                  <a:pt x="60" y="50"/>
                </a:cubicBezTo>
                <a:cubicBezTo>
                  <a:pt x="26" y="50"/>
                  <a:pt x="26" y="50"/>
                  <a:pt x="26" y="50"/>
                </a:cubicBezTo>
                <a:cubicBezTo>
                  <a:pt x="24" y="50"/>
                  <a:pt x="23" y="48"/>
                  <a:pt x="23" y="46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4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9" name="Freeform 161"/>
          <p:cNvSpPr>
            <a:spLocks noEditPoints="1"/>
          </p:cNvSpPr>
          <p:nvPr/>
        </p:nvSpPr>
        <p:spPr bwMode="auto">
          <a:xfrm>
            <a:off x="3488120" y="4866481"/>
            <a:ext cx="188913" cy="203200"/>
          </a:xfrm>
          <a:custGeom>
            <a:avLst/>
            <a:gdLst/>
            <a:ahLst/>
            <a:cxnLst>
              <a:cxn ang="0">
                <a:pos x="53" y="33"/>
              </a:cxn>
              <a:cxn ang="0">
                <a:pos x="53" y="36"/>
              </a:cxn>
              <a:cxn ang="0">
                <a:pos x="52" y="41"/>
              </a:cxn>
              <a:cxn ang="0">
                <a:pos x="52" y="42"/>
              </a:cxn>
              <a:cxn ang="0">
                <a:pos x="50" y="49"/>
              </a:cxn>
              <a:cxn ang="0">
                <a:pos x="39" y="59"/>
              </a:cxn>
              <a:cxn ang="0">
                <a:pos x="37" y="59"/>
              </a:cxn>
              <a:cxn ang="0">
                <a:pos x="34" y="59"/>
              </a:cxn>
              <a:cxn ang="0">
                <a:pos x="20" y="56"/>
              </a:cxn>
              <a:cxn ang="0">
                <a:pos x="15" y="55"/>
              </a:cxn>
              <a:cxn ang="0">
                <a:pos x="4" y="55"/>
              </a:cxn>
              <a:cxn ang="0">
                <a:pos x="0" y="50"/>
              </a:cxn>
              <a:cxn ang="0">
                <a:pos x="0" y="27"/>
              </a:cxn>
              <a:cxn ang="0">
                <a:pos x="4" y="23"/>
              </a:cxn>
              <a:cxn ang="0">
                <a:pos x="14" y="23"/>
              </a:cxn>
              <a:cxn ang="0">
                <a:pos x="19" y="17"/>
              </a:cxn>
              <a:cxn ang="0">
                <a:pos x="23" y="13"/>
              </a:cxn>
              <a:cxn ang="0">
                <a:pos x="27" y="1"/>
              </a:cxn>
              <a:cxn ang="0">
                <a:pos x="31" y="0"/>
              </a:cxn>
              <a:cxn ang="0">
                <a:pos x="40" y="5"/>
              </a:cxn>
              <a:cxn ang="0">
                <a:pos x="41" y="11"/>
              </a:cxn>
              <a:cxn ang="0">
                <a:pos x="39" y="18"/>
              </a:cxn>
              <a:cxn ang="0">
                <a:pos x="45" y="18"/>
              </a:cxn>
              <a:cxn ang="0">
                <a:pos x="55" y="27"/>
              </a:cxn>
              <a:cxn ang="0">
                <a:pos x="53" y="33"/>
              </a:cxn>
              <a:cxn ang="0">
                <a:pos x="7" y="46"/>
              </a:cxn>
              <a:cxn ang="0">
                <a:pos x="4" y="48"/>
              </a:cxn>
              <a:cxn ang="0">
                <a:pos x="7" y="50"/>
              </a:cxn>
              <a:cxn ang="0">
                <a:pos x="9" y="48"/>
              </a:cxn>
              <a:cxn ang="0">
                <a:pos x="7" y="46"/>
              </a:cxn>
              <a:cxn ang="0">
                <a:pos x="45" y="23"/>
              </a:cxn>
              <a:cxn ang="0">
                <a:pos x="33" y="23"/>
              </a:cxn>
              <a:cxn ang="0">
                <a:pos x="36" y="11"/>
              </a:cxn>
              <a:cxn ang="0">
                <a:pos x="31" y="5"/>
              </a:cxn>
              <a:cxn ang="0">
                <a:pos x="26" y="16"/>
              </a:cxn>
              <a:cxn ang="0">
                <a:pos x="23" y="19"/>
              </a:cxn>
              <a:cxn ang="0">
                <a:pos x="15" y="27"/>
              </a:cxn>
              <a:cxn ang="0">
                <a:pos x="13" y="27"/>
              </a:cxn>
              <a:cxn ang="0">
                <a:pos x="13" y="50"/>
              </a:cxn>
              <a:cxn ang="0">
                <a:pos x="15" y="50"/>
              </a:cxn>
              <a:cxn ang="0">
                <a:pos x="22" y="52"/>
              </a:cxn>
              <a:cxn ang="0">
                <a:pos x="34" y="55"/>
              </a:cxn>
              <a:cxn ang="0">
                <a:pos x="38" y="55"/>
              </a:cxn>
              <a:cxn ang="0">
                <a:pos x="45" y="49"/>
              </a:cxn>
              <a:cxn ang="0">
                <a:pos x="45" y="47"/>
              </a:cxn>
              <a:cxn ang="0">
                <a:pos x="47" y="42"/>
              </a:cxn>
              <a:cxn ang="0">
                <a:pos x="47" y="40"/>
              </a:cxn>
              <a:cxn ang="0">
                <a:pos x="49" y="36"/>
              </a:cxn>
              <a:cxn ang="0">
                <a:pos x="47" y="32"/>
              </a:cxn>
              <a:cxn ang="0">
                <a:pos x="50" y="27"/>
              </a:cxn>
              <a:cxn ang="0">
                <a:pos x="45" y="23"/>
              </a:cxn>
            </a:cxnLst>
            <a:rect l="0" t="0" r="r" b="b"/>
            <a:pathLst>
              <a:path w="55" h="59">
                <a:moveTo>
                  <a:pt x="53" y="33"/>
                </a:moveTo>
                <a:cubicBezTo>
                  <a:pt x="53" y="34"/>
                  <a:pt x="53" y="35"/>
                  <a:pt x="53" y="36"/>
                </a:cubicBezTo>
                <a:cubicBezTo>
                  <a:pt x="53" y="37"/>
                  <a:pt x="53" y="39"/>
                  <a:pt x="52" y="41"/>
                </a:cubicBezTo>
                <a:cubicBezTo>
                  <a:pt x="52" y="41"/>
                  <a:pt x="52" y="42"/>
                  <a:pt x="52" y="42"/>
                </a:cubicBezTo>
                <a:cubicBezTo>
                  <a:pt x="52" y="45"/>
                  <a:pt x="51" y="47"/>
                  <a:pt x="50" y="49"/>
                </a:cubicBezTo>
                <a:cubicBezTo>
                  <a:pt x="50" y="55"/>
                  <a:pt x="45" y="59"/>
                  <a:pt x="39" y="59"/>
                </a:cubicBezTo>
                <a:cubicBezTo>
                  <a:pt x="37" y="59"/>
                  <a:pt x="37" y="59"/>
                  <a:pt x="37" y="59"/>
                </a:cubicBezTo>
                <a:cubicBezTo>
                  <a:pt x="34" y="59"/>
                  <a:pt x="34" y="59"/>
                  <a:pt x="34" y="59"/>
                </a:cubicBezTo>
                <a:cubicBezTo>
                  <a:pt x="29" y="59"/>
                  <a:pt x="24" y="58"/>
                  <a:pt x="20" y="56"/>
                </a:cubicBezTo>
                <a:cubicBezTo>
                  <a:pt x="19" y="56"/>
                  <a:pt x="16" y="55"/>
                  <a:pt x="15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2" y="55"/>
                  <a:pt x="0" y="53"/>
                  <a:pt x="0" y="5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5"/>
                  <a:pt x="2" y="23"/>
                  <a:pt x="4" y="23"/>
                </a:cubicBezTo>
                <a:cubicBezTo>
                  <a:pt x="14" y="23"/>
                  <a:pt x="14" y="23"/>
                  <a:pt x="14" y="23"/>
                </a:cubicBezTo>
                <a:cubicBezTo>
                  <a:pt x="16" y="22"/>
                  <a:pt x="18" y="19"/>
                  <a:pt x="19" y="17"/>
                </a:cubicBezTo>
                <a:cubicBezTo>
                  <a:pt x="20" y="16"/>
                  <a:pt x="21" y="14"/>
                  <a:pt x="23" y="13"/>
                </a:cubicBezTo>
                <a:cubicBezTo>
                  <a:pt x="25" y="10"/>
                  <a:pt x="24" y="5"/>
                  <a:pt x="27" y="1"/>
                </a:cubicBezTo>
                <a:cubicBezTo>
                  <a:pt x="28" y="0"/>
                  <a:pt x="29" y="0"/>
                  <a:pt x="31" y="0"/>
                </a:cubicBezTo>
                <a:cubicBezTo>
                  <a:pt x="34" y="0"/>
                  <a:pt x="38" y="1"/>
                  <a:pt x="40" y="5"/>
                </a:cubicBezTo>
                <a:cubicBezTo>
                  <a:pt x="41" y="7"/>
                  <a:pt x="41" y="9"/>
                  <a:pt x="41" y="11"/>
                </a:cubicBezTo>
                <a:cubicBezTo>
                  <a:pt x="41" y="14"/>
                  <a:pt x="40" y="16"/>
                  <a:pt x="39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50" y="18"/>
                  <a:pt x="55" y="22"/>
                  <a:pt x="55" y="27"/>
                </a:cubicBezTo>
                <a:cubicBezTo>
                  <a:pt x="55" y="29"/>
                  <a:pt x="54" y="31"/>
                  <a:pt x="53" y="33"/>
                </a:cubicBezTo>
                <a:close/>
                <a:moveTo>
                  <a:pt x="7" y="46"/>
                </a:moveTo>
                <a:cubicBezTo>
                  <a:pt x="5" y="46"/>
                  <a:pt x="4" y="47"/>
                  <a:pt x="4" y="48"/>
                </a:cubicBezTo>
                <a:cubicBezTo>
                  <a:pt x="4" y="49"/>
                  <a:pt x="5" y="50"/>
                  <a:pt x="7" y="50"/>
                </a:cubicBezTo>
                <a:cubicBezTo>
                  <a:pt x="8" y="50"/>
                  <a:pt x="9" y="49"/>
                  <a:pt x="9" y="48"/>
                </a:cubicBezTo>
                <a:cubicBezTo>
                  <a:pt x="9" y="47"/>
                  <a:pt x="8" y="46"/>
                  <a:pt x="7" y="46"/>
                </a:cubicBezTo>
                <a:close/>
                <a:moveTo>
                  <a:pt x="45" y="23"/>
                </a:moveTo>
                <a:cubicBezTo>
                  <a:pt x="33" y="23"/>
                  <a:pt x="33" y="23"/>
                  <a:pt x="33" y="23"/>
                </a:cubicBezTo>
                <a:cubicBezTo>
                  <a:pt x="33" y="19"/>
                  <a:pt x="36" y="16"/>
                  <a:pt x="36" y="11"/>
                </a:cubicBezTo>
                <a:cubicBezTo>
                  <a:pt x="36" y="7"/>
                  <a:pt x="36" y="5"/>
                  <a:pt x="31" y="5"/>
                </a:cubicBezTo>
                <a:cubicBezTo>
                  <a:pt x="28" y="7"/>
                  <a:pt x="30" y="12"/>
                  <a:pt x="26" y="16"/>
                </a:cubicBezTo>
                <a:cubicBezTo>
                  <a:pt x="25" y="17"/>
                  <a:pt x="24" y="18"/>
                  <a:pt x="23" y="19"/>
                </a:cubicBezTo>
                <a:cubicBezTo>
                  <a:pt x="22" y="21"/>
                  <a:pt x="17" y="27"/>
                  <a:pt x="15" y="27"/>
                </a:cubicBezTo>
                <a:cubicBezTo>
                  <a:pt x="13" y="27"/>
                  <a:pt x="13" y="27"/>
                  <a:pt x="13" y="27"/>
                </a:cubicBezTo>
                <a:cubicBezTo>
                  <a:pt x="13" y="50"/>
                  <a:pt x="13" y="50"/>
                  <a:pt x="13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7" y="50"/>
                  <a:pt x="20" y="52"/>
                  <a:pt x="22" y="52"/>
                </a:cubicBezTo>
                <a:cubicBezTo>
                  <a:pt x="26" y="54"/>
                  <a:pt x="30" y="55"/>
                  <a:pt x="34" y="55"/>
                </a:cubicBezTo>
                <a:cubicBezTo>
                  <a:pt x="38" y="55"/>
                  <a:pt x="38" y="55"/>
                  <a:pt x="38" y="55"/>
                </a:cubicBezTo>
                <a:cubicBezTo>
                  <a:pt x="42" y="55"/>
                  <a:pt x="45" y="53"/>
                  <a:pt x="45" y="49"/>
                </a:cubicBezTo>
                <a:cubicBezTo>
                  <a:pt x="45" y="48"/>
                  <a:pt x="45" y="47"/>
                  <a:pt x="45" y="47"/>
                </a:cubicBezTo>
                <a:cubicBezTo>
                  <a:pt x="47" y="46"/>
                  <a:pt x="47" y="44"/>
                  <a:pt x="47" y="42"/>
                </a:cubicBezTo>
                <a:cubicBezTo>
                  <a:pt x="47" y="41"/>
                  <a:pt x="47" y="41"/>
                  <a:pt x="47" y="40"/>
                </a:cubicBezTo>
                <a:cubicBezTo>
                  <a:pt x="48" y="39"/>
                  <a:pt x="49" y="37"/>
                  <a:pt x="49" y="36"/>
                </a:cubicBezTo>
                <a:cubicBezTo>
                  <a:pt x="49" y="34"/>
                  <a:pt x="48" y="33"/>
                  <a:pt x="47" y="32"/>
                </a:cubicBezTo>
                <a:cubicBezTo>
                  <a:pt x="49" y="32"/>
                  <a:pt x="50" y="29"/>
                  <a:pt x="50" y="27"/>
                </a:cubicBezTo>
                <a:cubicBezTo>
                  <a:pt x="50" y="25"/>
                  <a:pt x="48" y="23"/>
                  <a:pt x="45" y="2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0" name="Freeform 162"/>
          <p:cNvSpPr>
            <a:spLocks noEditPoints="1"/>
          </p:cNvSpPr>
          <p:nvPr/>
        </p:nvSpPr>
        <p:spPr bwMode="auto">
          <a:xfrm>
            <a:off x="3983420" y="4883943"/>
            <a:ext cx="188913" cy="185738"/>
          </a:xfrm>
          <a:custGeom>
            <a:avLst/>
            <a:gdLst/>
            <a:ahLst/>
            <a:cxnLst>
              <a:cxn ang="0">
                <a:pos x="27" y="54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4"/>
              </a:cxn>
              <a:cxn ang="0">
                <a:pos x="40" y="33"/>
              </a:cxn>
              <a:cxn ang="0">
                <a:pos x="34" y="27"/>
              </a:cxn>
              <a:cxn ang="0">
                <a:pos x="40" y="20"/>
              </a:cxn>
              <a:cxn ang="0">
                <a:pos x="41" y="19"/>
              </a:cxn>
              <a:cxn ang="0">
                <a:pos x="40" y="17"/>
              </a:cxn>
              <a:cxn ang="0">
                <a:pos x="37" y="14"/>
              </a:cxn>
              <a:cxn ang="0">
                <a:pos x="35" y="13"/>
              </a:cxn>
              <a:cxn ang="0">
                <a:pos x="34" y="14"/>
              </a:cxn>
              <a:cxn ang="0">
                <a:pos x="27" y="20"/>
              </a:cxn>
              <a:cxn ang="0">
                <a:pos x="21" y="14"/>
              </a:cxn>
              <a:cxn ang="0">
                <a:pos x="19" y="13"/>
              </a:cxn>
              <a:cxn ang="0">
                <a:pos x="17" y="14"/>
              </a:cxn>
              <a:cxn ang="0">
                <a:pos x="14" y="17"/>
              </a:cxn>
              <a:cxn ang="0">
                <a:pos x="14" y="19"/>
              </a:cxn>
              <a:cxn ang="0">
                <a:pos x="14" y="20"/>
              </a:cxn>
              <a:cxn ang="0">
                <a:pos x="21" y="27"/>
              </a:cxn>
              <a:cxn ang="0">
                <a:pos x="14" y="33"/>
              </a:cxn>
              <a:cxn ang="0">
                <a:pos x="14" y="35"/>
              </a:cxn>
              <a:cxn ang="0">
                <a:pos x="14" y="37"/>
              </a:cxn>
              <a:cxn ang="0">
                <a:pos x="17" y="40"/>
              </a:cxn>
              <a:cxn ang="0">
                <a:pos x="19" y="41"/>
              </a:cxn>
              <a:cxn ang="0">
                <a:pos x="21" y="40"/>
              </a:cxn>
              <a:cxn ang="0">
                <a:pos x="27" y="33"/>
              </a:cxn>
              <a:cxn ang="0">
                <a:pos x="34" y="40"/>
              </a:cxn>
              <a:cxn ang="0">
                <a:pos x="35" y="41"/>
              </a:cxn>
              <a:cxn ang="0">
                <a:pos x="37" y="40"/>
              </a:cxn>
              <a:cxn ang="0">
                <a:pos x="40" y="37"/>
              </a:cxn>
              <a:cxn ang="0">
                <a:pos x="41" y="35"/>
              </a:cxn>
              <a:cxn ang="0">
                <a:pos x="40" y="33"/>
              </a:cxn>
            </a:cxnLst>
            <a:rect l="0" t="0" r="r" b="b"/>
            <a:pathLst>
              <a:path w="55" h="54">
                <a:moveTo>
                  <a:pt x="27" y="54"/>
                </a:moveTo>
                <a:cubicBezTo>
                  <a:pt x="12" y="54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4"/>
                  <a:pt x="27" y="54"/>
                </a:cubicBezTo>
                <a:close/>
                <a:moveTo>
                  <a:pt x="40" y="33"/>
                </a:moveTo>
                <a:cubicBezTo>
                  <a:pt x="34" y="27"/>
                  <a:pt x="34" y="27"/>
                  <a:pt x="34" y="27"/>
                </a:cubicBezTo>
                <a:cubicBezTo>
                  <a:pt x="40" y="20"/>
                  <a:pt x="40" y="20"/>
                  <a:pt x="40" y="20"/>
                </a:cubicBezTo>
                <a:cubicBezTo>
                  <a:pt x="41" y="20"/>
                  <a:pt x="41" y="19"/>
                  <a:pt x="41" y="19"/>
                </a:cubicBezTo>
                <a:cubicBezTo>
                  <a:pt x="41" y="18"/>
                  <a:pt x="41" y="18"/>
                  <a:pt x="40" y="17"/>
                </a:cubicBezTo>
                <a:cubicBezTo>
                  <a:pt x="37" y="14"/>
                  <a:pt x="37" y="14"/>
                  <a:pt x="37" y="14"/>
                </a:cubicBezTo>
                <a:cubicBezTo>
                  <a:pt x="36" y="14"/>
                  <a:pt x="36" y="13"/>
                  <a:pt x="35" y="13"/>
                </a:cubicBezTo>
                <a:cubicBezTo>
                  <a:pt x="35" y="13"/>
                  <a:pt x="34" y="14"/>
                  <a:pt x="34" y="14"/>
                </a:cubicBezTo>
                <a:cubicBezTo>
                  <a:pt x="27" y="20"/>
                  <a:pt x="27" y="20"/>
                  <a:pt x="27" y="20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4"/>
                  <a:pt x="20" y="13"/>
                  <a:pt x="19" y="13"/>
                </a:cubicBezTo>
                <a:cubicBezTo>
                  <a:pt x="19" y="13"/>
                  <a:pt x="18" y="14"/>
                  <a:pt x="17" y="14"/>
                </a:cubicBezTo>
                <a:cubicBezTo>
                  <a:pt x="14" y="17"/>
                  <a:pt x="14" y="17"/>
                  <a:pt x="14" y="17"/>
                </a:cubicBezTo>
                <a:cubicBezTo>
                  <a:pt x="14" y="18"/>
                  <a:pt x="14" y="18"/>
                  <a:pt x="14" y="19"/>
                </a:cubicBezTo>
                <a:cubicBezTo>
                  <a:pt x="14" y="19"/>
                  <a:pt x="14" y="20"/>
                  <a:pt x="14" y="20"/>
                </a:cubicBezTo>
                <a:cubicBezTo>
                  <a:pt x="21" y="27"/>
                  <a:pt x="21" y="27"/>
                  <a:pt x="21" y="27"/>
                </a:cubicBezTo>
                <a:cubicBezTo>
                  <a:pt x="14" y="33"/>
                  <a:pt x="14" y="33"/>
                  <a:pt x="14" y="33"/>
                </a:cubicBezTo>
                <a:cubicBezTo>
                  <a:pt x="14" y="34"/>
                  <a:pt x="14" y="34"/>
                  <a:pt x="14" y="35"/>
                </a:cubicBezTo>
                <a:cubicBezTo>
                  <a:pt x="14" y="36"/>
                  <a:pt x="14" y="36"/>
                  <a:pt x="14" y="37"/>
                </a:cubicBezTo>
                <a:cubicBezTo>
                  <a:pt x="17" y="40"/>
                  <a:pt x="17" y="40"/>
                  <a:pt x="17" y="40"/>
                </a:cubicBezTo>
                <a:cubicBezTo>
                  <a:pt x="18" y="40"/>
                  <a:pt x="19" y="41"/>
                  <a:pt x="19" y="41"/>
                </a:cubicBezTo>
                <a:cubicBezTo>
                  <a:pt x="20" y="41"/>
                  <a:pt x="20" y="40"/>
                  <a:pt x="21" y="40"/>
                </a:cubicBezTo>
                <a:cubicBezTo>
                  <a:pt x="27" y="33"/>
                  <a:pt x="27" y="33"/>
                  <a:pt x="27" y="33"/>
                </a:cubicBezTo>
                <a:cubicBezTo>
                  <a:pt x="34" y="40"/>
                  <a:pt x="34" y="40"/>
                  <a:pt x="34" y="40"/>
                </a:cubicBezTo>
                <a:cubicBezTo>
                  <a:pt x="34" y="40"/>
                  <a:pt x="35" y="41"/>
                  <a:pt x="35" y="41"/>
                </a:cubicBezTo>
                <a:cubicBezTo>
                  <a:pt x="36" y="41"/>
                  <a:pt x="36" y="40"/>
                  <a:pt x="37" y="40"/>
                </a:cubicBezTo>
                <a:cubicBezTo>
                  <a:pt x="40" y="37"/>
                  <a:pt x="40" y="37"/>
                  <a:pt x="40" y="37"/>
                </a:cubicBezTo>
                <a:cubicBezTo>
                  <a:pt x="41" y="36"/>
                  <a:pt x="41" y="36"/>
                  <a:pt x="41" y="35"/>
                </a:cubicBezTo>
                <a:cubicBezTo>
                  <a:pt x="41" y="34"/>
                  <a:pt x="41" y="34"/>
                  <a:pt x="40" y="3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1" name="Freeform 163"/>
          <p:cNvSpPr>
            <a:spLocks noEditPoints="1"/>
          </p:cNvSpPr>
          <p:nvPr/>
        </p:nvSpPr>
        <p:spPr bwMode="auto">
          <a:xfrm>
            <a:off x="4477132" y="4883943"/>
            <a:ext cx="188913" cy="18573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4"/>
              </a:cxn>
              <a:cxn ang="0">
                <a:pos x="10" y="54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5" y="10"/>
              </a:cxn>
              <a:cxn ang="0">
                <a:pos x="44" y="9"/>
              </a:cxn>
              <a:cxn ang="0">
                <a:pos x="10" y="9"/>
              </a:cxn>
              <a:cxn ang="0">
                <a:pos x="9" y="10"/>
              </a:cxn>
              <a:cxn ang="0">
                <a:pos x="9" y="44"/>
              </a:cxn>
              <a:cxn ang="0">
                <a:pos x="10" y="45"/>
              </a:cxn>
              <a:cxn ang="0">
                <a:pos x="44" y="45"/>
              </a:cxn>
              <a:cxn ang="0">
                <a:pos x="45" y="44"/>
              </a:cxn>
              <a:cxn ang="0">
                <a:pos x="45" y="10"/>
              </a:cxn>
              <a:cxn ang="0">
                <a:pos x="36" y="38"/>
              </a:cxn>
              <a:cxn ang="0">
                <a:pos x="34" y="41"/>
              </a:cxn>
              <a:cxn ang="0">
                <a:pos x="33" y="40"/>
              </a:cxn>
              <a:cxn ang="0">
                <a:pos x="17" y="29"/>
              </a:cxn>
              <a:cxn ang="0">
                <a:pos x="16" y="27"/>
              </a:cxn>
              <a:cxn ang="0">
                <a:pos x="17" y="25"/>
              </a:cxn>
              <a:cxn ang="0">
                <a:pos x="33" y="14"/>
              </a:cxn>
              <a:cxn ang="0">
                <a:pos x="34" y="13"/>
              </a:cxn>
              <a:cxn ang="0">
                <a:pos x="36" y="16"/>
              </a:cxn>
              <a:cxn ang="0">
                <a:pos x="36" y="38"/>
              </a:cxn>
            </a:cxnLst>
            <a:rect l="0" t="0" r="r" b="b"/>
            <a:pathLst>
              <a:path w="55" h="54">
                <a:moveTo>
                  <a:pt x="55" y="44"/>
                </a:moveTo>
                <a:cubicBezTo>
                  <a:pt x="55" y="50"/>
                  <a:pt x="50" y="54"/>
                  <a:pt x="44" y="54"/>
                </a:cubicBezTo>
                <a:cubicBezTo>
                  <a:pt x="10" y="54"/>
                  <a:pt x="10" y="54"/>
                  <a:pt x="10" y="54"/>
                </a:cubicBezTo>
                <a:cubicBezTo>
                  <a:pt x="4" y="54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4"/>
                  <a:pt x="55" y="10"/>
                </a:cubicBezTo>
                <a:lnTo>
                  <a:pt x="55" y="44"/>
                </a:lnTo>
                <a:close/>
                <a:moveTo>
                  <a:pt x="45" y="10"/>
                </a:moveTo>
                <a:cubicBezTo>
                  <a:pt x="45" y="9"/>
                  <a:pt x="45" y="9"/>
                  <a:pt x="44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9" y="9"/>
                  <a:pt x="9" y="9"/>
                  <a:pt x="9" y="10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5"/>
                  <a:pt x="9" y="45"/>
                  <a:pt x="10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45" y="45"/>
                  <a:pt x="45" y="45"/>
                  <a:pt x="45" y="44"/>
                </a:cubicBezTo>
                <a:lnTo>
                  <a:pt x="45" y="10"/>
                </a:lnTo>
                <a:close/>
                <a:moveTo>
                  <a:pt x="36" y="38"/>
                </a:moveTo>
                <a:cubicBezTo>
                  <a:pt x="36" y="40"/>
                  <a:pt x="35" y="41"/>
                  <a:pt x="34" y="41"/>
                </a:cubicBezTo>
                <a:cubicBezTo>
                  <a:pt x="34" y="41"/>
                  <a:pt x="33" y="41"/>
                  <a:pt x="33" y="40"/>
                </a:cubicBezTo>
                <a:cubicBezTo>
                  <a:pt x="17" y="29"/>
                  <a:pt x="17" y="29"/>
                  <a:pt x="17" y="29"/>
                </a:cubicBezTo>
                <a:cubicBezTo>
                  <a:pt x="16" y="28"/>
                  <a:pt x="16" y="28"/>
                  <a:pt x="16" y="27"/>
                </a:cubicBezTo>
                <a:cubicBezTo>
                  <a:pt x="16" y="26"/>
                  <a:pt x="16" y="26"/>
                  <a:pt x="17" y="25"/>
                </a:cubicBezTo>
                <a:cubicBezTo>
                  <a:pt x="33" y="14"/>
                  <a:pt x="33" y="14"/>
                  <a:pt x="33" y="14"/>
                </a:cubicBezTo>
                <a:cubicBezTo>
                  <a:pt x="33" y="13"/>
                  <a:pt x="34" y="13"/>
                  <a:pt x="34" y="13"/>
                </a:cubicBezTo>
                <a:cubicBezTo>
                  <a:pt x="35" y="13"/>
                  <a:pt x="36" y="14"/>
                  <a:pt x="36" y="16"/>
                </a:cubicBezTo>
                <a:lnTo>
                  <a:pt x="36" y="3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2" name="Freeform 164"/>
          <p:cNvSpPr>
            <a:spLocks noEditPoints="1"/>
          </p:cNvSpPr>
          <p:nvPr/>
        </p:nvSpPr>
        <p:spPr bwMode="auto">
          <a:xfrm>
            <a:off x="4972432" y="4883943"/>
            <a:ext cx="188913" cy="18573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4"/>
              </a:cxn>
              <a:cxn ang="0">
                <a:pos x="10" y="54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5" y="10"/>
              </a:cxn>
              <a:cxn ang="0">
                <a:pos x="44" y="9"/>
              </a:cxn>
              <a:cxn ang="0">
                <a:pos x="10" y="9"/>
              </a:cxn>
              <a:cxn ang="0">
                <a:pos x="9" y="10"/>
              </a:cxn>
              <a:cxn ang="0">
                <a:pos x="9" y="44"/>
              </a:cxn>
              <a:cxn ang="0">
                <a:pos x="10" y="45"/>
              </a:cxn>
              <a:cxn ang="0">
                <a:pos x="44" y="45"/>
              </a:cxn>
              <a:cxn ang="0">
                <a:pos x="45" y="44"/>
              </a:cxn>
              <a:cxn ang="0">
                <a:pos x="45" y="10"/>
              </a:cxn>
              <a:cxn ang="0">
                <a:pos x="39" y="36"/>
              </a:cxn>
              <a:cxn ang="0">
                <a:pos x="16" y="36"/>
              </a:cxn>
              <a:cxn ang="0">
                <a:pos x="14" y="35"/>
              </a:cxn>
              <a:cxn ang="0">
                <a:pos x="14" y="32"/>
              </a:cxn>
              <a:cxn ang="0">
                <a:pos x="25" y="16"/>
              </a:cxn>
              <a:cxn ang="0">
                <a:pos x="27" y="16"/>
              </a:cxn>
              <a:cxn ang="0">
                <a:pos x="29" y="16"/>
              </a:cxn>
              <a:cxn ang="0">
                <a:pos x="40" y="32"/>
              </a:cxn>
              <a:cxn ang="0">
                <a:pos x="41" y="35"/>
              </a:cxn>
              <a:cxn ang="0">
                <a:pos x="39" y="36"/>
              </a:cxn>
            </a:cxnLst>
            <a:rect l="0" t="0" r="r" b="b"/>
            <a:pathLst>
              <a:path w="55" h="54">
                <a:moveTo>
                  <a:pt x="55" y="44"/>
                </a:moveTo>
                <a:cubicBezTo>
                  <a:pt x="55" y="50"/>
                  <a:pt x="50" y="54"/>
                  <a:pt x="44" y="54"/>
                </a:cubicBezTo>
                <a:cubicBezTo>
                  <a:pt x="10" y="54"/>
                  <a:pt x="10" y="54"/>
                  <a:pt x="10" y="54"/>
                </a:cubicBezTo>
                <a:cubicBezTo>
                  <a:pt x="4" y="54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4"/>
                  <a:pt x="55" y="10"/>
                </a:cubicBezTo>
                <a:lnTo>
                  <a:pt x="55" y="44"/>
                </a:lnTo>
                <a:close/>
                <a:moveTo>
                  <a:pt x="45" y="10"/>
                </a:moveTo>
                <a:cubicBezTo>
                  <a:pt x="45" y="9"/>
                  <a:pt x="45" y="9"/>
                  <a:pt x="44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9" y="9"/>
                  <a:pt x="9" y="9"/>
                  <a:pt x="9" y="10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5"/>
                  <a:pt x="9" y="45"/>
                  <a:pt x="10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45" y="45"/>
                  <a:pt x="45" y="45"/>
                  <a:pt x="45" y="44"/>
                </a:cubicBezTo>
                <a:lnTo>
                  <a:pt x="45" y="10"/>
                </a:lnTo>
                <a:close/>
                <a:moveTo>
                  <a:pt x="39" y="36"/>
                </a:move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4" y="36"/>
                  <a:pt x="14" y="35"/>
                </a:cubicBezTo>
                <a:cubicBezTo>
                  <a:pt x="13" y="34"/>
                  <a:pt x="13" y="33"/>
                  <a:pt x="14" y="32"/>
                </a:cubicBezTo>
                <a:cubicBezTo>
                  <a:pt x="25" y="16"/>
                  <a:pt x="25" y="16"/>
                  <a:pt x="25" y="16"/>
                </a:cubicBezTo>
                <a:cubicBezTo>
                  <a:pt x="26" y="16"/>
                  <a:pt x="26" y="16"/>
                  <a:pt x="27" y="16"/>
                </a:cubicBezTo>
                <a:cubicBezTo>
                  <a:pt x="28" y="16"/>
                  <a:pt x="29" y="16"/>
                  <a:pt x="29" y="16"/>
                </a:cubicBezTo>
                <a:cubicBezTo>
                  <a:pt x="40" y="32"/>
                  <a:pt x="40" y="32"/>
                  <a:pt x="40" y="32"/>
                </a:cubicBezTo>
                <a:cubicBezTo>
                  <a:pt x="41" y="33"/>
                  <a:pt x="41" y="34"/>
                  <a:pt x="41" y="35"/>
                </a:cubicBezTo>
                <a:cubicBezTo>
                  <a:pt x="40" y="36"/>
                  <a:pt x="39" y="36"/>
                  <a:pt x="39" y="3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3" name="Freeform 165"/>
          <p:cNvSpPr>
            <a:spLocks noEditPoints="1"/>
          </p:cNvSpPr>
          <p:nvPr/>
        </p:nvSpPr>
        <p:spPr bwMode="auto">
          <a:xfrm>
            <a:off x="5467732" y="4883943"/>
            <a:ext cx="188913" cy="185738"/>
          </a:xfrm>
          <a:custGeom>
            <a:avLst/>
            <a:gdLst/>
            <a:ahLst/>
            <a:cxnLst>
              <a:cxn ang="0">
                <a:pos x="55" y="52"/>
              </a:cxn>
              <a:cxn ang="0">
                <a:pos x="52" y="54"/>
              </a:cxn>
              <a:cxn ang="0">
                <a:pos x="2" y="54"/>
              </a:cxn>
              <a:cxn ang="0">
                <a:pos x="0" y="52"/>
              </a:cxn>
              <a:cxn ang="0">
                <a:pos x="0" y="2"/>
              </a:cxn>
              <a:cxn ang="0">
                <a:pos x="2" y="0"/>
              </a:cxn>
              <a:cxn ang="0">
                <a:pos x="52" y="0"/>
              </a:cxn>
              <a:cxn ang="0">
                <a:pos x="55" y="2"/>
              </a:cxn>
              <a:cxn ang="0">
                <a:pos x="55" y="52"/>
              </a:cxn>
              <a:cxn ang="0">
                <a:pos x="25" y="6"/>
              </a:cxn>
              <a:cxn ang="0">
                <a:pos x="24" y="5"/>
              </a:cxn>
              <a:cxn ang="0">
                <a:pos x="7" y="5"/>
              </a:cxn>
              <a:cxn ang="0">
                <a:pos x="5" y="6"/>
              </a:cxn>
              <a:cxn ang="0">
                <a:pos x="5" y="43"/>
              </a:cxn>
              <a:cxn ang="0">
                <a:pos x="7" y="44"/>
              </a:cxn>
              <a:cxn ang="0">
                <a:pos x="24" y="44"/>
              </a:cxn>
              <a:cxn ang="0">
                <a:pos x="25" y="43"/>
              </a:cxn>
              <a:cxn ang="0">
                <a:pos x="25" y="6"/>
              </a:cxn>
              <a:cxn ang="0">
                <a:pos x="49" y="6"/>
              </a:cxn>
              <a:cxn ang="0">
                <a:pos x="48" y="5"/>
              </a:cxn>
              <a:cxn ang="0">
                <a:pos x="31" y="5"/>
              </a:cxn>
              <a:cxn ang="0">
                <a:pos x="29" y="6"/>
              </a:cxn>
              <a:cxn ang="0">
                <a:pos x="29" y="29"/>
              </a:cxn>
              <a:cxn ang="0">
                <a:pos x="31" y="30"/>
              </a:cxn>
              <a:cxn ang="0">
                <a:pos x="48" y="30"/>
              </a:cxn>
              <a:cxn ang="0">
                <a:pos x="49" y="29"/>
              </a:cxn>
              <a:cxn ang="0">
                <a:pos x="49" y="6"/>
              </a:cxn>
            </a:cxnLst>
            <a:rect l="0" t="0" r="r" b="b"/>
            <a:pathLst>
              <a:path w="55" h="54">
                <a:moveTo>
                  <a:pt x="55" y="52"/>
                </a:moveTo>
                <a:cubicBezTo>
                  <a:pt x="55" y="53"/>
                  <a:pt x="54" y="54"/>
                  <a:pt x="52" y="54"/>
                </a:cubicBezTo>
                <a:cubicBezTo>
                  <a:pt x="2" y="54"/>
                  <a:pt x="2" y="54"/>
                  <a:pt x="2" y="54"/>
                </a:cubicBezTo>
                <a:cubicBezTo>
                  <a:pt x="1" y="54"/>
                  <a:pt x="0" y="53"/>
                  <a:pt x="0" y="5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4" y="0"/>
                  <a:pt x="55" y="1"/>
                  <a:pt x="55" y="2"/>
                </a:cubicBezTo>
                <a:lnTo>
                  <a:pt x="55" y="52"/>
                </a:lnTo>
                <a:close/>
                <a:moveTo>
                  <a:pt x="25" y="6"/>
                </a:moveTo>
                <a:cubicBezTo>
                  <a:pt x="25" y="6"/>
                  <a:pt x="24" y="5"/>
                  <a:pt x="24" y="5"/>
                </a:cubicBezTo>
                <a:cubicBezTo>
                  <a:pt x="7" y="5"/>
                  <a:pt x="7" y="5"/>
                  <a:pt x="7" y="5"/>
                </a:cubicBezTo>
                <a:cubicBezTo>
                  <a:pt x="6" y="5"/>
                  <a:pt x="5" y="6"/>
                  <a:pt x="5" y="6"/>
                </a:cubicBezTo>
                <a:cubicBezTo>
                  <a:pt x="5" y="43"/>
                  <a:pt x="5" y="43"/>
                  <a:pt x="5" y="43"/>
                </a:cubicBezTo>
                <a:cubicBezTo>
                  <a:pt x="5" y="44"/>
                  <a:pt x="6" y="44"/>
                  <a:pt x="7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5" y="44"/>
                  <a:pt x="25" y="43"/>
                </a:cubicBezTo>
                <a:lnTo>
                  <a:pt x="25" y="6"/>
                </a:lnTo>
                <a:close/>
                <a:moveTo>
                  <a:pt x="49" y="6"/>
                </a:moveTo>
                <a:cubicBezTo>
                  <a:pt x="49" y="6"/>
                  <a:pt x="48" y="5"/>
                  <a:pt x="48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0" y="5"/>
                  <a:pt x="29" y="6"/>
                  <a:pt x="29" y="6"/>
                </a:cubicBezTo>
                <a:cubicBezTo>
                  <a:pt x="29" y="29"/>
                  <a:pt x="29" y="29"/>
                  <a:pt x="29" y="29"/>
                </a:cubicBezTo>
                <a:cubicBezTo>
                  <a:pt x="29" y="30"/>
                  <a:pt x="30" y="30"/>
                  <a:pt x="31" y="30"/>
                </a:cubicBezTo>
                <a:cubicBezTo>
                  <a:pt x="48" y="30"/>
                  <a:pt x="48" y="30"/>
                  <a:pt x="48" y="30"/>
                </a:cubicBezTo>
                <a:cubicBezTo>
                  <a:pt x="48" y="30"/>
                  <a:pt x="49" y="30"/>
                  <a:pt x="49" y="29"/>
                </a:cubicBezTo>
                <a:lnTo>
                  <a:pt x="49" y="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4" name="Freeform 166"/>
          <p:cNvSpPr>
            <a:spLocks noEditPoints="1"/>
          </p:cNvSpPr>
          <p:nvPr/>
        </p:nvSpPr>
        <p:spPr bwMode="auto">
          <a:xfrm>
            <a:off x="5961445" y="4883943"/>
            <a:ext cx="220663" cy="173038"/>
          </a:xfrm>
          <a:custGeom>
            <a:avLst/>
            <a:gdLst/>
            <a:ahLst/>
            <a:cxnLst>
              <a:cxn ang="0">
                <a:pos x="45" y="14"/>
              </a:cxn>
              <a:cxn ang="0">
                <a:pos x="32" y="10"/>
              </a:cxn>
              <a:cxn ang="0">
                <a:pos x="18" y="14"/>
              </a:cxn>
              <a:cxn ang="0">
                <a:pos x="0" y="14"/>
              </a:cxn>
              <a:cxn ang="0">
                <a:pos x="64" y="14"/>
              </a:cxn>
              <a:cxn ang="0">
                <a:pos x="0" y="15"/>
              </a:cxn>
              <a:cxn ang="0">
                <a:pos x="18" y="20"/>
              </a:cxn>
              <a:cxn ang="0">
                <a:pos x="2" y="22"/>
              </a:cxn>
              <a:cxn ang="0">
                <a:pos x="9" y="35"/>
              </a:cxn>
              <a:cxn ang="0">
                <a:pos x="1" y="36"/>
              </a:cxn>
              <a:cxn ang="0">
                <a:pos x="0" y="28"/>
              </a:cxn>
              <a:cxn ang="0">
                <a:pos x="8" y="27"/>
              </a:cxn>
              <a:cxn ang="0">
                <a:pos x="9" y="35"/>
              </a:cxn>
              <a:cxn ang="0">
                <a:pos x="15" y="50"/>
              </a:cxn>
              <a:cxn ang="0">
                <a:pos x="7" y="49"/>
              </a:cxn>
              <a:cxn ang="0">
                <a:pos x="8" y="41"/>
              </a:cxn>
              <a:cxn ang="0">
                <a:pos x="16" y="42"/>
              </a:cxn>
              <a:cxn ang="0">
                <a:pos x="23" y="35"/>
              </a:cxn>
              <a:cxn ang="0">
                <a:pos x="15" y="36"/>
              </a:cxn>
              <a:cxn ang="0">
                <a:pos x="13" y="28"/>
              </a:cxn>
              <a:cxn ang="0">
                <a:pos x="21" y="27"/>
              </a:cxn>
              <a:cxn ang="0">
                <a:pos x="23" y="35"/>
              </a:cxn>
              <a:cxn ang="0">
                <a:pos x="28" y="50"/>
              </a:cxn>
              <a:cxn ang="0">
                <a:pos x="20" y="49"/>
              </a:cxn>
              <a:cxn ang="0">
                <a:pos x="21" y="41"/>
              </a:cxn>
              <a:cxn ang="0">
                <a:pos x="29" y="42"/>
              </a:cxn>
              <a:cxn ang="0">
                <a:pos x="36" y="35"/>
              </a:cxn>
              <a:cxn ang="0">
                <a:pos x="28" y="36"/>
              </a:cxn>
              <a:cxn ang="0">
                <a:pos x="27" y="28"/>
              </a:cxn>
              <a:cxn ang="0">
                <a:pos x="35" y="27"/>
              </a:cxn>
              <a:cxn ang="0">
                <a:pos x="36" y="35"/>
              </a:cxn>
              <a:cxn ang="0">
                <a:pos x="42" y="50"/>
              </a:cxn>
              <a:cxn ang="0">
                <a:pos x="34" y="49"/>
              </a:cxn>
              <a:cxn ang="0">
                <a:pos x="35" y="41"/>
              </a:cxn>
              <a:cxn ang="0">
                <a:pos x="43" y="42"/>
              </a:cxn>
              <a:cxn ang="0">
                <a:pos x="50" y="35"/>
              </a:cxn>
              <a:cxn ang="0">
                <a:pos x="42" y="36"/>
              </a:cxn>
              <a:cxn ang="0">
                <a:pos x="41" y="28"/>
              </a:cxn>
              <a:cxn ang="0">
                <a:pos x="49" y="27"/>
              </a:cxn>
              <a:cxn ang="0">
                <a:pos x="50" y="35"/>
              </a:cxn>
              <a:cxn ang="0">
                <a:pos x="61" y="22"/>
              </a:cxn>
              <a:cxn ang="0">
                <a:pos x="45" y="20"/>
              </a:cxn>
              <a:cxn ang="0">
                <a:pos x="64" y="15"/>
              </a:cxn>
              <a:cxn ang="0">
                <a:pos x="57" y="49"/>
              </a:cxn>
              <a:cxn ang="0">
                <a:pos x="49" y="50"/>
              </a:cxn>
              <a:cxn ang="0">
                <a:pos x="48" y="42"/>
              </a:cxn>
              <a:cxn ang="0">
                <a:pos x="56" y="41"/>
              </a:cxn>
              <a:cxn ang="0">
                <a:pos x="57" y="49"/>
              </a:cxn>
              <a:cxn ang="0">
                <a:pos x="63" y="36"/>
              </a:cxn>
              <a:cxn ang="0">
                <a:pos x="55" y="35"/>
              </a:cxn>
              <a:cxn ang="0">
                <a:pos x="56" y="27"/>
              </a:cxn>
              <a:cxn ang="0">
                <a:pos x="64" y="28"/>
              </a:cxn>
            </a:cxnLst>
            <a:rect l="0" t="0" r="r" b="b"/>
            <a:pathLst>
              <a:path w="64" h="50">
                <a:moveTo>
                  <a:pt x="64" y="14"/>
                </a:moveTo>
                <a:cubicBezTo>
                  <a:pt x="45" y="14"/>
                  <a:pt x="45" y="14"/>
                  <a:pt x="45" y="14"/>
                </a:cubicBezTo>
                <a:cubicBezTo>
                  <a:pt x="45" y="14"/>
                  <a:pt x="45" y="14"/>
                  <a:pt x="45" y="14"/>
                </a:cubicBezTo>
                <a:cubicBezTo>
                  <a:pt x="45" y="12"/>
                  <a:pt x="44" y="10"/>
                  <a:pt x="32" y="10"/>
                </a:cubicBezTo>
                <a:cubicBezTo>
                  <a:pt x="19" y="10"/>
                  <a:pt x="18" y="12"/>
                  <a:pt x="18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4" y="0"/>
                  <a:pt x="32" y="0"/>
                </a:cubicBezTo>
                <a:cubicBezTo>
                  <a:pt x="59" y="0"/>
                  <a:pt x="64" y="11"/>
                  <a:pt x="64" y="14"/>
                </a:cubicBezTo>
                <a:close/>
                <a:moveTo>
                  <a:pt x="0" y="20"/>
                </a:moveTo>
                <a:cubicBezTo>
                  <a:pt x="0" y="15"/>
                  <a:pt x="0" y="15"/>
                  <a:pt x="0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20"/>
                  <a:pt x="18" y="20"/>
                  <a:pt x="18" y="20"/>
                </a:cubicBezTo>
                <a:cubicBezTo>
                  <a:pt x="18" y="21"/>
                  <a:pt x="17" y="22"/>
                  <a:pt x="16" y="22"/>
                </a:cubicBezTo>
                <a:cubicBezTo>
                  <a:pt x="2" y="22"/>
                  <a:pt x="2" y="22"/>
                  <a:pt x="2" y="22"/>
                </a:cubicBezTo>
                <a:cubicBezTo>
                  <a:pt x="1" y="22"/>
                  <a:pt x="0" y="21"/>
                  <a:pt x="0" y="20"/>
                </a:cubicBezTo>
                <a:close/>
                <a:moveTo>
                  <a:pt x="9" y="35"/>
                </a:moveTo>
                <a:cubicBezTo>
                  <a:pt x="9" y="36"/>
                  <a:pt x="8" y="36"/>
                  <a:pt x="8" y="36"/>
                </a:cubicBezTo>
                <a:cubicBezTo>
                  <a:pt x="1" y="36"/>
                  <a:pt x="1" y="36"/>
                  <a:pt x="1" y="36"/>
                </a:cubicBezTo>
                <a:cubicBezTo>
                  <a:pt x="0" y="36"/>
                  <a:pt x="0" y="36"/>
                  <a:pt x="0" y="35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9" y="27"/>
                  <a:pt x="9" y="28"/>
                </a:cubicBezTo>
                <a:lnTo>
                  <a:pt x="9" y="35"/>
                </a:lnTo>
                <a:close/>
                <a:moveTo>
                  <a:pt x="16" y="49"/>
                </a:moveTo>
                <a:cubicBezTo>
                  <a:pt x="16" y="49"/>
                  <a:pt x="15" y="50"/>
                  <a:pt x="15" y="50"/>
                </a:cubicBezTo>
                <a:cubicBezTo>
                  <a:pt x="8" y="50"/>
                  <a:pt x="8" y="50"/>
                  <a:pt x="8" y="50"/>
                </a:cubicBezTo>
                <a:cubicBezTo>
                  <a:pt x="7" y="50"/>
                  <a:pt x="7" y="49"/>
                  <a:pt x="7" y="49"/>
                </a:cubicBezTo>
                <a:cubicBezTo>
                  <a:pt x="7" y="42"/>
                  <a:pt x="7" y="42"/>
                  <a:pt x="7" y="42"/>
                </a:cubicBezTo>
                <a:cubicBezTo>
                  <a:pt x="7" y="41"/>
                  <a:pt x="7" y="41"/>
                  <a:pt x="8" y="41"/>
                </a:cubicBezTo>
                <a:cubicBezTo>
                  <a:pt x="15" y="41"/>
                  <a:pt x="15" y="41"/>
                  <a:pt x="15" y="41"/>
                </a:cubicBezTo>
                <a:cubicBezTo>
                  <a:pt x="15" y="41"/>
                  <a:pt x="16" y="41"/>
                  <a:pt x="16" y="42"/>
                </a:cubicBezTo>
                <a:lnTo>
                  <a:pt x="16" y="49"/>
                </a:lnTo>
                <a:close/>
                <a:moveTo>
                  <a:pt x="23" y="35"/>
                </a:moveTo>
                <a:cubicBezTo>
                  <a:pt x="23" y="36"/>
                  <a:pt x="22" y="36"/>
                  <a:pt x="2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4" y="36"/>
                  <a:pt x="13" y="36"/>
                  <a:pt x="13" y="35"/>
                </a:cubicBezTo>
                <a:cubicBezTo>
                  <a:pt x="13" y="28"/>
                  <a:pt x="13" y="28"/>
                  <a:pt x="13" y="28"/>
                </a:cubicBezTo>
                <a:cubicBezTo>
                  <a:pt x="13" y="27"/>
                  <a:pt x="14" y="27"/>
                  <a:pt x="15" y="27"/>
                </a:cubicBezTo>
                <a:cubicBezTo>
                  <a:pt x="21" y="27"/>
                  <a:pt x="21" y="27"/>
                  <a:pt x="21" y="27"/>
                </a:cubicBezTo>
                <a:cubicBezTo>
                  <a:pt x="22" y="27"/>
                  <a:pt x="23" y="27"/>
                  <a:pt x="23" y="28"/>
                </a:cubicBezTo>
                <a:lnTo>
                  <a:pt x="23" y="35"/>
                </a:lnTo>
                <a:close/>
                <a:moveTo>
                  <a:pt x="29" y="49"/>
                </a:moveTo>
                <a:cubicBezTo>
                  <a:pt x="29" y="49"/>
                  <a:pt x="29" y="50"/>
                  <a:pt x="28" y="50"/>
                </a:cubicBezTo>
                <a:cubicBezTo>
                  <a:pt x="21" y="50"/>
                  <a:pt x="21" y="50"/>
                  <a:pt x="21" y="50"/>
                </a:cubicBezTo>
                <a:cubicBezTo>
                  <a:pt x="21" y="50"/>
                  <a:pt x="20" y="49"/>
                  <a:pt x="20" y="49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1"/>
                  <a:pt x="21" y="41"/>
                  <a:pt x="21" y="41"/>
                </a:cubicBezTo>
                <a:cubicBezTo>
                  <a:pt x="28" y="41"/>
                  <a:pt x="28" y="41"/>
                  <a:pt x="28" y="41"/>
                </a:cubicBezTo>
                <a:cubicBezTo>
                  <a:pt x="29" y="41"/>
                  <a:pt x="29" y="41"/>
                  <a:pt x="29" y="42"/>
                </a:cubicBezTo>
                <a:lnTo>
                  <a:pt x="29" y="49"/>
                </a:lnTo>
                <a:close/>
                <a:moveTo>
                  <a:pt x="36" y="35"/>
                </a:moveTo>
                <a:cubicBezTo>
                  <a:pt x="36" y="36"/>
                  <a:pt x="36" y="36"/>
                  <a:pt x="35" y="36"/>
                </a:cubicBezTo>
                <a:cubicBezTo>
                  <a:pt x="28" y="36"/>
                  <a:pt x="28" y="36"/>
                  <a:pt x="28" y="36"/>
                </a:cubicBezTo>
                <a:cubicBezTo>
                  <a:pt x="28" y="36"/>
                  <a:pt x="27" y="36"/>
                  <a:pt x="27" y="35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27"/>
                  <a:pt x="28" y="27"/>
                  <a:pt x="28" y="27"/>
                </a:cubicBezTo>
                <a:cubicBezTo>
                  <a:pt x="35" y="27"/>
                  <a:pt x="35" y="27"/>
                  <a:pt x="35" y="27"/>
                </a:cubicBezTo>
                <a:cubicBezTo>
                  <a:pt x="36" y="27"/>
                  <a:pt x="36" y="27"/>
                  <a:pt x="36" y="28"/>
                </a:cubicBezTo>
                <a:lnTo>
                  <a:pt x="36" y="35"/>
                </a:lnTo>
                <a:close/>
                <a:moveTo>
                  <a:pt x="43" y="49"/>
                </a:moveTo>
                <a:cubicBezTo>
                  <a:pt x="43" y="49"/>
                  <a:pt x="43" y="50"/>
                  <a:pt x="42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5" y="50"/>
                  <a:pt x="34" y="49"/>
                  <a:pt x="34" y="49"/>
                </a:cubicBezTo>
                <a:cubicBezTo>
                  <a:pt x="34" y="42"/>
                  <a:pt x="34" y="42"/>
                  <a:pt x="34" y="42"/>
                </a:cubicBezTo>
                <a:cubicBezTo>
                  <a:pt x="34" y="41"/>
                  <a:pt x="35" y="41"/>
                  <a:pt x="35" y="41"/>
                </a:cubicBezTo>
                <a:cubicBezTo>
                  <a:pt x="42" y="41"/>
                  <a:pt x="42" y="41"/>
                  <a:pt x="42" y="41"/>
                </a:cubicBezTo>
                <a:cubicBezTo>
                  <a:pt x="43" y="41"/>
                  <a:pt x="43" y="41"/>
                  <a:pt x="43" y="42"/>
                </a:cubicBezTo>
                <a:lnTo>
                  <a:pt x="43" y="49"/>
                </a:lnTo>
                <a:close/>
                <a:moveTo>
                  <a:pt x="50" y="35"/>
                </a:moveTo>
                <a:cubicBezTo>
                  <a:pt x="50" y="36"/>
                  <a:pt x="50" y="36"/>
                  <a:pt x="49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1" y="36"/>
                  <a:pt x="41" y="36"/>
                  <a:pt x="41" y="35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7"/>
                  <a:pt x="41" y="27"/>
                  <a:pt x="42" y="27"/>
                </a:cubicBezTo>
                <a:cubicBezTo>
                  <a:pt x="49" y="27"/>
                  <a:pt x="49" y="27"/>
                  <a:pt x="49" y="27"/>
                </a:cubicBezTo>
                <a:cubicBezTo>
                  <a:pt x="50" y="27"/>
                  <a:pt x="50" y="27"/>
                  <a:pt x="50" y="28"/>
                </a:cubicBezTo>
                <a:lnTo>
                  <a:pt x="50" y="35"/>
                </a:lnTo>
                <a:close/>
                <a:moveTo>
                  <a:pt x="64" y="20"/>
                </a:moveTo>
                <a:cubicBezTo>
                  <a:pt x="64" y="21"/>
                  <a:pt x="63" y="22"/>
                  <a:pt x="61" y="22"/>
                </a:cubicBezTo>
                <a:cubicBezTo>
                  <a:pt x="48" y="22"/>
                  <a:pt x="48" y="22"/>
                  <a:pt x="48" y="22"/>
                </a:cubicBezTo>
                <a:cubicBezTo>
                  <a:pt x="46" y="22"/>
                  <a:pt x="45" y="21"/>
                  <a:pt x="45" y="20"/>
                </a:cubicBezTo>
                <a:cubicBezTo>
                  <a:pt x="45" y="15"/>
                  <a:pt x="45" y="15"/>
                  <a:pt x="45" y="15"/>
                </a:cubicBezTo>
                <a:cubicBezTo>
                  <a:pt x="64" y="15"/>
                  <a:pt x="64" y="15"/>
                  <a:pt x="64" y="15"/>
                </a:cubicBezTo>
                <a:lnTo>
                  <a:pt x="64" y="20"/>
                </a:lnTo>
                <a:close/>
                <a:moveTo>
                  <a:pt x="57" y="49"/>
                </a:moveTo>
                <a:cubicBezTo>
                  <a:pt x="57" y="49"/>
                  <a:pt x="56" y="50"/>
                  <a:pt x="56" y="50"/>
                </a:cubicBezTo>
                <a:cubicBezTo>
                  <a:pt x="49" y="50"/>
                  <a:pt x="49" y="50"/>
                  <a:pt x="49" y="50"/>
                </a:cubicBezTo>
                <a:cubicBezTo>
                  <a:pt x="48" y="50"/>
                  <a:pt x="48" y="49"/>
                  <a:pt x="48" y="49"/>
                </a:cubicBezTo>
                <a:cubicBezTo>
                  <a:pt x="48" y="42"/>
                  <a:pt x="48" y="42"/>
                  <a:pt x="48" y="42"/>
                </a:cubicBezTo>
                <a:cubicBezTo>
                  <a:pt x="48" y="41"/>
                  <a:pt x="48" y="41"/>
                  <a:pt x="49" y="41"/>
                </a:cubicBezTo>
                <a:cubicBezTo>
                  <a:pt x="56" y="41"/>
                  <a:pt x="56" y="41"/>
                  <a:pt x="56" y="41"/>
                </a:cubicBezTo>
                <a:cubicBezTo>
                  <a:pt x="56" y="41"/>
                  <a:pt x="57" y="41"/>
                  <a:pt x="57" y="42"/>
                </a:cubicBezTo>
                <a:lnTo>
                  <a:pt x="57" y="49"/>
                </a:lnTo>
                <a:close/>
                <a:moveTo>
                  <a:pt x="64" y="35"/>
                </a:moveTo>
                <a:cubicBezTo>
                  <a:pt x="64" y="36"/>
                  <a:pt x="63" y="36"/>
                  <a:pt x="63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55" y="36"/>
                  <a:pt x="55" y="36"/>
                  <a:pt x="55" y="35"/>
                </a:cubicBezTo>
                <a:cubicBezTo>
                  <a:pt x="55" y="28"/>
                  <a:pt x="55" y="28"/>
                  <a:pt x="55" y="28"/>
                </a:cubicBezTo>
                <a:cubicBezTo>
                  <a:pt x="55" y="27"/>
                  <a:pt x="55" y="27"/>
                  <a:pt x="56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27"/>
                  <a:pt x="64" y="27"/>
                  <a:pt x="64" y="28"/>
                </a:cubicBezTo>
                <a:lnTo>
                  <a:pt x="64" y="3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5" name="Freeform 167"/>
          <p:cNvSpPr>
            <a:spLocks noEditPoints="1"/>
          </p:cNvSpPr>
          <p:nvPr/>
        </p:nvSpPr>
        <p:spPr bwMode="auto">
          <a:xfrm>
            <a:off x="6467857" y="4866481"/>
            <a:ext cx="195263" cy="203200"/>
          </a:xfrm>
          <a:custGeom>
            <a:avLst/>
            <a:gdLst/>
            <a:ahLst/>
            <a:cxnLst>
              <a:cxn ang="0">
                <a:pos x="123" y="78"/>
              </a:cxn>
              <a:cxn ang="0">
                <a:pos x="90" y="113"/>
              </a:cxn>
              <a:cxn ang="0">
                <a:pos x="64" y="113"/>
              </a:cxn>
              <a:cxn ang="0">
                <a:pos x="47" y="128"/>
              </a:cxn>
              <a:cxn ang="0">
                <a:pos x="32" y="128"/>
              </a:cxn>
              <a:cxn ang="0">
                <a:pos x="32" y="113"/>
              </a:cxn>
              <a:cxn ang="0">
                <a:pos x="0" y="113"/>
              </a:cxn>
              <a:cxn ang="0">
                <a:pos x="0" y="22"/>
              </a:cxn>
              <a:cxn ang="0">
                <a:pos x="8" y="0"/>
              </a:cxn>
              <a:cxn ang="0">
                <a:pos x="123" y="0"/>
              </a:cxn>
              <a:cxn ang="0">
                <a:pos x="123" y="78"/>
              </a:cxn>
              <a:cxn ang="0">
                <a:pos x="112" y="74"/>
              </a:cxn>
              <a:cxn ang="0">
                <a:pos x="112" y="11"/>
              </a:cxn>
              <a:cxn ang="0">
                <a:pos x="19" y="11"/>
              </a:cxn>
              <a:cxn ang="0">
                <a:pos x="19" y="94"/>
              </a:cxn>
              <a:cxn ang="0">
                <a:pos x="45" y="94"/>
              </a:cxn>
              <a:cxn ang="0">
                <a:pos x="45" y="109"/>
              </a:cxn>
              <a:cxn ang="0">
                <a:pos x="62" y="94"/>
              </a:cxn>
              <a:cxn ang="0">
                <a:pos x="93" y="94"/>
              </a:cxn>
              <a:cxn ang="0">
                <a:pos x="112" y="74"/>
              </a:cxn>
              <a:cxn ang="0">
                <a:pos x="62" y="68"/>
              </a:cxn>
              <a:cxn ang="0">
                <a:pos x="51" y="68"/>
              </a:cxn>
              <a:cxn ang="0">
                <a:pos x="51" y="33"/>
              </a:cxn>
              <a:cxn ang="0">
                <a:pos x="62" y="33"/>
              </a:cxn>
              <a:cxn ang="0">
                <a:pos x="62" y="68"/>
              </a:cxn>
              <a:cxn ang="0">
                <a:pos x="93" y="68"/>
              </a:cxn>
              <a:cxn ang="0">
                <a:pos x="82" y="68"/>
              </a:cxn>
              <a:cxn ang="0">
                <a:pos x="82" y="33"/>
              </a:cxn>
              <a:cxn ang="0">
                <a:pos x="93" y="33"/>
              </a:cxn>
              <a:cxn ang="0">
                <a:pos x="93" y="68"/>
              </a:cxn>
            </a:cxnLst>
            <a:rect l="0" t="0" r="r" b="b"/>
            <a:pathLst>
              <a:path w="123" h="128">
                <a:moveTo>
                  <a:pt x="123" y="78"/>
                </a:moveTo>
                <a:lnTo>
                  <a:pt x="90" y="113"/>
                </a:lnTo>
                <a:lnTo>
                  <a:pt x="64" y="113"/>
                </a:lnTo>
                <a:lnTo>
                  <a:pt x="47" y="128"/>
                </a:lnTo>
                <a:lnTo>
                  <a:pt x="32" y="128"/>
                </a:lnTo>
                <a:lnTo>
                  <a:pt x="32" y="113"/>
                </a:lnTo>
                <a:lnTo>
                  <a:pt x="0" y="113"/>
                </a:lnTo>
                <a:lnTo>
                  <a:pt x="0" y="22"/>
                </a:lnTo>
                <a:lnTo>
                  <a:pt x="8" y="0"/>
                </a:lnTo>
                <a:lnTo>
                  <a:pt x="123" y="0"/>
                </a:lnTo>
                <a:lnTo>
                  <a:pt x="123" y="78"/>
                </a:lnTo>
                <a:close/>
                <a:moveTo>
                  <a:pt x="112" y="74"/>
                </a:moveTo>
                <a:lnTo>
                  <a:pt x="112" y="11"/>
                </a:lnTo>
                <a:lnTo>
                  <a:pt x="19" y="11"/>
                </a:lnTo>
                <a:lnTo>
                  <a:pt x="19" y="94"/>
                </a:lnTo>
                <a:lnTo>
                  <a:pt x="45" y="94"/>
                </a:lnTo>
                <a:lnTo>
                  <a:pt x="45" y="109"/>
                </a:lnTo>
                <a:lnTo>
                  <a:pt x="62" y="94"/>
                </a:lnTo>
                <a:lnTo>
                  <a:pt x="93" y="94"/>
                </a:lnTo>
                <a:lnTo>
                  <a:pt x="112" y="74"/>
                </a:lnTo>
                <a:close/>
                <a:moveTo>
                  <a:pt x="62" y="68"/>
                </a:moveTo>
                <a:lnTo>
                  <a:pt x="51" y="68"/>
                </a:lnTo>
                <a:lnTo>
                  <a:pt x="51" y="33"/>
                </a:lnTo>
                <a:lnTo>
                  <a:pt x="62" y="33"/>
                </a:lnTo>
                <a:lnTo>
                  <a:pt x="62" y="68"/>
                </a:lnTo>
                <a:close/>
                <a:moveTo>
                  <a:pt x="93" y="68"/>
                </a:moveTo>
                <a:lnTo>
                  <a:pt x="82" y="68"/>
                </a:lnTo>
                <a:lnTo>
                  <a:pt x="82" y="33"/>
                </a:lnTo>
                <a:lnTo>
                  <a:pt x="93" y="33"/>
                </a:lnTo>
                <a:lnTo>
                  <a:pt x="93" y="6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6" name="Freeform 168"/>
          <p:cNvSpPr/>
          <p:nvPr/>
        </p:nvSpPr>
        <p:spPr bwMode="auto">
          <a:xfrm>
            <a:off x="6952045" y="4883943"/>
            <a:ext cx="201613" cy="173038"/>
          </a:xfrm>
          <a:custGeom>
            <a:avLst/>
            <a:gdLst/>
            <a:ahLst/>
            <a:cxnLst>
              <a:cxn ang="0">
                <a:pos x="59" y="25"/>
              </a:cxn>
              <a:cxn ang="0">
                <a:pos x="57" y="27"/>
              </a:cxn>
              <a:cxn ang="0">
                <a:pos x="55" y="27"/>
              </a:cxn>
              <a:cxn ang="0">
                <a:pos x="52" y="25"/>
              </a:cxn>
              <a:cxn ang="0">
                <a:pos x="52" y="16"/>
              </a:cxn>
              <a:cxn ang="0">
                <a:pos x="43" y="6"/>
              </a:cxn>
              <a:cxn ang="0">
                <a:pos x="34" y="16"/>
              </a:cxn>
              <a:cxn ang="0">
                <a:pos x="34" y="22"/>
              </a:cxn>
              <a:cxn ang="0">
                <a:pos x="37" y="22"/>
              </a:cxn>
              <a:cxn ang="0">
                <a:pos x="41" y="26"/>
              </a:cxn>
              <a:cxn ang="0">
                <a:pos x="41" y="46"/>
              </a:cxn>
              <a:cxn ang="0">
                <a:pos x="37" y="50"/>
              </a:cxn>
              <a:cxn ang="0">
                <a:pos x="3" y="50"/>
              </a:cxn>
              <a:cxn ang="0">
                <a:pos x="0" y="46"/>
              </a:cxn>
              <a:cxn ang="0">
                <a:pos x="0" y="26"/>
              </a:cxn>
              <a:cxn ang="0">
                <a:pos x="3" y="22"/>
              </a:cxn>
              <a:cxn ang="0">
                <a:pos x="27" y="22"/>
              </a:cxn>
              <a:cxn ang="0">
                <a:pos x="27" y="16"/>
              </a:cxn>
              <a:cxn ang="0">
                <a:pos x="43" y="0"/>
              </a:cxn>
              <a:cxn ang="0">
                <a:pos x="59" y="16"/>
              </a:cxn>
              <a:cxn ang="0">
                <a:pos x="59" y="25"/>
              </a:cxn>
            </a:cxnLst>
            <a:rect l="0" t="0" r="r" b="b"/>
            <a:pathLst>
              <a:path w="59" h="50">
                <a:moveTo>
                  <a:pt x="59" y="25"/>
                </a:moveTo>
                <a:cubicBezTo>
                  <a:pt x="59" y="26"/>
                  <a:pt x="58" y="27"/>
                  <a:pt x="57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3" y="27"/>
                  <a:pt x="52" y="26"/>
                  <a:pt x="52" y="25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0"/>
                  <a:pt x="48" y="6"/>
                  <a:pt x="43" y="6"/>
                </a:cubicBezTo>
                <a:cubicBezTo>
                  <a:pt x="38" y="6"/>
                  <a:pt x="34" y="10"/>
                  <a:pt x="34" y="16"/>
                </a:cubicBezTo>
                <a:cubicBezTo>
                  <a:pt x="34" y="22"/>
                  <a:pt x="34" y="22"/>
                  <a:pt x="34" y="22"/>
                </a:cubicBezTo>
                <a:cubicBezTo>
                  <a:pt x="37" y="22"/>
                  <a:pt x="37" y="22"/>
                  <a:pt x="37" y="22"/>
                </a:cubicBezTo>
                <a:cubicBezTo>
                  <a:pt x="39" y="22"/>
                  <a:pt x="41" y="24"/>
                  <a:pt x="41" y="26"/>
                </a:cubicBezTo>
                <a:cubicBezTo>
                  <a:pt x="41" y="46"/>
                  <a:pt x="41" y="46"/>
                  <a:pt x="41" y="46"/>
                </a:cubicBezTo>
                <a:cubicBezTo>
                  <a:pt x="41" y="48"/>
                  <a:pt x="39" y="50"/>
                  <a:pt x="37" y="50"/>
                </a:cubicBezTo>
                <a:cubicBezTo>
                  <a:pt x="3" y="50"/>
                  <a:pt x="3" y="50"/>
                  <a:pt x="3" y="50"/>
                </a:cubicBezTo>
                <a:cubicBezTo>
                  <a:pt x="1" y="50"/>
                  <a:pt x="0" y="48"/>
                  <a:pt x="0" y="46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4"/>
                  <a:pt x="1" y="22"/>
                  <a:pt x="3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7"/>
                  <a:pt x="34" y="0"/>
                  <a:pt x="43" y="0"/>
                </a:cubicBezTo>
                <a:cubicBezTo>
                  <a:pt x="52" y="0"/>
                  <a:pt x="59" y="7"/>
                  <a:pt x="59" y="16"/>
                </a:cubicBezTo>
                <a:lnTo>
                  <a:pt x="59" y="2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7" name="Freeform 169"/>
          <p:cNvSpPr/>
          <p:nvPr/>
        </p:nvSpPr>
        <p:spPr bwMode="auto">
          <a:xfrm>
            <a:off x="7450520" y="4866481"/>
            <a:ext cx="115888" cy="220663"/>
          </a:xfrm>
          <a:custGeom>
            <a:avLst/>
            <a:gdLst/>
            <a:ahLst/>
            <a:cxnLst>
              <a:cxn ang="0">
                <a:pos x="21" y="57"/>
              </a:cxn>
              <a:cxn ang="0">
                <a:pos x="21" y="63"/>
              </a:cxn>
              <a:cxn ang="0">
                <a:pos x="20" y="64"/>
              </a:cxn>
              <a:cxn ang="0">
                <a:pos x="15" y="64"/>
              </a:cxn>
              <a:cxn ang="0">
                <a:pos x="14" y="63"/>
              </a:cxn>
              <a:cxn ang="0">
                <a:pos x="14" y="57"/>
              </a:cxn>
              <a:cxn ang="0">
                <a:pos x="1" y="50"/>
              </a:cxn>
              <a:cxn ang="0">
                <a:pos x="1" y="49"/>
              </a:cxn>
              <a:cxn ang="0">
                <a:pos x="4" y="44"/>
              </a:cxn>
              <a:cxn ang="0">
                <a:pos x="5" y="43"/>
              </a:cxn>
              <a:cxn ang="0">
                <a:pos x="6" y="44"/>
              </a:cxn>
              <a:cxn ang="0">
                <a:pos x="17" y="49"/>
              </a:cxn>
              <a:cxn ang="0">
                <a:pos x="25" y="43"/>
              </a:cxn>
              <a:cxn ang="0">
                <a:pos x="16" y="36"/>
              </a:cxn>
              <a:cxn ang="0">
                <a:pos x="1" y="21"/>
              </a:cxn>
              <a:cxn ang="0">
                <a:pos x="14" y="8"/>
              </a:cxn>
              <a:cxn ang="0">
                <a:pos x="14" y="1"/>
              </a:cxn>
              <a:cxn ang="0">
                <a:pos x="15" y="0"/>
              </a:cxn>
              <a:cxn ang="0">
                <a:pos x="20" y="0"/>
              </a:cxn>
              <a:cxn ang="0">
                <a:pos x="21" y="1"/>
              </a:cxn>
              <a:cxn ang="0">
                <a:pos x="21" y="7"/>
              </a:cxn>
              <a:cxn ang="0">
                <a:pos x="32" y="12"/>
              </a:cxn>
              <a:cxn ang="0">
                <a:pos x="32" y="14"/>
              </a:cxn>
              <a:cxn ang="0">
                <a:pos x="29" y="19"/>
              </a:cxn>
              <a:cxn ang="0">
                <a:pos x="29" y="19"/>
              </a:cxn>
              <a:cxn ang="0">
                <a:pos x="28" y="19"/>
              </a:cxn>
              <a:cxn ang="0">
                <a:pos x="18" y="15"/>
              </a:cxn>
              <a:cxn ang="0">
                <a:pos x="10" y="21"/>
              </a:cxn>
              <a:cxn ang="0">
                <a:pos x="20" y="28"/>
              </a:cxn>
              <a:cxn ang="0">
                <a:pos x="34" y="42"/>
              </a:cxn>
              <a:cxn ang="0">
                <a:pos x="21" y="57"/>
              </a:cxn>
            </a:cxnLst>
            <a:rect l="0" t="0" r="r" b="b"/>
            <a:pathLst>
              <a:path w="34" h="64">
                <a:moveTo>
                  <a:pt x="21" y="57"/>
                </a:moveTo>
                <a:cubicBezTo>
                  <a:pt x="21" y="63"/>
                  <a:pt x="21" y="63"/>
                  <a:pt x="21" y="63"/>
                </a:cubicBezTo>
                <a:cubicBezTo>
                  <a:pt x="21" y="63"/>
                  <a:pt x="20" y="64"/>
                  <a:pt x="20" y="64"/>
                </a:cubicBezTo>
                <a:cubicBezTo>
                  <a:pt x="15" y="64"/>
                  <a:pt x="15" y="64"/>
                  <a:pt x="15" y="64"/>
                </a:cubicBezTo>
                <a:cubicBezTo>
                  <a:pt x="14" y="64"/>
                  <a:pt x="14" y="63"/>
                  <a:pt x="14" y="63"/>
                </a:cubicBezTo>
                <a:cubicBezTo>
                  <a:pt x="14" y="57"/>
                  <a:pt x="14" y="57"/>
                  <a:pt x="14" y="57"/>
                </a:cubicBezTo>
                <a:cubicBezTo>
                  <a:pt x="5" y="55"/>
                  <a:pt x="1" y="50"/>
                  <a:pt x="1" y="50"/>
                </a:cubicBezTo>
                <a:cubicBezTo>
                  <a:pt x="0" y="50"/>
                  <a:pt x="0" y="49"/>
                  <a:pt x="1" y="49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44"/>
                  <a:pt x="5" y="43"/>
                  <a:pt x="5" y="43"/>
                </a:cubicBezTo>
                <a:cubicBezTo>
                  <a:pt x="5" y="43"/>
                  <a:pt x="6" y="44"/>
                  <a:pt x="6" y="44"/>
                </a:cubicBezTo>
                <a:cubicBezTo>
                  <a:pt x="6" y="44"/>
                  <a:pt x="11" y="49"/>
                  <a:pt x="17" y="49"/>
                </a:cubicBezTo>
                <a:cubicBezTo>
                  <a:pt x="21" y="49"/>
                  <a:pt x="25" y="47"/>
                  <a:pt x="25" y="43"/>
                </a:cubicBezTo>
                <a:cubicBezTo>
                  <a:pt x="25" y="39"/>
                  <a:pt x="20" y="38"/>
                  <a:pt x="16" y="36"/>
                </a:cubicBezTo>
                <a:cubicBezTo>
                  <a:pt x="9" y="33"/>
                  <a:pt x="1" y="30"/>
                  <a:pt x="1" y="21"/>
                </a:cubicBezTo>
                <a:cubicBezTo>
                  <a:pt x="1" y="14"/>
                  <a:pt x="6" y="9"/>
                  <a:pt x="14" y="8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4" y="0"/>
                  <a:pt x="15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1" y="0"/>
                  <a:pt x="21" y="1"/>
                </a:cubicBezTo>
                <a:cubicBezTo>
                  <a:pt x="21" y="7"/>
                  <a:pt x="21" y="7"/>
                  <a:pt x="21" y="7"/>
                </a:cubicBezTo>
                <a:cubicBezTo>
                  <a:pt x="28" y="8"/>
                  <a:pt x="32" y="12"/>
                  <a:pt x="32" y="12"/>
                </a:cubicBezTo>
                <a:cubicBezTo>
                  <a:pt x="33" y="13"/>
                  <a:pt x="33" y="13"/>
                  <a:pt x="32" y="14"/>
                </a:cubicBezTo>
                <a:cubicBezTo>
                  <a:pt x="29" y="19"/>
                  <a:pt x="29" y="19"/>
                  <a:pt x="29" y="19"/>
                </a:cubicBezTo>
                <a:cubicBezTo>
                  <a:pt x="29" y="19"/>
                  <a:pt x="29" y="19"/>
                  <a:pt x="29" y="19"/>
                </a:cubicBezTo>
                <a:cubicBezTo>
                  <a:pt x="28" y="19"/>
                  <a:pt x="28" y="19"/>
                  <a:pt x="28" y="19"/>
                </a:cubicBezTo>
                <a:cubicBezTo>
                  <a:pt x="28" y="19"/>
                  <a:pt x="23" y="15"/>
                  <a:pt x="18" y="15"/>
                </a:cubicBezTo>
                <a:cubicBezTo>
                  <a:pt x="13" y="15"/>
                  <a:pt x="10" y="18"/>
                  <a:pt x="10" y="21"/>
                </a:cubicBezTo>
                <a:cubicBezTo>
                  <a:pt x="10" y="25"/>
                  <a:pt x="15" y="26"/>
                  <a:pt x="20" y="28"/>
                </a:cubicBezTo>
                <a:cubicBezTo>
                  <a:pt x="26" y="31"/>
                  <a:pt x="34" y="34"/>
                  <a:pt x="34" y="42"/>
                </a:cubicBezTo>
                <a:cubicBezTo>
                  <a:pt x="34" y="50"/>
                  <a:pt x="28" y="55"/>
                  <a:pt x="21" y="5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8" name="Freeform 170"/>
          <p:cNvSpPr>
            <a:spLocks noEditPoints="1"/>
          </p:cNvSpPr>
          <p:nvPr/>
        </p:nvSpPr>
        <p:spPr bwMode="auto">
          <a:xfrm>
            <a:off x="7941057" y="4883943"/>
            <a:ext cx="188913" cy="185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17" y="0"/>
              </a:cxn>
              <a:cxn ang="0">
                <a:pos x="25" y="0"/>
              </a:cxn>
              <a:cxn ang="0">
                <a:pos x="25" y="2"/>
              </a:cxn>
              <a:cxn ang="0">
                <a:pos x="21" y="3"/>
              </a:cxn>
              <a:cxn ang="0">
                <a:pos x="18" y="9"/>
              </a:cxn>
              <a:cxn ang="0">
                <a:pos x="18" y="19"/>
              </a:cxn>
              <a:cxn ang="0">
                <a:pos x="20" y="36"/>
              </a:cxn>
              <a:cxn ang="0">
                <a:pos x="30" y="41"/>
              </a:cxn>
              <a:cxn ang="0">
                <a:pos x="40" y="38"/>
              </a:cxn>
              <a:cxn ang="0">
                <a:pos x="44" y="32"/>
              </a:cxn>
              <a:cxn ang="0">
                <a:pos x="44" y="9"/>
              </a:cxn>
              <a:cxn ang="0">
                <a:pos x="43" y="4"/>
              </a:cxn>
              <a:cxn ang="0">
                <a:pos x="37" y="3"/>
              </a:cxn>
              <a:cxn ang="0">
                <a:pos x="36" y="0"/>
              </a:cxn>
              <a:cxn ang="0">
                <a:pos x="47" y="0"/>
              </a:cxn>
              <a:cxn ang="0">
                <a:pos x="54" y="0"/>
              </a:cxn>
              <a:cxn ang="0">
                <a:pos x="54" y="3"/>
              </a:cxn>
              <a:cxn ang="0">
                <a:pos x="49" y="4"/>
              </a:cxn>
              <a:cxn ang="0">
                <a:pos x="48" y="7"/>
              </a:cxn>
              <a:cxn ang="0">
                <a:pos x="48" y="32"/>
              </a:cxn>
              <a:cxn ang="0">
                <a:pos x="43" y="41"/>
              </a:cxn>
              <a:cxn ang="0">
                <a:pos x="27" y="45"/>
              </a:cxn>
              <a:cxn ang="0">
                <a:pos x="11" y="39"/>
              </a:cxn>
              <a:cxn ang="0">
                <a:pos x="7" y="24"/>
              </a:cxn>
              <a:cxn ang="0">
                <a:pos x="7" y="4"/>
              </a:cxn>
              <a:cxn ang="0">
                <a:pos x="0" y="3"/>
              </a:cxn>
              <a:cxn ang="0">
                <a:pos x="53" y="50"/>
              </a:cxn>
              <a:cxn ang="0">
                <a:pos x="0" y="51"/>
              </a:cxn>
              <a:cxn ang="0">
                <a:pos x="1" y="54"/>
              </a:cxn>
              <a:cxn ang="0">
                <a:pos x="55" y="53"/>
              </a:cxn>
            </a:cxnLst>
            <a:rect l="0" t="0" r="r" b="b"/>
            <a:pathLst>
              <a:path w="55" h="54">
                <a:moveTo>
                  <a:pt x="0" y="3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1" y="0"/>
                  <a:pt x="1" y="0"/>
                </a:cubicBezTo>
                <a:cubicBezTo>
                  <a:pt x="2" y="0"/>
                  <a:pt x="4" y="0"/>
                  <a:pt x="5" y="0"/>
                </a:cubicBezTo>
                <a:cubicBezTo>
                  <a:pt x="9" y="0"/>
                  <a:pt x="11" y="0"/>
                  <a:pt x="11" y="0"/>
                </a:cubicBezTo>
                <a:cubicBezTo>
                  <a:pt x="13" y="0"/>
                  <a:pt x="15" y="0"/>
                  <a:pt x="17" y="0"/>
                </a:cubicBezTo>
                <a:cubicBezTo>
                  <a:pt x="19" y="0"/>
                  <a:pt x="21" y="0"/>
                  <a:pt x="22" y="0"/>
                </a:cubicBezTo>
                <a:cubicBezTo>
                  <a:pt x="24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5" y="2"/>
                  <a:pt x="25" y="2"/>
                  <a:pt x="25" y="2"/>
                </a:cubicBezTo>
                <a:cubicBezTo>
                  <a:pt x="25" y="3"/>
                  <a:pt x="25" y="3"/>
                  <a:pt x="25" y="3"/>
                </a:cubicBezTo>
                <a:cubicBezTo>
                  <a:pt x="24" y="3"/>
                  <a:pt x="23" y="3"/>
                  <a:pt x="21" y="3"/>
                </a:cubicBezTo>
                <a:cubicBezTo>
                  <a:pt x="20" y="3"/>
                  <a:pt x="19" y="3"/>
                  <a:pt x="18" y="4"/>
                </a:cubicBezTo>
                <a:cubicBezTo>
                  <a:pt x="18" y="4"/>
                  <a:pt x="18" y="6"/>
                  <a:pt x="18" y="9"/>
                </a:cubicBezTo>
                <a:cubicBezTo>
                  <a:pt x="18" y="10"/>
                  <a:pt x="18" y="10"/>
                  <a:pt x="18" y="11"/>
                </a:cubicBezTo>
                <a:cubicBezTo>
                  <a:pt x="18" y="19"/>
                  <a:pt x="18" y="19"/>
                  <a:pt x="18" y="1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32"/>
                  <a:pt x="19" y="34"/>
                  <a:pt x="20" y="36"/>
                </a:cubicBezTo>
                <a:cubicBezTo>
                  <a:pt x="21" y="38"/>
                  <a:pt x="22" y="39"/>
                  <a:pt x="24" y="39"/>
                </a:cubicBezTo>
                <a:cubicBezTo>
                  <a:pt x="26" y="41"/>
                  <a:pt x="28" y="41"/>
                  <a:pt x="30" y="41"/>
                </a:cubicBezTo>
                <a:cubicBezTo>
                  <a:pt x="32" y="41"/>
                  <a:pt x="35" y="41"/>
                  <a:pt x="37" y="40"/>
                </a:cubicBezTo>
                <a:cubicBezTo>
                  <a:pt x="38" y="40"/>
                  <a:pt x="39" y="39"/>
                  <a:pt x="40" y="38"/>
                </a:cubicBezTo>
                <a:cubicBezTo>
                  <a:pt x="41" y="37"/>
                  <a:pt x="42" y="37"/>
                  <a:pt x="43" y="36"/>
                </a:cubicBezTo>
                <a:cubicBezTo>
                  <a:pt x="43" y="35"/>
                  <a:pt x="44" y="33"/>
                  <a:pt x="44" y="32"/>
                </a:cubicBezTo>
                <a:cubicBezTo>
                  <a:pt x="45" y="30"/>
                  <a:pt x="45" y="27"/>
                  <a:pt x="45" y="24"/>
                </a:cubicBezTo>
                <a:cubicBezTo>
                  <a:pt x="45" y="17"/>
                  <a:pt x="45" y="17"/>
                  <a:pt x="44" y="9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5"/>
                  <a:pt x="44" y="4"/>
                  <a:pt x="43" y="4"/>
                </a:cubicBezTo>
                <a:cubicBezTo>
                  <a:pt x="42" y="3"/>
                  <a:pt x="41" y="3"/>
                  <a:pt x="40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0"/>
                  <a:pt x="36" y="0"/>
                  <a:pt x="36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9" y="0"/>
                  <a:pt x="51" y="0"/>
                  <a:pt x="54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5" y="0"/>
                  <a:pt x="55" y="1"/>
                  <a:pt x="55" y="1"/>
                </a:cubicBezTo>
                <a:cubicBezTo>
                  <a:pt x="55" y="2"/>
                  <a:pt x="55" y="2"/>
                  <a:pt x="54" y="3"/>
                </a:cubicBezTo>
                <a:cubicBezTo>
                  <a:pt x="53" y="3"/>
                  <a:pt x="52" y="3"/>
                  <a:pt x="51" y="3"/>
                </a:cubicBezTo>
                <a:cubicBezTo>
                  <a:pt x="50" y="3"/>
                  <a:pt x="49" y="3"/>
                  <a:pt x="49" y="4"/>
                </a:cubicBezTo>
                <a:cubicBezTo>
                  <a:pt x="48" y="4"/>
                  <a:pt x="48" y="4"/>
                  <a:pt x="48" y="5"/>
                </a:cubicBezTo>
                <a:cubicBezTo>
                  <a:pt x="48" y="6"/>
                  <a:pt x="48" y="6"/>
                  <a:pt x="48" y="7"/>
                </a:cubicBezTo>
                <a:cubicBezTo>
                  <a:pt x="48" y="7"/>
                  <a:pt x="48" y="8"/>
                  <a:pt x="49" y="21"/>
                </a:cubicBezTo>
                <a:cubicBezTo>
                  <a:pt x="49" y="27"/>
                  <a:pt x="49" y="30"/>
                  <a:pt x="48" y="32"/>
                </a:cubicBezTo>
                <a:cubicBezTo>
                  <a:pt x="48" y="34"/>
                  <a:pt x="48" y="35"/>
                  <a:pt x="47" y="36"/>
                </a:cubicBezTo>
                <a:cubicBezTo>
                  <a:pt x="46" y="38"/>
                  <a:pt x="45" y="40"/>
                  <a:pt x="43" y="41"/>
                </a:cubicBezTo>
                <a:cubicBezTo>
                  <a:pt x="41" y="42"/>
                  <a:pt x="39" y="43"/>
                  <a:pt x="37" y="44"/>
                </a:cubicBezTo>
                <a:cubicBezTo>
                  <a:pt x="34" y="45"/>
                  <a:pt x="31" y="45"/>
                  <a:pt x="27" y="45"/>
                </a:cubicBezTo>
                <a:cubicBezTo>
                  <a:pt x="23" y="45"/>
                  <a:pt x="20" y="45"/>
                  <a:pt x="17" y="44"/>
                </a:cubicBezTo>
                <a:cubicBezTo>
                  <a:pt x="14" y="42"/>
                  <a:pt x="12" y="41"/>
                  <a:pt x="11" y="39"/>
                </a:cubicBezTo>
                <a:cubicBezTo>
                  <a:pt x="9" y="37"/>
                  <a:pt x="8" y="35"/>
                  <a:pt x="8" y="32"/>
                </a:cubicBezTo>
                <a:cubicBezTo>
                  <a:pt x="8" y="30"/>
                  <a:pt x="7" y="27"/>
                  <a:pt x="7" y="24"/>
                </a:cubicBezTo>
                <a:cubicBezTo>
                  <a:pt x="7" y="12"/>
                  <a:pt x="7" y="12"/>
                  <a:pt x="7" y="12"/>
                </a:cubicBezTo>
                <a:cubicBezTo>
                  <a:pt x="7" y="7"/>
                  <a:pt x="7" y="5"/>
                  <a:pt x="7" y="4"/>
                </a:cubicBezTo>
                <a:cubicBezTo>
                  <a:pt x="6" y="3"/>
                  <a:pt x="4" y="3"/>
                  <a:pt x="1" y="3"/>
                </a:cubicBezTo>
                <a:cubicBezTo>
                  <a:pt x="1" y="3"/>
                  <a:pt x="0" y="3"/>
                  <a:pt x="0" y="3"/>
                </a:cubicBezTo>
                <a:close/>
                <a:moveTo>
                  <a:pt x="55" y="51"/>
                </a:moveTo>
                <a:cubicBezTo>
                  <a:pt x="55" y="50"/>
                  <a:pt x="54" y="50"/>
                  <a:pt x="53" y="50"/>
                </a:cubicBezTo>
                <a:cubicBezTo>
                  <a:pt x="1" y="50"/>
                  <a:pt x="1" y="50"/>
                  <a:pt x="1" y="50"/>
                </a:cubicBezTo>
                <a:cubicBezTo>
                  <a:pt x="0" y="50"/>
                  <a:pt x="0" y="50"/>
                  <a:pt x="0" y="51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54"/>
                  <a:pt x="0" y="54"/>
                  <a:pt x="1" y="54"/>
                </a:cubicBezTo>
                <a:cubicBezTo>
                  <a:pt x="53" y="54"/>
                  <a:pt x="53" y="54"/>
                  <a:pt x="53" y="54"/>
                </a:cubicBezTo>
                <a:cubicBezTo>
                  <a:pt x="54" y="54"/>
                  <a:pt x="55" y="54"/>
                  <a:pt x="55" y="53"/>
                </a:cubicBezTo>
                <a:lnTo>
                  <a:pt x="55" y="5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9" name="Freeform 171"/>
          <p:cNvSpPr/>
          <p:nvPr/>
        </p:nvSpPr>
        <p:spPr bwMode="auto">
          <a:xfrm>
            <a:off x="8436357" y="4898231"/>
            <a:ext cx="219075" cy="158750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2" y="44"/>
              </a:cxn>
              <a:cxn ang="0">
                <a:pos x="61" y="45"/>
              </a:cxn>
              <a:cxn ang="0">
                <a:pos x="60" y="44"/>
              </a:cxn>
              <a:cxn ang="0">
                <a:pos x="45" y="30"/>
              </a:cxn>
              <a:cxn ang="0">
                <a:pos x="45" y="36"/>
              </a:cxn>
              <a:cxn ang="0">
                <a:pos x="35" y="46"/>
              </a:cxn>
              <a:cxn ang="0">
                <a:pos x="10" y="46"/>
              </a:cxn>
              <a:cxn ang="0">
                <a:pos x="0" y="36"/>
              </a:cxn>
              <a:cxn ang="0">
                <a:pos x="0" y="10"/>
              </a:cxn>
              <a:cxn ang="0">
                <a:pos x="10" y="0"/>
              </a:cxn>
              <a:cxn ang="0">
                <a:pos x="35" y="0"/>
              </a:cxn>
              <a:cxn ang="0">
                <a:pos x="45" y="10"/>
              </a:cxn>
              <a:cxn ang="0">
                <a:pos x="45" y="16"/>
              </a:cxn>
              <a:cxn ang="0">
                <a:pos x="60" y="2"/>
              </a:cxn>
              <a:cxn ang="0">
                <a:pos x="61" y="1"/>
              </a:cxn>
              <a:cxn ang="0">
                <a:pos x="62" y="1"/>
              </a:cxn>
              <a:cxn ang="0">
                <a:pos x="64" y="4"/>
              </a:cxn>
              <a:cxn ang="0">
                <a:pos x="64" y="42"/>
              </a:cxn>
            </a:cxnLst>
            <a:rect l="0" t="0" r="r" b="b"/>
            <a:pathLst>
              <a:path w="64" h="46">
                <a:moveTo>
                  <a:pt x="64" y="42"/>
                </a:moveTo>
                <a:cubicBezTo>
                  <a:pt x="64" y="43"/>
                  <a:pt x="63" y="44"/>
                  <a:pt x="62" y="44"/>
                </a:cubicBezTo>
                <a:cubicBezTo>
                  <a:pt x="62" y="45"/>
                  <a:pt x="62" y="45"/>
                  <a:pt x="61" y="45"/>
                </a:cubicBezTo>
                <a:cubicBezTo>
                  <a:pt x="61" y="45"/>
                  <a:pt x="60" y="44"/>
                  <a:pt x="60" y="44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41"/>
                  <a:pt x="41" y="46"/>
                  <a:pt x="35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4" y="46"/>
                  <a:pt x="0" y="41"/>
                  <a:pt x="0" y="36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41" y="0"/>
                  <a:pt x="45" y="5"/>
                  <a:pt x="45" y="10"/>
                </a:cubicBezTo>
                <a:cubicBezTo>
                  <a:pt x="45" y="16"/>
                  <a:pt x="45" y="16"/>
                  <a:pt x="45" y="16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1"/>
                  <a:pt x="61" y="1"/>
                  <a:pt x="61" y="1"/>
                </a:cubicBezTo>
                <a:cubicBezTo>
                  <a:pt x="62" y="1"/>
                  <a:pt x="62" y="1"/>
                  <a:pt x="62" y="1"/>
                </a:cubicBezTo>
                <a:cubicBezTo>
                  <a:pt x="63" y="2"/>
                  <a:pt x="64" y="3"/>
                  <a:pt x="64" y="4"/>
                </a:cubicBezTo>
                <a:lnTo>
                  <a:pt x="64" y="4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0" name="Freeform 172"/>
          <p:cNvSpPr>
            <a:spLocks noEditPoints="1"/>
          </p:cNvSpPr>
          <p:nvPr/>
        </p:nvSpPr>
        <p:spPr bwMode="auto">
          <a:xfrm>
            <a:off x="8931657" y="4901406"/>
            <a:ext cx="139700" cy="150813"/>
          </a:xfrm>
          <a:custGeom>
            <a:avLst/>
            <a:gdLst/>
            <a:ahLst/>
            <a:cxnLst>
              <a:cxn ang="0">
                <a:pos x="27" y="41"/>
              </a:cxn>
              <a:cxn ang="0">
                <a:pos x="25" y="44"/>
              </a:cxn>
              <a:cxn ang="0">
                <a:pos x="23" y="43"/>
              </a:cxn>
              <a:cxn ang="0">
                <a:pos x="11" y="31"/>
              </a:cxn>
              <a:cxn ang="0">
                <a:pos x="2" y="31"/>
              </a:cxn>
              <a:cxn ang="0">
                <a:pos x="0" y="29"/>
              </a:cxn>
              <a:cxn ang="0">
                <a:pos x="0" y="15"/>
              </a:cxn>
              <a:cxn ang="0">
                <a:pos x="2" y="13"/>
              </a:cxn>
              <a:cxn ang="0">
                <a:pos x="11" y="13"/>
              </a:cxn>
              <a:cxn ang="0">
                <a:pos x="23" y="1"/>
              </a:cxn>
              <a:cxn ang="0">
                <a:pos x="25" y="0"/>
              </a:cxn>
              <a:cxn ang="0">
                <a:pos x="27" y="3"/>
              </a:cxn>
              <a:cxn ang="0">
                <a:pos x="27" y="41"/>
              </a:cxn>
              <a:cxn ang="0">
                <a:pos x="35" y="30"/>
              </a:cxn>
              <a:cxn ang="0">
                <a:pos x="34" y="31"/>
              </a:cxn>
              <a:cxn ang="0">
                <a:pos x="32" y="28"/>
              </a:cxn>
              <a:cxn ang="0">
                <a:pos x="36" y="22"/>
              </a:cxn>
              <a:cxn ang="0">
                <a:pos x="32" y="16"/>
              </a:cxn>
              <a:cxn ang="0">
                <a:pos x="34" y="13"/>
              </a:cxn>
              <a:cxn ang="0">
                <a:pos x="35" y="14"/>
              </a:cxn>
              <a:cxn ang="0">
                <a:pos x="41" y="22"/>
              </a:cxn>
              <a:cxn ang="0">
                <a:pos x="35" y="30"/>
              </a:cxn>
            </a:cxnLst>
            <a:rect l="0" t="0" r="r" b="b"/>
            <a:pathLst>
              <a:path w="41" h="44">
                <a:moveTo>
                  <a:pt x="27" y="41"/>
                </a:moveTo>
                <a:cubicBezTo>
                  <a:pt x="27" y="43"/>
                  <a:pt x="26" y="44"/>
                  <a:pt x="25" y="44"/>
                </a:cubicBezTo>
                <a:cubicBezTo>
                  <a:pt x="24" y="44"/>
                  <a:pt x="24" y="43"/>
                  <a:pt x="23" y="43"/>
                </a:cubicBezTo>
                <a:cubicBezTo>
                  <a:pt x="11" y="31"/>
                  <a:pt x="11" y="31"/>
                  <a:pt x="11" y="31"/>
                </a:cubicBezTo>
                <a:cubicBezTo>
                  <a:pt x="2" y="31"/>
                  <a:pt x="2" y="31"/>
                  <a:pt x="2" y="31"/>
                </a:cubicBezTo>
                <a:cubicBezTo>
                  <a:pt x="1" y="31"/>
                  <a:pt x="0" y="30"/>
                  <a:pt x="0" y="29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4"/>
                  <a:pt x="1" y="13"/>
                  <a:pt x="2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23" y="1"/>
                  <a:pt x="23" y="1"/>
                  <a:pt x="23" y="1"/>
                </a:cubicBezTo>
                <a:cubicBezTo>
                  <a:pt x="24" y="0"/>
                  <a:pt x="24" y="0"/>
                  <a:pt x="25" y="0"/>
                </a:cubicBezTo>
                <a:cubicBezTo>
                  <a:pt x="26" y="0"/>
                  <a:pt x="27" y="1"/>
                  <a:pt x="27" y="3"/>
                </a:cubicBezTo>
                <a:lnTo>
                  <a:pt x="27" y="41"/>
                </a:lnTo>
                <a:close/>
                <a:moveTo>
                  <a:pt x="35" y="30"/>
                </a:moveTo>
                <a:cubicBezTo>
                  <a:pt x="35" y="30"/>
                  <a:pt x="35" y="31"/>
                  <a:pt x="34" y="31"/>
                </a:cubicBezTo>
                <a:cubicBezTo>
                  <a:pt x="33" y="31"/>
                  <a:pt x="32" y="30"/>
                  <a:pt x="32" y="28"/>
                </a:cubicBezTo>
                <a:cubicBezTo>
                  <a:pt x="32" y="26"/>
                  <a:pt x="36" y="26"/>
                  <a:pt x="36" y="22"/>
                </a:cubicBezTo>
                <a:cubicBezTo>
                  <a:pt x="36" y="18"/>
                  <a:pt x="32" y="18"/>
                  <a:pt x="32" y="16"/>
                </a:cubicBezTo>
                <a:cubicBezTo>
                  <a:pt x="32" y="14"/>
                  <a:pt x="33" y="13"/>
                  <a:pt x="34" y="13"/>
                </a:cubicBezTo>
                <a:cubicBezTo>
                  <a:pt x="35" y="13"/>
                  <a:pt x="35" y="13"/>
                  <a:pt x="35" y="14"/>
                </a:cubicBezTo>
                <a:cubicBezTo>
                  <a:pt x="39" y="15"/>
                  <a:pt x="41" y="18"/>
                  <a:pt x="41" y="22"/>
                </a:cubicBezTo>
                <a:cubicBezTo>
                  <a:pt x="41" y="26"/>
                  <a:pt x="39" y="29"/>
                  <a:pt x="35" y="3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1" name="Freeform 173"/>
          <p:cNvSpPr>
            <a:spLocks noEditPoints="1"/>
          </p:cNvSpPr>
          <p:nvPr/>
        </p:nvSpPr>
        <p:spPr bwMode="auto">
          <a:xfrm>
            <a:off x="9425370" y="4874418"/>
            <a:ext cx="250825" cy="206375"/>
          </a:xfrm>
          <a:custGeom>
            <a:avLst/>
            <a:gdLst/>
            <a:ahLst/>
            <a:cxnLst>
              <a:cxn ang="0">
                <a:pos x="49" y="18"/>
              </a:cxn>
              <a:cxn ang="0">
                <a:pos x="27" y="39"/>
              </a:cxn>
              <a:cxn ang="0">
                <a:pos x="28" y="44"/>
              </a:cxn>
              <a:cxn ang="0">
                <a:pos x="26" y="44"/>
              </a:cxn>
              <a:cxn ang="0">
                <a:pos x="17" y="43"/>
              </a:cxn>
              <a:cxn ang="0">
                <a:pos x="8" y="47"/>
              </a:cxn>
              <a:cxn ang="0">
                <a:pos x="10" y="40"/>
              </a:cxn>
              <a:cxn ang="0">
                <a:pos x="0" y="22"/>
              </a:cxn>
              <a:cxn ang="0">
                <a:pos x="26" y="0"/>
              </a:cxn>
              <a:cxn ang="0">
                <a:pos x="52" y="18"/>
              </a:cxn>
              <a:cxn ang="0">
                <a:pos x="49" y="18"/>
              </a:cxn>
              <a:cxn ang="0">
                <a:pos x="17" y="11"/>
              </a:cxn>
              <a:cxn ang="0">
                <a:pos x="13" y="14"/>
              </a:cxn>
              <a:cxn ang="0">
                <a:pos x="17" y="18"/>
              </a:cxn>
              <a:cxn ang="0">
                <a:pos x="20" y="14"/>
              </a:cxn>
              <a:cxn ang="0">
                <a:pos x="17" y="11"/>
              </a:cxn>
              <a:cxn ang="0">
                <a:pos x="64" y="53"/>
              </a:cxn>
              <a:cxn ang="0">
                <a:pos x="66" y="60"/>
              </a:cxn>
              <a:cxn ang="0">
                <a:pos x="59" y="56"/>
              </a:cxn>
              <a:cxn ang="0">
                <a:pos x="51" y="57"/>
              </a:cxn>
              <a:cxn ang="0">
                <a:pos x="29" y="38"/>
              </a:cxn>
              <a:cxn ang="0">
                <a:pos x="51" y="20"/>
              </a:cxn>
              <a:cxn ang="0">
                <a:pos x="73" y="38"/>
              </a:cxn>
              <a:cxn ang="0">
                <a:pos x="64" y="53"/>
              </a:cxn>
              <a:cxn ang="0">
                <a:pos x="35" y="11"/>
              </a:cxn>
              <a:cxn ang="0">
                <a:pos x="31" y="14"/>
              </a:cxn>
              <a:cxn ang="0">
                <a:pos x="35" y="18"/>
              </a:cxn>
              <a:cxn ang="0">
                <a:pos x="39" y="14"/>
              </a:cxn>
              <a:cxn ang="0">
                <a:pos x="35" y="11"/>
              </a:cxn>
              <a:cxn ang="0">
                <a:pos x="44" y="30"/>
              </a:cxn>
              <a:cxn ang="0">
                <a:pos x="41" y="33"/>
              </a:cxn>
              <a:cxn ang="0">
                <a:pos x="44" y="35"/>
              </a:cxn>
              <a:cxn ang="0">
                <a:pos x="47" y="33"/>
              </a:cxn>
              <a:cxn ang="0">
                <a:pos x="44" y="30"/>
              </a:cxn>
              <a:cxn ang="0">
                <a:pos x="58" y="30"/>
              </a:cxn>
              <a:cxn ang="0">
                <a:pos x="55" y="33"/>
              </a:cxn>
              <a:cxn ang="0">
                <a:pos x="58" y="35"/>
              </a:cxn>
              <a:cxn ang="0">
                <a:pos x="61" y="33"/>
              </a:cxn>
              <a:cxn ang="0">
                <a:pos x="58" y="30"/>
              </a:cxn>
            </a:cxnLst>
            <a:rect l="0" t="0" r="r" b="b"/>
            <a:pathLst>
              <a:path w="73" h="60">
                <a:moveTo>
                  <a:pt x="49" y="18"/>
                </a:moveTo>
                <a:cubicBezTo>
                  <a:pt x="37" y="18"/>
                  <a:pt x="27" y="27"/>
                  <a:pt x="27" y="39"/>
                </a:cubicBezTo>
                <a:cubicBezTo>
                  <a:pt x="27" y="41"/>
                  <a:pt x="28" y="42"/>
                  <a:pt x="28" y="44"/>
                </a:cubicBezTo>
                <a:cubicBezTo>
                  <a:pt x="27" y="44"/>
                  <a:pt x="26" y="44"/>
                  <a:pt x="26" y="44"/>
                </a:cubicBezTo>
                <a:cubicBezTo>
                  <a:pt x="22" y="44"/>
                  <a:pt x="20" y="44"/>
                  <a:pt x="17" y="43"/>
                </a:cubicBezTo>
                <a:cubicBezTo>
                  <a:pt x="8" y="47"/>
                  <a:pt x="8" y="47"/>
                  <a:pt x="8" y="47"/>
                </a:cubicBezTo>
                <a:cubicBezTo>
                  <a:pt x="10" y="40"/>
                  <a:pt x="10" y="40"/>
                  <a:pt x="10" y="40"/>
                </a:cubicBezTo>
                <a:cubicBezTo>
                  <a:pt x="4" y="35"/>
                  <a:pt x="0" y="29"/>
                  <a:pt x="0" y="22"/>
                </a:cubicBezTo>
                <a:cubicBezTo>
                  <a:pt x="0" y="10"/>
                  <a:pt x="11" y="0"/>
                  <a:pt x="26" y="0"/>
                </a:cubicBezTo>
                <a:cubicBezTo>
                  <a:pt x="38" y="0"/>
                  <a:pt x="50" y="8"/>
                  <a:pt x="52" y="18"/>
                </a:cubicBezTo>
                <a:cubicBezTo>
                  <a:pt x="51" y="18"/>
                  <a:pt x="50" y="18"/>
                  <a:pt x="49" y="18"/>
                </a:cubicBezTo>
                <a:close/>
                <a:moveTo>
                  <a:pt x="17" y="11"/>
                </a:moveTo>
                <a:cubicBezTo>
                  <a:pt x="15" y="11"/>
                  <a:pt x="13" y="12"/>
                  <a:pt x="13" y="14"/>
                </a:cubicBezTo>
                <a:cubicBezTo>
                  <a:pt x="13" y="16"/>
                  <a:pt x="15" y="18"/>
                  <a:pt x="17" y="18"/>
                </a:cubicBezTo>
                <a:cubicBezTo>
                  <a:pt x="19" y="18"/>
                  <a:pt x="20" y="16"/>
                  <a:pt x="20" y="14"/>
                </a:cubicBezTo>
                <a:cubicBezTo>
                  <a:pt x="20" y="12"/>
                  <a:pt x="19" y="11"/>
                  <a:pt x="17" y="11"/>
                </a:cubicBezTo>
                <a:close/>
                <a:moveTo>
                  <a:pt x="64" y="53"/>
                </a:moveTo>
                <a:cubicBezTo>
                  <a:pt x="66" y="60"/>
                  <a:pt x="66" y="60"/>
                  <a:pt x="66" y="60"/>
                </a:cubicBezTo>
                <a:cubicBezTo>
                  <a:pt x="59" y="56"/>
                  <a:pt x="59" y="56"/>
                  <a:pt x="59" y="56"/>
                </a:cubicBezTo>
                <a:cubicBezTo>
                  <a:pt x="56" y="56"/>
                  <a:pt x="53" y="57"/>
                  <a:pt x="51" y="57"/>
                </a:cubicBezTo>
                <a:cubicBezTo>
                  <a:pt x="39" y="57"/>
                  <a:pt x="29" y="49"/>
                  <a:pt x="29" y="38"/>
                </a:cubicBezTo>
                <a:cubicBezTo>
                  <a:pt x="29" y="28"/>
                  <a:pt x="39" y="20"/>
                  <a:pt x="51" y="20"/>
                </a:cubicBezTo>
                <a:cubicBezTo>
                  <a:pt x="63" y="20"/>
                  <a:pt x="73" y="28"/>
                  <a:pt x="73" y="38"/>
                </a:cubicBezTo>
                <a:cubicBezTo>
                  <a:pt x="73" y="44"/>
                  <a:pt x="69" y="49"/>
                  <a:pt x="64" y="53"/>
                </a:cubicBezTo>
                <a:close/>
                <a:moveTo>
                  <a:pt x="35" y="11"/>
                </a:moveTo>
                <a:cubicBezTo>
                  <a:pt x="33" y="11"/>
                  <a:pt x="31" y="12"/>
                  <a:pt x="31" y="14"/>
                </a:cubicBezTo>
                <a:cubicBezTo>
                  <a:pt x="31" y="16"/>
                  <a:pt x="33" y="18"/>
                  <a:pt x="35" y="18"/>
                </a:cubicBezTo>
                <a:cubicBezTo>
                  <a:pt x="37" y="18"/>
                  <a:pt x="39" y="16"/>
                  <a:pt x="39" y="14"/>
                </a:cubicBezTo>
                <a:cubicBezTo>
                  <a:pt x="39" y="12"/>
                  <a:pt x="37" y="11"/>
                  <a:pt x="35" y="11"/>
                </a:cubicBezTo>
                <a:close/>
                <a:moveTo>
                  <a:pt x="44" y="30"/>
                </a:moveTo>
                <a:cubicBezTo>
                  <a:pt x="42" y="30"/>
                  <a:pt x="41" y="31"/>
                  <a:pt x="41" y="33"/>
                </a:cubicBezTo>
                <a:cubicBezTo>
                  <a:pt x="41" y="34"/>
                  <a:pt x="42" y="35"/>
                  <a:pt x="44" y="35"/>
                </a:cubicBezTo>
                <a:cubicBezTo>
                  <a:pt x="46" y="35"/>
                  <a:pt x="47" y="34"/>
                  <a:pt x="47" y="33"/>
                </a:cubicBezTo>
                <a:cubicBezTo>
                  <a:pt x="47" y="31"/>
                  <a:pt x="46" y="30"/>
                  <a:pt x="44" y="30"/>
                </a:cubicBezTo>
                <a:close/>
                <a:moveTo>
                  <a:pt x="58" y="30"/>
                </a:moveTo>
                <a:cubicBezTo>
                  <a:pt x="57" y="30"/>
                  <a:pt x="55" y="31"/>
                  <a:pt x="55" y="33"/>
                </a:cubicBezTo>
                <a:cubicBezTo>
                  <a:pt x="55" y="34"/>
                  <a:pt x="57" y="35"/>
                  <a:pt x="58" y="35"/>
                </a:cubicBezTo>
                <a:cubicBezTo>
                  <a:pt x="60" y="35"/>
                  <a:pt x="61" y="34"/>
                  <a:pt x="61" y="33"/>
                </a:cubicBezTo>
                <a:cubicBezTo>
                  <a:pt x="61" y="31"/>
                  <a:pt x="60" y="30"/>
                  <a:pt x="58" y="3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2" name="Freeform 174"/>
          <p:cNvSpPr>
            <a:spLocks noEditPoints="1"/>
          </p:cNvSpPr>
          <p:nvPr/>
        </p:nvSpPr>
        <p:spPr bwMode="auto">
          <a:xfrm>
            <a:off x="9923845" y="4883943"/>
            <a:ext cx="241300" cy="168275"/>
          </a:xfrm>
          <a:custGeom>
            <a:avLst/>
            <a:gdLst/>
            <a:ahLst/>
            <a:cxnLst>
              <a:cxn ang="0">
                <a:pos x="64" y="20"/>
              </a:cxn>
              <a:cxn ang="0">
                <a:pos x="35" y="9"/>
              </a:cxn>
              <a:cxn ang="0">
                <a:pos x="7" y="20"/>
              </a:cxn>
              <a:cxn ang="0">
                <a:pos x="6" y="20"/>
              </a:cxn>
              <a:cxn ang="0">
                <a:pos x="0" y="14"/>
              </a:cxn>
              <a:cxn ang="0">
                <a:pos x="1" y="13"/>
              </a:cxn>
              <a:cxn ang="0">
                <a:pos x="35" y="0"/>
              </a:cxn>
              <a:cxn ang="0">
                <a:pos x="70" y="13"/>
              </a:cxn>
              <a:cxn ang="0">
                <a:pos x="70" y="14"/>
              </a:cxn>
              <a:cxn ang="0">
                <a:pos x="64" y="20"/>
              </a:cxn>
              <a:cxn ang="0">
                <a:pos x="64" y="20"/>
              </a:cxn>
              <a:cxn ang="0">
                <a:pos x="54" y="30"/>
              </a:cxn>
              <a:cxn ang="0">
                <a:pos x="35" y="22"/>
              </a:cxn>
              <a:cxn ang="0">
                <a:pos x="16" y="30"/>
              </a:cxn>
              <a:cxn ang="0">
                <a:pos x="10" y="24"/>
              </a:cxn>
              <a:cxn ang="0">
                <a:pos x="10" y="23"/>
              </a:cxn>
              <a:cxn ang="0">
                <a:pos x="35" y="13"/>
              </a:cxn>
              <a:cxn ang="0">
                <a:pos x="60" y="23"/>
              </a:cxn>
              <a:cxn ang="0">
                <a:pos x="61" y="24"/>
              </a:cxn>
              <a:cxn ang="0">
                <a:pos x="55" y="30"/>
              </a:cxn>
              <a:cxn ang="0">
                <a:pos x="54" y="30"/>
              </a:cxn>
              <a:cxn ang="0">
                <a:pos x="35" y="36"/>
              </a:cxn>
              <a:cxn ang="0">
                <a:pos x="26" y="40"/>
              </a:cxn>
              <a:cxn ang="0">
                <a:pos x="20" y="34"/>
              </a:cxn>
              <a:cxn ang="0">
                <a:pos x="20" y="33"/>
              </a:cxn>
              <a:cxn ang="0">
                <a:pos x="35" y="27"/>
              </a:cxn>
              <a:cxn ang="0">
                <a:pos x="51" y="33"/>
              </a:cxn>
              <a:cxn ang="0">
                <a:pos x="51" y="34"/>
              </a:cxn>
              <a:cxn ang="0">
                <a:pos x="45" y="40"/>
              </a:cxn>
              <a:cxn ang="0">
                <a:pos x="35" y="36"/>
              </a:cxn>
              <a:cxn ang="0">
                <a:pos x="29" y="43"/>
              </a:cxn>
              <a:cxn ang="0">
                <a:pos x="35" y="41"/>
              </a:cxn>
              <a:cxn ang="0">
                <a:pos x="41" y="43"/>
              </a:cxn>
              <a:cxn ang="0">
                <a:pos x="35" y="49"/>
              </a:cxn>
              <a:cxn ang="0">
                <a:pos x="29" y="43"/>
              </a:cxn>
            </a:cxnLst>
            <a:rect l="0" t="0" r="r" b="b"/>
            <a:pathLst>
              <a:path w="70" h="49">
                <a:moveTo>
                  <a:pt x="64" y="20"/>
                </a:moveTo>
                <a:cubicBezTo>
                  <a:pt x="55" y="13"/>
                  <a:pt x="46" y="9"/>
                  <a:pt x="35" y="9"/>
                </a:cubicBezTo>
                <a:cubicBezTo>
                  <a:pt x="24" y="9"/>
                  <a:pt x="15" y="13"/>
                  <a:pt x="7" y="20"/>
                </a:cubicBezTo>
                <a:cubicBezTo>
                  <a:pt x="7" y="20"/>
                  <a:pt x="7" y="20"/>
                  <a:pt x="6" y="20"/>
                </a:cubicBezTo>
                <a:cubicBezTo>
                  <a:pt x="5" y="20"/>
                  <a:pt x="0" y="15"/>
                  <a:pt x="0" y="14"/>
                </a:cubicBezTo>
                <a:cubicBezTo>
                  <a:pt x="0" y="14"/>
                  <a:pt x="0" y="14"/>
                  <a:pt x="1" y="13"/>
                </a:cubicBezTo>
                <a:cubicBezTo>
                  <a:pt x="10" y="4"/>
                  <a:pt x="23" y="0"/>
                  <a:pt x="35" y="0"/>
                </a:cubicBezTo>
                <a:cubicBezTo>
                  <a:pt x="48" y="0"/>
                  <a:pt x="61" y="4"/>
                  <a:pt x="70" y="13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5"/>
                  <a:pt x="65" y="20"/>
                  <a:pt x="64" y="20"/>
                </a:cubicBezTo>
                <a:cubicBezTo>
                  <a:pt x="64" y="20"/>
                  <a:pt x="64" y="20"/>
                  <a:pt x="64" y="20"/>
                </a:cubicBezTo>
                <a:close/>
                <a:moveTo>
                  <a:pt x="54" y="30"/>
                </a:moveTo>
                <a:cubicBezTo>
                  <a:pt x="48" y="25"/>
                  <a:pt x="43" y="22"/>
                  <a:pt x="35" y="22"/>
                </a:cubicBezTo>
                <a:cubicBezTo>
                  <a:pt x="25" y="22"/>
                  <a:pt x="16" y="30"/>
                  <a:pt x="16" y="30"/>
                </a:cubicBezTo>
                <a:cubicBezTo>
                  <a:pt x="15" y="30"/>
                  <a:pt x="10" y="25"/>
                  <a:pt x="10" y="24"/>
                </a:cubicBezTo>
                <a:cubicBezTo>
                  <a:pt x="10" y="24"/>
                  <a:pt x="10" y="23"/>
                  <a:pt x="10" y="23"/>
                </a:cubicBezTo>
                <a:cubicBezTo>
                  <a:pt x="17" y="17"/>
                  <a:pt x="26" y="13"/>
                  <a:pt x="35" y="13"/>
                </a:cubicBezTo>
                <a:cubicBezTo>
                  <a:pt x="44" y="13"/>
                  <a:pt x="54" y="17"/>
                  <a:pt x="60" y="23"/>
                </a:cubicBezTo>
                <a:cubicBezTo>
                  <a:pt x="61" y="23"/>
                  <a:pt x="61" y="24"/>
                  <a:pt x="61" y="24"/>
                </a:cubicBezTo>
                <a:cubicBezTo>
                  <a:pt x="61" y="25"/>
                  <a:pt x="56" y="30"/>
                  <a:pt x="55" y="30"/>
                </a:cubicBezTo>
                <a:cubicBezTo>
                  <a:pt x="54" y="30"/>
                  <a:pt x="54" y="30"/>
                  <a:pt x="54" y="30"/>
                </a:cubicBezTo>
                <a:close/>
                <a:moveTo>
                  <a:pt x="35" y="36"/>
                </a:moveTo>
                <a:cubicBezTo>
                  <a:pt x="30" y="36"/>
                  <a:pt x="26" y="40"/>
                  <a:pt x="26" y="40"/>
                </a:cubicBezTo>
                <a:cubicBezTo>
                  <a:pt x="25" y="40"/>
                  <a:pt x="20" y="35"/>
                  <a:pt x="20" y="34"/>
                </a:cubicBezTo>
                <a:cubicBezTo>
                  <a:pt x="20" y="33"/>
                  <a:pt x="20" y="33"/>
                  <a:pt x="20" y="33"/>
                </a:cubicBezTo>
                <a:cubicBezTo>
                  <a:pt x="24" y="29"/>
                  <a:pt x="30" y="27"/>
                  <a:pt x="35" y="27"/>
                </a:cubicBezTo>
                <a:cubicBezTo>
                  <a:pt x="41" y="27"/>
                  <a:pt x="47" y="29"/>
                  <a:pt x="51" y="33"/>
                </a:cubicBezTo>
                <a:cubicBezTo>
                  <a:pt x="51" y="33"/>
                  <a:pt x="51" y="33"/>
                  <a:pt x="51" y="34"/>
                </a:cubicBezTo>
                <a:cubicBezTo>
                  <a:pt x="51" y="35"/>
                  <a:pt x="46" y="40"/>
                  <a:pt x="45" y="40"/>
                </a:cubicBezTo>
                <a:cubicBezTo>
                  <a:pt x="44" y="40"/>
                  <a:pt x="41" y="36"/>
                  <a:pt x="35" y="36"/>
                </a:cubicBezTo>
                <a:close/>
                <a:moveTo>
                  <a:pt x="29" y="43"/>
                </a:moveTo>
                <a:cubicBezTo>
                  <a:pt x="29" y="42"/>
                  <a:pt x="34" y="41"/>
                  <a:pt x="35" y="41"/>
                </a:cubicBezTo>
                <a:cubicBezTo>
                  <a:pt x="37" y="41"/>
                  <a:pt x="41" y="42"/>
                  <a:pt x="41" y="43"/>
                </a:cubicBezTo>
                <a:cubicBezTo>
                  <a:pt x="41" y="44"/>
                  <a:pt x="36" y="49"/>
                  <a:pt x="35" y="49"/>
                </a:cubicBezTo>
                <a:cubicBezTo>
                  <a:pt x="34" y="49"/>
                  <a:pt x="29" y="44"/>
                  <a:pt x="29" y="4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3" name="Freeform 175"/>
          <p:cNvSpPr>
            <a:spLocks noEditPoints="1"/>
          </p:cNvSpPr>
          <p:nvPr/>
        </p:nvSpPr>
        <p:spPr bwMode="auto">
          <a:xfrm>
            <a:off x="10377105" y="4883943"/>
            <a:ext cx="198438" cy="200025"/>
          </a:xfrm>
          <a:custGeom>
            <a:avLst/>
            <a:gdLst/>
            <a:ahLst/>
            <a:cxnLst>
              <a:cxn ang="0">
                <a:pos x="11" y="57"/>
              </a:cxn>
              <a:cxn ang="0">
                <a:pos x="8" y="58"/>
              </a:cxn>
              <a:cxn ang="0">
                <a:pos x="5" y="57"/>
              </a:cxn>
              <a:cxn ang="0">
                <a:pos x="1" y="53"/>
              </a:cxn>
              <a:cxn ang="0">
                <a:pos x="0" y="50"/>
              </a:cxn>
              <a:cxn ang="0">
                <a:pos x="1" y="47"/>
              </a:cxn>
              <a:cxn ang="0">
                <a:pos x="25" y="22"/>
              </a:cxn>
              <a:cxn ang="0">
                <a:pos x="35" y="33"/>
              </a:cxn>
              <a:cxn ang="0">
                <a:pos x="11" y="57"/>
              </a:cxn>
              <a:cxn ang="0">
                <a:pos x="10" y="45"/>
              </a:cxn>
              <a:cxn ang="0">
                <a:pos x="8" y="48"/>
              </a:cxn>
              <a:cxn ang="0">
                <a:pos x="10" y="50"/>
              </a:cxn>
              <a:cxn ang="0">
                <a:pos x="12" y="48"/>
              </a:cxn>
              <a:cxn ang="0">
                <a:pos x="10" y="45"/>
              </a:cxn>
              <a:cxn ang="0">
                <a:pos x="57" y="21"/>
              </a:cxn>
              <a:cxn ang="0">
                <a:pos x="42" y="32"/>
              </a:cxn>
              <a:cxn ang="0">
                <a:pos x="26" y="16"/>
              </a:cxn>
              <a:cxn ang="0">
                <a:pos x="42" y="0"/>
              </a:cxn>
              <a:cxn ang="0">
                <a:pos x="50" y="2"/>
              </a:cxn>
              <a:cxn ang="0">
                <a:pos x="51" y="3"/>
              </a:cxn>
              <a:cxn ang="0">
                <a:pos x="50" y="4"/>
              </a:cxn>
              <a:cxn ang="0">
                <a:pos x="40" y="10"/>
              </a:cxn>
              <a:cxn ang="0">
                <a:pos x="40" y="18"/>
              </a:cxn>
              <a:cxn ang="0">
                <a:pos x="47" y="22"/>
              </a:cxn>
              <a:cxn ang="0">
                <a:pos x="57" y="16"/>
              </a:cxn>
              <a:cxn ang="0">
                <a:pos x="58" y="17"/>
              </a:cxn>
              <a:cxn ang="0">
                <a:pos x="57" y="21"/>
              </a:cxn>
            </a:cxnLst>
            <a:rect l="0" t="0" r="r" b="b"/>
            <a:pathLst>
              <a:path w="58" h="58">
                <a:moveTo>
                  <a:pt x="11" y="57"/>
                </a:moveTo>
                <a:cubicBezTo>
                  <a:pt x="10" y="58"/>
                  <a:pt x="9" y="58"/>
                  <a:pt x="8" y="58"/>
                </a:cubicBezTo>
                <a:cubicBezTo>
                  <a:pt x="7" y="58"/>
                  <a:pt x="6" y="58"/>
                  <a:pt x="5" y="57"/>
                </a:cubicBezTo>
                <a:cubicBezTo>
                  <a:pt x="1" y="53"/>
                  <a:pt x="1" y="53"/>
                  <a:pt x="1" y="53"/>
                </a:cubicBezTo>
                <a:cubicBezTo>
                  <a:pt x="0" y="52"/>
                  <a:pt x="0" y="51"/>
                  <a:pt x="0" y="50"/>
                </a:cubicBezTo>
                <a:cubicBezTo>
                  <a:pt x="0" y="49"/>
                  <a:pt x="0" y="47"/>
                  <a:pt x="1" y="47"/>
                </a:cubicBezTo>
                <a:cubicBezTo>
                  <a:pt x="25" y="22"/>
                  <a:pt x="25" y="22"/>
                  <a:pt x="25" y="22"/>
                </a:cubicBezTo>
                <a:cubicBezTo>
                  <a:pt x="27" y="27"/>
                  <a:pt x="31" y="31"/>
                  <a:pt x="35" y="33"/>
                </a:cubicBezTo>
                <a:lnTo>
                  <a:pt x="11" y="57"/>
                </a:lnTo>
                <a:close/>
                <a:moveTo>
                  <a:pt x="10" y="45"/>
                </a:moveTo>
                <a:cubicBezTo>
                  <a:pt x="9" y="45"/>
                  <a:pt x="8" y="46"/>
                  <a:pt x="8" y="48"/>
                </a:cubicBezTo>
                <a:cubicBezTo>
                  <a:pt x="8" y="49"/>
                  <a:pt x="9" y="50"/>
                  <a:pt x="10" y="50"/>
                </a:cubicBezTo>
                <a:cubicBezTo>
                  <a:pt x="11" y="50"/>
                  <a:pt x="12" y="49"/>
                  <a:pt x="12" y="48"/>
                </a:cubicBezTo>
                <a:cubicBezTo>
                  <a:pt x="12" y="46"/>
                  <a:pt x="11" y="45"/>
                  <a:pt x="10" y="45"/>
                </a:cubicBezTo>
                <a:close/>
                <a:moveTo>
                  <a:pt x="57" y="21"/>
                </a:moveTo>
                <a:cubicBezTo>
                  <a:pt x="55" y="27"/>
                  <a:pt x="49" y="32"/>
                  <a:pt x="42" y="32"/>
                </a:cubicBezTo>
                <a:cubicBezTo>
                  <a:pt x="33" y="32"/>
                  <a:pt x="26" y="24"/>
                  <a:pt x="26" y="16"/>
                </a:cubicBezTo>
                <a:cubicBezTo>
                  <a:pt x="26" y="7"/>
                  <a:pt x="33" y="0"/>
                  <a:pt x="42" y="0"/>
                </a:cubicBezTo>
                <a:cubicBezTo>
                  <a:pt x="45" y="0"/>
                  <a:pt x="48" y="0"/>
                  <a:pt x="50" y="2"/>
                </a:cubicBezTo>
                <a:cubicBezTo>
                  <a:pt x="51" y="2"/>
                  <a:pt x="51" y="2"/>
                  <a:pt x="51" y="3"/>
                </a:cubicBezTo>
                <a:cubicBezTo>
                  <a:pt x="51" y="3"/>
                  <a:pt x="51" y="4"/>
                  <a:pt x="50" y="4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8"/>
                  <a:pt x="40" y="18"/>
                  <a:pt x="40" y="18"/>
                </a:cubicBezTo>
                <a:cubicBezTo>
                  <a:pt x="47" y="22"/>
                  <a:pt x="47" y="22"/>
                  <a:pt x="47" y="22"/>
                </a:cubicBezTo>
                <a:cubicBezTo>
                  <a:pt x="48" y="21"/>
                  <a:pt x="56" y="16"/>
                  <a:pt x="57" y="16"/>
                </a:cubicBezTo>
                <a:cubicBezTo>
                  <a:pt x="58" y="16"/>
                  <a:pt x="58" y="16"/>
                  <a:pt x="58" y="17"/>
                </a:cubicBezTo>
                <a:cubicBezTo>
                  <a:pt x="58" y="18"/>
                  <a:pt x="58" y="20"/>
                  <a:pt x="57" y="2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4" name="Freeform 176"/>
          <p:cNvSpPr>
            <a:spLocks noEditPoints="1"/>
          </p:cNvSpPr>
          <p:nvPr/>
        </p:nvSpPr>
        <p:spPr bwMode="auto">
          <a:xfrm>
            <a:off x="1595820" y="5323681"/>
            <a:ext cx="168275" cy="223838"/>
          </a:xfrm>
          <a:custGeom>
            <a:avLst/>
            <a:gdLst/>
            <a:ahLst/>
            <a:cxnLst>
              <a:cxn ang="0">
                <a:pos x="17" y="41"/>
              </a:cxn>
              <a:cxn ang="0">
                <a:pos x="13" y="43"/>
              </a:cxn>
              <a:cxn ang="0">
                <a:pos x="2" y="46"/>
              </a:cxn>
              <a:cxn ang="0">
                <a:pos x="1" y="44"/>
              </a:cxn>
              <a:cxn ang="0">
                <a:pos x="0" y="42"/>
              </a:cxn>
              <a:cxn ang="0">
                <a:pos x="1" y="31"/>
              </a:cxn>
              <a:cxn ang="0">
                <a:pos x="3" y="30"/>
              </a:cxn>
              <a:cxn ang="0">
                <a:pos x="14" y="35"/>
              </a:cxn>
              <a:cxn ang="0">
                <a:pos x="17" y="36"/>
              </a:cxn>
              <a:cxn ang="0">
                <a:pos x="19" y="39"/>
              </a:cxn>
              <a:cxn ang="0">
                <a:pos x="17" y="41"/>
              </a:cxn>
              <a:cxn ang="0">
                <a:pos x="23" y="31"/>
              </a:cxn>
              <a:cxn ang="0">
                <a:pos x="19" y="29"/>
              </a:cxn>
              <a:cxn ang="0">
                <a:pos x="5" y="7"/>
              </a:cxn>
              <a:cxn ang="0">
                <a:pos x="6" y="5"/>
              </a:cxn>
              <a:cxn ang="0">
                <a:pos x="21" y="1"/>
              </a:cxn>
              <a:cxn ang="0">
                <a:pos x="23" y="2"/>
              </a:cxn>
              <a:cxn ang="0">
                <a:pos x="25" y="27"/>
              </a:cxn>
              <a:cxn ang="0">
                <a:pos x="23" y="31"/>
              </a:cxn>
              <a:cxn ang="0">
                <a:pos x="24" y="52"/>
              </a:cxn>
              <a:cxn ang="0">
                <a:pos x="24" y="63"/>
              </a:cxn>
              <a:cxn ang="0">
                <a:pos x="22" y="65"/>
              </a:cxn>
              <a:cxn ang="0">
                <a:pos x="10" y="60"/>
              </a:cxn>
              <a:cxn ang="0">
                <a:pos x="9" y="59"/>
              </a:cxn>
              <a:cxn ang="0">
                <a:pos x="10" y="58"/>
              </a:cxn>
              <a:cxn ang="0">
                <a:pos x="17" y="48"/>
              </a:cxn>
              <a:cxn ang="0">
                <a:pos x="19" y="46"/>
              </a:cxn>
              <a:cxn ang="0">
                <a:pos x="23" y="45"/>
              </a:cxn>
              <a:cxn ang="0">
                <a:pos x="24" y="48"/>
              </a:cxn>
              <a:cxn ang="0">
                <a:pos x="24" y="52"/>
              </a:cxn>
              <a:cxn ang="0">
                <a:pos x="47" y="33"/>
              </a:cxn>
              <a:cxn ang="0">
                <a:pos x="35" y="36"/>
              </a:cxn>
              <a:cxn ang="0">
                <a:pos x="32" y="37"/>
              </a:cxn>
              <a:cxn ang="0">
                <a:pos x="32" y="37"/>
              </a:cxn>
              <a:cxn ang="0">
                <a:pos x="29" y="35"/>
              </a:cxn>
              <a:cxn ang="0">
                <a:pos x="29" y="32"/>
              </a:cxn>
              <a:cxn ang="0">
                <a:pos x="32" y="28"/>
              </a:cxn>
              <a:cxn ang="0">
                <a:pos x="39" y="20"/>
              </a:cxn>
              <a:cxn ang="0">
                <a:pos x="41" y="20"/>
              </a:cxn>
              <a:cxn ang="0">
                <a:pos x="48" y="30"/>
              </a:cxn>
              <a:cxn ang="0">
                <a:pos x="48" y="31"/>
              </a:cxn>
              <a:cxn ang="0">
                <a:pos x="47" y="33"/>
              </a:cxn>
              <a:cxn ang="0">
                <a:pos x="40" y="60"/>
              </a:cxn>
              <a:cxn ang="0">
                <a:pos x="38" y="59"/>
              </a:cxn>
              <a:cxn ang="0">
                <a:pos x="32" y="49"/>
              </a:cxn>
              <a:cxn ang="0">
                <a:pos x="30" y="46"/>
              </a:cxn>
              <a:cxn ang="0">
                <a:pos x="30" y="43"/>
              </a:cxn>
              <a:cxn ang="0">
                <a:pos x="33" y="42"/>
              </a:cxn>
              <a:cxn ang="0">
                <a:pos x="37" y="44"/>
              </a:cxn>
              <a:cxn ang="0">
                <a:pos x="48" y="47"/>
              </a:cxn>
              <a:cxn ang="0">
                <a:pos x="49" y="49"/>
              </a:cxn>
              <a:cxn ang="0">
                <a:pos x="40" y="60"/>
              </a:cxn>
            </a:cxnLst>
            <a:rect l="0" t="0" r="r" b="b"/>
            <a:pathLst>
              <a:path w="49" h="65">
                <a:moveTo>
                  <a:pt x="17" y="41"/>
                </a:moveTo>
                <a:cubicBezTo>
                  <a:pt x="17" y="41"/>
                  <a:pt x="17" y="41"/>
                  <a:pt x="13" y="43"/>
                </a:cubicBezTo>
                <a:cubicBezTo>
                  <a:pt x="3" y="46"/>
                  <a:pt x="3" y="46"/>
                  <a:pt x="2" y="46"/>
                </a:cubicBezTo>
                <a:cubicBezTo>
                  <a:pt x="2" y="46"/>
                  <a:pt x="1" y="45"/>
                  <a:pt x="1" y="44"/>
                </a:cubicBezTo>
                <a:cubicBezTo>
                  <a:pt x="0" y="44"/>
                  <a:pt x="0" y="43"/>
                  <a:pt x="0" y="42"/>
                </a:cubicBezTo>
                <a:cubicBezTo>
                  <a:pt x="0" y="38"/>
                  <a:pt x="0" y="33"/>
                  <a:pt x="1" y="31"/>
                </a:cubicBezTo>
                <a:cubicBezTo>
                  <a:pt x="2" y="31"/>
                  <a:pt x="2" y="30"/>
                  <a:pt x="3" y="30"/>
                </a:cubicBezTo>
                <a:cubicBezTo>
                  <a:pt x="4" y="30"/>
                  <a:pt x="4" y="30"/>
                  <a:pt x="14" y="35"/>
                </a:cubicBezTo>
                <a:cubicBezTo>
                  <a:pt x="14" y="35"/>
                  <a:pt x="14" y="35"/>
                  <a:pt x="17" y="36"/>
                </a:cubicBezTo>
                <a:cubicBezTo>
                  <a:pt x="18" y="36"/>
                  <a:pt x="19" y="37"/>
                  <a:pt x="19" y="39"/>
                </a:cubicBezTo>
                <a:cubicBezTo>
                  <a:pt x="19" y="40"/>
                  <a:pt x="18" y="41"/>
                  <a:pt x="17" y="41"/>
                </a:cubicBezTo>
                <a:close/>
                <a:moveTo>
                  <a:pt x="23" y="31"/>
                </a:moveTo>
                <a:cubicBezTo>
                  <a:pt x="22" y="31"/>
                  <a:pt x="21" y="32"/>
                  <a:pt x="19" y="29"/>
                </a:cubicBezTo>
                <a:cubicBezTo>
                  <a:pt x="5" y="8"/>
                  <a:pt x="5" y="7"/>
                  <a:pt x="5" y="7"/>
                </a:cubicBezTo>
                <a:cubicBezTo>
                  <a:pt x="5" y="6"/>
                  <a:pt x="5" y="6"/>
                  <a:pt x="6" y="5"/>
                </a:cubicBezTo>
                <a:cubicBezTo>
                  <a:pt x="8" y="3"/>
                  <a:pt x="18" y="0"/>
                  <a:pt x="21" y="1"/>
                </a:cubicBezTo>
                <a:cubicBezTo>
                  <a:pt x="22" y="1"/>
                  <a:pt x="23" y="1"/>
                  <a:pt x="23" y="2"/>
                </a:cubicBezTo>
                <a:cubicBezTo>
                  <a:pt x="23" y="3"/>
                  <a:pt x="24" y="22"/>
                  <a:pt x="25" y="27"/>
                </a:cubicBezTo>
                <a:cubicBezTo>
                  <a:pt x="25" y="30"/>
                  <a:pt x="23" y="31"/>
                  <a:pt x="23" y="31"/>
                </a:cubicBezTo>
                <a:close/>
                <a:moveTo>
                  <a:pt x="24" y="52"/>
                </a:moveTo>
                <a:cubicBezTo>
                  <a:pt x="24" y="62"/>
                  <a:pt x="24" y="63"/>
                  <a:pt x="24" y="63"/>
                </a:cubicBezTo>
                <a:cubicBezTo>
                  <a:pt x="24" y="64"/>
                  <a:pt x="23" y="64"/>
                  <a:pt x="22" y="65"/>
                </a:cubicBezTo>
                <a:cubicBezTo>
                  <a:pt x="20" y="65"/>
                  <a:pt x="12" y="62"/>
                  <a:pt x="10" y="60"/>
                </a:cubicBezTo>
                <a:cubicBezTo>
                  <a:pt x="10" y="60"/>
                  <a:pt x="10" y="59"/>
                  <a:pt x="9" y="59"/>
                </a:cubicBezTo>
                <a:cubicBezTo>
                  <a:pt x="9" y="58"/>
                  <a:pt x="9" y="58"/>
                  <a:pt x="10" y="58"/>
                </a:cubicBezTo>
                <a:cubicBezTo>
                  <a:pt x="10" y="57"/>
                  <a:pt x="10" y="57"/>
                  <a:pt x="17" y="48"/>
                </a:cubicBezTo>
                <a:cubicBezTo>
                  <a:pt x="17" y="48"/>
                  <a:pt x="17" y="48"/>
                  <a:pt x="19" y="46"/>
                </a:cubicBezTo>
                <a:cubicBezTo>
                  <a:pt x="20" y="45"/>
                  <a:pt x="21" y="45"/>
                  <a:pt x="23" y="45"/>
                </a:cubicBezTo>
                <a:cubicBezTo>
                  <a:pt x="24" y="46"/>
                  <a:pt x="24" y="47"/>
                  <a:pt x="24" y="48"/>
                </a:cubicBezTo>
                <a:cubicBezTo>
                  <a:pt x="24" y="48"/>
                  <a:pt x="24" y="48"/>
                  <a:pt x="24" y="52"/>
                </a:cubicBezTo>
                <a:close/>
                <a:moveTo>
                  <a:pt x="47" y="33"/>
                </a:moveTo>
                <a:cubicBezTo>
                  <a:pt x="47" y="33"/>
                  <a:pt x="46" y="33"/>
                  <a:pt x="35" y="36"/>
                </a:cubicBezTo>
                <a:cubicBezTo>
                  <a:pt x="34" y="36"/>
                  <a:pt x="33" y="36"/>
                  <a:pt x="32" y="37"/>
                </a:cubicBezTo>
                <a:cubicBezTo>
                  <a:pt x="32" y="37"/>
                  <a:pt x="32" y="37"/>
                  <a:pt x="32" y="37"/>
                </a:cubicBezTo>
                <a:cubicBezTo>
                  <a:pt x="31" y="37"/>
                  <a:pt x="30" y="36"/>
                  <a:pt x="29" y="35"/>
                </a:cubicBezTo>
                <a:cubicBezTo>
                  <a:pt x="29" y="34"/>
                  <a:pt x="29" y="33"/>
                  <a:pt x="29" y="32"/>
                </a:cubicBezTo>
                <a:cubicBezTo>
                  <a:pt x="29" y="32"/>
                  <a:pt x="29" y="32"/>
                  <a:pt x="32" y="28"/>
                </a:cubicBezTo>
                <a:cubicBezTo>
                  <a:pt x="38" y="20"/>
                  <a:pt x="38" y="20"/>
                  <a:pt x="39" y="20"/>
                </a:cubicBezTo>
                <a:cubicBezTo>
                  <a:pt x="39" y="19"/>
                  <a:pt x="40" y="19"/>
                  <a:pt x="41" y="20"/>
                </a:cubicBezTo>
                <a:cubicBezTo>
                  <a:pt x="43" y="21"/>
                  <a:pt x="48" y="28"/>
                  <a:pt x="48" y="30"/>
                </a:cubicBezTo>
                <a:cubicBezTo>
                  <a:pt x="48" y="31"/>
                  <a:pt x="48" y="31"/>
                  <a:pt x="48" y="31"/>
                </a:cubicBezTo>
                <a:cubicBezTo>
                  <a:pt x="48" y="31"/>
                  <a:pt x="48" y="32"/>
                  <a:pt x="47" y="33"/>
                </a:cubicBezTo>
                <a:close/>
                <a:moveTo>
                  <a:pt x="40" y="60"/>
                </a:moveTo>
                <a:cubicBezTo>
                  <a:pt x="40" y="60"/>
                  <a:pt x="39" y="60"/>
                  <a:pt x="38" y="59"/>
                </a:cubicBezTo>
                <a:cubicBezTo>
                  <a:pt x="38" y="59"/>
                  <a:pt x="37" y="58"/>
                  <a:pt x="32" y="49"/>
                </a:cubicBezTo>
                <a:cubicBezTo>
                  <a:pt x="30" y="46"/>
                  <a:pt x="30" y="46"/>
                  <a:pt x="30" y="46"/>
                </a:cubicBezTo>
                <a:cubicBezTo>
                  <a:pt x="29" y="45"/>
                  <a:pt x="29" y="44"/>
                  <a:pt x="30" y="43"/>
                </a:cubicBezTo>
                <a:cubicBezTo>
                  <a:pt x="31" y="42"/>
                  <a:pt x="32" y="42"/>
                  <a:pt x="33" y="42"/>
                </a:cubicBezTo>
                <a:cubicBezTo>
                  <a:pt x="33" y="42"/>
                  <a:pt x="33" y="42"/>
                  <a:pt x="37" y="44"/>
                </a:cubicBezTo>
                <a:cubicBezTo>
                  <a:pt x="47" y="47"/>
                  <a:pt x="47" y="47"/>
                  <a:pt x="48" y="47"/>
                </a:cubicBezTo>
                <a:cubicBezTo>
                  <a:pt x="48" y="48"/>
                  <a:pt x="49" y="48"/>
                  <a:pt x="49" y="49"/>
                </a:cubicBezTo>
                <a:cubicBezTo>
                  <a:pt x="48" y="52"/>
                  <a:pt x="43" y="59"/>
                  <a:pt x="40" y="6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5" name="Freeform 177"/>
          <p:cNvSpPr>
            <a:spLocks noEditPoints="1"/>
          </p:cNvSpPr>
          <p:nvPr/>
        </p:nvSpPr>
        <p:spPr bwMode="auto">
          <a:xfrm>
            <a:off x="2003807" y="5341143"/>
            <a:ext cx="188913" cy="188913"/>
          </a:xfrm>
          <a:custGeom>
            <a:avLst/>
            <a:gdLst/>
            <a:ahLst/>
            <a:cxnLst>
              <a:cxn ang="0">
                <a:pos x="10" y="55"/>
              </a:cxn>
              <a:cxn ang="0">
                <a:pos x="10" y="0"/>
              </a:cxn>
              <a:cxn ang="0">
                <a:pos x="55" y="45"/>
              </a:cxn>
              <a:cxn ang="0">
                <a:pos x="27" y="24"/>
              </a:cxn>
              <a:cxn ang="0">
                <a:pos x="8" y="37"/>
              </a:cxn>
              <a:cxn ang="0">
                <a:pos x="27" y="51"/>
              </a:cxn>
              <a:cxn ang="0">
                <a:pos x="47" y="37"/>
              </a:cxn>
              <a:cxn ang="0">
                <a:pos x="16" y="31"/>
              </a:cxn>
              <a:cxn ang="0">
                <a:pos x="13" y="31"/>
              </a:cxn>
              <a:cxn ang="0">
                <a:pos x="19" y="28"/>
              </a:cxn>
              <a:cxn ang="0">
                <a:pos x="20" y="4"/>
              </a:cxn>
              <a:cxn ang="0">
                <a:pos x="14" y="4"/>
              </a:cxn>
              <a:cxn ang="0">
                <a:pos x="17" y="21"/>
              </a:cxn>
              <a:cxn ang="0">
                <a:pos x="23" y="4"/>
              </a:cxn>
              <a:cxn ang="0">
                <a:pos x="24" y="44"/>
              </a:cxn>
              <a:cxn ang="0">
                <a:pos x="19" y="43"/>
              </a:cxn>
              <a:cxn ang="0">
                <a:pos x="21" y="42"/>
              </a:cxn>
              <a:cxn ang="0">
                <a:pos x="24" y="43"/>
              </a:cxn>
              <a:cxn ang="0">
                <a:pos x="26" y="46"/>
              </a:cxn>
              <a:cxn ang="0">
                <a:pos x="27" y="8"/>
              </a:cxn>
              <a:cxn ang="0">
                <a:pos x="23" y="17"/>
              </a:cxn>
              <a:cxn ang="0">
                <a:pos x="29" y="20"/>
              </a:cxn>
              <a:cxn ang="0">
                <a:pos x="28" y="17"/>
              </a:cxn>
              <a:cxn ang="0">
                <a:pos x="26" y="12"/>
              </a:cxn>
              <a:cxn ang="0">
                <a:pos x="28" y="17"/>
              </a:cxn>
              <a:cxn ang="0">
                <a:pos x="33" y="46"/>
              </a:cxn>
              <a:cxn ang="0">
                <a:pos x="28" y="46"/>
              </a:cxn>
              <a:cxn ang="0">
                <a:pos x="30" y="34"/>
              </a:cxn>
              <a:cxn ang="0">
                <a:pos x="35" y="37"/>
              </a:cxn>
              <a:cxn ang="0">
                <a:pos x="32" y="35"/>
              </a:cxn>
              <a:cxn ang="0">
                <a:pos x="32" y="44"/>
              </a:cxn>
              <a:cxn ang="0">
                <a:pos x="39" y="21"/>
              </a:cxn>
              <a:cxn ang="0">
                <a:pos x="37" y="18"/>
              </a:cxn>
              <a:cxn ang="0">
                <a:pos x="35" y="18"/>
              </a:cxn>
              <a:cxn ang="0">
                <a:pos x="32" y="19"/>
              </a:cxn>
              <a:cxn ang="0">
                <a:pos x="37" y="20"/>
              </a:cxn>
              <a:cxn ang="0">
                <a:pos x="44" y="42"/>
              </a:cxn>
              <a:cxn ang="0">
                <a:pos x="40" y="46"/>
              </a:cxn>
              <a:cxn ang="0">
                <a:pos x="37" y="37"/>
              </a:cxn>
              <a:cxn ang="0">
                <a:pos x="43" y="34"/>
              </a:cxn>
              <a:cxn ang="0">
                <a:pos x="39" y="40"/>
              </a:cxn>
              <a:cxn ang="0">
                <a:pos x="41" y="43"/>
              </a:cxn>
              <a:cxn ang="0">
                <a:pos x="44" y="42"/>
              </a:cxn>
              <a:cxn ang="0">
                <a:pos x="40" y="35"/>
              </a:cxn>
              <a:cxn ang="0">
                <a:pos x="41" y="38"/>
              </a:cxn>
            </a:cxnLst>
            <a:rect l="0" t="0" r="r" b="b"/>
            <a:pathLst>
              <a:path w="55" h="55">
                <a:moveTo>
                  <a:pt x="55" y="45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5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5"/>
                </a:lnTo>
                <a:close/>
                <a:moveTo>
                  <a:pt x="46" y="28"/>
                </a:moveTo>
                <a:cubicBezTo>
                  <a:pt x="46" y="26"/>
                  <a:pt x="44" y="24"/>
                  <a:pt x="42" y="24"/>
                </a:cubicBezTo>
                <a:cubicBezTo>
                  <a:pt x="37" y="24"/>
                  <a:pt x="32" y="24"/>
                  <a:pt x="27" y="24"/>
                </a:cubicBezTo>
                <a:cubicBezTo>
                  <a:pt x="22" y="24"/>
                  <a:pt x="17" y="24"/>
                  <a:pt x="13" y="24"/>
                </a:cubicBezTo>
                <a:cubicBezTo>
                  <a:pt x="10" y="24"/>
                  <a:pt x="9" y="26"/>
                  <a:pt x="8" y="28"/>
                </a:cubicBezTo>
                <a:cubicBezTo>
                  <a:pt x="8" y="31"/>
                  <a:pt x="8" y="34"/>
                  <a:pt x="8" y="37"/>
                </a:cubicBezTo>
                <a:cubicBezTo>
                  <a:pt x="8" y="40"/>
                  <a:pt x="8" y="44"/>
                  <a:pt x="8" y="47"/>
                </a:cubicBezTo>
                <a:cubicBezTo>
                  <a:pt x="9" y="49"/>
                  <a:pt x="10" y="50"/>
                  <a:pt x="12" y="50"/>
                </a:cubicBezTo>
                <a:cubicBezTo>
                  <a:pt x="17" y="51"/>
                  <a:pt x="22" y="51"/>
                  <a:pt x="27" y="51"/>
                </a:cubicBezTo>
                <a:cubicBezTo>
                  <a:pt x="32" y="51"/>
                  <a:pt x="37" y="51"/>
                  <a:pt x="42" y="50"/>
                </a:cubicBezTo>
                <a:cubicBezTo>
                  <a:pt x="44" y="50"/>
                  <a:pt x="46" y="49"/>
                  <a:pt x="46" y="47"/>
                </a:cubicBezTo>
                <a:cubicBezTo>
                  <a:pt x="47" y="44"/>
                  <a:pt x="47" y="40"/>
                  <a:pt x="47" y="37"/>
                </a:cubicBezTo>
                <a:cubicBezTo>
                  <a:pt x="47" y="34"/>
                  <a:pt x="47" y="31"/>
                  <a:pt x="46" y="28"/>
                </a:cubicBezTo>
                <a:close/>
                <a:moveTo>
                  <a:pt x="19" y="31"/>
                </a:moveTo>
                <a:cubicBezTo>
                  <a:pt x="16" y="31"/>
                  <a:pt x="16" y="31"/>
                  <a:pt x="16" y="31"/>
                </a:cubicBezTo>
                <a:cubicBezTo>
                  <a:pt x="16" y="46"/>
                  <a:pt x="16" y="46"/>
                  <a:pt x="16" y="46"/>
                </a:cubicBezTo>
                <a:cubicBezTo>
                  <a:pt x="13" y="46"/>
                  <a:pt x="13" y="46"/>
                  <a:pt x="13" y="46"/>
                </a:cubicBezTo>
                <a:cubicBezTo>
                  <a:pt x="13" y="31"/>
                  <a:pt x="13" y="31"/>
                  <a:pt x="13" y="31"/>
                </a:cubicBezTo>
                <a:cubicBezTo>
                  <a:pt x="10" y="31"/>
                  <a:pt x="10" y="31"/>
                  <a:pt x="10" y="31"/>
                </a:cubicBezTo>
                <a:cubicBezTo>
                  <a:pt x="10" y="28"/>
                  <a:pt x="10" y="28"/>
                  <a:pt x="10" y="28"/>
                </a:cubicBezTo>
                <a:cubicBezTo>
                  <a:pt x="19" y="28"/>
                  <a:pt x="19" y="28"/>
                  <a:pt x="19" y="28"/>
                </a:cubicBezTo>
                <a:lnTo>
                  <a:pt x="19" y="31"/>
                </a:lnTo>
                <a:close/>
                <a:moveTo>
                  <a:pt x="23" y="4"/>
                </a:moveTo>
                <a:cubicBezTo>
                  <a:pt x="20" y="4"/>
                  <a:pt x="20" y="4"/>
                  <a:pt x="20" y="4"/>
                </a:cubicBezTo>
                <a:cubicBezTo>
                  <a:pt x="19" y="10"/>
                  <a:pt x="19" y="10"/>
                  <a:pt x="19" y="10"/>
                </a:cubicBezTo>
                <a:cubicBezTo>
                  <a:pt x="17" y="4"/>
                  <a:pt x="17" y="4"/>
                  <a:pt x="17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4" y="5"/>
                  <a:pt x="15" y="7"/>
                  <a:pt x="16" y="8"/>
                </a:cubicBezTo>
                <a:cubicBezTo>
                  <a:pt x="16" y="11"/>
                  <a:pt x="17" y="13"/>
                  <a:pt x="17" y="14"/>
                </a:cubicBezTo>
                <a:cubicBezTo>
                  <a:pt x="17" y="21"/>
                  <a:pt x="17" y="21"/>
                  <a:pt x="17" y="21"/>
                </a:cubicBezTo>
                <a:cubicBezTo>
                  <a:pt x="20" y="21"/>
                  <a:pt x="20" y="21"/>
                  <a:pt x="20" y="21"/>
                </a:cubicBezTo>
                <a:cubicBezTo>
                  <a:pt x="20" y="14"/>
                  <a:pt x="20" y="14"/>
                  <a:pt x="20" y="14"/>
                </a:cubicBezTo>
                <a:lnTo>
                  <a:pt x="23" y="4"/>
                </a:lnTo>
                <a:close/>
                <a:moveTo>
                  <a:pt x="26" y="46"/>
                </a:moveTo>
                <a:cubicBezTo>
                  <a:pt x="24" y="46"/>
                  <a:pt x="24" y="46"/>
                  <a:pt x="24" y="46"/>
                </a:cubicBezTo>
                <a:cubicBezTo>
                  <a:pt x="24" y="44"/>
                  <a:pt x="24" y="44"/>
                  <a:pt x="24" y="44"/>
                </a:cubicBezTo>
                <a:cubicBezTo>
                  <a:pt x="23" y="45"/>
                  <a:pt x="22" y="46"/>
                  <a:pt x="21" y="46"/>
                </a:cubicBezTo>
                <a:cubicBezTo>
                  <a:pt x="20" y="46"/>
                  <a:pt x="20" y="46"/>
                  <a:pt x="19" y="45"/>
                </a:cubicBezTo>
                <a:cubicBezTo>
                  <a:pt x="19" y="45"/>
                  <a:pt x="19" y="44"/>
                  <a:pt x="19" y="43"/>
                </a:cubicBezTo>
                <a:cubicBezTo>
                  <a:pt x="19" y="33"/>
                  <a:pt x="19" y="33"/>
                  <a:pt x="19" y="33"/>
                </a:cubicBezTo>
                <a:cubicBezTo>
                  <a:pt x="21" y="33"/>
                  <a:pt x="21" y="33"/>
                  <a:pt x="21" y="33"/>
                </a:cubicBezTo>
                <a:cubicBezTo>
                  <a:pt x="21" y="42"/>
                  <a:pt x="21" y="42"/>
                  <a:pt x="21" y="42"/>
                </a:cubicBezTo>
                <a:cubicBezTo>
                  <a:pt x="21" y="43"/>
                  <a:pt x="21" y="43"/>
                  <a:pt x="22" y="43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4"/>
                  <a:pt x="23" y="43"/>
                  <a:pt x="24" y="43"/>
                </a:cubicBezTo>
                <a:cubicBezTo>
                  <a:pt x="24" y="33"/>
                  <a:pt x="24" y="33"/>
                  <a:pt x="24" y="33"/>
                </a:cubicBezTo>
                <a:cubicBezTo>
                  <a:pt x="26" y="33"/>
                  <a:pt x="26" y="33"/>
                  <a:pt x="26" y="33"/>
                </a:cubicBezTo>
                <a:lnTo>
                  <a:pt x="26" y="46"/>
                </a:lnTo>
                <a:close/>
                <a:moveTo>
                  <a:pt x="30" y="12"/>
                </a:moveTo>
                <a:cubicBezTo>
                  <a:pt x="30" y="11"/>
                  <a:pt x="30" y="10"/>
                  <a:pt x="29" y="9"/>
                </a:cubicBezTo>
                <a:cubicBezTo>
                  <a:pt x="29" y="8"/>
                  <a:pt x="28" y="8"/>
                  <a:pt x="27" y="8"/>
                </a:cubicBezTo>
                <a:cubicBezTo>
                  <a:pt x="25" y="8"/>
                  <a:pt x="25" y="8"/>
                  <a:pt x="24" y="9"/>
                </a:cubicBezTo>
                <a:cubicBezTo>
                  <a:pt x="23" y="10"/>
                  <a:pt x="23" y="11"/>
                  <a:pt x="23" y="12"/>
                </a:cubicBezTo>
                <a:cubicBezTo>
                  <a:pt x="23" y="17"/>
                  <a:pt x="23" y="17"/>
                  <a:pt x="23" y="17"/>
                </a:cubicBezTo>
                <a:cubicBezTo>
                  <a:pt x="23" y="18"/>
                  <a:pt x="23" y="19"/>
                  <a:pt x="24" y="20"/>
                </a:cubicBezTo>
                <a:cubicBezTo>
                  <a:pt x="25" y="21"/>
                  <a:pt x="25" y="21"/>
                  <a:pt x="27" y="21"/>
                </a:cubicBezTo>
                <a:cubicBezTo>
                  <a:pt x="28" y="21"/>
                  <a:pt x="29" y="21"/>
                  <a:pt x="29" y="20"/>
                </a:cubicBezTo>
                <a:cubicBezTo>
                  <a:pt x="30" y="19"/>
                  <a:pt x="30" y="18"/>
                  <a:pt x="30" y="17"/>
                </a:cubicBezTo>
                <a:lnTo>
                  <a:pt x="30" y="12"/>
                </a:lnTo>
                <a:close/>
                <a:moveTo>
                  <a:pt x="28" y="17"/>
                </a:moveTo>
                <a:cubicBezTo>
                  <a:pt x="28" y="19"/>
                  <a:pt x="27" y="19"/>
                  <a:pt x="27" y="19"/>
                </a:cubicBezTo>
                <a:cubicBezTo>
                  <a:pt x="26" y="19"/>
                  <a:pt x="26" y="19"/>
                  <a:pt x="26" y="17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0"/>
                  <a:pt x="27" y="10"/>
                </a:cubicBezTo>
                <a:cubicBezTo>
                  <a:pt x="27" y="10"/>
                  <a:pt x="28" y="11"/>
                  <a:pt x="28" y="12"/>
                </a:cubicBezTo>
                <a:lnTo>
                  <a:pt x="28" y="17"/>
                </a:lnTo>
                <a:close/>
                <a:moveTo>
                  <a:pt x="35" y="42"/>
                </a:moveTo>
                <a:cubicBezTo>
                  <a:pt x="35" y="43"/>
                  <a:pt x="35" y="44"/>
                  <a:pt x="35" y="45"/>
                </a:cubicBezTo>
                <a:cubicBezTo>
                  <a:pt x="34" y="46"/>
                  <a:pt x="34" y="46"/>
                  <a:pt x="33" y="46"/>
                </a:cubicBezTo>
                <a:cubicBezTo>
                  <a:pt x="32" y="46"/>
                  <a:pt x="31" y="46"/>
                  <a:pt x="30" y="45"/>
                </a:cubicBezTo>
                <a:cubicBezTo>
                  <a:pt x="30" y="46"/>
                  <a:pt x="30" y="46"/>
                  <a:pt x="30" y="46"/>
                </a:cubicBezTo>
                <a:cubicBezTo>
                  <a:pt x="28" y="46"/>
                  <a:pt x="28" y="46"/>
                  <a:pt x="28" y="46"/>
                </a:cubicBezTo>
                <a:cubicBezTo>
                  <a:pt x="28" y="28"/>
                  <a:pt x="28" y="28"/>
                  <a:pt x="28" y="28"/>
                </a:cubicBezTo>
                <a:cubicBezTo>
                  <a:pt x="30" y="28"/>
                  <a:pt x="30" y="28"/>
                  <a:pt x="30" y="28"/>
                </a:cubicBezTo>
                <a:cubicBezTo>
                  <a:pt x="30" y="34"/>
                  <a:pt x="30" y="34"/>
                  <a:pt x="30" y="34"/>
                </a:cubicBezTo>
                <a:cubicBezTo>
                  <a:pt x="31" y="33"/>
                  <a:pt x="32" y="33"/>
                  <a:pt x="33" y="33"/>
                </a:cubicBezTo>
                <a:cubicBezTo>
                  <a:pt x="34" y="33"/>
                  <a:pt x="34" y="33"/>
                  <a:pt x="35" y="34"/>
                </a:cubicBezTo>
                <a:cubicBezTo>
                  <a:pt x="35" y="35"/>
                  <a:pt x="35" y="35"/>
                  <a:pt x="35" y="37"/>
                </a:cubicBezTo>
                <a:lnTo>
                  <a:pt x="35" y="42"/>
                </a:lnTo>
                <a:close/>
                <a:moveTo>
                  <a:pt x="33" y="36"/>
                </a:moveTo>
                <a:cubicBezTo>
                  <a:pt x="33" y="35"/>
                  <a:pt x="32" y="35"/>
                  <a:pt x="32" y="35"/>
                </a:cubicBezTo>
                <a:cubicBezTo>
                  <a:pt x="31" y="35"/>
                  <a:pt x="31" y="35"/>
                  <a:pt x="30" y="35"/>
                </a:cubicBezTo>
                <a:cubicBezTo>
                  <a:pt x="30" y="43"/>
                  <a:pt x="30" y="43"/>
                  <a:pt x="30" y="43"/>
                </a:cubicBezTo>
                <a:cubicBezTo>
                  <a:pt x="31" y="44"/>
                  <a:pt x="31" y="44"/>
                  <a:pt x="32" y="44"/>
                </a:cubicBezTo>
                <a:cubicBezTo>
                  <a:pt x="32" y="44"/>
                  <a:pt x="33" y="43"/>
                  <a:pt x="33" y="42"/>
                </a:cubicBezTo>
                <a:lnTo>
                  <a:pt x="33" y="36"/>
                </a:lnTo>
                <a:close/>
                <a:moveTo>
                  <a:pt x="39" y="21"/>
                </a:moveTo>
                <a:cubicBezTo>
                  <a:pt x="39" y="8"/>
                  <a:pt x="39" y="8"/>
                  <a:pt x="39" y="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18"/>
                  <a:pt x="37" y="18"/>
                  <a:pt x="37" y="18"/>
                </a:cubicBezTo>
                <a:cubicBezTo>
                  <a:pt x="36" y="19"/>
                  <a:pt x="36" y="19"/>
                  <a:pt x="35" y="19"/>
                </a:cubicBezTo>
                <a:cubicBezTo>
                  <a:pt x="35" y="19"/>
                  <a:pt x="35" y="19"/>
                  <a:pt x="35" y="19"/>
                </a:cubicBezTo>
                <a:cubicBezTo>
                  <a:pt x="35" y="19"/>
                  <a:pt x="35" y="18"/>
                  <a:pt x="35" y="18"/>
                </a:cubicBezTo>
                <a:cubicBezTo>
                  <a:pt x="35" y="8"/>
                  <a:pt x="35" y="8"/>
                  <a:pt x="35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19"/>
                  <a:pt x="32" y="19"/>
                  <a:pt x="32" y="19"/>
                </a:cubicBezTo>
                <a:cubicBezTo>
                  <a:pt x="32" y="19"/>
                  <a:pt x="32" y="20"/>
                  <a:pt x="32" y="20"/>
                </a:cubicBezTo>
                <a:cubicBezTo>
                  <a:pt x="33" y="21"/>
                  <a:pt x="33" y="21"/>
                  <a:pt x="34" y="21"/>
                </a:cubicBezTo>
                <a:cubicBezTo>
                  <a:pt x="35" y="21"/>
                  <a:pt x="36" y="21"/>
                  <a:pt x="37" y="20"/>
                </a:cubicBezTo>
                <a:cubicBezTo>
                  <a:pt x="37" y="21"/>
                  <a:pt x="37" y="21"/>
                  <a:pt x="37" y="21"/>
                </a:cubicBezTo>
                <a:lnTo>
                  <a:pt x="39" y="21"/>
                </a:lnTo>
                <a:close/>
                <a:moveTo>
                  <a:pt x="44" y="42"/>
                </a:moveTo>
                <a:cubicBezTo>
                  <a:pt x="44" y="42"/>
                  <a:pt x="44" y="43"/>
                  <a:pt x="44" y="43"/>
                </a:cubicBezTo>
                <a:cubicBezTo>
                  <a:pt x="44" y="44"/>
                  <a:pt x="44" y="44"/>
                  <a:pt x="43" y="45"/>
                </a:cubicBezTo>
                <a:cubicBezTo>
                  <a:pt x="43" y="46"/>
                  <a:pt x="42" y="46"/>
                  <a:pt x="40" y="46"/>
                </a:cubicBezTo>
                <a:cubicBezTo>
                  <a:pt x="39" y="46"/>
                  <a:pt x="38" y="46"/>
                  <a:pt x="38" y="45"/>
                </a:cubicBezTo>
                <a:cubicBezTo>
                  <a:pt x="37" y="44"/>
                  <a:pt x="37" y="43"/>
                  <a:pt x="37" y="42"/>
                </a:cubicBezTo>
                <a:cubicBezTo>
                  <a:pt x="37" y="37"/>
                  <a:pt x="37" y="37"/>
                  <a:pt x="37" y="37"/>
                </a:cubicBezTo>
                <a:cubicBezTo>
                  <a:pt x="37" y="36"/>
                  <a:pt x="37" y="35"/>
                  <a:pt x="37" y="34"/>
                </a:cubicBezTo>
                <a:cubicBezTo>
                  <a:pt x="38" y="33"/>
                  <a:pt x="39" y="33"/>
                  <a:pt x="40" y="33"/>
                </a:cubicBezTo>
                <a:cubicBezTo>
                  <a:pt x="42" y="33"/>
                  <a:pt x="42" y="33"/>
                  <a:pt x="43" y="34"/>
                </a:cubicBezTo>
                <a:cubicBezTo>
                  <a:pt x="44" y="35"/>
                  <a:pt x="44" y="36"/>
                  <a:pt x="44" y="37"/>
                </a:cubicBezTo>
                <a:cubicBezTo>
                  <a:pt x="44" y="40"/>
                  <a:pt x="44" y="40"/>
                  <a:pt x="44" y="40"/>
                </a:cubicBezTo>
                <a:cubicBezTo>
                  <a:pt x="39" y="40"/>
                  <a:pt x="39" y="40"/>
                  <a:pt x="39" y="40"/>
                </a:cubicBezTo>
                <a:cubicBezTo>
                  <a:pt x="39" y="42"/>
                  <a:pt x="39" y="42"/>
                  <a:pt x="39" y="42"/>
                </a:cubicBezTo>
                <a:cubicBezTo>
                  <a:pt x="39" y="43"/>
                  <a:pt x="40" y="44"/>
                  <a:pt x="40" y="44"/>
                </a:cubicBezTo>
                <a:cubicBezTo>
                  <a:pt x="41" y="44"/>
                  <a:pt x="41" y="44"/>
                  <a:pt x="41" y="43"/>
                </a:cubicBezTo>
                <a:cubicBezTo>
                  <a:pt x="41" y="43"/>
                  <a:pt x="41" y="42"/>
                  <a:pt x="41" y="41"/>
                </a:cubicBezTo>
                <a:cubicBezTo>
                  <a:pt x="44" y="41"/>
                  <a:pt x="44" y="41"/>
                  <a:pt x="44" y="41"/>
                </a:cubicBezTo>
                <a:lnTo>
                  <a:pt x="44" y="42"/>
                </a:lnTo>
                <a:close/>
                <a:moveTo>
                  <a:pt x="41" y="38"/>
                </a:moveTo>
                <a:cubicBezTo>
                  <a:pt x="41" y="37"/>
                  <a:pt x="41" y="37"/>
                  <a:pt x="41" y="37"/>
                </a:cubicBezTo>
                <a:cubicBezTo>
                  <a:pt x="41" y="35"/>
                  <a:pt x="41" y="35"/>
                  <a:pt x="40" y="35"/>
                </a:cubicBezTo>
                <a:cubicBezTo>
                  <a:pt x="40" y="35"/>
                  <a:pt x="39" y="35"/>
                  <a:pt x="39" y="37"/>
                </a:cubicBezTo>
                <a:cubicBezTo>
                  <a:pt x="39" y="38"/>
                  <a:pt x="39" y="38"/>
                  <a:pt x="39" y="38"/>
                </a:cubicBezTo>
                <a:lnTo>
                  <a:pt x="41" y="3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6" name="Freeform 178"/>
          <p:cNvSpPr>
            <a:spLocks noEditPoints="1"/>
          </p:cNvSpPr>
          <p:nvPr/>
        </p:nvSpPr>
        <p:spPr bwMode="auto">
          <a:xfrm>
            <a:off x="2497520" y="5341143"/>
            <a:ext cx="250825" cy="188913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7" name="Freeform 179"/>
          <p:cNvSpPr>
            <a:spLocks noEditPoints="1"/>
          </p:cNvSpPr>
          <p:nvPr/>
        </p:nvSpPr>
        <p:spPr bwMode="auto">
          <a:xfrm>
            <a:off x="2499107" y="3977481"/>
            <a:ext cx="188913" cy="153988"/>
          </a:xfrm>
          <a:custGeom>
            <a:avLst/>
            <a:gdLst/>
            <a:ahLst/>
            <a:cxnLst>
              <a:cxn ang="0">
                <a:pos x="55" y="7"/>
              </a:cxn>
              <a:cxn ang="0">
                <a:pos x="52" y="9"/>
              </a:cxn>
              <a:cxn ang="0">
                <a:pos x="2" y="9"/>
              </a:cxn>
              <a:cxn ang="0">
                <a:pos x="0" y="7"/>
              </a:cxn>
              <a:cxn ang="0">
                <a:pos x="0" y="2"/>
              </a:cxn>
              <a:cxn ang="0">
                <a:pos x="2" y="0"/>
              </a:cxn>
              <a:cxn ang="0">
                <a:pos x="52" y="0"/>
              </a:cxn>
              <a:cxn ang="0">
                <a:pos x="55" y="2"/>
              </a:cxn>
              <a:cxn ang="0">
                <a:pos x="55" y="7"/>
              </a:cxn>
              <a:cxn ang="0">
                <a:pos x="55" y="25"/>
              </a:cxn>
              <a:cxn ang="0">
                <a:pos x="52" y="27"/>
              </a:cxn>
              <a:cxn ang="0">
                <a:pos x="2" y="27"/>
              </a:cxn>
              <a:cxn ang="0">
                <a:pos x="0" y="25"/>
              </a:cxn>
              <a:cxn ang="0">
                <a:pos x="0" y="20"/>
              </a:cxn>
              <a:cxn ang="0">
                <a:pos x="2" y="18"/>
              </a:cxn>
              <a:cxn ang="0">
                <a:pos x="52" y="18"/>
              </a:cxn>
              <a:cxn ang="0">
                <a:pos x="55" y="20"/>
              </a:cxn>
              <a:cxn ang="0">
                <a:pos x="55" y="25"/>
              </a:cxn>
              <a:cxn ang="0">
                <a:pos x="55" y="43"/>
              </a:cxn>
              <a:cxn ang="0">
                <a:pos x="52" y="45"/>
              </a:cxn>
              <a:cxn ang="0">
                <a:pos x="2" y="45"/>
              </a:cxn>
              <a:cxn ang="0">
                <a:pos x="0" y="43"/>
              </a:cxn>
              <a:cxn ang="0">
                <a:pos x="0" y="39"/>
              </a:cxn>
              <a:cxn ang="0">
                <a:pos x="2" y="36"/>
              </a:cxn>
              <a:cxn ang="0">
                <a:pos x="52" y="36"/>
              </a:cxn>
              <a:cxn ang="0">
                <a:pos x="55" y="39"/>
              </a:cxn>
              <a:cxn ang="0">
                <a:pos x="55" y="43"/>
              </a:cxn>
            </a:cxnLst>
            <a:rect l="0" t="0" r="r" b="b"/>
            <a:pathLst>
              <a:path w="55" h="45">
                <a:moveTo>
                  <a:pt x="55" y="7"/>
                </a:moveTo>
                <a:cubicBezTo>
                  <a:pt x="55" y="8"/>
                  <a:pt x="54" y="9"/>
                  <a:pt x="52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0" y="8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4" y="0"/>
                  <a:pt x="55" y="1"/>
                  <a:pt x="55" y="2"/>
                </a:cubicBezTo>
                <a:lnTo>
                  <a:pt x="55" y="7"/>
                </a:lnTo>
                <a:close/>
                <a:moveTo>
                  <a:pt x="55" y="25"/>
                </a:moveTo>
                <a:cubicBezTo>
                  <a:pt x="55" y="26"/>
                  <a:pt x="54" y="27"/>
                  <a:pt x="52" y="27"/>
                </a:cubicBezTo>
                <a:cubicBezTo>
                  <a:pt x="2" y="27"/>
                  <a:pt x="2" y="27"/>
                  <a:pt x="2" y="27"/>
                </a:cubicBezTo>
                <a:cubicBezTo>
                  <a:pt x="1" y="27"/>
                  <a:pt x="0" y="26"/>
                  <a:pt x="0" y="25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9"/>
                  <a:pt x="1" y="18"/>
                  <a:pt x="2" y="18"/>
                </a:cubicBezTo>
                <a:cubicBezTo>
                  <a:pt x="52" y="18"/>
                  <a:pt x="52" y="18"/>
                  <a:pt x="52" y="18"/>
                </a:cubicBezTo>
                <a:cubicBezTo>
                  <a:pt x="54" y="18"/>
                  <a:pt x="55" y="19"/>
                  <a:pt x="55" y="20"/>
                </a:cubicBezTo>
                <a:lnTo>
                  <a:pt x="55" y="25"/>
                </a:lnTo>
                <a:close/>
                <a:moveTo>
                  <a:pt x="55" y="43"/>
                </a:moveTo>
                <a:cubicBezTo>
                  <a:pt x="55" y="44"/>
                  <a:pt x="54" y="45"/>
                  <a:pt x="52" y="45"/>
                </a:cubicBezTo>
                <a:cubicBezTo>
                  <a:pt x="2" y="45"/>
                  <a:pt x="2" y="45"/>
                  <a:pt x="2" y="45"/>
                </a:cubicBezTo>
                <a:cubicBezTo>
                  <a:pt x="1" y="45"/>
                  <a:pt x="0" y="44"/>
                  <a:pt x="0" y="43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7"/>
                  <a:pt x="1" y="36"/>
                  <a:pt x="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4" y="36"/>
                  <a:pt x="55" y="37"/>
                  <a:pt x="55" y="39"/>
                </a:cubicBezTo>
                <a:lnTo>
                  <a:pt x="55" y="4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2434107" cy="695459"/>
          </a:xfrm>
          <a:prstGeom prst="rect">
            <a:avLst/>
          </a:prstGeom>
          <a:solidFill>
            <a:srgbClr val="0070C0"/>
          </a:solidFill>
          <a:ln w="63500" cap="flat" cmpd="sng">
            <a:noFill/>
            <a:miter lim="800000"/>
          </a:ln>
        </p:spPr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FFFFF"/>
                </a:solidFill>
                <a:latin typeface="Arail" charset="0"/>
                <a:ea typeface="Arail" charset="0"/>
                <a:cs typeface="Arail" charset="0"/>
              </a:rPr>
              <a:t>图标大赠送</a:t>
            </a:r>
          </a:p>
        </p:txBody>
      </p:sp>
      <p:sp>
        <p:nvSpPr>
          <p:cNvPr id="3" name="矩形 2"/>
          <p:cNvSpPr/>
          <p:nvPr/>
        </p:nvSpPr>
        <p:spPr>
          <a:xfrm>
            <a:off x="11320530" y="5986530"/>
            <a:ext cx="871470" cy="871470"/>
          </a:xfrm>
          <a:prstGeom prst="rect">
            <a:avLst/>
          </a:prstGeom>
          <a:solidFill>
            <a:srgbClr val="0070C0"/>
          </a:solidFill>
          <a:ln w="63500" cap="flat" cmpd="sng">
            <a:noFill/>
            <a:miter lim="800000"/>
          </a:ln>
        </p:spPr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rgbClr val="FFFFFF"/>
                </a:solidFill>
                <a:latin typeface="Arail" charset="0"/>
                <a:ea typeface="Arail" charset="0"/>
                <a:cs typeface="Arail" charset="0"/>
              </a:rPr>
              <a:t>默</a:t>
            </a:r>
          </a:p>
        </p:txBody>
      </p:sp>
      <p:sp>
        <p:nvSpPr>
          <p:cNvPr id="4" name="Freeform 7"/>
          <p:cNvSpPr>
            <a:spLocks noEditPoints="1"/>
          </p:cNvSpPr>
          <p:nvPr/>
        </p:nvSpPr>
        <p:spPr bwMode="auto">
          <a:xfrm>
            <a:off x="2514601" y="1955006"/>
            <a:ext cx="193675" cy="247650"/>
          </a:xfrm>
          <a:custGeom>
            <a:avLst/>
            <a:gdLst/>
            <a:ahLst/>
            <a:cxnLst>
              <a:cxn ang="0">
                <a:pos x="47" y="71"/>
              </a:cxn>
              <a:cxn ang="0">
                <a:pos x="47" y="72"/>
              </a:cxn>
              <a:cxn ang="0">
                <a:pos x="47" y="72"/>
              </a:cxn>
              <a:cxn ang="0">
                <a:pos x="1" y="72"/>
              </a:cxn>
              <a:cxn ang="0">
                <a:pos x="0" y="72"/>
              </a:cxn>
              <a:cxn ang="0">
                <a:pos x="0" y="72"/>
              </a:cxn>
              <a:cxn ang="0">
                <a:pos x="0" y="43"/>
              </a:cxn>
              <a:cxn ang="0">
                <a:pos x="5" y="43"/>
              </a:cxn>
              <a:cxn ang="0">
                <a:pos x="5" y="68"/>
              </a:cxn>
              <a:cxn ang="0">
                <a:pos x="42" y="68"/>
              </a:cxn>
              <a:cxn ang="0">
                <a:pos x="42" y="43"/>
              </a:cxn>
              <a:cxn ang="0">
                <a:pos x="47" y="43"/>
              </a:cxn>
              <a:cxn ang="0">
                <a:pos x="47" y="71"/>
              </a:cxn>
              <a:cxn ang="0">
                <a:pos x="37" y="63"/>
              </a:cxn>
              <a:cxn ang="0">
                <a:pos x="9" y="63"/>
              </a:cxn>
              <a:cxn ang="0">
                <a:pos x="9" y="57"/>
              </a:cxn>
              <a:cxn ang="0">
                <a:pos x="37" y="57"/>
              </a:cxn>
              <a:cxn ang="0">
                <a:pos x="37" y="63"/>
              </a:cxn>
              <a:cxn ang="0">
                <a:pos x="38" y="49"/>
              </a:cxn>
              <a:cxn ang="0">
                <a:pos x="37" y="55"/>
              </a:cxn>
              <a:cxn ang="0">
                <a:pos x="9" y="52"/>
              </a:cxn>
              <a:cxn ang="0">
                <a:pos x="9" y="46"/>
              </a:cxn>
              <a:cxn ang="0">
                <a:pos x="38" y="49"/>
              </a:cxn>
              <a:cxn ang="0">
                <a:pos x="40" y="41"/>
              </a:cxn>
              <a:cxn ang="0">
                <a:pos x="38" y="47"/>
              </a:cxn>
              <a:cxn ang="0">
                <a:pos x="11" y="39"/>
              </a:cxn>
              <a:cxn ang="0">
                <a:pos x="12" y="34"/>
              </a:cxn>
              <a:cxn ang="0">
                <a:pos x="40" y="41"/>
              </a:cxn>
              <a:cxn ang="0">
                <a:pos x="43" y="34"/>
              </a:cxn>
              <a:cxn ang="0">
                <a:pos x="40" y="39"/>
              </a:cxn>
              <a:cxn ang="0">
                <a:pos x="16" y="25"/>
              </a:cxn>
              <a:cxn ang="0">
                <a:pos x="19" y="20"/>
              </a:cxn>
              <a:cxn ang="0">
                <a:pos x="43" y="34"/>
              </a:cxn>
              <a:cxn ang="0">
                <a:pos x="49" y="30"/>
              </a:cxn>
              <a:cxn ang="0">
                <a:pos x="44" y="33"/>
              </a:cxn>
              <a:cxn ang="0">
                <a:pos x="28" y="10"/>
              </a:cxn>
              <a:cxn ang="0">
                <a:pos x="33" y="6"/>
              </a:cxn>
              <a:cxn ang="0">
                <a:pos x="49" y="30"/>
              </a:cxn>
              <a:cxn ang="0">
                <a:pos x="56" y="28"/>
              </a:cxn>
              <a:cxn ang="0">
                <a:pos x="50" y="29"/>
              </a:cxn>
              <a:cxn ang="0">
                <a:pos x="45" y="1"/>
              </a:cxn>
              <a:cxn ang="0">
                <a:pos x="51" y="0"/>
              </a:cxn>
              <a:cxn ang="0">
                <a:pos x="56" y="28"/>
              </a:cxn>
            </a:cxnLst>
            <a:rect l="0" t="0" r="r" b="b"/>
            <a:pathLst>
              <a:path w="56" h="72">
                <a:moveTo>
                  <a:pt x="47" y="71"/>
                </a:moveTo>
                <a:cubicBezTo>
                  <a:pt x="47" y="72"/>
                  <a:pt x="47" y="72"/>
                  <a:pt x="47" y="72"/>
                </a:cubicBezTo>
                <a:cubicBezTo>
                  <a:pt x="47" y="72"/>
                  <a:pt x="47" y="72"/>
                  <a:pt x="47" y="72"/>
                </a:cubicBezTo>
                <a:cubicBezTo>
                  <a:pt x="1" y="72"/>
                  <a:pt x="1" y="72"/>
                  <a:pt x="1" y="7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43"/>
                  <a:pt x="0" y="43"/>
                  <a:pt x="0" y="43"/>
                </a:cubicBezTo>
                <a:cubicBezTo>
                  <a:pt x="5" y="43"/>
                  <a:pt x="5" y="43"/>
                  <a:pt x="5" y="43"/>
                </a:cubicBezTo>
                <a:cubicBezTo>
                  <a:pt x="5" y="68"/>
                  <a:pt x="5" y="68"/>
                  <a:pt x="5" y="68"/>
                </a:cubicBezTo>
                <a:cubicBezTo>
                  <a:pt x="42" y="68"/>
                  <a:pt x="42" y="68"/>
                  <a:pt x="42" y="68"/>
                </a:cubicBezTo>
                <a:cubicBezTo>
                  <a:pt x="42" y="43"/>
                  <a:pt x="42" y="43"/>
                  <a:pt x="42" y="43"/>
                </a:cubicBezTo>
                <a:cubicBezTo>
                  <a:pt x="47" y="43"/>
                  <a:pt x="47" y="43"/>
                  <a:pt x="47" y="43"/>
                </a:cubicBezTo>
                <a:lnTo>
                  <a:pt x="47" y="71"/>
                </a:lnTo>
                <a:close/>
                <a:moveTo>
                  <a:pt x="37" y="63"/>
                </a:moveTo>
                <a:cubicBezTo>
                  <a:pt x="9" y="63"/>
                  <a:pt x="9" y="63"/>
                  <a:pt x="9" y="63"/>
                </a:cubicBezTo>
                <a:cubicBezTo>
                  <a:pt x="9" y="57"/>
                  <a:pt x="9" y="57"/>
                  <a:pt x="9" y="57"/>
                </a:cubicBezTo>
                <a:cubicBezTo>
                  <a:pt x="37" y="57"/>
                  <a:pt x="37" y="57"/>
                  <a:pt x="37" y="57"/>
                </a:cubicBezTo>
                <a:lnTo>
                  <a:pt x="37" y="63"/>
                </a:lnTo>
                <a:close/>
                <a:moveTo>
                  <a:pt x="38" y="49"/>
                </a:moveTo>
                <a:cubicBezTo>
                  <a:pt x="37" y="55"/>
                  <a:pt x="37" y="55"/>
                  <a:pt x="37" y="55"/>
                </a:cubicBezTo>
                <a:cubicBezTo>
                  <a:pt x="9" y="52"/>
                  <a:pt x="9" y="52"/>
                  <a:pt x="9" y="52"/>
                </a:cubicBezTo>
                <a:cubicBezTo>
                  <a:pt x="9" y="46"/>
                  <a:pt x="9" y="46"/>
                  <a:pt x="9" y="46"/>
                </a:cubicBezTo>
                <a:lnTo>
                  <a:pt x="38" y="49"/>
                </a:lnTo>
                <a:close/>
                <a:moveTo>
                  <a:pt x="40" y="41"/>
                </a:moveTo>
                <a:cubicBezTo>
                  <a:pt x="38" y="47"/>
                  <a:pt x="38" y="47"/>
                  <a:pt x="38" y="47"/>
                </a:cubicBezTo>
                <a:cubicBezTo>
                  <a:pt x="11" y="39"/>
                  <a:pt x="11" y="39"/>
                  <a:pt x="11" y="39"/>
                </a:cubicBezTo>
                <a:cubicBezTo>
                  <a:pt x="12" y="34"/>
                  <a:pt x="12" y="34"/>
                  <a:pt x="12" y="34"/>
                </a:cubicBezTo>
                <a:lnTo>
                  <a:pt x="40" y="41"/>
                </a:lnTo>
                <a:close/>
                <a:moveTo>
                  <a:pt x="43" y="34"/>
                </a:moveTo>
                <a:cubicBezTo>
                  <a:pt x="40" y="39"/>
                  <a:pt x="40" y="39"/>
                  <a:pt x="40" y="39"/>
                </a:cubicBezTo>
                <a:cubicBezTo>
                  <a:pt x="16" y="25"/>
                  <a:pt x="16" y="25"/>
                  <a:pt x="16" y="25"/>
                </a:cubicBezTo>
                <a:cubicBezTo>
                  <a:pt x="19" y="20"/>
                  <a:pt x="19" y="20"/>
                  <a:pt x="19" y="20"/>
                </a:cubicBezTo>
                <a:lnTo>
                  <a:pt x="43" y="34"/>
                </a:lnTo>
                <a:close/>
                <a:moveTo>
                  <a:pt x="49" y="30"/>
                </a:moveTo>
                <a:cubicBezTo>
                  <a:pt x="44" y="33"/>
                  <a:pt x="44" y="33"/>
                  <a:pt x="44" y="33"/>
                </a:cubicBezTo>
                <a:cubicBezTo>
                  <a:pt x="28" y="10"/>
                  <a:pt x="28" y="10"/>
                  <a:pt x="28" y="10"/>
                </a:cubicBezTo>
                <a:cubicBezTo>
                  <a:pt x="33" y="6"/>
                  <a:pt x="33" y="6"/>
                  <a:pt x="33" y="6"/>
                </a:cubicBezTo>
                <a:lnTo>
                  <a:pt x="49" y="30"/>
                </a:lnTo>
                <a:close/>
                <a:moveTo>
                  <a:pt x="56" y="28"/>
                </a:moveTo>
                <a:cubicBezTo>
                  <a:pt x="50" y="29"/>
                  <a:pt x="50" y="29"/>
                  <a:pt x="50" y="29"/>
                </a:cubicBezTo>
                <a:cubicBezTo>
                  <a:pt x="45" y="1"/>
                  <a:pt x="45" y="1"/>
                  <a:pt x="45" y="1"/>
                </a:cubicBezTo>
                <a:cubicBezTo>
                  <a:pt x="51" y="0"/>
                  <a:pt x="51" y="0"/>
                  <a:pt x="51" y="0"/>
                </a:cubicBezTo>
                <a:lnTo>
                  <a:pt x="56" y="2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" name="Freeform 8"/>
          <p:cNvSpPr>
            <a:spLocks noEditPoints="1"/>
          </p:cNvSpPr>
          <p:nvPr/>
        </p:nvSpPr>
        <p:spPr bwMode="auto">
          <a:xfrm>
            <a:off x="3006726" y="1961356"/>
            <a:ext cx="233363" cy="217488"/>
          </a:xfrm>
          <a:custGeom>
            <a:avLst/>
            <a:gdLst/>
            <a:ahLst/>
            <a:cxnLst>
              <a:cxn ang="0">
                <a:pos x="52" y="40"/>
              </a:cxn>
              <a:cxn ang="0">
                <a:pos x="55" y="61"/>
              </a:cxn>
              <a:cxn ang="0">
                <a:pos x="54" y="63"/>
              </a:cxn>
              <a:cxn ang="0">
                <a:pos x="52" y="63"/>
              </a:cxn>
              <a:cxn ang="0">
                <a:pos x="34" y="53"/>
              </a:cxn>
              <a:cxn ang="0">
                <a:pos x="16" y="63"/>
              </a:cxn>
              <a:cxn ang="0">
                <a:pos x="15" y="63"/>
              </a:cxn>
              <a:cxn ang="0">
                <a:pos x="13" y="61"/>
              </a:cxn>
              <a:cxn ang="0">
                <a:pos x="16" y="40"/>
              </a:cxn>
              <a:cxn ang="0">
                <a:pos x="2" y="26"/>
              </a:cxn>
              <a:cxn ang="0">
                <a:pos x="3" y="22"/>
              </a:cxn>
              <a:cxn ang="0">
                <a:pos x="23" y="20"/>
              </a:cxn>
              <a:cxn ang="0">
                <a:pos x="32" y="1"/>
              </a:cxn>
              <a:cxn ang="0">
                <a:pos x="34" y="0"/>
              </a:cxn>
              <a:cxn ang="0">
                <a:pos x="36" y="1"/>
              </a:cxn>
              <a:cxn ang="0">
                <a:pos x="45" y="20"/>
              </a:cxn>
              <a:cxn ang="0">
                <a:pos x="65" y="22"/>
              </a:cxn>
              <a:cxn ang="0">
                <a:pos x="67" y="26"/>
              </a:cxn>
              <a:cxn ang="0">
                <a:pos x="52" y="40"/>
              </a:cxn>
              <a:cxn ang="0">
                <a:pos x="59" y="27"/>
              </a:cxn>
              <a:cxn ang="0">
                <a:pos x="44" y="25"/>
              </a:cxn>
              <a:cxn ang="0">
                <a:pos x="42" y="24"/>
              </a:cxn>
              <a:cxn ang="0">
                <a:pos x="41" y="22"/>
              </a:cxn>
              <a:cxn ang="0">
                <a:pos x="34" y="9"/>
              </a:cxn>
              <a:cxn ang="0">
                <a:pos x="34" y="48"/>
              </a:cxn>
              <a:cxn ang="0">
                <a:pos x="37" y="49"/>
              </a:cxn>
              <a:cxn ang="0">
                <a:pos x="49" y="56"/>
              </a:cxn>
              <a:cxn ang="0">
                <a:pos x="47" y="41"/>
              </a:cxn>
              <a:cxn ang="0">
                <a:pos x="46" y="39"/>
              </a:cxn>
              <a:cxn ang="0">
                <a:pos x="48" y="37"/>
              </a:cxn>
              <a:cxn ang="0">
                <a:pos x="59" y="27"/>
              </a:cxn>
            </a:cxnLst>
            <a:rect l="0" t="0" r="r" b="b"/>
            <a:pathLst>
              <a:path w="68" h="63">
                <a:moveTo>
                  <a:pt x="52" y="40"/>
                </a:moveTo>
                <a:cubicBezTo>
                  <a:pt x="55" y="61"/>
                  <a:pt x="55" y="61"/>
                  <a:pt x="55" y="61"/>
                </a:cubicBezTo>
                <a:cubicBezTo>
                  <a:pt x="56" y="62"/>
                  <a:pt x="55" y="63"/>
                  <a:pt x="54" y="63"/>
                </a:cubicBezTo>
                <a:cubicBezTo>
                  <a:pt x="53" y="63"/>
                  <a:pt x="53" y="63"/>
                  <a:pt x="52" y="63"/>
                </a:cubicBezTo>
                <a:cubicBezTo>
                  <a:pt x="34" y="53"/>
                  <a:pt x="34" y="53"/>
                  <a:pt x="34" y="53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63"/>
                  <a:pt x="15" y="63"/>
                  <a:pt x="15" y="63"/>
                </a:cubicBezTo>
                <a:cubicBezTo>
                  <a:pt x="13" y="63"/>
                  <a:pt x="13" y="62"/>
                  <a:pt x="13" y="61"/>
                </a:cubicBezTo>
                <a:cubicBezTo>
                  <a:pt x="16" y="40"/>
                  <a:pt x="16" y="40"/>
                  <a:pt x="16" y="40"/>
                </a:cubicBezTo>
                <a:cubicBezTo>
                  <a:pt x="2" y="26"/>
                  <a:pt x="2" y="26"/>
                  <a:pt x="2" y="26"/>
                </a:cubicBezTo>
                <a:cubicBezTo>
                  <a:pt x="0" y="24"/>
                  <a:pt x="1" y="23"/>
                  <a:pt x="3" y="22"/>
                </a:cubicBezTo>
                <a:cubicBezTo>
                  <a:pt x="23" y="20"/>
                  <a:pt x="23" y="20"/>
                  <a:pt x="23" y="20"/>
                </a:cubicBezTo>
                <a:cubicBezTo>
                  <a:pt x="32" y="1"/>
                  <a:pt x="32" y="1"/>
                  <a:pt x="32" y="1"/>
                </a:cubicBezTo>
                <a:cubicBezTo>
                  <a:pt x="33" y="0"/>
                  <a:pt x="33" y="0"/>
                  <a:pt x="34" y="0"/>
                </a:cubicBezTo>
                <a:cubicBezTo>
                  <a:pt x="35" y="0"/>
                  <a:pt x="36" y="0"/>
                  <a:pt x="36" y="1"/>
                </a:cubicBezTo>
                <a:cubicBezTo>
                  <a:pt x="45" y="20"/>
                  <a:pt x="45" y="20"/>
                  <a:pt x="45" y="20"/>
                </a:cubicBezTo>
                <a:cubicBezTo>
                  <a:pt x="65" y="22"/>
                  <a:pt x="65" y="22"/>
                  <a:pt x="65" y="22"/>
                </a:cubicBezTo>
                <a:cubicBezTo>
                  <a:pt x="68" y="23"/>
                  <a:pt x="68" y="24"/>
                  <a:pt x="67" y="26"/>
                </a:cubicBezTo>
                <a:lnTo>
                  <a:pt x="52" y="40"/>
                </a:lnTo>
                <a:close/>
                <a:moveTo>
                  <a:pt x="59" y="27"/>
                </a:moveTo>
                <a:cubicBezTo>
                  <a:pt x="44" y="25"/>
                  <a:pt x="44" y="25"/>
                  <a:pt x="44" y="25"/>
                </a:cubicBezTo>
                <a:cubicBezTo>
                  <a:pt x="42" y="24"/>
                  <a:pt x="42" y="24"/>
                  <a:pt x="42" y="24"/>
                </a:cubicBezTo>
                <a:cubicBezTo>
                  <a:pt x="41" y="22"/>
                  <a:pt x="41" y="22"/>
                  <a:pt x="41" y="22"/>
                </a:cubicBezTo>
                <a:cubicBezTo>
                  <a:pt x="34" y="9"/>
                  <a:pt x="34" y="9"/>
                  <a:pt x="34" y="9"/>
                </a:cubicBezTo>
                <a:cubicBezTo>
                  <a:pt x="34" y="48"/>
                  <a:pt x="34" y="48"/>
                  <a:pt x="34" y="48"/>
                </a:cubicBezTo>
                <a:cubicBezTo>
                  <a:pt x="37" y="49"/>
                  <a:pt x="37" y="49"/>
                  <a:pt x="37" y="49"/>
                </a:cubicBezTo>
                <a:cubicBezTo>
                  <a:pt x="49" y="56"/>
                  <a:pt x="49" y="56"/>
                  <a:pt x="49" y="56"/>
                </a:cubicBezTo>
                <a:cubicBezTo>
                  <a:pt x="47" y="41"/>
                  <a:pt x="47" y="41"/>
                  <a:pt x="47" y="41"/>
                </a:cubicBezTo>
                <a:cubicBezTo>
                  <a:pt x="46" y="39"/>
                  <a:pt x="46" y="39"/>
                  <a:pt x="46" y="39"/>
                </a:cubicBezTo>
                <a:cubicBezTo>
                  <a:pt x="48" y="37"/>
                  <a:pt x="48" y="37"/>
                  <a:pt x="48" y="37"/>
                </a:cubicBezTo>
                <a:lnTo>
                  <a:pt x="59" y="2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" name="Freeform 9"/>
          <p:cNvSpPr>
            <a:spLocks noEditPoints="1"/>
          </p:cNvSpPr>
          <p:nvPr/>
        </p:nvSpPr>
        <p:spPr bwMode="auto">
          <a:xfrm>
            <a:off x="3505201" y="1972469"/>
            <a:ext cx="209550" cy="212725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44"/>
              </a:cxn>
              <a:cxn ang="0">
                <a:pos x="7" y="47"/>
              </a:cxn>
              <a:cxn ang="0">
                <a:pos x="17" y="56"/>
              </a:cxn>
              <a:cxn ang="0">
                <a:pos x="28" y="46"/>
              </a:cxn>
              <a:cxn ang="0">
                <a:pos x="42" y="36"/>
              </a:cxn>
              <a:cxn ang="0">
                <a:pos x="56" y="21"/>
              </a:cxn>
              <a:cxn ang="0">
                <a:pos x="42" y="7"/>
              </a:cxn>
              <a:cxn ang="0">
                <a:pos x="27" y="21"/>
              </a:cxn>
              <a:cxn ang="0">
                <a:pos x="18" y="34"/>
              </a:cxn>
              <a:cxn ang="0">
                <a:pos x="17" y="34"/>
              </a:cxn>
              <a:cxn ang="0">
                <a:pos x="12" y="36"/>
              </a:cxn>
              <a:cxn ang="0">
                <a:pos x="0" y="3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17" y="53"/>
              </a:cxn>
              <a:cxn ang="0">
                <a:pos x="10" y="49"/>
              </a:cxn>
              <a:cxn ang="0">
                <a:pos x="14" y="50"/>
              </a:cxn>
              <a:cxn ang="0">
                <a:pos x="22" y="47"/>
              </a:cxn>
              <a:cxn ang="0">
                <a:pos x="19" y="38"/>
              </a:cxn>
              <a:cxn ang="0">
                <a:pos x="16" y="37"/>
              </a:cxn>
              <a:cxn ang="0">
                <a:pos x="17" y="37"/>
              </a:cxn>
              <a:cxn ang="0">
                <a:pos x="25" y="45"/>
              </a:cxn>
              <a:cxn ang="0">
                <a:pos x="17" y="53"/>
              </a:cxn>
              <a:cxn ang="0">
                <a:pos x="42" y="31"/>
              </a:cxn>
              <a:cxn ang="0">
                <a:pos x="32" y="21"/>
              </a:cxn>
              <a:cxn ang="0">
                <a:pos x="42" y="12"/>
              </a:cxn>
              <a:cxn ang="0">
                <a:pos x="52" y="21"/>
              </a:cxn>
              <a:cxn ang="0">
                <a:pos x="42" y="31"/>
              </a:cxn>
              <a:cxn ang="0">
                <a:pos x="42" y="14"/>
              </a:cxn>
              <a:cxn ang="0">
                <a:pos x="34" y="21"/>
              </a:cxn>
              <a:cxn ang="0">
                <a:pos x="42" y="29"/>
              </a:cxn>
              <a:cxn ang="0">
                <a:pos x="50" y="21"/>
              </a:cxn>
              <a:cxn ang="0">
                <a:pos x="42" y="14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44"/>
                  <a:pt x="0" y="44"/>
                  <a:pt x="0" y="44"/>
                </a:cubicBezTo>
                <a:cubicBezTo>
                  <a:pt x="7" y="47"/>
                  <a:pt x="7" y="47"/>
                  <a:pt x="7" y="47"/>
                </a:cubicBezTo>
                <a:cubicBezTo>
                  <a:pt x="8" y="52"/>
                  <a:pt x="12" y="56"/>
                  <a:pt x="17" y="56"/>
                </a:cubicBezTo>
                <a:cubicBezTo>
                  <a:pt x="23" y="56"/>
                  <a:pt x="27" y="51"/>
                  <a:pt x="28" y="46"/>
                </a:cubicBezTo>
                <a:cubicBezTo>
                  <a:pt x="42" y="36"/>
                  <a:pt x="42" y="36"/>
                  <a:pt x="42" y="36"/>
                </a:cubicBezTo>
                <a:cubicBezTo>
                  <a:pt x="50" y="36"/>
                  <a:pt x="56" y="29"/>
                  <a:pt x="56" y="21"/>
                </a:cubicBezTo>
                <a:cubicBezTo>
                  <a:pt x="56" y="13"/>
                  <a:pt x="50" y="7"/>
                  <a:pt x="42" y="7"/>
                </a:cubicBezTo>
                <a:cubicBezTo>
                  <a:pt x="34" y="7"/>
                  <a:pt x="27" y="13"/>
                  <a:pt x="27" y="21"/>
                </a:cubicBezTo>
                <a:cubicBezTo>
                  <a:pt x="18" y="34"/>
                  <a:pt x="18" y="34"/>
                  <a:pt x="18" y="34"/>
                </a:cubicBezTo>
                <a:cubicBezTo>
                  <a:pt x="18" y="34"/>
                  <a:pt x="18" y="34"/>
                  <a:pt x="17" y="34"/>
                </a:cubicBezTo>
                <a:cubicBezTo>
                  <a:pt x="15" y="34"/>
                  <a:pt x="13" y="35"/>
                  <a:pt x="12" y="36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17" y="53"/>
                </a:moveTo>
                <a:cubicBezTo>
                  <a:pt x="14" y="53"/>
                  <a:pt x="11" y="51"/>
                  <a:pt x="10" y="49"/>
                </a:cubicBezTo>
                <a:cubicBezTo>
                  <a:pt x="11" y="49"/>
                  <a:pt x="13" y="50"/>
                  <a:pt x="14" y="50"/>
                </a:cubicBezTo>
                <a:cubicBezTo>
                  <a:pt x="17" y="51"/>
                  <a:pt x="21" y="50"/>
                  <a:pt x="22" y="47"/>
                </a:cubicBezTo>
                <a:cubicBezTo>
                  <a:pt x="24" y="43"/>
                  <a:pt x="22" y="40"/>
                  <a:pt x="19" y="38"/>
                </a:cubicBezTo>
                <a:cubicBezTo>
                  <a:pt x="16" y="37"/>
                  <a:pt x="16" y="37"/>
                  <a:pt x="16" y="37"/>
                </a:cubicBezTo>
                <a:cubicBezTo>
                  <a:pt x="16" y="37"/>
                  <a:pt x="17" y="37"/>
                  <a:pt x="17" y="37"/>
                </a:cubicBezTo>
                <a:cubicBezTo>
                  <a:pt x="22" y="37"/>
                  <a:pt x="25" y="40"/>
                  <a:pt x="25" y="45"/>
                </a:cubicBezTo>
                <a:cubicBezTo>
                  <a:pt x="25" y="49"/>
                  <a:pt x="22" y="53"/>
                  <a:pt x="17" y="53"/>
                </a:cubicBezTo>
                <a:close/>
                <a:moveTo>
                  <a:pt x="42" y="31"/>
                </a:moveTo>
                <a:cubicBezTo>
                  <a:pt x="36" y="31"/>
                  <a:pt x="32" y="27"/>
                  <a:pt x="32" y="21"/>
                </a:cubicBezTo>
                <a:cubicBezTo>
                  <a:pt x="32" y="16"/>
                  <a:pt x="36" y="12"/>
                  <a:pt x="42" y="12"/>
                </a:cubicBezTo>
                <a:cubicBezTo>
                  <a:pt x="47" y="12"/>
                  <a:pt x="52" y="16"/>
                  <a:pt x="52" y="21"/>
                </a:cubicBezTo>
                <a:cubicBezTo>
                  <a:pt x="52" y="27"/>
                  <a:pt x="47" y="31"/>
                  <a:pt x="42" y="31"/>
                </a:cubicBezTo>
                <a:close/>
                <a:moveTo>
                  <a:pt x="42" y="14"/>
                </a:moveTo>
                <a:cubicBezTo>
                  <a:pt x="38" y="14"/>
                  <a:pt x="34" y="17"/>
                  <a:pt x="34" y="21"/>
                </a:cubicBezTo>
                <a:cubicBezTo>
                  <a:pt x="34" y="26"/>
                  <a:pt x="38" y="29"/>
                  <a:pt x="42" y="29"/>
                </a:cubicBezTo>
                <a:cubicBezTo>
                  <a:pt x="46" y="29"/>
                  <a:pt x="50" y="26"/>
                  <a:pt x="50" y="21"/>
                </a:cubicBezTo>
                <a:cubicBezTo>
                  <a:pt x="50" y="17"/>
                  <a:pt x="46" y="14"/>
                  <a:pt x="42" y="1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" name="Freeform 10"/>
          <p:cNvSpPr/>
          <p:nvPr/>
        </p:nvSpPr>
        <p:spPr bwMode="auto">
          <a:xfrm>
            <a:off x="4000501" y="1972469"/>
            <a:ext cx="212725" cy="212725"/>
          </a:xfrm>
          <a:custGeom>
            <a:avLst/>
            <a:gdLst/>
            <a:ahLst/>
            <a:cxnLst>
              <a:cxn ang="0">
                <a:pos x="62" y="60"/>
              </a:cxn>
              <a:cxn ang="0">
                <a:pos x="60" y="62"/>
              </a:cxn>
              <a:cxn ang="0">
                <a:pos x="3" y="62"/>
              </a:cxn>
              <a:cxn ang="0">
                <a:pos x="0" y="60"/>
              </a:cxn>
              <a:cxn ang="0">
                <a:pos x="0" y="3"/>
              </a:cxn>
              <a:cxn ang="0">
                <a:pos x="3" y="0"/>
              </a:cxn>
              <a:cxn ang="0">
                <a:pos x="60" y="0"/>
              </a:cxn>
              <a:cxn ang="0">
                <a:pos x="62" y="3"/>
              </a:cxn>
              <a:cxn ang="0">
                <a:pos x="62" y="60"/>
              </a:cxn>
            </a:cxnLst>
            <a:rect l="0" t="0" r="r" b="b"/>
            <a:pathLst>
              <a:path w="62" h="62">
                <a:moveTo>
                  <a:pt x="62" y="60"/>
                </a:moveTo>
                <a:cubicBezTo>
                  <a:pt x="62" y="61"/>
                  <a:pt x="61" y="62"/>
                  <a:pt x="60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2" y="62"/>
                  <a:pt x="0" y="61"/>
                  <a:pt x="0" y="60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2" y="0"/>
                  <a:pt x="3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1" y="0"/>
                  <a:pt x="62" y="2"/>
                  <a:pt x="62" y="3"/>
                </a:cubicBezTo>
                <a:lnTo>
                  <a:pt x="62" y="6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" name="Freeform 11"/>
          <p:cNvSpPr>
            <a:spLocks noEditPoints="1"/>
          </p:cNvSpPr>
          <p:nvPr/>
        </p:nvSpPr>
        <p:spPr bwMode="auto">
          <a:xfrm>
            <a:off x="4494213" y="2043906"/>
            <a:ext cx="209550" cy="158750"/>
          </a:xfrm>
          <a:custGeom>
            <a:avLst/>
            <a:gdLst/>
            <a:ahLst/>
            <a:cxnLst>
              <a:cxn ang="0">
                <a:pos x="36" y="36"/>
              </a:cxn>
              <a:cxn ang="0">
                <a:pos x="26" y="36"/>
              </a:cxn>
              <a:cxn ang="0">
                <a:pos x="19" y="26"/>
              </a:cxn>
              <a:cxn ang="0">
                <a:pos x="18" y="24"/>
              </a:cxn>
              <a:cxn ang="0">
                <a:pos x="18" y="23"/>
              </a:cxn>
              <a:cxn ang="0">
                <a:pos x="18" y="23"/>
              </a:cxn>
              <a:cxn ang="0">
                <a:pos x="18" y="24"/>
              </a:cxn>
              <a:cxn ang="0">
                <a:pos x="17" y="26"/>
              </a:cxn>
              <a:cxn ang="0">
                <a:pos x="10" y="36"/>
              </a:cxn>
              <a:cxn ang="0">
                <a:pos x="0" y="36"/>
              </a:cxn>
              <a:cxn ang="0">
                <a:pos x="0" y="29"/>
              </a:cxn>
              <a:cxn ang="0">
                <a:pos x="5" y="29"/>
              </a:cxn>
              <a:cxn ang="0">
                <a:pos x="13" y="18"/>
              </a:cxn>
              <a:cxn ang="0">
                <a:pos x="6" y="7"/>
              </a:cxn>
              <a:cxn ang="0">
                <a:pos x="0" y="7"/>
              </a:cxn>
              <a:cxn ang="0">
                <a:pos x="0" y="0"/>
              </a:cxn>
              <a:cxn ang="0">
                <a:pos x="11" y="0"/>
              </a:cxn>
              <a:cxn ang="0">
                <a:pos x="17" y="9"/>
              </a:cxn>
              <a:cxn ang="0">
                <a:pos x="18" y="11"/>
              </a:cxn>
              <a:cxn ang="0">
                <a:pos x="18" y="12"/>
              </a:cxn>
              <a:cxn ang="0">
                <a:pos x="18" y="12"/>
              </a:cxn>
              <a:cxn ang="0">
                <a:pos x="19" y="11"/>
              </a:cxn>
              <a:cxn ang="0">
                <a:pos x="20" y="9"/>
              </a:cxn>
              <a:cxn ang="0">
                <a:pos x="25" y="0"/>
              </a:cxn>
              <a:cxn ang="0">
                <a:pos x="36" y="0"/>
              </a:cxn>
              <a:cxn ang="0">
                <a:pos x="36" y="7"/>
              </a:cxn>
              <a:cxn ang="0">
                <a:pos x="31" y="7"/>
              </a:cxn>
              <a:cxn ang="0">
                <a:pos x="23" y="17"/>
              </a:cxn>
              <a:cxn ang="0">
                <a:pos x="31" y="29"/>
              </a:cxn>
              <a:cxn ang="0">
                <a:pos x="36" y="29"/>
              </a:cxn>
              <a:cxn ang="0">
                <a:pos x="36" y="36"/>
              </a:cxn>
              <a:cxn ang="0">
                <a:pos x="61" y="46"/>
              </a:cxn>
              <a:cxn ang="0">
                <a:pos x="41" y="46"/>
              </a:cxn>
              <a:cxn ang="0">
                <a:pos x="41" y="45"/>
              </a:cxn>
              <a:cxn ang="0">
                <a:pos x="41" y="43"/>
              </a:cxn>
              <a:cxn ang="0">
                <a:pos x="55" y="26"/>
              </a:cxn>
              <a:cxn ang="0">
                <a:pos x="51" y="22"/>
              </a:cxn>
              <a:cxn ang="0">
                <a:pos x="47" y="24"/>
              </a:cxn>
              <a:cxn ang="0">
                <a:pos x="45" y="25"/>
              </a:cxn>
              <a:cxn ang="0">
                <a:pos x="41" y="22"/>
              </a:cxn>
              <a:cxn ang="0">
                <a:pos x="44" y="19"/>
              </a:cxn>
              <a:cxn ang="0">
                <a:pos x="51" y="16"/>
              </a:cxn>
              <a:cxn ang="0">
                <a:pos x="61" y="25"/>
              </a:cxn>
              <a:cxn ang="0">
                <a:pos x="47" y="41"/>
              </a:cxn>
              <a:cxn ang="0">
                <a:pos x="56" y="41"/>
              </a:cxn>
              <a:cxn ang="0">
                <a:pos x="56" y="38"/>
              </a:cxn>
              <a:cxn ang="0">
                <a:pos x="61" y="38"/>
              </a:cxn>
              <a:cxn ang="0">
                <a:pos x="61" y="46"/>
              </a:cxn>
            </a:cxnLst>
            <a:rect l="0" t="0" r="r" b="b"/>
            <a:pathLst>
              <a:path w="61" h="46">
                <a:moveTo>
                  <a:pt x="36" y="36"/>
                </a:moveTo>
                <a:cubicBezTo>
                  <a:pt x="26" y="36"/>
                  <a:pt x="26" y="36"/>
                  <a:pt x="26" y="36"/>
                </a:cubicBezTo>
                <a:cubicBezTo>
                  <a:pt x="19" y="26"/>
                  <a:pt x="19" y="26"/>
                  <a:pt x="19" y="26"/>
                </a:cubicBezTo>
                <a:cubicBezTo>
                  <a:pt x="18" y="24"/>
                  <a:pt x="18" y="24"/>
                  <a:pt x="18" y="24"/>
                </a:cubicBezTo>
                <a:cubicBezTo>
                  <a:pt x="18" y="24"/>
                  <a:pt x="18" y="24"/>
                  <a:pt x="18" y="23"/>
                </a:cubicBezTo>
                <a:cubicBezTo>
                  <a:pt x="18" y="23"/>
                  <a:pt x="18" y="23"/>
                  <a:pt x="18" y="23"/>
                </a:cubicBezTo>
                <a:cubicBezTo>
                  <a:pt x="18" y="24"/>
                  <a:pt x="18" y="24"/>
                  <a:pt x="18" y="24"/>
                </a:cubicBezTo>
                <a:cubicBezTo>
                  <a:pt x="17" y="25"/>
                  <a:pt x="17" y="25"/>
                  <a:pt x="17" y="26"/>
                </a:cubicBezTo>
                <a:cubicBezTo>
                  <a:pt x="10" y="36"/>
                  <a:pt x="10" y="36"/>
                  <a:pt x="1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29"/>
                  <a:pt x="0" y="29"/>
                  <a:pt x="0" y="29"/>
                </a:cubicBezTo>
                <a:cubicBezTo>
                  <a:pt x="5" y="29"/>
                  <a:pt x="5" y="29"/>
                  <a:pt x="5" y="29"/>
                </a:cubicBezTo>
                <a:cubicBezTo>
                  <a:pt x="13" y="18"/>
                  <a:pt x="13" y="18"/>
                  <a:pt x="13" y="18"/>
                </a:cubicBezTo>
                <a:cubicBezTo>
                  <a:pt x="6" y="7"/>
                  <a:pt x="6" y="7"/>
                  <a:pt x="6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0"/>
                  <a:pt x="0" y="0"/>
                  <a:pt x="0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10"/>
                  <a:pt x="17" y="10"/>
                  <a:pt x="18" y="11"/>
                </a:cubicBezTo>
                <a:cubicBezTo>
                  <a:pt x="18" y="11"/>
                  <a:pt x="18" y="11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18" y="11"/>
                  <a:pt x="18" y="11"/>
                  <a:pt x="19" y="11"/>
                </a:cubicBezTo>
                <a:cubicBezTo>
                  <a:pt x="20" y="9"/>
                  <a:pt x="20" y="9"/>
                  <a:pt x="20" y="9"/>
                </a:cubicBezTo>
                <a:cubicBezTo>
                  <a:pt x="25" y="0"/>
                  <a:pt x="25" y="0"/>
                  <a:pt x="25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7"/>
                  <a:pt x="36" y="7"/>
                  <a:pt x="36" y="7"/>
                </a:cubicBezTo>
                <a:cubicBezTo>
                  <a:pt x="31" y="7"/>
                  <a:pt x="31" y="7"/>
                  <a:pt x="31" y="7"/>
                </a:cubicBezTo>
                <a:cubicBezTo>
                  <a:pt x="23" y="17"/>
                  <a:pt x="23" y="17"/>
                  <a:pt x="23" y="17"/>
                </a:cubicBezTo>
                <a:cubicBezTo>
                  <a:pt x="31" y="29"/>
                  <a:pt x="31" y="29"/>
                  <a:pt x="31" y="29"/>
                </a:cubicBezTo>
                <a:cubicBezTo>
                  <a:pt x="36" y="29"/>
                  <a:pt x="36" y="29"/>
                  <a:pt x="36" y="29"/>
                </a:cubicBezTo>
                <a:lnTo>
                  <a:pt x="36" y="36"/>
                </a:lnTo>
                <a:close/>
                <a:moveTo>
                  <a:pt x="61" y="46"/>
                </a:moveTo>
                <a:cubicBezTo>
                  <a:pt x="41" y="46"/>
                  <a:pt x="41" y="46"/>
                  <a:pt x="41" y="46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5"/>
                  <a:pt x="41" y="44"/>
                  <a:pt x="41" y="43"/>
                </a:cubicBezTo>
                <a:cubicBezTo>
                  <a:pt x="41" y="32"/>
                  <a:pt x="55" y="31"/>
                  <a:pt x="55" y="26"/>
                </a:cubicBezTo>
                <a:cubicBezTo>
                  <a:pt x="55" y="24"/>
                  <a:pt x="53" y="22"/>
                  <a:pt x="51" y="22"/>
                </a:cubicBezTo>
                <a:cubicBezTo>
                  <a:pt x="49" y="22"/>
                  <a:pt x="48" y="23"/>
                  <a:pt x="47" y="24"/>
                </a:cubicBezTo>
                <a:cubicBezTo>
                  <a:pt x="46" y="24"/>
                  <a:pt x="46" y="25"/>
                  <a:pt x="45" y="25"/>
                </a:cubicBezTo>
                <a:cubicBezTo>
                  <a:pt x="41" y="22"/>
                  <a:pt x="41" y="22"/>
                  <a:pt x="41" y="22"/>
                </a:cubicBezTo>
                <a:cubicBezTo>
                  <a:pt x="42" y="21"/>
                  <a:pt x="43" y="20"/>
                  <a:pt x="44" y="19"/>
                </a:cubicBezTo>
                <a:cubicBezTo>
                  <a:pt x="45" y="18"/>
                  <a:pt x="48" y="16"/>
                  <a:pt x="51" y="16"/>
                </a:cubicBezTo>
                <a:cubicBezTo>
                  <a:pt x="57" y="16"/>
                  <a:pt x="61" y="20"/>
                  <a:pt x="61" y="25"/>
                </a:cubicBezTo>
                <a:cubicBezTo>
                  <a:pt x="61" y="35"/>
                  <a:pt x="48" y="35"/>
                  <a:pt x="47" y="41"/>
                </a:cubicBezTo>
                <a:cubicBezTo>
                  <a:pt x="56" y="41"/>
                  <a:pt x="56" y="41"/>
                  <a:pt x="56" y="41"/>
                </a:cubicBezTo>
                <a:cubicBezTo>
                  <a:pt x="56" y="38"/>
                  <a:pt x="56" y="38"/>
                  <a:pt x="56" y="38"/>
                </a:cubicBezTo>
                <a:cubicBezTo>
                  <a:pt x="61" y="38"/>
                  <a:pt x="61" y="38"/>
                  <a:pt x="61" y="38"/>
                </a:cubicBezTo>
                <a:lnTo>
                  <a:pt x="61" y="4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" name="Freeform 12"/>
          <p:cNvSpPr>
            <a:spLocks noEditPoints="1"/>
          </p:cNvSpPr>
          <p:nvPr/>
        </p:nvSpPr>
        <p:spPr bwMode="auto">
          <a:xfrm>
            <a:off x="4989513" y="1955006"/>
            <a:ext cx="247650" cy="247650"/>
          </a:xfrm>
          <a:custGeom>
            <a:avLst/>
            <a:gdLst/>
            <a:ahLst/>
            <a:cxnLst>
              <a:cxn ang="0">
                <a:pos x="72" y="36"/>
              </a:cxn>
              <a:cxn ang="0">
                <a:pos x="36" y="72"/>
              </a:cxn>
              <a:cxn ang="0">
                <a:pos x="0" y="36"/>
              </a:cxn>
              <a:cxn ang="0">
                <a:pos x="36" y="0"/>
              </a:cxn>
              <a:cxn ang="0">
                <a:pos x="72" y="36"/>
              </a:cxn>
              <a:cxn ang="0">
                <a:pos x="16" y="43"/>
              </a:cxn>
              <a:cxn ang="0">
                <a:pos x="15" y="36"/>
              </a:cxn>
              <a:cxn ang="0">
                <a:pos x="16" y="30"/>
              </a:cxn>
              <a:cxn ang="0">
                <a:pos x="9" y="22"/>
              </a:cxn>
              <a:cxn ang="0">
                <a:pos x="5" y="36"/>
              </a:cxn>
              <a:cxn ang="0">
                <a:pos x="9" y="51"/>
              </a:cxn>
              <a:cxn ang="0">
                <a:pos x="16" y="43"/>
              </a:cxn>
              <a:cxn ang="0">
                <a:pos x="51" y="36"/>
              </a:cxn>
              <a:cxn ang="0">
                <a:pos x="36" y="21"/>
              </a:cxn>
              <a:cxn ang="0">
                <a:pos x="20" y="36"/>
              </a:cxn>
              <a:cxn ang="0">
                <a:pos x="36" y="52"/>
              </a:cxn>
              <a:cxn ang="0">
                <a:pos x="51" y="36"/>
              </a:cxn>
              <a:cxn ang="0">
                <a:pos x="21" y="9"/>
              </a:cxn>
              <a:cxn ang="0">
                <a:pos x="29" y="17"/>
              </a:cxn>
              <a:cxn ang="0">
                <a:pos x="36" y="16"/>
              </a:cxn>
              <a:cxn ang="0">
                <a:pos x="42" y="17"/>
              </a:cxn>
              <a:cxn ang="0">
                <a:pos x="50" y="9"/>
              </a:cxn>
              <a:cxn ang="0">
                <a:pos x="36" y="5"/>
              </a:cxn>
              <a:cxn ang="0">
                <a:pos x="21" y="9"/>
              </a:cxn>
              <a:cxn ang="0">
                <a:pos x="50" y="64"/>
              </a:cxn>
              <a:cxn ang="0">
                <a:pos x="42" y="56"/>
              </a:cxn>
              <a:cxn ang="0">
                <a:pos x="36" y="57"/>
              </a:cxn>
              <a:cxn ang="0">
                <a:pos x="29" y="56"/>
              </a:cxn>
              <a:cxn ang="0">
                <a:pos x="21" y="64"/>
              </a:cxn>
              <a:cxn ang="0">
                <a:pos x="36" y="67"/>
              </a:cxn>
              <a:cxn ang="0">
                <a:pos x="50" y="64"/>
              </a:cxn>
              <a:cxn ang="0">
                <a:pos x="63" y="51"/>
              </a:cxn>
              <a:cxn ang="0">
                <a:pos x="67" y="36"/>
              </a:cxn>
              <a:cxn ang="0">
                <a:pos x="63" y="22"/>
              </a:cxn>
              <a:cxn ang="0">
                <a:pos x="55" y="30"/>
              </a:cxn>
              <a:cxn ang="0">
                <a:pos x="56" y="36"/>
              </a:cxn>
              <a:cxn ang="0">
                <a:pos x="55" y="43"/>
              </a:cxn>
              <a:cxn ang="0">
                <a:pos x="63" y="51"/>
              </a:cxn>
            </a:cxnLst>
            <a:rect l="0" t="0" r="r" b="b"/>
            <a:pathLst>
              <a:path w="72" h="72">
                <a:moveTo>
                  <a:pt x="72" y="36"/>
                </a:moveTo>
                <a:cubicBezTo>
                  <a:pt x="72" y="56"/>
                  <a:pt x="56" y="72"/>
                  <a:pt x="36" y="72"/>
                </a:cubicBezTo>
                <a:cubicBezTo>
                  <a:pt x="16" y="72"/>
                  <a:pt x="0" y="56"/>
                  <a:pt x="0" y="36"/>
                </a:cubicBezTo>
                <a:cubicBezTo>
                  <a:pt x="0" y="16"/>
                  <a:pt x="16" y="0"/>
                  <a:pt x="36" y="0"/>
                </a:cubicBezTo>
                <a:cubicBezTo>
                  <a:pt x="56" y="0"/>
                  <a:pt x="72" y="16"/>
                  <a:pt x="72" y="36"/>
                </a:cubicBezTo>
                <a:close/>
                <a:moveTo>
                  <a:pt x="16" y="43"/>
                </a:moveTo>
                <a:cubicBezTo>
                  <a:pt x="16" y="41"/>
                  <a:pt x="15" y="39"/>
                  <a:pt x="15" y="36"/>
                </a:cubicBezTo>
                <a:cubicBezTo>
                  <a:pt x="15" y="34"/>
                  <a:pt x="16" y="32"/>
                  <a:pt x="16" y="30"/>
                </a:cubicBezTo>
                <a:cubicBezTo>
                  <a:pt x="9" y="22"/>
                  <a:pt x="9" y="22"/>
                  <a:pt x="9" y="22"/>
                </a:cubicBezTo>
                <a:cubicBezTo>
                  <a:pt x="6" y="26"/>
                  <a:pt x="5" y="31"/>
                  <a:pt x="5" y="36"/>
                </a:cubicBezTo>
                <a:cubicBezTo>
                  <a:pt x="5" y="42"/>
                  <a:pt x="6" y="46"/>
                  <a:pt x="9" y="51"/>
                </a:cubicBezTo>
                <a:lnTo>
                  <a:pt x="16" y="43"/>
                </a:lnTo>
                <a:close/>
                <a:moveTo>
                  <a:pt x="51" y="36"/>
                </a:moveTo>
                <a:cubicBezTo>
                  <a:pt x="51" y="28"/>
                  <a:pt x="44" y="21"/>
                  <a:pt x="36" y="21"/>
                </a:cubicBezTo>
                <a:cubicBezTo>
                  <a:pt x="27" y="21"/>
                  <a:pt x="20" y="28"/>
                  <a:pt x="20" y="36"/>
                </a:cubicBezTo>
                <a:cubicBezTo>
                  <a:pt x="20" y="45"/>
                  <a:pt x="27" y="52"/>
                  <a:pt x="36" y="52"/>
                </a:cubicBezTo>
                <a:cubicBezTo>
                  <a:pt x="44" y="52"/>
                  <a:pt x="51" y="45"/>
                  <a:pt x="51" y="36"/>
                </a:cubicBezTo>
                <a:close/>
                <a:moveTo>
                  <a:pt x="21" y="9"/>
                </a:moveTo>
                <a:cubicBezTo>
                  <a:pt x="29" y="17"/>
                  <a:pt x="29" y="17"/>
                  <a:pt x="29" y="17"/>
                </a:cubicBezTo>
                <a:cubicBezTo>
                  <a:pt x="31" y="16"/>
                  <a:pt x="33" y="16"/>
                  <a:pt x="36" y="16"/>
                </a:cubicBezTo>
                <a:cubicBezTo>
                  <a:pt x="38" y="16"/>
                  <a:pt x="40" y="16"/>
                  <a:pt x="42" y="17"/>
                </a:cubicBezTo>
                <a:cubicBezTo>
                  <a:pt x="50" y="9"/>
                  <a:pt x="50" y="9"/>
                  <a:pt x="50" y="9"/>
                </a:cubicBezTo>
                <a:cubicBezTo>
                  <a:pt x="46" y="7"/>
                  <a:pt x="41" y="5"/>
                  <a:pt x="36" y="5"/>
                </a:cubicBezTo>
                <a:cubicBezTo>
                  <a:pt x="31" y="5"/>
                  <a:pt x="26" y="7"/>
                  <a:pt x="21" y="9"/>
                </a:cubicBezTo>
                <a:close/>
                <a:moveTo>
                  <a:pt x="50" y="64"/>
                </a:moveTo>
                <a:cubicBezTo>
                  <a:pt x="42" y="56"/>
                  <a:pt x="42" y="56"/>
                  <a:pt x="42" y="56"/>
                </a:cubicBezTo>
                <a:cubicBezTo>
                  <a:pt x="40" y="56"/>
                  <a:pt x="38" y="57"/>
                  <a:pt x="36" y="57"/>
                </a:cubicBezTo>
                <a:cubicBezTo>
                  <a:pt x="33" y="57"/>
                  <a:pt x="31" y="56"/>
                  <a:pt x="29" y="56"/>
                </a:cubicBezTo>
                <a:cubicBezTo>
                  <a:pt x="21" y="64"/>
                  <a:pt x="21" y="64"/>
                  <a:pt x="21" y="64"/>
                </a:cubicBezTo>
                <a:cubicBezTo>
                  <a:pt x="26" y="66"/>
                  <a:pt x="31" y="67"/>
                  <a:pt x="36" y="67"/>
                </a:cubicBezTo>
                <a:cubicBezTo>
                  <a:pt x="41" y="67"/>
                  <a:pt x="46" y="66"/>
                  <a:pt x="50" y="64"/>
                </a:cubicBezTo>
                <a:close/>
                <a:moveTo>
                  <a:pt x="63" y="51"/>
                </a:moveTo>
                <a:cubicBezTo>
                  <a:pt x="65" y="46"/>
                  <a:pt x="67" y="42"/>
                  <a:pt x="67" y="36"/>
                </a:cubicBezTo>
                <a:cubicBezTo>
                  <a:pt x="67" y="31"/>
                  <a:pt x="65" y="26"/>
                  <a:pt x="63" y="22"/>
                </a:cubicBezTo>
                <a:cubicBezTo>
                  <a:pt x="55" y="30"/>
                  <a:pt x="55" y="30"/>
                  <a:pt x="55" y="30"/>
                </a:cubicBezTo>
                <a:cubicBezTo>
                  <a:pt x="56" y="32"/>
                  <a:pt x="56" y="34"/>
                  <a:pt x="56" y="36"/>
                </a:cubicBezTo>
                <a:cubicBezTo>
                  <a:pt x="56" y="39"/>
                  <a:pt x="56" y="41"/>
                  <a:pt x="55" y="43"/>
                </a:cubicBezTo>
                <a:lnTo>
                  <a:pt x="63" y="5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3"/>
          <p:cNvSpPr>
            <a:spLocks noEditPoints="1"/>
          </p:cNvSpPr>
          <p:nvPr/>
        </p:nvSpPr>
        <p:spPr bwMode="auto">
          <a:xfrm>
            <a:off x="5484813" y="1972469"/>
            <a:ext cx="209550" cy="209550"/>
          </a:xfrm>
          <a:custGeom>
            <a:avLst/>
            <a:gdLst/>
            <a:ahLst/>
            <a:cxnLst>
              <a:cxn ang="0">
                <a:pos x="60" y="40"/>
              </a:cxn>
              <a:cxn ang="0">
                <a:pos x="40" y="60"/>
              </a:cxn>
              <a:cxn ang="0">
                <a:pos x="36" y="61"/>
              </a:cxn>
              <a:cxn ang="0">
                <a:pos x="33" y="60"/>
              </a:cxn>
              <a:cxn ang="0">
                <a:pos x="4" y="31"/>
              </a:cxn>
              <a:cxn ang="0">
                <a:pos x="0" y="22"/>
              </a:cxn>
              <a:cxn ang="0">
                <a:pos x="0" y="6"/>
              </a:cxn>
              <a:cxn ang="0">
                <a:pos x="6" y="0"/>
              </a:cxn>
              <a:cxn ang="0">
                <a:pos x="22" y="0"/>
              </a:cxn>
              <a:cxn ang="0">
                <a:pos x="31" y="4"/>
              </a:cxn>
              <a:cxn ang="0">
                <a:pos x="60" y="33"/>
              </a:cxn>
              <a:cxn ang="0">
                <a:pos x="61" y="36"/>
              </a:cxn>
              <a:cxn ang="0">
                <a:pos x="60" y="40"/>
              </a:cxn>
              <a:cxn ang="0">
                <a:pos x="13" y="8"/>
              </a:cxn>
              <a:cxn ang="0">
                <a:pos x="8" y="13"/>
              </a:cxn>
              <a:cxn ang="0">
                <a:pos x="13" y="18"/>
              </a:cxn>
              <a:cxn ang="0">
                <a:pos x="18" y="13"/>
              </a:cxn>
              <a:cxn ang="0">
                <a:pos x="13" y="8"/>
              </a:cxn>
            </a:cxnLst>
            <a:rect l="0" t="0" r="r" b="b"/>
            <a:pathLst>
              <a:path w="61" h="61">
                <a:moveTo>
                  <a:pt x="60" y="40"/>
                </a:moveTo>
                <a:cubicBezTo>
                  <a:pt x="40" y="60"/>
                  <a:pt x="40" y="60"/>
                  <a:pt x="40" y="60"/>
                </a:cubicBezTo>
                <a:cubicBezTo>
                  <a:pt x="39" y="61"/>
                  <a:pt x="38" y="61"/>
                  <a:pt x="36" y="61"/>
                </a:cubicBezTo>
                <a:cubicBezTo>
                  <a:pt x="35" y="61"/>
                  <a:pt x="34" y="61"/>
                  <a:pt x="33" y="60"/>
                </a:cubicBezTo>
                <a:cubicBezTo>
                  <a:pt x="4" y="31"/>
                  <a:pt x="4" y="31"/>
                  <a:pt x="4" y="31"/>
                </a:cubicBezTo>
                <a:cubicBezTo>
                  <a:pt x="2" y="29"/>
                  <a:pt x="0" y="25"/>
                  <a:pt x="0" y="22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5" y="0"/>
                  <a:pt x="29" y="2"/>
                  <a:pt x="31" y="4"/>
                </a:cubicBezTo>
                <a:cubicBezTo>
                  <a:pt x="60" y="33"/>
                  <a:pt x="60" y="33"/>
                  <a:pt x="60" y="33"/>
                </a:cubicBezTo>
                <a:cubicBezTo>
                  <a:pt x="61" y="34"/>
                  <a:pt x="61" y="35"/>
                  <a:pt x="61" y="36"/>
                </a:cubicBezTo>
                <a:cubicBezTo>
                  <a:pt x="61" y="38"/>
                  <a:pt x="61" y="39"/>
                  <a:pt x="60" y="40"/>
                </a:cubicBezTo>
                <a:close/>
                <a:moveTo>
                  <a:pt x="13" y="8"/>
                </a:moveTo>
                <a:cubicBezTo>
                  <a:pt x="10" y="8"/>
                  <a:pt x="8" y="10"/>
                  <a:pt x="8" y="13"/>
                </a:cubicBezTo>
                <a:cubicBezTo>
                  <a:pt x="8" y="16"/>
                  <a:pt x="10" y="18"/>
                  <a:pt x="13" y="18"/>
                </a:cubicBezTo>
                <a:cubicBezTo>
                  <a:pt x="16" y="18"/>
                  <a:pt x="18" y="16"/>
                  <a:pt x="18" y="13"/>
                </a:cubicBezTo>
                <a:cubicBezTo>
                  <a:pt x="18" y="10"/>
                  <a:pt x="16" y="8"/>
                  <a:pt x="13" y="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14"/>
          <p:cNvSpPr>
            <a:spLocks noEditPoints="1"/>
          </p:cNvSpPr>
          <p:nvPr/>
        </p:nvSpPr>
        <p:spPr bwMode="auto">
          <a:xfrm>
            <a:off x="5986463" y="1955006"/>
            <a:ext cx="160338" cy="247650"/>
          </a:xfrm>
          <a:custGeom>
            <a:avLst/>
            <a:gdLst/>
            <a:ahLst/>
            <a:cxnLst>
              <a:cxn ang="0">
                <a:pos x="23" y="47"/>
              </a:cxn>
              <a:cxn ang="0">
                <a:pos x="18" y="47"/>
              </a:cxn>
              <a:cxn ang="0">
                <a:pos x="17" y="44"/>
              </a:cxn>
              <a:cxn ang="0">
                <a:pos x="19" y="42"/>
              </a:cxn>
              <a:cxn ang="0">
                <a:pos x="23" y="43"/>
              </a:cxn>
              <a:cxn ang="0">
                <a:pos x="43" y="24"/>
              </a:cxn>
              <a:cxn ang="0">
                <a:pos x="23" y="4"/>
              </a:cxn>
              <a:cxn ang="0">
                <a:pos x="4" y="24"/>
              </a:cxn>
              <a:cxn ang="0">
                <a:pos x="6" y="32"/>
              </a:cxn>
              <a:cxn ang="0">
                <a:pos x="5" y="35"/>
              </a:cxn>
              <a:cxn ang="0">
                <a:pos x="3" y="34"/>
              </a:cxn>
              <a:cxn ang="0">
                <a:pos x="0" y="24"/>
              </a:cxn>
              <a:cxn ang="0">
                <a:pos x="23" y="0"/>
              </a:cxn>
              <a:cxn ang="0">
                <a:pos x="47" y="24"/>
              </a:cxn>
              <a:cxn ang="0">
                <a:pos x="23" y="47"/>
              </a:cxn>
              <a:cxn ang="0">
                <a:pos x="24" y="31"/>
              </a:cxn>
              <a:cxn ang="0">
                <a:pos x="19" y="30"/>
              </a:cxn>
              <a:cxn ang="0">
                <a:pos x="15" y="35"/>
              </a:cxn>
              <a:cxn ang="0">
                <a:pos x="7" y="70"/>
              </a:cxn>
              <a:cxn ang="0">
                <a:pos x="5" y="72"/>
              </a:cxn>
              <a:cxn ang="0">
                <a:pos x="5" y="72"/>
              </a:cxn>
              <a:cxn ang="0">
                <a:pos x="2" y="70"/>
              </a:cxn>
              <a:cxn ang="0">
                <a:pos x="11" y="33"/>
              </a:cxn>
              <a:cxn ang="0">
                <a:pos x="17" y="26"/>
              </a:cxn>
              <a:cxn ang="0">
                <a:pos x="16" y="23"/>
              </a:cxn>
              <a:cxn ang="0">
                <a:pos x="24" y="16"/>
              </a:cxn>
              <a:cxn ang="0">
                <a:pos x="32" y="23"/>
              </a:cxn>
              <a:cxn ang="0">
                <a:pos x="24" y="31"/>
              </a:cxn>
            </a:cxnLst>
            <a:rect l="0" t="0" r="r" b="b"/>
            <a:pathLst>
              <a:path w="47" h="72">
                <a:moveTo>
                  <a:pt x="23" y="47"/>
                </a:moveTo>
                <a:cubicBezTo>
                  <a:pt x="22" y="47"/>
                  <a:pt x="20" y="47"/>
                  <a:pt x="18" y="47"/>
                </a:cubicBezTo>
                <a:cubicBezTo>
                  <a:pt x="17" y="46"/>
                  <a:pt x="16" y="45"/>
                  <a:pt x="17" y="44"/>
                </a:cubicBezTo>
                <a:cubicBezTo>
                  <a:pt x="17" y="43"/>
                  <a:pt x="18" y="42"/>
                  <a:pt x="19" y="42"/>
                </a:cubicBezTo>
                <a:cubicBezTo>
                  <a:pt x="21" y="43"/>
                  <a:pt x="22" y="43"/>
                  <a:pt x="23" y="43"/>
                </a:cubicBezTo>
                <a:cubicBezTo>
                  <a:pt x="34" y="43"/>
                  <a:pt x="43" y="34"/>
                  <a:pt x="43" y="24"/>
                </a:cubicBezTo>
                <a:cubicBezTo>
                  <a:pt x="43" y="13"/>
                  <a:pt x="34" y="4"/>
                  <a:pt x="23" y="4"/>
                </a:cubicBezTo>
                <a:cubicBezTo>
                  <a:pt x="13" y="4"/>
                  <a:pt x="4" y="13"/>
                  <a:pt x="4" y="24"/>
                </a:cubicBezTo>
                <a:cubicBezTo>
                  <a:pt x="4" y="27"/>
                  <a:pt x="5" y="30"/>
                  <a:pt x="6" y="32"/>
                </a:cubicBezTo>
                <a:cubicBezTo>
                  <a:pt x="7" y="34"/>
                  <a:pt x="6" y="35"/>
                  <a:pt x="5" y="35"/>
                </a:cubicBezTo>
                <a:cubicBezTo>
                  <a:pt x="4" y="36"/>
                  <a:pt x="3" y="35"/>
                  <a:pt x="3" y="34"/>
                </a:cubicBezTo>
                <a:cubicBezTo>
                  <a:pt x="1" y="31"/>
                  <a:pt x="0" y="27"/>
                  <a:pt x="0" y="24"/>
                </a:cubicBezTo>
                <a:cubicBezTo>
                  <a:pt x="0" y="11"/>
                  <a:pt x="11" y="0"/>
                  <a:pt x="23" y="0"/>
                </a:cubicBezTo>
                <a:cubicBezTo>
                  <a:pt x="36" y="0"/>
                  <a:pt x="47" y="11"/>
                  <a:pt x="47" y="24"/>
                </a:cubicBezTo>
                <a:cubicBezTo>
                  <a:pt x="47" y="37"/>
                  <a:pt x="36" y="47"/>
                  <a:pt x="23" y="47"/>
                </a:cubicBezTo>
                <a:close/>
                <a:moveTo>
                  <a:pt x="24" y="31"/>
                </a:moveTo>
                <a:cubicBezTo>
                  <a:pt x="22" y="31"/>
                  <a:pt x="21" y="31"/>
                  <a:pt x="19" y="30"/>
                </a:cubicBezTo>
                <a:cubicBezTo>
                  <a:pt x="18" y="31"/>
                  <a:pt x="16" y="33"/>
                  <a:pt x="15" y="35"/>
                </a:cubicBezTo>
                <a:cubicBezTo>
                  <a:pt x="8" y="45"/>
                  <a:pt x="5" y="57"/>
                  <a:pt x="7" y="70"/>
                </a:cubicBezTo>
                <a:cubicBezTo>
                  <a:pt x="7" y="71"/>
                  <a:pt x="6" y="72"/>
                  <a:pt x="5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4" y="72"/>
                  <a:pt x="3" y="71"/>
                  <a:pt x="2" y="70"/>
                </a:cubicBezTo>
                <a:cubicBezTo>
                  <a:pt x="1" y="53"/>
                  <a:pt x="6" y="40"/>
                  <a:pt x="11" y="33"/>
                </a:cubicBezTo>
                <a:cubicBezTo>
                  <a:pt x="13" y="30"/>
                  <a:pt x="15" y="28"/>
                  <a:pt x="17" y="26"/>
                </a:cubicBezTo>
                <a:cubicBezTo>
                  <a:pt x="16" y="25"/>
                  <a:pt x="16" y="24"/>
                  <a:pt x="16" y="23"/>
                </a:cubicBezTo>
                <a:cubicBezTo>
                  <a:pt x="16" y="19"/>
                  <a:pt x="20" y="16"/>
                  <a:pt x="24" y="16"/>
                </a:cubicBezTo>
                <a:cubicBezTo>
                  <a:pt x="28" y="16"/>
                  <a:pt x="32" y="19"/>
                  <a:pt x="32" y="23"/>
                </a:cubicBezTo>
                <a:cubicBezTo>
                  <a:pt x="32" y="28"/>
                  <a:pt x="28" y="31"/>
                  <a:pt x="24" y="3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15"/>
          <p:cNvSpPr>
            <a:spLocks noEditPoints="1"/>
          </p:cNvSpPr>
          <p:nvPr/>
        </p:nvSpPr>
        <p:spPr bwMode="auto">
          <a:xfrm>
            <a:off x="6473826" y="1972469"/>
            <a:ext cx="247650" cy="195263"/>
          </a:xfrm>
          <a:custGeom>
            <a:avLst/>
            <a:gdLst/>
            <a:ahLst/>
            <a:cxnLst>
              <a:cxn ang="0">
                <a:pos x="17" y="16"/>
              </a:cxn>
              <a:cxn ang="0">
                <a:pos x="0" y="12"/>
              </a:cxn>
              <a:cxn ang="0">
                <a:pos x="4" y="0"/>
              </a:cxn>
              <a:cxn ang="0">
                <a:pos x="21" y="4"/>
              </a:cxn>
              <a:cxn ang="0">
                <a:pos x="21" y="33"/>
              </a:cxn>
              <a:cxn ang="0">
                <a:pos x="4" y="36"/>
              </a:cxn>
              <a:cxn ang="0">
                <a:pos x="0" y="25"/>
              </a:cxn>
              <a:cxn ang="0">
                <a:pos x="17" y="21"/>
              </a:cxn>
              <a:cxn ang="0">
                <a:pos x="21" y="33"/>
              </a:cxn>
              <a:cxn ang="0">
                <a:pos x="17" y="57"/>
              </a:cxn>
              <a:cxn ang="0">
                <a:pos x="0" y="53"/>
              </a:cxn>
              <a:cxn ang="0">
                <a:pos x="4" y="42"/>
              </a:cxn>
              <a:cxn ang="0">
                <a:pos x="21" y="45"/>
              </a:cxn>
              <a:cxn ang="0">
                <a:pos x="47" y="12"/>
              </a:cxn>
              <a:cxn ang="0">
                <a:pos x="30" y="16"/>
              </a:cxn>
              <a:cxn ang="0">
                <a:pos x="26" y="4"/>
              </a:cxn>
              <a:cxn ang="0">
                <a:pos x="43" y="0"/>
              </a:cxn>
              <a:cxn ang="0">
                <a:pos x="47" y="12"/>
              </a:cxn>
              <a:cxn ang="0">
                <a:pos x="43" y="36"/>
              </a:cxn>
              <a:cxn ang="0">
                <a:pos x="26" y="33"/>
              </a:cxn>
              <a:cxn ang="0">
                <a:pos x="30" y="21"/>
              </a:cxn>
              <a:cxn ang="0">
                <a:pos x="47" y="25"/>
              </a:cxn>
              <a:cxn ang="0">
                <a:pos x="47" y="53"/>
              </a:cxn>
              <a:cxn ang="0">
                <a:pos x="30" y="57"/>
              </a:cxn>
              <a:cxn ang="0">
                <a:pos x="26" y="45"/>
              </a:cxn>
              <a:cxn ang="0">
                <a:pos x="43" y="42"/>
              </a:cxn>
              <a:cxn ang="0">
                <a:pos x="47" y="53"/>
              </a:cxn>
              <a:cxn ang="0">
                <a:pos x="69" y="16"/>
              </a:cxn>
              <a:cxn ang="0">
                <a:pos x="52" y="12"/>
              </a:cxn>
              <a:cxn ang="0">
                <a:pos x="56" y="0"/>
              </a:cxn>
              <a:cxn ang="0">
                <a:pos x="72" y="4"/>
              </a:cxn>
              <a:cxn ang="0">
                <a:pos x="72" y="33"/>
              </a:cxn>
              <a:cxn ang="0">
                <a:pos x="56" y="36"/>
              </a:cxn>
              <a:cxn ang="0">
                <a:pos x="52" y="25"/>
              </a:cxn>
              <a:cxn ang="0">
                <a:pos x="69" y="21"/>
              </a:cxn>
              <a:cxn ang="0">
                <a:pos x="72" y="33"/>
              </a:cxn>
              <a:cxn ang="0">
                <a:pos x="69" y="57"/>
              </a:cxn>
              <a:cxn ang="0">
                <a:pos x="52" y="53"/>
              </a:cxn>
              <a:cxn ang="0">
                <a:pos x="56" y="42"/>
              </a:cxn>
              <a:cxn ang="0">
                <a:pos x="72" y="45"/>
              </a:cxn>
            </a:cxnLst>
            <a:rect l="0" t="0" r="r" b="b"/>
            <a:pathLst>
              <a:path w="72" h="57">
                <a:moveTo>
                  <a:pt x="21" y="12"/>
                </a:moveTo>
                <a:cubicBezTo>
                  <a:pt x="21" y="14"/>
                  <a:pt x="19" y="16"/>
                  <a:pt x="17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2" y="16"/>
                  <a:pt x="0" y="14"/>
                  <a:pt x="0" y="12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9" y="0"/>
                  <a:pt x="21" y="2"/>
                  <a:pt x="21" y="4"/>
                </a:cubicBezTo>
                <a:lnTo>
                  <a:pt x="21" y="12"/>
                </a:lnTo>
                <a:close/>
                <a:moveTo>
                  <a:pt x="21" y="33"/>
                </a:moveTo>
                <a:cubicBezTo>
                  <a:pt x="21" y="35"/>
                  <a:pt x="19" y="36"/>
                  <a:pt x="17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2" y="36"/>
                  <a:pt x="0" y="35"/>
                  <a:pt x="0" y="33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3"/>
                  <a:pt x="2" y="21"/>
                  <a:pt x="4" y="21"/>
                </a:cubicBezTo>
                <a:cubicBezTo>
                  <a:pt x="17" y="21"/>
                  <a:pt x="17" y="21"/>
                  <a:pt x="17" y="21"/>
                </a:cubicBezTo>
                <a:cubicBezTo>
                  <a:pt x="19" y="21"/>
                  <a:pt x="21" y="23"/>
                  <a:pt x="21" y="25"/>
                </a:cubicBezTo>
                <a:lnTo>
                  <a:pt x="21" y="33"/>
                </a:lnTo>
                <a:close/>
                <a:moveTo>
                  <a:pt x="21" y="53"/>
                </a:moveTo>
                <a:cubicBezTo>
                  <a:pt x="21" y="55"/>
                  <a:pt x="19" y="57"/>
                  <a:pt x="17" y="57"/>
                </a:cubicBezTo>
                <a:cubicBezTo>
                  <a:pt x="4" y="57"/>
                  <a:pt x="4" y="57"/>
                  <a:pt x="4" y="57"/>
                </a:cubicBezTo>
                <a:cubicBezTo>
                  <a:pt x="2" y="57"/>
                  <a:pt x="0" y="55"/>
                  <a:pt x="0" y="53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3"/>
                  <a:pt x="2" y="42"/>
                  <a:pt x="4" y="42"/>
                </a:cubicBezTo>
                <a:cubicBezTo>
                  <a:pt x="17" y="42"/>
                  <a:pt x="17" y="42"/>
                  <a:pt x="17" y="42"/>
                </a:cubicBezTo>
                <a:cubicBezTo>
                  <a:pt x="19" y="42"/>
                  <a:pt x="21" y="43"/>
                  <a:pt x="21" y="45"/>
                </a:cubicBezTo>
                <a:lnTo>
                  <a:pt x="21" y="53"/>
                </a:lnTo>
                <a:close/>
                <a:moveTo>
                  <a:pt x="47" y="12"/>
                </a:moveTo>
                <a:cubicBezTo>
                  <a:pt x="47" y="14"/>
                  <a:pt x="45" y="16"/>
                  <a:pt x="43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28" y="16"/>
                  <a:pt x="26" y="14"/>
                  <a:pt x="26" y="12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2"/>
                  <a:pt x="28" y="0"/>
                  <a:pt x="3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5" y="0"/>
                  <a:pt x="47" y="2"/>
                  <a:pt x="47" y="4"/>
                </a:cubicBezTo>
                <a:lnTo>
                  <a:pt x="47" y="12"/>
                </a:lnTo>
                <a:close/>
                <a:moveTo>
                  <a:pt x="47" y="33"/>
                </a:moveTo>
                <a:cubicBezTo>
                  <a:pt x="47" y="35"/>
                  <a:pt x="45" y="36"/>
                  <a:pt x="43" y="36"/>
                </a:cubicBezTo>
                <a:cubicBezTo>
                  <a:pt x="30" y="36"/>
                  <a:pt x="30" y="36"/>
                  <a:pt x="30" y="36"/>
                </a:cubicBezTo>
                <a:cubicBezTo>
                  <a:pt x="28" y="36"/>
                  <a:pt x="26" y="35"/>
                  <a:pt x="26" y="33"/>
                </a:cubicBezTo>
                <a:cubicBezTo>
                  <a:pt x="26" y="25"/>
                  <a:pt x="26" y="25"/>
                  <a:pt x="26" y="25"/>
                </a:cubicBezTo>
                <a:cubicBezTo>
                  <a:pt x="26" y="23"/>
                  <a:pt x="28" y="21"/>
                  <a:pt x="30" y="21"/>
                </a:cubicBezTo>
                <a:cubicBezTo>
                  <a:pt x="43" y="21"/>
                  <a:pt x="43" y="21"/>
                  <a:pt x="43" y="21"/>
                </a:cubicBezTo>
                <a:cubicBezTo>
                  <a:pt x="45" y="21"/>
                  <a:pt x="47" y="23"/>
                  <a:pt x="47" y="25"/>
                </a:cubicBezTo>
                <a:lnTo>
                  <a:pt x="47" y="33"/>
                </a:lnTo>
                <a:close/>
                <a:moveTo>
                  <a:pt x="47" y="53"/>
                </a:moveTo>
                <a:cubicBezTo>
                  <a:pt x="47" y="55"/>
                  <a:pt x="45" y="57"/>
                  <a:pt x="43" y="57"/>
                </a:cubicBezTo>
                <a:cubicBezTo>
                  <a:pt x="30" y="57"/>
                  <a:pt x="30" y="57"/>
                  <a:pt x="30" y="57"/>
                </a:cubicBezTo>
                <a:cubicBezTo>
                  <a:pt x="28" y="57"/>
                  <a:pt x="26" y="55"/>
                  <a:pt x="26" y="53"/>
                </a:cubicBezTo>
                <a:cubicBezTo>
                  <a:pt x="26" y="45"/>
                  <a:pt x="26" y="45"/>
                  <a:pt x="26" y="45"/>
                </a:cubicBezTo>
                <a:cubicBezTo>
                  <a:pt x="26" y="43"/>
                  <a:pt x="28" y="42"/>
                  <a:pt x="30" y="42"/>
                </a:cubicBezTo>
                <a:cubicBezTo>
                  <a:pt x="43" y="42"/>
                  <a:pt x="43" y="42"/>
                  <a:pt x="43" y="42"/>
                </a:cubicBezTo>
                <a:cubicBezTo>
                  <a:pt x="45" y="42"/>
                  <a:pt x="47" y="43"/>
                  <a:pt x="47" y="45"/>
                </a:cubicBezTo>
                <a:lnTo>
                  <a:pt x="47" y="53"/>
                </a:lnTo>
                <a:close/>
                <a:moveTo>
                  <a:pt x="72" y="12"/>
                </a:moveTo>
                <a:cubicBezTo>
                  <a:pt x="72" y="14"/>
                  <a:pt x="71" y="16"/>
                  <a:pt x="69" y="16"/>
                </a:cubicBezTo>
                <a:cubicBezTo>
                  <a:pt x="56" y="16"/>
                  <a:pt x="56" y="16"/>
                  <a:pt x="56" y="16"/>
                </a:cubicBezTo>
                <a:cubicBezTo>
                  <a:pt x="54" y="16"/>
                  <a:pt x="52" y="14"/>
                  <a:pt x="52" y="12"/>
                </a:cubicBezTo>
                <a:cubicBezTo>
                  <a:pt x="52" y="4"/>
                  <a:pt x="52" y="4"/>
                  <a:pt x="52" y="4"/>
                </a:cubicBezTo>
                <a:cubicBezTo>
                  <a:pt x="52" y="2"/>
                  <a:pt x="54" y="0"/>
                  <a:pt x="56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71" y="0"/>
                  <a:pt x="72" y="2"/>
                  <a:pt x="72" y="4"/>
                </a:cubicBezTo>
                <a:lnTo>
                  <a:pt x="72" y="12"/>
                </a:lnTo>
                <a:close/>
                <a:moveTo>
                  <a:pt x="72" y="33"/>
                </a:moveTo>
                <a:cubicBezTo>
                  <a:pt x="72" y="35"/>
                  <a:pt x="71" y="36"/>
                  <a:pt x="69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54" y="36"/>
                  <a:pt x="52" y="35"/>
                  <a:pt x="52" y="33"/>
                </a:cubicBezTo>
                <a:cubicBezTo>
                  <a:pt x="52" y="25"/>
                  <a:pt x="52" y="25"/>
                  <a:pt x="52" y="25"/>
                </a:cubicBezTo>
                <a:cubicBezTo>
                  <a:pt x="52" y="23"/>
                  <a:pt x="54" y="21"/>
                  <a:pt x="56" y="21"/>
                </a:cubicBezTo>
                <a:cubicBezTo>
                  <a:pt x="69" y="21"/>
                  <a:pt x="69" y="21"/>
                  <a:pt x="69" y="21"/>
                </a:cubicBezTo>
                <a:cubicBezTo>
                  <a:pt x="71" y="21"/>
                  <a:pt x="72" y="23"/>
                  <a:pt x="72" y="25"/>
                </a:cubicBezTo>
                <a:lnTo>
                  <a:pt x="72" y="33"/>
                </a:lnTo>
                <a:close/>
                <a:moveTo>
                  <a:pt x="72" y="53"/>
                </a:moveTo>
                <a:cubicBezTo>
                  <a:pt x="72" y="55"/>
                  <a:pt x="71" y="57"/>
                  <a:pt x="69" y="57"/>
                </a:cubicBezTo>
                <a:cubicBezTo>
                  <a:pt x="56" y="57"/>
                  <a:pt x="56" y="57"/>
                  <a:pt x="56" y="57"/>
                </a:cubicBezTo>
                <a:cubicBezTo>
                  <a:pt x="54" y="57"/>
                  <a:pt x="52" y="55"/>
                  <a:pt x="52" y="53"/>
                </a:cubicBezTo>
                <a:cubicBezTo>
                  <a:pt x="52" y="45"/>
                  <a:pt x="52" y="45"/>
                  <a:pt x="52" y="45"/>
                </a:cubicBezTo>
                <a:cubicBezTo>
                  <a:pt x="52" y="43"/>
                  <a:pt x="54" y="42"/>
                  <a:pt x="56" y="42"/>
                </a:cubicBezTo>
                <a:cubicBezTo>
                  <a:pt x="69" y="42"/>
                  <a:pt x="69" y="42"/>
                  <a:pt x="69" y="42"/>
                </a:cubicBezTo>
                <a:cubicBezTo>
                  <a:pt x="71" y="42"/>
                  <a:pt x="72" y="43"/>
                  <a:pt x="72" y="45"/>
                </a:cubicBezTo>
                <a:lnTo>
                  <a:pt x="72" y="5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" name="Freeform 16"/>
          <p:cNvSpPr>
            <a:spLocks noEditPoints="1"/>
          </p:cNvSpPr>
          <p:nvPr/>
        </p:nvSpPr>
        <p:spPr bwMode="auto">
          <a:xfrm>
            <a:off x="6969126" y="1993106"/>
            <a:ext cx="219075" cy="209550"/>
          </a:xfrm>
          <a:custGeom>
            <a:avLst/>
            <a:gdLst/>
            <a:ahLst/>
            <a:cxnLst>
              <a:cxn ang="0">
                <a:pos x="16" y="33"/>
              </a:cxn>
              <a:cxn ang="0">
                <a:pos x="14" y="36"/>
              </a:cxn>
              <a:cxn ang="0">
                <a:pos x="2" y="36"/>
              </a:cxn>
              <a:cxn ang="0">
                <a:pos x="0" y="33"/>
              </a:cxn>
              <a:cxn ang="0">
                <a:pos x="0" y="7"/>
              </a:cxn>
              <a:cxn ang="0">
                <a:pos x="2" y="5"/>
              </a:cxn>
              <a:cxn ang="0">
                <a:pos x="14" y="5"/>
              </a:cxn>
              <a:cxn ang="0">
                <a:pos x="16" y="7"/>
              </a:cxn>
              <a:cxn ang="0">
                <a:pos x="16" y="33"/>
              </a:cxn>
              <a:cxn ang="0">
                <a:pos x="10" y="12"/>
              </a:cxn>
              <a:cxn ang="0">
                <a:pos x="7" y="10"/>
              </a:cxn>
              <a:cxn ang="0">
                <a:pos x="5" y="12"/>
              </a:cxn>
              <a:cxn ang="0">
                <a:pos x="7" y="15"/>
              </a:cxn>
              <a:cxn ang="0">
                <a:pos x="10" y="12"/>
              </a:cxn>
              <a:cxn ang="0">
                <a:pos x="62" y="27"/>
              </a:cxn>
              <a:cxn ang="0">
                <a:pos x="62" y="24"/>
              </a:cxn>
              <a:cxn ang="0">
                <a:pos x="61" y="18"/>
              </a:cxn>
              <a:cxn ang="0">
                <a:pos x="61" y="14"/>
              </a:cxn>
              <a:cxn ang="0">
                <a:pos x="59" y="10"/>
              </a:cxn>
              <a:cxn ang="0">
                <a:pos x="57" y="3"/>
              </a:cxn>
              <a:cxn ang="0">
                <a:pos x="49" y="0"/>
              </a:cxn>
              <a:cxn ang="0">
                <a:pos x="47" y="0"/>
              </a:cxn>
              <a:cxn ang="0">
                <a:pos x="44" y="0"/>
              </a:cxn>
              <a:cxn ang="0">
                <a:pos x="43" y="0"/>
              </a:cxn>
              <a:cxn ang="0">
                <a:pos x="28" y="3"/>
              </a:cxn>
              <a:cxn ang="0">
                <a:pos x="22" y="5"/>
              </a:cxn>
              <a:cxn ang="0">
                <a:pos x="19" y="7"/>
              </a:cxn>
              <a:cxn ang="0">
                <a:pos x="19" y="33"/>
              </a:cxn>
              <a:cxn ang="0">
                <a:pos x="21" y="36"/>
              </a:cxn>
              <a:cxn ang="0">
                <a:pos x="29" y="43"/>
              </a:cxn>
              <a:cxn ang="0">
                <a:pos x="33" y="48"/>
              </a:cxn>
              <a:cxn ang="0">
                <a:pos x="35" y="54"/>
              </a:cxn>
              <a:cxn ang="0">
                <a:pos x="38" y="61"/>
              </a:cxn>
              <a:cxn ang="0">
                <a:pos x="40" y="61"/>
              </a:cxn>
              <a:cxn ang="0">
                <a:pos x="49" y="51"/>
              </a:cxn>
              <a:cxn ang="0">
                <a:pos x="46" y="43"/>
              </a:cxn>
              <a:cxn ang="0">
                <a:pos x="45" y="41"/>
              </a:cxn>
              <a:cxn ang="0">
                <a:pos x="56" y="41"/>
              </a:cxn>
              <a:cxn ang="0">
                <a:pos x="64" y="33"/>
              </a:cxn>
              <a:cxn ang="0">
                <a:pos x="62" y="27"/>
              </a:cxn>
            </a:cxnLst>
            <a:rect l="0" t="0" r="r" b="b"/>
            <a:pathLst>
              <a:path w="64" h="61">
                <a:moveTo>
                  <a:pt x="16" y="33"/>
                </a:moveTo>
                <a:cubicBezTo>
                  <a:pt x="16" y="34"/>
                  <a:pt x="15" y="36"/>
                  <a:pt x="14" y="36"/>
                </a:cubicBezTo>
                <a:cubicBezTo>
                  <a:pt x="2" y="36"/>
                  <a:pt x="2" y="36"/>
                  <a:pt x="2" y="36"/>
                </a:cubicBezTo>
                <a:cubicBezTo>
                  <a:pt x="1" y="36"/>
                  <a:pt x="0" y="34"/>
                  <a:pt x="0" y="33"/>
                </a:cubicBezTo>
                <a:cubicBezTo>
                  <a:pt x="0" y="7"/>
                  <a:pt x="0" y="7"/>
                  <a:pt x="0" y="7"/>
                </a:cubicBezTo>
                <a:cubicBezTo>
                  <a:pt x="0" y="6"/>
                  <a:pt x="1" y="5"/>
                  <a:pt x="2" y="5"/>
                </a:cubicBezTo>
                <a:cubicBezTo>
                  <a:pt x="14" y="5"/>
                  <a:pt x="14" y="5"/>
                  <a:pt x="14" y="5"/>
                </a:cubicBezTo>
                <a:cubicBezTo>
                  <a:pt x="15" y="5"/>
                  <a:pt x="16" y="6"/>
                  <a:pt x="16" y="7"/>
                </a:cubicBezTo>
                <a:lnTo>
                  <a:pt x="16" y="33"/>
                </a:lnTo>
                <a:close/>
                <a:moveTo>
                  <a:pt x="10" y="12"/>
                </a:moveTo>
                <a:cubicBezTo>
                  <a:pt x="10" y="11"/>
                  <a:pt x="9" y="10"/>
                  <a:pt x="7" y="10"/>
                </a:cubicBezTo>
                <a:cubicBezTo>
                  <a:pt x="6" y="10"/>
                  <a:pt x="5" y="11"/>
                  <a:pt x="5" y="12"/>
                </a:cubicBezTo>
                <a:cubicBezTo>
                  <a:pt x="5" y="14"/>
                  <a:pt x="6" y="15"/>
                  <a:pt x="7" y="15"/>
                </a:cubicBezTo>
                <a:cubicBezTo>
                  <a:pt x="9" y="15"/>
                  <a:pt x="10" y="14"/>
                  <a:pt x="10" y="12"/>
                </a:cubicBezTo>
                <a:close/>
                <a:moveTo>
                  <a:pt x="62" y="27"/>
                </a:moveTo>
                <a:cubicBezTo>
                  <a:pt x="62" y="26"/>
                  <a:pt x="62" y="25"/>
                  <a:pt x="62" y="24"/>
                </a:cubicBezTo>
                <a:cubicBezTo>
                  <a:pt x="62" y="22"/>
                  <a:pt x="62" y="20"/>
                  <a:pt x="61" y="18"/>
                </a:cubicBezTo>
                <a:cubicBezTo>
                  <a:pt x="61" y="17"/>
                  <a:pt x="61" y="15"/>
                  <a:pt x="61" y="14"/>
                </a:cubicBezTo>
                <a:cubicBezTo>
                  <a:pt x="60" y="12"/>
                  <a:pt x="60" y="11"/>
                  <a:pt x="59" y="10"/>
                </a:cubicBezTo>
                <a:cubicBezTo>
                  <a:pt x="59" y="7"/>
                  <a:pt x="58" y="5"/>
                  <a:pt x="57" y="3"/>
                </a:cubicBezTo>
                <a:cubicBezTo>
                  <a:pt x="55" y="1"/>
                  <a:pt x="52" y="0"/>
                  <a:pt x="49" y="0"/>
                </a:cubicBezTo>
                <a:cubicBezTo>
                  <a:pt x="48" y="0"/>
                  <a:pt x="48" y="0"/>
                  <a:pt x="47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38" y="0"/>
                  <a:pt x="32" y="1"/>
                  <a:pt x="28" y="3"/>
                </a:cubicBezTo>
                <a:cubicBezTo>
                  <a:pt x="25" y="4"/>
                  <a:pt x="23" y="5"/>
                  <a:pt x="22" y="5"/>
                </a:cubicBezTo>
                <a:cubicBezTo>
                  <a:pt x="20" y="5"/>
                  <a:pt x="19" y="6"/>
                  <a:pt x="19" y="7"/>
                </a:cubicBezTo>
                <a:cubicBezTo>
                  <a:pt x="19" y="33"/>
                  <a:pt x="19" y="33"/>
                  <a:pt x="19" y="33"/>
                </a:cubicBezTo>
                <a:cubicBezTo>
                  <a:pt x="19" y="34"/>
                  <a:pt x="20" y="35"/>
                  <a:pt x="21" y="36"/>
                </a:cubicBezTo>
                <a:cubicBezTo>
                  <a:pt x="23" y="36"/>
                  <a:pt x="27" y="41"/>
                  <a:pt x="29" y="43"/>
                </a:cubicBezTo>
                <a:cubicBezTo>
                  <a:pt x="30" y="45"/>
                  <a:pt x="31" y="46"/>
                  <a:pt x="33" y="48"/>
                </a:cubicBezTo>
                <a:cubicBezTo>
                  <a:pt x="34" y="49"/>
                  <a:pt x="35" y="52"/>
                  <a:pt x="35" y="54"/>
                </a:cubicBezTo>
                <a:cubicBezTo>
                  <a:pt x="36" y="56"/>
                  <a:pt x="36" y="59"/>
                  <a:pt x="38" y="61"/>
                </a:cubicBezTo>
                <a:cubicBezTo>
                  <a:pt x="38" y="61"/>
                  <a:pt x="39" y="61"/>
                  <a:pt x="40" y="61"/>
                </a:cubicBezTo>
                <a:cubicBezTo>
                  <a:pt x="49" y="61"/>
                  <a:pt x="49" y="54"/>
                  <a:pt x="49" y="51"/>
                </a:cubicBezTo>
                <a:cubicBezTo>
                  <a:pt x="49" y="48"/>
                  <a:pt x="47" y="45"/>
                  <a:pt x="46" y="43"/>
                </a:cubicBezTo>
                <a:cubicBezTo>
                  <a:pt x="46" y="42"/>
                  <a:pt x="46" y="42"/>
                  <a:pt x="45" y="41"/>
                </a:cubicBezTo>
                <a:cubicBezTo>
                  <a:pt x="56" y="41"/>
                  <a:pt x="56" y="41"/>
                  <a:pt x="56" y="41"/>
                </a:cubicBezTo>
                <a:cubicBezTo>
                  <a:pt x="60" y="41"/>
                  <a:pt x="64" y="37"/>
                  <a:pt x="64" y="33"/>
                </a:cubicBezTo>
                <a:cubicBezTo>
                  <a:pt x="64" y="31"/>
                  <a:pt x="63" y="29"/>
                  <a:pt x="62" y="2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" name="Freeform 17"/>
          <p:cNvSpPr>
            <a:spLocks noEditPoints="1"/>
          </p:cNvSpPr>
          <p:nvPr/>
        </p:nvSpPr>
        <p:spPr bwMode="auto">
          <a:xfrm>
            <a:off x="7467601" y="1961356"/>
            <a:ext cx="236538" cy="238125"/>
          </a:xfrm>
          <a:custGeom>
            <a:avLst/>
            <a:gdLst/>
            <a:ahLst/>
            <a:cxnLst>
              <a:cxn ang="0">
                <a:pos x="31" y="67"/>
              </a:cxn>
              <a:cxn ang="0">
                <a:pos x="23" y="67"/>
              </a:cxn>
              <a:cxn ang="0">
                <a:pos x="18" y="62"/>
              </a:cxn>
              <a:cxn ang="0">
                <a:pos x="18" y="51"/>
              </a:cxn>
              <a:cxn ang="0">
                <a:pos x="7" y="51"/>
              </a:cxn>
              <a:cxn ang="0">
                <a:pos x="2" y="46"/>
              </a:cxn>
              <a:cxn ang="0">
                <a:pos x="2" y="38"/>
              </a:cxn>
              <a:cxn ang="0">
                <a:pos x="39" y="2"/>
              </a:cxn>
              <a:cxn ang="0">
                <a:pos x="46" y="2"/>
              </a:cxn>
              <a:cxn ang="0">
                <a:pos x="51" y="7"/>
              </a:cxn>
              <a:cxn ang="0">
                <a:pos x="51" y="18"/>
              </a:cxn>
              <a:cxn ang="0">
                <a:pos x="62" y="18"/>
              </a:cxn>
              <a:cxn ang="0">
                <a:pos x="67" y="23"/>
              </a:cxn>
              <a:cxn ang="0">
                <a:pos x="67" y="30"/>
              </a:cxn>
              <a:cxn ang="0">
                <a:pos x="31" y="67"/>
              </a:cxn>
              <a:cxn ang="0">
                <a:pos x="56" y="31"/>
              </a:cxn>
              <a:cxn ang="0">
                <a:pos x="56" y="27"/>
              </a:cxn>
              <a:cxn ang="0">
                <a:pos x="42" y="13"/>
              </a:cxn>
              <a:cxn ang="0">
                <a:pos x="38" y="13"/>
              </a:cxn>
              <a:cxn ang="0">
                <a:pos x="13" y="38"/>
              </a:cxn>
              <a:cxn ang="0">
                <a:pos x="13" y="41"/>
              </a:cxn>
              <a:cxn ang="0">
                <a:pos x="28" y="56"/>
              </a:cxn>
              <a:cxn ang="0">
                <a:pos x="30" y="57"/>
              </a:cxn>
              <a:cxn ang="0">
                <a:pos x="31" y="56"/>
              </a:cxn>
              <a:cxn ang="0">
                <a:pos x="56" y="31"/>
              </a:cxn>
              <a:cxn ang="0">
                <a:pos x="53" y="29"/>
              </a:cxn>
              <a:cxn ang="0">
                <a:pos x="30" y="52"/>
              </a:cxn>
              <a:cxn ang="0">
                <a:pos x="17" y="39"/>
              </a:cxn>
              <a:cxn ang="0">
                <a:pos x="40" y="16"/>
              </a:cxn>
              <a:cxn ang="0">
                <a:pos x="53" y="29"/>
              </a:cxn>
            </a:cxnLst>
            <a:rect l="0" t="0" r="r" b="b"/>
            <a:pathLst>
              <a:path w="69" h="69">
                <a:moveTo>
                  <a:pt x="31" y="67"/>
                </a:moveTo>
                <a:cubicBezTo>
                  <a:pt x="29" y="69"/>
                  <a:pt x="25" y="69"/>
                  <a:pt x="23" y="67"/>
                </a:cubicBezTo>
                <a:cubicBezTo>
                  <a:pt x="18" y="62"/>
                  <a:pt x="18" y="62"/>
                  <a:pt x="18" y="62"/>
                </a:cubicBezTo>
                <a:cubicBezTo>
                  <a:pt x="21" y="59"/>
                  <a:pt x="21" y="54"/>
                  <a:pt x="18" y="51"/>
                </a:cubicBezTo>
                <a:cubicBezTo>
                  <a:pt x="15" y="48"/>
                  <a:pt x="10" y="48"/>
                  <a:pt x="7" y="51"/>
                </a:cubicBezTo>
                <a:cubicBezTo>
                  <a:pt x="2" y="46"/>
                  <a:pt x="2" y="46"/>
                  <a:pt x="2" y="46"/>
                </a:cubicBezTo>
                <a:cubicBezTo>
                  <a:pt x="0" y="44"/>
                  <a:pt x="0" y="40"/>
                  <a:pt x="2" y="38"/>
                </a:cubicBezTo>
                <a:cubicBezTo>
                  <a:pt x="39" y="2"/>
                  <a:pt x="39" y="2"/>
                  <a:pt x="39" y="2"/>
                </a:cubicBezTo>
                <a:cubicBezTo>
                  <a:pt x="41" y="0"/>
                  <a:pt x="44" y="0"/>
                  <a:pt x="46" y="2"/>
                </a:cubicBezTo>
                <a:cubicBezTo>
                  <a:pt x="51" y="7"/>
                  <a:pt x="51" y="7"/>
                  <a:pt x="51" y="7"/>
                </a:cubicBezTo>
                <a:cubicBezTo>
                  <a:pt x="48" y="10"/>
                  <a:pt x="48" y="15"/>
                  <a:pt x="51" y="18"/>
                </a:cubicBezTo>
                <a:cubicBezTo>
                  <a:pt x="54" y="21"/>
                  <a:pt x="59" y="21"/>
                  <a:pt x="62" y="18"/>
                </a:cubicBezTo>
                <a:cubicBezTo>
                  <a:pt x="67" y="23"/>
                  <a:pt x="67" y="23"/>
                  <a:pt x="67" y="23"/>
                </a:cubicBezTo>
                <a:cubicBezTo>
                  <a:pt x="69" y="25"/>
                  <a:pt x="69" y="28"/>
                  <a:pt x="67" y="30"/>
                </a:cubicBezTo>
                <a:lnTo>
                  <a:pt x="31" y="67"/>
                </a:lnTo>
                <a:close/>
                <a:moveTo>
                  <a:pt x="56" y="31"/>
                </a:moveTo>
                <a:cubicBezTo>
                  <a:pt x="57" y="30"/>
                  <a:pt x="57" y="28"/>
                  <a:pt x="56" y="27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2"/>
                  <a:pt x="39" y="12"/>
                  <a:pt x="38" y="13"/>
                </a:cubicBezTo>
                <a:cubicBezTo>
                  <a:pt x="13" y="38"/>
                  <a:pt x="13" y="38"/>
                  <a:pt x="13" y="38"/>
                </a:cubicBezTo>
                <a:cubicBezTo>
                  <a:pt x="12" y="39"/>
                  <a:pt x="12" y="40"/>
                  <a:pt x="13" y="41"/>
                </a:cubicBezTo>
                <a:cubicBezTo>
                  <a:pt x="28" y="56"/>
                  <a:pt x="28" y="56"/>
                  <a:pt x="28" y="56"/>
                </a:cubicBezTo>
                <a:cubicBezTo>
                  <a:pt x="28" y="56"/>
                  <a:pt x="29" y="57"/>
                  <a:pt x="30" y="57"/>
                </a:cubicBezTo>
                <a:cubicBezTo>
                  <a:pt x="30" y="57"/>
                  <a:pt x="31" y="56"/>
                  <a:pt x="31" y="56"/>
                </a:cubicBezTo>
                <a:lnTo>
                  <a:pt x="56" y="31"/>
                </a:lnTo>
                <a:close/>
                <a:moveTo>
                  <a:pt x="53" y="29"/>
                </a:moveTo>
                <a:cubicBezTo>
                  <a:pt x="30" y="52"/>
                  <a:pt x="30" y="52"/>
                  <a:pt x="30" y="52"/>
                </a:cubicBezTo>
                <a:cubicBezTo>
                  <a:pt x="17" y="39"/>
                  <a:pt x="17" y="39"/>
                  <a:pt x="17" y="39"/>
                </a:cubicBezTo>
                <a:cubicBezTo>
                  <a:pt x="40" y="16"/>
                  <a:pt x="40" y="16"/>
                  <a:pt x="40" y="16"/>
                </a:cubicBezTo>
                <a:lnTo>
                  <a:pt x="53" y="2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" name="Freeform 18"/>
          <p:cNvSpPr>
            <a:spLocks noEditPoints="1"/>
          </p:cNvSpPr>
          <p:nvPr/>
        </p:nvSpPr>
        <p:spPr bwMode="auto">
          <a:xfrm>
            <a:off x="7958138" y="1964531"/>
            <a:ext cx="144463" cy="203200"/>
          </a:xfrm>
          <a:custGeom>
            <a:avLst/>
            <a:gdLst/>
            <a:ahLst/>
            <a:cxnLst>
              <a:cxn ang="0">
                <a:pos x="21" y="59"/>
              </a:cxn>
              <a:cxn ang="0">
                <a:pos x="0" y="38"/>
              </a:cxn>
              <a:cxn ang="0">
                <a:pos x="4" y="27"/>
              </a:cxn>
              <a:cxn ang="0">
                <a:pos x="18" y="2"/>
              </a:cxn>
              <a:cxn ang="0">
                <a:pos x="21" y="0"/>
              </a:cxn>
              <a:cxn ang="0">
                <a:pos x="24" y="2"/>
              </a:cxn>
              <a:cxn ang="0">
                <a:pos x="38" y="27"/>
              </a:cxn>
              <a:cxn ang="0">
                <a:pos x="42" y="38"/>
              </a:cxn>
              <a:cxn ang="0">
                <a:pos x="21" y="59"/>
              </a:cxn>
              <a:cxn ang="0">
                <a:pos x="20" y="41"/>
              </a:cxn>
              <a:cxn ang="0">
                <a:pos x="17" y="35"/>
              </a:cxn>
              <a:cxn ang="0">
                <a:pos x="16" y="34"/>
              </a:cxn>
              <a:cxn ang="0">
                <a:pos x="15" y="35"/>
              </a:cxn>
              <a:cxn ang="0">
                <a:pos x="12" y="41"/>
              </a:cxn>
              <a:cxn ang="0">
                <a:pos x="11" y="44"/>
              </a:cxn>
              <a:cxn ang="0">
                <a:pos x="16" y="49"/>
              </a:cxn>
              <a:cxn ang="0">
                <a:pos x="21" y="44"/>
              </a:cxn>
              <a:cxn ang="0">
                <a:pos x="20" y="41"/>
              </a:cxn>
            </a:cxnLst>
            <a:rect l="0" t="0" r="r" b="b"/>
            <a:pathLst>
              <a:path w="42" h="59">
                <a:moveTo>
                  <a:pt x="21" y="59"/>
                </a:moveTo>
                <a:cubicBezTo>
                  <a:pt x="10" y="59"/>
                  <a:pt x="0" y="50"/>
                  <a:pt x="0" y="38"/>
                </a:cubicBezTo>
                <a:cubicBezTo>
                  <a:pt x="0" y="34"/>
                  <a:pt x="2" y="31"/>
                  <a:pt x="4" y="27"/>
                </a:cubicBezTo>
                <a:cubicBezTo>
                  <a:pt x="6" y="24"/>
                  <a:pt x="14" y="13"/>
                  <a:pt x="18" y="2"/>
                </a:cubicBezTo>
                <a:cubicBezTo>
                  <a:pt x="18" y="1"/>
                  <a:pt x="20" y="0"/>
                  <a:pt x="21" y="0"/>
                </a:cubicBezTo>
                <a:cubicBezTo>
                  <a:pt x="22" y="0"/>
                  <a:pt x="24" y="1"/>
                  <a:pt x="24" y="2"/>
                </a:cubicBezTo>
                <a:cubicBezTo>
                  <a:pt x="28" y="13"/>
                  <a:pt x="36" y="24"/>
                  <a:pt x="38" y="27"/>
                </a:cubicBezTo>
                <a:cubicBezTo>
                  <a:pt x="40" y="31"/>
                  <a:pt x="42" y="34"/>
                  <a:pt x="42" y="38"/>
                </a:cubicBezTo>
                <a:cubicBezTo>
                  <a:pt x="42" y="50"/>
                  <a:pt x="32" y="59"/>
                  <a:pt x="21" y="59"/>
                </a:cubicBezTo>
                <a:close/>
                <a:moveTo>
                  <a:pt x="20" y="41"/>
                </a:moveTo>
                <a:cubicBezTo>
                  <a:pt x="20" y="40"/>
                  <a:pt x="18" y="37"/>
                  <a:pt x="17" y="35"/>
                </a:cubicBezTo>
                <a:cubicBezTo>
                  <a:pt x="17" y="34"/>
                  <a:pt x="16" y="34"/>
                  <a:pt x="16" y="34"/>
                </a:cubicBezTo>
                <a:cubicBezTo>
                  <a:pt x="16" y="34"/>
                  <a:pt x="15" y="34"/>
                  <a:pt x="15" y="35"/>
                </a:cubicBezTo>
                <a:cubicBezTo>
                  <a:pt x="14" y="37"/>
                  <a:pt x="12" y="40"/>
                  <a:pt x="12" y="41"/>
                </a:cubicBezTo>
                <a:cubicBezTo>
                  <a:pt x="11" y="42"/>
                  <a:pt x="11" y="43"/>
                  <a:pt x="11" y="44"/>
                </a:cubicBezTo>
                <a:cubicBezTo>
                  <a:pt x="11" y="46"/>
                  <a:pt x="13" y="49"/>
                  <a:pt x="16" y="49"/>
                </a:cubicBezTo>
                <a:cubicBezTo>
                  <a:pt x="19" y="49"/>
                  <a:pt x="21" y="46"/>
                  <a:pt x="21" y="44"/>
                </a:cubicBezTo>
                <a:cubicBezTo>
                  <a:pt x="21" y="43"/>
                  <a:pt x="21" y="42"/>
                  <a:pt x="20" y="4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" name="Freeform 19"/>
          <p:cNvSpPr>
            <a:spLocks noEditPoints="1"/>
          </p:cNvSpPr>
          <p:nvPr/>
        </p:nvSpPr>
        <p:spPr bwMode="auto">
          <a:xfrm>
            <a:off x="8453438" y="1993106"/>
            <a:ext cx="280988" cy="174625"/>
          </a:xfrm>
          <a:custGeom>
            <a:avLst/>
            <a:gdLst/>
            <a:ahLst/>
            <a:cxnLst>
              <a:cxn ang="0">
                <a:pos x="25" y="0"/>
              </a:cxn>
              <a:cxn ang="0">
                <a:pos x="56" y="0"/>
              </a:cxn>
              <a:cxn ang="0">
                <a:pos x="82" y="25"/>
              </a:cxn>
              <a:cxn ang="0">
                <a:pos x="56" y="51"/>
              </a:cxn>
              <a:cxn ang="0">
                <a:pos x="25" y="51"/>
              </a:cxn>
              <a:cxn ang="0">
                <a:pos x="0" y="25"/>
              </a:cxn>
              <a:cxn ang="0">
                <a:pos x="25" y="0"/>
              </a:cxn>
              <a:cxn ang="0">
                <a:pos x="77" y="25"/>
              </a:cxn>
              <a:cxn ang="0">
                <a:pos x="56" y="5"/>
              </a:cxn>
              <a:cxn ang="0">
                <a:pos x="36" y="25"/>
              </a:cxn>
              <a:cxn ang="0">
                <a:pos x="56" y="46"/>
              </a:cxn>
              <a:cxn ang="0">
                <a:pos x="77" y="25"/>
              </a:cxn>
            </a:cxnLst>
            <a:rect l="0" t="0" r="r" b="b"/>
            <a:pathLst>
              <a:path w="82" h="51">
                <a:moveTo>
                  <a:pt x="25" y="0"/>
                </a:moveTo>
                <a:cubicBezTo>
                  <a:pt x="56" y="0"/>
                  <a:pt x="56" y="0"/>
                  <a:pt x="56" y="0"/>
                </a:cubicBezTo>
                <a:cubicBezTo>
                  <a:pt x="70" y="0"/>
                  <a:pt x="82" y="11"/>
                  <a:pt x="82" y="25"/>
                </a:cubicBezTo>
                <a:cubicBezTo>
                  <a:pt x="82" y="39"/>
                  <a:pt x="70" y="51"/>
                  <a:pt x="56" y="51"/>
                </a:cubicBezTo>
                <a:cubicBezTo>
                  <a:pt x="25" y="51"/>
                  <a:pt x="25" y="51"/>
                  <a:pt x="25" y="51"/>
                </a:cubicBezTo>
                <a:cubicBezTo>
                  <a:pt x="11" y="51"/>
                  <a:pt x="0" y="39"/>
                  <a:pt x="0" y="25"/>
                </a:cubicBezTo>
                <a:cubicBezTo>
                  <a:pt x="0" y="11"/>
                  <a:pt x="11" y="0"/>
                  <a:pt x="25" y="0"/>
                </a:cubicBezTo>
                <a:close/>
                <a:moveTo>
                  <a:pt x="77" y="25"/>
                </a:moveTo>
                <a:cubicBezTo>
                  <a:pt x="77" y="14"/>
                  <a:pt x="68" y="5"/>
                  <a:pt x="56" y="5"/>
                </a:cubicBezTo>
                <a:cubicBezTo>
                  <a:pt x="45" y="5"/>
                  <a:pt x="36" y="14"/>
                  <a:pt x="36" y="25"/>
                </a:cubicBezTo>
                <a:cubicBezTo>
                  <a:pt x="36" y="37"/>
                  <a:pt x="45" y="46"/>
                  <a:pt x="56" y="46"/>
                </a:cubicBezTo>
                <a:cubicBezTo>
                  <a:pt x="68" y="46"/>
                  <a:pt x="77" y="37"/>
                  <a:pt x="77" y="2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" name="Freeform 20"/>
          <p:cNvSpPr>
            <a:spLocks noEditPoints="1"/>
          </p:cNvSpPr>
          <p:nvPr/>
        </p:nvSpPr>
        <p:spPr bwMode="auto">
          <a:xfrm>
            <a:off x="8948738" y="1972469"/>
            <a:ext cx="195263" cy="212725"/>
          </a:xfrm>
          <a:custGeom>
            <a:avLst/>
            <a:gdLst/>
            <a:ahLst/>
            <a:cxnLst>
              <a:cxn ang="0">
                <a:pos x="57" y="15"/>
              </a:cxn>
              <a:cxn ang="0">
                <a:pos x="56" y="16"/>
              </a:cxn>
              <a:cxn ang="0">
                <a:pos x="52" y="16"/>
              </a:cxn>
              <a:cxn ang="0">
                <a:pos x="52" y="54"/>
              </a:cxn>
              <a:cxn ang="0">
                <a:pos x="45" y="62"/>
              </a:cxn>
              <a:cxn ang="0">
                <a:pos x="12" y="62"/>
              </a:cxn>
              <a:cxn ang="0">
                <a:pos x="6" y="54"/>
              </a:cxn>
              <a:cxn ang="0">
                <a:pos x="6" y="16"/>
              </a:cxn>
              <a:cxn ang="0">
                <a:pos x="2" y="16"/>
              </a:cxn>
              <a:cxn ang="0">
                <a:pos x="0" y="15"/>
              </a:cxn>
              <a:cxn ang="0">
                <a:pos x="0" y="12"/>
              </a:cxn>
              <a:cxn ang="0">
                <a:pos x="2" y="11"/>
              </a:cxn>
              <a:cxn ang="0">
                <a:pos x="14" y="11"/>
              </a:cxn>
              <a:cxn ang="0">
                <a:pos x="17" y="4"/>
              </a:cxn>
              <a:cxn ang="0">
                <a:pos x="22" y="0"/>
              </a:cxn>
              <a:cxn ang="0">
                <a:pos x="35" y="0"/>
              </a:cxn>
              <a:cxn ang="0">
                <a:pos x="41" y="4"/>
              </a:cxn>
              <a:cxn ang="0">
                <a:pos x="43" y="11"/>
              </a:cxn>
              <a:cxn ang="0">
                <a:pos x="56" y="11"/>
              </a:cxn>
              <a:cxn ang="0">
                <a:pos x="57" y="12"/>
              </a:cxn>
              <a:cxn ang="0">
                <a:pos x="57" y="15"/>
              </a:cxn>
              <a:cxn ang="0">
                <a:pos x="47" y="16"/>
              </a:cxn>
              <a:cxn ang="0">
                <a:pos x="11" y="16"/>
              </a:cxn>
              <a:cxn ang="0">
                <a:pos x="11" y="54"/>
              </a:cxn>
              <a:cxn ang="0">
                <a:pos x="12" y="57"/>
              </a:cxn>
              <a:cxn ang="0">
                <a:pos x="45" y="57"/>
              </a:cxn>
              <a:cxn ang="0">
                <a:pos x="47" y="54"/>
              </a:cxn>
              <a:cxn ang="0">
                <a:pos x="47" y="16"/>
              </a:cxn>
              <a:cxn ang="0">
                <a:pos x="21" y="48"/>
              </a:cxn>
              <a:cxn ang="0">
                <a:pos x="20" y="49"/>
              </a:cxn>
              <a:cxn ang="0">
                <a:pos x="17" y="49"/>
              </a:cxn>
              <a:cxn ang="0">
                <a:pos x="16" y="48"/>
              </a:cxn>
              <a:cxn ang="0">
                <a:pos x="16" y="25"/>
              </a:cxn>
              <a:cxn ang="0">
                <a:pos x="17" y="24"/>
              </a:cxn>
              <a:cxn ang="0">
                <a:pos x="20" y="24"/>
              </a:cxn>
              <a:cxn ang="0">
                <a:pos x="21" y="25"/>
              </a:cxn>
              <a:cxn ang="0">
                <a:pos x="21" y="48"/>
              </a:cxn>
              <a:cxn ang="0">
                <a:pos x="38" y="11"/>
              </a:cxn>
              <a:cxn ang="0">
                <a:pos x="36" y="6"/>
              </a:cxn>
              <a:cxn ang="0">
                <a:pos x="35" y="6"/>
              </a:cxn>
              <a:cxn ang="0">
                <a:pos x="22" y="6"/>
              </a:cxn>
              <a:cxn ang="0">
                <a:pos x="22" y="6"/>
              </a:cxn>
              <a:cxn ang="0">
                <a:pos x="20" y="11"/>
              </a:cxn>
              <a:cxn ang="0">
                <a:pos x="38" y="11"/>
              </a:cxn>
              <a:cxn ang="0">
                <a:pos x="31" y="48"/>
              </a:cxn>
              <a:cxn ang="0">
                <a:pos x="30" y="49"/>
              </a:cxn>
              <a:cxn ang="0">
                <a:pos x="27" y="49"/>
              </a:cxn>
              <a:cxn ang="0">
                <a:pos x="26" y="48"/>
              </a:cxn>
              <a:cxn ang="0">
                <a:pos x="26" y="25"/>
              </a:cxn>
              <a:cxn ang="0">
                <a:pos x="27" y="24"/>
              </a:cxn>
              <a:cxn ang="0">
                <a:pos x="30" y="24"/>
              </a:cxn>
              <a:cxn ang="0">
                <a:pos x="31" y="25"/>
              </a:cxn>
              <a:cxn ang="0">
                <a:pos x="31" y="48"/>
              </a:cxn>
              <a:cxn ang="0">
                <a:pos x="42" y="48"/>
              </a:cxn>
              <a:cxn ang="0">
                <a:pos x="40" y="49"/>
              </a:cxn>
              <a:cxn ang="0">
                <a:pos x="38" y="49"/>
              </a:cxn>
              <a:cxn ang="0">
                <a:pos x="36" y="48"/>
              </a:cxn>
              <a:cxn ang="0">
                <a:pos x="36" y="25"/>
              </a:cxn>
              <a:cxn ang="0">
                <a:pos x="38" y="24"/>
              </a:cxn>
              <a:cxn ang="0">
                <a:pos x="40" y="24"/>
              </a:cxn>
              <a:cxn ang="0">
                <a:pos x="42" y="25"/>
              </a:cxn>
              <a:cxn ang="0">
                <a:pos x="42" y="48"/>
              </a:cxn>
            </a:cxnLst>
            <a:rect l="0" t="0" r="r" b="b"/>
            <a:pathLst>
              <a:path w="57" h="62">
                <a:moveTo>
                  <a:pt x="57" y="15"/>
                </a:moveTo>
                <a:cubicBezTo>
                  <a:pt x="57" y="15"/>
                  <a:pt x="56" y="16"/>
                  <a:pt x="56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54"/>
                  <a:pt x="52" y="54"/>
                  <a:pt x="52" y="54"/>
                </a:cubicBezTo>
                <a:cubicBezTo>
                  <a:pt x="52" y="58"/>
                  <a:pt x="49" y="62"/>
                  <a:pt x="45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9" y="62"/>
                  <a:pt x="6" y="59"/>
                  <a:pt x="6" y="54"/>
                </a:cubicBezTo>
                <a:cubicBezTo>
                  <a:pt x="6" y="16"/>
                  <a:pt x="6" y="16"/>
                  <a:pt x="6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1" y="16"/>
                  <a:pt x="0" y="15"/>
                  <a:pt x="0" y="15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1"/>
                  <a:pt x="1" y="11"/>
                  <a:pt x="2" y="11"/>
                </a:cubicBezTo>
                <a:cubicBezTo>
                  <a:pt x="14" y="11"/>
                  <a:pt x="14" y="11"/>
                  <a:pt x="14" y="11"/>
                </a:cubicBezTo>
                <a:cubicBezTo>
                  <a:pt x="17" y="4"/>
                  <a:pt x="17" y="4"/>
                  <a:pt x="17" y="4"/>
                </a:cubicBezTo>
                <a:cubicBezTo>
                  <a:pt x="18" y="2"/>
                  <a:pt x="20" y="0"/>
                  <a:pt x="22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7" y="0"/>
                  <a:pt x="40" y="2"/>
                  <a:pt x="41" y="4"/>
                </a:cubicBezTo>
                <a:cubicBezTo>
                  <a:pt x="43" y="11"/>
                  <a:pt x="43" y="11"/>
                  <a:pt x="43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7" y="11"/>
                  <a:pt x="57" y="12"/>
                </a:cubicBezTo>
                <a:lnTo>
                  <a:pt x="57" y="15"/>
                </a:lnTo>
                <a:close/>
                <a:moveTo>
                  <a:pt x="47" y="16"/>
                </a:moveTo>
                <a:cubicBezTo>
                  <a:pt x="11" y="16"/>
                  <a:pt x="11" y="16"/>
                  <a:pt x="11" y="16"/>
                </a:cubicBezTo>
                <a:cubicBezTo>
                  <a:pt x="11" y="54"/>
                  <a:pt x="11" y="54"/>
                  <a:pt x="11" y="54"/>
                </a:cubicBezTo>
                <a:cubicBezTo>
                  <a:pt x="11" y="56"/>
                  <a:pt x="12" y="57"/>
                  <a:pt x="12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6" y="57"/>
                  <a:pt x="47" y="56"/>
                  <a:pt x="47" y="54"/>
                </a:cubicBezTo>
                <a:lnTo>
                  <a:pt x="47" y="16"/>
                </a:lnTo>
                <a:close/>
                <a:moveTo>
                  <a:pt x="21" y="48"/>
                </a:moveTo>
                <a:cubicBezTo>
                  <a:pt x="21" y="49"/>
                  <a:pt x="20" y="49"/>
                  <a:pt x="20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6" y="49"/>
                  <a:pt x="16" y="49"/>
                  <a:pt x="16" y="48"/>
                </a:cubicBezTo>
                <a:cubicBezTo>
                  <a:pt x="16" y="25"/>
                  <a:pt x="16" y="25"/>
                  <a:pt x="16" y="25"/>
                </a:cubicBezTo>
                <a:cubicBezTo>
                  <a:pt x="16" y="24"/>
                  <a:pt x="16" y="24"/>
                  <a:pt x="17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1" y="24"/>
                  <a:pt x="21" y="25"/>
                </a:cubicBezTo>
                <a:lnTo>
                  <a:pt x="21" y="48"/>
                </a:lnTo>
                <a:close/>
                <a:moveTo>
                  <a:pt x="38" y="11"/>
                </a:move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5" y="6"/>
                  <a:pt x="35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0" y="11"/>
                  <a:pt x="20" y="11"/>
                  <a:pt x="20" y="11"/>
                </a:cubicBezTo>
                <a:lnTo>
                  <a:pt x="38" y="11"/>
                </a:lnTo>
                <a:close/>
                <a:moveTo>
                  <a:pt x="31" y="48"/>
                </a:moveTo>
                <a:cubicBezTo>
                  <a:pt x="31" y="49"/>
                  <a:pt x="31" y="49"/>
                  <a:pt x="30" y="49"/>
                </a:cubicBezTo>
                <a:cubicBezTo>
                  <a:pt x="27" y="49"/>
                  <a:pt x="27" y="49"/>
                  <a:pt x="27" y="49"/>
                </a:cubicBezTo>
                <a:cubicBezTo>
                  <a:pt x="27" y="49"/>
                  <a:pt x="26" y="49"/>
                  <a:pt x="26" y="48"/>
                </a:cubicBezTo>
                <a:cubicBezTo>
                  <a:pt x="26" y="25"/>
                  <a:pt x="26" y="25"/>
                  <a:pt x="26" y="25"/>
                </a:cubicBezTo>
                <a:cubicBezTo>
                  <a:pt x="26" y="24"/>
                  <a:pt x="27" y="24"/>
                  <a:pt x="27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1" y="24"/>
                  <a:pt x="31" y="24"/>
                  <a:pt x="31" y="25"/>
                </a:cubicBezTo>
                <a:lnTo>
                  <a:pt x="31" y="48"/>
                </a:lnTo>
                <a:close/>
                <a:moveTo>
                  <a:pt x="42" y="48"/>
                </a:moveTo>
                <a:cubicBezTo>
                  <a:pt x="42" y="49"/>
                  <a:pt x="41" y="49"/>
                  <a:pt x="40" y="49"/>
                </a:cubicBezTo>
                <a:cubicBezTo>
                  <a:pt x="38" y="49"/>
                  <a:pt x="38" y="49"/>
                  <a:pt x="38" y="49"/>
                </a:cubicBezTo>
                <a:cubicBezTo>
                  <a:pt x="37" y="49"/>
                  <a:pt x="36" y="49"/>
                  <a:pt x="36" y="48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4"/>
                  <a:pt x="37" y="24"/>
                  <a:pt x="38" y="24"/>
                </a:cubicBezTo>
                <a:cubicBezTo>
                  <a:pt x="40" y="24"/>
                  <a:pt x="40" y="24"/>
                  <a:pt x="40" y="24"/>
                </a:cubicBezTo>
                <a:cubicBezTo>
                  <a:pt x="41" y="24"/>
                  <a:pt x="42" y="24"/>
                  <a:pt x="42" y="25"/>
                </a:cubicBezTo>
                <a:lnTo>
                  <a:pt x="42" y="4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8" name="Freeform 21"/>
          <p:cNvSpPr>
            <a:spLocks noEditPoints="1"/>
          </p:cNvSpPr>
          <p:nvPr/>
        </p:nvSpPr>
        <p:spPr bwMode="auto">
          <a:xfrm>
            <a:off x="9453563" y="1993106"/>
            <a:ext cx="236538" cy="192088"/>
          </a:xfrm>
          <a:custGeom>
            <a:avLst/>
            <a:gdLst/>
            <a:ahLst/>
            <a:cxnLst>
              <a:cxn ang="0">
                <a:pos x="69" y="43"/>
              </a:cxn>
              <a:cxn ang="0">
                <a:pos x="64" y="46"/>
              </a:cxn>
              <a:cxn ang="0">
                <a:pos x="54" y="56"/>
              </a:cxn>
              <a:cxn ang="0">
                <a:pos x="44" y="46"/>
              </a:cxn>
              <a:cxn ang="0">
                <a:pos x="28" y="46"/>
              </a:cxn>
              <a:cxn ang="0">
                <a:pos x="18" y="56"/>
              </a:cxn>
              <a:cxn ang="0">
                <a:pos x="8" y="46"/>
              </a:cxn>
              <a:cxn ang="0">
                <a:pos x="5" y="46"/>
              </a:cxn>
              <a:cxn ang="0">
                <a:pos x="0" y="43"/>
              </a:cxn>
              <a:cxn ang="0">
                <a:pos x="3" y="41"/>
              </a:cxn>
              <a:cxn ang="0">
                <a:pos x="3" y="28"/>
              </a:cxn>
              <a:cxn ang="0">
                <a:pos x="4" y="20"/>
              </a:cxn>
              <a:cxn ang="0">
                <a:pos x="12" y="12"/>
              </a:cxn>
              <a:cxn ang="0">
                <a:pos x="17" y="10"/>
              </a:cxn>
              <a:cxn ang="0">
                <a:pos x="23" y="10"/>
              </a:cxn>
              <a:cxn ang="0">
                <a:pos x="23" y="2"/>
              </a:cxn>
              <a:cxn ang="0">
                <a:pos x="26" y="0"/>
              </a:cxn>
              <a:cxn ang="0">
                <a:pos x="67" y="0"/>
              </a:cxn>
              <a:cxn ang="0">
                <a:pos x="69" y="2"/>
              </a:cxn>
              <a:cxn ang="0">
                <a:pos x="69" y="43"/>
              </a:cxn>
              <a:cxn ang="0">
                <a:pos x="23" y="25"/>
              </a:cxn>
              <a:cxn ang="0">
                <a:pos x="23" y="15"/>
              </a:cxn>
              <a:cxn ang="0">
                <a:pos x="17" y="15"/>
              </a:cxn>
              <a:cxn ang="0">
                <a:pos x="16" y="15"/>
              </a:cxn>
              <a:cxn ang="0">
                <a:pos x="8" y="23"/>
              </a:cxn>
              <a:cxn ang="0">
                <a:pos x="8" y="24"/>
              </a:cxn>
              <a:cxn ang="0">
                <a:pos x="8" y="25"/>
              </a:cxn>
              <a:cxn ang="0">
                <a:pos x="23" y="25"/>
              </a:cxn>
              <a:cxn ang="0">
                <a:pos x="18" y="41"/>
              </a:cxn>
              <a:cxn ang="0">
                <a:pos x="13" y="46"/>
              </a:cxn>
              <a:cxn ang="0">
                <a:pos x="18" y="51"/>
              </a:cxn>
              <a:cxn ang="0">
                <a:pos x="23" y="46"/>
              </a:cxn>
              <a:cxn ang="0">
                <a:pos x="18" y="41"/>
              </a:cxn>
              <a:cxn ang="0">
                <a:pos x="54" y="41"/>
              </a:cxn>
              <a:cxn ang="0">
                <a:pos x="49" y="46"/>
              </a:cxn>
              <a:cxn ang="0">
                <a:pos x="54" y="51"/>
              </a:cxn>
              <a:cxn ang="0">
                <a:pos x="59" y="46"/>
              </a:cxn>
              <a:cxn ang="0">
                <a:pos x="54" y="41"/>
              </a:cxn>
            </a:cxnLst>
            <a:rect l="0" t="0" r="r" b="b"/>
            <a:pathLst>
              <a:path w="69" h="56">
                <a:moveTo>
                  <a:pt x="69" y="43"/>
                </a:moveTo>
                <a:cubicBezTo>
                  <a:pt x="69" y="46"/>
                  <a:pt x="66" y="46"/>
                  <a:pt x="64" y="46"/>
                </a:cubicBezTo>
                <a:cubicBezTo>
                  <a:pt x="64" y="52"/>
                  <a:pt x="60" y="56"/>
                  <a:pt x="54" y="56"/>
                </a:cubicBezTo>
                <a:cubicBezTo>
                  <a:pt x="48" y="56"/>
                  <a:pt x="44" y="52"/>
                  <a:pt x="44" y="46"/>
                </a:cubicBezTo>
                <a:cubicBezTo>
                  <a:pt x="28" y="46"/>
                  <a:pt x="28" y="46"/>
                  <a:pt x="28" y="46"/>
                </a:cubicBezTo>
                <a:cubicBezTo>
                  <a:pt x="28" y="52"/>
                  <a:pt x="24" y="56"/>
                  <a:pt x="18" y="56"/>
                </a:cubicBezTo>
                <a:cubicBezTo>
                  <a:pt x="12" y="56"/>
                  <a:pt x="8" y="52"/>
                  <a:pt x="8" y="46"/>
                </a:cubicBezTo>
                <a:cubicBezTo>
                  <a:pt x="5" y="46"/>
                  <a:pt x="5" y="46"/>
                  <a:pt x="5" y="46"/>
                </a:cubicBezTo>
                <a:cubicBezTo>
                  <a:pt x="3" y="46"/>
                  <a:pt x="0" y="46"/>
                  <a:pt x="0" y="43"/>
                </a:cubicBezTo>
                <a:cubicBezTo>
                  <a:pt x="0" y="42"/>
                  <a:pt x="1" y="41"/>
                  <a:pt x="3" y="41"/>
                </a:cubicBezTo>
                <a:cubicBezTo>
                  <a:pt x="3" y="28"/>
                  <a:pt x="3" y="28"/>
                  <a:pt x="3" y="28"/>
                </a:cubicBezTo>
                <a:cubicBezTo>
                  <a:pt x="3" y="25"/>
                  <a:pt x="2" y="22"/>
                  <a:pt x="4" y="20"/>
                </a:cubicBezTo>
                <a:cubicBezTo>
                  <a:pt x="12" y="12"/>
                  <a:pt x="12" y="12"/>
                  <a:pt x="12" y="12"/>
                </a:cubicBezTo>
                <a:cubicBezTo>
                  <a:pt x="13" y="11"/>
                  <a:pt x="15" y="10"/>
                  <a:pt x="17" y="10"/>
                </a:cubicBezTo>
                <a:cubicBezTo>
                  <a:pt x="23" y="10"/>
                  <a:pt x="23" y="10"/>
                  <a:pt x="23" y="10"/>
                </a:cubicBezTo>
                <a:cubicBezTo>
                  <a:pt x="23" y="2"/>
                  <a:pt x="23" y="2"/>
                  <a:pt x="23" y="2"/>
                </a:cubicBezTo>
                <a:cubicBezTo>
                  <a:pt x="23" y="1"/>
                  <a:pt x="24" y="0"/>
                  <a:pt x="2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69" y="1"/>
                  <a:pt x="69" y="2"/>
                </a:cubicBezTo>
                <a:lnTo>
                  <a:pt x="69" y="43"/>
                </a:lnTo>
                <a:close/>
                <a:moveTo>
                  <a:pt x="23" y="25"/>
                </a:moveTo>
                <a:cubicBezTo>
                  <a:pt x="23" y="15"/>
                  <a:pt x="23" y="15"/>
                  <a:pt x="23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6" y="15"/>
                  <a:pt x="16" y="15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23"/>
                  <a:pt x="8" y="24"/>
                  <a:pt x="8" y="24"/>
                </a:cubicBezTo>
                <a:cubicBezTo>
                  <a:pt x="8" y="25"/>
                  <a:pt x="8" y="25"/>
                  <a:pt x="8" y="25"/>
                </a:cubicBezTo>
                <a:lnTo>
                  <a:pt x="23" y="25"/>
                </a:lnTo>
                <a:close/>
                <a:moveTo>
                  <a:pt x="18" y="41"/>
                </a:moveTo>
                <a:cubicBezTo>
                  <a:pt x="15" y="41"/>
                  <a:pt x="13" y="43"/>
                  <a:pt x="13" y="46"/>
                </a:cubicBezTo>
                <a:cubicBezTo>
                  <a:pt x="13" y="49"/>
                  <a:pt x="15" y="51"/>
                  <a:pt x="18" y="51"/>
                </a:cubicBezTo>
                <a:cubicBezTo>
                  <a:pt x="21" y="51"/>
                  <a:pt x="23" y="49"/>
                  <a:pt x="23" y="46"/>
                </a:cubicBezTo>
                <a:cubicBezTo>
                  <a:pt x="23" y="43"/>
                  <a:pt x="21" y="41"/>
                  <a:pt x="18" y="41"/>
                </a:cubicBezTo>
                <a:close/>
                <a:moveTo>
                  <a:pt x="54" y="41"/>
                </a:moveTo>
                <a:cubicBezTo>
                  <a:pt x="51" y="41"/>
                  <a:pt x="49" y="43"/>
                  <a:pt x="49" y="46"/>
                </a:cubicBezTo>
                <a:cubicBezTo>
                  <a:pt x="49" y="49"/>
                  <a:pt x="51" y="51"/>
                  <a:pt x="54" y="51"/>
                </a:cubicBezTo>
                <a:cubicBezTo>
                  <a:pt x="57" y="51"/>
                  <a:pt x="59" y="49"/>
                  <a:pt x="59" y="46"/>
                </a:cubicBezTo>
                <a:cubicBezTo>
                  <a:pt x="59" y="43"/>
                  <a:pt x="57" y="41"/>
                  <a:pt x="54" y="4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9" name="Freeform 22"/>
          <p:cNvSpPr>
            <a:spLocks noEditPoints="1"/>
          </p:cNvSpPr>
          <p:nvPr/>
        </p:nvSpPr>
        <p:spPr bwMode="auto">
          <a:xfrm>
            <a:off x="9937751" y="1972469"/>
            <a:ext cx="209550" cy="212725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43" y="47"/>
              </a:cxn>
              <a:cxn ang="0">
                <a:pos x="39" y="48"/>
              </a:cxn>
              <a:cxn ang="0">
                <a:pos x="34" y="42"/>
              </a:cxn>
              <a:cxn ang="0">
                <a:pos x="34" y="26"/>
              </a:cxn>
              <a:cxn ang="0">
                <a:pos x="44" y="26"/>
              </a:cxn>
              <a:cxn ang="0">
                <a:pos x="44" y="19"/>
              </a:cxn>
              <a:cxn ang="0">
                <a:pos x="34" y="19"/>
              </a:cxn>
              <a:cxn ang="0">
                <a:pos x="34" y="6"/>
              </a:cxn>
              <a:cxn ang="0">
                <a:pos x="26" y="6"/>
              </a:cxn>
              <a:cxn ang="0">
                <a:pos x="26" y="6"/>
              </a:cxn>
              <a:cxn ang="0">
                <a:pos x="16" y="20"/>
              </a:cxn>
              <a:cxn ang="0">
                <a:pos x="16" y="26"/>
              </a:cxn>
              <a:cxn ang="0">
                <a:pos x="21" y="26"/>
              </a:cxn>
              <a:cxn ang="0">
                <a:pos x="21" y="43"/>
              </a:cxn>
              <a:cxn ang="0">
                <a:pos x="36" y="57"/>
              </a:cxn>
              <a:cxn ang="0">
                <a:pos x="45" y="54"/>
              </a:cxn>
              <a:cxn ang="0">
                <a:pos x="43" y="47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43" y="47"/>
                </a:moveTo>
                <a:cubicBezTo>
                  <a:pt x="42" y="47"/>
                  <a:pt x="40" y="48"/>
                  <a:pt x="39" y="48"/>
                </a:cubicBezTo>
                <a:cubicBezTo>
                  <a:pt x="35" y="48"/>
                  <a:pt x="34" y="45"/>
                  <a:pt x="34" y="42"/>
                </a:cubicBezTo>
                <a:cubicBezTo>
                  <a:pt x="34" y="26"/>
                  <a:pt x="34" y="26"/>
                  <a:pt x="3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19"/>
                  <a:pt x="44" y="19"/>
                  <a:pt x="4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6"/>
                  <a:pt x="34" y="6"/>
                  <a:pt x="34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10"/>
                  <a:pt x="24" y="17"/>
                  <a:pt x="16" y="20"/>
                </a:cubicBezTo>
                <a:cubicBezTo>
                  <a:pt x="16" y="26"/>
                  <a:pt x="16" y="26"/>
                  <a:pt x="16" y="26"/>
                </a:cubicBezTo>
                <a:cubicBezTo>
                  <a:pt x="21" y="26"/>
                  <a:pt x="21" y="26"/>
                  <a:pt x="21" y="26"/>
                </a:cubicBezTo>
                <a:cubicBezTo>
                  <a:pt x="21" y="43"/>
                  <a:pt x="21" y="43"/>
                  <a:pt x="21" y="43"/>
                </a:cubicBezTo>
                <a:cubicBezTo>
                  <a:pt x="21" y="49"/>
                  <a:pt x="25" y="57"/>
                  <a:pt x="36" y="57"/>
                </a:cubicBezTo>
                <a:cubicBezTo>
                  <a:pt x="40" y="57"/>
                  <a:pt x="44" y="55"/>
                  <a:pt x="45" y="54"/>
                </a:cubicBezTo>
                <a:lnTo>
                  <a:pt x="43" y="4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0" name="Freeform 23"/>
          <p:cNvSpPr>
            <a:spLocks noEditPoints="1"/>
          </p:cNvSpPr>
          <p:nvPr/>
        </p:nvSpPr>
        <p:spPr bwMode="auto">
          <a:xfrm>
            <a:off x="10364788" y="1972469"/>
            <a:ext cx="212725" cy="212725"/>
          </a:xfrm>
          <a:custGeom>
            <a:avLst/>
            <a:gdLst/>
            <a:ahLst/>
            <a:cxnLst>
              <a:cxn ang="0">
                <a:pos x="62" y="51"/>
              </a:cxn>
              <a:cxn ang="0">
                <a:pos x="51" y="62"/>
              </a:cxn>
              <a:cxn ang="0">
                <a:pos x="12" y="62"/>
              </a:cxn>
              <a:cxn ang="0">
                <a:pos x="0" y="51"/>
              </a:cxn>
              <a:cxn ang="0">
                <a:pos x="0" y="12"/>
              </a:cxn>
              <a:cxn ang="0">
                <a:pos x="12" y="0"/>
              </a:cxn>
              <a:cxn ang="0">
                <a:pos x="51" y="0"/>
              </a:cxn>
              <a:cxn ang="0">
                <a:pos x="62" y="12"/>
              </a:cxn>
              <a:cxn ang="0">
                <a:pos x="62" y="51"/>
              </a:cxn>
              <a:cxn ang="0">
                <a:pos x="47" y="21"/>
              </a:cxn>
              <a:cxn ang="0">
                <a:pos x="51" y="16"/>
              </a:cxn>
              <a:cxn ang="0">
                <a:pos x="45" y="19"/>
              </a:cxn>
              <a:cxn ang="0">
                <a:pos x="39" y="16"/>
              </a:cxn>
              <a:cxn ang="0">
                <a:pos x="31" y="24"/>
              </a:cxn>
              <a:cxn ang="0">
                <a:pos x="31" y="26"/>
              </a:cxn>
              <a:cxn ang="0">
                <a:pos x="14" y="17"/>
              </a:cxn>
              <a:cxn ang="0">
                <a:pos x="12" y="22"/>
              </a:cxn>
              <a:cxn ang="0">
                <a:pos x="16" y="29"/>
              </a:cxn>
              <a:cxn ang="0">
                <a:pos x="12" y="28"/>
              </a:cxn>
              <a:cxn ang="0">
                <a:pos x="12" y="28"/>
              </a:cxn>
              <a:cxn ang="0">
                <a:pos x="19" y="36"/>
              </a:cxn>
              <a:cxn ang="0">
                <a:pos x="17" y="36"/>
              </a:cxn>
              <a:cxn ang="0">
                <a:pos x="15" y="36"/>
              </a:cxn>
              <a:cxn ang="0">
                <a:pos x="23" y="42"/>
              </a:cxn>
              <a:cxn ang="0">
                <a:pos x="13" y="46"/>
              </a:cxn>
              <a:cxn ang="0">
                <a:pos x="11" y="46"/>
              </a:cxn>
              <a:cxn ang="0">
                <a:pos x="24" y="49"/>
              </a:cxn>
              <a:cxn ang="0">
                <a:pos x="48" y="25"/>
              </a:cxn>
              <a:cxn ang="0">
                <a:pos x="48" y="24"/>
              </a:cxn>
              <a:cxn ang="0">
                <a:pos x="52" y="20"/>
              </a:cxn>
              <a:cxn ang="0">
                <a:pos x="47" y="21"/>
              </a:cxn>
            </a:cxnLst>
            <a:rect l="0" t="0" r="r" b="b"/>
            <a:pathLst>
              <a:path w="62" h="62">
                <a:moveTo>
                  <a:pt x="62" y="51"/>
                </a:moveTo>
                <a:cubicBezTo>
                  <a:pt x="62" y="57"/>
                  <a:pt x="57" y="62"/>
                  <a:pt x="51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6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6"/>
                  <a:pt x="62" y="12"/>
                </a:cubicBezTo>
                <a:lnTo>
                  <a:pt x="62" y="51"/>
                </a:lnTo>
                <a:close/>
                <a:moveTo>
                  <a:pt x="47" y="21"/>
                </a:moveTo>
                <a:cubicBezTo>
                  <a:pt x="49" y="20"/>
                  <a:pt x="50" y="18"/>
                  <a:pt x="51" y="16"/>
                </a:cubicBezTo>
                <a:cubicBezTo>
                  <a:pt x="49" y="17"/>
                  <a:pt x="47" y="18"/>
                  <a:pt x="45" y="19"/>
                </a:cubicBezTo>
                <a:cubicBezTo>
                  <a:pt x="44" y="17"/>
                  <a:pt x="42" y="16"/>
                  <a:pt x="39" y="16"/>
                </a:cubicBezTo>
                <a:cubicBezTo>
                  <a:pt x="35" y="16"/>
                  <a:pt x="31" y="20"/>
                  <a:pt x="31" y="24"/>
                </a:cubicBezTo>
                <a:cubicBezTo>
                  <a:pt x="31" y="25"/>
                  <a:pt x="31" y="26"/>
                  <a:pt x="31" y="26"/>
                </a:cubicBezTo>
                <a:cubicBezTo>
                  <a:pt x="24" y="26"/>
                  <a:pt x="18" y="23"/>
                  <a:pt x="14" y="17"/>
                </a:cubicBezTo>
                <a:cubicBezTo>
                  <a:pt x="13" y="19"/>
                  <a:pt x="12" y="20"/>
                  <a:pt x="12" y="22"/>
                </a:cubicBezTo>
                <a:cubicBezTo>
                  <a:pt x="12" y="25"/>
                  <a:pt x="14" y="27"/>
                  <a:pt x="16" y="29"/>
                </a:cubicBezTo>
                <a:cubicBezTo>
                  <a:pt x="15" y="29"/>
                  <a:pt x="13" y="28"/>
                  <a:pt x="12" y="28"/>
                </a:cubicBezTo>
                <a:cubicBezTo>
                  <a:pt x="12" y="28"/>
                  <a:pt x="12" y="28"/>
                  <a:pt x="12" y="28"/>
                </a:cubicBezTo>
                <a:cubicBezTo>
                  <a:pt x="12" y="32"/>
                  <a:pt x="15" y="35"/>
                  <a:pt x="19" y="36"/>
                </a:cubicBezTo>
                <a:cubicBezTo>
                  <a:pt x="18" y="36"/>
                  <a:pt x="18" y="36"/>
                  <a:pt x="17" y="36"/>
                </a:cubicBezTo>
                <a:cubicBezTo>
                  <a:pt x="16" y="36"/>
                  <a:pt x="16" y="36"/>
                  <a:pt x="15" y="36"/>
                </a:cubicBezTo>
                <a:cubicBezTo>
                  <a:pt x="16" y="39"/>
                  <a:pt x="20" y="42"/>
                  <a:pt x="23" y="42"/>
                </a:cubicBezTo>
                <a:cubicBezTo>
                  <a:pt x="20" y="44"/>
                  <a:pt x="17" y="46"/>
                  <a:pt x="13" y="46"/>
                </a:cubicBezTo>
                <a:cubicBezTo>
                  <a:pt x="12" y="46"/>
                  <a:pt x="11" y="46"/>
                  <a:pt x="11" y="46"/>
                </a:cubicBezTo>
                <a:cubicBezTo>
                  <a:pt x="14" y="48"/>
                  <a:pt x="19" y="49"/>
                  <a:pt x="24" y="49"/>
                </a:cubicBezTo>
                <a:cubicBezTo>
                  <a:pt x="39" y="49"/>
                  <a:pt x="48" y="36"/>
                  <a:pt x="48" y="25"/>
                </a:cubicBezTo>
                <a:cubicBezTo>
                  <a:pt x="48" y="25"/>
                  <a:pt x="48" y="25"/>
                  <a:pt x="48" y="24"/>
                </a:cubicBezTo>
                <a:cubicBezTo>
                  <a:pt x="49" y="23"/>
                  <a:pt x="51" y="22"/>
                  <a:pt x="52" y="20"/>
                </a:cubicBezTo>
                <a:cubicBezTo>
                  <a:pt x="50" y="20"/>
                  <a:pt x="49" y="21"/>
                  <a:pt x="47" y="2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1" name="Freeform 24"/>
          <p:cNvSpPr>
            <a:spLocks noEditPoints="1"/>
          </p:cNvSpPr>
          <p:nvPr/>
        </p:nvSpPr>
        <p:spPr bwMode="auto">
          <a:xfrm>
            <a:off x="1590675" y="2340769"/>
            <a:ext cx="265113" cy="247650"/>
          </a:xfrm>
          <a:custGeom>
            <a:avLst/>
            <a:gdLst/>
            <a:ahLst/>
            <a:cxnLst>
              <a:cxn ang="0">
                <a:pos x="77" y="16"/>
              </a:cxn>
              <a:cxn ang="0">
                <a:pos x="77" y="21"/>
              </a:cxn>
              <a:cxn ang="0">
                <a:pos x="72" y="21"/>
              </a:cxn>
              <a:cxn ang="0">
                <a:pos x="69" y="23"/>
              </a:cxn>
              <a:cxn ang="0">
                <a:pos x="8" y="23"/>
              </a:cxn>
              <a:cxn ang="0">
                <a:pos x="5" y="21"/>
              </a:cxn>
              <a:cxn ang="0">
                <a:pos x="0" y="21"/>
              </a:cxn>
              <a:cxn ang="0">
                <a:pos x="0" y="16"/>
              </a:cxn>
              <a:cxn ang="0">
                <a:pos x="38" y="0"/>
              </a:cxn>
              <a:cxn ang="0">
                <a:pos x="77" y="16"/>
              </a:cxn>
              <a:cxn ang="0">
                <a:pos x="77" y="67"/>
              </a:cxn>
              <a:cxn ang="0">
                <a:pos x="77" y="72"/>
              </a:cxn>
              <a:cxn ang="0">
                <a:pos x="0" y="72"/>
              </a:cxn>
              <a:cxn ang="0">
                <a:pos x="0" y="67"/>
              </a:cxn>
              <a:cxn ang="0">
                <a:pos x="3" y="65"/>
              </a:cxn>
              <a:cxn ang="0">
                <a:pos x="74" y="65"/>
              </a:cxn>
              <a:cxn ang="0">
                <a:pos x="77" y="67"/>
              </a:cxn>
              <a:cxn ang="0">
                <a:pos x="20" y="26"/>
              </a:cxn>
              <a:cxn ang="0">
                <a:pos x="20" y="57"/>
              </a:cxn>
              <a:cxn ang="0">
                <a:pos x="25" y="57"/>
              </a:cxn>
              <a:cxn ang="0">
                <a:pos x="25" y="26"/>
              </a:cxn>
              <a:cxn ang="0">
                <a:pos x="36" y="26"/>
              </a:cxn>
              <a:cxn ang="0">
                <a:pos x="36" y="57"/>
              </a:cxn>
              <a:cxn ang="0">
                <a:pos x="41" y="57"/>
              </a:cxn>
              <a:cxn ang="0">
                <a:pos x="41" y="26"/>
              </a:cxn>
              <a:cxn ang="0">
                <a:pos x="51" y="26"/>
              </a:cxn>
              <a:cxn ang="0">
                <a:pos x="51" y="57"/>
              </a:cxn>
              <a:cxn ang="0">
                <a:pos x="56" y="57"/>
              </a:cxn>
              <a:cxn ang="0">
                <a:pos x="56" y="26"/>
              </a:cxn>
              <a:cxn ang="0">
                <a:pos x="67" y="26"/>
              </a:cxn>
              <a:cxn ang="0">
                <a:pos x="67" y="57"/>
              </a:cxn>
              <a:cxn ang="0">
                <a:pos x="69" y="57"/>
              </a:cxn>
              <a:cxn ang="0">
                <a:pos x="72" y="59"/>
              </a:cxn>
              <a:cxn ang="0">
                <a:pos x="72" y="62"/>
              </a:cxn>
              <a:cxn ang="0">
                <a:pos x="5" y="62"/>
              </a:cxn>
              <a:cxn ang="0">
                <a:pos x="5" y="59"/>
              </a:cxn>
              <a:cxn ang="0">
                <a:pos x="8" y="57"/>
              </a:cxn>
              <a:cxn ang="0">
                <a:pos x="10" y="57"/>
              </a:cxn>
              <a:cxn ang="0">
                <a:pos x="10" y="26"/>
              </a:cxn>
              <a:cxn ang="0">
                <a:pos x="20" y="26"/>
              </a:cxn>
            </a:cxnLst>
            <a:rect l="0" t="0" r="r" b="b"/>
            <a:pathLst>
              <a:path w="77" h="72">
                <a:moveTo>
                  <a:pt x="77" y="16"/>
                </a:moveTo>
                <a:cubicBezTo>
                  <a:pt x="77" y="21"/>
                  <a:pt x="77" y="21"/>
                  <a:pt x="77" y="21"/>
                </a:cubicBezTo>
                <a:cubicBezTo>
                  <a:pt x="72" y="21"/>
                  <a:pt x="72" y="21"/>
                  <a:pt x="72" y="21"/>
                </a:cubicBezTo>
                <a:cubicBezTo>
                  <a:pt x="72" y="22"/>
                  <a:pt x="70" y="23"/>
                  <a:pt x="69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6" y="23"/>
                  <a:pt x="5" y="22"/>
                  <a:pt x="5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6"/>
                  <a:pt x="0" y="16"/>
                  <a:pt x="0" y="16"/>
                </a:cubicBezTo>
                <a:cubicBezTo>
                  <a:pt x="38" y="0"/>
                  <a:pt x="38" y="0"/>
                  <a:pt x="38" y="0"/>
                </a:cubicBezTo>
                <a:lnTo>
                  <a:pt x="77" y="16"/>
                </a:lnTo>
                <a:close/>
                <a:moveTo>
                  <a:pt x="77" y="67"/>
                </a:moveTo>
                <a:cubicBezTo>
                  <a:pt x="77" y="72"/>
                  <a:pt x="77" y="72"/>
                  <a:pt x="77" y="7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6"/>
                  <a:pt x="1" y="65"/>
                  <a:pt x="3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6" y="65"/>
                  <a:pt x="77" y="66"/>
                  <a:pt x="77" y="67"/>
                </a:cubicBezTo>
                <a:close/>
                <a:moveTo>
                  <a:pt x="20" y="26"/>
                </a:moveTo>
                <a:cubicBezTo>
                  <a:pt x="20" y="57"/>
                  <a:pt x="20" y="57"/>
                  <a:pt x="20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26"/>
                  <a:pt x="25" y="26"/>
                  <a:pt x="25" y="26"/>
                </a:cubicBezTo>
                <a:cubicBezTo>
                  <a:pt x="36" y="26"/>
                  <a:pt x="36" y="26"/>
                  <a:pt x="36" y="26"/>
                </a:cubicBezTo>
                <a:cubicBezTo>
                  <a:pt x="36" y="57"/>
                  <a:pt x="36" y="57"/>
                  <a:pt x="36" y="5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26"/>
                  <a:pt x="41" y="26"/>
                  <a:pt x="41" y="26"/>
                </a:cubicBezTo>
                <a:cubicBezTo>
                  <a:pt x="51" y="26"/>
                  <a:pt x="51" y="26"/>
                  <a:pt x="51" y="26"/>
                </a:cubicBezTo>
                <a:cubicBezTo>
                  <a:pt x="51" y="57"/>
                  <a:pt x="51" y="57"/>
                  <a:pt x="51" y="57"/>
                </a:cubicBezTo>
                <a:cubicBezTo>
                  <a:pt x="56" y="57"/>
                  <a:pt x="56" y="57"/>
                  <a:pt x="56" y="57"/>
                </a:cubicBezTo>
                <a:cubicBezTo>
                  <a:pt x="56" y="26"/>
                  <a:pt x="56" y="26"/>
                  <a:pt x="56" y="26"/>
                </a:cubicBezTo>
                <a:cubicBezTo>
                  <a:pt x="67" y="26"/>
                  <a:pt x="67" y="26"/>
                  <a:pt x="67" y="26"/>
                </a:cubicBezTo>
                <a:cubicBezTo>
                  <a:pt x="67" y="57"/>
                  <a:pt x="67" y="57"/>
                  <a:pt x="67" y="57"/>
                </a:cubicBezTo>
                <a:cubicBezTo>
                  <a:pt x="69" y="57"/>
                  <a:pt x="69" y="57"/>
                  <a:pt x="69" y="57"/>
                </a:cubicBezTo>
                <a:cubicBezTo>
                  <a:pt x="70" y="57"/>
                  <a:pt x="72" y="58"/>
                  <a:pt x="72" y="59"/>
                </a:cubicBezTo>
                <a:cubicBezTo>
                  <a:pt x="72" y="62"/>
                  <a:pt x="72" y="62"/>
                  <a:pt x="72" y="62"/>
                </a:cubicBezTo>
                <a:cubicBezTo>
                  <a:pt x="5" y="62"/>
                  <a:pt x="5" y="62"/>
                  <a:pt x="5" y="62"/>
                </a:cubicBezTo>
                <a:cubicBezTo>
                  <a:pt x="5" y="59"/>
                  <a:pt x="5" y="59"/>
                  <a:pt x="5" y="59"/>
                </a:cubicBezTo>
                <a:cubicBezTo>
                  <a:pt x="5" y="58"/>
                  <a:pt x="6" y="57"/>
                  <a:pt x="8" y="57"/>
                </a:cubicBezTo>
                <a:cubicBezTo>
                  <a:pt x="10" y="57"/>
                  <a:pt x="10" y="57"/>
                  <a:pt x="10" y="57"/>
                </a:cubicBezTo>
                <a:cubicBezTo>
                  <a:pt x="10" y="26"/>
                  <a:pt x="10" y="26"/>
                  <a:pt x="10" y="26"/>
                </a:cubicBezTo>
                <a:lnTo>
                  <a:pt x="20" y="2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2" name="Freeform 25"/>
          <p:cNvSpPr>
            <a:spLocks noEditPoints="1"/>
          </p:cNvSpPr>
          <p:nvPr/>
        </p:nvSpPr>
        <p:spPr bwMode="auto">
          <a:xfrm>
            <a:off x="2020888" y="2367756"/>
            <a:ext cx="144463" cy="196850"/>
          </a:xfrm>
          <a:custGeom>
            <a:avLst/>
            <a:gdLst/>
            <a:ahLst/>
            <a:cxnLst>
              <a:cxn ang="0">
                <a:pos x="39" y="23"/>
              </a:cxn>
              <a:cxn ang="0">
                <a:pos x="3" y="23"/>
              </a:cxn>
              <a:cxn ang="0">
                <a:pos x="0" y="21"/>
              </a:cxn>
              <a:cxn ang="0">
                <a:pos x="1" y="19"/>
              </a:cxn>
              <a:cxn ang="0">
                <a:pos x="19" y="1"/>
              </a:cxn>
              <a:cxn ang="0">
                <a:pos x="21" y="0"/>
              </a:cxn>
              <a:cxn ang="0">
                <a:pos x="23" y="1"/>
              </a:cxn>
              <a:cxn ang="0">
                <a:pos x="41" y="19"/>
              </a:cxn>
              <a:cxn ang="0">
                <a:pos x="42" y="21"/>
              </a:cxn>
              <a:cxn ang="0">
                <a:pos x="39" y="23"/>
              </a:cxn>
              <a:cxn ang="0">
                <a:pos x="41" y="38"/>
              </a:cxn>
              <a:cxn ang="0">
                <a:pos x="23" y="56"/>
              </a:cxn>
              <a:cxn ang="0">
                <a:pos x="21" y="57"/>
              </a:cxn>
              <a:cxn ang="0">
                <a:pos x="19" y="56"/>
              </a:cxn>
              <a:cxn ang="0">
                <a:pos x="1" y="38"/>
              </a:cxn>
              <a:cxn ang="0">
                <a:pos x="0" y="36"/>
              </a:cxn>
              <a:cxn ang="0">
                <a:pos x="3" y="33"/>
              </a:cxn>
              <a:cxn ang="0">
                <a:pos x="39" y="33"/>
              </a:cxn>
              <a:cxn ang="0">
                <a:pos x="42" y="36"/>
              </a:cxn>
              <a:cxn ang="0">
                <a:pos x="41" y="38"/>
              </a:cxn>
            </a:cxnLst>
            <a:rect l="0" t="0" r="r" b="b"/>
            <a:pathLst>
              <a:path w="42" h="57">
                <a:moveTo>
                  <a:pt x="39" y="23"/>
                </a:moveTo>
                <a:cubicBezTo>
                  <a:pt x="3" y="23"/>
                  <a:pt x="3" y="23"/>
                  <a:pt x="3" y="23"/>
                </a:cubicBezTo>
                <a:cubicBezTo>
                  <a:pt x="2" y="23"/>
                  <a:pt x="0" y="22"/>
                  <a:pt x="0" y="21"/>
                </a:cubicBezTo>
                <a:cubicBezTo>
                  <a:pt x="0" y="20"/>
                  <a:pt x="1" y="19"/>
                  <a:pt x="1" y="19"/>
                </a:cubicBezTo>
                <a:cubicBezTo>
                  <a:pt x="19" y="1"/>
                  <a:pt x="19" y="1"/>
                  <a:pt x="19" y="1"/>
                </a:cubicBezTo>
                <a:cubicBezTo>
                  <a:pt x="20" y="0"/>
                  <a:pt x="20" y="0"/>
                  <a:pt x="21" y="0"/>
                </a:cubicBezTo>
                <a:cubicBezTo>
                  <a:pt x="22" y="0"/>
                  <a:pt x="22" y="0"/>
                  <a:pt x="23" y="1"/>
                </a:cubicBezTo>
                <a:cubicBezTo>
                  <a:pt x="41" y="19"/>
                  <a:pt x="41" y="19"/>
                  <a:pt x="41" y="19"/>
                </a:cubicBezTo>
                <a:cubicBezTo>
                  <a:pt x="41" y="19"/>
                  <a:pt x="42" y="20"/>
                  <a:pt x="42" y="21"/>
                </a:cubicBezTo>
                <a:cubicBezTo>
                  <a:pt x="42" y="22"/>
                  <a:pt x="40" y="23"/>
                  <a:pt x="39" y="23"/>
                </a:cubicBezTo>
                <a:close/>
                <a:moveTo>
                  <a:pt x="41" y="38"/>
                </a:moveTo>
                <a:cubicBezTo>
                  <a:pt x="23" y="56"/>
                  <a:pt x="23" y="56"/>
                  <a:pt x="23" y="56"/>
                </a:cubicBezTo>
                <a:cubicBezTo>
                  <a:pt x="22" y="56"/>
                  <a:pt x="22" y="57"/>
                  <a:pt x="21" y="57"/>
                </a:cubicBezTo>
                <a:cubicBezTo>
                  <a:pt x="20" y="57"/>
                  <a:pt x="20" y="56"/>
                  <a:pt x="19" y="56"/>
                </a:cubicBezTo>
                <a:cubicBezTo>
                  <a:pt x="1" y="38"/>
                  <a:pt x="1" y="38"/>
                  <a:pt x="1" y="38"/>
                </a:cubicBezTo>
                <a:cubicBezTo>
                  <a:pt x="1" y="37"/>
                  <a:pt x="0" y="37"/>
                  <a:pt x="0" y="36"/>
                </a:cubicBezTo>
                <a:cubicBezTo>
                  <a:pt x="0" y="35"/>
                  <a:pt x="2" y="33"/>
                  <a:pt x="3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40" y="33"/>
                  <a:pt x="42" y="35"/>
                  <a:pt x="42" y="36"/>
                </a:cubicBezTo>
                <a:cubicBezTo>
                  <a:pt x="42" y="37"/>
                  <a:pt x="41" y="37"/>
                  <a:pt x="41" y="3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3" name="Freeform 26"/>
          <p:cNvSpPr>
            <a:spLocks noEditPoints="1"/>
          </p:cNvSpPr>
          <p:nvPr/>
        </p:nvSpPr>
        <p:spPr bwMode="auto">
          <a:xfrm>
            <a:off x="2514601" y="2358231"/>
            <a:ext cx="196850" cy="212725"/>
          </a:xfrm>
          <a:custGeom>
            <a:avLst/>
            <a:gdLst/>
            <a:ahLst/>
            <a:cxnLst>
              <a:cxn ang="0">
                <a:pos x="46" y="62"/>
              </a:cxn>
              <a:cxn ang="0">
                <a:pos x="11" y="62"/>
              </a:cxn>
              <a:cxn ang="0">
                <a:pos x="0" y="52"/>
              </a:cxn>
              <a:cxn ang="0">
                <a:pos x="12" y="29"/>
              </a:cxn>
              <a:cxn ang="0">
                <a:pos x="11" y="34"/>
              </a:cxn>
              <a:cxn ang="0">
                <a:pos x="11" y="42"/>
              </a:cxn>
              <a:cxn ang="0">
                <a:pos x="6" y="49"/>
              </a:cxn>
              <a:cxn ang="0">
                <a:pos x="13" y="57"/>
              </a:cxn>
              <a:cxn ang="0">
                <a:pos x="21" y="49"/>
              </a:cxn>
              <a:cxn ang="0">
                <a:pos x="16" y="42"/>
              </a:cxn>
              <a:cxn ang="0">
                <a:pos x="16" y="34"/>
              </a:cxn>
              <a:cxn ang="0">
                <a:pos x="17" y="30"/>
              </a:cxn>
              <a:cxn ang="0">
                <a:pos x="29" y="34"/>
              </a:cxn>
              <a:cxn ang="0">
                <a:pos x="41" y="30"/>
              </a:cxn>
              <a:cxn ang="0">
                <a:pos x="42" y="34"/>
              </a:cxn>
              <a:cxn ang="0">
                <a:pos x="42" y="36"/>
              </a:cxn>
              <a:cxn ang="0">
                <a:pos x="31" y="47"/>
              </a:cxn>
              <a:cxn ang="0">
                <a:pos x="31" y="50"/>
              </a:cxn>
              <a:cxn ang="0">
                <a:pos x="30" y="53"/>
              </a:cxn>
              <a:cxn ang="0">
                <a:pos x="34" y="57"/>
              </a:cxn>
              <a:cxn ang="0">
                <a:pos x="38" y="53"/>
              </a:cxn>
              <a:cxn ang="0">
                <a:pos x="36" y="50"/>
              </a:cxn>
              <a:cxn ang="0">
                <a:pos x="36" y="47"/>
              </a:cxn>
              <a:cxn ang="0">
                <a:pos x="42" y="42"/>
              </a:cxn>
              <a:cxn ang="0">
                <a:pos x="47" y="47"/>
              </a:cxn>
              <a:cxn ang="0">
                <a:pos x="47" y="50"/>
              </a:cxn>
              <a:cxn ang="0">
                <a:pos x="45" y="53"/>
              </a:cxn>
              <a:cxn ang="0">
                <a:pos x="49" y="57"/>
              </a:cxn>
              <a:cxn ang="0">
                <a:pos x="53" y="53"/>
              </a:cxn>
              <a:cxn ang="0">
                <a:pos x="52" y="50"/>
              </a:cxn>
              <a:cxn ang="0">
                <a:pos x="52" y="47"/>
              </a:cxn>
              <a:cxn ang="0">
                <a:pos x="47" y="38"/>
              </a:cxn>
              <a:cxn ang="0">
                <a:pos x="46" y="29"/>
              </a:cxn>
              <a:cxn ang="0">
                <a:pos x="57" y="52"/>
              </a:cxn>
              <a:cxn ang="0">
                <a:pos x="46" y="62"/>
              </a:cxn>
              <a:cxn ang="0">
                <a:pos x="13" y="52"/>
              </a:cxn>
              <a:cxn ang="0">
                <a:pos x="11" y="49"/>
              </a:cxn>
              <a:cxn ang="0">
                <a:pos x="13" y="47"/>
              </a:cxn>
              <a:cxn ang="0">
                <a:pos x="16" y="49"/>
              </a:cxn>
              <a:cxn ang="0">
                <a:pos x="13" y="52"/>
              </a:cxn>
              <a:cxn ang="0">
                <a:pos x="29" y="31"/>
              </a:cxn>
              <a:cxn ang="0">
                <a:pos x="13" y="16"/>
              </a:cxn>
              <a:cxn ang="0">
                <a:pos x="29" y="0"/>
              </a:cxn>
              <a:cxn ang="0">
                <a:pos x="44" y="16"/>
              </a:cxn>
              <a:cxn ang="0">
                <a:pos x="29" y="31"/>
              </a:cxn>
            </a:cxnLst>
            <a:rect l="0" t="0" r="r" b="b"/>
            <a:pathLst>
              <a:path w="57" h="62">
                <a:moveTo>
                  <a:pt x="46" y="62"/>
                </a:move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8"/>
                  <a:pt x="0" y="52"/>
                </a:cubicBezTo>
                <a:cubicBezTo>
                  <a:pt x="0" y="44"/>
                  <a:pt x="2" y="31"/>
                  <a:pt x="12" y="29"/>
                </a:cubicBezTo>
                <a:cubicBezTo>
                  <a:pt x="11" y="31"/>
                  <a:pt x="11" y="32"/>
                  <a:pt x="11" y="34"/>
                </a:cubicBezTo>
                <a:cubicBezTo>
                  <a:pt x="11" y="42"/>
                  <a:pt x="11" y="42"/>
                  <a:pt x="11" y="42"/>
                </a:cubicBezTo>
                <a:cubicBezTo>
                  <a:pt x="8" y="43"/>
                  <a:pt x="6" y="46"/>
                  <a:pt x="6" y="49"/>
                </a:cubicBezTo>
                <a:cubicBezTo>
                  <a:pt x="6" y="54"/>
                  <a:pt x="9" y="57"/>
                  <a:pt x="13" y="57"/>
                </a:cubicBezTo>
                <a:cubicBezTo>
                  <a:pt x="18" y="57"/>
                  <a:pt x="21" y="54"/>
                  <a:pt x="21" y="49"/>
                </a:cubicBezTo>
                <a:cubicBezTo>
                  <a:pt x="21" y="46"/>
                  <a:pt x="19" y="43"/>
                  <a:pt x="16" y="42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33"/>
                  <a:pt x="16" y="31"/>
                  <a:pt x="17" y="30"/>
                </a:cubicBezTo>
                <a:cubicBezTo>
                  <a:pt x="20" y="33"/>
                  <a:pt x="24" y="34"/>
                  <a:pt x="29" y="34"/>
                </a:cubicBezTo>
                <a:cubicBezTo>
                  <a:pt x="33" y="34"/>
                  <a:pt x="37" y="33"/>
                  <a:pt x="41" y="30"/>
                </a:cubicBezTo>
                <a:cubicBezTo>
                  <a:pt x="41" y="31"/>
                  <a:pt x="42" y="33"/>
                  <a:pt x="42" y="34"/>
                </a:cubicBezTo>
                <a:cubicBezTo>
                  <a:pt x="42" y="36"/>
                  <a:pt x="42" y="36"/>
                  <a:pt x="42" y="36"/>
                </a:cubicBezTo>
                <a:cubicBezTo>
                  <a:pt x="36" y="36"/>
                  <a:pt x="31" y="41"/>
                  <a:pt x="31" y="47"/>
                </a:cubicBezTo>
                <a:cubicBezTo>
                  <a:pt x="31" y="50"/>
                  <a:pt x="31" y="50"/>
                  <a:pt x="31" y="50"/>
                </a:cubicBezTo>
                <a:cubicBezTo>
                  <a:pt x="31" y="51"/>
                  <a:pt x="30" y="52"/>
                  <a:pt x="30" y="53"/>
                </a:cubicBezTo>
                <a:cubicBezTo>
                  <a:pt x="30" y="55"/>
                  <a:pt x="32" y="57"/>
                  <a:pt x="34" y="57"/>
                </a:cubicBezTo>
                <a:cubicBezTo>
                  <a:pt x="36" y="57"/>
                  <a:pt x="38" y="55"/>
                  <a:pt x="38" y="53"/>
                </a:cubicBezTo>
                <a:cubicBezTo>
                  <a:pt x="38" y="52"/>
                  <a:pt x="37" y="51"/>
                  <a:pt x="36" y="50"/>
                </a:cubicBezTo>
                <a:cubicBezTo>
                  <a:pt x="36" y="47"/>
                  <a:pt x="36" y="47"/>
                  <a:pt x="36" y="47"/>
                </a:cubicBezTo>
                <a:cubicBezTo>
                  <a:pt x="36" y="44"/>
                  <a:pt x="39" y="42"/>
                  <a:pt x="42" y="42"/>
                </a:cubicBezTo>
                <a:cubicBezTo>
                  <a:pt x="44" y="42"/>
                  <a:pt x="47" y="44"/>
                  <a:pt x="47" y="47"/>
                </a:cubicBezTo>
                <a:cubicBezTo>
                  <a:pt x="47" y="50"/>
                  <a:pt x="47" y="50"/>
                  <a:pt x="47" y="50"/>
                </a:cubicBezTo>
                <a:cubicBezTo>
                  <a:pt x="46" y="51"/>
                  <a:pt x="45" y="52"/>
                  <a:pt x="45" y="53"/>
                </a:cubicBezTo>
                <a:cubicBezTo>
                  <a:pt x="45" y="55"/>
                  <a:pt x="47" y="57"/>
                  <a:pt x="49" y="57"/>
                </a:cubicBezTo>
                <a:cubicBezTo>
                  <a:pt x="51" y="57"/>
                  <a:pt x="53" y="55"/>
                  <a:pt x="53" y="53"/>
                </a:cubicBezTo>
                <a:cubicBezTo>
                  <a:pt x="53" y="52"/>
                  <a:pt x="53" y="51"/>
                  <a:pt x="52" y="50"/>
                </a:cubicBezTo>
                <a:cubicBezTo>
                  <a:pt x="52" y="47"/>
                  <a:pt x="52" y="47"/>
                  <a:pt x="52" y="47"/>
                </a:cubicBezTo>
                <a:cubicBezTo>
                  <a:pt x="52" y="43"/>
                  <a:pt x="50" y="40"/>
                  <a:pt x="47" y="38"/>
                </a:cubicBezTo>
                <a:cubicBezTo>
                  <a:pt x="47" y="35"/>
                  <a:pt x="47" y="32"/>
                  <a:pt x="46" y="29"/>
                </a:cubicBezTo>
                <a:cubicBezTo>
                  <a:pt x="55" y="31"/>
                  <a:pt x="57" y="44"/>
                  <a:pt x="57" y="52"/>
                </a:cubicBezTo>
                <a:cubicBezTo>
                  <a:pt x="57" y="58"/>
                  <a:pt x="53" y="62"/>
                  <a:pt x="46" y="62"/>
                </a:cubicBezTo>
                <a:close/>
                <a:moveTo>
                  <a:pt x="13" y="52"/>
                </a:moveTo>
                <a:cubicBezTo>
                  <a:pt x="12" y="52"/>
                  <a:pt x="11" y="51"/>
                  <a:pt x="11" y="49"/>
                </a:cubicBezTo>
                <a:cubicBezTo>
                  <a:pt x="11" y="48"/>
                  <a:pt x="12" y="47"/>
                  <a:pt x="13" y="47"/>
                </a:cubicBezTo>
                <a:cubicBezTo>
                  <a:pt x="15" y="47"/>
                  <a:pt x="16" y="48"/>
                  <a:pt x="16" y="49"/>
                </a:cubicBezTo>
                <a:cubicBezTo>
                  <a:pt x="16" y="51"/>
                  <a:pt x="15" y="52"/>
                  <a:pt x="13" y="52"/>
                </a:cubicBezTo>
                <a:close/>
                <a:moveTo>
                  <a:pt x="29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9" y="0"/>
                </a:cubicBezTo>
                <a:cubicBezTo>
                  <a:pt x="37" y="0"/>
                  <a:pt x="44" y="7"/>
                  <a:pt x="44" y="16"/>
                </a:cubicBezTo>
                <a:cubicBezTo>
                  <a:pt x="44" y="24"/>
                  <a:pt x="37" y="31"/>
                  <a:pt x="29" y="3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4" name="Freeform 27"/>
          <p:cNvSpPr/>
          <p:nvPr/>
        </p:nvSpPr>
        <p:spPr bwMode="auto">
          <a:xfrm>
            <a:off x="3013076" y="2340769"/>
            <a:ext cx="203200" cy="233363"/>
          </a:xfrm>
          <a:custGeom>
            <a:avLst/>
            <a:gdLst/>
            <a:ahLst/>
            <a:cxnLst>
              <a:cxn ang="0">
                <a:pos x="59" y="41"/>
              </a:cxn>
              <a:cxn ang="0">
                <a:pos x="51" y="42"/>
              </a:cxn>
              <a:cxn ang="0">
                <a:pos x="32" y="66"/>
              </a:cxn>
              <a:cxn ang="0">
                <a:pos x="25" y="66"/>
              </a:cxn>
              <a:cxn ang="0">
                <a:pos x="0" y="10"/>
              </a:cxn>
              <a:cxn ang="0">
                <a:pos x="12" y="10"/>
              </a:cxn>
              <a:cxn ang="0">
                <a:pos x="29" y="56"/>
              </a:cxn>
              <a:cxn ang="0">
                <a:pos x="41" y="40"/>
              </a:cxn>
              <a:cxn ang="0">
                <a:pos x="29" y="18"/>
              </a:cxn>
              <a:cxn ang="0">
                <a:pos x="44" y="0"/>
              </a:cxn>
              <a:cxn ang="0">
                <a:pos x="59" y="16"/>
              </a:cxn>
              <a:cxn ang="0">
                <a:pos x="57" y="28"/>
              </a:cxn>
              <a:cxn ang="0">
                <a:pos x="47" y="25"/>
              </a:cxn>
              <a:cxn ang="0">
                <a:pos x="48" y="17"/>
              </a:cxn>
              <a:cxn ang="0">
                <a:pos x="44" y="10"/>
              </a:cxn>
              <a:cxn ang="0">
                <a:pos x="39" y="18"/>
              </a:cxn>
              <a:cxn ang="0">
                <a:pos x="54" y="34"/>
              </a:cxn>
              <a:cxn ang="0">
                <a:pos x="59" y="34"/>
              </a:cxn>
              <a:cxn ang="0">
                <a:pos x="59" y="41"/>
              </a:cxn>
            </a:cxnLst>
            <a:rect l="0" t="0" r="r" b="b"/>
            <a:pathLst>
              <a:path w="59" h="68">
                <a:moveTo>
                  <a:pt x="59" y="41"/>
                </a:moveTo>
                <a:cubicBezTo>
                  <a:pt x="56" y="42"/>
                  <a:pt x="53" y="42"/>
                  <a:pt x="51" y="42"/>
                </a:cubicBezTo>
                <a:cubicBezTo>
                  <a:pt x="45" y="54"/>
                  <a:pt x="35" y="64"/>
                  <a:pt x="32" y="66"/>
                </a:cubicBezTo>
                <a:cubicBezTo>
                  <a:pt x="30" y="67"/>
                  <a:pt x="28" y="68"/>
                  <a:pt x="25" y="66"/>
                </a:cubicBezTo>
                <a:cubicBezTo>
                  <a:pt x="21" y="64"/>
                  <a:pt x="6" y="51"/>
                  <a:pt x="0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5" y="35"/>
                  <a:pt x="22" y="47"/>
                  <a:pt x="29" y="56"/>
                </a:cubicBezTo>
                <a:cubicBezTo>
                  <a:pt x="33" y="52"/>
                  <a:pt x="38" y="46"/>
                  <a:pt x="41" y="40"/>
                </a:cubicBezTo>
                <a:cubicBezTo>
                  <a:pt x="33" y="36"/>
                  <a:pt x="29" y="28"/>
                  <a:pt x="29" y="18"/>
                </a:cubicBezTo>
                <a:cubicBezTo>
                  <a:pt x="29" y="8"/>
                  <a:pt x="34" y="0"/>
                  <a:pt x="44" y="0"/>
                </a:cubicBezTo>
                <a:cubicBezTo>
                  <a:pt x="54" y="0"/>
                  <a:pt x="59" y="6"/>
                  <a:pt x="59" y="16"/>
                </a:cubicBezTo>
                <a:cubicBezTo>
                  <a:pt x="59" y="20"/>
                  <a:pt x="58" y="25"/>
                  <a:pt x="57" y="28"/>
                </a:cubicBezTo>
                <a:cubicBezTo>
                  <a:pt x="57" y="28"/>
                  <a:pt x="49" y="29"/>
                  <a:pt x="47" y="25"/>
                </a:cubicBezTo>
                <a:cubicBezTo>
                  <a:pt x="47" y="23"/>
                  <a:pt x="48" y="20"/>
                  <a:pt x="48" y="17"/>
                </a:cubicBezTo>
                <a:cubicBezTo>
                  <a:pt x="48" y="13"/>
                  <a:pt x="46" y="10"/>
                  <a:pt x="44" y="10"/>
                </a:cubicBezTo>
                <a:cubicBezTo>
                  <a:pt x="41" y="10"/>
                  <a:pt x="39" y="13"/>
                  <a:pt x="39" y="18"/>
                </a:cubicBezTo>
                <a:cubicBezTo>
                  <a:pt x="39" y="28"/>
                  <a:pt x="46" y="34"/>
                  <a:pt x="54" y="34"/>
                </a:cubicBezTo>
                <a:cubicBezTo>
                  <a:pt x="56" y="34"/>
                  <a:pt x="57" y="34"/>
                  <a:pt x="59" y="34"/>
                </a:cubicBezTo>
                <a:lnTo>
                  <a:pt x="59" y="4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5" name="Freeform 28"/>
          <p:cNvSpPr>
            <a:spLocks noEditPoints="1"/>
          </p:cNvSpPr>
          <p:nvPr/>
        </p:nvSpPr>
        <p:spPr bwMode="auto">
          <a:xfrm>
            <a:off x="3505201" y="2367756"/>
            <a:ext cx="230188" cy="196850"/>
          </a:xfrm>
          <a:custGeom>
            <a:avLst/>
            <a:gdLst/>
            <a:ahLst/>
            <a:cxnLst>
              <a:cxn ang="0">
                <a:pos x="31" y="50"/>
              </a:cxn>
              <a:cxn ang="0">
                <a:pos x="29" y="53"/>
              </a:cxn>
              <a:cxn ang="0">
                <a:pos x="27" y="52"/>
              </a:cxn>
              <a:cxn ang="0">
                <a:pos x="14" y="39"/>
              </a:cxn>
              <a:cxn ang="0">
                <a:pos x="3" y="39"/>
              </a:cxn>
              <a:cxn ang="0">
                <a:pos x="0" y="36"/>
              </a:cxn>
              <a:cxn ang="0">
                <a:pos x="0" y="21"/>
              </a:cxn>
              <a:cxn ang="0">
                <a:pos x="3" y="18"/>
              </a:cxn>
              <a:cxn ang="0">
                <a:pos x="14" y="18"/>
              </a:cxn>
              <a:cxn ang="0">
                <a:pos x="27" y="5"/>
              </a:cxn>
              <a:cxn ang="0">
                <a:pos x="29" y="4"/>
              </a:cxn>
              <a:cxn ang="0">
                <a:pos x="31" y="6"/>
              </a:cxn>
              <a:cxn ang="0">
                <a:pos x="31" y="50"/>
              </a:cxn>
              <a:cxn ang="0">
                <a:pos x="41" y="38"/>
              </a:cxn>
              <a:cxn ang="0">
                <a:pos x="40" y="38"/>
              </a:cxn>
              <a:cxn ang="0">
                <a:pos x="37" y="35"/>
              </a:cxn>
              <a:cxn ang="0">
                <a:pos x="42" y="28"/>
              </a:cxn>
              <a:cxn ang="0">
                <a:pos x="37" y="21"/>
              </a:cxn>
              <a:cxn ang="0">
                <a:pos x="40" y="19"/>
              </a:cxn>
              <a:cxn ang="0">
                <a:pos x="41" y="19"/>
              </a:cxn>
              <a:cxn ang="0">
                <a:pos x="47" y="28"/>
              </a:cxn>
              <a:cxn ang="0">
                <a:pos x="41" y="38"/>
              </a:cxn>
              <a:cxn ang="0">
                <a:pos x="45" y="47"/>
              </a:cxn>
              <a:cxn ang="0">
                <a:pos x="44" y="47"/>
              </a:cxn>
              <a:cxn ang="0">
                <a:pos x="41" y="45"/>
              </a:cxn>
              <a:cxn ang="0">
                <a:pos x="43" y="42"/>
              </a:cxn>
              <a:cxn ang="0">
                <a:pos x="46" y="41"/>
              </a:cxn>
              <a:cxn ang="0">
                <a:pos x="52" y="28"/>
              </a:cxn>
              <a:cxn ang="0">
                <a:pos x="46" y="16"/>
              </a:cxn>
              <a:cxn ang="0">
                <a:pos x="43" y="14"/>
              </a:cxn>
              <a:cxn ang="0">
                <a:pos x="41" y="12"/>
              </a:cxn>
              <a:cxn ang="0">
                <a:pos x="44" y="9"/>
              </a:cxn>
              <a:cxn ang="0">
                <a:pos x="45" y="9"/>
              </a:cxn>
              <a:cxn ang="0">
                <a:pos x="57" y="28"/>
              </a:cxn>
              <a:cxn ang="0">
                <a:pos x="45" y="47"/>
              </a:cxn>
              <a:cxn ang="0">
                <a:pos x="49" y="57"/>
              </a:cxn>
              <a:cxn ang="0">
                <a:pos x="48" y="57"/>
              </a:cxn>
              <a:cxn ang="0">
                <a:pos x="45" y="54"/>
              </a:cxn>
              <a:cxn ang="0">
                <a:pos x="47" y="52"/>
              </a:cxn>
              <a:cxn ang="0">
                <a:pos x="48" y="51"/>
              </a:cxn>
              <a:cxn ang="0">
                <a:pos x="52" y="49"/>
              </a:cxn>
              <a:cxn ang="0">
                <a:pos x="62" y="28"/>
              </a:cxn>
              <a:cxn ang="0">
                <a:pos x="52" y="8"/>
              </a:cxn>
              <a:cxn ang="0">
                <a:pos x="48" y="6"/>
              </a:cxn>
              <a:cxn ang="0">
                <a:pos x="47" y="5"/>
              </a:cxn>
              <a:cxn ang="0">
                <a:pos x="45" y="2"/>
              </a:cxn>
              <a:cxn ang="0">
                <a:pos x="48" y="0"/>
              </a:cxn>
              <a:cxn ang="0">
                <a:pos x="49" y="0"/>
              </a:cxn>
              <a:cxn ang="0">
                <a:pos x="67" y="28"/>
              </a:cxn>
              <a:cxn ang="0">
                <a:pos x="49" y="57"/>
              </a:cxn>
            </a:cxnLst>
            <a:rect l="0" t="0" r="r" b="b"/>
            <a:pathLst>
              <a:path w="67" h="57">
                <a:moveTo>
                  <a:pt x="31" y="50"/>
                </a:moveTo>
                <a:cubicBezTo>
                  <a:pt x="31" y="52"/>
                  <a:pt x="30" y="53"/>
                  <a:pt x="29" y="53"/>
                </a:cubicBezTo>
                <a:cubicBezTo>
                  <a:pt x="28" y="53"/>
                  <a:pt x="27" y="52"/>
                  <a:pt x="27" y="52"/>
                </a:cubicBezTo>
                <a:cubicBezTo>
                  <a:pt x="14" y="39"/>
                  <a:pt x="14" y="39"/>
                  <a:pt x="14" y="39"/>
                </a:cubicBezTo>
                <a:cubicBezTo>
                  <a:pt x="3" y="39"/>
                  <a:pt x="3" y="39"/>
                  <a:pt x="3" y="39"/>
                </a:cubicBezTo>
                <a:cubicBezTo>
                  <a:pt x="2" y="39"/>
                  <a:pt x="0" y="37"/>
                  <a:pt x="0" y="36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9"/>
                  <a:pt x="2" y="18"/>
                  <a:pt x="3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4"/>
                  <a:pt x="28" y="4"/>
                  <a:pt x="29" y="4"/>
                </a:cubicBezTo>
                <a:cubicBezTo>
                  <a:pt x="30" y="4"/>
                  <a:pt x="31" y="5"/>
                  <a:pt x="31" y="6"/>
                </a:cubicBezTo>
                <a:lnTo>
                  <a:pt x="31" y="50"/>
                </a:lnTo>
                <a:close/>
                <a:moveTo>
                  <a:pt x="41" y="38"/>
                </a:moveTo>
                <a:cubicBezTo>
                  <a:pt x="40" y="38"/>
                  <a:pt x="40" y="38"/>
                  <a:pt x="40" y="38"/>
                </a:cubicBezTo>
                <a:cubicBezTo>
                  <a:pt x="38" y="38"/>
                  <a:pt x="37" y="37"/>
                  <a:pt x="37" y="35"/>
                </a:cubicBezTo>
                <a:cubicBezTo>
                  <a:pt x="37" y="32"/>
                  <a:pt x="42" y="33"/>
                  <a:pt x="42" y="28"/>
                </a:cubicBezTo>
                <a:cubicBezTo>
                  <a:pt x="42" y="23"/>
                  <a:pt x="37" y="24"/>
                  <a:pt x="37" y="21"/>
                </a:cubicBezTo>
                <a:cubicBezTo>
                  <a:pt x="37" y="20"/>
                  <a:pt x="38" y="19"/>
                  <a:pt x="40" y="19"/>
                </a:cubicBezTo>
                <a:cubicBezTo>
                  <a:pt x="40" y="19"/>
                  <a:pt x="40" y="19"/>
                  <a:pt x="41" y="19"/>
                </a:cubicBezTo>
                <a:cubicBezTo>
                  <a:pt x="44" y="20"/>
                  <a:pt x="47" y="24"/>
                  <a:pt x="47" y="28"/>
                </a:cubicBezTo>
                <a:cubicBezTo>
                  <a:pt x="47" y="32"/>
                  <a:pt x="44" y="36"/>
                  <a:pt x="41" y="38"/>
                </a:cubicBezTo>
                <a:close/>
                <a:moveTo>
                  <a:pt x="45" y="47"/>
                </a:moveTo>
                <a:cubicBezTo>
                  <a:pt x="44" y="47"/>
                  <a:pt x="44" y="47"/>
                  <a:pt x="44" y="47"/>
                </a:cubicBezTo>
                <a:cubicBezTo>
                  <a:pt x="42" y="47"/>
                  <a:pt x="41" y="46"/>
                  <a:pt x="41" y="45"/>
                </a:cubicBezTo>
                <a:cubicBezTo>
                  <a:pt x="41" y="44"/>
                  <a:pt x="42" y="43"/>
                  <a:pt x="43" y="42"/>
                </a:cubicBezTo>
                <a:cubicBezTo>
                  <a:pt x="44" y="42"/>
                  <a:pt x="45" y="41"/>
                  <a:pt x="46" y="41"/>
                </a:cubicBezTo>
                <a:cubicBezTo>
                  <a:pt x="50" y="38"/>
                  <a:pt x="52" y="33"/>
                  <a:pt x="52" y="28"/>
                </a:cubicBezTo>
                <a:cubicBezTo>
                  <a:pt x="52" y="23"/>
                  <a:pt x="50" y="19"/>
                  <a:pt x="46" y="16"/>
                </a:cubicBezTo>
                <a:cubicBezTo>
                  <a:pt x="45" y="15"/>
                  <a:pt x="44" y="15"/>
                  <a:pt x="43" y="14"/>
                </a:cubicBezTo>
                <a:cubicBezTo>
                  <a:pt x="42" y="14"/>
                  <a:pt x="41" y="13"/>
                  <a:pt x="41" y="12"/>
                </a:cubicBezTo>
                <a:cubicBezTo>
                  <a:pt x="41" y="10"/>
                  <a:pt x="42" y="9"/>
                  <a:pt x="44" y="9"/>
                </a:cubicBezTo>
                <a:cubicBezTo>
                  <a:pt x="44" y="9"/>
                  <a:pt x="44" y="9"/>
                  <a:pt x="45" y="9"/>
                </a:cubicBezTo>
                <a:cubicBezTo>
                  <a:pt x="52" y="13"/>
                  <a:pt x="57" y="20"/>
                  <a:pt x="57" y="28"/>
                </a:cubicBezTo>
                <a:cubicBezTo>
                  <a:pt x="57" y="36"/>
                  <a:pt x="52" y="44"/>
                  <a:pt x="45" y="47"/>
                </a:cubicBezTo>
                <a:close/>
                <a:moveTo>
                  <a:pt x="49" y="57"/>
                </a:moveTo>
                <a:cubicBezTo>
                  <a:pt x="48" y="57"/>
                  <a:pt x="48" y="57"/>
                  <a:pt x="48" y="57"/>
                </a:cubicBezTo>
                <a:cubicBezTo>
                  <a:pt x="46" y="57"/>
                  <a:pt x="45" y="56"/>
                  <a:pt x="45" y="54"/>
                </a:cubicBezTo>
                <a:cubicBezTo>
                  <a:pt x="45" y="53"/>
                  <a:pt x="46" y="52"/>
                  <a:pt x="47" y="52"/>
                </a:cubicBezTo>
                <a:cubicBezTo>
                  <a:pt x="47" y="52"/>
                  <a:pt x="48" y="51"/>
                  <a:pt x="48" y="51"/>
                </a:cubicBezTo>
                <a:cubicBezTo>
                  <a:pt x="50" y="50"/>
                  <a:pt x="51" y="50"/>
                  <a:pt x="52" y="49"/>
                </a:cubicBezTo>
                <a:cubicBezTo>
                  <a:pt x="58" y="44"/>
                  <a:pt x="62" y="36"/>
                  <a:pt x="62" y="28"/>
                </a:cubicBezTo>
                <a:cubicBezTo>
                  <a:pt x="62" y="20"/>
                  <a:pt x="58" y="12"/>
                  <a:pt x="52" y="8"/>
                </a:cubicBezTo>
                <a:cubicBezTo>
                  <a:pt x="51" y="7"/>
                  <a:pt x="50" y="6"/>
                  <a:pt x="48" y="6"/>
                </a:cubicBezTo>
                <a:cubicBezTo>
                  <a:pt x="48" y="5"/>
                  <a:pt x="47" y="5"/>
                  <a:pt x="47" y="5"/>
                </a:cubicBezTo>
                <a:cubicBezTo>
                  <a:pt x="46" y="4"/>
                  <a:pt x="45" y="3"/>
                  <a:pt x="45" y="2"/>
                </a:cubicBezTo>
                <a:cubicBezTo>
                  <a:pt x="45" y="1"/>
                  <a:pt x="46" y="0"/>
                  <a:pt x="48" y="0"/>
                </a:cubicBezTo>
                <a:cubicBezTo>
                  <a:pt x="48" y="0"/>
                  <a:pt x="48" y="0"/>
                  <a:pt x="49" y="0"/>
                </a:cubicBezTo>
                <a:cubicBezTo>
                  <a:pt x="60" y="5"/>
                  <a:pt x="67" y="16"/>
                  <a:pt x="67" y="28"/>
                </a:cubicBezTo>
                <a:cubicBezTo>
                  <a:pt x="67" y="41"/>
                  <a:pt x="60" y="52"/>
                  <a:pt x="49" y="5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6" name="Freeform 29"/>
          <p:cNvSpPr>
            <a:spLocks noEditPoints="1"/>
          </p:cNvSpPr>
          <p:nvPr/>
        </p:nvSpPr>
        <p:spPr bwMode="auto">
          <a:xfrm>
            <a:off x="4000501" y="2350294"/>
            <a:ext cx="280988" cy="231775"/>
          </a:xfrm>
          <a:custGeom>
            <a:avLst/>
            <a:gdLst/>
            <a:ahLst/>
            <a:cxnLst>
              <a:cxn ang="0">
                <a:pos x="55" y="20"/>
              </a:cxn>
              <a:cxn ang="0">
                <a:pos x="31" y="43"/>
              </a:cxn>
              <a:cxn ang="0">
                <a:pos x="32" y="49"/>
              </a:cxn>
              <a:cxn ang="0">
                <a:pos x="29" y="49"/>
              </a:cxn>
              <a:cxn ang="0">
                <a:pos x="19" y="48"/>
              </a:cxn>
              <a:cxn ang="0">
                <a:pos x="9" y="53"/>
              </a:cxn>
              <a:cxn ang="0">
                <a:pos x="11" y="44"/>
              </a:cxn>
              <a:cxn ang="0">
                <a:pos x="0" y="25"/>
              </a:cxn>
              <a:cxn ang="0">
                <a:pos x="29" y="0"/>
              </a:cxn>
              <a:cxn ang="0">
                <a:pos x="58" y="20"/>
              </a:cxn>
              <a:cxn ang="0">
                <a:pos x="55" y="20"/>
              </a:cxn>
              <a:cxn ang="0">
                <a:pos x="19" y="12"/>
              </a:cxn>
              <a:cxn ang="0">
                <a:pos x="15" y="16"/>
              </a:cxn>
              <a:cxn ang="0">
                <a:pos x="19" y="19"/>
              </a:cxn>
              <a:cxn ang="0">
                <a:pos x="23" y="16"/>
              </a:cxn>
              <a:cxn ang="0">
                <a:pos x="19" y="12"/>
              </a:cxn>
              <a:cxn ang="0">
                <a:pos x="72" y="60"/>
              </a:cxn>
              <a:cxn ang="0">
                <a:pos x="74" y="67"/>
              </a:cxn>
              <a:cxn ang="0">
                <a:pos x="66" y="62"/>
              </a:cxn>
              <a:cxn ang="0">
                <a:pos x="57" y="64"/>
              </a:cxn>
              <a:cxn ang="0">
                <a:pos x="33" y="43"/>
              </a:cxn>
              <a:cxn ang="0">
                <a:pos x="57" y="22"/>
              </a:cxn>
              <a:cxn ang="0">
                <a:pos x="82" y="43"/>
              </a:cxn>
              <a:cxn ang="0">
                <a:pos x="72" y="60"/>
              </a:cxn>
              <a:cxn ang="0">
                <a:pos x="40" y="12"/>
              </a:cxn>
              <a:cxn ang="0">
                <a:pos x="35" y="16"/>
              </a:cxn>
              <a:cxn ang="0">
                <a:pos x="40" y="19"/>
              </a:cxn>
              <a:cxn ang="0">
                <a:pos x="43" y="16"/>
              </a:cxn>
              <a:cxn ang="0">
                <a:pos x="40" y="12"/>
              </a:cxn>
              <a:cxn ang="0">
                <a:pos x="49" y="33"/>
              </a:cxn>
              <a:cxn ang="0">
                <a:pos x="46" y="36"/>
              </a:cxn>
              <a:cxn ang="0">
                <a:pos x="49" y="39"/>
              </a:cxn>
              <a:cxn ang="0">
                <a:pos x="53" y="36"/>
              </a:cxn>
              <a:cxn ang="0">
                <a:pos x="49" y="33"/>
              </a:cxn>
              <a:cxn ang="0">
                <a:pos x="65" y="33"/>
              </a:cxn>
              <a:cxn ang="0">
                <a:pos x="62" y="36"/>
              </a:cxn>
              <a:cxn ang="0">
                <a:pos x="65" y="39"/>
              </a:cxn>
              <a:cxn ang="0">
                <a:pos x="69" y="36"/>
              </a:cxn>
              <a:cxn ang="0">
                <a:pos x="65" y="33"/>
              </a:cxn>
            </a:cxnLst>
            <a:rect l="0" t="0" r="r" b="b"/>
            <a:pathLst>
              <a:path w="82" h="67">
                <a:moveTo>
                  <a:pt x="55" y="20"/>
                </a:moveTo>
                <a:cubicBezTo>
                  <a:pt x="42" y="20"/>
                  <a:pt x="31" y="30"/>
                  <a:pt x="31" y="43"/>
                </a:cubicBezTo>
                <a:cubicBezTo>
                  <a:pt x="31" y="45"/>
                  <a:pt x="31" y="47"/>
                  <a:pt x="32" y="49"/>
                </a:cubicBezTo>
                <a:cubicBezTo>
                  <a:pt x="31" y="49"/>
                  <a:pt x="30" y="49"/>
                  <a:pt x="29" y="49"/>
                </a:cubicBezTo>
                <a:cubicBezTo>
                  <a:pt x="25" y="49"/>
                  <a:pt x="22" y="49"/>
                  <a:pt x="19" y="48"/>
                </a:cubicBezTo>
                <a:cubicBezTo>
                  <a:pt x="9" y="53"/>
                  <a:pt x="9" y="53"/>
                  <a:pt x="9" y="53"/>
                </a:cubicBezTo>
                <a:cubicBezTo>
                  <a:pt x="11" y="44"/>
                  <a:pt x="11" y="44"/>
                  <a:pt x="11" y="44"/>
                </a:cubicBezTo>
                <a:cubicBezTo>
                  <a:pt x="4" y="39"/>
                  <a:pt x="0" y="33"/>
                  <a:pt x="0" y="25"/>
                </a:cubicBezTo>
                <a:cubicBezTo>
                  <a:pt x="0" y="11"/>
                  <a:pt x="13" y="0"/>
                  <a:pt x="29" y="0"/>
                </a:cubicBezTo>
                <a:cubicBezTo>
                  <a:pt x="43" y="0"/>
                  <a:pt x="56" y="9"/>
                  <a:pt x="58" y="20"/>
                </a:cubicBezTo>
                <a:cubicBezTo>
                  <a:pt x="57" y="20"/>
                  <a:pt x="56" y="20"/>
                  <a:pt x="55" y="20"/>
                </a:cubicBezTo>
                <a:close/>
                <a:moveTo>
                  <a:pt x="19" y="12"/>
                </a:moveTo>
                <a:cubicBezTo>
                  <a:pt x="17" y="12"/>
                  <a:pt x="15" y="14"/>
                  <a:pt x="15" y="16"/>
                </a:cubicBezTo>
                <a:cubicBezTo>
                  <a:pt x="15" y="18"/>
                  <a:pt x="17" y="19"/>
                  <a:pt x="19" y="19"/>
                </a:cubicBezTo>
                <a:cubicBezTo>
                  <a:pt x="22" y="19"/>
                  <a:pt x="23" y="18"/>
                  <a:pt x="23" y="16"/>
                </a:cubicBezTo>
                <a:cubicBezTo>
                  <a:pt x="23" y="14"/>
                  <a:pt x="22" y="12"/>
                  <a:pt x="19" y="12"/>
                </a:cubicBezTo>
                <a:close/>
                <a:moveTo>
                  <a:pt x="72" y="60"/>
                </a:moveTo>
                <a:cubicBezTo>
                  <a:pt x="74" y="67"/>
                  <a:pt x="74" y="67"/>
                  <a:pt x="74" y="67"/>
                </a:cubicBezTo>
                <a:cubicBezTo>
                  <a:pt x="66" y="62"/>
                  <a:pt x="66" y="62"/>
                  <a:pt x="66" y="62"/>
                </a:cubicBezTo>
                <a:cubicBezTo>
                  <a:pt x="63" y="63"/>
                  <a:pt x="60" y="64"/>
                  <a:pt x="57" y="64"/>
                </a:cubicBezTo>
                <a:cubicBezTo>
                  <a:pt x="43" y="64"/>
                  <a:pt x="33" y="54"/>
                  <a:pt x="33" y="43"/>
                </a:cubicBezTo>
                <a:cubicBezTo>
                  <a:pt x="33" y="31"/>
                  <a:pt x="43" y="22"/>
                  <a:pt x="57" y="22"/>
                </a:cubicBezTo>
                <a:cubicBezTo>
                  <a:pt x="70" y="22"/>
                  <a:pt x="82" y="31"/>
                  <a:pt x="82" y="43"/>
                </a:cubicBezTo>
                <a:cubicBezTo>
                  <a:pt x="82" y="49"/>
                  <a:pt x="78" y="55"/>
                  <a:pt x="72" y="60"/>
                </a:cubicBezTo>
                <a:close/>
                <a:moveTo>
                  <a:pt x="40" y="12"/>
                </a:moveTo>
                <a:cubicBezTo>
                  <a:pt x="38" y="12"/>
                  <a:pt x="35" y="14"/>
                  <a:pt x="35" y="16"/>
                </a:cubicBezTo>
                <a:cubicBezTo>
                  <a:pt x="35" y="18"/>
                  <a:pt x="38" y="19"/>
                  <a:pt x="40" y="19"/>
                </a:cubicBezTo>
                <a:cubicBezTo>
                  <a:pt x="42" y="19"/>
                  <a:pt x="43" y="18"/>
                  <a:pt x="43" y="16"/>
                </a:cubicBezTo>
                <a:cubicBezTo>
                  <a:pt x="43" y="14"/>
                  <a:pt x="42" y="12"/>
                  <a:pt x="40" y="12"/>
                </a:cubicBezTo>
                <a:close/>
                <a:moveTo>
                  <a:pt x="49" y="33"/>
                </a:moveTo>
                <a:cubicBezTo>
                  <a:pt x="48" y="33"/>
                  <a:pt x="46" y="35"/>
                  <a:pt x="46" y="36"/>
                </a:cubicBezTo>
                <a:cubicBezTo>
                  <a:pt x="46" y="38"/>
                  <a:pt x="48" y="39"/>
                  <a:pt x="49" y="39"/>
                </a:cubicBezTo>
                <a:cubicBezTo>
                  <a:pt x="51" y="39"/>
                  <a:pt x="53" y="38"/>
                  <a:pt x="53" y="36"/>
                </a:cubicBezTo>
                <a:cubicBezTo>
                  <a:pt x="53" y="35"/>
                  <a:pt x="51" y="33"/>
                  <a:pt x="49" y="33"/>
                </a:cubicBezTo>
                <a:close/>
                <a:moveTo>
                  <a:pt x="65" y="33"/>
                </a:moveTo>
                <a:cubicBezTo>
                  <a:pt x="64" y="33"/>
                  <a:pt x="62" y="35"/>
                  <a:pt x="62" y="36"/>
                </a:cubicBezTo>
                <a:cubicBezTo>
                  <a:pt x="62" y="38"/>
                  <a:pt x="64" y="39"/>
                  <a:pt x="65" y="39"/>
                </a:cubicBezTo>
                <a:cubicBezTo>
                  <a:pt x="67" y="39"/>
                  <a:pt x="69" y="38"/>
                  <a:pt x="69" y="36"/>
                </a:cubicBezTo>
                <a:cubicBezTo>
                  <a:pt x="69" y="35"/>
                  <a:pt x="67" y="33"/>
                  <a:pt x="65" y="3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7" name="Freeform 30"/>
          <p:cNvSpPr>
            <a:spLocks noEditPoints="1"/>
          </p:cNvSpPr>
          <p:nvPr/>
        </p:nvSpPr>
        <p:spPr bwMode="auto">
          <a:xfrm>
            <a:off x="4494213" y="2358231"/>
            <a:ext cx="247650" cy="195263"/>
          </a:xfrm>
          <a:custGeom>
            <a:avLst/>
            <a:gdLst/>
            <a:ahLst/>
            <a:cxnLst>
              <a:cxn ang="0">
                <a:pos x="70" y="31"/>
              </a:cxn>
              <a:cxn ang="0">
                <a:pos x="55" y="56"/>
              </a:cxn>
              <a:cxn ang="0">
                <a:pos x="48" y="57"/>
              </a:cxn>
              <a:cxn ang="0">
                <a:pos x="40" y="31"/>
              </a:cxn>
              <a:cxn ang="0">
                <a:pos x="25" y="56"/>
              </a:cxn>
              <a:cxn ang="0">
                <a:pos x="17" y="57"/>
              </a:cxn>
              <a:cxn ang="0">
                <a:pos x="9" y="31"/>
              </a:cxn>
              <a:cxn ang="0">
                <a:pos x="0" y="30"/>
              </a:cxn>
              <a:cxn ang="0">
                <a:pos x="1" y="26"/>
              </a:cxn>
              <a:cxn ang="0">
                <a:pos x="7" y="21"/>
              </a:cxn>
              <a:cxn ang="0">
                <a:pos x="0" y="20"/>
              </a:cxn>
              <a:cxn ang="0">
                <a:pos x="1" y="16"/>
              </a:cxn>
              <a:cxn ang="0">
                <a:pos x="2" y="2"/>
              </a:cxn>
              <a:cxn ang="0">
                <a:pos x="3" y="0"/>
              </a:cxn>
              <a:cxn ang="0">
                <a:pos x="10" y="1"/>
              </a:cxn>
              <a:cxn ang="0">
                <a:pos x="28" y="16"/>
              </a:cxn>
              <a:cxn ang="0">
                <a:pos x="33" y="0"/>
              </a:cxn>
              <a:cxn ang="0">
                <a:pos x="39" y="1"/>
              </a:cxn>
              <a:cxn ang="0">
                <a:pos x="58" y="16"/>
              </a:cxn>
              <a:cxn ang="0">
                <a:pos x="63" y="0"/>
              </a:cxn>
              <a:cxn ang="0">
                <a:pos x="69" y="1"/>
              </a:cxn>
              <a:cxn ang="0">
                <a:pos x="66" y="16"/>
              </a:cxn>
              <a:cxn ang="0">
                <a:pos x="72" y="17"/>
              </a:cxn>
              <a:cxn ang="0">
                <a:pos x="70" y="21"/>
              </a:cxn>
              <a:cxn ang="0">
                <a:pos x="63" y="26"/>
              </a:cxn>
              <a:cxn ang="0">
                <a:pos x="72" y="27"/>
              </a:cxn>
              <a:cxn ang="0">
                <a:pos x="26" y="21"/>
              </a:cxn>
              <a:cxn ang="0">
                <a:pos x="16" y="26"/>
              </a:cxn>
              <a:cxn ang="0">
                <a:pos x="26" y="21"/>
              </a:cxn>
              <a:cxn ang="0">
                <a:pos x="17" y="31"/>
              </a:cxn>
              <a:cxn ang="0">
                <a:pos x="20" y="44"/>
              </a:cxn>
              <a:cxn ang="0">
                <a:pos x="24" y="31"/>
              </a:cxn>
              <a:cxn ang="0">
                <a:pos x="37" y="21"/>
              </a:cxn>
              <a:cxn ang="0">
                <a:pos x="33" y="26"/>
              </a:cxn>
              <a:cxn ang="0">
                <a:pos x="57" y="21"/>
              </a:cxn>
              <a:cxn ang="0">
                <a:pos x="46" y="26"/>
              </a:cxn>
              <a:cxn ang="0">
                <a:pos x="57" y="21"/>
              </a:cxn>
              <a:cxn ang="0">
                <a:pos x="47" y="31"/>
              </a:cxn>
              <a:cxn ang="0">
                <a:pos x="51" y="44"/>
              </a:cxn>
              <a:cxn ang="0">
                <a:pos x="54" y="31"/>
              </a:cxn>
            </a:cxnLst>
            <a:rect l="0" t="0" r="r" b="b"/>
            <a:pathLst>
              <a:path w="72" h="57">
                <a:moveTo>
                  <a:pt x="72" y="30"/>
                </a:moveTo>
                <a:cubicBezTo>
                  <a:pt x="72" y="31"/>
                  <a:pt x="71" y="31"/>
                  <a:pt x="70" y="31"/>
                </a:cubicBezTo>
                <a:cubicBezTo>
                  <a:pt x="62" y="31"/>
                  <a:pt x="62" y="31"/>
                  <a:pt x="62" y="31"/>
                </a:cubicBezTo>
                <a:cubicBezTo>
                  <a:pt x="55" y="56"/>
                  <a:pt x="55" y="56"/>
                  <a:pt x="55" y="56"/>
                </a:cubicBezTo>
                <a:cubicBezTo>
                  <a:pt x="55" y="57"/>
                  <a:pt x="55" y="57"/>
                  <a:pt x="54" y="57"/>
                </a:cubicBezTo>
                <a:cubicBezTo>
                  <a:pt x="48" y="57"/>
                  <a:pt x="48" y="57"/>
                  <a:pt x="48" y="57"/>
                </a:cubicBezTo>
                <a:cubicBezTo>
                  <a:pt x="47" y="57"/>
                  <a:pt x="47" y="57"/>
                  <a:pt x="46" y="56"/>
                </a:cubicBezTo>
                <a:cubicBezTo>
                  <a:pt x="40" y="31"/>
                  <a:pt x="40" y="31"/>
                  <a:pt x="40" y="31"/>
                </a:cubicBezTo>
                <a:cubicBezTo>
                  <a:pt x="31" y="31"/>
                  <a:pt x="31" y="31"/>
                  <a:pt x="31" y="31"/>
                </a:cubicBezTo>
                <a:cubicBezTo>
                  <a:pt x="25" y="56"/>
                  <a:pt x="25" y="56"/>
                  <a:pt x="25" y="56"/>
                </a:cubicBezTo>
                <a:cubicBezTo>
                  <a:pt x="24" y="57"/>
                  <a:pt x="24" y="57"/>
                  <a:pt x="23" y="57"/>
                </a:cubicBezTo>
                <a:cubicBezTo>
                  <a:pt x="17" y="57"/>
                  <a:pt x="17" y="57"/>
                  <a:pt x="17" y="57"/>
                </a:cubicBezTo>
                <a:cubicBezTo>
                  <a:pt x="16" y="57"/>
                  <a:pt x="16" y="57"/>
                  <a:pt x="16" y="56"/>
                </a:cubicBezTo>
                <a:cubicBezTo>
                  <a:pt x="9" y="31"/>
                  <a:pt x="9" y="31"/>
                  <a:pt x="9" y="31"/>
                </a:cubicBezTo>
                <a:cubicBezTo>
                  <a:pt x="1" y="31"/>
                  <a:pt x="1" y="31"/>
                  <a:pt x="1" y="31"/>
                </a:cubicBezTo>
                <a:cubicBezTo>
                  <a:pt x="0" y="31"/>
                  <a:pt x="0" y="31"/>
                  <a:pt x="0" y="3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7"/>
                  <a:pt x="0" y="26"/>
                  <a:pt x="1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1"/>
                  <a:pt x="7" y="21"/>
                  <a:pt x="7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0" y="21"/>
                  <a:pt x="0" y="20"/>
                  <a:pt x="0" y="20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6"/>
                  <a:pt x="0" y="16"/>
                  <a:pt x="1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1"/>
                  <a:pt x="2" y="1"/>
                </a:cubicBezTo>
                <a:cubicBezTo>
                  <a:pt x="2" y="1"/>
                  <a:pt x="3" y="0"/>
                  <a:pt x="3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10" y="1"/>
                  <a:pt x="10" y="1"/>
                </a:cubicBezTo>
                <a:cubicBezTo>
                  <a:pt x="13" y="16"/>
                  <a:pt x="13" y="16"/>
                  <a:pt x="13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32" y="1"/>
                  <a:pt x="32" y="1"/>
                  <a:pt x="32" y="1"/>
                </a:cubicBezTo>
                <a:cubicBezTo>
                  <a:pt x="32" y="1"/>
                  <a:pt x="32" y="0"/>
                  <a:pt x="33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9" y="0"/>
                  <a:pt x="39" y="1"/>
                  <a:pt x="39" y="1"/>
                </a:cubicBezTo>
                <a:cubicBezTo>
                  <a:pt x="43" y="16"/>
                  <a:pt x="43" y="16"/>
                  <a:pt x="43" y="16"/>
                </a:cubicBezTo>
                <a:cubicBezTo>
                  <a:pt x="58" y="16"/>
                  <a:pt x="58" y="16"/>
                  <a:pt x="58" y="16"/>
                </a:cubicBezTo>
                <a:cubicBezTo>
                  <a:pt x="62" y="1"/>
                  <a:pt x="62" y="1"/>
                  <a:pt x="62" y="1"/>
                </a:cubicBezTo>
                <a:cubicBezTo>
                  <a:pt x="62" y="1"/>
                  <a:pt x="62" y="0"/>
                  <a:pt x="63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9" y="0"/>
                  <a:pt x="69" y="1"/>
                  <a:pt x="69" y="1"/>
                </a:cubicBezTo>
                <a:cubicBezTo>
                  <a:pt x="70" y="1"/>
                  <a:pt x="70" y="2"/>
                  <a:pt x="70" y="2"/>
                </a:cubicBezTo>
                <a:cubicBezTo>
                  <a:pt x="66" y="16"/>
                  <a:pt x="66" y="16"/>
                  <a:pt x="66" y="16"/>
                </a:cubicBezTo>
                <a:cubicBezTo>
                  <a:pt x="70" y="16"/>
                  <a:pt x="70" y="16"/>
                  <a:pt x="70" y="16"/>
                </a:cubicBezTo>
                <a:cubicBezTo>
                  <a:pt x="71" y="16"/>
                  <a:pt x="72" y="16"/>
                  <a:pt x="72" y="17"/>
                </a:cubicBezTo>
                <a:cubicBezTo>
                  <a:pt x="72" y="20"/>
                  <a:pt x="72" y="20"/>
                  <a:pt x="72" y="20"/>
                </a:cubicBezTo>
                <a:cubicBezTo>
                  <a:pt x="72" y="20"/>
                  <a:pt x="71" y="21"/>
                  <a:pt x="70" y="21"/>
                </a:cubicBezTo>
                <a:cubicBezTo>
                  <a:pt x="65" y="21"/>
                  <a:pt x="65" y="21"/>
                  <a:pt x="65" y="21"/>
                </a:cubicBezTo>
                <a:cubicBezTo>
                  <a:pt x="63" y="26"/>
                  <a:pt x="63" y="26"/>
                  <a:pt x="63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71" y="26"/>
                  <a:pt x="72" y="27"/>
                  <a:pt x="72" y="27"/>
                </a:cubicBezTo>
                <a:lnTo>
                  <a:pt x="72" y="30"/>
                </a:lnTo>
                <a:close/>
                <a:moveTo>
                  <a:pt x="26" y="21"/>
                </a:moveTo>
                <a:cubicBezTo>
                  <a:pt x="15" y="21"/>
                  <a:pt x="15" y="21"/>
                  <a:pt x="15" y="21"/>
                </a:cubicBezTo>
                <a:cubicBezTo>
                  <a:pt x="16" y="26"/>
                  <a:pt x="16" y="26"/>
                  <a:pt x="16" y="26"/>
                </a:cubicBezTo>
                <a:cubicBezTo>
                  <a:pt x="25" y="26"/>
                  <a:pt x="25" y="26"/>
                  <a:pt x="25" y="26"/>
                </a:cubicBezTo>
                <a:lnTo>
                  <a:pt x="26" y="21"/>
                </a:lnTo>
                <a:close/>
                <a:moveTo>
                  <a:pt x="24" y="31"/>
                </a:moveTo>
                <a:cubicBezTo>
                  <a:pt x="17" y="31"/>
                  <a:pt x="17" y="31"/>
                  <a:pt x="17" y="31"/>
                </a:cubicBezTo>
                <a:cubicBezTo>
                  <a:pt x="20" y="43"/>
                  <a:pt x="20" y="43"/>
                  <a:pt x="20" y="43"/>
                </a:cubicBezTo>
                <a:cubicBezTo>
                  <a:pt x="20" y="43"/>
                  <a:pt x="20" y="44"/>
                  <a:pt x="20" y="44"/>
                </a:cubicBezTo>
                <a:cubicBezTo>
                  <a:pt x="20" y="44"/>
                  <a:pt x="20" y="43"/>
                  <a:pt x="20" y="43"/>
                </a:cubicBezTo>
                <a:lnTo>
                  <a:pt x="24" y="31"/>
                </a:lnTo>
                <a:close/>
                <a:moveTo>
                  <a:pt x="38" y="26"/>
                </a:moveTo>
                <a:cubicBezTo>
                  <a:pt x="37" y="21"/>
                  <a:pt x="37" y="21"/>
                  <a:pt x="37" y="21"/>
                </a:cubicBezTo>
                <a:cubicBezTo>
                  <a:pt x="34" y="21"/>
                  <a:pt x="34" y="21"/>
                  <a:pt x="34" y="21"/>
                </a:cubicBezTo>
                <a:cubicBezTo>
                  <a:pt x="33" y="26"/>
                  <a:pt x="33" y="26"/>
                  <a:pt x="33" y="26"/>
                </a:cubicBezTo>
                <a:lnTo>
                  <a:pt x="38" y="26"/>
                </a:lnTo>
                <a:close/>
                <a:moveTo>
                  <a:pt x="57" y="21"/>
                </a:moveTo>
                <a:cubicBezTo>
                  <a:pt x="45" y="21"/>
                  <a:pt x="45" y="21"/>
                  <a:pt x="45" y="21"/>
                </a:cubicBezTo>
                <a:cubicBezTo>
                  <a:pt x="46" y="26"/>
                  <a:pt x="46" y="26"/>
                  <a:pt x="46" y="26"/>
                </a:cubicBezTo>
                <a:cubicBezTo>
                  <a:pt x="55" y="26"/>
                  <a:pt x="55" y="26"/>
                  <a:pt x="55" y="26"/>
                </a:cubicBezTo>
                <a:lnTo>
                  <a:pt x="57" y="21"/>
                </a:lnTo>
                <a:close/>
                <a:moveTo>
                  <a:pt x="54" y="31"/>
                </a:moveTo>
                <a:cubicBezTo>
                  <a:pt x="47" y="31"/>
                  <a:pt x="47" y="31"/>
                  <a:pt x="47" y="31"/>
                </a:cubicBezTo>
                <a:cubicBezTo>
                  <a:pt x="51" y="43"/>
                  <a:pt x="51" y="43"/>
                  <a:pt x="51" y="43"/>
                </a:cubicBezTo>
                <a:cubicBezTo>
                  <a:pt x="51" y="43"/>
                  <a:pt x="51" y="44"/>
                  <a:pt x="51" y="44"/>
                </a:cubicBezTo>
                <a:cubicBezTo>
                  <a:pt x="51" y="44"/>
                  <a:pt x="51" y="43"/>
                  <a:pt x="51" y="43"/>
                </a:cubicBezTo>
                <a:lnTo>
                  <a:pt x="54" y="3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8" name="Freeform 31"/>
          <p:cNvSpPr>
            <a:spLocks noEditPoints="1"/>
          </p:cNvSpPr>
          <p:nvPr/>
        </p:nvSpPr>
        <p:spPr bwMode="auto">
          <a:xfrm>
            <a:off x="4989513" y="2358231"/>
            <a:ext cx="209550" cy="212725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22" y="17"/>
              </a:cxn>
              <a:cxn ang="0">
                <a:pos x="20" y="16"/>
              </a:cxn>
              <a:cxn ang="0">
                <a:pos x="13" y="16"/>
              </a:cxn>
              <a:cxn ang="0">
                <a:pos x="12" y="16"/>
              </a:cxn>
              <a:cxn ang="0">
                <a:pos x="12" y="17"/>
              </a:cxn>
              <a:cxn ang="0">
                <a:pos x="17" y="26"/>
              </a:cxn>
              <a:cxn ang="0">
                <a:pos x="17" y="26"/>
              </a:cxn>
              <a:cxn ang="0">
                <a:pos x="9" y="40"/>
              </a:cxn>
              <a:cxn ang="0">
                <a:pos x="9" y="41"/>
              </a:cxn>
              <a:cxn ang="0">
                <a:pos x="10" y="42"/>
              </a:cxn>
              <a:cxn ang="0">
                <a:pos x="17" y="42"/>
              </a:cxn>
              <a:cxn ang="0">
                <a:pos x="19" y="40"/>
              </a:cxn>
              <a:cxn ang="0">
                <a:pos x="27" y="26"/>
              </a:cxn>
              <a:cxn ang="0">
                <a:pos x="22" y="17"/>
              </a:cxn>
              <a:cxn ang="0">
                <a:pos x="51" y="6"/>
              </a:cxn>
              <a:cxn ang="0">
                <a:pos x="44" y="6"/>
              </a:cxn>
              <a:cxn ang="0">
                <a:pos x="42" y="7"/>
              </a:cxn>
              <a:cxn ang="0">
                <a:pos x="25" y="36"/>
              </a:cxn>
              <a:cxn ang="0">
                <a:pos x="36" y="56"/>
              </a:cxn>
              <a:cxn ang="0">
                <a:pos x="38" y="57"/>
              </a:cxn>
              <a:cxn ang="0">
                <a:pos x="45" y="57"/>
              </a:cxn>
              <a:cxn ang="0">
                <a:pos x="46" y="57"/>
              </a:cxn>
              <a:cxn ang="0">
                <a:pos x="46" y="55"/>
              </a:cxn>
              <a:cxn ang="0">
                <a:pos x="36" y="36"/>
              </a:cxn>
              <a:cxn ang="0">
                <a:pos x="36" y="36"/>
              </a:cxn>
              <a:cxn ang="0">
                <a:pos x="52" y="7"/>
              </a:cxn>
              <a:cxn ang="0">
                <a:pos x="52" y="6"/>
              </a:cxn>
              <a:cxn ang="0">
                <a:pos x="51" y="6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22" y="17"/>
                </a:moveTo>
                <a:cubicBezTo>
                  <a:pt x="22" y="16"/>
                  <a:pt x="21" y="16"/>
                  <a:pt x="20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1" y="17"/>
                  <a:pt x="12" y="17"/>
                  <a:pt x="12" y="17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9" y="41"/>
                  <a:pt x="9" y="41"/>
                </a:cubicBezTo>
                <a:cubicBezTo>
                  <a:pt x="9" y="41"/>
                  <a:pt x="9" y="42"/>
                  <a:pt x="10" y="42"/>
                </a:cubicBezTo>
                <a:cubicBezTo>
                  <a:pt x="17" y="42"/>
                  <a:pt x="17" y="42"/>
                  <a:pt x="17" y="42"/>
                </a:cubicBezTo>
                <a:cubicBezTo>
                  <a:pt x="18" y="42"/>
                  <a:pt x="19" y="41"/>
                  <a:pt x="19" y="40"/>
                </a:cubicBezTo>
                <a:cubicBezTo>
                  <a:pt x="27" y="27"/>
                  <a:pt x="27" y="26"/>
                  <a:pt x="27" y="26"/>
                </a:cubicBezTo>
                <a:cubicBezTo>
                  <a:pt x="27" y="26"/>
                  <a:pt x="27" y="26"/>
                  <a:pt x="22" y="17"/>
                </a:cubicBezTo>
                <a:close/>
                <a:moveTo>
                  <a:pt x="51" y="6"/>
                </a:moveTo>
                <a:cubicBezTo>
                  <a:pt x="44" y="6"/>
                  <a:pt x="44" y="6"/>
                  <a:pt x="44" y="6"/>
                </a:cubicBezTo>
                <a:cubicBezTo>
                  <a:pt x="43" y="6"/>
                  <a:pt x="42" y="6"/>
                  <a:pt x="42" y="7"/>
                </a:cubicBezTo>
                <a:cubicBezTo>
                  <a:pt x="26" y="35"/>
                  <a:pt x="25" y="36"/>
                  <a:pt x="25" y="36"/>
                </a:cubicBezTo>
                <a:cubicBezTo>
                  <a:pt x="25" y="36"/>
                  <a:pt x="25" y="36"/>
                  <a:pt x="36" y="56"/>
                </a:cubicBezTo>
                <a:cubicBezTo>
                  <a:pt x="36" y="56"/>
                  <a:pt x="37" y="57"/>
                  <a:pt x="38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6" y="57"/>
                  <a:pt x="46" y="57"/>
                  <a:pt x="46" y="57"/>
                </a:cubicBezTo>
                <a:cubicBezTo>
                  <a:pt x="47" y="56"/>
                  <a:pt x="47" y="56"/>
                  <a:pt x="46" y="55"/>
                </a:cubicBezTo>
                <a:cubicBezTo>
                  <a:pt x="36" y="36"/>
                  <a:pt x="36" y="36"/>
                  <a:pt x="36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52" y="7"/>
                  <a:pt x="52" y="7"/>
                  <a:pt x="52" y="7"/>
                </a:cubicBezTo>
                <a:cubicBezTo>
                  <a:pt x="53" y="7"/>
                  <a:pt x="53" y="6"/>
                  <a:pt x="52" y="6"/>
                </a:cubicBezTo>
                <a:cubicBezTo>
                  <a:pt x="52" y="6"/>
                  <a:pt x="52" y="6"/>
                  <a:pt x="51" y="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9" name="Freeform 32"/>
          <p:cNvSpPr>
            <a:spLocks noEditPoints="1"/>
          </p:cNvSpPr>
          <p:nvPr/>
        </p:nvSpPr>
        <p:spPr bwMode="auto">
          <a:xfrm>
            <a:off x="5487988" y="2340769"/>
            <a:ext cx="203200" cy="247650"/>
          </a:xfrm>
          <a:custGeom>
            <a:avLst/>
            <a:gdLst/>
            <a:ahLst/>
            <a:cxnLst>
              <a:cxn ang="0">
                <a:pos x="52" y="71"/>
              </a:cxn>
              <a:cxn ang="0">
                <a:pos x="7" y="71"/>
              </a:cxn>
              <a:cxn ang="0">
                <a:pos x="0" y="52"/>
              </a:cxn>
              <a:cxn ang="0">
                <a:pos x="7" y="32"/>
              </a:cxn>
              <a:cxn ang="0">
                <a:pos x="52" y="32"/>
              </a:cxn>
              <a:cxn ang="0">
                <a:pos x="59" y="52"/>
              </a:cxn>
              <a:cxn ang="0">
                <a:pos x="17" y="42"/>
              </a:cxn>
              <a:cxn ang="0">
                <a:pos x="4" y="38"/>
              </a:cxn>
              <a:cxn ang="0">
                <a:pos x="9" y="42"/>
              </a:cxn>
              <a:cxn ang="0">
                <a:pos x="13" y="64"/>
              </a:cxn>
              <a:cxn ang="0">
                <a:pos x="17" y="42"/>
              </a:cxn>
              <a:cxn ang="0">
                <a:pos x="19" y="16"/>
              </a:cxn>
              <a:cxn ang="0">
                <a:pos x="15" y="27"/>
              </a:cxn>
              <a:cxn ang="0">
                <a:pos x="12" y="8"/>
              </a:cxn>
              <a:cxn ang="0">
                <a:pos x="14" y="0"/>
              </a:cxn>
              <a:cxn ang="0">
                <a:pos x="19" y="0"/>
              </a:cxn>
              <a:cxn ang="0">
                <a:pos x="28" y="64"/>
              </a:cxn>
              <a:cxn ang="0">
                <a:pos x="24" y="45"/>
              </a:cxn>
              <a:cxn ang="0">
                <a:pos x="22" y="61"/>
              </a:cxn>
              <a:cxn ang="0">
                <a:pos x="21" y="59"/>
              </a:cxn>
              <a:cxn ang="0">
                <a:pos x="17" y="45"/>
              </a:cxn>
              <a:cxn ang="0">
                <a:pos x="18" y="63"/>
              </a:cxn>
              <a:cxn ang="0">
                <a:pos x="24" y="62"/>
              </a:cxn>
              <a:cxn ang="0">
                <a:pos x="28" y="64"/>
              </a:cxn>
              <a:cxn ang="0">
                <a:pos x="33" y="25"/>
              </a:cxn>
              <a:cxn ang="0">
                <a:pos x="25" y="25"/>
              </a:cxn>
              <a:cxn ang="0">
                <a:pos x="23" y="14"/>
              </a:cxn>
              <a:cxn ang="0">
                <a:pos x="29" y="7"/>
              </a:cxn>
              <a:cxn ang="0">
                <a:pos x="34" y="14"/>
              </a:cxn>
              <a:cxn ang="0">
                <a:pos x="30" y="13"/>
              </a:cxn>
              <a:cxn ang="0">
                <a:pos x="27" y="13"/>
              </a:cxn>
              <a:cxn ang="0">
                <a:pos x="29" y="24"/>
              </a:cxn>
              <a:cxn ang="0">
                <a:pos x="30" y="13"/>
              </a:cxn>
              <a:cxn ang="0">
                <a:pos x="41" y="47"/>
              </a:cxn>
              <a:cxn ang="0">
                <a:pos x="34" y="46"/>
              </a:cxn>
              <a:cxn ang="0">
                <a:pos x="31" y="38"/>
              </a:cxn>
              <a:cxn ang="0">
                <a:pos x="34" y="64"/>
              </a:cxn>
              <a:cxn ang="0">
                <a:pos x="38" y="65"/>
              </a:cxn>
              <a:cxn ang="0">
                <a:pos x="41" y="58"/>
              </a:cxn>
              <a:cxn ang="0">
                <a:pos x="38" y="59"/>
              </a:cxn>
              <a:cxn ang="0">
                <a:pos x="34" y="61"/>
              </a:cxn>
              <a:cxn ang="0">
                <a:pos x="36" y="48"/>
              </a:cxn>
              <a:cxn ang="0">
                <a:pos x="38" y="59"/>
              </a:cxn>
              <a:cxn ang="0">
                <a:pos x="44" y="27"/>
              </a:cxn>
              <a:cxn ang="0">
                <a:pos x="40" y="28"/>
              </a:cxn>
              <a:cxn ang="0">
                <a:pos x="37" y="23"/>
              </a:cxn>
              <a:cxn ang="0">
                <a:pos x="41" y="7"/>
              </a:cxn>
              <a:cxn ang="0">
                <a:pos x="41" y="23"/>
              </a:cxn>
              <a:cxn ang="0">
                <a:pos x="44" y="22"/>
              </a:cxn>
              <a:cxn ang="0">
                <a:pos x="48" y="7"/>
              </a:cxn>
              <a:cxn ang="0">
                <a:pos x="55" y="58"/>
              </a:cxn>
              <a:cxn ang="0">
                <a:pos x="51" y="60"/>
              </a:cxn>
              <a:cxn ang="0">
                <a:pos x="48" y="59"/>
              </a:cxn>
              <a:cxn ang="0">
                <a:pos x="55" y="55"/>
              </a:cxn>
              <a:cxn ang="0">
                <a:pos x="54" y="46"/>
              </a:cxn>
              <a:cxn ang="0">
                <a:pos x="45" y="46"/>
              </a:cxn>
              <a:cxn ang="0">
                <a:pos x="44" y="58"/>
              </a:cxn>
              <a:cxn ang="0">
                <a:pos x="50" y="65"/>
              </a:cxn>
              <a:cxn ang="0">
                <a:pos x="55" y="60"/>
              </a:cxn>
              <a:cxn ang="0">
                <a:pos x="51" y="52"/>
              </a:cxn>
              <a:cxn ang="0">
                <a:pos x="48" y="50"/>
              </a:cxn>
              <a:cxn ang="0">
                <a:pos x="51" y="50"/>
              </a:cxn>
            </a:cxnLst>
            <a:rect l="0" t="0" r="r" b="b"/>
            <a:pathLst>
              <a:path w="59" h="72">
                <a:moveTo>
                  <a:pt x="58" y="66"/>
                </a:moveTo>
                <a:cubicBezTo>
                  <a:pt x="58" y="69"/>
                  <a:pt x="55" y="71"/>
                  <a:pt x="52" y="71"/>
                </a:cubicBezTo>
                <a:cubicBezTo>
                  <a:pt x="45" y="72"/>
                  <a:pt x="37" y="72"/>
                  <a:pt x="30" y="72"/>
                </a:cubicBezTo>
                <a:cubicBezTo>
                  <a:pt x="22" y="72"/>
                  <a:pt x="15" y="72"/>
                  <a:pt x="7" y="71"/>
                </a:cubicBezTo>
                <a:cubicBezTo>
                  <a:pt x="4" y="71"/>
                  <a:pt x="2" y="69"/>
                  <a:pt x="1" y="66"/>
                </a:cubicBezTo>
                <a:cubicBezTo>
                  <a:pt x="0" y="61"/>
                  <a:pt x="0" y="56"/>
                  <a:pt x="0" y="52"/>
                </a:cubicBezTo>
                <a:cubicBezTo>
                  <a:pt x="0" y="47"/>
                  <a:pt x="0" y="42"/>
                  <a:pt x="1" y="38"/>
                </a:cubicBezTo>
                <a:cubicBezTo>
                  <a:pt x="2" y="34"/>
                  <a:pt x="4" y="32"/>
                  <a:pt x="7" y="32"/>
                </a:cubicBezTo>
                <a:cubicBezTo>
                  <a:pt x="15" y="31"/>
                  <a:pt x="22" y="31"/>
                  <a:pt x="30" y="31"/>
                </a:cubicBezTo>
                <a:cubicBezTo>
                  <a:pt x="37" y="31"/>
                  <a:pt x="45" y="31"/>
                  <a:pt x="52" y="32"/>
                </a:cubicBezTo>
                <a:cubicBezTo>
                  <a:pt x="55" y="32"/>
                  <a:pt x="58" y="34"/>
                  <a:pt x="58" y="38"/>
                </a:cubicBezTo>
                <a:cubicBezTo>
                  <a:pt x="59" y="42"/>
                  <a:pt x="59" y="47"/>
                  <a:pt x="59" y="52"/>
                </a:cubicBezTo>
                <a:cubicBezTo>
                  <a:pt x="59" y="56"/>
                  <a:pt x="59" y="61"/>
                  <a:pt x="58" y="66"/>
                </a:cubicBezTo>
                <a:close/>
                <a:moveTo>
                  <a:pt x="17" y="42"/>
                </a:moveTo>
                <a:cubicBezTo>
                  <a:pt x="17" y="38"/>
                  <a:pt x="17" y="38"/>
                  <a:pt x="17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42"/>
                  <a:pt x="4" y="42"/>
                  <a:pt x="4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64"/>
                  <a:pt x="9" y="64"/>
                  <a:pt x="9" y="64"/>
                </a:cubicBezTo>
                <a:cubicBezTo>
                  <a:pt x="13" y="64"/>
                  <a:pt x="13" y="64"/>
                  <a:pt x="13" y="64"/>
                </a:cubicBezTo>
                <a:cubicBezTo>
                  <a:pt x="13" y="42"/>
                  <a:pt x="13" y="42"/>
                  <a:pt x="13" y="42"/>
                </a:cubicBezTo>
                <a:lnTo>
                  <a:pt x="17" y="42"/>
                </a:lnTo>
                <a:close/>
                <a:moveTo>
                  <a:pt x="23" y="0"/>
                </a:moveTo>
                <a:cubicBezTo>
                  <a:pt x="19" y="16"/>
                  <a:pt x="19" y="16"/>
                  <a:pt x="19" y="16"/>
                </a:cubicBezTo>
                <a:cubicBezTo>
                  <a:pt x="19" y="27"/>
                  <a:pt x="19" y="27"/>
                  <a:pt x="19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16"/>
                  <a:pt x="15" y="16"/>
                  <a:pt x="15" y="16"/>
                </a:cubicBezTo>
                <a:cubicBezTo>
                  <a:pt x="14" y="14"/>
                  <a:pt x="13" y="12"/>
                  <a:pt x="12" y="8"/>
                </a:cubicBezTo>
                <a:cubicBezTo>
                  <a:pt x="11" y="5"/>
                  <a:pt x="10" y="3"/>
                  <a:pt x="9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7" y="11"/>
                  <a:pt x="17" y="11"/>
                  <a:pt x="17" y="11"/>
                </a:cubicBezTo>
                <a:cubicBezTo>
                  <a:pt x="19" y="0"/>
                  <a:pt x="19" y="0"/>
                  <a:pt x="19" y="0"/>
                </a:cubicBezTo>
                <a:lnTo>
                  <a:pt x="23" y="0"/>
                </a:lnTo>
                <a:close/>
                <a:moveTo>
                  <a:pt x="28" y="64"/>
                </a:moveTo>
                <a:cubicBezTo>
                  <a:pt x="28" y="45"/>
                  <a:pt x="28" y="45"/>
                  <a:pt x="28" y="45"/>
                </a:cubicBezTo>
                <a:cubicBezTo>
                  <a:pt x="24" y="45"/>
                  <a:pt x="24" y="45"/>
                  <a:pt x="24" y="45"/>
                </a:cubicBezTo>
                <a:cubicBezTo>
                  <a:pt x="24" y="60"/>
                  <a:pt x="24" y="60"/>
                  <a:pt x="24" y="60"/>
                </a:cubicBezTo>
                <a:cubicBezTo>
                  <a:pt x="23" y="61"/>
                  <a:pt x="23" y="61"/>
                  <a:pt x="22" y="61"/>
                </a:cubicBezTo>
                <a:cubicBezTo>
                  <a:pt x="21" y="61"/>
                  <a:pt x="21" y="61"/>
                  <a:pt x="21" y="61"/>
                </a:cubicBezTo>
                <a:cubicBezTo>
                  <a:pt x="21" y="60"/>
                  <a:pt x="21" y="60"/>
                  <a:pt x="21" y="59"/>
                </a:cubicBezTo>
                <a:cubicBezTo>
                  <a:pt x="21" y="45"/>
                  <a:pt x="21" y="45"/>
                  <a:pt x="21" y="45"/>
                </a:cubicBezTo>
                <a:cubicBezTo>
                  <a:pt x="17" y="45"/>
                  <a:pt x="17" y="45"/>
                  <a:pt x="17" y="45"/>
                </a:cubicBezTo>
                <a:cubicBezTo>
                  <a:pt x="17" y="60"/>
                  <a:pt x="17" y="60"/>
                  <a:pt x="17" y="60"/>
                </a:cubicBezTo>
                <a:cubicBezTo>
                  <a:pt x="17" y="62"/>
                  <a:pt x="17" y="63"/>
                  <a:pt x="18" y="63"/>
                </a:cubicBezTo>
                <a:cubicBezTo>
                  <a:pt x="18" y="64"/>
                  <a:pt x="19" y="65"/>
                  <a:pt x="20" y="65"/>
                </a:cubicBezTo>
                <a:cubicBezTo>
                  <a:pt x="21" y="65"/>
                  <a:pt x="23" y="64"/>
                  <a:pt x="24" y="62"/>
                </a:cubicBezTo>
                <a:cubicBezTo>
                  <a:pt x="24" y="64"/>
                  <a:pt x="24" y="64"/>
                  <a:pt x="24" y="64"/>
                </a:cubicBezTo>
                <a:lnTo>
                  <a:pt x="28" y="64"/>
                </a:lnTo>
                <a:close/>
                <a:moveTo>
                  <a:pt x="34" y="21"/>
                </a:moveTo>
                <a:cubicBezTo>
                  <a:pt x="34" y="23"/>
                  <a:pt x="34" y="24"/>
                  <a:pt x="33" y="25"/>
                </a:cubicBezTo>
                <a:cubicBezTo>
                  <a:pt x="32" y="27"/>
                  <a:pt x="31" y="28"/>
                  <a:pt x="29" y="28"/>
                </a:cubicBezTo>
                <a:cubicBezTo>
                  <a:pt x="27" y="28"/>
                  <a:pt x="26" y="27"/>
                  <a:pt x="25" y="25"/>
                </a:cubicBezTo>
                <a:cubicBezTo>
                  <a:pt x="24" y="24"/>
                  <a:pt x="23" y="23"/>
                  <a:pt x="23" y="21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2"/>
                  <a:pt x="24" y="10"/>
                  <a:pt x="25" y="9"/>
                </a:cubicBezTo>
                <a:cubicBezTo>
                  <a:pt x="26" y="8"/>
                  <a:pt x="27" y="7"/>
                  <a:pt x="29" y="7"/>
                </a:cubicBezTo>
                <a:cubicBezTo>
                  <a:pt x="31" y="7"/>
                  <a:pt x="32" y="8"/>
                  <a:pt x="33" y="9"/>
                </a:cubicBezTo>
                <a:cubicBezTo>
                  <a:pt x="34" y="10"/>
                  <a:pt x="34" y="12"/>
                  <a:pt x="34" y="14"/>
                </a:cubicBezTo>
                <a:lnTo>
                  <a:pt x="34" y="21"/>
                </a:lnTo>
                <a:close/>
                <a:moveTo>
                  <a:pt x="30" y="13"/>
                </a:moveTo>
                <a:cubicBezTo>
                  <a:pt x="30" y="11"/>
                  <a:pt x="30" y="10"/>
                  <a:pt x="29" y="10"/>
                </a:cubicBezTo>
                <a:cubicBezTo>
                  <a:pt x="28" y="10"/>
                  <a:pt x="27" y="11"/>
                  <a:pt x="27" y="13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3"/>
                  <a:pt x="28" y="24"/>
                  <a:pt x="29" y="24"/>
                </a:cubicBezTo>
                <a:cubicBezTo>
                  <a:pt x="30" y="24"/>
                  <a:pt x="30" y="23"/>
                  <a:pt x="30" y="21"/>
                </a:cubicBezTo>
                <a:lnTo>
                  <a:pt x="30" y="13"/>
                </a:lnTo>
                <a:close/>
                <a:moveTo>
                  <a:pt x="41" y="51"/>
                </a:moveTo>
                <a:cubicBezTo>
                  <a:pt x="41" y="49"/>
                  <a:pt x="41" y="47"/>
                  <a:pt x="41" y="47"/>
                </a:cubicBezTo>
                <a:cubicBezTo>
                  <a:pt x="41" y="45"/>
                  <a:pt x="40" y="44"/>
                  <a:pt x="38" y="44"/>
                </a:cubicBezTo>
                <a:cubicBezTo>
                  <a:pt x="37" y="44"/>
                  <a:pt x="36" y="45"/>
                  <a:pt x="34" y="46"/>
                </a:cubicBezTo>
                <a:cubicBezTo>
                  <a:pt x="34" y="38"/>
                  <a:pt x="34" y="38"/>
                  <a:pt x="34" y="38"/>
                </a:cubicBezTo>
                <a:cubicBezTo>
                  <a:pt x="31" y="38"/>
                  <a:pt x="31" y="38"/>
                  <a:pt x="31" y="38"/>
                </a:cubicBezTo>
                <a:cubicBezTo>
                  <a:pt x="31" y="64"/>
                  <a:pt x="31" y="64"/>
                  <a:pt x="31" y="64"/>
                </a:cubicBezTo>
                <a:cubicBezTo>
                  <a:pt x="34" y="64"/>
                  <a:pt x="34" y="64"/>
                  <a:pt x="34" y="64"/>
                </a:cubicBezTo>
                <a:cubicBezTo>
                  <a:pt x="34" y="62"/>
                  <a:pt x="34" y="62"/>
                  <a:pt x="34" y="62"/>
                </a:cubicBezTo>
                <a:cubicBezTo>
                  <a:pt x="36" y="64"/>
                  <a:pt x="37" y="65"/>
                  <a:pt x="38" y="65"/>
                </a:cubicBezTo>
                <a:cubicBezTo>
                  <a:pt x="40" y="65"/>
                  <a:pt x="41" y="64"/>
                  <a:pt x="41" y="62"/>
                </a:cubicBezTo>
                <a:cubicBezTo>
                  <a:pt x="41" y="62"/>
                  <a:pt x="41" y="60"/>
                  <a:pt x="41" y="58"/>
                </a:cubicBezTo>
                <a:lnTo>
                  <a:pt x="41" y="51"/>
                </a:lnTo>
                <a:close/>
                <a:moveTo>
                  <a:pt x="38" y="59"/>
                </a:moveTo>
                <a:cubicBezTo>
                  <a:pt x="38" y="61"/>
                  <a:pt x="37" y="61"/>
                  <a:pt x="36" y="61"/>
                </a:cubicBezTo>
                <a:cubicBezTo>
                  <a:pt x="36" y="61"/>
                  <a:pt x="35" y="61"/>
                  <a:pt x="34" y="61"/>
                </a:cubicBezTo>
                <a:cubicBezTo>
                  <a:pt x="34" y="48"/>
                  <a:pt x="34" y="48"/>
                  <a:pt x="34" y="48"/>
                </a:cubicBezTo>
                <a:cubicBezTo>
                  <a:pt x="35" y="48"/>
                  <a:pt x="36" y="48"/>
                  <a:pt x="36" y="48"/>
                </a:cubicBezTo>
                <a:cubicBezTo>
                  <a:pt x="37" y="48"/>
                  <a:pt x="38" y="49"/>
                  <a:pt x="38" y="50"/>
                </a:cubicBezTo>
                <a:lnTo>
                  <a:pt x="38" y="59"/>
                </a:lnTo>
                <a:close/>
                <a:moveTo>
                  <a:pt x="48" y="27"/>
                </a:moveTo>
                <a:cubicBezTo>
                  <a:pt x="44" y="27"/>
                  <a:pt x="44" y="27"/>
                  <a:pt x="44" y="27"/>
                </a:cubicBezTo>
                <a:cubicBezTo>
                  <a:pt x="44" y="25"/>
                  <a:pt x="44" y="25"/>
                  <a:pt x="44" y="25"/>
                </a:cubicBezTo>
                <a:cubicBezTo>
                  <a:pt x="42" y="27"/>
                  <a:pt x="41" y="28"/>
                  <a:pt x="40" y="28"/>
                </a:cubicBezTo>
                <a:cubicBezTo>
                  <a:pt x="39" y="28"/>
                  <a:pt x="38" y="27"/>
                  <a:pt x="37" y="26"/>
                </a:cubicBezTo>
                <a:cubicBezTo>
                  <a:pt x="37" y="25"/>
                  <a:pt x="37" y="24"/>
                  <a:pt x="37" y="23"/>
                </a:cubicBezTo>
                <a:cubicBezTo>
                  <a:pt x="37" y="7"/>
                  <a:pt x="37" y="7"/>
                  <a:pt x="37" y="7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22"/>
                  <a:pt x="41" y="22"/>
                  <a:pt x="41" y="22"/>
                </a:cubicBezTo>
                <a:cubicBezTo>
                  <a:pt x="41" y="23"/>
                  <a:pt x="41" y="23"/>
                  <a:pt x="41" y="23"/>
                </a:cubicBezTo>
                <a:cubicBezTo>
                  <a:pt x="41" y="24"/>
                  <a:pt x="41" y="24"/>
                  <a:pt x="42" y="24"/>
                </a:cubicBezTo>
                <a:cubicBezTo>
                  <a:pt x="42" y="24"/>
                  <a:pt x="43" y="24"/>
                  <a:pt x="44" y="22"/>
                </a:cubicBezTo>
                <a:cubicBezTo>
                  <a:pt x="44" y="7"/>
                  <a:pt x="44" y="7"/>
                  <a:pt x="44" y="7"/>
                </a:cubicBezTo>
                <a:cubicBezTo>
                  <a:pt x="48" y="7"/>
                  <a:pt x="48" y="7"/>
                  <a:pt x="48" y="7"/>
                </a:cubicBezTo>
                <a:lnTo>
                  <a:pt x="48" y="27"/>
                </a:lnTo>
                <a:close/>
                <a:moveTo>
                  <a:pt x="55" y="58"/>
                </a:moveTo>
                <a:cubicBezTo>
                  <a:pt x="51" y="58"/>
                  <a:pt x="51" y="58"/>
                  <a:pt x="51" y="58"/>
                </a:cubicBezTo>
                <a:cubicBezTo>
                  <a:pt x="51" y="59"/>
                  <a:pt x="51" y="60"/>
                  <a:pt x="51" y="60"/>
                </a:cubicBezTo>
                <a:cubicBezTo>
                  <a:pt x="51" y="61"/>
                  <a:pt x="50" y="61"/>
                  <a:pt x="50" y="61"/>
                </a:cubicBezTo>
                <a:cubicBezTo>
                  <a:pt x="48" y="61"/>
                  <a:pt x="48" y="61"/>
                  <a:pt x="48" y="59"/>
                </a:cubicBezTo>
                <a:cubicBezTo>
                  <a:pt x="48" y="55"/>
                  <a:pt x="48" y="55"/>
                  <a:pt x="48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1"/>
                  <a:pt x="55" y="51"/>
                  <a:pt x="55" y="51"/>
                </a:cubicBezTo>
                <a:cubicBezTo>
                  <a:pt x="55" y="49"/>
                  <a:pt x="55" y="47"/>
                  <a:pt x="54" y="46"/>
                </a:cubicBezTo>
                <a:cubicBezTo>
                  <a:pt x="53" y="45"/>
                  <a:pt x="51" y="44"/>
                  <a:pt x="50" y="44"/>
                </a:cubicBezTo>
                <a:cubicBezTo>
                  <a:pt x="48" y="44"/>
                  <a:pt x="46" y="45"/>
                  <a:pt x="45" y="46"/>
                </a:cubicBezTo>
                <a:cubicBezTo>
                  <a:pt x="45" y="47"/>
                  <a:pt x="44" y="49"/>
                  <a:pt x="44" y="51"/>
                </a:cubicBezTo>
                <a:cubicBezTo>
                  <a:pt x="44" y="58"/>
                  <a:pt x="44" y="58"/>
                  <a:pt x="44" y="58"/>
                </a:cubicBezTo>
                <a:cubicBezTo>
                  <a:pt x="44" y="60"/>
                  <a:pt x="45" y="62"/>
                  <a:pt x="45" y="63"/>
                </a:cubicBezTo>
                <a:cubicBezTo>
                  <a:pt x="46" y="64"/>
                  <a:pt x="48" y="65"/>
                  <a:pt x="50" y="65"/>
                </a:cubicBezTo>
                <a:cubicBezTo>
                  <a:pt x="52" y="65"/>
                  <a:pt x="53" y="64"/>
                  <a:pt x="54" y="63"/>
                </a:cubicBezTo>
                <a:cubicBezTo>
                  <a:pt x="54" y="62"/>
                  <a:pt x="55" y="61"/>
                  <a:pt x="55" y="60"/>
                </a:cubicBezTo>
                <a:cubicBezTo>
                  <a:pt x="55" y="60"/>
                  <a:pt x="55" y="59"/>
                  <a:pt x="55" y="58"/>
                </a:cubicBezTo>
                <a:close/>
                <a:moveTo>
                  <a:pt x="51" y="52"/>
                </a:moveTo>
                <a:cubicBezTo>
                  <a:pt x="48" y="52"/>
                  <a:pt x="48" y="52"/>
                  <a:pt x="48" y="52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9"/>
                  <a:pt x="48" y="48"/>
                  <a:pt x="50" y="48"/>
                </a:cubicBezTo>
                <a:cubicBezTo>
                  <a:pt x="51" y="48"/>
                  <a:pt x="51" y="49"/>
                  <a:pt x="51" y="50"/>
                </a:cubicBezTo>
                <a:lnTo>
                  <a:pt x="51" y="5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0" name="Freeform 33"/>
          <p:cNvSpPr>
            <a:spLocks noEditPoints="1"/>
          </p:cNvSpPr>
          <p:nvPr/>
        </p:nvSpPr>
        <p:spPr bwMode="auto">
          <a:xfrm>
            <a:off x="5978526" y="2358231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49" y="42"/>
              </a:cxn>
              <a:cxn ang="0">
                <a:pos x="31" y="14"/>
              </a:cxn>
              <a:cxn ang="0">
                <a:pos x="12" y="42"/>
              </a:cxn>
              <a:cxn ang="0">
                <a:pos x="16" y="42"/>
              </a:cxn>
              <a:cxn ang="0">
                <a:pos x="20" y="35"/>
              </a:cxn>
              <a:cxn ang="0">
                <a:pos x="41" y="35"/>
              </a:cxn>
              <a:cxn ang="0">
                <a:pos x="45" y="42"/>
              </a:cxn>
              <a:cxn ang="0">
                <a:pos x="49" y="42"/>
              </a:cxn>
              <a:cxn ang="0">
                <a:pos x="39" y="33"/>
              </a:cxn>
              <a:cxn ang="0">
                <a:pos x="23" y="33"/>
              </a:cxn>
              <a:cxn ang="0">
                <a:pos x="31" y="20"/>
              </a:cxn>
              <a:cxn ang="0">
                <a:pos x="39" y="33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49" y="42"/>
                </a:moveTo>
                <a:cubicBezTo>
                  <a:pt x="31" y="14"/>
                  <a:pt x="31" y="14"/>
                  <a:pt x="31" y="14"/>
                </a:cubicBezTo>
                <a:cubicBezTo>
                  <a:pt x="12" y="42"/>
                  <a:pt x="12" y="42"/>
                  <a:pt x="12" y="42"/>
                </a:cubicBezTo>
                <a:cubicBezTo>
                  <a:pt x="16" y="42"/>
                  <a:pt x="16" y="42"/>
                  <a:pt x="16" y="42"/>
                </a:cubicBezTo>
                <a:cubicBezTo>
                  <a:pt x="20" y="35"/>
                  <a:pt x="20" y="35"/>
                  <a:pt x="20" y="35"/>
                </a:cubicBezTo>
                <a:cubicBezTo>
                  <a:pt x="41" y="35"/>
                  <a:pt x="41" y="35"/>
                  <a:pt x="41" y="35"/>
                </a:cubicBezTo>
                <a:cubicBezTo>
                  <a:pt x="45" y="42"/>
                  <a:pt x="45" y="42"/>
                  <a:pt x="45" y="42"/>
                </a:cubicBezTo>
                <a:lnTo>
                  <a:pt x="49" y="42"/>
                </a:lnTo>
                <a:close/>
                <a:moveTo>
                  <a:pt x="39" y="33"/>
                </a:moveTo>
                <a:cubicBezTo>
                  <a:pt x="23" y="33"/>
                  <a:pt x="23" y="33"/>
                  <a:pt x="23" y="33"/>
                </a:cubicBezTo>
                <a:cubicBezTo>
                  <a:pt x="31" y="20"/>
                  <a:pt x="31" y="20"/>
                  <a:pt x="31" y="20"/>
                </a:cubicBezTo>
                <a:lnTo>
                  <a:pt x="39" y="3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1" name="Freeform 34"/>
          <p:cNvSpPr>
            <a:spLocks noEditPoints="1"/>
          </p:cNvSpPr>
          <p:nvPr/>
        </p:nvSpPr>
        <p:spPr bwMode="auto">
          <a:xfrm>
            <a:off x="6473826" y="2358231"/>
            <a:ext cx="247650" cy="195263"/>
          </a:xfrm>
          <a:custGeom>
            <a:avLst/>
            <a:gdLst/>
            <a:ahLst/>
            <a:cxnLst>
              <a:cxn ang="0">
                <a:pos x="72" y="54"/>
              </a:cxn>
              <a:cxn ang="0">
                <a:pos x="70" y="57"/>
              </a:cxn>
              <a:cxn ang="0">
                <a:pos x="3" y="57"/>
              </a:cxn>
              <a:cxn ang="0">
                <a:pos x="0" y="54"/>
              </a:cxn>
              <a:cxn ang="0">
                <a:pos x="0" y="49"/>
              </a:cxn>
              <a:cxn ang="0">
                <a:pos x="3" y="47"/>
              </a:cxn>
              <a:cxn ang="0">
                <a:pos x="70" y="47"/>
              </a:cxn>
              <a:cxn ang="0">
                <a:pos x="72" y="49"/>
              </a:cxn>
              <a:cxn ang="0">
                <a:pos x="72" y="54"/>
              </a:cxn>
              <a:cxn ang="0">
                <a:pos x="72" y="24"/>
              </a:cxn>
              <a:cxn ang="0">
                <a:pos x="70" y="26"/>
              </a:cxn>
              <a:cxn ang="0">
                <a:pos x="8" y="26"/>
              </a:cxn>
              <a:cxn ang="0">
                <a:pos x="6" y="24"/>
              </a:cxn>
              <a:cxn ang="0">
                <a:pos x="6" y="18"/>
              </a:cxn>
              <a:cxn ang="0">
                <a:pos x="8" y="16"/>
              </a:cxn>
              <a:cxn ang="0">
                <a:pos x="70" y="16"/>
              </a:cxn>
              <a:cxn ang="0">
                <a:pos x="72" y="18"/>
              </a:cxn>
              <a:cxn ang="0">
                <a:pos x="72" y="24"/>
              </a:cxn>
              <a:cxn ang="0">
                <a:pos x="72" y="39"/>
              </a:cxn>
              <a:cxn ang="0">
                <a:pos x="70" y="42"/>
              </a:cxn>
              <a:cxn ang="0">
                <a:pos x="18" y="42"/>
              </a:cxn>
              <a:cxn ang="0">
                <a:pos x="16" y="39"/>
              </a:cxn>
              <a:cxn ang="0">
                <a:pos x="16" y="34"/>
              </a:cxn>
              <a:cxn ang="0">
                <a:pos x="18" y="31"/>
              </a:cxn>
              <a:cxn ang="0">
                <a:pos x="70" y="31"/>
              </a:cxn>
              <a:cxn ang="0">
                <a:pos x="72" y="34"/>
              </a:cxn>
              <a:cxn ang="0">
                <a:pos x="72" y="39"/>
              </a:cxn>
              <a:cxn ang="0">
                <a:pos x="72" y="8"/>
              </a:cxn>
              <a:cxn ang="0">
                <a:pos x="70" y="11"/>
              </a:cxn>
              <a:cxn ang="0">
                <a:pos x="24" y="11"/>
              </a:cxn>
              <a:cxn ang="0">
                <a:pos x="21" y="8"/>
              </a:cxn>
              <a:cxn ang="0">
                <a:pos x="21" y="3"/>
              </a:cxn>
              <a:cxn ang="0">
                <a:pos x="24" y="0"/>
              </a:cxn>
              <a:cxn ang="0">
                <a:pos x="70" y="0"/>
              </a:cxn>
              <a:cxn ang="0">
                <a:pos x="72" y="3"/>
              </a:cxn>
              <a:cxn ang="0">
                <a:pos x="72" y="8"/>
              </a:cxn>
            </a:cxnLst>
            <a:rect l="0" t="0" r="r" b="b"/>
            <a:pathLst>
              <a:path w="72" h="57">
                <a:moveTo>
                  <a:pt x="72" y="54"/>
                </a:moveTo>
                <a:cubicBezTo>
                  <a:pt x="72" y="56"/>
                  <a:pt x="71" y="57"/>
                  <a:pt x="70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2" y="57"/>
                  <a:pt x="0" y="56"/>
                  <a:pt x="0" y="54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48"/>
                  <a:pt x="2" y="47"/>
                  <a:pt x="3" y="47"/>
                </a:cubicBezTo>
                <a:cubicBezTo>
                  <a:pt x="70" y="47"/>
                  <a:pt x="70" y="47"/>
                  <a:pt x="70" y="47"/>
                </a:cubicBezTo>
                <a:cubicBezTo>
                  <a:pt x="71" y="47"/>
                  <a:pt x="72" y="48"/>
                  <a:pt x="72" y="49"/>
                </a:cubicBezTo>
                <a:lnTo>
                  <a:pt x="72" y="54"/>
                </a:lnTo>
                <a:close/>
                <a:moveTo>
                  <a:pt x="72" y="24"/>
                </a:moveTo>
                <a:cubicBezTo>
                  <a:pt x="72" y="25"/>
                  <a:pt x="71" y="26"/>
                  <a:pt x="70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6"/>
                  <a:pt x="6" y="25"/>
                  <a:pt x="6" y="24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7"/>
                  <a:pt x="7" y="16"/>
                  <a:pt x="8" y="16"/>
                </a:cubicBezTo>
                <a:cubicBezTo>
                  <a:pt x="70" y="16"/>
                  <a:pt x="70" y="16"/>
                  <a:pt x="70" y="16"/>
                </a:cubicBezTo>
                <a:cubicBezTo>
                  <a:pt x="71" y="16"/>
                  <a:pt x="72" y="17"/>
                  <a:pt x="72" y="18"/>
                </a:cubicBezTo>
                <a:lnTo>
                  <a:pt x="72" y="24"/>
                </a:lnTo>
                <a:close/>
                <a:moveTo>
                  <a:pt x="72" y="39"/>
                </a:moveTo>
                <a:cubicBezTo>
                  <a:pt x="72" y="40"/>
                  <a:pt x="71" y="42"/>
                  <a:pt x="70" y="42"/>
                </a:cubicBezTo>
                <a:cubicBezTo>
                  <a:pt x="18" y="42"/>
                  <a:pt x="18" y="42"/>
                  <a:pt x="18" y="42"/>
                </a:cubicBezTo>
                <a:cubicBezTo>
                  <a:pt x="17" y="42"/>
                  <a:pt x="16" y="40"/>
                  <a:pt x="16" y="39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32"/>
                  <a:pt x="17" y="31"/>
                  <a:pt x="18" y="31"/>
                </a:cubicBezTo>
                <a:cubicBezTo>
                  <a:pt x="70" y="31"/>
                  <a:pt x="70" y="31"/>
                  <a:pt x="70" y="31"/>
                </a:cubicBezTo>
                <a:cubicBezTo>
                  <a:pt x="71" y="31"/>
                  <a:pt x="72" y="32"/>
                  <a:pt x="72" y="34"/>
                </a:cubicBezTo>
                <a:lnTo>
                  <a:pt x="72" y="39"/>
                </a:lnTo>
                <a:close/>
                <a:moveTo>
                  <a:pt x="72" y="8"/>
                </a:moveTo>
                <a:cubicBezTo>
                  <a:pt x="72" y="10"/>
                  <a:pt x="71" y="11"/>
                  <a:pt x="70" y="11"/>
                </a:cubicBezTo>
                <a:cubicBezTo>
                  <a:pt x="24" y="11"/>
                  <a:pt x="24" y="11"/>
                  <a:pt x="24" y="11"/>
                </a:cubicBezTo>
                <a:cubicBezTo>
                  <a:pt x="22" y="11"/>
                  <a:pt x="21" y="10"/>
                  <a:pt x="21" y="8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2" y="0"/>
                  <a:pt x="24" y="0"/>
                </a:cubicBezTo>
                <a:cubicBezTo>
                  <a:pt x="70" y="0"/>
                  <a:pt x="70" y="0"/>
                  <a:pt x="70" y="0"/>
                </a:cubicBezTo>
                <a:cubicBezTo>
                  <a:pt x="71" y="0"/>
                  <a:pt x="72" y="2"/>
                  <a:pt x="72" y="3"/>
                </a:cubicBezTo>
                <a:lnTo>
                  <a:pt x="72" y="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2" name="Freeform 35"/>
          <p:cNvSpPr>
            <a:spLocks noEditPoints="1"/>
          </p:cNvSpPr>
          <p:nvPr/>
        </p:nvSpPr>
        <p:spPr bwMode="auto">
          <a:xfrm>
            <a:off x="6969126" y="2340769"/>
            <a:ext cx="174625" cy="247650"/>
          </a:xfrm>
          <a:custGeom>
            <a:avLst/>
            <a:gdLst/>
            <a:ahLst/>
            <a:cxnLst>
              <a:cxn ang="0">
                <a:pos x="6" y="37"/>
              </a:cxn>
              <a:cxn ang="0">
                <a:pos x="16" y="30"/>
              </a:cxn>
              <a:cxn ang="0">
                <a:pos x="16" y="0"/>
              </a:cxn>
              <a:cxn ang="0">
                <a:pos x="43" y="2"/>
              </a:cxn>
              <a:cxn ang="0">
                <a:pos x="43" y="31"/>
              </a:cxn>
              <a:cxn ang="0">
                <a:pos x="24" y="72"/>
              </a:cxn>
              <a:cxn ang="0">
                <a:pos x="0" y="51"/>
              </a:cxn>
              <a:cxn ang="0">
                <a:pos x="6" y="55"/>
              </a:cxn>
              <a:cxn ang="0">
                <a:pos x="40" y="61"/>
              </a:cxn>
              <a:cxn ang="0">
                <a:pos x="44" y="36"/>
              </a:cxn>
              <a:cxn ang="0">
                <a:pos x="23" y="33"/>
              </a:cxn>
              <a:cxn ang="0">
                <a:pos x="39" y="40"/>
              </a:cxn>
              <a:cxn ang="0">
                <a:pos x="42" y="43"/>
              </a:cxn>
              <a:cxn ang="0">
                <a:pos x="34" y="47"/>
              </a:cxn>
              <a:cxn ang="0">
                <a:pos x="29" y="64"/>
              </a:cxn>
              <a:cxn ang="0">
                <a:pos x="23" y="56"/>
              </a:cxn>
              <a:cxn ang="0">
                <a:pos x="22" y="57"/>
              </a:cxn>
              <a:cxn ang="0">
                <a:pos x="6" y="53"/>
              </a:cxn>
              <a:cxn ang="0">
                <a:pos x="10" y="53"/>
              </a:cxn>
              <a:cxn ang="0">
                <a:pos x="17" y="56"/>
              </a:cxn>
              <a:cxn ang="0">
                <a:pos x="5" y="51"/>
              </a:cxn>
              <a:cxn ang="0">
                <a:pos x="22" y="51"/>
              </a:cxn>
              <a:cxn ang="0">
                <a:pos x="22" y="46"/>
              </a:cxn>
              <a:cxn ang="0">
                <a:pos x="11" y="38"/>
              </a:cxn>
              <a:cxn ang="0">
                <a:pos x="21" y="28"/>
              </a:cxn>
              <a:cxn ang="0">
                <a:pos x="26" y="28"/>
              </a:cxn>
              <a:cxn ang="0">
                <a:pos x="16" y="5"/>
              </a:cxn>
              <a:cxn ang="0">
                <a:pos x="21" y="28"/>
              </a:cxn>
              <a:cxn ang="0">
                <a:pos x="30" y="44"/>
              </a:cxn>
              <a:cxn ang="0">
                <a:pos x="27" y="47"/>
              </a:cxn>
              <a:cxn ang="0">
                <a:pos x="38" y="30"/>
              </a:cxn>
              <a:cxn ang="0">
                <a:pos x="43" y="6"/>
              </a:cxn>
              <a:cxn ang="0">
                <a:pos x="33" y="29"/>
              </a:cxn>
            </a:cxnLst>
            <a:rect l="0" t="0" r="r" b="b"/>
            <a:pathLst>
              <a:path w="51" h="72">
                <a:moveTo>
                  <a:pt x="7" y="41"/>
                </a:moveTo>
                <a:cubicBezTo>
                  <a:pt x="7" y="40"/>
                  <a:pt x="6" y="38"/>
                  <a:pt x="6" y="37"/>
                </a:cubicBezTo>
                <a:cubicBezTo>
                  <a:pt x="6" y="34"/>
                  <a:pt x="10" y="30"/>
                  <a:pt x="14" y="30"/>
                </a:cubicBezTo>
                <a:cubicBezTo>
                  <a:pt x="15" y="30"/>
                  <a:pt x="16" y="30"/>
                  <a:pt x="16" y="30"/>
                </a:cubicBezTo>
                <a:cubicBezTo>
                  <a:pt x="15" y="26"/>
                  <a:pt x="10" y="12"/>
                  <a:pt x="10" y="8"/>
                </a:cubicBezTo>
                <a:cubicBezTo>
                  <a:pt x="10" y="4"/>
                  <a:pt x="12" y="0"/>
                  <a:pt x="16" y="0"/>
                </a:cubicBezTo>
                <a:cubicBezTo>
                  <a:pt x="22" y="0"/>
                  <a:pt x="28" y="21"/>
                  <a:pt x="30" y="25"/>
                </a:cubicBezTo>
                <a:cubicBezTo>
                  <a:pt x="31" y="20"/>
                  <a:pt x="37" y="2"/>
                  <a:pt x="43" y="2"/>
                </a:cubicBezTo>
                <a:cubicBezTo>
                  <a:pt x="47" y="2"/>
                  <a:pt x="49" y="5"/>
                  <a:pt x="49" y="9"/>
                </a:cubicBezTo>
                <a:cubicBezTo>
                  <a:pt x="49" y="13"/>
                  <a:pt x="45" y="26"/>
                  <a:pt x="43" y="31"/>
                </a:cubicBezTo>
                <a:cubicBezTo>
                  <a:pt x="50" y="32"/>
                  <a:pt x="51" y="38"/>
                  <a:pt x="51" y="44"/>
                </a:cubicBezTo>
                <a:cubicBezTo>
                  <a:pt x="51" y="60"/>
                  <a:pt x="40" y="72"/>
                  <a:pt x="24" y="72"/>
                </a:cubicBezTo>
                <a:cubicBezTo>
                  <a:pt x="21" y="72"/>
                  <a:pt x="18" y="72"/>
                  <a:pt x="15" y="71"/>
                </a:cubicBezTo>
                <a:cubicBezTo>
                  <a:pt x="7" y="68"/>
                  <a:pt x="0" y="60"/>
                  <a:pt x="0" y="51"/>
                </a:cubicBezTo>
                <a:cubicBezTo>
                  <a:pt x="0" y="46"/>
                  <a:pt x="2" y="43"/>
                  <a:pt x="7" y="41"/>
                </a:cubicBezTo>
                <a:close/>
                <a:moveTo>
                  <a:pt x="6" y="55"/>
                </a:moveTo>
                <a:cubicBezTo>
                  <a:pt x="9" y="63"/>
                  <a:pt x="16" y="68"/>
                  <a:pt x="24" y="68"/>
                </a:cubicBezTo>
                <a:cubicBezTo>
                  <a:pt x="31" y="68"/>
                  <a:pt x="36" y="65"/>
                  <a:pt x="40" y="61"/>
                </a:cubicBezTo>
                <a:cubicBezTo>
                  <a:pt x="44" y="56"/>
                  <a:pt x="46" y="50"/>
                  <a:pt x="46" y="44"/>
                </a:cubicBezTo>
                <a:cubicBezTo>
                  <a:pt x="46" y="41"/>
                  <a:pt x="46" y="38"/>
                  <a:pt x="44" y="36"/>
                </a:cubicBezTo>
                <a:cubicBezTo>
                  <a:pt x="41" y="33"/>
                  <a:pt x="29" y="32"/>
                  <a:pt x="25" y="32"/>
                </a:cubicBezTo>
                <a:cubicBezTo>
                  <a:pt x="24" y="32"/>
                  <a:pt x="23" y="32"/>
                  <a:pt x="23" y="33"/>
                </a:cubicBezTo>
                <a:cubicBezTo>
                  <a:pt x="22" y="33"/>
                  <a:pt x="22" y="34"/>
                  <a:pt x="22" y="34"/>
                </a:cubicBezTo>
                <a:cubicBezTo>
                  <a:pt x="22" y="40"/>
                  <a:pt x="35" y="40"/>
                  <a:pt x="39" y="40"/>
                </a:cubicBezTo>
                <a:cubicBezTo>
                  <a:pt x="40" y="40"/>
                  <a:pt x="40" y="40"/>
                  <a:pt x="41" y="40"/>
                </a:cubicBezTo>
                <a:cubicBezTo>
                  <a:pt x="41" y="41"/>
                  <a:pt x="42" y="42"/>
                  <a:pt x="42" y="43"/>
                </a:cubicBezTo>
                <a:cubicBezTo>
                  <a:pt x="41" y="44"/>
                  <a:pt x="39" y="44"/>
                  <a:pt x="38" y="45"/>
                </a:cubicBezTo>
                <a:cubicBezTo>
                  <a:pt x="36" y="45"/>
                  <a:pt x="35" y="46"/>
                  <a:pt x="34" y="47"/>
                </a:cubicBezTo>
                <a:cubicBezTo>
                  <a:pt x="31" y="49"/>
                  <a:pt x="28" y="53"/>
                  <a:pt x="28" y="57"/>
                </a:cubicBezTo>
                <a:cubicBezTo>
                  <a:pt x="28" y="59"/>
                  <a:pt x="29" y="61"/>
                  <a:pt x="29" y="64"/>
                </a:cubicBezTo>
                <a:cubicBezTo>
                  <a:pt x="29" y="64"/>
                  <a:pt x="29" y="65"/>
                  <a:pt x="29" y="65"/>
                </a:cubicBezTo>
                <a:cubicBezTo>
                  <a:pt x="24" y="64"/>
                  <a:pt x="23" y="60"/>
                  <a:pt x="23" y="56"/>
                </a:cubicBezTo>
                <a:cubicBezTo>
                  <a:pt x="23" y="56"/>
                  <a:pt x="22" y="56"/>
                  <a:pt x="22" y="56"/>
                </a:cubicBezTo>
                <a:cubicBezTo>
                  <a:pt x="22" y="56"/>
                  <a:pt x="22" y="57"/>
                  <a:pt x="22" y="57"/>
                </a:cubicBezTo>
                <a:cubicBezTo>
                  <a:pt x="22" y="60"/>
                  <a:pt x="19" y="62"/>
                  <a:pt x="16" y="62"/>
                </a:cubicBezTo>
                <a:cubicBezTo>
                  <a:pt x="12" y="62"/>
                  <a:pt x="6" y="57"/>
                  <a:pt x="6" y="53"/>
                </a:cubicBezTo>
                <a:cubicBezTo>
                  <a:pt x="6" y="51"/>
                  <a:pt x="7" y="51"/>
                  <a:pt x="7" y="50"/>
                </a:cubicBezTo>
                <a:cubicBezTo>
                  <a:pt x="8" y="51"/>
                  <a:pt x="9" y="52"/>
                  <a:pt x="10" y="53"/>
                </a:cubicBezTo>
                <a:cubicBezTo>
                  <a:pt x="11" y="54"/>
                  <a:pt x="13" y="57"/>
                  <a:pt x="15" y="57"/>
                </a:cubicBezTo>
                <a:cubicBezTo>
                  <a:pt x="16" y="57"/>
                  <a:pt x="17" y="57"/>
                  <a:pt x="17" y="56"/>
                </a:cubicBezTo>
                <a:cubicBezTo>
                  <a:pt x="17" y="54"/>
                  <a:pt x="10" y="46"/>
                  <a:pt x="9" y="46"/>
                </a:cubicBezTo>
                <a:cubicBezTo>
                  <a:pt x="6" y="46"/>
                  <a:pt x="5" y="49"/>
                  <a:pt x="5" y="51"/>
                </a:cubicBezTo>
                <a:cubicBezTo>
                  <a:pt x="5" y="52"/>
                  <a:pt x="5" y="54"/>
                  <a:pt x="6" y="55"/>
                </a:cubicBezTo>
                <a:close/>
                <a:moveTo>
                  <a:pt x="22" y="51"/>
                </a:moveTo>
                <a:cubicBezTo>
                  <a:pt x="23" y="51"/>
                  <a:pt x="23" y="50"/>
                  <a:pt x="23" y="50"/>
                </a:cubicBezTo>
                <a:cubicBezTo>
                  <a:pt x="23" y="49"/>
                  <a:pt x="22" y="46"/>
                  <a:pt x="22" y="46"/>
                </a:cubicBezTo>
                <a:cubicBezTo>
                  <a:pt x="21" y="43"/>
                  <a:pt x="17" y="35"/>
                  <a:pt x="14" y="35"/>
                </a:cubicBezTo>
                <a:cubicBezTo>
                  <a:pt x="13" y="35"/>
                  <a:pt x="11" y="36"/>
                  <a:pt x="11" y="38"/>
                </a:cubicBezTo>
                <a:cubicBezTo>
                  <a:pt x="11" y="41"/>
                  <a:pt x="19" y="51"/>
                  <a:pt x="22" y="51"/>
                </a:cubicBezTo>
                <a:close/>
                <a:moveTo>
                  <a:pt x="21" y="28"/>
                </a:moveTo>
                <a:cubicBezTo>
                  <a:pt x="21" y="28"/>
                  <a:pt x="22" y="28"/>
                  <a:pt x="23" y="28"/>
                </a:cubicBezTo>
                <a:cubicBezTo>
                  <a:pt x="24" y="28"/>
                  <a:pt x="25" y="28"/>
                  <a:pt x="26" y="28"/>
                </a:cubicBezTo>
                <a:cubicBezTo>
                  <a:pt x="21" y="14"/>
                  <a:pt x="21" y="14"/>
                  <a:pt x="21" y="14"/>
                </a:cubicBezTo>
                <a:cubicBezTo>
                  <a:pt x="20" y="12"/>
                  <a:pt x="18" y="5"/>
                  <a:pt x="16" y="5"/>
                </a:cubicBezTo>
                <a:cubicBezTo>
                  <a:pt x="15" y="5"/>
                  <a:pt x="14" y="6"/>
                  <a:pt x="14" y="7"/>
                </a:cubicBezTo>
                <a:cubicBezTo>
                  <a:pt x="14" y="11"/>
                  <a:pt x="19" y="24"/>
                  <a:pt x="21" y="28"/>
                </a:cubicBezTo>
                <a:close/>
                <a:moveTo>
                  <a:pt x="27" y="47"/>
                </a:moveTo>
                <a:cubicBezTo>
                  <a:pt x="28" y="46"/>
                  <a:pt x="29" y="45"/>
                  <a:pt x="30" y="44"/>
                </a:cubicBezTo>
                <a:cubicBezTo>
                  <a:pt x="29" y="44"/>
                  <a:pt x="27" y="44"/>
                  <a:pt x="26" y="43"/>
                </a:cubicBezTo>
                <a:cubicBezTo>
                  <a:pt x="26" y="44"/>
                  <a:pt x="27" y="45"/>
                  <a:pt x="27" y="47"/>
                </a:cubicBezTo>
                <a:close/>
                <a:moveTo>
                  <a:pt x="33" y="29"/>
                </a:moveTo>
                <a:cubicBezTo>
                  <a:pt x="38" y="30"/>
                  <a:pt x="38" y="30"/>
                  <a:pt x="38" y="30"/>
                </a:cubicBezTo>
                <a:cubicBezTo>
                  <a:pt x="39" y="26"/>
                  <a:pt x="45" y="11"/>
                  <a:pt x="45" y="9"/>
                </a:cubicBezTo>
                <a:cubicBezTo>
                  <a:pt x="45" y="8"/>
                  <a:pt x="44" y="6"/>
                  <a:pt x="43" y="6"/>
                </a:cubicBezTo>
                <a:cubicBezTo>
                  <a:pt x="41" y="6"/>
                  <a:pt x="39" y="14"/>
                  <a:pt x="38" y="15"/>
                </a:cubicBezTo>
                <a:lnTo>
                  <a:pt x="33" y="2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3" name="Freeform 36"/>
          <p:cNvSpPr>
            <a:spLocks noEditPoints="1"/>
          </p:cNvSpPr>
          <p:nvPr/>
        </p:nvSpPr>
        <p:spPr bwMode="auto">
          <a:xfrm>
            <a:off x="7473951" y="2402681"/>
            <a:ext cx="138113" cy="130175"/>
          </a:xfrm>
          <a:custGeom>
            <a:avLst/>
            <a:gdLst/>
            <a:ahLst/>
            <a:cxnLst>
              <a:cxn ang="0">
                <a:pos x="40" y="21"/>
              </a:cxn>
              <a:cxn ang="0">
                <a:pos x="38" y="23"/>
              </a:cxn>
              <a:cxn ang="0">
                <a:pos x="37" y="23"/>
              </a:cxn>
              <a:cxn ang="0">
                <a:pos x="36" y="23"/>
              </a:cxn>
              <a:cxn ang="0">
                <a:pos x="20" y="7"/>
              </a:cxn>
              <a:cxn ang="0">
                <a:pos x="4" y="23"/>
              </a:cxn>
              <a:cxn ang="0">
                <a:pos x="3" y="23"/>
              </a:cxn>
              <a:cxn ang="0">
                <a:pos x="2" y="23"/>
              </a:cxn>
              <a:cxn ang="0">
                <a:pos x="0" y="21"/>
              </a:cxn>
              <a:cxn ang="0">
                <a:pos x="0" y="20"/>
              </a:cxn>
              <a:cxn ang="0">
                <a:pos x="0" y="19"/>
              </a:cxn>
              <a:cxn ang="0">
                <a:pos x="19" y="0"/>
              </a:cxn>
              <a:cxn ang="0">
                <a:pos x="20" y="0"/>
              </a:cxn>
              <a:cxn ang="0">
                <a:pos x="21" y="0"/>
              </a:cxn>
              <a:cxn ang="0">
                <a:pos x="40" y="19"/>
              </a:cxn>
              <a:cxn ang="0">
                <a:pos x="40" y="20"/>
              </a:cxn>
              <a:cxn ang="0">
                <a:pos x="40" y="21"/>
              </a:cxn>
              <a:cxn ang="0">
                <a:pos x="40" y="36"/>
              </a:cxn>
              <a:cxn ang="0">
                <a:pos x="38" y="38"/>
              </a:cxn>
              <a:cxn ang="0">
                <a:pos x="37" y="38"/>
              </a:cxn>
              <a:cxn ang="0">
                <a:pos x="36" y="38"/>
              </a:cxn>
              <a:cxn ang="0">
                <a:pos x="20" y="22"/>
              </a:cxn>
              <a:cxn ang="0">
                <a:pos x="4" y="38"/>
              </a:cxn>
              <a:cxn ang="0">
                <a:pos x="3" y="38"/>
              </a:cxn>
              <a:cxn ang="0">
                <a:pos x="2" y="38"/>
              </a:cxn>
              <a:cxn ang="0">
                <a:pos x="0" y="36"/>
              </a:cxn>
              <a:cxn ang="0">
                <a:pos x="0" y="35"/>
              </a:cxn>
              <a:cxn ang="0">
                <a:pos x="0" y="34"/>
              </a:cxn>
              <a:cxn ang="0">
                <a:pos x="19" y="15"/>
              </a:cxn>
              <a:cxn ang="0">
                <a:pos x="20" y="15"/>
              </a:cxn>
              <a:cxn ang="0">
                <a:pos x="21" y="15"/>
              </a:cxn>
              <a:cxn ang="0">
                <a:pos x="40" y="34"/>
              </a:cxn>
              <a:cxn ang="0">
                <a:pos x="40" y="35"/>
              </a:cxn>
              <a:cxn ang="0">
                <a:pos x="40" y="36"/>
              </a:cxn>
            </a:cxnLst>
            <a:rect l="0" t="0" r="r" b="b"/>
            <a:pathLst>
              <a:path w="40" h="38">
                <a:moveTo>
                  <a:pt x="40" y="21"/>
                </a:moveTo>
                <a:cubicBezTo>
                  <a:pt x="38" y="23"/>
                  <a:pt x="38" y="23"/>
                  <a:pt x="38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36" y="23"/>
                  <a:pt x="36" y="23"/>
                  <a:pt x="36" y="23"/>
                </a:cubicBezTo>
                <a:cubicBezTo>
                  <a:pt x="20" y="7"/>
                  <a:pt x="20" y="7"/>
                  <a:pt x="20" y="7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3" y="23"/>
                </a:cubicBezTo>
                <a:cubicBezTo>
                  <a:pt x="3" y="23"/>
                  <a:pt x="3" y="23"/>
                  <a:pt x="2" y="23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9"/>
                  <a:pt x="0" y="19"/>
                  <a:pt x="0" y="19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20" y="0"/>
                  <a:pt x="20" y="0"/>
                </a:cubicBezTo>
                <a:cubicBezTo>
                  <a:pt x="20" y="0"/>
                  <a:pt x="21" y="0"/>
                  <a:pt x="21" y="0"/>
                </a:cubicBezTo>
                <a:cubicBezTo>
                  <a:pt x="40" y="19"/>
                  <a:pt x="40" y="19"/>
                  <a:pt x="40" y="19"/>
                </a:cubicBezTo>
                <a:cubicBezTo>
                  <a:pt x="40" y="19"/>
                  <a:pt x="40" y="19"/>
                  <a:pt x="40" y="20"/>
                </a:cubicBezTo>
                <a:cubicBezTo>
                  <a:pt x="40" y="20"/>
                  <a:pt x="40" y="20"/>
                  <a:pt x="40" y="21"/>
                </a:cubicBezTo>
                <a:close/>
                <a:moveTo>
                  <a:pt x="40" y="36"/>
                </a:moveTo>
                <a:cubicBezTo>
                  <a:pt x="38" y="38"/>
                  <a:pt x="38" y="38"/>
                  <a:pt x="38" y="38"/>
                </a:cubicBezTo>
                <a:cubicBezTo>
                  <a:pt x="37" y="38"/>
                  <a:pt x="37" y="38"/>
                  <a:pt x="37" y="38"/>
                </a:cubicBezTo>
                <a:cubicBezTo>
                  <a:pt x="36" y="38"/>
                  <a:pt x="36" y="38"/>
                  <a:pt x="36" y="38"/>
                </a:cubicBezTo>
                <a:cubicBezTo>
                  <a:pt x="20" y="22"/>
                  <a:pt x="20" y="22"/>
                  <a:pt x="20" y="22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4" y="38"/>
                  <a:pt x="3" y="38"/>
                </a:cubicBezTo>
                <a:cubicBezTo>
                  <a:pt x="3" y="38"/>
                  <a:pt x="3" y="38"/>
                  <a:pt x="2" y="38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6"/>
                  <a:pt x="0" y="35"/>
                  <a:pt x="0" y="35"/>
                </a:cubicBezTo>
                <a:cubicBezTo>
                  <a:pt x="0" y="35"/>
                  <a:pt x="0" y="34"/>
                  <a:pt x="0" y="34"/>
                </a:cubicBezTo>
                <a:cubicBezTo>
                  <a:pt x="19" y="15"/>
                  <a:pt x="19" y="15"/>
                  <a:pt x="19" y="15"/>
                </a:cubicBezTo>
                <a:cubicBezTo>
                  <a:pt x="19" y="15"/>
                  <a:pt x="20" y="15"/>
                  <a:pt x="20" y="15"/>
                </a:cubicBezTo>
                <a:cubicBezTo>
                  <a:pt x="20" y="15"/>
                  <a:pt x="21" y="15"/>
                  <a:pt x="21" y="15"/>
                </a:cubicBezTo>
                <a:cubicBezTo>
                  <a:pt x="40" y="34"/>
                  <a:pt x="40" y="34"/>
                  <a:pt x="40" y="34"/>
                </a:cubicBezTo>
                <a:cubicBezTo>
                  <a:pt x="40" y="34"/>
                  <a:pt x="40" y="35"/>
                  <a:pt x="40" y="35"/>
                </a:cubicBezTo>
                <a:cubicBezTo>
                  <a:pt x="40" y="35"/>
                  <a:pt x="40" y="36"/>
                  <a:pt x="40" y="3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4" name="Freeform 37"/>
          <p:cNvSpPr/>
          <p:nvPr/>
        </p:nvSpPr>
        <p:spPr bwMode="auto">
          <a:xfrm>
            <a:off x="7969251" y="2437606"/>
            <a:ext cx="136525" cy="79375"/>
          </a:xfrm>
          <a:custGeom>
            <a:avLst/>
            <a:gdLst/>
            <a:ahLst/>
            <a:cxnLst>
              <a:cxn ang="0">
                <a:pos x="40" y="21"/>
              </a:cxn>
              <a:cxn ang="0">
                <a:pos x="38" y="23"/>
              </a:cxn>
              <a:cxn ang="0">
                <a:pos x="37" y="23"/>
              </a:cxn>
              <a:cxn ang="0">
                <a:pos x="36" y="23"/>
              </a:cxn>
              <a:cxn ang="0">
                <a:pos x="20" y="7"/>
              </a:cxn>
              <a:cxn ang="0">
                <a:pos x="4" y="23"/>
              </a:cxn>
              <a:cxn ang="0">
                <a:pos x="3" y="23"/>
              </a:cxn>
              <a:cxn ang="0">
                <a:pos x="2" y="23"/>
              </a:cxn>
              <a:cxn ang="0">
                <a:pos x="0" y="21"/>
              </a:cxn>
              <a:cxn ang="0">
                <a:pos x="0" y="20"/>
              </a:cxn>
              <a:cxn ang="0">
                <a:pos x="0" y="19"/>
              </a:cxn>
              <a:cxn ang="0">
                <a:pos x="19" y="0"/>
              </a:cxn>
              <a:cxn ang="0">
                <a:pos x="20" y="0"/>
              </a:cxn>
              <a:cxn ang="0">
                <a:pos x="21" y="0"/>
              </a:cxn>
              <a:cxn ang="0">
                <a:pos x="40" y="19"/>
              </a:cxn>
              <a:cxn ang="0">
                <a:pos x="40" y="20"/>
              </a:cxn>
              <a:cxn ang="0">
                <a:pos x="40" y="21"/>
              </a:cxn>
            </a:cxnLst>
            <a:rect l="0" t="0" r="r" b="b"/>
            <a:pathLst>
              <a:path w="40" h="23">
                <a:moveTo>
                  <a:pt x="40" y="21"/>
                </a:moveTo>
                <a:cubicBezTo>
                  <a:pt x="38" y="23"/>
                  <a:pt x="38" y="23"/>
                  <a:pt x="38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36" y="23"/>
                  <a:pt x="36" y="23"/>
                  <a:pt x="36" y="23"/>
                </a:cubicBezTo>
                <a:cubicBezTo>
                  <a:pt x="20" y="7"/>
                  <a:pt x="20" y="7"/>
                  <a:pt x="20" y="7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3" y="23"/>
                </a:cubicBezTo>
                <a:cubicBezTo>
                  <a:pt x="3" y="23"/>
                  <a:pt x="3" y="23"/>
                  <a:pt x="2" y="23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0"/>
                  <a:pt x="0" y="20"/>
                </a:cubicBezTo>
                <a:cubicBezTo>
                  <a:pt x="0" y="20"/>
                  <a:pt x="0" y="19"/>
                  <a:pt x="0" y="19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20" y="0"/>
                  <a:pt x="20" y="0"/>
                </a:cubicBezTo>
                <a:cubicBezTo>
                  <a:pt x="20" y="0"/>
                  <a:pt x="21" y="0"/>
                  <a:pt x="21" y="0"/>
                </a:cubicBezTo>
                <a:cubicBezTo>
                  <a:pt x="40" y="19"/>
                  <a:pt x="40" y="19"/>
                  <a:pt x="40" y="19"/>
                </a:cubicBezTo>
                <a:cubicBezTo>
                  <a:pt x="40" y="19"/>
                  <a:pt x="40" y="20"/>
                  <a:pt x="40" y="20"/>
                </a:cubicBezTo>
                <a:cubicBezTo>
                  <a:pt x="40" y="20"/>
                  <a:pt x="40" y="21"/>
                  <a:pt x="40" y="2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5" name="Freeform 38"/>
          <p:cNvSpPr>
            <a:spLocks noEditPoints="1"/>
          </p:cNvSpPr>
          <p:nvPr/>
        </p:nvSpPr>
        <p:spPr bwMode="auto">
          <a:xfrm>
            <a:off x="8453438" y="2358231"/>
            <a:ext cx="212725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2" y="31"/>
              </a:cxn>
              <a:cxn ang="0">
                <a:pos x="31" y="62"/>
              </a:cxn>
              <a:cxn ang="0">
                <a:pos x="51" y="30"/>
              </a:cxn>
              <a:cxn ang="0">
                <a:pos x="48" y="26"/>
              </a:cxn>
              <a:cxn ang="0">
                <a:pos x="46" y="25"/>
              </a:cxn>
              <a:cxn ang="0">
                <a:pos x="44" y="26"/>
              </a:cxn>
              <a:cxn ang="0">
                <a:pos x="36" y="33"/>
              </a:cxn>
              <a:cxn ang="0">
                <a:pos x="36" y="13"/>
              </a:cxn>
              <a:cxn ang="0">
                <a:pos x="34" y="11"/>
              </a:cxn>
              <a:cxn ang="0">
                <a:pos x="29" y="11"/>
              </a:cxn>
              <a:cxn ang="0">
                <a:pos x="26" y="13"/>
              </a:cxn>
              <a:cxn ang="0">
                <a:pos x="26" y="33"/>
              </a:cxn>
              <a:cxn ang="0">
                <a:pos x="19" y="26"/>
              </a:cxn>
              <a:cxn ang="0">
                <a:pos x="17" y="25"/>
              </a:cxn>
              <a:cxn ang="0">
                <a:pos x="15" y="26"/>
              </a:cxn>
              <a:cxn ang="0">
                <a:pos x="11" y="30"/>
              </a:cxn>
              <a:cxn ang="0">
                <a:pos x="11" y="31"/>
              </a:cxn>
              <a:cxn ang="0">
                <a:pos x="11" y="33"/>
              </a:cxn>
              <a:cxn ang="0">
                <a:pos x="26" y="48"/>
              </a:cxn>
              <a:cxn ang="0">
                <a:pos x="30" y="51"/>
              </a:cxn>
              <a:cxn ang="0">
                <a:pos x="31" y="52"/>
              </a:cxn>
              <a:cxn ang="0">
                <a:pos x="33" y="51"/>
              </a:cxn>
              <a:cxn ang="0">
                <a:pos x="37" y="48"/>
              </a:cxn>
              <a:cxn ang="0">
                <a:pos x="51" y="33"/>
              </a:cxn>
              <a:cxn ang="0">
                <a:pos x="52" y="31"/>
              </a:cxn>
              <a:cxn ang="0">
                <a:pos x="51" y="30"/>
              </a:cxn>
            </a:cxnLst>
            <a:rect l="0" t="0" r="r" b="b"/>
            <a:pathLst>
              <a:path w="62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ubicBezTo>
                  <a:pt x="62" y="48"/>
                  <a:pt x="48" y="62"/>
                  <a:pt x="31" y="62"/>
                </a:cubicBezTo>
                <a:close/>
                <a:moveTo>
                  <a:pt x="51" y="30"/>
                </a:moveTo>
                <a:cubicBezTo>
                  <a:pt x="48" y="26"/>
                  <a:pt x="48" y="26"/>
                  <a:pt x="48" y="26"/>
                </a:cubicBezTo>
                <a:cubicBezTo>
                  <a:pt x="47" y="25"/>
                  <a:pt x="47" y="25"/>
                  <a:pt x="46" y="25"/>
                </a:cubicBezTo>
                <a:cubicBezTo>
                  <a:pt x="45" y="25"/>
                  <a:pt x="45" y="25"/>
                  <a:pt x="44" y="26"/>
                </a:cubicBezTo>
                <a:cubicBezTo>
                  <a:pt x="36" y="33"/>
                  <a:pt x="36" y="33"/>
                  <a:pt x="36" y="33"/>
                </a:cubicBezTo>
                <a:cubicBezTo>
                  <a:pt x="36" y="13"/>
                  <a:pt x="36" y="13"/>
                  <a:pt x="36" y="13"/>
                </a:cubicBezTo>
                <a:cubicBezTo>
                  <a:pt x="36" y="12"/>
                  <a:pt x="35" y="11"/>
                  <a:pt x="34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7" y="11"/>
                  <a:pt x="26" y="12"/>
                  <a:pt x="26" y="13"/>
                </a:cubicBezTo>
                <a:cubicBezTo>
                  <a:pt x="26" y="33"/>
                  <a:pt x="26" y="33"/>
                  <a:pt x="26" y="33"/>
                </a:cubicBezTo>
                <a:cubicBezTo>
                  <a:pt x="19" y="26"/>
                  <a:pt x="19" y="26"/>
                  <a:pt x="19" y="26"/>
                </a:cubicBezTo>
                <a:cubicBezTo>
                  <a:pt x="18" y="25"/>
                  <a:pt x="17" y="25"/>
                  <a:pt x="17" y="25"/>
                </a:cubicBezTo>
                <a:cubicBezTo>
                  <a:pt x="16" y="25"/>
                  <a:pt x="15" y="25"/>
                  <a:pt x="15" y="26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1"/>
                  <a:pt x="11" y="31"/>
                </a:cubicBezTo>
                <a:cubicBezTo>
                  <a:pt x="11" y="32"/>
                  <a:pt x="11" y="33"/>
                  <a:pt x="11" y="33"/>
                </a:cubicBezTo>
                <a:cubicBezTo>
                  <a:pt x="26" y="48"/>
                  <a:pt x="26" y="48"/>
                  <a:pt x="26" y="48"/>
                </a:cubicBezTo>
                <a:cubicBezTo>
                  <a:pt x="30" y="51"/>
                  <a:pt x="30" y="51"/>
                  <a:pt x="30" y="51"/>
                </a:cubicBezTo>
                <a:cubicBezTo>
                  <a:pt x="30" y="52"/>
                  <a:pt x="31" y="52"/>
                  <a:pt x="31" y="52"/>
                </a:cubicBezTo>
                <a:cubicBezTo>
                  <a:pt x="32" y="52"/>
                  <a:pt x="33" y="52"/>
                  <a:pt x="33" y="51"/>
                </a:cubicBezTo>
                <a:cubicBezTo>
                  <a:pt x="37" y="48"/>
                  <a:pt x="37" y="48"/>
                  <a:pt x="37" y="48"/>
                </a:cubicBezTo>
                <a:cubicBezTo>
                  <a:pt x="51" y="33"/>
                  <a:pt x="51" y="33"/>
                  <a:pt x="51" y="33"/>
                </a:cubicBezTo>
                <a:cubicBezTo>
                  <a:pt x="52" y="33"/>
                  <a:pt x="52" y="32"/>
                  <a:pt x="52" y="31"/>
                </a:cubicBezTo>
                <a:cubicBezTo>
                  <a:pt x="52" y="31"/>
                  <a:pt x="52" y="30"/>
                  <a:pt x="51" y="3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6" name="Freeform 39"/>
          <p:cNvSpPr>
            <a:spLocks noEditPoints="1"/>
          </p:cNvSpPr>
          <p:nvPr/>
        </p:nvSpPr>
        <p:spPr bwMode="auto">
          <a:xfrm>
            <a:off x="8948738" y="2358231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31" y="9"/>
              </a:cxn>
              <a:cxn ang="0">
                <a:pos x="9" y="31"/>
              </a:cxn>
              <a:cxn ang="0">
                <a:pos x="31" y="53"/>
              </a:cxn>
              <a:cxn ang="0">
                <a:pos x="52" y="31"/>
              </a:cxn>
              <a:cxn ang="0">
                <a:pos x="31" y="9"/>
              </a:cxn>
              <a:cxn ang="0">
                <a:pos x="46" y="32"/>
              </a:cxn>
              <a:cxn ang="0">
                <a:pos x="33" y="45"/>
              </a:cxn>
              <a:cxn ang="0">
                <a:pos x="32" y="45"/>
              </a:cxn>
              <a:cxn ang="0">
                <a:pos x="31" y="44"/>
              </a:cxn>
              <a:cxn ang="0">
                <a:pos x="31" y="36"/>
              </a:cxn>
              <a:cxn ang="0">
                <a:pos x="16" y="36"/>
              </a:cxn>
              <a:cxn ang="0">
                <a:pos x="15" y="35"/>
              </a:cxn>
              <a:cxn ang="0">
                <a:pos x="15" y="27"/>
              </a:cxn>
              <a:cxn ang="0">
                <a:pos x="16" y="26"/>
              </a:cxn>
              <a:cxn ang="0">
                <a:pos x="31" y="26"/>
              </a:cxn>
              <a:cxn ang="0">
                <a:pos x="31" y="18"/>
              </a:cxn>
              <a:cxn ang="0">
                <a:pos x="32" y="17"/>
              </a:cxn>
              <a:cxn ang="0">
                <a:pos x="33" y="18"/>
              </a:cxn>
              <a:cxn ang="0">
                <a:pos x="46" y="30"/>
              </a:cxn>
              <a:cxn ang="0">
                <a:pos x="46" y="31"/>
              </a:cxn>
              <a:cxn ang="0">
                <a:pos x="46" y="32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31" y="9"/>
                </a:moveTo>
                <a:cubicBezTo>
                  <a:pt x="19" y="9"/>
                  <a:pt x="9" y="19"/>
                  <a:pt x="9" y="31"/>
                </a:cubicBezTo>
                <a:cubicBezTo>
                  <a:pt x="9" y="43"/>
                  <a:pt x="19" y="53"/>
                  <a:pt x="31" y="53"/>
                </a:cubicBezTo>
                <a:cubicBezTo>
                  <a:pt x="43" y="53"/>
                  <a:pt x="52" y="43"/>
                  <a:pt x="52" y="31"/>
                </a:cubicBezTo>
                <a:cubicBezTo>
                  <a:pt x="52" y="19"/>
                  <a:pt x="43" y="9"/>
                  <a:pt x="31" y="9"/>
                </a:cubicBezTo>
                <a:close/>
                <a:moveTo>
                  <a:pt x="46" y="32"/>
                </a:moveTo>
                <a:cubicBezTo>
                  <a:pt x="33" y="45"/>
                  <a:pt x="33" y="45"/>
                  <a:pt x="33" y="45"/>
                </a:cubicBezTo>
                <a:cubicBezTo>
                  <a:pt x="33" y="45"/>
                  <a:pt x="32" y="45"/>
                  <a:pt x="32" y="45"/>
                </a:cubicBezTo>
                <a:cubicBezTo>
                  <a:pt x="31" y="45"/>
                  <a:pt x="31" y="45"/>
                  <a:pt x="31" y="44"/>
                </a:cubicBezTo>
                <a:cubicBezTo>
                  <a:pt x="31" y="36"/>
                  <a:pt x="31" y="36"/>
                  <a:pt x="31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6" y="36"/>
                  <a:pt x="15" y="36"/>
                  <a:pt x="15" y="35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7"/>
                  <a:pt x="16" y="26"/>
                  <a:pt x="16" y="26"/>
                </a:cubicBezTo>
                <a:cubicBezTo>
                  <a:pt x="31" y="26"/>
                  <a:pt x="31" y="26"/>
                  <a:pt x="31" y="26"/>
                </a:cubicBezTo>
                <a:cubicBezTo>
                  <a:pt x="31" y="18"/>
                  <a:pt x="31" y="18"/>
                  <a:pt x="31" y="18"/>
                </a:cubicBezTo>
                <a:cubicBezTo>
                  <a:pt x="31" y="18"/>
                  <a:pt x="31" y="17"/>
                  <a:pt x="32" y="17"/>
                </a:cubicBezTo>
                <a:cubicBezTo>
                  <a:pt x="32" y="17"/>
                  <a:pt x="33" y="17"/>
                  <a:pt x="33" y="18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1"/>
                  <a:pt x="46" y="31"/>
                  <a:pt x="46" y="31"/>
                </a:cubicBezTo>
                <a:cubicBezTo>
                  <a:pt x="46" y="32"/>
                  <a:pt x="46" y="32"/>
                  <a:pt x="46" y="3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7" name="Freeform 40"/>
          <p:cNvSpPr>
            <a:spLocks noEditPoints="1"/>
          </p:cNvSpPr>
          <p:nvPr/>
        </p:nvSpPr>
        <p:spPr bwMode="auto">
          <a:xfrm>
            <a:off x="9442451" y="2358231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31" y="9"/>
              </a:cxn>
              <a:cxn ang="0">
                <a:pos x="9" y="31"/>
              </a:cxn>
              <a:cxn ang="0">
                <a:pos x="31" y="53"/>
              </a:cxn>
              <a:cxn ang="0">
                <a:pos x="52" y="31"/>
              </a:cxn>
              <a:cxn ang="0">
                <a:pos x="31" y="9"/>
              </a:cxn>
              <a:cxn ang="0">
                <a:pos x="46" y="32"/>
              </a:cxn>
              <a:cxn ang="0">
                <a:pos x="33" y="45"/>
              </a:cxn>
              <a:cxn ang="0">
                <a:pos x="32" y="45"/>
              </a:cxn>
              <a:cxn ang="0">
                <a:pos x="31" y="44"/>
              </a:cxn>
              <a:cxn ang="0">
                <a:pos x="31" y="36"/>
              </a:cxn>
              <a:cxn ang="0">
                <a:pos x="16" y="36"/>
              </a:cxn>
              <a:cxn ang="0">
                <a:pos x="15" y="35"/>
              </a:cxn>
              <a:cxn ang="0">
                <a:pos x="15" y="27"/>
              </a:cxn>
              <a:cxn ang="0">
                <a:pos x="16" y="26"/>
              </a:cxn>
              <a:cxn ang="0">
                <a:pos x="31" y="26"/>
              </a:cxn>
              <a:cxn ang="0">
                <a:pos x="31" y="18"/>
              </a:cxn>
              <a:cxn ang="0">
                <a:pos x="32" y="17"/>
              </a:cxn>
              <a:cxn ang="0">
                <a:pos x="33" y="18"/>
              </a:cxn>
              <a:cxn ang="0">
                <a:pos x="46" y="30"/>
              </a:cxn>
              <a:cxn ang="0">
                <a:pos x="46" y="31"/>
              </a:cxn>
              <a:cxn ang="0">
                <a:pos x="46" y="32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31" y="9"/>
                </a:moveTo>
                <a:cubicBezTo>
                  <a:pt x="19" y="9"/>
                  <a:pt x="9" y="19"/>
                  <a:pt x="9" y="31"/>
                </a:cubicBezTo>
                <a:cubicBezTo>
                  <a:pt x="9" y="43"/>
                  <a:pt x="19" y="53"/>
                  <a:pt x="31" y="53"/>
                </a:cubicBezTo>
                <a:cubicBezTo>
                  <a:pt x="43" y="53"/>
                  <a:pt x="52" y="43"/>
                  <a:pt x="52" y="31"/>
                </a:cubicBezTo>
                <a:cubicBezTo>
                  <a:pt x="52" y="19"/>
                  <a:pt x="43" y="9"/>
                  <a:pt x="31" y="9"/>
                </a:cubicBezTo>
                <a:close/>
                <a:moveTo>
                  <a:pt x="46" y="32"/>
                </a:moveTo>
                <a:cubicBezTo>
                  <a:pt x="33" y="45"/>
                  <a:pt x="33" y="45"/>
                  <a:pt x="33" y="45"/>
                </a:cubicBezTo>
                <a:cubicBezTo>
                  <a:pt x="33" y="45"/>
                  <a:pt x="32" y="45"/>
                  <a:pt x="32" y="45"/>
                </a:cubicBezTo>
                <a:cubicBezTo>
                  <a:pt x="31" y="45"/>
                  <a:pt x="31" y="45"/>
                  <a:pt x="31" y="44"/>
                </a:cubicBezTo>
                <a:cubicBezTo>
                  <a:pt x="31" y="36"/>
                  <a:pt x="31" y="36"/>
                  <a:pt x="31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6" y="36"/>
                  <a:pt x="15" y="36"/>
                  <a:pt x="15" y="35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7"/>
                  <a:pt x="16" y="26"/>
                  <a:pt x="16" y="26"/>
                </a:cubicBezTo>
                <a:cubicBezTo>
                  <a:pt x="31" y="26"/>
                  <a:pt x="31" y="26"/>
                  <a:pt x="31" y="26"/>
                </a:cubicBezTo>
                <a:cubicBezTo>
                  <a:pt x="31" y="18"/>
                  <a:pt x="31" y="18"/>
                  <a:pt x="31" y="18"/>
                </a:cubicBezTo>
                <a:cubicBezTo>
                  <a:pt x="31" y="18"/>
                  <a:pt x="31" y="17"/>
                  <a:pt x="32" y="17"/>
                </a:cubicBezTo>
                <a:cubicBezTo>
                  <a:pt x="32" y="17"/>
                  <a:pt x="33" y="17"/>
                  <a:pt x="33" y="18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1"/>
                  <a:pt x="46" y="31"/>
                  <a:pt x="46" y="31"/>
                </a:cubicBezTo>
                <a:cubicBezTo>
                  <a:pt x="46" y="32"/>
                  <a:pt x="46" y="32"/>
                  <a:pt x="46" y="3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8" name="Freeform 41"/>
          <p:cNvSpPr/>
          <p:nvPr/>
        </p:nvSpPr>
        <p:spPr bwMode="auto">
          <a:xfrm>
            <a:off x="9937751" y="2340769"/>
            <a:ext cx="247650" cy="247650"/>
          </a:xfrm>
          <a:custGeom>
            <a:avLst/>
            <a:gdLst/>
            <a:ahLst/>
            <a:cxnLst>
              <a:cxn ang="0">
                <a:pos x="72" y="38"/>
              </a:cxn>
              <a:cxn ang="0">
                <a:pos x="61" y="48"/>
              </a:cxn>
              <a:cxn ang="0">
                <a:pos x="60" y="49"/>
              </a:cxn>
              <a:cxn ang="0">
                <a:pos x="57" y="47"/>
              </a:cxn>
              <a:cxn ang="0">
                <a:pos x="57" y="41"/>
              </a:cxn>
              <a:cxn ang="0">
                <a:pos x="42" y="41"/>
              </a:cxn>
              <a:cxn ang="0">
                <a:pos x="42" y="57"/>
              </a:cxn>
              <a:cxn ang="0">
                <a:pos x="47" y="57"/>
              </a:cxn>
              <a:cxn ang="0">
                <a:pos x="49" y="59"/>
              </a:cxn>
              <a:cxn ang="0">
                <a:pos x="49" y="61"/>
              </a:cxn>
              <a:cxn ang="0">
                <a:pos x="38" y="72"/>
              </a:cxn>
              <a:cxn ang="0">
                <a:pos x="36" y="72"/>
              </a:cxn>
              <a:cxn ang="0">
                <a:pos x="35" y="72"/>
              </a:cxn>
              <a:cxn ang="0">
                <a:pos x="24" y="61"/>
              </a:cxn>
              <a:cxn ang="0">
                <a:pos x="24" y="59"/>
              </a:cxn>
              <a:cxn ang="0">
                <a:pos x="26" y="57"/>
              </a:cxn>
              <a:cxn ang="0">
                <a:pos x="31" y="57"/>
              </a:cxn>
              <a:cxn ang="0">
                <a:pos x="31" y="41"/>
              </a:cxn>
              <a:cxn ang="0">
                <a:pos x="16" y="41"/>
              </a:cxn>
              <a:cxn ang="0">
                <a:pos x="16" y="47"/>
              </a:cxn>
              <a:cxn ang="0">
                <a:pos x="13" y="49"/>
              </a:cxn>
              <a:cxn ang="0">
                <a:pos x="12" y="48"/>
              </a:cxn>
              <a:cxn ang="0">
                <a:pos x="1" y="38"/>
              </a:cxn>
              <a:cxn ang="0">
                <a:pos x="0" y="36"/>
              </a:cxn>
              <a:cxn ang="0">
                <a:pos x="1" y="34"/>
              </a:cxn>
              <a:cxn ang="0">
                <a:pos x="12" y="24"/>
              </a:cxn>
              <a:cxn ang="0">
                <a:pos x="13" y="23"/>
              </a:cxn>
              <a:cxn ang="0">
                <a:pos x="16" y="26"/>
              </a:cxn>
              <a:cxn ang="0">
                <a:pos x="16" y="31"/>
              </a:cxn>
              <a:cxn ang="0">
                <a:pos x="31" y="31"/>
              </a:cxn>
              <a:cxn ang="0">
                <a:pos x="31" y="16"/>
              </a:cxn>
              <a:cxn ang="0">
                <a:pos x="26" y="16"/>
              </a:cxn>
              <a:cxn ang="0">
                <a:pos x="24" y="13"/>
              </a:cxn>
              <a:cxn ang="0">
                <a:pos x="24" y="11"/>
              </a:cxn>
              <a:cxn ang="0">
                <a:pos x="35" y="1"/>
              </a:cxn>
              <a:cxn ang="0">
                <a:pos x="36" y="0"/>
              </a:cxn>
              <a:cxn ang="0">
                <a:pos x="38" y="1"/>
              </a:cxn>
              <a:cxn ang="0">
                <a:pos x="49" y="11"/>
              </a:cxn>
              <a:cxn ang="0">
                <a:pos x="49" y="13"/>
              </a:cxn>
              <a:cxn ang="0">
                <a:pos x="47" y="16"/>
              </a:cxn>
              <a:cxn ang="0">
                <a:pos x="42" y="16"/>
              </a:cxn>
              <a:cxn ang="0">
                <a:pos x="42" y="31"/>
              </a:cxn>
              <a:cxn ang="0">
                <a:pos x="57" y="31"/>
              </a:cxn>
              <a:cxn ang="0">
                <a:pos x="57" y="26"/>
              </a:cxn>
              <a:cxn ang="0">
                <a:pos x="60" y="23"/>
              </a:cxn>
              <a:cxn ang="0">
                <a:pos x="61" y="24"/>
              </a:cxn>
              <a:cxn ang="0">
                <a:pos x="72" y="34"/>
              </a:cxn>
              <a:cxn ang="0">
                <a:pos x="72" y="36"/>
              </a:cxn>
              <a:cxn ang="0">
                <a:pos x="72" y="38"/>
              </a:cxn>
            </a:cxnLst>
            <a:rect l="0" t="0" r="r" b="b"/>
            <a:pathLst>
              <a:path w="72" h="72">
                <a:moveTo>
                  <a:pt x="72" y="38"/>
                </a:moveTo>
                <a:cubicBezTo>
                  <a:pt x="61" y="48"/>
                  <a:pt x="61" y="48"/>
                  <a:pt x="61" y="48"/>
                </a:cubicBezTo>
                <a:cubicBezTo>
                  <a:pt x="61" y="49"/>
                  <a:pt x="60" y="49"/>
                  <a:pt x="60" y="49"/>
                </a:cubicBezTo>
                <a:cubicBezTo>
                  <a:pt x="58" y="49"/>
                  <a:pt x="57" y="48"/>
                  <a:pt x="57" y="47"/>
                </a:cubicBezTo>
                <a:cubicBezTo>
                  <a:pt x="57" y="41"/>
                  <a:pt x="57" y="41"/>
                  <a:pt x="57" y="41"/>
                </a:cubicBezTo>
                <a:cubicBezTo>
                  <a:pt x="42" y="41"/>
                  <a:pt x="42" y="41"/>
                  <a:pt x="42" y="41"/>
                </a:cubicBezTo>
                <a:cubicBezTo>
                  <a:pt x="42" y="57"/>
                  <a:pt x="42" y="57"/>
                  <a:pt x="42" y="57"/>
                </a:cubicBezTo>
                <a:cubicBezTo>
                  <a:pt x="47" y="57"/>
                  <a:pt x="47" y="57"/>
                  <a:pt x="47" y="57"/>
                </a:cubicBezTo>
                <a:cubicBezTo>
                  <a:pt x="48" y="57"/>
                  <a:pt x="49" y="58"/>
                  <a:pt x="49" y="59"/>
                </a:cubicBezTo>
                <a:cubicBezTo>
                  <a:pt x="49" y="60"/>
                  <a:pt x="49" y="61"/>
                  <a:pt x="49" y="61"/>
                </a:cubicBezTo>
                <a:cubicBezTo>
                  <a:pt x="38" y="72"/>
                  <a:pt x="38" y="72"/>
                  <a:pt x="38" y="72"/>
                </a:cubicBezTo>
                <a:cubicBezTo>
                  <a:pt x="38" y="72"/>
                  <a:pt x="37" y="72"/>
                  <a:pt x="36" y="72"/>
                </a:cubicBezTo>
                <a:cubicBezTo>
                  <a:pt x="36" y="72"/>
                  <a:pt x="35" y="72"/>
                  <a:pt x="35" y="72"/>
                </a:cubicBezTo>
                <a:cubicBezTo>
                  <a:pt x="24" y="61"/>
                  <a:pt x="24" y="61"/>
                  <a:pt x="24" y="61"/>
                </a:cubicBezTo>
                <a:cubicBezTo>
                  <a:pt x="24" y="61"/>
                  <a:pt x="24" y="60"/>
                  <a:pt x="24" y="59"/>
                </a:cubicBezTo>
                <a:cubicBezTo>
                  <a:pt x="24" y="58"/>
                  <a:pt x="25" y="57"/>
                  <a:pt x="26" y="57"/>
                </a:cubicBezTo>
                <a:cubicBezTo>
                  <a:pt x="31" y="57"/>
                  <a:pt x="31" y="57"/>
                  <a:pt x="31" y="57"/>
                </a:cubicBezTo>
                <a:cubicBezTo>
                  <a:pt x="31" y="41"/>
                  <a:pt x="31" y="41"/>
                  <a:pt x="31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6" y="47"/>
                  <a:pt x="16" y="47"/>
                  <a:pt x="16" y="47"/>
                </a:cubicBezTo>
                <a:cubicBezTo>
                  <a:pt x="16" y="48"/>
                  <a:pt x="15" y="49"/>
                  <a:pt x="13" y="49"/>
                </a:cubicBezTo>
                <a:cubicBezTo>
                  <a:pt x="13" y="49"/>
                  <a:pt x="12" y="49"/>
                  <a:pt x="12" y="48"/>
                </a:cubicBezTo>
                <a:cubicBezTo>
                  <a:pt x="1" y="38"/>
                  <a:pt x="1" y="38"/>
                  <a:pt x="1" y="38"/>
                </a:cubicBezTo>
                <a:cubicBezTo>
                  <a:pt x="1" y="38"/>
                  <a:pt x="0" y="37"/>
                  <a:pt x="0" y="36"/>
                </a:cubicBezTo>
                <a:cubicBezTo>
                  <a:pt x="0" y="36"/>
                  <a:pt x="1" y="35"/>
                  <a:pt x="1" y="3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3" y="23"/>
                  <a:pt x="13" y="23"/>
                </a:cubicBezTo>
                <a:cubicBezTo>
                  <a:pt x="15" y="23"/>
                  <a:pt x="16" y="25"/>
                  <a:pt x="16" y="26"/>
                </a:cubicBezTo>
                <a:cubicBezTo>
                  <a:pt x="16" y="31"/>
                  <a:pt x="16" y="31"/>
                  <a:pt x="16" y="31"/>
                </a:cubicBezTo>
                <a:cubicBezTo>
                  <a:pt x="31" y="31"/>
                  <a:pt x="31" y="31"/>
                  <a:pt x="31" y="31"/>
                </a:cubicBezTo>
                <a:cubicBezTo>
                  <a:pt x="31" y="16"/>
                  <a:pt x="31" y="16"/>
                  <a:pt x="31" y="16"/>
                </a:cubicBezTo>
                <a:cubicBezTo>
                  <a:pt x="26" y="16"/>
                  <a:pt x="26" y="16"/>
                  <a:pt x="26" y="16"/>
                </a:cubicBezTo>
                <a:cubicBezTo>
                  <a:pt x="25" y="16"/>
                  <a:pt x="24" y="15"/>
                  <a:pt x="24" y="13"/>
                </a:cubicBezTo>
                <a:cubicBezTo>
                  <a:pt x="24" y="12"/>
                  <a:pt x="24" y="12"/>
                  <a:pt x="24" y="11"/>
                </a:cubicBezTo>
                <a:cubicBezTo>
                  <a:pt x="35" y="1"/>
                  <a:pt x="35" y="1"/>
                  <a:pt x="35" y="1"/>
                </a:cubicBezTo>
                <a:cubicBezTo>
                  <a:pt x="35" y="1"/>
                  <a:pt x="36" y="0"/>
                  <a:pt x="36" y="0"/>
                </a:cubicBezTo>
                <a:cubicBezTo>
                  <a:pt x="37" y="0"/>
                  <a:pt x="38" y="1"/>
                  <a:pt x="38" y="1"/>
                </a:cubicBezTo>
                <a:cubicBezTo>
                  <a:pt x="49" y="11"/>
                  <a:pt x="49" y="11"/>
                  <a:pt x="49" y="11"/>
                </a:cubicBezTo>
                <a:cubicBezTo>
                  <a:pt x="49" y="12"/>
                  <a:pt x="49" y="12"/>
                  <a:pt x="49" y="13"/>
                </a:cubicBezTo>
                <a:cubicBezTo>
                  <a:pt x="49" y="15"/>
                  <a:pt x="48" y="16"/>
                  <a:pt x="47" y="16"/>
                </a:cubicBezTo>
                <a:cubicBezTo>
                  <a:pt x="42" y="16"/>
                  <a:pt x="42" y="16"/>
                  <a:pt x="42" y="16"/>
                </a:cubicBezTo>
                <a:cubicBezTo>
                  <a:pt x="42" y="31"/>
                  <a:pt x="42" y="31"/>
                  <a:pt x="42" y="31"/>
                </a:cubicBezTo>
                <a:cubicBezTo>
                  <a:pt x="57" y="31"/>
                  <a:pt x="57" y="31"/>
                  <a:pt x="57" y="31"/>
                </a:cubicBezTo>
                <a:cubicBezTo>
                  <a:pt x="57" y="26"/>
                  <a:pt x="57" y="26"/>
                  <a:pt x="57" y="26"/>
                </a:cubicBezTo>
                <a:cubicBezTo>
                  <a:pt x="57" y="25"/>
                  <a:pt x="58" y="23"/>
                  <a:pt x="60" y="23"/>
                </a:cubicBezTo>
                <a:cubicBezTo>
                  <a:pt x="60" y="23"/>
                  <a:pt x="61" y="24"/>
                  <a:pt x="61" y="24"/>
                </a:cubicBezTo>
                <a:cubicBezTo>
                  <a:pt x="72" y="34"/>
                  <a:pt x="72" y="34"/>
                  <a:pt x="72" y="34"/>
                </a:cubicBezTo>
                <a:cubicBezTo>
                  <a:pt x="72" y="35"/>
                  <a:pt x="72" y="36"/>
                  <a:pt x="72" y="36"/>
                </a:cubicBezTo>
                <a:cubicBezTo>
                  <a:pt x="72" y="37"/>
                  <a:pt x="72" y="38"/>
                  <a:pt x="72" y="3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9" name="Freeform 42"/>
          <p:cNvSpPr/>
          <p:nvPr/>
        </p:nvSpPr>
        <p:spPr bwMode="auto">
          <a:xfrm>
            <a:off x="10377488" y="2358231"/>
            <a:ext cx="203200" cy="212725"/>
          </a:xfrm>
          <a:custGeom>
            <a:avLst/>
            <a:gdLst/>
            <a:ahLst/>
            <a:cxnLst>
              <a:cxn ang="0">
                <a:pos x="58" y="45"/>
              </a:cxn>
              <a:cxn ang="0">
                <a:pos x="55" y="49"/>
              </a:cxn>
              <a:cxn ang="0">
                <a:pos x="48" y="51"/>
              </a:cxn>
              <a:cxn ang="0">
                <a:pos x="38" y="45"/>
              </a:cxn>
              <a:cxn ang="0">
                <a:pos x="38" y="57"/>
              </a:cxn>
              <a:cxn ang="0">
                <a:pos x="32" y="62"/>
              </a:cxn>
              <a:cxn ang="0">
                <a:pos x="27" y="62"/>
              </a:cxn>
              <a:cxn ang="0">
                <a:pos x="22" y="57"/>
              </a:cxn>
              <a:cxn ang="0">
                <a:pos x="22" y="45"/>
              </a:cxn>
              <a:cxn ang="0">
                <a:pos x="11" y="51"/>
              </a:cxn>
              <a:cxn ang="0">
                <a:pos x="4" y="49"/>
              </a:cxn>
              <a:cxn ang="0">
                <a:pos x="2" y="45"/>
              </a:cxn>
              <a:cxn ang="0">
                <a:pos x="4" y="37"/>
              </a:cxn>
              <a:cxn ang="0">
                <a:pos x="14" y="31"/>
              </a:cxn>
              <a:cxn ang="0">
                <a:pos x="4" y="25"/>
              </a:cxn>
              <a:cxn ang="0">
                <a:pos x="2" y="18"/>
              </a:cxn>
              <a:cxn ang="0">
                <a:pos x="4" y="14"/>
              </a:cxn>
              <a:cxn ang="0">
                <a:pos x="11" y="12"/>
              </a:cxn>
              <a:cxn ang="0">
                <a:pos x="22" y="18"/>
              </a:cxn>
              <a:cxn ang="0">
                <a:pos x="22" y="6"/>
              </a:cxn>
              <a:cxn ang="0">
                <a:pos x="27" y="0"/>
              </a:cxn>
              <a:cxn ang="0">
                <a:pos x="32" y="0"/>
              </a:cxn>
              <a:cxn ang="0">
                <a:pos x="38" y="6"/>
              </a:cxn>
              <a:cxn ang="0">
                <a:pos x="38" y="18"/>
              </a:cxn>
              <a:cxn ang="0">
                <a:pos x="48" y="12"/>
              </a:cxn>
              <a:cxn ang="0">
                <a:pos x="55" y="14"/>
              </a:cxn>
              <a:cxn ang="0">
                <a:pos x="58" y="18"/>
              </a:cxn>
              <a:cxn ang="0">
                <a:pos x="56" y="25"/>
              </a:cxn>
              <a:cxn ang="0">
                <a:pos x="45" y="31"/>
              </a:cxn>
              <a:cxn ang="0">
                <a:pos x="56" y="37"/>
              </a:cxn>
              <a:cxn ang="0">
                <a:pos x="58" y="45"/>
              </a:cxn>
            </a:cxnLst>
            <a:rect l="0" t="0" r="r" b="b"/>
            <a:pathLst>
              <a:path w="59" h="62">
                <a:moveTo>
                  <a:pt x="58" y="45"/>
                </a:moveTo>
                <a:cubicBezTo>
                  <a:pt x="55" y="49"/>
                  <a:pt x="55" y="49"/>
                  <a:pt x="55" y="49"/>
                </a:cubicBezTo>
                <a:cubicBezTo>
                  <a:pt x="54" y="51"/>
                  <a:pt x="51" y="52"/>
                  <a:pt x="48" y="51"/>
                </a:cubicBezTo>
                <a:cubicBezTo>
                  <a:pt x="38" y="45"/>
                  <a:pt x="38" y="45"/>
                  <a:pt x="38" y="45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60"/>
                  <a:pt x="35" y="62"/>
                  <a:pt x="32" y="62"/>
                </a:cubicBezTo>
                <a:cubicBezTo>
                  <a:pt x="27" y="62"/>
                  <a:pt x="27" y="62"/>
                  <a:pt x="27" y="62"/>
                </a:cubicBezTo>
                <a:cubicBezTo>
                  <a:pt x="25" y="62"/>
                  <a:pt x="22" y="60"/>
                  <a:pt x="22" y="57"/>
                </a:cubicBezTo>
                <a:cubicBezTo>
                  <a:pt x="22" y="45"/>
                  <a:pt x="22" y="45"/>
                  <a:pt x="22" y="45"/>
                </a:cubicBezTo>
                <a:cubicBezTo>
                  <a:pt x="11" y="51"/>
                  <a:pt x="11" y="51"/>
                  <a:pt x="11" y="51"/>
                </a:cubicBezTo>
                <a:cubicBezTo>
                  <a:pt x="9" y="52"/>
                  <a:pt x="6" y="51"/>
                  <a:pt x="4" y="49"/>
                </a:cubicBezTo>
                <a:cubicBezTo>
                  <a:pt x="2" y="45"/>
                  <a:pt x="2" y="45"/>
                  <a:pt x="2" y="45"/>
                </a:cubicBezTo>
                <a:cubicBezTo>
                  <a:pt x="0" y="42"/>
                  <a:pt x="1" y="39"/>
                  <a:pt x="4" y="37"/>
                </a:cubicBezTo>
                <a:cubicBezTo>
                  <a:pt x="14" y="31"/>
                  <a:pt x="14" y="31"/>
                  <a:pt x="14" y="31"/>
                </a:cubicBezTo>
                <a:cubicBezTo>
                  <a:pt x="4" y="25"/>
                  <a:pt x="4" y="25"/>
                  <a:pt x="4" y="25"/>
                </a:cubicBezTo>
                <a:cubicBezTo>
                  <a:pt x="1" y="24"/>
                  <a:pt x="0" y="21"/>
                  <a:pt x="2" y="18"/>
                </a:cubicBezTo>
                <a:cubicBezTo>
                  <a:pt x="4" y="14"/>
                  <a:pt x="4" y="14"/>
                  <a:pt x="4" y="14"/>
                </a:cubicBezTo>
                <a:cubicBezTo>
                  <a:pt x="6" y="11"/>
                  <a:pt x="9" y="10"/>
                  <a:pt x="11" y="12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6"/>
                  <a:pt x="22" y="6"/>
                  <a:pt x="22" y="6"/>
                </a:cubicBezTo>
                <a:cubicBezTo>
                  <a:pt x="22" y="3"/>
                  <a:pt x="25" y="0"/>
                  <a:pt x="27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5" y="0"/>
                  <a:pt x="38" y="3"/>
                  <a:pt x="38" y="6"/>
                </a:cubicBezTo>
                <a:cubicBezTo>
                  <a:pt x="38" y="18"/>
                  <a:pt x="38" y="18"/>
                  <a:pt x="38" y="18"/>
                </a:cubicBezTo>
                <a:cubicBezTo>
                  <a:pt x="48" y="12"/>
                  <a:pt x="48" y="12"/>
                  <a:pt x="48" y="12"/>
                </a:cubicBezTo>
                <a:cubicBezTo>
                  <a:pt x="51" y="10"/>
                  <a:pt x="54" y="11"/>
                  <a:pt x="55" y="14"/>
                </a:cubicBezTo>
                <a:cubicBezTo>
                  <a:pt x="58" y="18"/>
                  <a:pt x="58" y="18"/>
                  <a:pt x="58" y="18"/>
                </a:cubicBezTo>
                <a:cubicBezTo>
                  <a:pt x="59" y="21"/>
                  <a:pt x="58" y="24"/>
                  <a:pt x="56" y="25"/>
                </a:cubicBezTo>
                <a:cubicBezTo>
                  <a:pt x="45" y="31"/>
                  <a:pt x="45" y="31"/>
                  <a:pt x="45" y="31"/>
                </a:cubicBezTo>
                <a:cubicBezTo>
                  <a:pt x="56" y="37"/>
                  <a:pt x="56" y="37"/>
                  <a:pt x="56" y="37"/>
                </a:cubicBezTo>
                <a:cubicBezTo>
                  <a:pt x="58" y="39"/>
                  <a:pt x="59" y="42"/>
                  <a:pt x="58" y="4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0" name="Freeform 43"/>
          <p:cNvSpPr>
            <a:spLocks noEditPoints="1"/>
          </p:cNvSpPr>
          <p:nvPr/>
        </p:nvSpPr>
        <p:spPr bwMode="auto">
          <a:xfrm>
            <a:off x="1590675" y="2743994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43" y="13"/>
              </a:cxn>
              <a:cxn ang="0">
                <a:pos x="31" y="9"/>
              </a:cxn>
              <a:cxn ang="0">
                <a:pos x="9" y="31"/>
              </a:cxn>
              <a:cxn ang="0">
                <a:pos x="12" y="43"/>
              </a:cxn>
              <a:cxn ang="0">
                <a:pos x="43" y="13"/>
              </a:cxn>
              <a:cxn ang="0">
                <a:pos x="49" y="19"/>
              </a:cxn>
              <a:cxn ang="0">
                <a:pos x="19" y="50"/>
              </a:cxn>
              <a:cxn ang="0">
                <a:pos x="31" y="53"/>
              </a:cxn>
              <a:cxn ang="0">
                <a:pos x="52" y="31"/>
              </a:cxn>
              <a:cxn ang="0">
                <a:pos x="49" y="19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43" y="13"/>
                </a:moveTo>
                <a:cubicBezTo>
                  <a:pt x="39" y="11"/>
                  <a:pt x="35" y="9"/>
                  <a:pt x="31" y="9"/>
                </a:cubicBezTo>
                <a:cubicBezTo>
                  <a:pt x="19" y="9"/>
                  <a:pt x="9" y="19"/>
                  <a:pt x="9" y="31"/>
                </a:cubicBezTo>
                <a:cubicBezTo>
                  <a:pt x="9" y="36"/>
                  <a:pt x="10" y="40"/>
                  <a:pt x="12" y="43"/>
                </a:cubicBezTo>
                <a:lnTo>
                  <a:pt x="43" y="13"/>
                </a:lnTo>
                <a:close/>
                <a:moveTo>
                  <a:pt x="49" y="19"/>
                </a:moveTo>
                <a:cubicBezTo>
                  <a:pt x="19" y="50"/>
                  <a:pt x="19" y="50"/>
                  <a:pt x="19" y="50"/>
                </a:cubicBezTo>
                <a:cubicBezTo>
                  <a:pt x="22" y="52"/>
                  <a:pt x="26" y="53"/>
                  <a:pt x="31" y="53"/>
                </a:cubicBezTo>
                <a:cubicBezTo>
                  <a:pt x="43" y="53"/>
                  <a:pt x="52" y="43"/>
                  <a:pt x="52" y="31"/>
                </a:cubicBezTo>
                <a:cubicBezTo>
                  <a:pt x="52" y="27"/>
                  <a:pt x="51" y="23"/>
                  <a:pt x="49" y="19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1" name="Freeform 44"/>
          <p:cNvSpPr>
            <a:spLocks noEditPoints="1"/>
          </p:cNvSpPr>
          <p:nvPr/>
        </p:nvSpPr>
        <p:spPr bwMode="auto">
          <a:xfrm>
            <a:off x="2020888" y="2743994"/>
            <a:ext cx="247650" cy="195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57"/>
              </a:cxn>
              <a:cxn ang="0">
                <a:pos x="4" y="57"/>
              </a:cxn>
              <a:cxn ang="0">
                <a:pos x="6" y="0"/>
              </a:cxn>
              <a:cxn ang="0">
                <a:pos x="4" y="57"/>
              </a:cxn>
              <a:cxn ang="0">
                <a:pos x="8" y="0"/>
              </a:cxn>
              <a:cxn ang="0">
                <a:pos x="9" y="57"/>
              </a:cxn>
              <a:cxn ang="0">
                <a:pos x="14" y="57"/>
              </a:cxn>
              <a:cxn ang="0">
                <a:pos x="16" y="0"/>
              </a:cxn>
              <a:cxn ang="0">
                <a:pos x="14" y="57"/>
              </a:cxn>
              <a:cxn ang="0">
                <a:pos x="19" y="0"/>
              </a:cxn>
              <a:cxn ang="0">
                <a:pos x="22" y="57"/>
              </a:cxn>
              <a:cxn ang="0">
                <a:pos x="26" y="57"/>
              </a:cxn>
              <a:cxn ang="0">
                <a:pos x="27" y="0"/>
              </a:cxn>
              <a:cxn ang="0">
                <a:pos x="26" y="57"/>
              </a:cxn>
              <a:cxn ang="0">
                <a:pos x="28" y="0"/>
              </a:cxn>
              <a:cxn ang="0">
                <a:pos x="30" y="57"/>
              </a:cxn>
              <a:cxn ang="0">
                <a:pos x="31" y="57"/>
              </a:cxn>
              <a:cxn ang="0">
                <a:pos x="32" y="0"/>
              </a:cxn>
              <a:cxn ang="0">
                <a:pos x="31" y="57"/>
              </a:cxn>
              <a:cxn ang="0">
                <a:pos x="36" y="0"/>
              </a:cxn>
              <a:cxn ang="0">
                <a:pos x="38" y="57"/>
              </a:cxn>
              <a:cxn ang="0">
                <a:pos x="42" y="57"/>
              </a:cxn>
              <a:cxn ang="0">
                <a:pos x="45" y="0"/>
              </a:cxn>
              <a:cxn ang="0">
                <a:pos x="42" y="57"/>
              </a:cxn>
              <a:cxn ang="0">
                <a:pos x="47" y="0"/>
              </a:cxn>
              <a:cxn ang="0">
                <a:pos x="50" y="57"/>
              </a:cxn>
              <a:cxn ang="0">
                <a:pos x="52" y="57"/>
              </a:cxn>
              <a:cxn ang="0">
                <a:pos x="55" y="0"/>
              </a:cxn>
              <a:cxn ang="0">
                <a:pos x="52" y="57"/>
              </a:cxn>
              <a:cxn ang="0">
                <a:pos x="56" y="0"/>
              </a:cxn>
              <a:cxn ang="0">
                <a:pos x="59" y="57"/>
              </a:cxn>
              <a:cxn ang="0">
                <a:pos x="62" y="57"/>
              </a:cxn>
              <a:cxn ang="0">
                <a:pos x="66" y="0"/>
              </a:cxn>
              <a:cxn ang="0">
                <a:pos x="62" y="57"/>
              </a:cxn>
              <a:cxn ang="0">
                <a:pos x="67" y="0"/>
              </a:cxn>
              <a:cxn ang="0">
                <a:pos x="69" y="57"/>
              </a:cxn>
              <a:cxn ang="0">
                <a:pos x="70" y="57"/>
              </a:cxn>
              <a:cxn ang="0">
                <a:pos x="72" y="0"/>
              </a:cxn>
              <a:cxn ang="0">
                <a:pos x="70" y="57"/>
              </a:cxn>
            </a:cxnLst>
            <a:rect l="0" t="0" r="r" b="b"/>
            <a:pathLst>
              <a:path w="72" h="57">
                <a:moveTo>
                  <a:pt x="0" y="57"/>
                </a:moveTo>
                <a:cubicBezTo>
                  <a:pt x="0" y="38"/>
                  <a:pt x="0" y="19"/>
                  <a:pt x="0" y="0"/>
                </a:cubicBezTo>
                <a:cubicBezTo>
                  <a:pt x="1" y="0"/>
                  <a:pt x="2" y="0"/>
                  <a:pt x="3" y="0"/>
                </a:cubicBezTo>
                <a:cubicBezTo>
                  <a:pt x="3" y="19"/>
                  <a:pt x="3" y="38"/>
                  <a:pt x="3" y="57"/>
                </a:cubicBezTo>
                <a:cubicBezTo>
                  <a:pt x="2" y="57"/>
                  <a:pt x="1" y="57"/>
                  <a:pt x="0" y="57"/>
                </a:cubicBezTo>
                <a:close/>
                <a:moveTo>
                  <a:pt x="4" y="57"/>
                </a:moveTo>
                <a:cubicBezTo>
                  <a:pt x="4" y="38"/>
                  <a:pt x="4" y="19"/>
                  <a:pt x="4" y="0"/>
                </a:cubicBezTo>
                <a:cubicBezTo>
                  <a:pt x="5" y="0"/>
                  <a:pt x="5" y="0"/>
                  <a:pt x="6" y="0"/>
                </a:cubicBezTo>
                <a:cubicBezTo>
                  <a:pt x="6" y="19"/>
                  <a:pt x="6" y="38"/>
                  <a:pt x="6" y="57"/>
                </a:cubicBezTo>
                <a:cubicBezTo>
                  <a:pt x="5" y="57"/>
                  <a:pt x="5" y="57"/>
                  <a:pt x="4" y="57"/>
                </a:cubicBezTo>
                <a:close/>
                <a:moveTo>
                  <a:pt x="8" y="57"/>
                </a:moveTo>
                <a:cubicBezTo>
                  <a:pt x="8" y="38"/>
                  <a:pt x="8" y="19"/>
                  <a:pt x="8" y="0"/>
                </a:cubicBezTo>
                <a:cubicBezTo>
                  <a:pt x="8" y="0"/>
                  <a:pt x="9" y="0"/>
                  <a:pt x="9" y="0"/>
                </a:cubicBezTo>
                <a:cubicBezTo>
                  <a:pt x="9" y="19"/>
                  <a:pt x="9" y="38"/>
                  <a:pt x="9" y="57"/>
                </a:cubicBezTo>
                <a:cubicBezTo>
                  <a:pt x="9" y="57"/>
                  <a:pt x="9" y="57"/>
                  <a:pt x="8" y="57"/>
                </a:cubicBezTo>
                <a:close/>
                <a:moveTo>
                  <a:pt x="14" y="57"/>
                </a:moveTo>
                <a:cubicBezTo>
                  <a:pt x="14" y="38"/>
                  <a:pt x="14" y="19"/>
                  <a:pt x="14" y="0"/>
                </a:cubicBezTo>
                <a:cubicBezTo>
                  <a:pt x="15" y="0"/>
                  <a:pt x="15" y="0"/>
                  <a:pt x="16" y="0"/>
                </a:cubicBezTo>
                <a:cubicBezTo>
                  <a:pt x="16" y="19"/>
                  <a:pt x="16" y="38"/>
                  <a:pt x="16" y="57"/>
                </a:cubicBezTo>
                <a:cubicBezTo>
                  <a:pt x="15" y="57"/>
                  <a:pt x="15" y="57"/>
                  <a:pt x="14" y="57"/>
                </a:cubicBezTo>
                <a:close/>
                <a:moveTo>
                  <a:pt x="19" y="57"/>
                </a:moveTo>
                <a:cubicBezTo>
                  <a:pt x="19" y="38"/>
                  <a:pt x="19" y="19"/>
                  <a:pt x="19" y="0"/>
                </a:cubicBezTo>
                <a:cubicBezTo>
                  <a:pt x="20" y="0"/>
                  <a:pt x="21" y="0"/>
                  <a:pt x="22" y="0"/>
                </a:cubicBezTo>
                <a:cubicBezTo>
                  <a:pt x="22" y="19"/>
                  <a:pt x="22" y="38"/>
                  <a:pt x="22" y="57"/>
                </a:cubicBezTo>
                <a:cubicBezTo>
                  <a:pt x="21" y="57"/>
                  <a:pt x="20" y="57"/>
                  <a:pt x="19" y="57"/>
                </a:cubicBezTo>
                <a:close/>
                <a:moveTo>
                  <a:pt x="26" y="57"/>
                </a:moveTo>
                <a:cubicBezTo>
                  <a:pt x="26" y="38"/>
                  <a:pt x="26" y="19"/>
                  <a:pt x="26" y="0"/>
                </a:cubicBezTo>
                <a:cubicBezTo>
                  <a:pt x="26" y="0"/>
                  <a:pt x="27" y="0"/>
                  <a:pt x="27" y="0"/>
                </a:cubicBezTo>
                <a:cubicBezTo>
                  <a:pt x="27" y="19"/>
                  <a:pt x="27" y="38"/>
                  <a:pt x="27" y="57"/>
                </a:cubicBezTo>
                <a:cubicBezTo>
                  <a:pt x="27" y="57"/>
                  <a:pt x="26" y="57"/>
                  <a:pt x="26" y="57"/>
                </a:cubicBezTo>
                <a:close/>
                <a:moveTo>
                  <a:pt x="28" y="57"/>
                </a:moveTo>
                <a:cubicBezTo>
                  <a:pt x="28" y="38"/>
                  <a:pt x="28" y="19"/>
                  <a:pt x="28" y="0"/>
                </a:cubicBezTo>
                <a:cubicBezTo>
                  <a:pt x="29" y="0"/>
                  <a:pt x="29" y="0"/>
                  <a:pt x="30" y="0"/>
                </a:cubicBezTo>
                <a:cubicBezTo>
                  <a:pt x="30" y="19"/>
                  <a:pt x="30" y="38"/>
                  <a:pt x="30" y="57"/>
                </a:cubicBezTo>
                <a:cubicBezTo>
                  <a:pt x="29" y="57"/>
                  <a:pt x="29" y="57"/>
                  <a:pt x="28" y="57"/>
                </a:cubicBezTo>
                <a:close/>
                <a:moveTo>
                  <a:pt x="31" y="57"/>
                </a:moveTo>
                <a:cubicBezTo>
                  <a:pt x="31" y="38"/>
                  <a:pt x="31" y="19"/>
                  <a:pt x="31" y="0"/>
                </a:cubicBezTo>
                <a:cubicBezTo>
                  <a:pt x="31" y="0"/>
                  <a:pt x="32" y="0"/>
                  <a:pt x="32" y="0"/>
                </a:cubicBezTo>
                <a:cubicBezTo>
                  <a:pt x="32" y="19"/>
                  <a:pt x="32" y="38"/>
                  <a:pt x="32" y="57"/>
                </a:cubicBezTo>
                <a:cubicBezTo>
                  <a:pt x="32" y="57"/>
                  <a:pt x="31" y="57"/>
                  <a:pt x="31" y="57"/>
                </a:cubicBezTo>
                <a:close/>
                <a:moveTo>
                  <a:pt x="36" y="57"/>
                </a:moveTo>
                <a:cubicBezTo>
                  <a:pt x="36" y="38"/>
                  <a:pt x="36" y="19"/>
                  <a:pt x="36" y="0"/>
                </a:cubicBezTo>
                <a:cubicBezTo>
                  <a:pt x="37" y="0"/>
                  <a:pt x="38" y="0"/>
                  <a:pt x="38" y="0"/>
                </a:cubicBezTo>
                <a:cubicBezTo>
                  <a:pt x="38" y="19"/>
                  <a:pt x="38" y="38"/>
                  <a:pt x="38" y="57"/>
                </a:cubicBezTo>
                <a:cubicBezTo>
                  <a:pt x="38" y="57"/>
                  <a:pt x="37" y="57"/>
                  <a:pt x="36" y="57"/>
                </a:cubicBezTo>
                <a:close/>
                <a:moveTo>
                  <a:pt x="42" y="57"/>
                </a:moveTo>
                <a:cubicBezTo>
                  <a:pt x="42" y="38"/>
                  <a:pt x="42" y="19"/>
                  <a:pt x="42" y="0"/>
                </a:cubicBezTo>
                <a:cubicBezTo>
                  <a:pt x="43" y="0"/>
                  <a:pt x="44" y="0"/>
                  <a:pt x="45" y="0"/>
                </a:cubicBezTo>
                <a:cubicBezTo>
                  <a:pt x="45" y="19"/>
                  <a:pt x="45" y="38"/>
                  <a:pt x="45" y="57"/>
                </a:cubicBezTo>
                <a:cubicBezTo>
                  <a:pt x="44" y="57"/>
                  <a:pt x="43" y="57"/>
                  <a:pt x="42" y="57"/>
                </a:cubicBezTo>
                <a:close/>
                <a:moveTo>
                  <a:pt x="47" y="57"/>
                </a:moveTo>
                <a:cubicBezTo>
                  <a:pt x="47" y="38"/>
                  <a:pt x="47" y="19"/>
                  <a:pt x="47" y="0"/>
                </a:cubicBezTo>
                <a:cubicBezTo>
                  <a:pt x="48" y="0"/>
                  <a:pt x="49" y="0"/>
                  <a:pt x="50" y="0"/>
                </a:cubicBezTo>
                <a:cubicBezTo>
                  <a:pt x="50" y="19"/>
                  <a:pt x="50" y="38"/>
                  <a:pt x="50" y="57"/>
                </a:cubicBezTo>
                <a:cubicBezTo>
                  <a:pt x="49" y="57"/>
                  <a:pt x="48" y="57"/>
                  <a:pt x="47" y="57"/>
                </a:cubicBezTo>
                <a:close/>
                <a:moveTo>
                  <a:pt x="52" y="57"/>
                </a:moveTo>
                <a:cubicBezTo>
                  <a:pt x="52" y="38"/>
                  <a:pt x="52" y="19"/>
                  <a:pt x="52" y="0"/>
                </a:cubicBezTo>
                <a:cubicBezTo>
                  <a:pt x="53" y="0"/>
                  <a:pt x="54" y="0"/>
                  <a:pt x="55" y="0"/>
                </a:cubicBezTo>
                <a:cubicBezTo>
                  <a:pt x="55" y="19"/>
                  <a:pt x="55" y="38"/>
                  <a:pt x="55" y="57"/>
                </a:cubicBezTo>
                <a:cubicBezTo>
                  <a:pt x="54" y="57"/>
                  <a:pt x="53" y="57"/>
                  <a:pt x="52" y="57"/>
                </a:cubicBezTo>
                <a:close/>
                <a:moveTo>
                  <a:pt x="56" y="57"/>
                </a:moveTo>
                <a:cubicBezTo>
                  <a:pt x="56" y="38"/>
                  <a:pt x="56" y="19"/>
                  <a:pt x="56" y="0"/>
                </a:cubicBezTo>
                <a:cubicBezTo>
                  <a:pt x="57" y="0"/>
                  <a:pt x="58" y="0"/>
                  <a:pt x="59" y="0"/>
                </a:cubicBezTo>
                <a:cubicBezTo>
                  <a:pt x="59" y="19"/>
                  <a:pt x="59" y="38"/>
                  <a:pt x="59" y="57"/>
                </a:cubicBezTo>
                <a:cubicBezTo>
                  <a:pt x="58" y="57"/>
                  <a:pt x="57" y="57"/>
                  <a:pt x="56" y="57"/>
                </a:cubicBezTo>
                <a:close/>
                <a:moveTo>
                  <a:pt x="62" y="57"/>
                </a:moveTo>
                <a:cubicBezTo>
                  <a:pt x="62" y="38"/>
                  <a:pt x="62" y="19"/>
                  <a:pt x="62" y="0"/>
                </a:cubicBezTo>
                <a:cubicBezTo>
                  <a:pt x="64" y="0"/>
                  <a:pt x="65" y="0"/>
                  <a:pt x="66" y="0"/>
                </a:cubicBezTo>
                <a:cubicBezTo>
                  <a:pt x="66" y="19"/>
                  <a:pt x="66" y="38"/>
                  <a:pt x="66" y="57"/>
                </a:cubicBezTo>
                <a:cubicBezTo>
                  <a:pt x="65" y="57"/>
                  <a:pt x="64" y="57"/>
                  <a:pt x="62" y="57"/>
                </a:cubicBezTo>
                <a:close/>
                <a:moveTo>
                  <a:pt x="67" y="57"/>
                </a:moveTo>
                <a:cubicBezTo>
                  <a:pt x="67" y="38"/>
                  <a:pt x="67" y="19"/>
                  <a:pt x="67" y="0"/>
                </a:cubicBezTo>
                <a:cubicBezTo>
                  <a:pt x="68" y="0"/>
                  <a:pt x="68" y="0"/>
                  <a:pt x="69" y="0"/>
                </a:cubicBezTo>
                <a:cubicBezTo>
                  <a:pt x="69" y="19"/>
                  <a:pt x="69" y="38"/>
                  <a:pt x="69" y="57"/>
                </a:cubicBezTo>
                <a:cubicBezTo>
                  <a:pt x="68" y="57"/>
                  <a:pt x="68" y="57"/>
                  <a:pt x="67" y="57"/>
                </a:cubicBezTo>
                <a:close/>
                <a:moveTo>
                  <a:pt x="70" y="57"/>
                </a:moveTo>
                <a:cubicBezTo>
                  <a:pt x="70" y="38"/>
                  <a:pt x="70" y="19"/>
                  <a:pt x="70" y="0"/>
                </a:cubicBezTo>
                <a:cubicBezTo>
                  <a:pt x="71" y="0"/>
                  <a:pt x="72" y="0"/>
                  <a:pt x="72" y="0"/>
                </a:cubicBezTo>
                <a:cubicBezTo>
                  <a:pt x="72" y="19"/>
                  <a:pt x="72" y="38"/>
                  <a:pt x="72" y="57"/>
                </a:cubicBezTo>
                <a:cubicBezTo>
                  <a:pt x="72" y="57"/>
                  <a:pt x="71" y="57"/>
                  <a:pt x="70" y="5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2" name="Freeform 45"/>
          <p:cNvSpPr>
            <a:spLocks noEditPoints="1"/>
          </p:cNvSpPr>
          <p:nvPr/>
        </p:nvSpPr>
        <p:spPr bwMode="auto">
          <a:xfrm>
            <a:off x="2514601" y="2743994"/>
            <a:ext cx="209550" cy="212725"/>
          </a:xfrm>
          <a:custGeom>
            <a:avLst/>
            <a:gdLst/>
            <a:ahLst/>
            <a:cxnLst>
              <a:cxn ang="0">
                <a:pos x="61" y="12"/>
              </a:cxn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5" y="15"/>
              </a:cxn>
              <a:cxn ang="0">
                <a:pos x="5" y="47"/>
              </a:cxn>
              <a:cxn ang="0">
                <a:pos x="20" y="47"/>
              </a:cxn>
              <a:cxn ang="0">
                <a:pos x="31" y="38"/>
              </a:cxn>
              <a:cxn ang="0">
                <a:pos x="26" y="30"/>
              </a:cxn>
              <a:cxn ang="0">
                <a:pos x="30" y="23"/>
              </a:cxn>
              <a:cxn ang="0">
                <a:pos x="20" y="15"/>
              </a:cxn>
              <a:cxn ang="0">
                <a:pos x="5" y="15"/>
              </a:cxn>
              <a:cxn ang="0">
                <a:pos x="12" y="28"/>
              </a:cxn>
              <a:cxn ang="0">
                <a:pos x="12" y="21"/>
              </a:cxn>
              <a:cxn ang="0">
                <a:pos x="18" y="21"/>
              </a:cxn>
              <a:cxn ang="0">
                <a:pos x="23" y="24"/>
              </a:cxn>
              <a:cxn ang="0">
                <a:pos x="19" y="28"/>
              </a:cxn>
              <a:cxn ang="0">
                <a:pos x="12" y="28"/>
              </a:cxn>
              <a:cxn ang="0">
                <a:pos x="12" y="41"/>
              </a:cxn>
              <a:cxn ang="0">
                <a:pos x="12" y="33"/>
              </a:cxn>
              <a:cxn ang="0">
                <a:pos x="19" y="33"/>
              </a:cxn>
              <a:cxn ang="0">
                <a:pos x="24" y="37"/>
              </a:cxn>
              <a:cxn ang="0">
                <a:pos x="19" y="41"/>
              </a:cxn>
              <a:cxn ang="0">
                <a:pos x="12" y="41"/>
              </a:cxn>
              <a:cxn ang="0">
                <a:pos x="40" y="37"/>
              </a:cxn>
              <a:cxn ang="0">
                <a:pos x="56" y="37"/>
              </a:cxn>
              <a:cxn ang="0">
                <a:pos x="56" y="36"/>
              </a:cxn>
              <a:cxn ang="0">
                <a:pos x="45" y="23"/>
              </a:cxn>
              <a:cxn ang="0">
                <a:pos x="33" y="35"/>
              </a:cxn>
              <a:cxn ang="0">
                <a:pos x="45" y="47"/>
              </a:cxn>
              <a:cxn ang="0">
                <a:pos x="56" y="40"/>
              </a:cxn>
              <a:cxn ang="0">
                <a:pos x="50" y="40"/>
              </a:cxn>
              <a:cxn ang="0">
                <a:pos x="45" y="43"/>
              </a:cxn>
              <a:cxn ang="0">
                <a:pos x="40" y="37"/>
              </a:cxn>
              <a:cxn ang="0">
                <a:pos x="51" y="17"/>
              </a:cxn>
              <a:cxn ang="0">
                <a:pos x="51" y="20"/>
              </a:cxn>
              <a:cxn ang="0">
                <a:pos x="38" y="20"/>
              </a:cxn>
              <a:cxn ang="0">
                <a:pos x="38" y="17"/>
              </a:cxn>
              <a:cxn ang="0">
                <a:pos x="51" y="17"/>
              </a:cxn>
              <a:cxn ang="0">
                <a:pos x="50" y="33"/>
              </a:cxn>
              <a:cxn ang="0">
                <a:pos x="40" y="33"/>
              </a:cxn>
              <a:cxn ang="0">
                <a:pos x="45" y="28"/>
              </a:cxn>
              <a:cxn ang="0">
                <a:pos x="50" y="33"/>
              </a:cxn>
            </a:cxnLst>
            <a:rect l="0" t="0" r="r" b="b"/>
            <a:pathLst>
              <a:path w="61" h="62">
                <a:moveTo>
                  <a:pt x="61" y="12"/>
                </a:moveTo>
                <a:cubicBezTo>
                  <a:pt x="61" y="51"/>
                  <a:pt x="61" y="51"/>
                  <a:pt x="61" y="51"/>
                </a:cubicBez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close/>
                <a:moveTo>
                  <a:pt x="5" y="15"/>
                </a:moveTo>
                <a:cubicBezTo>
                  <a:pt x="5" y="47"/>
                  <a:pt x="5" y="47"/>
                  <a:pt x="5" y="47"/>
                </a:cubicBezTo>
                <a:cubicBezTo>
                  <a:pt x="20" y="47"/>
                  <a:pt x="20" y="47"/>
                  <a:pt x="20" y="47"/>
                </a:cubicBezTo>
                <a:cubicBezTo>
                  <a:pt x="26" y="47"/>
                  <a:pt x="31" y="44"/>
                  <a:pt x="31" y="38"/>
                </a:cubicBezTo>
                <a:cubicBezTo>
                  <a:pt x="31" y="34"/>
                  <a:pt x="29" y="31"/>
                  <a:pt x="26" y="30"/>
                </a:cubicBezTo>
                <a:cubicBezTo>
                  <a:pt x="28" y="28"/>
                  <a:pt x="30" y="26"/>
                  <a:pt x="30" y="23"/>
                </a:cubicBezTo>
                <a:cubicBezTo>
                  <a:pt x="30" y="17"/>
                  <a:pt x="25" y="15"/>
                  <a:pt x="20" y="15"/>
                </a:cubicBezTo>
                <a:lnTo>
                  <a:pt x="5" y="15"/>
                </a:lnTo>
                <a:close/>
                <a:moveTo>
                  <a:pt x="12" y="28"/>
                </a:moveTo>
                <a:cubicBezTo>
                  <a:pt x="12" y="21"/>
                  <a:pt x="12" y="21"/>
                  <a:pt x="12" y="21"/>
                </a:cubicBezTo>
                <a:cubicBezTo>
                  <a:pt x="18" y="21"/>
                  <a:pt x="18" y="21"/>
                  <a:pt x="18" y="21"/>
                </a:cubicBezTo>
                <a:cubicBezTo>
                  <a:pt x="21" y="21"/>
                  <a:pt x="23" y="21"/>
                  <a:pt x="23" y="24"/>
                </a:cubicBezTo>
                <a:cubicBezTo>
                  <a:pt x="23" y="27"/>
                  <a:pt x="21" y="28"/>
                  <a:pt x="19" y="28"/>
                </a:cubicBezTo>
                <a:lnTo>
                  <a:pt x="12" y="28"/>
                </a:lnTo>
                <a:close/>
                <a:moveTo>
                  <a:pt x="12" y="41"/>
                </a:moveTo>
                <a:cubicBezTo>
                  <a:pt x="12" y="33"/>
                  <a:pt x="12" y="33"/>
                  <a:pt x="12" y="33"/>
                </a:cubicBezTo>
                <a:cubicBezTo>
                  <a:pt x="19" y="33"/>
                  <a:pt x="19" y="33"/>
                  <a:pt x="19" y="33"/>
                </a:cubicBezTo>
                <a:cubicBezTo>
                  <a:pt x="22" y="33"/>
                  <a:pt x="24" y="34"/>
                  <a:pt x="24" y="37"/>
                </a:cubicBezTo>
                <a:cubicBezTo>
                  <a:pt x="24" y="40"/>
                  <a:pt x="22" y="41"/>
                  <a:pt x="19" y="41"/>
                </a:cubicBezTo>
                <a:lnTo>
                  <a:pt x="12" y="41"/>
                </a:lnTo>
                <a:close/>
                <a:moveTo>
                  <a:pt x="40" y="37"/>
                </a:moveTo>
                <a:cubicBezTo>
                  <a:pt x="56" y="37"/>
                  <a:pt x="56" y="37"/>
                  <a:pt x="56" y="37"/>
                </a:cubicBezTo>
                <a:cubicBezTo>
                  <a:pt x="56" y="36"/>
                  <a:pt x="56" y="36"/>
                  <a:pt x="56" y="36"/>
                </a:cubicBezTo>
                <a:cubicBezTo>
                  <a:pt x="56" y="29"/>
                  <a:pt x="52" y="23"/>
                  <a:pt x="45" y="23"/>
                </a:cubicBezTo>
                <a:cubicBezTo>
                  <a:pt x="38" y="23"/>
                  <a:pt x="33" y="29"/>
                  <a:pt x="33" y="35"/>
                </a:cubicBezTo>
                <a:cubicBezTo>
                  <a:pt x="33" y="43"/>
                  <a:pt x="38" y="47"/>
                  <a:pt x="45" y="47"/>
                </a:cubicBezTo>
                <a:cubicBezTo>
                  <a:pt x="51" y="47"/>
                  <a:pt x="54" y="45"/>
                  <a:pt x="56" y="40"/>
                </a:cubicBezTo>
                <a:cubicBezTo>
                  <a:pt x="50" y="40"/>
                  <a:pt x="50" y="40"/>
                  <a:pt x="50" y="40"/>
                </a:cubicBezTo>
                <a:cubicBezTo>
                  <a:pt x="50" y="42"/>
                  <a:pt x="47" y="43"/>
                  <a:pt x="45" y="43"/>
                </a:cubicBezTo>
                <a:cubicBezTo>
                  <a:pt x="42" y="43"/>
                  <a:pt x="40" y="41"/>
                  <a:pt x="40" y="37"/>
                </a:cubicBezTo>
                <a:close/>
                <a:moveTo>
                  <a:pt x="51" y="17"/>
                </a:moveTo>
                <a:cubicBezTo>
                  <a:pt x="51" y="20"/>
                  <a:pt x="51" y="20"/>
                  <a:pt x="51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17"/>
                  <a:pt x="38" y="17"/>
                  <a:pt x="38" y="17"/>
                </a:cubicBezTo>
                <a:lnTo>
                  <a:pt x="51" y="17"/>
                </a:lnTo>
                <a:close/>
                <a:moveTo>
                  <a:pt x="50" y="33"/>
                </a:moveTo>
                <a:cubicBezTo>
                  <a:pt x="40" y="33"/>
                  <a:pt x="40" y="33"/>
                  <a:pt x="40" y="33"/>
                </a:cubicBezTo>
                <a:cubicBezTo>
                  <a:pt x="40" y="30"/>
                  <a:pt x="42" y="28"/>
                  <a:pt x="45" y="28"/>
                </a:cubicBezTo>
                <a:cubicBezTo>
                  <a:pt x="48" y="28"/>
                  <a:pt x="50" y="30"/>
                  <a:pt x="50" y="3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3" name="Freeform 46"/>
          <p:cNvSpPr>
            <a:spLocks noEditPoints="1"/>
          </p:cNvSpPr>
          <p:nvPr/>
        </p:nvSpPr>
        <p:spPr bwMode="auto">
          <a:xfrm>
            <a:off x="3009901" y="2726531"/>
            <a:ext cx="282575" cy="247650"/>
          </a:xfrm>
          <a:custGeom>
            <a:avLst/>
            <a:gdLst/>
            <a:ahLst/>
            <a:cxnLst>
              <a:cxn ang="0">
                <a:pos x="81" y="5"/>
              </a:cxn>
              <a:cxn ang="0">
                <a:pos x="81" y="7"/>
              </a:cxn>
              <a:cxn ang="0">
                <a:pos x="6" y="72"/>
              </a:cxn>
              <a:cxn ang="0">
                <a:pos x="4" y="72"/>
              </a:cxn>
              <a:cxn ang="0">
                <a:pos x="1" y="68"/>
              </a:cxn>
              <a:cxn ang="0">
                <a:pos x="1" y="66"/>
              </a:cxn>
              <a:cxn ang="0">
                <a:pos x="8" y="60"/>
              </a:cxn>
              <a:cxn ang="0">
                <a:pos x="7" y="57"/>
              </a:cxn>
              <a:cxn ang="0">
                <a:pos x="20" y="23"/>
              </a:cxn>
              <a:cxn ang="0">
                <a:pos x="37" y="6"/>
              </a:cxn>
              <a:cxn ang="0">
                <a:pos x="37" y="4"/>
              </a:cxn>
              <a:cxn ang="0">
                <a:pos x="41" y="0"/>
              </a:cxn>
              <a:cxn ang="0">
                <a:pos x="45" y="4"/>
              </a:cxn>
              <a:cxn ang="0">
                <a:pos x="44" y="6"/>
              </a:cxn>
              <a:cxn ang="0">
                <a:pos x="59" y="15"/>
              </a:cxn>
              <a:cxn ang="0">
                <a:pos x="76" y="1"/>
              </a:cxn>
              <a:cxn ang="0">
                <a:pos x="78" y="1"/>
              </a:cxn>
              <a:cxn ang="0">
                <a:pos x="81" y="5"/>
              </a:cxn>
              <a:cxn ang="0">
                <a:pos x="55" y="19"/>
              </a:cxn>
              <a:cxn ang="0">
                <a:pos x="41" y="11"/>
              </a:cxn>
              <a:cxn ang="0">
                <a:pos x="25" y="23"/>
              </a:cxn>
              <a:cxn ang="0">
                <a:pos x="20" y="49"/>
              </a:cxn>
              <a:cxn ang="0">
                <a:pos x="55" y="19"/>
              </a:cxn>
              <a:cxn ang="0">
                <a:pos x="69" y="62"/>
              </a:cxn>
              <a:cxn ang="0">
                <a:pos x="51" y="62"/>
              </a:cxn>
              <a:cxn ang="0">
                <a:pos x="41" y="72"/>
              </a:cxn>
              <a:cxn ang="0">
                <a:pos x="31" y="62"/>
              </a:cxn>
              <a:cxn ang="0">
                <a:pos x="37" y="57"/>
              </a:cxn>
              <a:cxn ang="0">
                <a:pos x="67" y="57"/>
              </a:cxn>
              <a:cxn ang="0">
                <a:pos x="58" y="38"/>
              </a:cxn>
              <a:cxn ang="0">
                <a:pos x="62" y="35"/>
              </a:cxn>
              <a:cxn ang="0">
                <a:pos x="74" y="57"/>
              </a:cxn>
              <a:cxn ang="0">
                <a:pos x="69" y="62"/>
              </a:cxn>
              <a:cxn ang="0">
                <a:pos x="41" y="68"/>
              </a:cxn>
              <a:cxn ang="0">
                <a:pos x="35" y="62"/>
              </a:cxn>
              <a:cxn ang="0">
                <a:pos x="34" y="61"/>
              </a:cxn>
              <a:cxn ang="0">
                <a:pos x="34" y="62"/>
              </a:cxn>
              <a:cxn ang="0">
                <a:pos x="41" y="69"/>
              </a:cxn>
              <a:cxn ang="0">
                <a:pos x="42" y="68"/>
              </a:cxn>
              <a:cxn ang="0">
                <a:pos x="41" y="68"/>
              </a:cxn>
            </a:cxnLst>
            <a:rect l="0" t="0" r="r" b="b"/>
            <a:pathLst>
              <a:path w="82" h="72">
                <a:moveTo>
                  <a:pt x="81" y="5"/>
                </a:moveTo>
                <a:cubicBezTo>
                  <a:pt x="82" y="5"/>
                  <a:pt x="82" y="6"/>
                  <a:pt x="81" y="7"/>
                </a:cubicBezTo>
                <a:cubicBezTo>
                  <a:pt x="6" y="72"/>
                  <a:pt x="6" y="72"/>
                  <a:pt x="6" y="72"/>
                </a:cubicBezTo>
                <a:cubicBezTo>
                  <a:pt x="5" y="72"/>
                  <a:pt x="4" y="72"/>
                  <a:pt x="4" y="72"/>
                </a:cubicBezTo>
                <a:cubicBezTo>
                  <a:pt x="1" y="68"/>
                  <a:pt x="1" y="68"/>
                  <a:pt x="1" y="68"/>
                </a:cubicBezTo>
                <a:cubicBezTo>
                  <a:pt x="0" y="67"/>
                  <a:pt x="0" y="66"/>
                  <a:pt x="1" y="66"/>
                </a:cubicBezTo>
                <a:cubicBezTo>
                  <a:pt x="8" y="60"/>
                  <a:pt x="8" y="60"/>
                  <a:pt x="8" y="60"/>
                </a:cubicBezTo>
                <a:cubicBezTo>
                  <a:pt x="8" y="59"/>
                  <a:pt x="7" y="58"/>
                  <a:pt x="7" y="57"/>
                </a:cubicBezTo>
                <a:cubicBezTo>
                  <a:pt x="13" y="52"/>
                  <a:pt x="20" y="43"/>
                  <a:pt x="20" y="23"/>
                </a:cubicBezTo>
                <a:cubicBezTo>
                  <a:pt x="20" y="16"/>
                  <a:pt x="27" y="7"/>
                  <a:pt x="37" y="6"/>
                </a:cubicBezTo>
                <a:cubicBezTo>
                  <a:pt x="37" y="5"/>
                  <a:pt x="37" y="5"/>
                  <a:pt x="37" y="4"/>
                </a:cubicBezTo>
                <a:cubicBezTo>
                  <a:pt x="37" y="2"/>
                  <a:pt x="39" y="0"/>
                  <a:pt x="41" y="0"/>
                </a:cubicBezTo>
                <a:cubicBezTo>
                  <a:pt x="43" y="0"/>
                  <a:pt x="45" y="2"/>
                  <a:pt x="45" y="4"/>
                </a:cubicBezTo>
                <a:cubicBezTo>
                  <a:pt x="45" y="5"/>
                  <a:pt x="45" y="5"/>
                  <a:pt x="44" y="6"/>
                </a:cubicBezTo>
                <a:cubicBezTo>
                  <a:pt x="51" y="7"/>
                  <a:pt x="56" y="11"/>
                  <a:pt x="59" y="15"/>
                </a:cubicBezTo>
                <a:cubicBezTo>
                  <a:pt x="76" y="1"/>
                  <a:pt x="76" y="1"/>
                  <a:pt x="76" y="1"/>
                </a:cubicBezTo>
                <a:cubicBezTo>
                  <a:pt x="76" y="0"/>
                  <a:pt x="77" y="0"/>
                  <a:pt x="78" y="1"/>
                </a:cubicBezTo>
                <a:lnTo>
                  <a:pt x="81" y="5"/>
                </a:lnTo>
                <a:close/>
                <a:moveTo>
                  <a:pt x="55" y="19"/>
                </a:moveTo>
                <a:cubicBezTo>
                  <a:pt x="53" y="15"/>
                  <a:pt x="49" y="11"/>
                  <a:pt x="41" y="11"/>
                </a:cubicBezTo>
                <a:cubicBezTo>
                  <a:pt x="30" y="11"/>
                  <a:pt x="25" y="18"/>
                  <a:pt x="25" y="23"/>
                </a:cubicBezTo>
                <a:cubicBezTo>
                  <a:pt x="25" y="34"/>
                  <a:pt x="24" y="42"/>
                  <a:pt x="20" y="49"/>
                </a:cubicBezTo>
                <a:lnTo>
                  <a:pt x="55" y="19"/>
                </a:lnTo>
                <a:close/>
                <a:moveTo>
                  <a:pt x="69" y="62"/>
                </a:moveTo>
                <a:cubicBezTo>
                  <a:pt x="51" y="62"/>
                  <a:pt x="51" y="62"/>
                  <a:pt x="51" y="62"/>
                </a:cubicBezTo>
                <a:cubicBezTo>
                  <a:pt x="51" y="68"/>
                  <a:pt x="47" y="72"/>
                  <a:pt x="41" y="72"/>
                </a:cubicBezTo>
                <a:cubicBezTo>
                  <a:pt x="35" y="72"/>
                  <a:pt x="31" y="68"/>
                  <a:pt x="31" y="62"/>
                </a:cubicBezTo>
                <a:cubicBezTo>
                  <a:pt x="37" y="57"/>
                  <a:pt x="37" y="57"/>
                  <a:pt x="37" y="57"/>
                </a:cubicBezTo>
                <a:cubicBezTo>
                  <a:pt x="67" y="57"/>
                  <a:pt x="67" y="57"/>
                  <a:pt x="67" y="57"/>
                </a:cubicBezTo>
                <a:cubicBezTo>
                  <a:pt x="63" y="52"/>
                  <a:pt x="60" y="46"/>
                  <a:pt x="58" y="38"/>
                </a:cubicBezTo>
                <a:cubicBezTo>
                  <a:pt x="62" y="35"/>
                  <a:pt x="62" y="35"/>
                  <a:pt x="62" y="35"/>
                </a:cubicBezTo>
                <a:cubicBezTo>
                  <a:pt x="64" y="46"/>
                  <a:pt x="70" y="53"/>
                  <a:pt x="74" y="57"/>
                </a:cubicBezTo>
                <a:cubicBezTo>
                  <a:pt x="74" y="60"/>
                  <a:pt x="72" y="62"/>
                  <a:pt x="69" y="62"/>
                </a:cubicBezTo>
                <a:close/>
                <a:moveTo>
                  <a:pt x="41" y="68"/>
                </a:moveTo>
                <a:cubicBezTo>
                  <a:pt x="38" y="68"/>
                  <a:pt x="35" y="65"/>
                  <a:pt x="35" y="62"/>
                </a:cubicBezTo>
                <a:cubicBezTo>
                  <a:pt x="35" y="62"/>
                  <a:pt x="35" y="61"/>
                  <a:pt x="34" y="61"/>
                </a:cubicBezTo>
                <a:cubicBezTo>
                  <a:pt x="34" y="61"/>
                  <a:pt x="34" y="62"/>
                  <a:pt x="34" y="62"/>
                </a:cubicBezTo>
                <a:cubicBezTo>
                  <a:pt x="34" y="66"/>
                  <a:pt x="37" y="69"/>
                  <a:pt x="41" y="69"/>
                </a:cubicBezTo>
                <a:cubicBezTo>
                  <a:pt x="41" y="69"/>
                  <a:pt x="42" y="69"/>
                  <a:pt x="42" y="68"/>
                </a:cubicBezTo>
                <a:cubicBezTo>
                  <a:pt x="42" y="68"/>
                  <a:pt x="41" y="68"/>
                  <a:pt x="41" y="6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4" name="Freeform 47"/>
          <p:cNvSpPr>
            <a:spLocks noEditPoints="1"/>
          </p:cNvSpPr>
          <p:nvPr/>
        </p:nvSpPr>
        <p:spPr bwMode="auto">
          <a:xfrm>
            <a:off x="3505201" y="2736056"/>
            <a:ext cx="195263" cy="231775"/>
          </a:xfrm>
          <a:custGeom>
            <a:avLst/>
            <a:gdLst/>
            <a:ahLst/>
            <a:cxnLst>
              <a:cxn ang="0">
                <a:pos x="52" y="38"/>
              </a:cxn>
              <a:cxn ang="0">
                <a:pos x="47" y="44"/>
              </a:cxn>
              <a:cxn ang="0">
                <a:pos x="22" y="47"/>
              </a:cxn>
              <a:cxn ang="0">
                <a:pos x="6" y="42"/>
              </a:cxn>
              <a:cxn ang="0">
                <a:pos x="4" y="35"/>
              </a:cxn>
              <a:cxn ang="0">
                <a:pos x="0" y="10"/>
              </a:cxn>
              <a:cxn ang="0">
                <a:pos x="7" y="4"/>
              </a:cxn>
              <a:cxn ang="0">
                <a:pos x="20" y="1"/>
              </a:cxn>
              <a:cxn ang="0">
                <a:pos x="47" y="3"/>
              </a:cxn>
              <a:cxn ang="0">
                <a:pos x="56" y="8"/>
              </a:cxn>
              <a:cxn ang="0">
                <a:pos x="56" y="12"/>
              </a:cxn>
              <a:cxn ang="0">
                <a:pos x="52" y="38"/>
              </a:cxn>
              <a:cxn ang="0">
                <a:pos x="44" y="62"/>
              </a:cxn>
              <a:cxn ang="0">
                <a:pos x="20" y="65"/>
              </a:cxn>
              <a:cxn ang="0">
                <a:pos x="9" y="59"/>
              </a:cxn>
              <a:cxn ang="0">
                <a:pos x="7" y="48"/>
              </a:cxn>
              <a:cxn ang="0">
                <a:pos x="7" y="47"/>
              </a:cxn>
              <a:cxn ang="0">
                <a:pos x="8" y="47"/>
              </a:cxn>
              <a:cxn ang="0">
                <a:pos x="48" y="47"/>
              </a:cxn>
              <a:cxn ang="0">
                <a:pos x="49" y="51"/>
              </a:cxn>
              <a:cxn ang="0">
                <a:pos x="44" y="62"/>
              </a:cxn>
              <a:cxn ang="0">
                <a:pos x="39" y="6"/>
              </a:cxn>
              <a:cxn ang="0">
                <a:pos x="16" y="6"/>
              </a:cxn>
              <a:cxn ang="0">
                <a:pos x="10" y="9"/>
              </a:cxn>
              <a:cxn ang="0">
                <a:pos x="19" y="12"/>
              </a:cxn>
              <a:cxn ang="0">
                <a:pos x="37" y="12"/>
              </a:cxn>
              <a:cxn ang="0">
                <a:pos x="47" y="9"/>
              </a:cxn>
              <a:cxn ang="0">
                <a:pos x="39" y="6"/>
              </a:cxn>
              <a:cxn ang="0">
                <a:pos x="24" y="24"/>
              </a:cxn>
              <a:cxn ang="0">
                <a:pos x="19" y="33"/>
              </a:cxn>
              <a:cxn ang="0">
                <a:pos x="29" y="41"/>
              </a:cxn>
              <a:cxn ang="0">
                <a:pos x="37" y="31"/>
              </a:cxn>
              <a:cxn ang="0">
                <a:pos x="24" y="24"/>
              </a:cxn>
              <a:cxn ang="0">
                <a:pos x="26" y="36"/>
              </a:cxn>
              <a:cxn ang="0">
                <a:pos x="26" y="28"/>
              </a:cxn>
              <a:cxn ang="0">
                <a:pos x="32" y="32"/>
              </a:cxn>
              <a:cxn ang="0">
                <a:pos x="26" y="36"/>
              </a:cxn>
            </a:cxnLst>
            <a:rect l="0" t="0" r="r" b="b"/>
            <a:pathLst>
              <a:path w="57" h="67">
                <a:moveTo>
                  <a:pt x="52" y="38"/>
                </a:moveTo>
                <a:cubicBezTo>
                  <a:pt x="51" y="41"/>
                  <a:pt x="49" y="42"/>
                  <a:pt x="47" y="44"/>
                </a:cubicBezTo>
                <a:cubicBezTo>
                  <a:pt x="39" y="47"/>
                  <a:pt x="30" y="48"/>
                  <a:pt x="22" y="47"/>
                </a:cubicBezTo>
                <a:cubicBezTo>
                  <a:pt x="17" y="47"/>
                  <a:pt x="11" y="45"/>
                  <a:pt x="6" y="42"/>
                </a:cubicBezTo>
                <a:cubicBezTo>
                  <a:pt x="4" y="40"/>
                  <a:pt x="4" y="37"/>
                  <a:pt x="4" y="35"/>
                </a:cubicBezTo>
                <a:cubicBezTo>
                  <a:pt x="2" y="26"/>
                  <a:pt x="1" y="18"/>
                  <a:pt x="0" y="10"/>
                </a:cubicBezTo>
                <a:cubicBezTo>
                  <a:pt x="0" y="6"/>
                  <a:pt x="4" y="5"/>
                  <a:pt x="7" y="4"/>
                </a:cubicBezTo>
                <a:cubicBezTo>
                  <a:pt x="11" y="2"/>
                  <a:pt x="16" y="1"/>
                  <a:pt x="20" y="1"/>
                </a:cubicBezTo>
                <a:cubicBezTo>
                  <a:pt x="29" y="0"/>
                  <a:pt x="38" y="0"/>
                  <a:pt x="47" y="3"/>
                </a:cubicBezTo>
                <a:cubicBezTo>
                  <a:pt x="50" y="4"/>
                  <a:pt x="54" y="5"/>
                  <a:pt x="56" y="8"/>
                </a:cubicBezTo>
                <a:cubicBezTo>
                  <a:pt x="57" y="9"/>
                  <a:pt x="56" y="11"/>
                  <a:pt x="56" y="12"/>
                </a:cubicBezTo>
                <a:cubicBezTo>
                  <a:pt x="55" y="21"/>
                  <a:pt x="53" y="30"/>
                  <a:pt x="52" y="38"/>
                </a:cubicBezTo>
                <a:close/>
                <a:moveTo>
                  <a:pt x="44" y="62"/>
                </a:moveTo>
                <a:cubicBezTo>
                  <a:pt x="37" y="66"/>
                  <a:pt x="28" y="67"/>
                  <a:pt x="20" y="65"/>
                </a:cubicBezTo>
                <a:cubicBezTo>
                  <a:pt x="16" y="65"/>
                  <a:pt x="11" y="63"/>
                  <a:pt x="9" y="59"/>
                </a:cubicBezTo>
                <a:cubicBezTo>
                  <a:pt x="8" y="55"/>
                  <a:pt x="7" y="51"/>
                  <a:pt x="7" y="48"/>
                </a:cubicBezTo>
                <a:cubicBezTo>
                  <a:pt x="7" y="47"/>
                  <a:pt x="7" y="47"/>
                  <a:pt x="7" y="47"/>
                </a:cubicBezTo>
                <a:cubicBezTo>
                  <a:pt x="8" y="47"/>
                  <a:pt x="8" y="47"/>
                  <a:pt x="8" y="47"/>
                </a:cubicBezTo>
                <a:cubicBezTo>
                  <a:pt x="20" y="54"/>
                  <a:pt x="36" y="54"/>
                  <a:pt x="48" y="47"/>
                </a:cubicBezTo>
                <a:cubicBezTo>
                  <a:pt x="50" y="47"/>
                  <a:pt x="49" y="49"/>
                  <a:pt x="49" y="51"/>
                </a:cubicBezTo>
                <a:cubicBezTo>
                  <a:pt x="48" y="55"/>
                  <a:pt x="48" y="60"/>
                  <a:pt x="44" y="62"/>
                </a:cubicBezTo>
                <a:close/>
                <a:moveTo>
                  <a:pt x="39" y="6"/>
                </a:moveTo>
                <a:cubicBezTo>
                  <a:pt x="32" y="5"/>
                  <a:pt x="24" y="5"/>
                  <a:pt x="16" y="6"/>
                </a:cubicBezTo>
                <a:cubicBezTo>
                  <a:pt x="14" y="7"/>
                  <a:pt x="11" y="7"/>
                  <a:pt x="10" y="9"/>
                </a:cubicBezTo>
                <a:cubicBezTo>
                  <a:pt x="12" y="12"/>
                  <a:pt x="16" y="12"/>
                  <a:pt x="19" y="12"/>
                </a:cubicBezTo>
                <a:cubicBezTo>
                  <a:pt x="25" y="13"/>
                  <a:pt x="31" y="13"/>
                  <a:pt x="37" y="12"/>
                </a:cubicBezTo>
                <a:cubicBezTo>
                  <a:pt x="40" y="12"/>
                  <a:pt x="44" y="12"/>
                  <a:pt x="47" y="9"/>
                </a:cubicBezTo>
                <a:cubicBezTo>
                  <a:pt x="45" y="7"/>
                  <a:pt x="42" y="6"/>
                  <a:pt x="39" y="6"/>
                </a:cubicBezTo>
                <a:close/>
                <a:moveTo>
                  <a:pt x="24" y="24"/>
                </a:moveTo>
                <a:cubicBezTo>
                  <a:pt x="21" y="25"/>
                  <a:pt x="19" y="29"/>
                  <a:pt x="19" y="33"/>
                </a:cubicBezTo>
                <a:cubicBezTo>
                  <a:pt x="19" y="38"/>
                  <a:pt x="24" y="42"/>
                  <a:pt x="29" y="41"/>
                </a:cubicBezTo>
                <a:cubicBezTo>
                  <a:pt x="34" y="41"/>
                  <a:pt x="38" y="36"/>
                  <a:pt x="37" y="31"/>
                </a:cubicBezTo>
                <a:cubicBezTo>
                  <a:pt x="36" y="25"/>
                  <a:pt x="30" y="21"/>
                  <a:pt x="24" y="24"/>
                </a:cubicBezTo>
                <a:close/>
                <a:moveTo>
                  <a:pt x="26" y="36"/>
                </a:moveTo>
                <a:cubicBezTo>
                  <a:pt x="23" y="35"/>
                  <a:pt x="23" y="30"/>
                  <a:pt x="26" y="28"/>
                </a:cubicBezTo>
                <a:cubicBezTo>
                  <a:pt x="29" y="27"/>
                  <a:pt x="32" y="29"/>
                  <a:pt x="32" y="32"/>
                </a:cubicBezTo>
                <a:cubicBezTo>
                  <a:pt x="33" y="35"/>
                  <a:pt x="29" y="38"/>
                  <a:pt x="26" y="3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5" name="Freeform 48"/>
          <p:cNvSpPr/>
          <p:nvPr/>
        </p:nvSpPr>
        <p:spPr bwMode="auto">
          <a:xfrm>
            <a:off x="4000501" y="2743994"/>
            <a:ext cx="127000" cy="230188"/>
          </a:xfrm>
          <a:custGeom>
            <a:avLst/>
            <a:gdLst/>
            <a:ahLst/>
            <a:cxnLst>
              <a:cxn ang="0">
                <a:pos x="36" y="20"/>
              </a:cxn>
              <a:cxn ang="0">
                <a:pos x="15" y="66"/>
              </a:cxn>
              <a:cxn ang="0">
                <a:pos x="13" y="67"/>
              </a:cxn>
              <a:cxn ang="0">
                <a:pos x="12" y="67"/>
              </a:cxn>
              <a:cxn ang="0">
                <a:pos x="11" y="65"/>
              </a:cxn>
              <a:cxn ang="0">
                <a:pos x="19" y="33"/>
              </a:cxn>
              <a:cxn ang="0">
                <a:pos x="3" y="37"/>
              </a:cxn>
              <a:cxn ang="0">
                <a:pos x="2" y="37"/>
              </a:cxn>
              <a:cxn ang="0">
                <a:pos x="1" y="36"/>
              </a:cxn>
              <a:cxn ang="0">
                <a:pos x="1" y="35"/>
              </a:cxn>
              <a:cxn ang="0">
                <a:pos x="9" y="2"/>
              </a:cxn>
              <a:cxn ang="0">
                <a:pos x="10" y="0"/>
              </a:cxn>
              <a:cxn ang="0">
                <a:pos x="24" y="0"/>
              </a:cxn>
              <a:cxn ang="0">
                <a:pos x="25" y="2"/>
              </a:cxn>
              <a:cxn ang="0">
                <a:pos x="25" y="3"/>
              </a:cxn>
              <a:cxn ang="0">
                <a:pos x="18" y="21"/>
              </a:cxn>
              <a:cxn ang="0">
                <a:pos x="34" y="18"/>
              </a:cxn>
              <a:cxn ang="0">
                <a:pos x="35" y="17"/>
              </a:cxn>
              <a:cxn ang="0">
                <a:pos x="36" y="18"/>
              </a:cxn>
              <a:cxn ang="0">
                <a:pos x="36" y="20"/>
              </a:cxn>
            </a:cxnLst>
            <a:rect l="0" t="0" r="r" b="b"/>
            <a:pathLst>
              <a:path w="37" h="67">
                <a:moveTo>
                  <a:pt x="36" y="20"/>
                </a:moveTo>
                <a:cubicBezTo>
                  <a:pt x="15" y="66"/>
                  <a:pt x="15" y="66"/>
                  <a:pt x="15" y="66"/>
                </a:cubicBezTo>
                <a:cubicBezTo>
                  <a:pt x="14" y="67"/>
                  <a:pt x="14" y="67"/>
                  <a:pt x="13" y="67"/>
                </a:cubicBezTo>
                <a:cubicBezTo>
                  <a:pt x="13" y="67"/>
                  <a:pt x="13" y="67"/>
                  <a:pt x="12" y="67"/>
                </a:cubicBezTo>
                <a:cubicBezTo>
                  <a:pt x="11" y="67"/>
                  <a:pt x="11" y="66"/>
                  <a:pt x="11" y="65"/>
                </a:cubicBezTo>
                <a:cubicBezTo>
                  <a:pt x="19" y="33"/>
                  <a:pt x="19" y="33"/>
                  <a:pt x="19" y="33"/>
                </a:cubicBezTo>
                <a:cubicBezTo>
                  <a:pt x="3" y="37"/>
                  <a:pt x="3" y="37"/>
                  <a:pt x="3" y="37"/>
                </a:cubicBezTo>
                <a:cubicBezTo>
                  <a:pt x="3" y="37"/>
                  <a:pt x="2" y="37"/>
                  <a:pt x="2" y="37"/>
                </a:cubicBezTo>
                <a:cubicBezTo>
                  <a:pt x="2" y="37"/>
                  <a:pt x="1" y="37"/>
                  <a:pt x="1" y="36"/>
                </a:cubicBezTo>
                <a:cubicBezTo>
                  <a:pt x="1" y="36"/>
                  <a:pt x="0" y="35"/>
                  <a:pt x="1" y="35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10" y="0"/>
                  <a:pt x="1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5" y="0"/>
                  <a:pt x="25" y="1"/>
                  <a:pt x="25" y="2"/>
                </a:cubicBezTo>
                <a:cubicBezTo>
                  <a:pt x="25" y="2"/>
                  <a:pt x="25" y="3"/>
                  <a:pt x="25" y="3"/>
                </a:cubicBezTo>
                <a:cubicBezTo>
                  <a:pt x="18" y="21"/>
                  <a:pt x="18" y="21"/>
                  <a:pt x="18" y="21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7"/>
                  <a:pt x="34" y="17"/>
                  <a:pt x="35" y="17"/>
                </a:cubicBezTo>
                <a:cubicBezTo>
                  <a:pt x="35" y="17"/>
                  <a:pt x="36" y="18"/>
                  <a:pt x="36" y="18"/>
                </a:cubicBezTo>
                <a:cubicBezTo>
                  <a:pt x="36" y="19"/>
                  <a:pt x="37" y="19"/>
                  <a:pt x="36" y="2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6" name="Freeform 49"/>
          <p:cNvSpPr>
            <a:spLocks noEditPoints="1"/>
          </p:cNvSpPr>
          <p:nvPr/>
        </p:nvSpPr>
        <p:spPr bwMode="auto">
          <a:xfrm>
            <a:off x="4494213" y="2743994"/>
            <a:ext cx="179388" cy="209550"/>
          </a:xfrm>
          <a:custGeom>
            <a:avLst/>
            <a:gdLst/>
            <a:ahLst/>
            <a:cxnLst>
              <a:cxn ang="0">
                <a:pos x="49" y="1"/>
              </a:cxn>
              <a:cxn ang="0">
                <a:pos x="52" y="5"/>
              </a:cxn>
              <a:cxn ang="0">
                <a:pos x="52" y="57"/>
              </a:cxn>
              <a:cxn ang="0">
                <a:pos x="49" y="61"/>
              </a:cxn>
              <a:cxn ang="0">
                <a:pos x="47" y="61"/>
              </a:cxn>
              <a:cxn ang="0">
                <a:pos x="44" y="60"/>
              </a:cxn>
              <a:cxn ang="0">
                <a:pos x="26" y="43"/>
              </a:cxn>
              <a:cxn ang="0">
                <a:pos x="8" y="60"/>
              </a:cxn>
              <a:cxn ang="0">
                <a:pos x="5" y="61"/>
              </a:cxn>
              <a:cxn ang="0">
                <a:pos x="3" y="61"/>
              </a:cxn>
              <a:cxn ang="0">
                <a:pos x="0" y="57"/>
              </a:cxn>
              <a:cxn ang="0">
                <a:pos x="0" y="5"/>
              </a:cxn>
              <a:cxn ang="0">
                <a:pos x="3" y="1"/>
              </a:cxn>
              <a:cxn ang="0">
                <a:pos x="5" y="0"/>
              </a:cxn>
              <a:cxn ang="0">
                <a:pos x="47" y="0"/>
              </a:cxn>
              <a:cxn ang="0">
                <a:pos x="49" y="1"/>
              </a:cxn>
              <a:cxn ang="0">
                <a:pos x="6" y="6"/>
              </a:cxn>
              <a:cxn ang="0">
                <a:pos x="6" y="55"/>
              </a:cxn>
              <a:cxn ang="0">
                <a:pos x="23" y="39"/>
              </a:cxn>
              <a:cxn ang="0">
                <a:pos x="26" y="36"/>
              </a:cxn>
              <a:cxn ang="0">
                <a:pos x="30" y="39"/>
              </a:cxn>
              <a:cxn ang="0">
                <a:pos x="47" y="55"/>
              </a:cxn>
              <a:cxn ang="0">
                <a:pos x="47" y="6"/>
              </a:cxn>
              <a:cxn ang="0">
                <a:pos x="6" y="6"/>
              </a:cxn>
            </a:cxnLst>
            <a:rect l="0" t="0" r="r" b="b"/>
            <a:pathLst>
              <a:path w="52" h="61">
                <a:moveTo>
                  <a:pt x="49" y="1"/>
                </a:moveTo>
                <a:cubicBezTo>
                  <a:pt x="51" y="1"/>
                  <a:pt x="52" y="3"/>
                  <a:pt x="52" y="5"/>
                </a:cubicBezTo>
                <a:cubicBezTo>
                  <a:pt x="52" y="57"/>
                  <a:pt x="52" y="57"/>
                  <a:pt x="52" y="57"/>
                </a:cubicBezTo>
                <a:cubicBezTo>
                  <a:pt x="52" y="59"/>
                  <a:pt x="51" y="60"/>
                  <a:pt x="49" y="61"/>
                </a:cubicBezTo>
                <a:cubicBezTo>
                  <a:pt x="48" y="61"/>
                  <a:pt x="48" y="61"/>
                  <a:pt x="47" y="61"/>
                </a:cubicBezTo>
                <a:cubicBezTo>
                  <a:pt x="46" y="61"/>
                  <a:pt x="45" y="61"/>
                  <a:pt x="44" y="60"/>
                </a:cubicBezTo>
                <a:cubicBezTo>
                  <a:pt x="26" y="43"/>
                  <a:pt x="26" y="43"/>
                  <a:pt x="26" y="43"/>
                </a:cubicBezTo>
                <a:cubicBezTo>
                  <a:pt x="8" y="60"/>
                  <a:pt x="8" y="60"/>
                  <a:pt x="8" y="60"/>
                </a:cubicBezTo>
                <a:cubicBezTo>
                  <a:pt x="8" y="61"/>
                  <a:pt x="6" y="61"/>
                  <a:pt x="5" y="61"/>
                </a:cubicBezTo>
                <a:cubicBezTo>
                  <a:pt x="5" y="61"/>
                  <a:pt x="4" y="61"/>
                  <a:pt x="3" y="61"/>
                </a:cubicBezTo>
                <a:cubicBezTo>
                  <a:pt x="2" y="60"/>
                  <a:pt x="0" y="59"/>
                  <a:pt x="0" y="57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2" y="1"/>
                  <a:pt x="3" y="1"/>
                </a:cubicBezTo>
                <a:cubicBezTo>
                  <a:pt x="4" y="1"/>
                  <a:pt x="5" y="0"/>
                  <a:pt x="5" y="0"/>
                </a:cubicBezTo>
                <a:cubicBezTo>
                  <a:pt x="6" y="0"/>
                  <a:pt x="46" y="0"/>
                  <a:pt x="47" y="0"/>
                </a:cubicBezTo>
                <a:cubicBezTo>
                  <a:pt x="48" y="0"/>
                  <a:pt x="48" y="1"/>
                  <a:pt x="49" y="1"/>
                </a:cubicBezTo>
                <a:close/>
                <a:moveTo>
                  <a:pt x="6" y="6"/>
                </a:moveTo>
                <a:cubicBezTo>
                  <a:pt x="6" y="55"/>
                  <a:pt x="6" y="55"/>
                  <a:pt x="6" y="55"/>
                </a:cubicBezTo>
                <a:cubicBezTo>
                  <a:pt x="23" y="39"/>
                  <a:pt x="23" y="39"/>
                  <a:pt x="23" y="39"/>
                </a:cubicBezTo>
                <a:cubicBezTo>
                  <a:pt x="26" y="36"/>
                  <a:pt x="26" y="36"/>
                  <a:pt x="26" y="36"/>
                </a:cubicBezTo>
                <a:cubicBezTo>
                  <a:pt x="30" y="39"/>
                  <a:pt x="30" y="39"/>
                  <a:pt x="30" y="39"/>
                </a:cubicBezTo>
                <a:cubicBezTo>
                  <a:pt x="47" y="55"/>
                  <a:pt x="47" y="55"/>
                  <a:pt x="47" y="55"/>
                </a:cubicBezTo>
                <a:cubicBezTo>
                  <a:pt x="47" y="6"/>
                  <a:pt x="47" y="6"/>
                  <a:pt x="47" y="6"/>
                </a:cubicBezTo>
                <a:lnTo>
                  <a:pt x="6" y="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7" name="Freeform 50"/>
          <p:cNvSpPr>
            <a:spLocks noEditPoints="1"/>
          </p:cNvSpPr>
          <p:nvPr/>
        </p:nvSpPr>
        <p:spPr bwMode="auto">
          <a:xfrm>
            <a:off x="4989513" y="2726531"/>
            <a:ext cx="192088" cy="247650"/>
          </a:xfrm>
          <a:custGeom>
            <a:avLst/>
            <a:gdLst/>
            <a:ahLst/>
            <a:cxnLst>
              <a:cxn ang="0">
                <a:pos x="54" y="72"/>
              </a:cxn>
              <a:cxn ang="0">
                <a:pos x="0" y="3"/>
              </a:cxn>
              <a:cxn ang="0">
                <a:pos x="56" y="3"/>
              </a:cxn>
              <a:cxn ang="0">
                <a:pos x="11" y="11"/>
              </a:cxn>
              <a:cxn ang="0">
                <a:pos x="11" y="16"/>
              </a:cxn>
              <a:cxn ang="0">
                <a:pos x="15" y="12"/>
              </a:cxn>
              <a:cxn ang="0">
                <a:pos x="11" y="21"/>
              </a:cxn>
              <a:cxn ang="0">
                <a:pos x="11" y="26"/>
              </a:cxn>
              <a:cxn ang="0">
                <a:pos x="15" y="22"/>
              </a:cxn>
              <a:cxn ang="0">
                <a:pos x="11" y="31"/>
              </a:cxn>
              <a:cxn ang="0">
                <a:pos x="11" y="36"/>
              </a:cxn>
              <a:cxn ang="0">
                <a:pos x="15" y="32"/>
              </a:cxn>
              <a:cxn ang="0">
                <a:pos x="11" y="41"/>
              </a:cxn>
              <a:cxn ang="0">
                <a:pos x="11" y="47"/>
              </a:cxn>
              <a:cxn ang="0">
                <a:pos x="15" y="43"/>
              </a:cxn>
              <a:cxn ang="0">
                <a:pos x="11" y="52"/>
              </a:cxn>
              <a:cxn ang="0">
                <a:pos x="11" y="57"/>
              </a:cxn>
              <a:cxn ang="0">
                <a:pos x="15" y="53"/>
              </a:cxn>
              <a:cxn ang="0">
                <a:pos x="24" y="16"/>
              </a:cxn>
              <a:cxn ang="0">
                <a:pos x="24" y="11"/>
              </a:cxn>
              <a:cxn ang="0">
                <a:pos x="20" y="14"/>
              </a:cxn>
              <a:cxn ang="0">
                <a:pos x="24" y="26"/>
              </a:cxn>
              <a:cxn ang="0">
                <a:pos x="24" y="21"/>
              </a:cxn>
              <a:cxn ang="0">
                <a:pos x="20" y="25"/>
              </a:cxn>
              <a:cxn ang="0">
                <a:pos x="24" y="36"/>
              </a:cxn>
              <a:cxn ang="0">
                <a:pos x="24" y="31"/>
              </a:cxn>
              <a:cxn ang="0">
                <a:pos x="20" y="35"/>
              </a:cxn>
              <a:cxn ang="0">
                <a:pos x="24" y="47"/>
              </a:cxn>
              <a:cxn ang="0">
                <a:pos x="24" y="41"/>
              </a:cxn>
              <a:cxn ang="0">
                <a:pos x="20" y="45"/>
              </a:cxn>
              <a:cxn ang="0">
                <a:pos x="22" y="57"/>
              </a:cxn>
              <a:cxn ang="0">
                <a:pos x="22" y="67"/>
              </a:cxn>
              <a:cxn ang="0">
                <a:pos x="36" y="58"/>
              </a:cxn>
              <a:cxn ang="0">
                <a:pos x="32" y="11"/>
              </a:cxn>
              <a:cxn ang="0">
                <a:pos x="32" y="16"/>
              </a:cxn>
              <a:cxn ang="0">
                <a:pos x="36" y="12"/>
              </a:cxn>
              <a:cxn ang="0">
                <a:pos x="32" y="21"/>
              </a:cxn>
              <a:cxn ang="0">
                <a:pos x="32" y="26"/>
              </a:cxn>
              <a:cxn ang="0">
                <a:pos x="36" y="22"/>
              </a:cxn>
              <a:cxn ang="0">
                <a:pos x="32" y="31"/>
              </a:cxn>
              <a:cxn ang="0">
                <a:pos x="32" y="36"/>
              </a:cxn>
              <a:cxn ang="0">
                <a:pos x="36" y="32"/>
              </a:cxn>
              <a:cxn ang="0">
                <a:pos x="32" y="41"/>
              </a:cxn>
              <a:cxn ang="0">
                <a:pos x="32" y="47"/>
              </a:cxn>
              <a:cxn ang="0">
                <a:pos x="36" y="43"/>
              </a:cxn>
              <a:cxn ang="0">
                <a:pos x="42" y="11"/>
              </a:cxn>
              <a:cxn ang="0">
                <a:pos x="42" y="16"/>
              </a:cxn>
              <a:cxn ang="0">
                <a:pos x="46" y="12"/>
              </a:cxn>
              <a:cxn ang="0">
                <a:pos x="42" y="21"/>
              </a:cxn>
              <a:cxn ang="0">
                <a:pos x="42" y="26"/>
              </a:cxn>
              <a:cxn ang="0">
                <a:pos x="46" y="22"/>
              </a:cxn>
              <a:cxn ang="0">
                <a:pos x="42" y="31"/>
              </a:cxn>
              <a:cxn ang="0">
                <a:pos x="42" y="36"/>
              </a:cxn>
              <a:cxn ang="0">
                <a:pos x="46" y="32"/>
              </a:cxn>
              <a:cxn ang="0">
                <a:pos x="42" y="41"/>
              </a:cxn>
              <a:cxn ang="0">
                <a:pos x="42" y="47"/>
              </a:cxn>
              <a:cxn ang="0">
                <a:pos x="46" y="43"/>
              </a:cxn>
              <a:cxn ang="0">
                <a:pos x="42" y="52"/>
              </a:cxn>
              <a:cxn ang="0">
                <a:pos x="42" y="57"/>
              </a:cxn>
              <a:cxn ang="0">
                <a:pos x="46" y="53"/>
              </a:cxn>
            </a:cxnLst>
            <a:rect l="0" t="0" r="r" b="b"/>
            <a:pathLst>
              <a:path w="56" h="72">
                <a:moveTo>
                  <a:pt x="56" y="3"/>
                </a:moveTo>
                <a:cubicBezTo>
                  <a:pt x="56" y="70"/>
                  <a:pt x="56" y="70"/>
                  <a:pt x="56" y="70"/>
                </a:cubicBezTo>
                <a:cubicBezTo>
                  <a:pt x="56" y="71"/>
                  <a:pt x="55" y="72"/>
                  <a:pt x="54" y="72"/>
                </a:cubicBezTo>
                <a:cubicBezTo>
                  <a:pt x="2" y="72"/>
                  <a:pt x="2" y="72"/>
                  <a:pt x="2" y="72"/>
                </a:cubicBezTo>
                <a:cubicBezTo>
                  <a:pt x="1" y="72"/>
                  <a:pt x="0" y="71"/>
                  <a:pt x="0" y="70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2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5" y="0"/>
                  <a:pt x="56" y="1"/>
                  <a:pt x="56" y="3"/>
                </a:cubicBezTo>
                <a:close/>
                <a:moveTo>
                  <a:pt x="15" y="12"/>
                </a:moveTo>
                <a:cubicBezTo>
                  <a:pt x="15" y="11"/>
                  <a:pt x="15" y="11"/>
                  <a:pt x="14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1"/>
                  <a:pt x="10" y="11"/>
                  <a:pt x="10" y="12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5"/>
                  <a:pt x="11" y="16"/>
                  <a:pt x="11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6"/>
                  <a:pt x="15" y="15"/>
                  <a:pt x="15" y="14"/>
                </a:cubicBezTo>
                <a:lnTo>
                  <a:pt x="15" y="12"/>
                </a:lnTo>
                <a:close/>
                <a:moveTo>
                  <a:pt x="15" y="22"/>
                </a:moveTo>
                <a:cubicBezTo>
                  <a:pt x="15" y="21"/>
                  <a:pt x="15" y="21"/>
                  <a:pt x="14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0" y="21"/>
                  <a:pt x="10" y="22"/>
                </a:cubicBezTo>
                <a:cubicBezTo>
                  <a:pt x="10" y="25"/>
                  <a:pt x="10" y="25"/>
                  <a:pt x="10" y="25"/>
                </a:cubicBezTo>
                <a:cubicBezTo>
                  <a:pt x="10" y="25"/>
                  <a:pt x="11" y="26"/>
                  <a:pt x="11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15" y="26"/>
                  <a:pt x="15" y="25"/>
                  <a:pt x="15" y="25"/>
                </a:cubicBezTo>
                <a:lnTo>
                  <a:pt x="15" y="22"/>
                </a:lnTo>
                <a:close/>
                <a:moveTo>
                  <a:pt x="15" y="32"/>
                </a:moveTo>
                <a:cubicBezTo>
                  <a:pt x="15" y="32"/>
                  <a:pt x="15" y="31"/>
                  <a:pt x="14" y="31"/>
                </a:cubicBezTo>
                <a:cubicBezTo>
                  <a:pt x="11" y="31"/>
                  <a:pt x="11" y="31"/>
                  <a:pt x="11" y="31"/>
                </a:cubicBezTo>
                <a:cubicBezTo>
                  <a:pt x="11" y="31"/>
                  <a:pt x="10" y="32"/>
                  <a:pt x="10" y="32"/>
                </a:cubicBezTo>
                <a:cubicBezTo>
                  <a:pt x="10" y="35"/>
                  <a:pt x="10" y="35"/>
                  <a:pt x="10" y="35"/>
                </a:cubicBezTo>
                <a:cubicBezTo>
                  <a:pt x="10" y="36"/>
                  <a:pt x="11" y="36"/>
                  <a:pt x="11" y="36"/>
                </a:cubicBezTo>
                <a:cubicBezTo>
                  <a:pt x="14" y="36"/>
                  <a:pt x="14" y="36"/>
                  <a:pt x="14" y="36"/>
                </a:cubicBezTo>
                <a:cubicBezTo>
                  <a:pt x="15" y="36"/>
                  <a:pt x="15" y="36"/>
                  <a:pt x="15" y="35"/>
                </a:cubicBezTo>
                <a:lnTo>
                  <a:pt x="15" y="32"/>
                </a:lnTo>
                <a:close/>
                <a:moveTo>
                  <a:pt x="15" y="43"/>
                </a:moveTo>
                <a:cubicBezTo>
                  <a:pt x="15" y="42"/>
                  <a:pt x="15" y="41"/>
                  <a:pt x="14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0" y="42"/>
                  <a:pt x="10" y="43"/>
                </a:cubicBezTo>
                <a:cubicBezTo>
                  <a:pt x="10" y="45"/>
                  <a:pt x="10" y="45"/>
                  <a:pt x="10" y="45"/>
                </a:cubicBezTo>
                <a:cubicBezTo>
                  <a:pt x="10" y="46"/>
                  <a:pt x="11" y="47"/>
                  <a:pt x="11" y="47"/>
                </a:cubicBezTo>
                <a:cubicBezTo>
                  <a:pt x="14" y="47"/>
                  <a:pt x="14" y="47"/>
                  <a:pt x="14" y="47"/>
                </a:cubicBezTo>
                <a:cubicBezTo>
                  <a:pt x="15" y="47"/>
                  <a:pt x="15" y="46"/>
                  <a:pt x="15" y="45"/>
                </a:cubicBezTo>
                <a:lnTo>
                  <a:pt x="15" y="43"/>
                </a:lnTo>
                <a:close/>
                <a:moveTo>
                  <a:pt x="15" y="53"/>
                </a:moveTo>
                <a:cubicBezTo>
                  <a:pt x="15" y="52"/>
                  <a:pt x="15" y="52"/>
                  <a:pt x="14" y="52"/>
                </a:cubicBezTo>
                <a:cubicBezTo>
                  <a:pt x="11" y="52"/>
                  <a:pt x="11" y="52"/>
                  <a:pt x="11" y="52"/>
                </a:cubicBezTo>
                <a:cubicBezTo>
                  <a:pt x="11" y="52"/>
                  <a:pt x="10" y="52"/>
                  <a:pt x="10" y="53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6"/>
                  <a:pt x="11" y="57"/>
                  <a:pt x="11" y="57"/>
                </a:cubicBezTo>
                <a:cubicBezTo>
                  <a:pt x="14" y="57"/>
                  <a:pt x="14" y="57"/>
                  <a:pt x="14" y="57"/>
                </a:cubicBezTo>
                <a:cubicBezTo>
                  <a:pt x="15" y="57"/>
                  <a:pt x="15" y="56"/>
                  <a:pt x="15" y="56"/>
                </a:cubicBezTo>
                <a:lnTo>
                  <a:pt x="15" y="53"/>
                </a:lnTo>
                <a:close/>
                <a:moveTo>
                  <a:pt x="20" y="14"/>
                </a:moveTo>
                <a:cubicBezTo>
                  <a:pt x="20" y="15"/>
                  <a:pt x="21" y="16"/>
                  <a:pt x="22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5" y="16"/>
                  <a:pt x="25" y="15"/>
                  <a:pt x="25" y="14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1"/>
                  <a:pt x="25" y="11"/>
                  <a:pt x="24" y="11"/>
                </a:cubicBezTo>
                <a:cubicBezTo>
                  <a:pt x="22" y="11"/>
                  <a:pt x="22" y="11"/>
                  <a:pt x="22" y="11"/>
                </a:cubicBezTo>
                <a:cubicBezTo>
                  <a:pt x="21" y="11"/>
                  <a:pt x="20" y="11"/>
                  <a:pt x="20" y="12"/>
                </a:cubicBezTo>
                <a:lnTo>
                  <a:pt x="20" y="14"/>
                </a:lnTo>
                <a:close/>
                <a:moveTo>
                  <a:pt x="20" y="25"/>
                </a:moveTo>
                <a:cubicBezTo>
                  <a:pt x="20" y="25"/>
                  <a:pt x="21" y="26"/>
                  <a:pt x="22" y="26"/>
                </a:cubicBezTo>
                <a:cubicBezTo>
                  <a:pt x="24" y="26"/>
                  <a:pt x="24" y="26"/>
                  <a:pt x="24" y="26"/>
                </a:cubicBezTo>
                <a:cubicBezTo>
                  <a:pt x="25" y="26"/>
                  <a:pt x="25" y="25"/>
                  <a:pt x="25" y="25"/>
                </a:cubicBezTo>
                <a:cubicBezTo>
                  <a:pt x="25" y="22"/>
                  <a:pt x="25" y="22"/>
                  <a:pt x="25" y="22"/>
                </a:cubicBezTo>
                <a:cubicBezTo>
                  <a:pt x="25" y="21"/>
                  <a:pt x="25" y="21"/>
                  <a:pt x="24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1" y="21"/>
                  <a:pt x="20" y="21"/>
                  <a:pt x="20" y="22"/>
                </a:cubicBezTo>
                <a:lnTo>
                  <a:pt x="20" y="25"/>
                </a:lnTo>
                <a:close/>
                <a:moveTo>
                  <a:pt x="20" y="35"/>
                </a:moveTo>
                <a:cubicBezTo>
                  <a:pt x="20" y="36"/>
                  <a:pt x="21" y="36"/>
                  <a:pt x="22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5" y="36"/>
                  <a:pt x="25" y="36"/>
                  <a:pt x="25" y="35"/>
                </a:cubicBezTo>
                <a:cubicBezTo>
                  <a:pt x="25" y="32"/>
                  <a:pt x="25" y="32"/>
                  <a:pt x="25" y="32"/>
                </a:cubicBezTo>
                <a:cubicBezTo>
                  <a:pt x="25" y="32"/>
                  <a:pt x="25" y="31"/>
                  <a:pt x="24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1" y="31"/>
                  <a:pt x="20" y="32"/>
                  <a:pt x="20" y="32"/>
                </a:cubicBezTo>
                <a:lnTo>
                  <a:pt x="20" y="35"/>
                </a:lnTo>
                <a:close/>
                <a:moveTo>
                  <a:pt x="20" y="45"/>
                </a:moveTo>
                <a:cubicBezTo>
                  <a:pt x="20" y="46"/>
                  <a:pt x="21" y="47"/>
                  <a:pt x="22" y="47"/>
                </a:cubicBezTo>
                <a:cubicBezTo>
                  <a:pt x="24" y="47"/>
                  <a:pt x="24" y="47"/>
                  <a:pt x="24" y="47"/>
                </a:cubicBezTo>
                <a:cubicBezTo>
                  <a:pt x="25" y="47"/>
                  <a:pt x="25" y="46"/>
                  <a:pt x="25" y="45"/>
                </a:cubicBezTo>
                <a:cubicBezTo>
                  <a:pt x="25" y="43"/>
                  <a:pt x="25" y="43"/>
                  <a:pt x="25" y="43"/>
                </a:cubicBezTo>
                <a:cubicBezTo>
                  <a:pt x="25" y="42"/>
                  <a:pt x="25" y="41"/>
                  <a:pt x="24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1" y="41"/>
                  <a:pt x="20" y="42"/>
                  <a:pt x="20" y="43"/>
                </a:cubicBezTo>
                <a:lnTo>
                  <a:pt x="20" y="45"/>
                </a:lnTo>
                <a:close/>
                <a:moveTo>
                  <a:pt x="36" y="58"/>
                </a:moveTo>
                <a:cubicBezTo>
                  <a:pt x="36" y="57"/>
                  <a:pt x="35" y="57"/>
                  <a:pt x="34" y="57"/>
                </a:cubicBezTo>
                <a:cubicBezTo>
                  <a:pt x="22" y="57"/>
                  <a:pt x="22" y="57"/>
                  <a:pt x="22" y="57"/>
                </a:cubicBezTo>
                <a:cubicBezTo>
                  <a:pt x="21" y="57"/>
                  <a:pt x="20" y="57"/>
                  <a:pt x="20" y="58"/>
                </a:cubicBezTo>
                <a:cubicBezTo>
                  <a:pt x="20" y="66"/>
                  <a:pt x="20" y="66"/>
                  <a:pt x="20" y="66"/>
                </a:cubicBezTo>
                <a:cubicBezTo>
                  <a:pt x="20" y="67"/>
                  <a:pt x="21" y="67"/>
                  <a:pt x="22" y="67"/>
                </a:cubicBezTo>
                <a:cubicBezTo>
                  <a:pt x="34" y="67"/>
                  <a:pt x="34" y="67"/>
                  <a:pt x="34" y="67"/>
                </a:cubicBezTo>
                <a:cubicBezTo>
                  <a:pt x="35" y="67"/>
                  <a:pt x="36" y="67"/>
                  <a:pt x="36" y="66"/>
                </a:cubicBezTo>
                <a:lnTo>
                  <a:pt x="36" y="58"/>
                </a:lnTo>
                <a:close/>
                <a:moveTo>
                  <a:pt x="36" y="12"/>
                </a:moveTo>
                <a:cubicBezTo>
                  <a:pt x="36" y="11"/>
                  <a:pt x="35" y="11"/>
                  <a:pt x="34" y="11"/>
                </a:cubicBezTo>
                <a:cubicBezTo>
                  <a:pt x="32" y="11"/>
                  <a:pt x="32" y="11"/>
                  <a:pt x="32" y="11"/>
                </a:cubicBezTo>
                <a:cubicBezTo>
                  <a:pt x="31" y="11"/>
                  <a:pt x="31" y="11"/>
                  <a:pt x="31" y="12"/>
                </a:cubicBezTo>
                <a:cubicBezTo>
                  <a:pt x="31" y="14"/>
                  <a:pt x="31" y="14"/>
                  <a:pt x="31" y="14"/>
                </a:cubicBezTo>
                <a:cubicBezTo>
                  <a:pt x="31" y="15"/>
                  <a:pt x="31" y="16"/>
                  <a:pt x="32" y="16"/>
                </a:cubicBezTo>
                <a:cubicBezTo>
                  <a:pt x="34" y="16"/>
                  <a:pt x="34" y="16"/>
                  <a:pt x="34" y="16"/>
                </a:cubicBezTo>
                <a:cubicBezTo>
                  <a:pt x="35" y="16"/>
                  <a:pt x="36" y="15"/>
                  <a:pt x="36" y="14"/>
                </a:cubicBezTo>
                <a:lnTo>
                  <a:pt x="36" y="12"/>
                </a:lnTo>
                <a:close/>
                <a:moveTo>
                  <a:pt x="36" y="22"/>
                </a:moveTo>
                <a:cubicBezTo>
                  <a:pt x="36" y="21"/>
                  <a:pt x="35" y="21"/>
                  <a:pt x="34" y="21"/>
                </a:cubicBezTo>
                <a:cubicBezTo>
                  <a:pt x="32" y="21"/>
                  <a:pt x="32" y="21"/>
                  <a:pt x="32" y="21"/>
                </a:cubicBezTo>
                <a:cubicBezTo>
                  <a:pt x="31" y="21"/>
                  <a:pt x="31" y="21"/>
                  <a:pt x="31" y="22"/>
                </a:cubicBezTo>
                <a:cubicBezTo>
                  <a:pt x="31" y="25"/>
                  <a:pt x="31" y="25"/>
                  <a:pt x="31" y="25"/>
                </a:cubicBezTo>
                <a:cubicBezTo>
                  <a:pt x="31" y="25"/>
                  <a:pt x="31" y="26"/>
                  <a:pt x="32" y="26"/>
                </a:cubicBezTo>
                <a:cubicBezTo>
                  <a:pt x="34" y="26"/>
                  <a:pt x="34" y="26"/>
                  <a:pt x="34" y="26"/>
                </a:cubicBezTo>
                <a:cubicBezTo>
                  <a:pt x="35" y="26"/>
                  <a:pt x="36" y="25"/>
                  <a:pt x="36" y="25"/>
                </a:cubicBezTo>
                <a:lnTo>
                  <a:pt x="36" y="22"/>
                </a:lnTo>
                <a:close/>
                <a:moveTo>
                  <a:pt x="36" y="32"/>
                </a:moveTo>
                <a:cubicBezTo>
                  <a:pt x="36" y="32"/>
                  <a:pt x="35" y="31"/>
                  <a:pt x="34" y="31"/>
                </a:cubicBezTo>
                <a:cubicBezTo>
                  <a:pt x="32" y="31"/>
                  <a:pt x="32" y="31"/>
                  <a:pt x="32" y="31"/>
                </a:cubicBezTo>
                <a:cubicBezTo>
                  <a:pt x="31" y="31"/>
                  <a:pt x="31" y="32"/>
                  <a:pt x="31" y="32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36"/>
                  <a:pt x="31" y="36"/>
                  <a:pt x="32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5" y="36"/>
                  <a:pt x="36" y="36"/>
                  <a:pt x="36" y="35"/>
                </a:cubicBezTo>
                <a:lnTo>
                  <a:pt x="36" y="32"/>
                </a:lnTo>
                <a:close/>
                <a:moveTo>
                  <a:pt x="36" y="43"/>
                </a:moveTo>
                <a:cubicBezTo>
                  <a:pt x="36" y="42"/>
                  <a:pt x="35" y="41"/>
                  <a:pt x="34" y="41"/>
                </a:cubicBezTo>
                <a:cubicBezTo>
                  <a:pt x="32" y="41"/>
                  <a:pt x="32" y="41"/>
                  <a:pt x="32" y="41"/>
                </a:cubicBezTo>
                <a:cubicBezTo>
                  <a:pt x="31" y="41"/>
                  <a:pt x="31" y="42"/>
                  <a:pt x="31" y="43"/>
                </a:cubicBezTo>
                <a:cubicBezTo>
                  <a:pt x="31" y="45"/>
                  <a:pt x="31" y="45"/>
                  <a:pt x="31" y="45"/>
                </a:cubicBezTo>
                <a:cubicBezTo>
                  <a:pt x="31" y="46"/>
                  <a:pt x="31" y="47"/>
                  <a:pt x="32" y="47"/>
                </a:cubicBezTo>
                <a:cubicBezTo>
                  <a:pt x="34" y="47"/>
                  <a:pt x="34" y="47"/>
                  <a:pt x="34" y="47"/>
                </a:cubicBezTo>
                <a:cubicBezTo>
                  <a:pt x="35" y="47"/>
                  <a:pt x="36" y="46"/>
                  <a:pt x="36" y="45"/>
                </a:cubicBezTo>
                <a:lnTo>
                  <a:pt x="36" y="43"/>
                </a:lnTo>
                <a:close/>
                <a:moveTo>
                  <a:pt x="46" y="12"/>
                </a:moveTo>
                <a:cubicBezTo>
                  <a:pt x="46" y="11"/>
                  <a:pt x="45" y="11"/>
                  <a:pt x="45" y="11"/>
                </a:cubicBezTo>
                <a:cubicBezTo>
                  <a:pt x="42" y="11"/>
                  <a:pt x="42" y="11"/>
                  <a:pt x="42" y="11"/>
                </a:cubicBezTo>
                <a:cubicBezTo>
                  <a:pt x="41" y="11"/>
                  <a:pt x="41" y="11"/>
                  <a:pt x="41" y="12"/>
                </a:cubicBezTo>
                <a:cubicBezTo>
                  <a:pt x="41" y="14"/>
                  <a:pt x="41" y="14"/>
                  <a:pt x="41" y="14"/>
                </a:cubicBezTo>
                <a:cubicBezTo>
                  <a:pt x="41" y="15"/>
                  <a:pt x="41" y="16"/>
                  <a:pt x="42" y="16"/>
                </a:cubicBezTo>
                <a:cubicBezTo>
                  <a:pt x="45" y="16"/>
                  <a:pt x="45" y="16"/>
                  <a:pt x="45" y="16"/>
                </a:cubicBezTo>
                <a:cubicBezTo>
                  <a:pt x="45" y="16"/>
                  <a:pt x="46" y="15"/>
                  <a:pt x="46" y="14"/>
                </a:cubicBezTo>
                <a:lnTo>
                  <a:pt x="46" y="12"/>
                </a:lnTo>
                <a:close/>
                <a:moveTo>
                  <a:pt x="46" y="22"/>
                </a:moveTo>
                <a:cubicBezTo>
                  <a:pt x="46" y="21"/>
                  <a:pt x="45" y="21"/>
                  <a:pt x="45" y="21"/>
                </a:cubicBezTo>
                <a:cubicBezTo>
                  <a:pt x="42" y="21"/>
                  <a:pt x="42" y="21"/>
                  <a:pt x="42" y="21"/>
                </a:cubicBezTo>
                <a:cubicBezTo>
                  <a:pt x="41" y="21"/>
                  <a:pt x="41" y="21"/>
                  <a:pt x="41" y="22"/>
                </a:cubicBezTo>
                <a:cubicBezTo>
                  <a:pt x="41" y="25"/>
                  <a:pt x="41" y="25"/>
                  <a:pt x="41" y="25"/>
                </a:cubicBezTo>
                <a:cubicBezTo>
                  <a:pt x="41" y="25"/>
                  <a:pt x="41" y="26"/>
                  <a:pt x="42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6" y="25"/>
                  <a:pt x="46" y="25"/>
                </a:cubicBezTo>
                <a:lnTo>
                  <a:pt x="46" y="22"/>
                </a:lnTo>
                <a:close/>
                <a:moveTo>
                  <a:pt x="46" y="32"/>
                </a:moveTo>
                <a:cubicBezTo>
                  <a:pt x="46" y="32"/>
                  <a:pt x="45" y="31"/>
                  <a:pt x="45" y="31"/>
                </a:cubicBezTo>
                <a:cubicBezTo>
                  <a:pt x="42" y="31"/>
                  <a:pt x="42" y="31"/>
                  <a:pt x="42" y="31"/>
                </a:cubicBezTo>
                <a:cubicBezTo>
                  <a:pt x="41" y="31"/>
                  <a:pt x="41" y="32"/>
                  <a:pt x="41" y="32"/>
                </a:cubicBezTo>
                <a:cubicBezTo>
                  <a:pt x="41" y="35"/>
                  <a:pt x="41" y="35"/>
                  <a:pt x="41" y="35"/>
                </a:cubicBezTo>
                <a:cubicBezTo>
                  <a:pt x="41" y="36"/>
                  <a:pt x="41" y="36"/>
                  <a:pt x="42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6" y="36"/>
                  <a:pt x="46" y="35"/>
                </a:cubicBezTo>
                <a:lnTo>
                  <a:pt x="46" y="32"/>
                </a:lnTo>
                <a:close/>
                <a:moveTo>
                  <a:pt x="46" y="43"/>
                </a:moveTo>
                <a:cubicBezTo>
                  <a:pt x="46" y="42"/>
                  <a:pt x="45" y="41"/>
                  <a:pt x="45" y="41"/>
                </a:cubicBezTo>
                <a:cubicBezTo>
                  <a:pt x="42" y="41"/>
                  <a:pt x="42" y="41"/>
                  <a:pt x="42" y="41"/>
                </a:cubicBezTo>
                <a:cubicBezTo>
                  <a:pt x="41" y="41"/>
                  <a:pt x="41" y="42"/>
                  <a:pt x="41" y="43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6"/>
                  <a:pt x="41" y="47"/>
                  <a:pt x="42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6" y="46"/>
                  <a:pt x="46" y="45"/>
                </a:cubicBezTo>
                <a:lnTo>
                  <a:pt x="46" y="43"/>
                </a:lnTo>
                <a:close/>
                <a:moveTo>
                  <a:pt x="46" y="53"/>
                </a:moveTo>
                <a:cubicBezTo>
                  <a:pt x="46" y="52"/>
                  <a:pt x="45" y="52"/>
                  <a:pt x="45" y="52"/>
                </a:cubicBezTo>
                <a:cubicBezTo>
                  <a:pt x="42" y="52"/>
                  <a:pt x="42" y="52"/>
                  <a:pt x="42" y="52"/>
                </a:cubicBezTo>
                <a:cubicBezTo>
                  <a:pt x="41" y="52"/>
                  <a:pt x="41" y="52"/>
                  <a:pt x="41" y="53"/>
                </a:cubicBezTo>
                <a:cubicBezTo>
                  <a:pt x="41" y="56"/>
                  <a:pt x="41" y="56"/>
                  <a:pt x="41" y="56"/>
                </a:cubicBezTo>
                <a:cubicBezTo>
                  <a:pt x="41" y="56"/>
                  <a:pt x="41" y="57"/>
                  <a:pt x="42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5" y="57"/>
                  <a:pt x="46" y="56"/>
                  <a:pt x="46" y="56"/>
                </a:cubicBezTo>
                <a:lnTo>
                  <a:pt x="46" y="5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8" name="Freeform 51"/>
          <p:cNvSpPr>
            <a:spLocks noEditPoints="1"/>
          </p:cNvSpPr>
          <p:nvPr/>
        </p:nvSpPr>
        <p:spPr bwMode="auto">
          <a:xfrm>
            <a:off x="5484813" y="2726531"/>
            <a:ext cx="209550" cy="247650"/>
          </a:xfrm>
          <a:custGeom>
            <a:avLst/>
            <a:gdLst/>
            <a:ahLst/>
            <a:cxnLst>
              <a:cxn ang="0">
                <a:pos x="61" y="62"/>
              </a:cxn>
              <a:cxn ang="0">
                <a:pos x="56" y="62"/>
              </a:cxn>
              <a:cxn ang="0">
                <a:pos x="56" y="67"/>
              </a:cxn>
              <a:cxn ang="0">
                <a:pos x="51" y="72"/>
              </a:cxn>
              <a:cxn ang="0">
                <a:pos x="46" y="67"/>
              </a:cxn>
              <a:cxn ang="0">
                <a:pos x="46" y="62"/>
              </a:cxn>
              <a:cxn ang="0">
                <a:pos x="15" y="62"/>
              </a:cxn>
              <a:cxn ang="0">
                <a:pos x="15" y="67"/>
              </a:cxn>
              <a:cxn ang="0">
                <a:pos x="10" y="72"/>
              </a:cxn>
              <a:cxn ang="0">
                <a:pos x="5" y="67"/>
              </a:cxn>
              <a:cxn ang="0">
                <a:pos x="5" y="62"/>
              </a:cxn>
              <a:cxn ang="0">
                <a:pos x="0" y="62"/>
              </a:cxn>
              <a:cxn ang="0">
                <a:pos x="0" y="38"/>
              </a:cxn>
              <a:cxn ang="0">
                <a:pos x="1" y="29"/>
              </a:cxn>
              <a:cxn ang="0">
                <a:pos x="5" y="11"/>
              </a:cxn>
              <a:cxn ang="0">
                <a:pos x="31" y="0"/>
              </a:cxn>
              <a:cxn ang="0">
                <a:pos x="56" y="11"/>
              </a:cxn>
              <a:cxn ang="0">
                <a:pos x="61" y="29"/>
              </a:cxn>
              <a:cxn ang="0">
                <a:pos x="61" y="38"/>
              </a:cxn>
              <a:cxn ang="0">
                <a:pos x="61" y="62"/>
              </a:cxn>
              <a:cxn ang="0">
                <a:pos x="10" y="44"/>
              </a:cxn>
              <a:cxn ang="0">
                <a:pos x="5" y="49"/>
              </a:cxn>
              <a:cxn ang="0">
                <a:pos x="10" y="54"/>
              </a:cxn>
              <a:cxn ang="0">
                <a:pos x="15" y="49"/>
              </a:cxn>
              <a:cxn ang="0">
                <a:pos x="10" y="44"/>
              </a:cxn>
              <a:cxn ang="0">
                <a:pos x="52" y="18"/>
              </a:cxn>
              <a:cxn ang="0">
                <a:pos x="49" y="16"/>
              </a:cxn>
              <a:cxn ang="0">
                <a:pos x="12" y="16"/>
              </a:cxn>
              <a:cxn ang="0">
                <a:pos x="10" y="18"/>
              </a:cxn>
              <a:cxn ang="0">
                <a:pos x="7" y="33"/>
              </a:cxn>
              <a:cxn ang="0">
                <a:pos x="9" y="36"/>
              </a:cxn>
              <a:cxn ang="0">
                <a:pos x="52" y="36"/>
              </a:cxn>
              <a:cxn ang="0">
                <a:pos x="54" y="33"/>
              </a:cxn>
              <a:cxn ang="0">
                <a:pos x="52" y="18"/>
              </a:cxn>
              <a:cxn ang="0">
                <a:pos x="43" y="7"/>
              </a:cxn>
              <a:cxn ang="0">
                <a:pos x="18" y="7"/>
              </a:cxn>
              <a:cxn ang="0">
                <a:pos x="16" y="9"/>
              </a:cxn>
              <a:cxn ang="0">
                <a:pos x="18" y="11"/>
              </a:cxn>
              <a:cxn ang="0">
                <a:pos x="43" y="11"/>
              </a:cxn>
              <a:cxn ang="0">
                <a:pos x="45" y="9"/>
              </a:cxn>
              <a:cxn ang="0">
                <a:pos x="43" y="7"/>
              </a:cxn>
              <a:cxn ang="0">
                <a:pos x="51" y="44"/>
              </a:cxn>
              <a:cxn ang="0">
                <a:pos x="46" y="49"/>
              </a:cxn>
              <a:cxn ang="0">
                <a:pos x="51" y="54"/>
              </a:cxn>
              <a:cxn ang="0">
                <a:pos x="56" y="49"/>
              </a:cxn>
              <a:cxn ang="0">
                <a:pos x="51" y="44"/>
              </a:cxn>
            </a:cxnLst>
            <a:rect l="0" t="0" r="r" b="b"/>
            <a:pathLst>
              <a:path w="61" h="72">
                <a:moveTo>
                  <a:pt x="61" y="62"/>
                </a:moveTo>
                <a:cubicBezTo>
                  <a:pt x="56" y="62"/>
                  <a:pt x="56" y="62"/>
                  <a:pt x="56" y="62"/>
                </a:cubicBezTo>
                <a:cubicBezTo>
                  <a:pt x="56" y="67"/>
                  <a:pt x="56" y="67"/>
                  <a:pt x="56" y="67"/>
                </a:cubicBezTo>
                <a:cubicBezTo>
                  <a:pt x="56" y="70"/>
                  <a:pt x="54" y="72"/>
                  <a:pt x="51" y="72"/>
                </a:cubicBezTo>
                <a:cubicBezTo>
                  <a:pt x="48" y="72"/>
                  <a:pt x="46" y="70"/>
                  <a:pt x="46" y="67"/>
                </a:cubicBezTo>
                <a:cubicBezTo>
                  <a:pt x="46" y="62"/>
                  <a:pt x="46" y="62"/>
                  <a:pt x="46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7"/>
                  <a:pt x="15" y="67"/>
                  <a:pt x="15" y="67"/>
                </a:cubicBezTo>
                <a:cubicBezTo>
                  <a:pt x="15" y="70"/>
                  <a:pt x="13" y="72"/>
                  <a:pt x="10" y="72"/>
                </a:cubicBezTo>
                <a:cubicBezTo>
                  <a:pt x="7" y="72"/>
                  <a:pt x="5" y="70"/>
                  <a:pt x="5" y="67"/>
                </a:cubicBezTo>
                <a:cubicBezTo>
                  <a:pt x="5" y="62"/>
                  <a:pt x="5" y="62"/>
                  <a:pt x="5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4"/>
                  <a:pt x="0" y="32"/>
                  <a:pt x="1" y="29"/>
                </a:cubicBezTo>
                <a:cubicBezTo>
                  <a:pt x="5" y="11"/>
                  <a:pt x="5" y="11"/>
                  <a:pt x="5" y="11"/>
                </a:cubicBezTo>
                <a:cubicBezTo>
                  <a:pt x="6" y="4"/>
                  <a:pt x="17" y="0"/>
                  <a:pt x="31" y="0"/>
                </a:cubicBezTo>
                <a:cubicBezTo>
                  <a:pt x="44" y="0"/>
                  <a:pt x="56" y="4"/>
                  <a:pt x="56" y="11"/>
                </a:cubicBezTo>
                <a:cubicBezTo>
                  <a:pt x="61" y="29"/>
                  <a:pt x="61" y="29"/>
                  <a:pt x="61" y="29"/>
                </a:cubicBezTo>
                <a:cubicBezTo>
                  <a:pt x="61" y="32"/>
                  <a:pt x="61" y="34"/>
                  <a:pt x="61" y="38"/>
                </a:cubicBezTo>
                <a:lnTo>
                  <a:pt x="61" y="62"/>
                </a:lnTo>
                <a:close/>
                <a:moveTo>
                  <a:pt x="10" y="44"/>
                </a:moveTo>
                <a:cubicBezTo>
                  <a:pt x="7" y="44"/>
                  <a:pt x="5" y="46"/>
                  <a:pt x="5" y="49"/>
                </a:cubicBezTo>
                <a:cubicBezTo>
                  <a:pt x="5" y="52"/>
                  <a:pt x="7" y="54"/>
                  <a:pt x="10" y="54"/>
                </a:cubicBezTo>
                <a:cubicBezTo>
                  <a:pt x="13" y="54"/>
                  <a:pt x="15" y="52"/>
                  <a:pt x="15" y="49"/>
                </a:cubicBezTo>
                <a:cubicBezTo>
                  <a:pt x="15" y="46"/>
                  <a:pt x="13" y="44"/>
                  <a:pt x="10" y="44"/>
                </a:cubicBezTo>
                <a:close/>
                <a:moveTo>
                  <a:pt x="52" y="18"/>
                </a:moveTo>
                <a:cubicBezTo>
                  <a:pt x="51" y="17"/>
                  <a:pt x="50" y="16"/>
                  <a:pt x="49" y="16"/>
                </a:cubicBezTo>
                <a:cubicBezTo>
                  <a:pt x="12" y="16"/>
                  <a:pt x="12" y="16"/>
                  <a:pt x="12" y="16"/>
                </a:cubicBezTo>
                <a:cubicBezTo>
                  <a:pt x="11" y="16"/>
                  <a:pt x="10" y="17"/>
                  <a:pt x="10" y="18"/>
                </a:cubicBezTo>
                <a:cubicBezTo>
                  <a:pt x="7" y="33"/>
                  <a:pt x="7" y="33"/>
                  <a:pt x="7" y="33"/>
                </a:cubicBezTo>
                <a:cubicBezTo>
                  <a:pt x="6" y="35"/>
                  <a:pt x="8" y="36"/>
                  <a:pt x="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4" y="36"/>
                  <a:pt x="55" y="35"/>
                  <a:pt x="54" y="33"/>
                </a:cubicBezTo>
                <a:lnTo>
                  <a:pt x="52" y="18"/>
                </a:lnTo>
                <a:close/>
                <a:moveTo>
                  <a:pt x="43" y="7"/>
                </a:moveTo>
                <a:cubicBezTo>
                  <a:pt x="18" y="7"/>
                  <a:pt x="18" y="7"/>
                  <a:pt x="18" y="7"/>
                </a:cubicBezTo>
                <a:cubicBezTo>
                  <a:pt x="17" y="7"/>
                  <a:pt x="16" y="8"/>
                  <a:pt x="16" y="9"/>
                </a:cubicBezTo>
                <a:cubicBezTo>
                  <a:pt x="16" y="10"/>
                  <a:pt x="17" y="11"/>
                  <a:pt x="18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5" y="11"/>
                  <a:pt x="45" y="10"/>
                  <a:pt x="45" y="9"/>
                </a:cubicBezTo>
                <a:cubicBezTo>
                  <a:pt x="45" y="8"/>
                  <a:pt x="45" y="7"/>
                  <a:pt x="43" y="7"/>
                </a:cubicBezTo>
                <a:close/>
                <a:moveTo>
                  <a:pt x="51" y="44"/>
                </a:moveTo>
                <a:cubicBezTo>
                  <a:pt x="48" y="44"/>
                  <a:pt x="46" y="46"/>
                  <a:pt x="46" y="49"/>
                </a:cubicBezTo>
                <a:cubicBezTo>
                  <a:pt x="46" y="52"/>
                  <a:pt x="48" y="54"/>
                  <a:pt x="51" y="54"/>
                </a:cubicBezTo>
                <a:cubicBezTo>
                  <a:pt x="54" y="54"/>
                  <a:pt x="56" y="52"/>
                  <a:pt x="56" y="49"/>
                </a:cubicBezTo>
                <a:cubicBezTo>
                  <a:pt x="56" y="46"/>
                  <a:pt x="54" y="44"/>
                  <a:pt x="51" y="4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9" name="Freeform 52"/>
          <p:cNvSpPr>
            <a:spLocks noEditPoints="1"/>
          </p:cNvSpPr>
          <p:nvPr/>
        </p:nvSpPr>
        <p:spPr bwMode="auto">
          <a:xfrm>
            <a:off x="5978526" y="2726531"/>
            <a:ext cx="230188" cy="247650"/>
          </a:xfrm>
          <a:custGeom>
            <a:avLst/>
            <a:gdLst/>
            <a:ahLst/>
            <a:cxnLst>
              <a:cxn ang="0">
                <a:pos x="67" y="67"/>
              </a:cxn>
              <a:cxn ang="0">
                <a:pos x="61" y="72"/>
              </a:cxn>
              <a:cxn ang="0">
                <a:pos x="5" y="72"/>
              </a:cxn>
              <a:cxn ang="0">
                <a:pos x="0" y="67"/>
              </a:cxn>
              <a:cxn ang="0">
                <a:pos x="0" y="16"/>
              </a:cxn>
              <a:cxn ang="0">
                <a:pos x="5" y="11"/>
              </a:cxn>
              <a:cxn ang="0">
                <a:pos x="10" y="11"/>
              </a:cxn>
              <a:cxn ang="0">
                <a:pos x="10" y="7"/>
              </a:cxn>
              <a:cxn ang="0">
                <a:pos x="16" y="0"/>
              </a:cxn>
              <a:cxn ang="0">
                <a:pos x="19" y="0"/>
              </a:cxn>
              <a:cxn ang="0">
                <a:pos x="25" y="7"/>
              </a:cxn>
              <a:cxn ang="0">
                <a:pos x="25" y="11"/>
              </a:cxn>
              <a:cxn ang="0">
                <a:pos x="41" y="11"/>
              </a:cxn>
              <a:cxn ang="0">
                <a:pos x="41" y="7"/>
              </a:cxn>
              <a:cxn ang="0">
                <a:pos x="47" y="0"/>
              </a:cxn>
              <a:cxn ang="0">
                <a:pos x="50" y="0"/>
              </a:cxn>
              <a:cxn ang="0">
                <a:pos x="56" y="7"/>
              </a:cxn>
              <a:cxn ang="0">
                <a:pos x="56" y="11"/>
              </a:cxn>
              <a:cxn ang="0">
                <a:pos x="61" y="11"/>
              </a:cxn>
              <a:cxn ang="0">
                <a:pos x="67" y="16"/>
              </a:cxn>
              <a:cxn ang="0">
                <a:pos x="67" y="67"/>
              </a:cxn>
              <a:cxn ang="0">
                <a:pos x="61" y="67"/>
              </a:cxn>
              <a:cxn ang="0">
                <a:pos x="61" y="26"/>
              </a:cxn>
              <a:cxn ang="0">
                <a:pos x="5" y="26"/>
              </a:cxn>
              <a:cxn ang="0">
                <a:pos x="5" y="67"/>
              </a:cxn>
              <a:cxn ang="0">
                <a:pos x="61" y="67"/>
              </a:cxn>
              <a:cxn ang="0">
                <a:pos x="20" y="7"/>
              </a:cxn>
              <a:cxn ang="0">
                <a:pos x="19" y="5"/>
              </a:cxn>
              <a:cxn ang="0">
                <a:pos x="16" y="5"/>
              </a:cxn>
              <a:cxn ang="0">
                <a:pos x="15" y="7"/>
              </a:cxn>
              <a:cxn ang="0">
                <a:pos x="15" y="18"/>
              </a:cxn>
              <a:cxn ang="0">
                <a:pos x="16" y="20"/>
              </a:cxn>
              <a:cxn ang="0">
                <a:pos x="19" y="20"/>
              </a:cxn>
              <a:cxn ang="0">
                <a:pos x="20" y="18"/>
              </a:cxn>
              <a:cxn ang="0">
                <a:pos x="20" y="7"/>
              </a:cxn>
              <a:cxn ang="0">
                <a:pos x="51" y="7"/>
              </a:cxn>
              <a:cxn ang="0">
                <a:pos x="50" y="5"/>
              </a:cxn>
              <a:cxn ang="0">
                <a:pos x="47" y="5"/>
              </a:cxn>
              <a:cxn ang="0">
                <a:pos x="46" y="7"/>
              </a:cxn>
              <a:cxn ang="0">
                <a:pos x="46" y="18"/>
              </a:cxn>
              <a:cxn ang="0">
                <a:pos x="47" y="20"/>
              </a:cxn>
              <a:cxn ang="0">
                <a:pos x="50" y="20"/>
              </a:cxn>
              <a:cxn ang="0">
                <a:pos x="51" y="18"/>
              </a:cxn>
              <a:cxn ang="0">
                <a:pos x="51" y="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0" name="Freeform 53"/>
          <p:cNvSpPr/>
          <p:nvPr/>
        </p:nvSpPr>
        <p:spPr bwMode="auto">
          <a:xfrm>
            <a:off x="6473826" y="2815431"/>
            <a:ext cx="144463" cy="79375"/>
          </a:xfrm>
          <a:custGeom>
            <a:avLst/>
            <a:gdLst/>
            <a:ahLst/>
            <a:cxnLst>
              <a:cxn ang="0">
                <a:pos x="41" y="4"/>
              </a:cxn>
              <a:cxn ang="0">
                <a:pos x="23" y="22"/>
              </a:cxn>
              <a:cxn ang="0">
                <a:pos x="21" y="23"/>
              </a:cxn>
              <a:cxn ang="0">
                <a:pos x="19" y="22"/>
              </a:cxn>
              <a:cxn ang="0">
                <a:pos x="1" y="4"/>
              </a:cxn>
              <a:cxn ang="0">
                <a:pos x="0" y="3"/>
              </a:cxn>
              <a:cxn ang="0">
                <a:pos x="3" y="0"/>
              </a:cxn>
              <a:cxn ang="0">
                <a:pos x="39" y="0"/>
              </a:cxn>
              <a:cxn ang="0">
                <a:pos x="42" y="3"/>
              </a:cxn>
              <a:cxn ang="0">
                <a:pos x="41" y="4"/>
              </a:cxn>
            </a:cxnLst>
            <a:rect l="0" t="0" r="r" b="b"/>
            <a:pathLst>
              <a:path w="42" h="23">
                <a:moveTo>
                  <a:pt x="41" y="4"/>
                </a:moveTo>
                <a:cubicBezTo>
                  <a:pt x="23" y="22"/>
                  <a:pt x="23" y="22"/>
                  <a:pt x="23" y="22"/>
                </a:cubicBezTo>
                <a:cubicBezTo>
                  <a:pt x="22" y="23"/>
                  <a:pt x="22" y="23"/>
                  <a:pt x="21" y="23"/>
                </a:cubicBezTo>
                <a:cubicBezTo>
                  <a:pt x="20" y="23"/>
                  <a:pt x="20" y="23"/>
                  <a:pt x="19" y="22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0" y="3"/>
                  <a:pt x="0" y="3"/>
                </a:cubicBezTo>
                <a:cubicBezTo>
                  <a:pt x="0" y="1"/>
                  <a:pt x="2" y="0"/>
                  <a:pt x="3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0" y="0"/>
                  <a:pt x="42" y="1"/>
                  <a:pt x="42" y="3"/>
                </a:cubicBezTo>
                <a:cubicBezTo>
                  <a:pt x="42" y="3"/>
                  <a:pt x="41" y="4"/>
                  <a:pt x="41" y="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1" name="Freeform 54"/>
          <p:cNvSpPr>
            <a:spLocks noEditPoints="1"/>
          </p:cNvSpPr>
          <p:nvPr/>
        </p:nvSpPr>
        <p:spPr bwMode="auto">
          <a:xfrm>
            <a:off x="6969126" y="2743994"/>
            <a:ext cx="209550" cy="212725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51" y="12"/>
              </a:cxn>
              <a:cxn ang="0">
                <a:pos x="50" y="11"/>
              </a:cxn>
              <a:cxn ang="0">
                <a:pos x="11" y="11"/>
              </a:cxn>
              <a:cxn ang="0">
                <a:pos x="10" y="12"/>
              </a:cxn>
              <a:cxn ang="0">
                <a:pos x="10" y="51"/>
              </a:cxn>
              <a:cxn ang="0">
                <a:pos x="11" y="52"/>
              </a:cxn>
              <a:cxn ang="0">
                <a:pos x="50" y="52"/>
              </a:cxn>
              <a:cxn ang="0">
                <a:pos x="51" y="51"/>
              </a:cxn>
              <a:cxn ang="0">
                <a:pos x="51" y="12"/>
              </a:cxn>
              <a:cxn ang="0">
                <a:pos x="41" y="44"/>
              </a:cxn>
              <a:cxn ang="0">
                <a:pos x="38" y="47"/>
              </a:cxn>
              <a:cxn ang="0">
                <a:pos x="37" y="46"/>
              </a:cxn>
              <a:cxn ang="0">
                <a:pos x="19" y="33"/>
              </a:cxn>
              <a:cxn ang="0">
                <a:pos x="18" y="31"/>
              </a:cxn>
              <a:cxn ang="0">
                <a:pos x="19" y="29"/>
              </a:cxn>
              <a:cxn ang="0">
                <a:pos x="37" y="16"/>
              </a:cxn>
              <a:cxn ang="0">
                <a:pos x="38" y="16"/>
              </a:cxn>
              <a:cxn ang="0">
                <a:pos x="41" y="18"/>
              </a:cxn>
              <a:cxn ang="0">
                <a:pos x="41" y="44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51" y="12"/>
                </a:moveTo>
                <a:cubicBezTo>
                  <a:pt x="51" y="11"/>
                  <a:pt x="51" y="11"/>
                  <a:pt x="50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1"/>
                  <a:pt x="10" y="11"/>
                  <a:pt x="10" y="12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1" y="52"/>
                  <a:pt x="11" y="52"/>
                </a:cubicBezTo>
                <a:cubicBezTo>
                  <a:pt x="50" y="52"/>
                  <a:pt x="50" y="52"/>
                  <a:pt x="50" y="52"/>
                </a:cubicBezTo>
                <a:cubicBezTo>
                  <a:pt x="51" y="52"/>
                  <a:pt x="51" y="51"/>
                  <a:pt x="51" y="51"/>
                </a:cubicBezTo>
                <a:lnTo>
                  <a:pt x="51" y="12"/>
                </a:lnTo>
                <a:close/>
                <a:moveTo>
                  <a:pt x="41" y="44"/>
                </a:moveTo>
                <a:cubicBezTo>
                  <a:pt x="41" y="46"/>
                  <a:pt x="40" y="47"/>
                  <a:pt x="38" y="47"/>
                </a:cubicBezTo>
                <a:cubicBezTo>
                  <a:pt x="38" y="47"/>
                  <a:pt x="37" y="47"/>
                  <a:pt x="37" y="46"/>
                </a:cubicBezTo>
                <a:cubicBezTo>
                  <a:pt x="19" y="33"/>
                  <a:pt x="19" y="33"/>
                  <a:pt x="19" y="33"/>
                </a:cubicBezTo>
                <a:cubicBezTo>
                  <a:pt x="18" y="33"/>
                  <a:pt x="18" y="32"/>
                  <a:pt x="18" y="31"/>
                </a:cubicBezTo>
                <a:cubicBezTo>
                  <a:pt x="18" y="30"/>
                  <a:pt x="18" y="30"/>
                  <a:pt x="19" y="29"/>
                </a:cubicBezTo>
                <a:cubicBezTo>
                  <a:pt x="37" y="16"/>
                  <a:pt x="37" y="16"/>
                  <a:pt x="37" y="16"/>
                </a:cubicBezTo>
                <a:cubicBezTo>
                  <a:pt x="37" y="16"/>
                  <a:pt x="38" y="16"/>
                  <a:pt x="38" y="16"/>
                </a:cubicBezTo>
                <a:cubicBezTo>
                  <a:pt x="40" y="16"/>
                  <a:pt x="41" y="17"/>
                  <a:pt x="41" y="18"/>
                </a:cubicBezTo>
                <a:lnTo>
                  <a:pt x="41" y="44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2" name="Freeform 55"/>
          <p:cNvSpPr>
            <a:spLocks noEditPoints="1"/>
          </p:cNvSpPr>
          <p:nvPr/>
        </p:nvSpPr>
        <p:spPr bwMode="auto">
          <a:xfrm>
            <a:off x="7462838" y="2743994"/>
            <a:ext cx="282575" cy="212725"/>
          </a:xfrm>
          <a:custGeom>
            <a:avLst/>
            <a:gdLst/>
            <a:ahLst/>
            <a:cxnLst>
              <a:cxn ang="0">
                <a:pos x="82" y="62"/>
              </a:cxn>
              <a:cxn ang="0">
                <a:pos x="0" y="62"/>
              </a:cxn>
              <a:cxn ang="0">
                <a:pos x="0" y="0"/>
              </a:cxn>
              <a:cxn ang="0">
                <a:pos x="82" y="0"/>
              </a:cxn>
              <a:cxn ang="0">
                <a:pos x="82" y="62"/>
              </a:cxn>
              <a:cxn ang="0">
                <a:pos x="71" y="12"/>
              </a:cxn>
              <a:cxn ang="0">
                <a:pos x="69" y="11"/>
              </a:cxn>
              <a:cxn ang="0">
                <a:pos x="41" y="8"/>
              </a:cxn>
              <a:cxn ang="0">
                <a:pos x="13" y="11"/>
              </a:cxn>
              <a:cxn ang="0">
                <a:pos x="11" y="12"/>
              </a:cxn>
              <a:cxn ang="0">
                <a:pos x="8" y="31"/>
              </a:cxn>
              <a:cxn ang="0">
                <a:pos x="11" y="50"/>
              </a:cxn>
              <a:cxn ang="0">
                <a:pos x="13" y="51"/>
              </a:cxn>
              <a:cxn ang="0">
                <a:pos x="41" y="54"/>
              </a:cxn>
              <a:cxn ang="0">
                <a:pos x="69" y="51"/>
              </a:cxn>
              <a:cxn ang="0">
                <a:pos x="71" y="50"/>
              </a:cxn>
              <a:cxn ang="0">
                <a:pos x="74" y="31"/>
              </a:cxn>
              <a:cxn ang="0">
                <a:pos x="71" y="12"/>
              </a:cxn>
              <a:cxn ang="0">
                <a:pos x="40" y="36"/>
              </a:cxn>
              <a:cxn ang="0">
                <a:pos x="27" y="49"/>
              </a:cxn>
              <a:cxn ang="0">
                <a:pos x="13" y="32"/>
              </a:cxn>
              <a:cxn ang="0">
                <a:pos x="26" y="15"/>
              </a:cxn>
              <a:cxn ang="0">
                <a:pos x="39" y="28"/>
              </a:cxn>
              <a:cxn ang="0">
                <a:pos x="31" y="28"/>
              </a:cxn>
              <a:cxn ang="0">
                <a:pos x="27" y="23"/>
              </a:cxn>
              <a:cxn ang="0">
                <a:pos x="22" y="32"/>
              </a:cxn>
              <a:cxn ang="0">
                <a:pos x="27" y="41"/>
              </a:cxn>
              <a:cxn ang="0">
                <a:pos x="31" y="36"/>
              </a:cxn>
              <a:cxn ang="0">
                <a:pos x="40" y="36"/>
              </a:cxn>
              <a:cxn ang="0">
                <a:pos x="68" y="36"/>
              </a:cxn>
              <a:cxn ang="0">
                <a:pos x="56" y="49"/>
              </a:cxn>
              <a:cxn ang="0">
                <a:pos x="42" y="32"/>
              </a:cxn>
              <a:cxn ang="0">
                <a:pos x="55" y="15"/>
              </a:cxn>
              <a:cxn ang="0">
                <a:pos x="68" y="28"/>
              </a:cxn>
              <a:cxn ang="0">
                <a:pos x="60" y="28"/>
              </a:cxn>
              <a:cxn ang="0">
                <a:pos x="55" y="23"/>
              </a:cxn>
              <a:cxn ang="0">
                <a:pos x="50" y="32"/>
              </a:cxn>
              <a:cxn ang="0">
                <a:pos x="55" y="41"/>
              </a:cxn>
              <a:cxn ang="0">
                <a:pos x="60" y="36"/>
              </a:cxn>
              <a:cxn ang="0">
                <a:pos x="68" y="36"/>
              </a:cxn>
            </a:cxnLst>
            <a:rect l="0" t="0" r="r" b="b"/>
            <a:pathLst>
              <a:path w="82" h="62">
                <a:moveTo>
                  <a:pt x="82" y="62"/>
                </a:moveTo>
                <a:cubicBezTo>
                  <a:pt x="0" y="62"/>
                  <a:pt x="0" y="62"/>
                  <a:pt x="0" y="62"/>
                </a:cubicBezTo>
                <a:cubicBezTo>
                  <a:pt x="0" y="0"/>
                  <a:pt x="0" y="0"/>
                  <a:pt x="0" y="0"/>
                </a:cubicBezTo>
                <a:cubicBezTo>
                  <a:pt x="82" y="0"/>
                  <a:pt x="82" y="0"/>
                  <a:pt x="82" y="0"/>
                </a:cubicBezTo>
                <a:lnTo>
                  <a:pt x="82" y="62"/>
                </a:lnTo>
                <a:close/>
                <a:moveTo>
                  <a:pt x="71" y="12"/>
                </a:moveTo>
                <a:cubicBezTo>
                  <a:pt x="71" y="12"/>
                  <a:pt x="70" y="11"/>
                  <a:pt x="69" y="11"/>
                </a:cubicBezTo>
                <a:cubicBezTo>
                  <a:pt x="67" y="9"/>
                  <a:pt x="55" y="8"/>
                  <a:pt x="41" y="8"/>
                </a:cubicBezTo>
                <a:cubicBezTo>
                  <a:pt x="28" y="8"/>
                  <a:pt x="15" y="9"/>
                  <a:pt x="13" y="11"/>
                </a:cubicBezTo>
                <a:cubicBezTo>
                  <a:pt x="12" y="11"/>
                  <a:pt x="11" y="12"/>
                  <a:pt x="11" y="12"/>
                </a:cubicBezTo>
                <a:cubicBezTo>
                  <a:pt x="8" y="16"/>
                  <a:pt x="8" y="20"/>
                  <a:pt x="8" y="31"/>
                </a:cubicBezTo>
                <a:cubicBezTo>
                  <a:pt x="8" y="42"/>
                  <a:pt x="8" y="46"/>
                  <a:pt x="11" y="50"/>
                </a:cubicBezTo>
                <a:cubicBezTo>
                  <a:pt x="11" y="51"/>
                  <a:pt x="12" y="51"/>
                  <a:pt x="13" y="51"/>
                </a:cubicBezTo>
                <a:cubicBezTo>
                  <a:pt x="15" y="53"/>
                  <a:pt x="28" y="54"/>
                  <a:pt x="41" y="54"/>
                </a:cubicBezTo>
                <a:cubicBezTo>
                  <a:pt x="55" y="54"/>
                  <a:pt x="67" y="53"/>
                  <a:pt x="69" y="51"/>
                </a:cubicBezTo>
                <a:cubicBezTo>
                  <a:pt x="70" y="51"/>
                  <a:pt x="71" y="51"/>
                  <a:pt x="71" y="50"/>
                </a:cubicBezTo>
                <a:cubicBezTo>
                  <a:pt x="74" y="47"/>
                  <a:pt x="74" y="42"/>
                  <a:pt x="74" y="31"/>
                </a:cubicBezTo>
                <a:cubicBezTo>
                  <a:pt x="74" y="20"/>
                  <a:pt x="74" y="16"/>
                  <a:pt x="71" y="12"/>
                </a:cubicBezTo>
                <a:close/>
                <a:moveTo>
                  <a:pt x="40" y="36"/>
                </a:moveTo>
                <a:cubicBezTo>
                  <a:pt x="39" y="44"/>
                  <a:pt x="34" y="49"/>
                  <a:pt x="27" y="49"/>
                </a:cubicBezTo>
                <a:cubicBezTo>
                  <a:pt x="18" y="49"/>
                  <a:pt x="13" y="43"/>
                  <a:pt x="13" y="32"/>
                </a:cubicBezTo>
                <a:cubicBezTo>
                  <a:pt x="13" y="21"/>
                  <a:pt x="19" y="15"/>
                  <a:pt x="26" y="15"/>
                </a:cubicBezTo>
                <a:cubicBezTo>
                  <a:pt x="34" y="15"/>
                  <a:pt x="39" y="20"/>
                  <a:pt x="39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31" y="25"/>
                  <a:pt x="29" y="23"/>
                  <a:pt x="27" y="23"/>
                </a:cubicBezTo>
                <a:cubicBezTo>
                  <a:pt x="24" y="23"/>
                  <a:pt x="22" y="26"/>
                  <a:pt x="22" y="32"/>
                </a:cubicBezTo>
                <a:cubicBezTo>
                  <a:pt x="22" y="37"/>
                  <a:pt x="23" y="41"/>
                  <a:pt x="27" y="41"/>
                </a:cubicBezTo>
                <a:cubicBezTo>
                  <a:pt x="30" y="41"/>
                  <a:pt x="31" y="39"/>
                  <a:pt x="31" y="36"/>
                </a:cubicBezTo>
                <a:lnTo>
                  <a:pt x="40" y="36"/>
                </a:lnTo>
                <a:close/>
                <a:moveTo>
                  <a:pt x="68" y="36"/>
                </a:moveTo>
                <a:cubicBezTo>
                  <a:pt x="67" y="44"/>
                  <a:pt x="63" y="49"/>
                  <a:pt x="56" y="49"/>
                </a:cubicBezTo>
                <a:cubicBezTo>
                  <a:pt x="47" y="49"/>
                  <a:pt x="42" y="43"/>
                  <a:pt x="42" y="32"/>
                </a:cubicBezTo>
                <a:cubicBezTo>
                  <a:pt x="42" y="21"/>
                  <a:pt x="47" y="15"/>
                  <a:pt x="55" y="15"/>
                </a:cubicBezTo>
                <a:cubicBezTo>
                  <a:pt x="63" y="15"/>
                  <a:pt x="67" y="20"/>
                  <a:pt x="68" y="28"/>
                </a:cubicBezTo>
                <a:cubicBezTo>
                  <a:pt x="60" y="28"/>
                  <a:pt x="60" y="28"/>
                  <a:pt x="60" y="28"/>
                </a:cubicBezTo>
                <a:cubicBezTo>
                  <a:pt x="60" y="25"/>
                  <a:pt x="58" y="23"/>
                  <a:pt x="55" y="23"/>
                </a:cubicBezTo>
                <a:cubicBezTo>
                  <a:pt x="52" y="23"/>
                  <a:pt x="50" y="26"/>
                  <a:pt x="50" y="32"/>
                </a:cubicBezTo>
                <a:cubicBezTo>
                  <a:pt x="50" y="37"/>
                  <a:pt x="51" y="41"/>
                  <a:pt x="55" y="41"/>
                </a:cubicBezTo>
                <a:cubicBezTo>
                  <a:pt x="58" y="41"/>
                  <a:pt x="60" y="39"/>
                  <a:pt x="60" y="36"/>
                </a:cubicBezTo>
                <a:lnTo>
                  <a:pt x="68" y="3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3" name="Freeform 57"/>
          <p:cNvSpPr>
            <a:spLocks noEditPoints="1"/>
          </p:cNvSpPr>
          <p:nvPr/>
        </p:nvSpPr>
        <p:spPr bwMode="auto">
          <a:xfrm>
            <a:off x="8456613" y="2729706"/>
            <a:ext cx="227013" cy="223838"/>
          </a:xfrm>
          <a:custGeom>
            <a:avLst/>
            <a:gdLst/>
            <a:ahLst/>
            <a:cxnLst>
              <a:cxn ang="0">
                <a:pos x="62" y="56"/>
              </a:cxn>
              <a:cxn ang="0">
                <a:pos x="56" y="62"/>
              </a:cxn>
              <a:cxn ang="0">
                <a:pos x="48" y="65"/>
              </a:cxn>
              <a:cxn ang="0">
                <a:pos x="40" y="62"/>
              </a:cxn>
              <a:cxn ang="0">
                <a:pos x="32" y="54"/>
              </a:cxn>
              <a:cxn ang="0">
                <a:pos x="28" y="46"/>
              </a:cxn>
              <a:cxn ang="0">
                <a:pos x="32" y="37"/>
              </a:cxn>
              <a:cxn ang="0">
                <a:pos x="28" y="34"/>
              </a:cxn>
              <a:cxn ang="0">
                <a:pos x="20" y="37"/>
              </a:cxn>
              <a:cxn ang="0">
                <a:pos x="12" y="34"/>
              </a:cxn>
              <a:cxn ang="0">
                <a:pos x="3" y="25"/>
              </a:cxn>
              <a:cxn ang="0">
                <a:pos x="0" y="17"/>
              </a:cxn>
              <a:cxn ang="0">
                <a:pos x="4" y="9"/>
              </a:cxn>
              <a:cxn ang="0">
                <a:pos x="9" y="3"/>
              </a:cxn>
              <a:cxn ang="0">
                <a:pos x="18" y="0"/>
              </a:cxn>
              <a:cxn ang="0">
                <a:pos x="26" y="3"/>
              </a:cxn>
              <a:cxn ang="0">
                <a:pos x="34" y="12"/>
              </a:cxn>
              <a:cxn ang="0">
                <a:pos x="37" y="20"/>
              </a:cxn>
              <a:cxn ang="0">
                <a:pos x="34" y="28"/>
              </a:cxn>
              <a:cxn ang="0">
                <a:pos x="37" y="32"/>
              </a:cxn>
              <a:cxn ang="0">
                <a:pos x="46" y="28"/>
              </a:cxn>
              <a:cxn ang="0">
                <a:pos x="54" y="32"/>
              </a:cxn>
              <a:cxn ang="0">
                <a:pos x="62" y="40"/>
              </a:cxn>
              <a:cxn ang="0">
                <a:pos x="66" y="48"/>
              </a:cxn>
              <a:cxn ang="0">
                <a:pos x="62" y="56"/>
              </a:cxn>
              <a:cxn ang="0">
                <a:pos x="29" y="17"/>
              </a:cxn>
              <a:cxn ang="0">
                <a:pos x="20" y="9"/>
              </a:cxn>
              <a:cxn ang="0">
                <a:pos x="18" y="8"/>
              </a:cxn>
              <a:cxn ang="0">
                <a:pos x="15" y="9"/>
              </a:cxn>
              <a:cxn ang="0">
                <a:pos x="9" y="15"/>
              </a:cxn>
              <a:cxn ang="0">
                <a:pos x="8" y="17"/>
              </a:cxn>
              <a:cxn ang="0">
                <a:pos x="9" y="20"/>
              </a:cxn>
              <a:cxn ang="0">
                <a:pos x="17" y="28"/>
              </a:cxn>
              <a:cxn ang="0">
                <a:pos x="20" y="29"/>
              </a:cxn>
              <a:cxn ang="0">
                <a:pos x="23" y="28"/>
              </a:cxn>
              <a:cxn ang="0">
                <a:pos x="20" y="24"/>
              </a:cxn>
              <a:cxn ang="0">
                <a:pos x="24" y="20"/>
              </a:cxn>
              <a:cxn ang="0">
                <a:pos x="28" y="23"/>
              </a:cxn>
              <a:cxn ang="0">
                <a:pos x="30" y="20"/>
              </a:cxn>
              <a:cxn ang="0">
                <a:pos x="29" y="17"/>
              </a:cxn>
              <a:cxn ang="0">
                <a:pos x="57" y="45"/>
              </a:cxn>
              <a:cxn ang="0">
                <a:pos x="48" y="37"/>
              </a:cxn>
              <a:cxn ang="0">
                <a:pos x="46" y="36"/>
              </a:cxn>
              <a:cxn ang="0">
                <a:pos x="43" y="37"/>
              </a:cxn>
              <a:cxn ang="0">
                <a:pos x="46" y="42"/>
              </a:cxn>
              <a:cxn ang="0">
                <a:pos x="42" y="46"/>
              </a:cxn>
              <a:cxn ang="0">
                <a:pos x="37" y="43"/>
              </a:cxn>
              <a:cxn ang="0">
                <a:pos x="36" y="46"/>
              </a:cxn>
              <a:cxn ang="0">
                <a:pos x="37" y="48"/>
              </a:cxn>
              <a:cxn ang="0">
                <a:pos x="45" y="57"/>
              </a:cxn>
              <a:cxn ang="0">
                <a:pos x="48" y="58"/>
              </a:cxn>
              <a:cxn ang="0">
                <a:pos x="51" y="57"/>
              </a:cxn>
              <a:cxn ang="0">
                <a:pos x="57" y="51"/>
              </a:cxn>
              <a:cxn ang="0">
                <a:pos x="58" y="48"/>
              </a:cxn>
              <a:cxn ang="0">
                <a:pos x="57" y="45"/>
              </a:cxn>
            </a:cxnLst>
            <a:rect l="0" t="0" r="r" b="b"/>
            <a:pathLst>
              <a:path w="66" h="65">
                <a:moveTo>
                  <a:pt x="62" y="56"/>
                </a:moveTo>
                <a:cubicBezTo>
                  <a:pt x="56" y="62"/>
                  <a:pt x="56" y="62"/>
                  <a:pt x="56" y="62"/>
                </a:cubicBezTo>
                <a:cubicBezTo>
                  <a:pt x="54" y="64"/>
                  <a:pt x="51" y="65"/>
                  <a:pt x="48" y="65"/>
                </a:cubicBezTo>
                <a:cubicBezTo>
                  <a:pt x="45" y="65"/>
                  <a:pt x="42" y="64"/>
                  <a:pt x="40" y="62"/>
                </a:cubicBezTo>
                <a:cubicBezTo>
                  <a:pt x="32" y="54"/>
                  <a:pt x="32" y="54"/>
                  <a:pt x="32" y="54"/>
                </a:cubicBezTo>
                <a:cubicBezTo>
                  <a:pt x="30" y="52"/>
                  <a:pt x="28" y="49"/>
                  <a:pt x="28" y="46"/>
                </a:cubicBezTo>
                <a:cubicBezTo>
                  <a:pt x="28" y="42"/>
                  <a:pt x="30" y="39"/>
                  <a:pt x="32" y="37"/>
                </a:cubicBezTo>
                <a:cubicBezTo>
                  <a:pt x="28" y="34"/>
                  <a:pt x="28" y="34"/>
                  <a:pt x="28" y="34"/>
                </a:cubicBezTo>
                <a:cubicBezTo>
                  <a:pt x="26" y="36"/>
                  <a:pt x="23" y="37"/>
                  <a:pt x="20" y="37"/>
                </a:cubicBezTo>
                <a:cubicBezTo>
                  <a:pt x="17" y="37"/>
                  <a:pt x="14" y="36"/>
                  <a:pt x="12" y="34"/>
                </a:cubicBezTo>
                <a:cubicBezTo>
                  <a:pt x="3" y="25"/>
                  <a:pt x="3" y="25"/>
                  <a:pt x="3" y="25"/>
                </a:cubicBezTo>
                <a:cubicBezTo>
                  <a:pt x="1" y="23"/>
                  <a:pt x="0" y="20"/>
                  <a:pt x="0" y="17"/>
                </a:cubicBezTo>
                <a:cubicBezTo>
                  <a:pt x="0" y="14"/>
                  <a:pt x="1" y="11"/>
                  <a:pt x="4" y="9"/>
                </a:cubicBezTo>
                <a:cubicBezTo>
                  <a:pt x="9" y="3"/>
                  <a:pt x="9" y="3"/>
                  <a:pt x="9" y="3"/>
                </a:cubicBezTo>
                <a:cubicBezTo>
                  <a:pt x="12" y="1"/>
                  <a:pt x="15" y="0"/>
                  <a:pt x="18" y="0"/>
                </a:cubicBezTo>
                <a:cubicBezTo>
                  <a:pt x="21" y="0"/>
                  <a:pt x="24" y="1"/>
                  <a:pt x="26" y="3"/>
                </a:cubicBezTo>
                <a:cubicBezTo>
                  <a:pt x="34" y="12"/>
                  <a:pt x="34" y="12"/>
                  <a:pt x="34" y="12"/>
                </a:cubicBezTo>
                <a:cubicBezTo>
                  <a:pt x="36" y="14"/>
                  <a:pt x="37" y="17"/>
                  <a:pt x="37" y="20"/>
                </a:cubicBezTo>
                <a:cubicBezTo>
                  <a:pt x="37" y="23"/>
                  <a:pt x="36" y="26"/>
                  <a:pt x="34" y="28"/>
                </a:cubicBezTo>
                <a:cubicBezTo>
                  <a:pt x="37" y="32"/>
                  <a:pt x="37" y="32"/>
                  <a:pt x="37" y="32"/>
                </a:cubicBezTo>
                <a:cubicBezTo>
                  <a:pt x="40" y="30"/>
                  <a:pt x="43" y="28"/>
                  <a:pt x="46" y="28"/>
                </a:cubicBezTo>
                <a:cubicBezTo>
                  <a:pt x="49" y="28"/>
                  <a:pt x="52" y="29"/>
                  <a:pt x="54" y="32"/>
                </a:cubicBezTo>
                <a:cubicBezTo>
                  <a:pt x="62" y="40"/>
                  <a:pt x="62" y="40"/>
                  <a:pt x="62" y="40"/>
                </a:cubicBezTo>
                <a:cubicBezTo>
                  <a:pt x="64" y="42"/>
                  <a:pt x="66" y="45"/>
                  <a:pt x="66" y="48"/>
                </a:cubicBezTo>
                <a:cubicBezTo>
                  <a:pt x="66" y="51"/>
                  <a:pt x="64" y="54"/>
                  <a:pt x="62" y="56"/>
                </a:cubicBezTo>
                <a:close/>
                <a:moveTo>
                  <a:pt x="29" y="17"/>
                </a:moveTo>
                <a:cubicBezTo>
                  <a:pt x="20" y="9"/>
                  <a:pt x="20" y="9"/>
                  <a:pt x="20" y="9"/>
                </a:cubicBezTo>
                <a:cubicBezTo>
                  <a:pt x="20" y="8"/>
                  <a:pt x="19" y="8"/>
                  <a:pt x="18" y="8"/>
                </a:cubicBezTo>
                <a:cubicBezTo>
                  <a:pt x="17" y="8"/>
                  <a:pt x="16" y="8"/>
                  <a:pt x="15" y="9"/>
                </a:cubicBezTo>
                <a:cubicBezTo>
                  <a:pt x="9" y="15"/>
                  <a:pt x="9" y="15"/>
                  <a:pt x="9" y="15"/>
                </a:cubicBezTo>
                <a:cubicBezTo>
                  <a:pt x="8" y="15"/>
                  <a:pt x="8" y="16"/>
                  <a:pt x="8" y="17"/>
                </a:cubicBezTo>
                <a:cubicBezTo>
                  <a:pt x="8" y="18"/>
                  <a:pt x="8" y="19"/>
                  <a:pt x="9" y="20"/>
                </a:cubicBezTo>
                <a:cubicBezTo>
                  <a:pt x="17" y="28"/>
                  <a:pt x="17" y="28"/>
                  <a:pt x="17" y="28"/>
                </a:cubicBezTo>
                <a:cubicBezTo>
                  <a:pt x="18" y="29"/>
                  <a:pt x="19" y="29"/>
                  <a:pt x="20" y="29"/>
                </a:cubicBezTo>
                <a:cubicBezTo>
                  <a:pt x="21" y="29"/>
                  <a:pt x="22" y="29"/>
                  <a:pt x="23" y="28"/>
                </a:cubicBezTo>
                <a:cubicBezTo>
                  <a:pt x="22" y="27"/>
                  <a:pt x="20" y="26"/>
                  <a:pt x="20" y="24"/>
                </a:cubicBezTo>
                <a:cubicBezTo>
                  <a:pt x="20" y="22"/>
                  <a:pt x="22" y="20"/>
                  <a:pt x="24" y="20"/>
                </a:cubicBezTo>
                <a:cubicBezTo>
                  <a:pt x="26" y="20"/>
                  <a:pt x="27" y="21"/>
                  <a:pt x="28" y="23"/>
                </a:cubicBezTo>
                <a:cubicBezTo>
                  <a:pt x="29" y="22"/>
                  <a:pt x="30" y="21"/>
                  <a:pt x="30" y="20"/>
                </a:cubicBezTo>
                <a:cubicBezTo>
                  <a:pt x="30" y="19"/>
                  <a:pt x="29" y="18"/>
                  <a:pt x="29" y="17"/>
                </a:cubicBezTo>
                <a:close/>
                <a:moveTo>
                  <a:pt x="57" y="45"/>
                </a:moveTo>
                <a:cubicBezTo>
                  <a:pt x="48" y="37"/>
                  <a:pt x="48" y="37"/>
                  <a:pt x="48" y="37"/>
                </a:cubicBezTo>
                <a:cubicBezTo>
                  <a:pt x="48" y="36"/>
                  <a:pt x="47" y="36"/>
                  <a:pt x="46" y="36"/>
                </a:cubicBezTo>
                <a:cubicBezTo>
                  <a:pt x="45" y="36"/>
                  <a:pt x="44" y="36"/>
                  <a:pt x="43" y="37"/>
                </a:cubicBezTo>
                <a:cubicBezTo>
                  <a:pt x="44" y="39"/>
                  <a:pt x="46" y="40"/>
                  <a:pt x="46" y="42"/>
                </a:cubicBezTo>
                <a:cubicBezTo>
                  <a:pt x="46" y="44"/>
                  <a:pt x="44" y="46"/>
                  <a:pt x="42" y="46"/>
                </a:cubicBezTo>
                <a:cubicBezTo>
                  <a:pt x="40" y="46"/>
                  <a:pt x="39" y="44"/>
                  <a:pt x="37" y="43"/>
                </a:cubicBezTo>
                <a:cubicBezTo>
                  <a:pt x="37" y="43"/>
                  <a:pt x="36" y="44"/>
                  <a:pt x="36" y="46"/>
                </a:cubicBezTo>
                <a:cubicBezTo>
                  <a:pt x="36" y="47"/>
                  <a:pt x="36" y="48"/>
                  <a:pt x="37" y="48"/>
                </a:cubicBezTo>
                <a:cubicBezTo>
                  <a:pt x="45" y="57"/>
                  <a:pt x="45" y="57"/>
                  <a:pt x="45" y="57"/>
                </a:cubicBezTo>
                <a:cubicBezTo>
                  <a:pt x="46" y="57"/>
                  <a:pt x="47" y="58"/>
                  <a:pt x="48" y="58"/>
                </a:cubicBezTo>
                <a:cubicBezTo>
                  <a:pt x="49" y="58"/>
                  <a:pt x="50" y="57"/>
                  <a:pt x="51" y="57"/>
                </a:cubicBezTo>
                <a:cubicBezTo>
                  <a:pt x="57" y="51"/>
                  <a:pt x="57" y="51"/>
                  <a:pt x="57" y="51"/>
                </a:cubicBezTo>
                <a:cubicBezTo>
                  <a:pt x="58" y="50"/>
                  <a:pt x="58" y="49"/>
                  <a:pt x="58" y="48"/>
                </a:cubicBezTo>
                <a:cubicBezTo>
                  <a:pt x="58" y="47"/>
                  <a:pt x="58" y="46"/>
                  <a:pt x="57" y="4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4" name="Freeform 58"/>
          <p:cNvSpPr>
            <a:spLocks noEditPoints="1"/>
          </p:cNvSpPr>
          <p:nvPr/>
        </p:nvSpPr>
        <p:spPr bwMode="auto">
          <a:xfrm>
            <a:off x="8948738" y="2743994"/>
            <a:ext cx="212725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2" y="31"/>
              </a:cxn>
              <a:cxn ang="0">
                <a:pos x="31" y="62"/>
              </a:cxn>
              <a:cxn ang="0">
                <a:pos x="31" y="9"/>
              </a:cxn>
              <a:cxn ang="0">
                <a:pos x="9" y="31"/>
              </a:cxn>
              <a:cxn ang="0">
                <a:pos x="31" y="53"/>
              </a:cxn>
              <a:cxn ang="0">
                <a:pos x="53" y="31"/>
              </a:cxn>
              <a:cxn ang="0">
                <a:pos x="31" y="9"/>
              </a:cxn>
              <a:cxn ang="0">
                <a:pos x="31" y="45"/>
              </a:cxn>
              <a:cxn ang="0">
                <a:pos x="27" y="45"/>
              </a:cxn>
              <a:cxn ang="0">
                <a:pos x="15" y="33"/>
              </a:cxn>
              <a:cxn ang="0">
                <a:pos x="15" y="29"/>
              </a:cxn>
              <a:cxn ang="0">
                <a:pos x="19" y="25"/>
              </a:cxn>
              <a:cxn ang="0">
                <a:pos x="23" y="25"/>
              </a:cxn>
              <a:cxn ang="0">
                <a:pos x="29" y="31"/>
              </a:cxn>
              <a:cxn ang="0">
                <a:pos x="40" y="20"/>
              </a:cxn>
              <a:cxn ang="0">
                <a:pos x="43" y="20"/>
              </a:cxn>
              <a:cxn ang="0">
                <a:pos x="48" y="24"/>
              </a:cxn>
              <a:cxn ang="0">
                <a:pos x="48" y="28"/>
              </a:cxn>
              <a:cxn ang="0">
                <a:pos x="31" y="45"/>
              </a:cxn>
            </a:cxnLst>
            <a:rect l="0" t="0" r="r" b="b"/>
            <a:pathLst>
              <a:path w="62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ubicBezTo>
                  <a:pt x="62" y="48"/>
                  <a:pt x="48" y="62"/>
                  <a:pt x="31" y="62"/>
                </a:cubicBezTo>
                <a:close/>
                <a:moveTo>
                  <a:pt x="31" y="9"/>
                </a:moveTo>
                <a:cubicBezTo>
                  <a:pt x="19" y="9"/>
                  <a:pt x="9" y="19"/>
                  <a:pt x="9" y="31"/>
                </a:cubicBezTo>
                <a:cubicBezTo>
                  <a:pt x="9" y="43"/>
                  <a:pt x="19" y="53"/>
                  <a:pt x="31" y="53"/>
                </a:cubicBezTo>
                <a:cubicBezTo>
                  <a:pt x="43" y="53"/>
                  <a:pt x="53" y="43"/>
                  <a:pt x="53" y="31"/>
                </a:cubicBezTo>
                <a:cubicBezTo>
                  <a:pt x="53" y="19"/>
                  <a:pt x="43" y="9"/>
                  <a:pt x="31" y="9"/>
                </a:cubicBezTo>
                <a:close/>
                <a:moveTo>
                  <a:pt x="31" y="45"/>
                </a:moveTo>
                <a:cubicBezTo>
                  <a:pt x="30" y="46"/>
                  <a:pt x="28" y="46"/>
                  <a:pt x="27" y="45"/>
                </a:cubicBezTo>
                <a:cubicBezTo>
                  <a:pt x="15" y="33"/>
                  <a:pt x="15" y="33"/>
                  <a:pt x="15" y="33"/>
                </a:cubicBezTo>
                <a:cubicBezTo>
                  <a:pt x="14" y="32"/>
                  <a:pt x="14" y="30"/>
                  <a:pt x="15" y="29"/>
                </a:cubicBezTo>
                <a:cubicBezTo>
                  <a:pt x="19" y="25"/>
                  <a:pt x="19" y="25"/>
                  <a:pt x="19" y="25"/>
                </a:cubicBezTo>
                <a:cubicBezTo>
                  <a:pt x="20" y="24"/>
                  <a:pt x="22" y="24"/>
                  <a:pt x="23" y="25"/>
                </a:cubicBezTo>
                <a:cubicBezTo>
                  <a:pt x="29" y="31"/>
                  <a:pt x="29" y="31"/>
                  <a:pt x="29" y="31"/>
                </a:cubicBezTo>
                <a:cubicBezTo>
                  <a:pt x="40" y="20"/>
                  <a:pt x="40" y="20"/>
                  <a:pt x="40" y="20"/>
                </a:cubicBezTo>
                <a:cubicBezTo>
                  <a:pt x="41" y="19"/>
                  <a:pt x="42" y="19"/>
                  <a:pt x="43" y="20"/>
                </a:cubicBezTo>
                <a:cubicBezTo>
                  <a:pt x="48" y="24"/>
                  <a:pt x="48" y="24"/>
                  <a:pt x="48" y="24"/>
                </a:cubicBezTo>
                <a:cubicBezTo>
                  <a:pt x="49" y="25"/>
                  <a:pt x="49" y="27"/>
                  <a:pt x="48" y="28"/>
                </a:cubicBezTo>
                <a:lnTo>
                  <a:pt x="31" y="4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5" name="Freeform 59"/>
          <p:cNvSpPr>
            <a:spLocks noEditPoints="1"/>
          </p:cNvSpPr>
          <p:nvPr/>
        </p:nvSpPr>
        <p:spPr bwMode="auto">
          <a:xfrm>
            <a:off x="9442451" y="2743994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40" y="47"/>
              </a:cxn>
              <a:cxn ang="0">
                <a:pos x="40" y="44"/>
              </a:cxn>
              <a:cxn ang="0">
                <a:pos x="28" y="31"/>
              </a:cxn>
              <a:cxn ang="0">
                <a:pos x="40" y="19"/>
              </a:cxn>
              <a:cxn ang="0">
                <a:pos x="40" y="15"/>
              </a:cxn>
              <a:cxn ang="0">
                <a:pos x="36" y="11"/>
              </a:cxn>
              <a:cxn ang="0">
                <a:pos x="33" y="11"/>
              </a:cxn>
              <a:cxn ang="0">
                <a:pos x="14" y="29"/>
              </a:cxn>
              <a:cxn ang="0">
                <a:pos x="14" y="33"/>
              </a:cxn>
              <a:cxn ang="0">
                <a:pos x="33" y="51"/>
              </a:cxn>
              <a:cxn ang="0">
                <a:pos x="36" y="51"/>
              </a:cxn>
              <a:cxn ang="0">
                <a:pos x="40" y="47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40" y="47"/>
                </a:moveTo>
                <a:cubicBezTo>
                  <a:pt x="41" y="46"/>
                  <a:pt x="41" y="45"/>
                  <a:pt x="40" y="44"/>
                </a:cubicBezTo>
                <a:cubicBezTo>
                  <a:pt x="28" y="31"/>
                  <a:pt x="28" y="31"/>
                  <a:pt x="28" y="31"/>
                </a:cubicBezTo>
                <a:cubicBezTo>
                  <a:pt x="40" y="19"/>
                  <a:pt x="40" y="19"/>
                  <a:pt x="40" y="19"/>
                </a:cubicBezTo>
                <a:cubicBezTo>
                  <a:pt x="41" y="18"/>
                  <a:pt x="41" y="16"/>
                  <a:pt x="40" y="15"/>
                </a:cubicBezTo>
                <a:cubicBezTo>
                  <a:pt x="36" y="11"/>
                  <a:pt x="36" y="11"/>
                  <a:pt x="36" y="11"/>
                </a:cubicBezTo>
                <a:cubicBezTo>
                  <a:pt x="35" y="10"/>
                  <a:pt x="34" y="10"/>
                  <a:pt x="33" y="11"/>
                </a:cubicBezTo>
                <a:cubicBezTo>
                  <a:pt x="14" y="29"/>
                  <a:pt x="14" y="29"/>
                  <a:pt x="14" y="29"/>
                </a:cubicBezTo>
                <a:cubicBezTo>
                  <a:pt x="13" y="30"/>
                  <a:pt x="13" y="32"/>
                  <a:pt x="14" y="33"/>
                </a:cubicBezTo>
                <a:cubicBezTo>
                  <a:pt x="33" y="51"/>
                  <a:pt x="33" y="51"/>
                  <a:pt x="33" y="51"/>
                </a:cubicBezTo>
                <a:cubicBezTo>
                  <a:pt x="34" y="52"/>
                  <a:pt x="35" y="52"/>
                  <a:pt x="36" y="51"/>
                </a:cubicBezTo>
                <a:lnTo>
                  <a:pt x="40" y="4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6" name="Freeform 60"/>
          <p:cNvSpPr/>
          <p:nvPr/>
        </p:nvSpPr>
        <p:spPr bwMode="auto">
          <a:xfrm>
            <a:off x="9958388" y="2729706"/>
            <a:ext cx="147638" cy="223838"/>
          </a:xfrm>
          <a:custGeom>
            <a:avLst/>
            <a:gdLst/>
            <a:ahLst/>
            <a:cxnLst>
              <a:cxn ang="0">
                <a:pos x="20" y="33"/>
              </a:cxn>
              <a:cxn ang="0">
                <a:pos x="42" y="54"/>
              </a:cxn>
              <a:cxn ang="0">
                <a:pos x="42" y="58"/>
              </a:cxn>
              <a:cxn ang="0">
                <a:pos x="35" y="64"/>
              </a:cxn>
              <a:cxn ang="0">
                <a:pos x="31" y="64"/>
              </a:cxn>
              <a:cxn ang="0">
                <a:pos x="1" y="35"/>
              </a:cxn>
              <a:cxn ang="0">
                <a:pos x="1" y="31"/>
              </a:cxn>
              <a:cxn ang="0">
                <a:pos x="31" y="1"/>
              </a:cxn>
              <a:cxn ang="0">
                <a:pos x="35" y="1"/>
              </a:cxn>
              <a:cxn ang="0">
                <a:pos x="42" y="8"/>
              </a:cxn>
              <a:cxn ang="0">
                <a:pos x="42" y="11"/>
              </a:cxn>
              <a:cxn ang="0">
                <a:pos x="20" y="33"/>
              </a:cxn>
            </a:cxnLst>
            <a:rect l="0" t="0" r="r" b="b"/>
            <a:pathLst>
              <a:path w="43" h="65">
                <a:moveTo>
                  <a:pt x="20" y="33"/>
                </a:moveTo>
                <a:cubicBezTo>
                  <a:pt x="42" y="54"/>
                  <a:pt x="42" y="54"/>
                  <a:pt x="42" y="54"/>
                </a:cubicBezTo>
                <a:cubicBezTo>
                  <a:pt x="43" y="55"/>
                  <a:pt x="43" y="57"/>
                  <a:pt x="42" y="58"/>
                </a:cubicBezTo>
                <a:cubicBezTo>
                  <a:pt x="35" y="64"/>
                  <a:pt x="35" y="64"/>
                  <a:pt x="35" y="64"/>
                </a:cubicBezTo>
                <a:cubicBezTo>
                  <a:pt x="34" y="65"/>
                  <a:pt x="32" y="65"/>
                  <a:pt x="31" y="64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4"/>
                  <a:pt x="0" y="32"/>
                  <a:pt x="1" y="31"/>
                </a:cubicBezTo>
                <a:cubicBezTo>
                  <a:pt x="31" y="1"/>
                  <a:pt x="31" y="1"/>
                  <a:pt x="31" y="1"/>
                </a:cubicBezTo>
                <a:cubicBezTo>
                  <a:pt x="32" y="0"/>
                  <a:pt x="34" y="0"/>
                  <a:pt x="35" y="1"/>
                </a:cubicBezTo>
                <a:cubicBezTo>
                  <a:pt x="42" y="8"/>
                  <a:pt x="42" y="8"/>
                  <a:pt x="42" y="8"/>
                </a:cubicBezTo>
                <a:cubicBezTo>
                  <a:pt x="43" y="9"/>
                  <a:pt x="43" y="10"/>
                  <a:pt x="42" y="11"/>
                </a:cubicBezTo>
                <a:lnTo>
                  <a:pt x="20" y="3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7" name="Oval 61"/>
          <p:cNvSpPr>
            <a:spLocks noChangeArrowheads="1"/>
          </p:cNvSpPr>
          <p:nvPr/>
        </p:nvSpPr>
        <p:spPr bwMode="auto">
          <a:xfrm>
            <a:off x="10364788" y="2743994"/>
            <a:ext cx="209550" cy="212725"/>
          </a:xfrm>
          <a:prstGeom prst="ellipse">
            <a:avLst/>
          </a:pr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8" name="Freeform 62"/>
          <p:cNvSpPr>
            <a:spLocks noEditPoints="1"/>
          </p:cNvSpPr>
          <p:nvPr/>
        </p:nvSpPr>
        <p:spPr bwMode="auto">
          <a:xfrm>
            <a:off x="1590675" y="3112294"/>
            <a:ext cx="247650" cy="247650"/>
          </a:xfrm>
          <a:custGeom>
            <a:avLst/>
            <a:gdLst/>
            <a:ahLst/>
            <a:cxnLst>
              <a:cxn ang="0">
                <a:pos x="72" y="68"/>
              </a:cxn>
              <a:cxn ang="0">
                <a:pos x="68" y="72"/>
              </a:cxn>
              <a:cxn ang="0">
                <a:pos x="29" y="72"/>
              </a:cxn>
              <a:cxn ang="0">
                <a:pos x="25" y="68"/>
              </a:cxn>
              <a:cxn ang="0">
                <a:pos x="25" y="62"/>
              </a:cxn>
              <a:cxn ang="0">
                <a:pos x="4" y="62"/>
              </a:cxn>
              <a:cxn ang="0">
                <a:pos x="0" y="58"/>
              </a:cxn>
              <a:cxn ang="0">
                <a:pos x="0" y="4"/>
              </a:cxn>
              <a:cxn ang="0">
                <a:pos x="4" y="0"/>
              </a:cxn>
              <a:cxn ang="0">
                <a:pos x="47" y="0"/>
              </a:cxn>
              <a:cxn ang="0">
                <a:pos x="51" y="4"/>
              </a:cxn>
              <a:cxn ang="0">
                <a:pos x="51" y="17"/>
              </a:cxn>
              <a:cxn ang="0">
                <a:pos x="53" y="18"/>
              </a:cxn>
              <a:cxn ang="0">
                <a:pos x="69" y="35"/>
              </a:cxn>
              <a:cxn ang="0">
                <a:pos x="72" y="41"/>
              </a:cxn>
              <a:cxn ang="0">
                <a:pos x="72" y="68"/>
              </a:cxn>
              <a:cxn ang="0">
                <a:pos x="41" y="7"/>
              </a:cxn>
              <a:cxn ang="0">
                <a:pos x="40" y="5"/>
              </a:cxn>
              <a:cxn ang="0">
                <a:pos x="11" y="5"/>
              </a:cxn>
              <a:cxn ang="0">
                <a:pos x="10" y="7"/>
              </a:cxn>
              <a:cxn ang="0">
                <a:pos x="10" y="9"/>
              </a:cxn>
              <a:cxn ang="0">
                <a:pos x="11" y="11"/>
              </a:cxn>
              <a:cxn ang="0">
                <a:pos x="40" y="11"/>
              </a:cxn>
              <a:cxn ang="0">
                <a:pos x="41" y="9"/>
              </a:cxn>
              <a:cxn ang="0">
                <a:pos x="41" y="7"/>
              </a:cxn>
              <a:cxn ang="0">
                <a:pos x="67" y="67"/>
              </a:cxn>
              <a:cxn ang="0">
                <a:pos x="67" y="41"/>
              </a:cxn>
              <a:cxn ang="0">
                <a:pos x="50" y="41"/>
              </a:cxn>
              <a:cxn ang="0">
                <a:pos x="46" y="38"/>
              </a:cxn>
              <a:cxn ang="0">
                <a:pos x="46" y="21"/>
              </a:cxn>
              <a:cxn ang="0">
                <a:pos x="31" y="21"/>
              </a:cxn>
              <a:cxn ang="0">
                <a:pos x="31" y="67"/>
              </a:cxn>
              <a:cxn ang="0">
                <a:pos x="67" y="67"/>
              </a:cxn>
              <a:cxn ang="0">
                <a:pos x="63" y="36"/>
              </a:cxn>
              <a:cxn ang="0">
                <a:pos x="51" y="24"/>
              </a:cxn>
              <a:cxn ang="0">
                <a:pos x="51" y="36"/>
              </a:cxn>
              <a:cxn ang="0">
                <a:pos x="63" y="36"/>
              </a:cxn>
            </a:cxnLst>
            <a:rect l="0" t="0" r="r" b="b"/>
            <a:pathLst>
              <a:path w="72" h="72">
                <a:moveTo>
                  <a:pt x="72" y="68"/>
                </a:moveTo>
                <a:cubicBezTo>
                  <a:pt x="72" y="71"/>
                  <a:pt x="70" y="72"/>
                  <a:pt x="68" y="72"/>
                </a:cubicBezTo>
                <a:cubicBezTo>
                  <a:pt x="29" y="72"/>
                  <a:pt x="29" y="72"/>
                  <a:pt x="29" y="72"/>
                </a:cubicBezTo>
                <a:cubicBezTo>
                  <a:pt x="27" y="72"/>
                  <a:pt x="25" y="71"/>
                  <a:pt x="25" y="68"/>
                </a:cubicBezTo>
                <a:cubicBezTo>
                  <a:pt x="25" y="62"/>
                  <a:pt x="25" y="62"/>
                  <a:pt x="25" y="62"/>
                </a:cubicBezTo>
                <a:cubicBezTo>
                  <a:pt x="4" y="62"/>
                  <a:pt x="4" y="62"/>
                  <a:pt x="4" y="62"/>
                </a:cubicBezTo>
                <a:cubicBezTo>
                  <a:pt x="1" y="62"/>
                  <a:pt x="0" y="60"/>
                  <a:pt x="0" y="5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1" y="0"/>
                  <a:pt x="4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9" y="0"/>
                  <a:pt x="51" y="2"/>
                  <a:pt x="51" y="4"/>
                </a:cubicBezTo>
                <a:cubicBezTo>
                  <a:pt x="51" y="17"/>
                  <a:pt x="51" y="17"/>
                  <a:pt x="51" y="17"/>
                </a:cubicBezTo>
                <a:cubicBezTo>
                  <a:pt x="52" y="18"/>
                  <a:pt x="52" y="18"/>
                  <a:pt x="53" y="18"/>
                </a:cubicBezTo>
                <a:cubicBezTo>
                  <a:pt x="69" y="35"/>
                  <a:pt x="69" y="35"/>
                  <a:pt x="69" y="35"/>
                </a:cubicBezTo>
                <a:cubicBezTo>
                  <a:pt x="71" y="36"/>
                  <a:pt x="72" y="39"/>
                  <a:pt x="72" y="41"/>
                </a:cubicBezTo>
                <a:lnTo>
                  <a:pt x="72" y="68"/>
                </a:lnTo>
                <a:close/>
                <a:moveTo>
                  <a:pt x="41" y="7"/>
                </a:moveTo>
                <a:cubicBezTo>
                  <a:pt x="41" y="6"/>
                  <a:pt x="40" y="5"/>
                  <a:pt x="40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0" y="6"/>
                  <a:pt x="10" y="7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10"/>
                  <a:pt x="11" y="11"/>
                  <a:pt x="11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1" y="10"/>
                  <a:pt x="41" y="9"/>
                </a:cubicBezTo>
                <a:lnTo>
                  <a:pt x="41" y="7"/>
                </a:lnTo>
                <a:close/>
                <a:moveTo>
                  <a:pt x="67" y="67"/>
                </a:moveTo>
                <a:cubicBezTo>
                  <a:pt x="67" y="41"/>
                  <a:pt x="67" y="41"/>
                  <a:pt x="67" y="41"/>
                </a:cubicBezTo>
                <a:cubicBezTo>
                  <a:pt x="50" y="41"/>
                  <a:pt x="50" y="41"/>
                  <a:pt x="50" y="41"/>
                </a:cubicBezTo>
                <a:cubicBezTo>
                  <a:pt x="48" y="41"/>
                  <a:pt x="46" y="40"/>
                  <a:pt x="46" y="38"/>
                </a:cubicBezTo>
                <a:cubicBezTo>
                  <a:pt x="46" y="21"/>
                  <a:pt x="46" y="21"/>
                  <a:pt x="46" y="21"/>
                </a:cubicBezTo>
                <a:cubicBezTo>
                  <a:pt x="31" y="21"/>
                  <a:pt x="31" y="21"/>
                  <a:pt x="31" y="21"/>
                </a:cubicBezTo>
                <a:cubicBezTo>
                  <a:pt x="31" y="67"/>
                  <a:pt x="31" y="67"/>
                  <a:pt x="31" y="67"/>
                </a:cubicBezTo>
                <a:lnTo>
                  <a:pt x="67" y="67"/>
                </a:lnTo>
                <a:close/>
                <a:moveTo>
                  <a:pt x="63" y="36"/>
                </a:moveTo>
                <a:cubicBezTo>
                  <a:pt x="51" y="24"/>
                  <a:pt x="51" y="24"/>
                  <a:pt x="51" y="24"/>
                </a:cubicBezTo>
                <a:cubicBezTo>
                  <a:pt x="51" y="36"/>
                  <a:pt x="51" y="36"/>
                  <a:pt x="51" y="36"/>
                </a:cubicBezTo>
                <a:lnTo>
                  <a:pt x="63" y="3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59" name="Freeform 63"/>
          <p:cNvSpPr>
            <a:spLocks noEditPoints="1"/>
          </p:cNvSpPr>
          <p:nvPr/>
        </p:nvSpPr>
        <p:spPr bwMode="auto">
          <a:xfrm>
            <a:off x="2020888" y="3129756"/>
            <a:ext cx="268288" cy="195263"/>
          </a:xfrm>
          <a:custGeom>
            <a:avLst/>
            <a:gdLst/>
            <a:ahLst/>
            <a:cxnLst>
              <a:cxn ang="0">
                <a:pos x="62" y="57"/>
              </a:cxn>
              <a:cxn ang="0">
                <a:pos x="18" y="57"/>
              </a:cxn>
              <a:cxn ang="0">
                <a:pos x="0" y="39"/>
              </a:cxn>
              <a:cxn ang="0">
                <a:pos x="11" y="23"/>
              </a:cxn>
              <a:cxn ang="0">
                <a:pos x="11" y="21"/>
              </a:cxn>
              <a:cxn ang="0">
                <a:pos x="31" y="0"/>
              </a:cxn>
              <a:cxn ang="0">
                <a:pos x="50" y="13"/>
              </a:cxn>
              <a:cxn ang="0">
                <a:pos x="57" y="11"/>
              </a:cxn>
              <a:cxn ang="0">
                <a:pos x="67" y="21"/>
              </a:cxn>
              <a:cxn ang="0">
                <a:pos x="66" y="27"/>
              </a:cxn>
              <a:cxn ang="0">
                <a:pos x="78" y="42"/>
              </a:cxn>
              <a:cxn ang="0">
                <a:pos x="62" y="57"/>
              </a:cxn>
              <a:cxn ang="0">
                <a:pos x="51" y="31"/>
              </a:cxn>
              <a:cxn ang="0">
                <a:pos x="42" y="31"/>
              </a:cxn>
              <a:cxn ang="0">
                <a:pos x="42" y="17"/>
              </a:cxn>
              <a:cxn ang="0">
                <a:pos x="40" y="16"/>
              </a:cxn>
              <a:cxn ang="0">
                <a:pos x="33" y="16"/>
              </a:cxn>
              <a:cxn ang="0">
                <a:pos x="31" y="17"/>
              </a:cxn>
              <a:cxn ang="0">
                <a:pos x="31" y="31"/>
              </a:cxn>
              <a:cxn ang="0">
                <a:pos x="22" y="31"/>
              </a:cxn>
              <a:cxn ang="0">
                <a:pos x="21" y="33"/>
              </a:cxn>
              <a:cxn ang="0">
                <a:pos x="21" y="34"/>
              </a:cxn>
              <a:cxn ang="0">
                <a:pos x="36" y="48"/>
              </a:cxn>
              <a:cxn ang="0">
                <a:pos x="36" y="48"/>
              </a:cxn>
              <a:cxn ang="0">
                <a:pos x="37" y="48"/>
              </a:cxn>
              <a:cxn ang="0">
                <a:pos x="51" y="34"/>
              </a:cxn>
              <a:cxn ang="0">
                <a:pos x="52" y="33"/>
              </a:cxn>
              <a:cxn ang="0">
                <a:pos x="51" y="31"/>
              </a:cxn>
            </a:cxnLst>
            <a:rect l="0" t="0" r="r" b="b"/>
            <a:pathLst>
              <a:path w="78" h="57">
                <a:moveTo>
                  <a:pt x="62" y="57"/>
                </a:moveTo>
                <a:cubicBezTo>
                  <a:pt x="18" y="57"/>
                  <a:pt x="18" y="57"/>
                  <a:pt x="18" y="57"/>
                </a:cubicBezTo>
                <a:cubicBezTo>
                  <a:pt x="9" y="57"/>
                  <a:pt x="0" y="49"/>
                  <a:pt x="0" y="39"/>
                </a:cubicBezTo>
                <a:cubicBezTo>
                  <a:pt x="0" y="32"/>
                  <a:pt x="5" y="26"/>
                  <a:pt x="11" y="23"/>
                </a:cubicBezTo>
                <a:cubicBezTo>
                  <a:pt x="11" y="22"/>
                  <a:pt x="11" y="22"/>
                  <a:pt x="11" y="21"/>
                </a:cubicBezTo>
                <a:cubicBezTo>
                  <a:pt x="11" y="10"/>
                  <a:pt x="20" y="0"/>
                  <a:pt x="31" y="0"/>
                </a:cubicBezTo>
                <a:cubicBezTo>
                  <a:pt x="40" y="0"/>
                  <a:pt x="47" y="6"/>
                  <a:pt x="50" y="13"/>
                </a:cubicBezTo>
                <a:cubicBezTo>
                  <a:pt x="52" y="12"/>
                  <a:pt x="55" y="11"/>
                  <a:pt x="57" y="11"/>
                </a:cubicBezTo>
                <a:cubicBezTo>
                  <a:pt x="63" y="11"/>
                  <a:pt x="67" y="15"/>
                  <a:pt x="67" y="21"/>
                </a:cubicBezTo>
                <a:cubicBezTo>
                  <a:pt x="67" y="23"/>
                  <a:pt x="67" y="25"/>
                  <a:pt x="66" y="27"/>
                </a:cubicBezTo>
                <a:cubicBezTo>
                  <a:pt x="73" y="28"/>
                  <a:pt x="78" y="34"/>
                  <a:pt x="78" y="42"/>
                </a:cubicBezTo>
                <a:cubicBezTo>
                  <a:pt x="78" y="50"/>
                  <a:pt x="71" y="57"/>
                  <a:pt x="62" y="57"/>
                </a:cubicBezTo>
                <a:close/>
                <a:moveTo>
                  <a:pt x="51" y="31"/>
                </a:moveTo>
                <a:cubicBezTo>
                  <a:pt x="42" y="31"/>
                  <a:pt x="42" y="31"/>
                  <a:pt x="42" y="31"/>
                </a:cubicBezTo>
                <a:cubicBezTo>
                  <a:pt x="42" y="17"/>
                  <a:pt x="42" y="17"/>
                  <a:pt x="42" y="17"/>
                </a:cubicBezTo>
                <a:cubicBezTo>
                  <a:pt x="42" y="16"/>
                  <a:pt x="41" y="16"/>
                  <a:pt x="40" y="16"/>
                </a:cubicBezTo>
                <a:cubicBezTo>
                  <a:pt x="33" y="16"/>
                  <a:pt x="33" y="16"/>
                  <a:pt x="33" y="16"/>
                </a:cubicBezTo>
                <a:cubicBezTo>
                  <a:pt x="32" y="16"/>
                  <a:pt x="31" y="16"/>
                  <a:pt x="31" y="17"/>
                </a:cubicBezTo>
                <a:cubicBezTo>
                  <a:pt x="31" y="31"/>
                  <a:pt x="31" y="31"/>
                  <a:pt x="31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1"/>
                  <a:pt x="21" y="32"/>
                  <a:pt x="21" y="33"/>
                </a:cubicBezTo>
                <a:cubicBezTo>
                  <a:pt x="21" y="33"/>
                  <a:pt x="21" y="33"/>
                  <a:pt x="21" y="34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51" y="34"/>
                  <a:pt x="51" y="34"/>
                  <a:pt x="51" y="34"/>
                </a:cubicBezTo>
                <a:cubicBezTo>
                  <a:pt x="52" y="33"/>
                  <a:pt x="52" y="33"/>
                  <a:pt x="52" y="33"/>
                </a:cubicBezTo>
                <a:cubicBezTo>
                  <a:pt x="52" y="32"/>
                  <a:pt x="51" y="31"/>
                  <a:pt x="51" y="3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0" name="Freeform 64"/>
          <p:cNvSpPr>
            <a:spLocks noEditPoints="1"/>
          </p:cNvSpPr>
          <p:nvPr/>
        </p:nvSpPr>
        <p:spPr bwMode="auto">
          <a:xfrm>
            <a:off x="2514601" y="3129756"/>
            <a:ext cx="141288" cy="212725"/>
          </a:xfrm>
          <a:custGeom>
            <a:avLst/>
            <a:gdLst/>
            <a:ahLst/>
            <a:cxnLst>
              <a:cxn ang="0">
                <a:pos x="37" y="20"/>
              </a:cxn>
              <a:cxn ang="0">
                <a:pos x="20" y="40"/>
              </a:cxn>
              <a:cxn ang="0">
                <a:pos x="11" y="47"/>
              </a:cxn>
              <a:cxn ang="0">
                <a:pos x="11" y="48"/>
              </a:cxn>
              <a:cxn ang="0">
                <a:pos x="15" y="54"/>
              </a:cxn>
              <a:cxn ang="0">
                <a:pos x="7" y="62"/>
              </a:cxn>
              <a:cxn ang="0">
                <a:pos x="0" y="54"/>
              </a:cxn>
              <a:cxn ang="0">
                <a:pos x="4" y="48"/>
              </a:cxn>
              <a:cxn ang="0">
                <a:pos x="4" y="15"/>
              </a:cxn>
              <a:cxn ang="0">
                <a:pos x="0" y="8"/>
              </a:cxn>
              <a:cxn ang="0">
                <a:pos x="7" y="0"/>
              </a:cxn>
              <a:cxn ang="0">
                <a:pos x="15" y="8"/>
              </a:cxn>
              <a:cxn ang="0">
                <a:pos x="11" y="15"/>
              </a:cxn>
              <a:cxn ang="0">
                <a:pos x="11" y="35"/>
              </a:cxn>
              <a:cxn ang="0">
                <a:pos x="18" y="33"/>
              </a:cxn>
              <a:cxn ang="0">
                <a:pos x="29" y="20"/>
              </a:cxn>
              <a:cxn ang="0">
                <a:pos x="25" y="13"/>
              </a:cxn>
              <a:cxn ang="0">
                <a:pos x="33" y="6"/>
              </a:cxn>
              <a:cxn ang="0">
                <a:pos x="41" y="13"/>
              </a:cxn>
              <a:cxn ang="0">
                <a:pos x="37" y="20"/>
              </a:cxn>
              <a:cxn ang="0">
                <a:pos x="7" y="4"/>
              </a:cxn>
              <a:cxn ang="0">
                <a:pos x="4" y="8"/>
              </a:cxn>
              <a:cxn ang="0">
                <a:pos x="7" y="12"/>
              </a:cxn>
              <a:cxn ang="0">
                <a:pos x="11" y="8"/>
              </a:cxn>
              <a:cxn ang="0">
                <a:pos x="7" y="4"/>
              </a:cxn>
              <a:cxn ang="0">
                <a:pos x="7" y="51"/>
              </a:cxn>
              <a:cxn ang="0">
                <a:pos x="4" y="54"/>
              </a:cxn>
              <a:cxn ang="0">
                <a:pos x="7" y="58"/>
              </a:cxn>
              <a:cxn ang="0">
                <a:pos x="11" y="54"/>
              </a:cxn>
              <a:cxn ang="0">
                <a:pos x="7" y="51"/>
              </a:cxn>
              <a:cxn ang="0">
                <a:pos x="33" y="9"/>
              </a:cxn>
              <a:cxn ang="0">
                <a:pos x="29" y="13"/>
              </a:cxn>
              <a:cxn ang="0">
                <a:pos x="33" y="17"/>
              </a:cxn>
              <a:cxn ang="0">
                <a:pos x="37" y="13"/>
              </a:cxn>
              <a:cxn ang="0">
                <a:pos x="33" y="9"/>
              </a:cxn>
            </a:cxnLst>
            <a:rect l="0" t="0" r="r" b="b"/>
            <a:pathLst>
              <a:path w="41" h="62">
                <a:moveTo>
                  <a:pt x="37" y="20"/>
                </a:moveTo>
                <a:cubicBezTo>
                  <a:pt x="37" y="34"/>
                  <a:pt x="27" y="38"/>
                  <a:pt x="20" y="40"/>
                </a:cubicBezTo>
                <a:cubicBezTo>
                  <a:pt x="13" y="42"/>
                  <a:pt x="11" y="43"/>
                  <a:pt x="11" y="47"/>
                </a:cubicBezTo>
                <a:cubicBezTo>
                  <a:pt x="11" y="48"/>
                  <a:pt x="11" y="48"/>
                  <a:pt x="11" y="48"/>
                </a:cubicBezTo>
                <a:cubicBezTo>
                  <a:pt x="14" y="49"/>
                  <a:pt x="15" y="52"/>
                  <a:pt x="15" y="54"/>
                </a:cubicBezTo>
                <a:cubicBezTo>
                  <a:pt x="15" y="59"/>
                  <a:pt x="12" y="62"/>
                  <a:pt x="7" y="62"/>
                </a:cubicBezTo>
                <a:cubicBezTo>
                  <a:pt x="3" y="62"/>
                  <a:pt x="0" y="59"/>
                  <a:pt x="0" y="54"/>
                </a:cubicBezTo>
                <a:cubicBezTo>
                  <a:pt x="0" y="52"/>
                  <a:pt x="1" y="49"/>
                  <a:pt x="4" y="48"/>
                </a:cubicBezTo>
                <a:cubicBezTo>
                  <a:pt x="4" y="15"/>
                  <a:pt x="4" y="15"/>
                  <a:pt x="4" y="15"/>
                </a:cubicBezTo>
                <a:cubicBezTo>
                  <a:pt x="1" y="14"/>
                  <a:pt x="0" y="11"/>
                  <a:pt x="0" y="8"/>
                </a:cubicBezTo>
                <a:cubicBezTo>
                  <a:pt x="0" y="4"/>
                  <a:pt x="3" y="0"/>
                  <a:pt x="7" y="0"/>
                </a:cubicBezTo>
                <a:cubicBezTo>
                  <a:pt x="12" y="0"/>
                  <a:pt x="15" y="4"/>
                  <a:pt x="15" y="8"/>
                </a:cubicBezTo>
                <a:cubicBezTo>
                  <a:pt x="15" y="11"/>
                  <a:pt x="14" y="14"/>
                  <a:pt x="11" y="15"/>
                </a:cubicBezTo>
                <a:cubicBezTo>
                  <a:pt x="11" y="35"/>
                  <a:pt x="11" y="35"/>
                  <a:pt x="11" y="35"/>
                </a:cubicBezTo>
                <a:cubicBezTo>
                  <a:pt x="13" y="34"/>
                  <a:pt x="16" y="33"/>
                  <a:pt x="18" y="33"/>
                </a:cubicBezTo>
                <a:cubicBezTo>
                  <a:pt x="25" y="30"/>
                  <a:pt x="29" y="28"/>
                  <a:pt x="29" y="20"/>
                </a:cubicBezTo>
                <a:cubicBezTo>
                  <a:pt x="27" y="19"/>
                  <a:pt x="25" y="16"/>
                  <a:pt x="25" y="13"/>
                </a:cubicBezTo>
                <a:cubicBezTo>
                  <a:pt x="25" y="9"/>
                  <a:pt x="29" y="6"/>
                  <a:pt x="33" y="6"/>
                </a:cubicBezTo>
                <a:cubicBezTo>
                  <a:pt x="37" y="6"/>
                  <a:pt x="41" y="9"/>
                  <a:pt x="41" y="13"/>
                </a:cubicBezTo>
                <a:cubicBezTo>
                  <a:pt x="41" y="16"/>
                  <a:pt x="39" y="19"/>
                  <a:pt x="37" y="20"/>
                </a:cubicBezTo>
                <a:close/>
                <a:moveTo>
                  <a:pt x="7" y="4"/>
                </a:moveTo>
                <a:cubicBezTo>
                  <a:pt x="5" y="4"/>
                  <a:pt x="4" y="6"/>
                  <a:pt x="4" y="8"/>
                </a:cubicBezTo>
                <a:cubicBezTo>
                  <a:pt x="4" y="10"/>
                  <a:pt x="5" y="12"/>
                  <a:pt x="7" y="12"/>
                </a:cubicBezTo>
                <a:cubicBezTo>
                  <a:pt x="10" y="12"/>
                  <a:pt x="11" y="10"/>
                  <a:pt x="11" y="8"/>
                </a:cubicBezTo>
                <a:cubicBezTo>
                  <a:pt x="11" y="6"/>
                  <a:pt x="10" y="4"/>
                  <a:pt x="7" y="4"/>
                </a:cubicBezTo>
                <a:close/>
                <a:moveTo>
                  <a:pt x="7" y="51"/>
                </a:moveTo>
                <a:cubicBezTo>
                  <a:pt x="5" y="51"/>
                  <a:pt x="4" y="52"/>
                  <a:pt x="4" y="54"/>
                </a:cubicBezTo>
                <a:cubicBezTo>
                  <a:pt x="4" y="57"/>
                  <a:pt x="5" y="58"/>
                  <a:pt x="7" y="58"/>
                </a:cubicBezTo>
                <a:cubicBezTo>
                  <a:pt x="10" y="58"/>
                  <a:pt x="11" y="57"/>
                  <a:pt x="11" y="54"/>
                </a:cubicBezTo>
                <a:cubicBezTo>
                  <a:pt x="11" y="52"/>
                  <a:pt x="10" y="51"/>
                  <a:pt x="7" y="51"/>
                </a:cubicBezTo>
                <a:close/>
                <a:moveTo>
                  <a:pt x="33" y="9"/>
                </a:moveTo>
                <a:cubicBezTo>
                  <a:pt x="31" y="9"/>
                  <a:pt x="29" y="11"/>
                  <a:pt x="29" y="13"/>
                </a:cubicBezTo>
                <a:cubicBezTo>
                  <a:pt x="29" y="15"/>
                  <a:pt x="31" y="17"/>
                  <a:pt x="33" y="17"/>
                </a:cubicBezTo>
                <a:cubicBezTo>
                  <a:pt x="35" y="17"/>
                  <a:pt x="37" y="15"/>
                  <a:pt x="37" y="13"/>
                </a:cubicBezTo>
                <a:cubicBezTo>
                  <a:pt x="37" y="11"/>
                  <a:pt x="35" y="9"/>
                  <a:pt x="33" y="9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1" name="Freeform 65"/>
          <p:cNvSpPr>
            <a:spLocks noEditPoints="1"/>
          </p:cNvSpPr>
          <p:nvPr/>
        </p:nvSpPr>
        <p:spPr bwMode="auto">
          <a:xfrm>
            <a:off x="3009901" y="3115469"/>
            <a:ext cx="268288" cy="244475"/>
          </a:xfrm>
          <a:custGeom>
            <a:avLst/>
            <a:gdLst/>
            <a:ahLst/>
            <a:cxnLst>
              <a:cxn ang="0">
                <a:pos x="45" y="41"/>
              </a:cxn>
              <a:cxn ang="0">
                <a:pos x="47" y="50"/>
              </a:cxn>
              <a:cxn ang="0">
                <a:pos x="40" y="56"/>
              </a:cxn>
              <a:cxn ang="0">
                <a:pos x="31" y="60"/>
              </a:cxn>
              <a:cxn ang="0">
                <a:pos x="21" y="60"/>
              </a:cxn>
              <a:cxn ang="0">
                <a:pos x="13" y="56"/>
              </a:cxn>
              <a:cxn ang="0">
                <a:pos x="5" y="50"/>
              </a:cxn>
              <a:cxn ang="0">
                <a:pos x="8" y="41"/>
              </a:cxn>
              <a:cxn ang="0">
                <a:pos x="0" y="32"/>
              </a:cxn>
              <a:cxn ang="0">
                <a:pos x="9" y="26"/>
              </a:cxn>
              <a:cxn ang="0">
                <a:pos x="5" y="20"/>
              </a:cxn>
              <a:cxn ang="0">
                <a:pos x="17" y="18"/>
              </a:cxn>
              <a:cxn ang="0">
                <a:pos x="22" y="10"/>
              </a:cxn>
              <a:cxn ang="0">
                <a:pos x="32" y="17"/>
              </a:cxn>
              <a:cxn ang="0">
                <a:pos x="41" y="14"/>
              </a:cxn>
              <a:cxn ang="0">
                <a:pos x="47" y="22"/>
              </a:cxn>
              <a:cxn ang="0">
                <a:pos x="51" y="30"/>
              </a:cxn>
              <a:cxn ang="0">
                <a:pos x="26" y="25"/>
              </a:cxn>
              <a:cxn ang="0">
                <a:pos x="36" y="35"/>
              </a:cxn>
              <a:cxn ang="0">
                <a:pos x="72" y="19"/>
              </a:cxn>
              <a:cxn ang="0">
                <a:pos x="72" y="27"/>
              </a:cxn>
              <a:cxn ang="0">
                <a:pos x="62" y="25"/>
              </a:cxn>
              <a:cxn ang="0">
                <a:pos x="52" y="27"/>
              </a:cxn>
              <a:cxn ang="0">
                <a:pos x="53" y="19"/>
              </a:cxn>
              <a:cxn ang="0">
                <a:pos x="53" y="11"/>
              </a:cxn>
              <a:cxn ang="0">
                <a:pos x="52" y="3"/>
              </a:cxn>
              <a:cxn ang="0">
                <a:pos x="62" y="4"/>
              </a:cxn>
              <a:cxn ang="0">
                <a:pos x="67" y="0"/>
              </a:cxn>
              <a:cxn ang="0">
                <a:pos x="70" y="9"/>
              </a:cxn>
              <a:cxn ang="0">
                <a:pos x="78" y="18"/>
              </a:cxn>
              <a:cxn ang="0">
                <a:pos x="70" y="62"/>
              </a:cxn>
              <a:cxn ang="0">
                <a:pos x="67" y="71"/>
              </a:cxn>
              <a:cxn ang="0">
                <a:pos x="61" y="66"/>
              </a:cxn>
              <a:cxn ang="0">
                <a:pos x="52" y="68"/>
              </a:cxn>
              <a:cxn ang="0">
                <a:pos x="47" y="59"/>
              </a:cxn>
              <a:cxn ang="0">
                <a:pos x="54" y="50"/>
              </a:cxn>
              <a:cxn ang="0">
                <a:pos x="57" y="41"/>
              </a:cxn>
              <a:cxn ang="0">
                <a:pos x="63" y="46"/>
              </a:cxn>
              <a:cxn ang="0">
                <a:pos x="72" y="44"/>
              </a:cxn>
              <a:cxn ang="0">
                <a:pos x="72" y="52"/>
              </a:cxn>
              <a:cxn ang="0">
                <a:pos x="62" y="10"/>
              </a:cxn>
              <a:cxn ang="0">
                <a:pos x="67" y="15"/>
              </a:cxn>
              <a:cxn ang="0">
                <a:pos x="57" y="56"/>
              </a:cxn>
              <a:cxn ang="0">
                <a:pos x="62" y="51"/>
              </a:cxn>
            </a:cxnLst>
            <a:rect l="0" t="0" r="r" b="b"/>
            <a:pathLst>
              <a:path w="78" h="71">
                <a:moveTo>
                  <a:pt x="52" y="39"/>
                </a:moveTo>
                <a:cubicBezTo>
                  <a:pt x="52" y="40"/>
                  <a:pt x="51" y="40"/>
                  <a:pt x="51" y="40"/>
                </a:cubicBezTo>
                <a:cubicBezTo>
                  <a:pt x="45" y="41"/>
                  <a:pt x="45" y="41"/>
                  <a:pt x="45" y="41"/>
                </a:cubicBezTo>
                <a:cubicBezTo>
                  <a:pt x="44" y="42"/>
                  <a:pt x="44" y="43"/>
                  <a:pt x="43" y="44"/>
                </a:cubicBezTo>
                <a:cubicBezTo>
                  <a:pt x="45" y="46"/>
                  <a:pt x="46" y="47"/>
                  <a:pt x="47" y="49"/>
                </a:cubicBezTo>
                <a:cubicBezTo>
                  <a:pt x="47" y="49"/>
                  <a:pt x="47" y="49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6" y="52"/>
                  <a:pt x="42" y="56"/>
                  <a:pt x="41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35" y="53"/>
                  <a:pt x="35" y="53"/>
                  <a:pt x="35" y="53"/>
                </a:cubicBezTo>
                <a:cubicBezTo>
                  <a:pt x="34" y="53"/>
                  <a:pt x="33" y="53"/>
                  <a:pt x="32" y="54"/>
                </a:cubicBezTo>
                <a:cubicBezTo>
                  <a:pt x="32" y="56"/>
                  <a:pt x="32" y="58"/>
                  <a:pt x="31" y="60"/>
                </a:cubicBezTo>
                <a:cubicBezTo>
                  <a:pt x="31" y="61"/>
                  <a:pt x="30" y="61"/>
                  <a:pt x="30" y="61"/>
                </a:cubicBezTo>
                <a:cubicBezTo>
                  <a:pt x="22" y="61"/>
                  <a:pt x="22" y="61"/>
                  <a:pt x="22" y="61"/>
                </a:cubicBezTo>
                <a:cubicBezTo>
                  <a:pt x="22" y="61"/>
                  <a:pt x="21" y="61"/>
                  <a:pt x="21" y="60"/>
                </a:cubicBezTo>
                <a:cubicBezTo>
                  <a:pt x="20" y="54"/>
                  <a:pt x="20" y="54"/>
                  <a:pt x="20" y="54"/>
                </a:cubicBezTo>
                <a:cubicBezTo>
                  <a:pt x="19" y="54"/>
                  <a:pt x="18" y="53"/>
                  <a:pt x="17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1" y="56"/>
                  <a:pt x="11" y="56"/>
                  <a:pt x="11" y="56"/>
                </a:cubicBezTo>
                <a:cubicBezTo>
                  <a:pt x="10" y="55"/>
                  <a:pt x="5" y="51"/>
                  <a:pt x="5" y="50"/>
                </a:cubicBezTo>
                <a:cubicBezTo>
                  <a:pt x="5" y="49"/>
                  <a:pt x="5" y="49"/>
                  <a:pt x="5" y="49"/>
                </a:cubicBezTo>
                <a:cubicBezTo>
                  <a:pt x="7" y="47"/>
                  <a:pt x="8" y="46"/>
                  <a:pt x="9" y="44"/>
                </a:cubicBezTo>
                <a:cubicBezTo>
                  <a:pt x="8" y="43"/>
                  <a:pt x="8" y="42"/>
                  <a:pt x="8" y="41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1"/>
                  <a:pt x="1" y="30"/>
                  <a:pt x="1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7"/>
                  <a:pt x="9" y="26"/>
                </a:cubicBezTo>
                <a:cubicBezTo>
                  <a:pt x="8" y="25"/>
                  <a:pt x="7" y="23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0"/>
                  <a:pt x="5" y="20"/>
                </a:cubicBezTo>
                <a:cubicBezTo>
                  <a:pt x="6" y="19"/>
                  <a:pt x="11" y="14"/>
                  <a:pt x="12" y="14"/>
                </a:cubicBezTo>
                <a:cubicBezTo>
                  <a:pt x="12" y="14"/>
                  <a:pt x="12" y="14"/>
                  <a:pt x="13" y="14"/>
                </a:cubicBezTo>
                <a:cubicBezTo>
                  <a:pt x="17" y="18"/>
                  <a:pt x="17" y="18"/>
                  <a:pt x="17" y="18"/>
                </a:cubicBezTo>
                <a:cubicBezTo>
                  <a:pt x="18" y="18"/>
                  <a:pt x="19" y="17"/>
                  <a:pt x="20" y="17"/>
                </a:cubicBezTo>
                <a:cubicBezTo>
                  <a:pt x="21" y="15"/>
                  <a:pt x="21" y="13"/>
                  <a:pt x="21" y="11"/>
                </a:cubicBezTo>
                <a:cubicBezTo>
                  <a:pt x="21" y="10"/>
                  <a:pt x="22" y="10"/>
                  <a:pt x="22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30" y="10"/>
                  <a:pt x="31" y="10"/>
                  <a:pt x="31" y="11"/>
                </a:cubicBezTo>
                <a:cubicBezTo>
                  <a:pt x="32" y="17"/>
                  <a:pt x="32" y="17"/>
                  <a:pt x="32" y="17"/>
                </a:cubicBezTo>
                <a:cubicBezTo>
                  <a:pt x="33" y="17"/>
                  <a:pt x="34" y="18"/>
                  <a:pt x="35" y="18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4"/>
                  <a:pt x="40" y="14"/>
                  <a:pt x="41" y="14"/>
                </a:cubicBezTo>
                <a:cubicBezTo>
                  <a:pt x="41" y="14"/>
                  <a:pt x="41" y="14"/>
                  <a:pt x="41" y="14"/>
                </a:cubicBezTo>
                <a:cubicBezTo>
                  <a:pt x="42" y="15"/>
                  <a:pt x="47" y="20"/>
                  <a:pt x="47" y="21"/>
                </a:cubicBezTo>
                <a:cubicBezTo>
                  <a:pt x="47" y="21"/>
                  <a:pt x="47" y="21"/>
                  <a:pt x="47" y="22"/>
                </a:cubicBezTo>
                <a:cubicBezTo>
                  <a:pt x="46" y="23"/>
                  <a:pt x="45" y="25"/>
                  <a:pt x="43" y="26"/>
                </a:cubicBezTo>
                <a:cubicBezTo>
                  <a:pt x="44" y="27"/>
                  <a:pt x="44" y="28"/>
                  <a:pt x="45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1"/>
                  <a:pt x="52" y="31"/>
                  <a:pt x="52" y="32"/>
                </a:cubicBezTo>
                <a:lnTo>
                  <a:pt x="52" y="39"/>
                </a:lnTo>
                <a:close/>
                <a:moveTo>
                  <a:pt x="26" y="25"/>
                </a:moveTo>
                <a:cubicBezTo>
                  <a:pt x="21" y="25"/>
                  <a:pt x="16" y="30"/>
                  <a:pt x="16" y="35"/>
                </a:cubicBezTo>
                <a:cubicBezTo>
                  <a:pt x="16" y="41"/>
                  <a:pt x="21" y="46"/>
                  <a:pt x="26" y="46"/>
                </a:cubicBezTo>
                <a:cubicBezTo>
                  <a:pt x="32" y="46"/>
                  <a:pt x="36" y="41"/>
                  <a:pt x="36" y="35"/>
                </a:cubicBezTo>
                <a:cubicBezTo>
                  <a:pt x="36" y="30"/>
                  <a:pt x="32" y="25"/>
                  <a:pt x="26" y="25"/>
                </a:cubicBezTo>
                <a:close/>
                <a:moveTo>
                  <a:pt x="78" y="18"/>
                </a:moveTo>
                <a:cubicBezTo>
                  <a:pt x="78" y="18"/>
                  <a:pt x="72" y="19"/>
                  <a:pt x="72" y="19"/>
                </a:cubicBezTo>
                <a:cubicBezTo>
                  <a:pt x="71" y="20"/>
                  <a:pt x="71" y="20"/>
                  <a:pt x="70" y="21"/>
                </a:cubicBezTo>
                <a:cubicBezTo>
                  <a:pt x="71" y="22"/>
                  <a:pt x="72" y="26"/>
                  <a:pt x="72" y="26"/>
                </a:cubicBezTo>
                <a:cubicBezTo>
                  <a:pt x="72" y="27"/>
                  <a:pt x="72" y="27"/>
                  <a:pt x="72" y="27"/>
                </a:cubicBezTo>
                <a:cubicBezTo>
                  <a:pt x="72" y="27"/>
                  <a:pt x="68" y="30"/>
                  <a:pt x="67" y="30"/>
                </a:cubicBezTo>
                <a:cubicBezTo>
                  <a:pt x="67" y="30"/>
                  <a:pt x="64" y="26"/>
                  <a:pt x="63" y="25"/>
                </a:cubicBezTo>
                <a:cubicBezTo>
                  <a:pt x="63" y="25"/>
                  <a:pt x="63" y="25"/>
                  <a:pt x="62" y="25"/>
                </a:cubicBezTo>
                <a:cubicBezTo>
                  <a:pt x="62" y="25"/>
                  <a:pt x="61" y="25"/>
                  <a:pt x="61" y="25"/>
                </a:cubicBezTo>
                <a:cubicBezTo>
                  <a:pt x="61" y="26"/>
                  <a:pt x="58" y="30"/>
                  <a:pt x="57" y="30"/>
                </a:cubicBezTo>
                <a:cubicBezTo>
                  <a:pt x="57" y="30"/>
                  <a:pt x="53" y="27"/>
                  <a:pt x="52" y="27"/>
                </a:cubicBezTo>
                <a:cubicBezTo>
                  <a:pt x="52" y="27"/>
                  <a:pt x="52" y="27"/>
                  <a:pt x="52" y="26"/>
                </a:cubicBezTo>
                <a:cubicBezTo>
                  <a:pt x="52" y="26"/>
                  <a:pt x="54" y="22"/>
                  <a:pt x="54" y="21"/>
                </a:cubicBezTo>
                <a:cubicBezTo>
                  <a:pt x="53" y="20"/>
                  <a:pt x="53" y="20"/>
                  <a:pt x="53" y="19"/>
                </a:cubicBezTo>
                <a:cubicBezTo>
                  <a:pt x="52" y="19"/>
                  <a:pt x="47" y="18"/>
                  <a:pt x="47" y="18"/>
                </a:cubicBezTo>
                <a:cubicBezTo>
                  <a:pt x="47" y="12"/>
                  <a:pt x="47" y="12"/>
                  <a:pt x="47" y="12"/>
                </a:cubicBezTo>
                <a:cubicBezTo>
                  <a:pt x="47" y="11"/>
                  <a:pt x="52" y="11"/>
                  <a:pt x="53" y="11"/>
                </a:cubicBezTo>
                <a:cubicBezTo>
                  <a:pt x="53" y="10"/>
                  <a:pt x="53" y="9"/>
                  <a:pt x="54" y="9"/>
                </a:cubicBezTo>
                <a:cubicBezTo>
                  <a:pt x="54" y="8"/>
                  <a:pt x="52" y="4"/>
                  <a:pt x="52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3" y="3"/>
                  <a:pt x="57" y="0"/>
                  <a:pt x="57" y="0"/>
                </a:cubicBezTo>
                <a:cubicBezTo>
                  <a:pt x="58" y="0"/>
                  <a:pt x="61" y="4"/>
                  <a:pt x="61" y="5"/>
                </a:cubicBezTo>
                <a:cubicBezTo>
                  <a:pt x="61" y="4"/>
                  <a:pt x="62" y="4"/>
                  <a:pt x="62" y="4"/>
                </a:cubicBezTo>
                <a:cubicBezTo>
                  <a:pt x="63" y="4"/>
                  <a:pt x="63" y="4"/>
                  <a:pt x="63" y="5"/>
                </a:cubicBezTo>
                <a:cubicBezTo>
                  <a:pt x="64" y="3"/>
                  <a:pt x="66" y="1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72" y="2"/>
                  <a:pt x="72" y="3"/>
                </a:cubicBezTo>
                <a:cubicBezTo>
                  <a:pt x="72" y="3"/>
                  <a:pt x="72" y="3"/>
                  <a:pt x="72" y="3"/>
                </a:cubicBezTo>
                <a:cubicBezTo>
                  <a:pt x="72" y="4"/>
                  <a:pt x="71" y="8"/>
                  <a:pt x="70" y="9"/>
                </a:cubicBezTo>
                <a:cubicBezTo>
                  <a:pt x="71" y="9"/>
                  <a:pt x="71" y="10"/>
                  <a:pt x="72" y="11"/>
                </a:cubicBezTo>
                <a:cubicBezTo>
                  <a:pt x="72" y="11"/>
                  <a:pt x="78" y="11"/>
                  <a:pt x="78" y="12"/>
                </a:cubicBezTo>
                <a:lnTo>
                  <a:pt x="78" y="18"/>
                </a:lnTo>
                <a:close/>
                <a:moveTo>
                  <a:pt x="78" y="59"/>
                </a:moveTo>
                <a:cubicBezTo>
                  <a:pt x="78" y="59"/>
                  <a:pt x="72" y="60"/>
                  <a:pt x="72" y="60"/>
                </a:cubicBezTo>
                <a:cubicBezTo>
                  <a:pt x="71" y="61"/>
                  <a:pt x="71" y="61"/>
                  <a:pt x="70" y="62"/>
                </a:cubicBezTo>
                <a:cubicBezTo>
                  <a:pt x="71" y="63"/>
                  <a:pt x="72" y="67"/>
                  <a:pt x="72" y="68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68" y="71"/>
                  <a:pt x="67" y="71"/>
                </a:cubicBezTo>
                <a:cubicBezTo>
                  <a:pt x="67" y="71"/>
                  <a:pt x="64" y="67"/>
                  <a:pt x="63" y="66"/>
                </a:cubicBezTo>
                <a:cubicBezTo>
                  <a:pt x="63" y="66"/>
                  <a:pt x="63" y="66"/>
                  <a:pt x="62" y="66"/>
                </a:cubicBezTo>
                <a:cubicBezTo>
                  <a:pt x="62" y="66"/>
                  <a:pt x="61" y="66"/>
                  <a:pt x="61" y="66"/>
                </a:cubicBezTo>
                <a:cubicBezTo>
                  <a:pt x="61" y="67"/>
                  <a:pt x="58" y="71"/>
                  <a:pt x="57" y="71"/>
                </a:cubicBezTo>
                <a:cubicBezTo>
                  <a:pt x="57" y="71"/>
                  <a:pt x="53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7"/>
                  <a:pt x="54" y="63"/>
                  <a:pt x="54" y="62"/>
                </a:cubicBezTo>
                <a:cubicBezTo>
                  <a:pt x="53" y="61"/>
                  <a:pt x="53" y="61"/>
                  <a:pt x="53" y="60"/>
                </a:cubicBezTo>
                <a:cubicBezTo>
                  <a:pt x="52" y="60"/>
                  <a:pt x="47" y="59"/>
                  <a:pt x="47" y="59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2"/>
                  <a:pt x="52" y="52"/>
                  <a:pt x="53" y="52"/>
                </a:cubicBezTo>
                <a:cubicBezTo>
                  <a:pt x="53" y="51"/>
                  <a:pt x="53" y="50"/>
                  <a:pt x="54" y="50"/>
                </a:cubicBezTo>
                <a:cubicBezTo>
                  <a:pt x="54" y="49"/>
                  <a:pt x="52" y="45"/>
                  <a:pt x="52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3" y="44"/>
                  <a:pt x="57" y="41"/>
                  <a:pt x="57" y="41"/>
                </a:cubicBezTo>
                <a:cubicBezTo>
                  <a:pt x="58" y="41"/>
                  <a:pt x="61" y="45"/>
                  <a:pt x="61" y="46"/>
                </a:cubicBezTo>
                <a:cubicBezTo>
                  <a:pt x="61" y="46"/>
                  <a:pt x="62" y="46"/>
                  <a:pt x="62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4" y="44"/>
                  <a:pt x="66" y="43"/>
                  <a:pt x="67" y="41"/>
                </a:cubicBezTo>
                <a:cubicBezTo>
                  <a:pt x="67" y="41"/>
                  <a:pt x="67" y="41"/>
                  <a:pt x="67" y="41"/>
                </a:cubicBezTo>
                <a:cubicBezTo>
                  <a:pt x="68" y="41"/>
                  <a:pt x="72" y="44"/>
                  <a:pt x="7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2" y="45"/>
                  <a:pt x="71" y="49"/>
                  <a:pt x="70" y="50"/>
                </a:cubicBezTo>
                <a:cubicBezTo>
                  <a:pt x="71" y="50"/>
                  <a:pt x="71" y="51"/>
                  <a:pt x="72" y="52"/>
                </a:cubicBezTo>
                <a:cubicBezTo>
                  <a:pt x="72" y="52"/>
                  <a:pt x="78" y="52"/>
                  <a:pt x="78" y="53"/>
                </a:cubicBezTo>
                <a:lnTo>
                  <a:pt x="78" y="59"/>
                </a:lnTo>
                <a:close/>
                <a:moveTo>
                  <a:pt x="62" y="10"/>
                </a:moveTo>
                <a:cubicBezTo>
                  <a:pt x="59" y="10"/>
                  <a:pt x="57" y="12"/>
                  <a:pt x="57" y="15"/>
                </a:cubicBezTo>
                <a:cubicBezTo>
                  <a:pt x="57" y="18"/>
                  <a:pt x="59" y="20"/>
                  <a:pt x="62" y="20"/>
                </a:cubicBezTo>
                <a:cubicBezTo>
                  <a:pt x="65" y="20"/>
                  <a:pt x="67" y="18"/>
                  <a:pt x="67" y="15"/>
                </a:cubicBezTo>
                <a:cubicBezTo>
                  <a:pt x="67" y="12"/>
                  <a:pt x="65" y="10"/>
                  <a:pt x="62" y="10"/>
                </a:cubicBezTo>
                <a:close/>
                <a:moveTo>
                  <a:pt x="62" y="51"/>
                </a:moveTo>
                <a:cubicBezTo>
                  <a:pt x="59" y="51"/>
                  <a:pt x="57" y="53"/>
                  <a:pt x="57" y="56"/>
                </a:cubicBezTo>
                <a:cubicBezTo>
                  <a:pt x="57" y="59"/>
                  <a:pt x="59" y="61"/>
                  <a:pt x="62" y="61"/>
                </a:cubicBezTo>
                <a:cubicBezTo>
                  <a:pt x="65" y="61"/>
                  <a:pt x="67" y="59"/>
                  <a:pt x="67" y="56"/>
                </a:cubicBezTo>
                <a:cubicBezTo>
                  <a:pt x="67" y="53"/>
                  <a:pt x="65" y="51"/>
                  <a:pt x="62" y="5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2" name="Freeform 66"/>
          <p:cNvSpPr>
            <a:spLocks noEditPoints="1"/>
          </p:cNvSpPr>
          <p:nvPr/>
        </p:nvSpPr>
        <p:spPr bwMode="auto">
          <a:xfrm>
            <a:off x="3505201" y="3150394"/>
            <a:ext cx="247650" cy="192088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3" name="Freeform 67"/>
          <p:cNvSpPr>
            <a:spLocks noEditPoints="1"/>
          </p:cNvSpPr>
          <p:nvPr/>
        </p:nvSpPr>
        <p:spPr bwMode="auto">
          <a:xfrm>
            <a:off x="4000501" y="3112294"/>
            <a:ext cx="246063" cy="247650"/>
          </a:xfrm>
          <a:custGeom>
            <a:avLst/>
            <a:gdLst/>
            <a:ahLst/>
            <a:cxnLst>
              <a:cxn ang="0">
                <a:pos x="72" y="20"/>
              </a:cxn>
              <a:cxn ang="0">
                <a:pos x="72" y="68"/>
              </a:cxn>
              <a:cxn ang="0">
                <a:pos x="69" y="72"/>
              </a:cxn>
              <a:cxn ang="0">
                <a:pos x="30" y="72"/>
              </a:cxn>
              <a:cxn ang="0">
                <a:pos x="26" y="68"/>
              </a:cxn>
              <a:cxn ang="0">
                <a:pos x="26" y="57"/>
              </a:cxn>
              <a:cxn ang="0">
                <a:pos x="4" y="57"/>
              </a:cxn>
              <a:cxn ang="0">
                <a:pos x="0" y="53"/>
              </a:cxn>
              <a:cxn ang="0">
                <a:pos x="0" y="26"/>
              </a:cxn>
              <a:cxn ang="0">
                <a:pos x="3" y="19"/>
              </a:cxn>
              <a:cxn ang="0">
                <a:pos x="20" y="3"/>
              </a:cxn>
              <a:cxn ang="0">
                <a:pos x="26" y="0"/>
              </a:cxn>
              <a:cxn ang="0">
                <a:pos x="43" y="0"/>
              </a:cxn>
              <a:cxn ang="0">
                <a:pos x="47" y="4"/>
              </a:cxn>
              <a:cxn ang="0">
                <a:pos x="47" y="17"/>
              </a:cxn>
              <a:cxn ang="0">
                <a:pos x="52" y="16"/>
              </a:cxn>
              <a:cxn ang="0">
                <a:pos x="69" y="16"/>
              </a:cxn>
              <a:cxn ang="0">
                <a:pos x="72" y="20"/>
              </a:cxn>
              <a:cxn ang="0">
                <a:pos x="42" y="22"/>
              </a:cxn>
              <a:cxn ang="0">
                <a:pos x="42" y="5"/>
              </a:cxn>
              <a:cxn ang="0">
                <a:pos x="26" y="5"/>
              </a:cxn>
              <a:cxn ang="0">
                <a:pos x="26" y="22"/>
              </a:cxn>
              <a:cxn ang="0">
                <a:pos x="22" y="26"/>
              </a:cxn>
              <a:cxn ang="0">
                <a:pos x="6" y="26"/>
              </a:cxn>
              <a:cxn ang="0">
                <a:pos x="6" y="52"/>
              </a:cxn>
              <a:cxn ang="0">
                <a:pos x="26" y="52"/>
              </a:cxn>
              <a:cxn ang="0">
                <a:pos x="26" y="41"/>
              </a:cxn>
              <a:cxn ang="0">
                <a:pos x="29" y="35"/>
              </a:cxn>
              <a:cxn ang="0">
                <a:pos x="42" y="22"/>
              </a:cxn>
              <a:cxn ang="0">
                <a:pos x="9" y="21"/>
              </a:cxn>
              <a:cxn ang="0">
                <a:pos x="21" y="21"/>
              </a:cxn>
              <a:cxn ang="0">
                <a:pos x="21" y="9"/>
              </a:cxn>
              <a:cxn ang="0">
                <a:pos x="9" y="21"/>
              </a:cxn>
              <a:cxn ang="0">
                <a:pos x="67" y="21"/>
              </a:cxn>
              <a:cxn ang="0">
                <a:pos x="52" y="21"/>
              </a:cxn>
              <a:cxn ang="0">
                <a:pos x="52" y="38"/>
              </a:cxn>
              <a:cxn ang="0">
                <a:pos x="48" y="41"/>
              </a:cxn>
              <a:cxn ang="0">
                <a:pos x="31" y="41"/>
              </a:cxn>
              <a:cxn ang="0">
                <a:pos x="31" y="67"/>
              </a:cxn>
              <a:cxn ang="0">
                <a:pos x="67" y="67"/>
              </a:cxn>
              <a:cxn ang="0">
                <a:pos x="67" y="21"/>
              </a:cxn>
              <a:cxn ang="0">
                <a:pos x="35" y="36"/>
              </a:cxn>
              <a:cxn ang="0">
                <a:pos x="47" y="36"/>
              </a:cxn>
              <a:cxn ang="0">
                <a:pos x="47" y="24"/>
              </a:cxn>
              <a:cxn ang="0">
                <a:pos x="35" y="36"/>
              </a:cxn>
            </a:cxnLst>
            <a:rect l="0" t="0" r="r" b="b"/>
            <a:pathLst>
              <a:path w="72" h="72">
                <a:moveTo>
                  <a:pt x="72" y="20"/>
                </a:moveTo>
                <a:cubicBezTo>
                  <a:pt x="72" y="68"/>
                  <a:pt x="72" y="68"/>
                  <a:pt x="72" y="68"/>
                </a:cubicBezTo>
                <a:cubicBezTo>
                  <a:pt x="72" y="71"/>
                  <a:pt x="71" y="72"/>
                  <a:pt x="69" y="72"/>
                </a:cubicBezTo>
                <a:cubicBezTo>
                  <a:pt x="30" y="72"/>
                  <a:pt x="30" y="72"/>
                  <a:pt x="30" y="72"/>
                </a:cubicBezTo>
                <a:cubicBezTo>
                  <a:pt x="28" y="72"/>
                  <a:pt x="26" y="71"/>
                  <a:pt x="26" y="68"/>
                </a:cubicBezTo>
                <a:cubicBezTo>
                  <a:pt x="26" y="57"/>
                  <a:pt x="26" y="57"/>
                  <a:pt x="26" y="57"/>
                </a:cubicBezTo>
                <a:cubicBezTo>
                  <a:pt x="4" y="57"/>
                  <a:pt x="4" y="57"/>
                  <a:pt x="4" y="57"/>
                </a:cubicBezTo>
                <a:cubicBezTo>
                  <a:pt x="2" y="57"/>
                  <a:pt x="0" y="55"/>
                  <a:pt x="0" y="53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4"/>
                  <a:pt x="2" y="21"/>
                  <a:pt x="3" y="19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2"/>
                  <a:pt x="24" y="0"/>
                  <a:pt x="26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5" y="0"/>
                  <a:pt x="47" y="2"/>
                  <a:pt x="47" y="4"/>
                </a:cubicBezTo>
                <a:cubicBezTo>
                  <a:pt x="47" y="17"/>
                  <a:pt x="47" y="17"/>
                  <a:pt x="47" y="17"/>
                </a:cubicBezTo>
                <a:cubicBezTo>
                  <a:pt x="48" y="16"/>
                  <a:pt x="50" y="16"/>
                  <a:pt x="52" y="16"/>
                </a:cubicBezTo>
                <a:cubicBezTo>
                  <a:pt x="69" y="16"/>
                  <a:pt x="69" y="16"/>
                  <a:pt x="69" y="16"/>
                </a:cubicBezTo>
                <a:cubicBezTo>
                  <a:pt x="71" y="16"/>
                  <a:pt x="72" y="17"/>
                  <a:pt x="72" y="20"/>
                </a:cubicBezTo>
                <a:close/>
                <a:moveTo>
                  <a:pt x="42" y="22"/>
                </a:moveTo>
                <a:cubicBezTo>
                  <a:pt x="42" y="5"/>
                  <a:pt x="42" y="5"/>
                  <a:pt x="42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6" y="22"/>
                  <a:pt x="26" y="22"/>
                  <a:pt x="26" y="22"/>
                </a:cubicBezTo>
                <a:cubicBezTo>
                  <a:pt x="26" y="24"/>
                  <a:pt x="24" y="26"/>
                  <a:pt x="22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52"/>
                  <a:pt x="6" y="52"/>
                  <a:pt x="6" y="52"/>
                </a:cubicBezTo>
                <a:cubicBezTo>
                  <a:pt x="26" y="52"/>
                  <a:pt x="26" y="52"/>
                  <a:pt x="26" y="52"/>
                </a:cubicBezTo>
                <a:cubicBezTo>
                  <a:pt x="26" y="41"/>
                  <a:pt x="26" y="41"/>
                  <a:pt x="26" y="41"/>
                </a:cubicBezTo>
                <a:cubicBezTo>
                  <a:pt x="26" y="39"/>
                  <a:pt x="27" y="36"/>
                  <a:pt x="29" y="35"/>
                </a:cubicBezTo>
                <a:lnTo>
                  <a:pt x="42" y="22"/>
                </a:lnTo>
                <a:close/>
                <a:moveTo>
                  <a:pt x="9" y="21"/>
                </a:moveTo>
                <a:cubicBezTo>
                  <a:pt x="21" y="21"/>
                  <a:pt x="21" y="21"/>
                  <a:pt x="21" y="21"/>
                </a:cubicBezTo>
                <a:cubicBezTo>
                  <a:pt x="21" y="9"/>
                  <a:pt x="21" y="9"/>
                  <a:pt x="21" y="9"/>
                </a:cubicBezTo>
                <a:lnTo>
                  <a:pt x="9" y="21"/>
                </a:lnTo>
                <a:close/>
                <a:moveTo>
                  <a:pt x="67" y="21"/>
                </a:moveTo>
                <a:cubicBezTo>
                  <a:pt x="52" y="21"/>
                  <a:pt x="52" y="21"/>
                  <a:pt x="52" y="21"/>
                </a:cubicBezTo>
                <a:cubicBezTo>
                  <a:pt x="52" y="38"/>
                  <a:pt x="52" y="38"/>
                  <a:pt x="52" y="38"/>
                </a:cubicBezTo>
                <a:cubicBezTo>
                  <a:pt x="52" y="40"/>
                  <a:pt x="50" y="41"/>
                  <a:pt x="48" y="41"/>
                </a:cubicBezTo>
                <a:cubicBezTo>
                  <a:pt x="31" y="41"/>
                  <a:pt x="31" y="41"/>
                  <a:pt x="31" y="41"/>
                </a:cubicBezTo>
                <a:cubicBezTo>
                  <a:pt x="31" y="67"/>
                  <a:pt x="31" y="67"/>
                  <a:pt x="31" y="67"/>
                </a:cubicBezTo>
                <a:cubicBezTo>
                  <a:pt x="67" y="67"/>
                  <a:pt x="67" y="67"/>
                  <a:pt x="67" y="67"/>
                </a:cubicBezTo>
                <a:lnTo>
                  <a:pt x="67" y="21"/>
                </a:lnTo>
                <a:close/>
                <a:moveTo>
                  <a:pt x="35" y="36"/>
                </a:moveTo>
                <a:cubicBezTo>
                  <a:pt x="47" y="36"/>
                  <a:pt x="47" y="36"/>
                  <a:pt x="47" y="36"/>
                </a:cubicBezTo>
                <a:cubicBezTo>
                  <a:pt x="47" y="24"/>
                  <a:pt x="47" y="24"/>
                  <a:pt x="47" y="24"/>
                </a:cubicBezTo>
                <a:lnTo>
                  <a:pt x="35" y="3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4" name="Freeform 68"/>
          <p:cNvSpPr>
            <a:spLocks noEditPoints="1"/>
          </p:cNvSpPr>
          <p:nvPr/>
        </p:nvSpPr>
        <p:spPr bwMode="auto">
          <a:xfrm>
            <a:off x="4494213" y="3129756"/>
            <a:ext cx="212725" cy="212725"/>
          </a:xfrm>
          <a:custGeom>
            <a:avLst/>
            <a:gdLst/>
            <a:ahLst/>
            <a:cxnLst>
              <a:cxn ang="0">
                <a:pos x="62" y="34"/>
              </a:cxn>
              <a:cxn ang="0">
                <a:pos x="60" y="36"/>
              </a:cxn>
              <a:cxn ang="0">
                <a:pos x="54" y="36"/>
              </a:cxn>
              <a:cxn ang="0">
                <a:pos x="36" y="54"/>
              </a:cxn>
              <a:cxn ang="0">
                <a:pos x="36" y="60"/>
              </a:cxn>
              <a:cxn ang="0">
                <a:pos x="34" y="62"/>
              </a:cxn>
              <a:cxn ang="0">
                <a:pos x="29" y="62"/>
              </a:cxn>
              <a:cxn ang="0">
                <a:pos x="26" y="60"/>
              </a:cxn>
              <a:cxn ang="0">
                <a:pos x="26" y="54"/>
              </a:cxn>
              <a:cxn ang="0">
                <a:pos x="9" y="36"/>
              </a:cxn>
              <a:cxn ang="0">
                <a:pos x="3" y="36"/>
              </a:cxn>
              <a:cxn ang="0">
                <a:pos x="0" y="34"/>
              </a:cxn>
              <a:cxn ang="0">
                <a:pos x="0" y="29"/>
              </a:cxn>
              <a:cxn ang="0">
                <a:pos x="3" y="26"/>
              </a:cxn>
              <a:cxn ang="0">
                <a:pos x="9" y="26"/>
              </a:cxn>
              <a:cxn ang="0">
                <a:pos x="26" y="9"/>
              </a:cxn>
              <a:cxn ang="0">
                <a:pos x="26" y="3"/>
              </a:cxn>
              <a:cxn ang="0">
                <a:pos x="29" y="0"/>
              </a:cxn>
              <a:cxn ang="0">
                <a:pos x="34" y="0"/>
              </a:cxn>
              <a:cxn ang="0">
                <a:pos x="36" y="3"/>
              </a:cxn>
              <a:cxn ang="0">
                <a:pos x="36" y="9"/>
              </a:cxn>
              <a:cxn ang="0">
                <a:pos x="54" y="26"/>
              </a:cxn>
              <a:cxn ang="0">
                <a:pos x="60" y="26"/>
              </a:cxn>
              <a:cxn ang="0">
                <a:pos x="62" y="29"/>
              </a:cxn>
              <a:cxn ang="0">
                <a:pos x="62" y="34"/>
              </a:cxn>
              <a:cxn ang="0">
                <a:pos x="44" y="36"/>
              </a:cxn>
              <a:cxn ang="0">
                <a:pos x="42" y="34"/>
              </a:cxn>
              <a:cxn ang="0">
                <a:pos x="42" y="29"/>
              </a:cxn>
              <a:cxn ang="0">
                <a:pos x="44" y="26"/>
              </a:cxn>
              <a:cxn ang="0">
                <a:pos x="49" y="26"/>
              </a:cxn>
              <a:cxn ang="0">
                <a:pos x="36" y="14"/>
              </a:cxn>
              <a:cxn ang="0">
                <a:pos x="36" y="18"/>
              </a:cxn>
              <a:cxn ang="0">
                <a:pos x="34" y="21"/>
              </a:cxn>
              <a:cxn ang="0">
                <a:pos x="29" y="21"/>
              </a:cxn>
              <a:cxn ang="0">
                <a:pos x="26" y="18"/>
              </a:cxn>
              <a:cxn ang="0">
                <a:pos x="26" y="14"/>
              </a:cxn>
              <a:cxn ang="0">
                <a:pos x="14" y="26"/>
              </a:cxn>
              <a:cxn ang="0">
                <a:pos x="18" y="26"/>
              </a:cxn>
              <a:cxn ang="0">
                <a:pos x="21" y="29"/>
              </a:cxn>
              <a:cxn ang="0">
                <a:pos x="21" y="34"/>
              </a:cxn>
              <a:cxn ang="0">
                <a:pos x="18" y="36"/>
              </a:cxn>
              <a:cxn ang="0">
                <a:pos x="14" y="36"/>
              </a:cxn>
              <a:cxn ang="0">
                <a:pos x="26" y="49"/>
              </a:cxn>
              <a:cxn ang="0">
                <a:pos x="26" y="44"/>
              </a:cxn>
              <a:cxn ang="0">
                <a:pos x="29" y="42"/>
              </a:cxn>
              <a:cxn ang="0">
                <a:pos x="34" y="42"/>
              </a:cxn>
              <a:cxn ang="0">
                <a:pos x="36" y="44"/>
              </a:cxn>
              <a:cxn ang="0">
                <a:pos x="36" y="49"/>
              </a:cxn>
              <a:cxn ang="0">
                <a:pos x="49" y="36"/>
              </a:cxn>
              <a:cxn ang="0">
                <a:pos x="44" y="36"/>
              </a:cxn>
            </a:cxnLst>
            <a:rect l="0" t="0" r="r" b="b"/>
            <a:pathLst>
              <a:path w="62" h="62">
                <a:moveTo>
                  <a:pt x="62" y="34"/>
                </a:moveTo>
                <a:cubicBezTo>
                  <a:pt x="62" y="35"/>
                  <a:pt x="61" y="36"/>
                  <a:pt x="60" y="36"/>
                </a:cubicBezTo>
                <a:cubicBezTo>
                  <a:pt x="54" y="36"/>
                  <a:pt x="54" y="36"/>
                  <a:pt x="54" y="36"/>
                </a:cubicBezTo>
                <a:cubicBezTo>
                  <a:pt x="52" y="45"/>
                  <a:pt x="45" y="52"/>
                  <a:pt x="36" y="54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61"/>
                  <a:pt x="35" y="62"/>
                  <a:pt x="34" y="62"/>
                </a:cubicBezTo>
                <a:cubicBezTo>
                  <a:pt x="29" y="62"/>
                  <a:pt x="29" y="62"/>
                  <a:pt x="29" y="62"/>
                </a:cubicBezTo>
                <a:cubicBezTo>
                  <a:pt x="27" y="62"/>
                  <a:pt x="26" y="61"/>
                  <a:pt x="26" y="60"/>
                </a:cubicBezTo>
                <a:cubicBezTo>
                  <a:pt x="26" y="54"/>
                  <a:pt x="26" y="54"/>
                  <a:pt x="26" y="54"/>
                </a:cubicBezTo>
                <a:cubicBezTo>
                  <a:pt x="18" y="52"/>
                  <a:pt x="11" y="45"/>
                  <a:pt x="9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2" y="36"/>
                  <a:pt x="0" y="35"/>
                  <a:pt x="0" y="34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7"/>
                  <a:pt x="2" y="26"/>
                  <a:pt x="3" y="26"/>
                </a:cubicBezTo>
                <a:cubicBezTo>
                  <a:pt x="9" y="26"/>
                  <a:pt x="9" y="26"/>
                  <a:pt x="9" y="26"/>
                </a:cubicBezTo>
                <a:cubicBezTo>
                  <a:pt x="11" y="18"/>
                  <a:pt x="18" y="11"/>
                  <a:pt x="26" y="9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2"/>
                  <a:pt x="27" y="0"/>
                  <a:pt x="29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5" y="0"/>
                  <a:pt x="36" y="2"/>
                  <a:pt x="36" y="3"/>
                </a:cubicBezTo>
                <a:cubicBezTo>
                  <a:pt x="36" y="9"/>
                  <a:pt x="36" y="9"/>
                  <a:pt x="36" y="9"/>
                </a:cubicBezTo>
                <a:cubicBezTo>
                  <a:pt x="45" y="11"/>
                  <a:pt x="52" y="18"/>
                  <a:pt x="54" y="26"/>
                </a:cubicBezTo>
                <a:cubicBezTo>
                  <a:pt x="60" y="26"/>
                  <a:pt x="60" y="26"/>
                  <a:pt x="60" y="26"/>
                </a:cubicBezTo>
                <a:cubicBezTo>
                  <a:pt x="61" y="26"/>
                  <a:pt x="62" y="27"/>
                  <a:pt x="62" y="29"/>
                </a:cubicBezTo>
                <a:lnTo>
                  <a:pt x="62" y="34"/>
                </a:lnTo>
                <a:close/>
                <a:moveTo>
                  <a:pt x="44" y="36"/>
                </a:moveTo>
                <a:cubicBezTo>
                  <a:pt x="43" y="36"/>
                  <a:pt x="42" y="35"/>
                  <a:pt x="42" y="34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7"/>
                  <a:pt x="43" y="26"/>
                  <a:pt x="44" y="26"/>
                </a:cubicBezTo>
                <a:cubicBezTo>
                  <a:pt x="49" y="26"/>
                  <a:pt x="49" y="26"/>
                  <a:pt x="49" y="26"/>
                </a:cubicBezTo>
                <a:cubicBezTo>
                  <a:pt x="47" y="20"/>
                  <a:pt x="42" y="16"/>
                  <a:pt x="36" y="14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20"/>
                  <a:pt x="35" y="21"/>
                  <a:pt x="34" y="21"/>
                </a:cubicBezTo>
                <a:cubicBezTo>
                  <a:pt x="29" y="21"/>
                  <a:pt x="29" y="21"/>
                  <a:pt x="29" y="21"/>
                </a:cubicBezTo>
                <a:cubicBezTo>
                  <a:pt x="27" y="21"/>
                  <a:pt x="26" y="20"/>
                  <a:pt x="26" y="18"/>
                </a:cubicBezTo>
                <a:cubicBezTo>
                  <a:pt x="26" y="14"/>
                  <a:pt x="26" y="14"/>
                  <a:pt x="26" y="14"/>
                </a:cubicBezTo>
                <a:cubicBezTo>
                  <a:pt x="20" y="16"/>
                  <a:pt x="16" y="20"/>
                  <a:pt x="14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20" y="26"/>
                  <a:pt x="21" y="27"/>
                  <a:pt x="21" y="29"/>
                </a:cubicBezTo>
                <a:cubicBezTo>
                  <a:pt x="21" y="34"/>
                  <a:pt x="21" y="34"/>
                  <a:pt x="21" y="34"/>
                </a:cubicBezTo>
                <a:cubicBezTo>
                  <a:pt x="21" y="35"/>
                  <a:pt x="20" y="36"/>
                  <a:pt x="18" y="36"/>
                </a:cubicBezTo>
                <a:cubicBezTo>
                  <a:pt x="14" y="36"/>
                  <a:pt x="14" y="36"/>
                  <a:pt x="14" y="36"/>
                </a:cubicBezTo>
                <a:cubicBezTo>
                  <a:pt x="16" y="42"/>
                  <a:pt x="20" y="47"/>
                  <a:pt x="26" y="49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3"/>
                  <a:pt x="27" y="42"/>
                  <a:pt x="29" y="42"/>
                </a:cubicBezTo>
                <a:cubicBezTo>
                  <a:pt x="34" y="42"/>
                  <a:pt x="34" y="42"/>
                  <a:pt x="34" y="42"/>
                </a:cubicBezTo>
                <a:cubicBezTo>
                  <a:pt x="35" y="42"/>
                  <a:pt x="36" y="43"/>
                  <a:pt x="36" y="44"/>
                </a:cubicBezTo>
                <a:cubicBezTo>
                  <a:pt x="36" y="49"/>
                  <a:pt x="36" y="49"/>
                  <a:pt x="36" y="49"/>
                </a:cubicBezTo>
                <a:cubicBezTo>
                  <a:pt x="42" y="47"/>
                  <a:pt x="47" y="42"/>
                  <a:pt x="49" y="36"/>
                </a:cubicBezTo>
                <a:lnTo>
                  <a:pt x="44" y="3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5" name="Freeform 69"/>
          <p:cNvSpPr>
            <a:spLocks noEditPoints="1"/>
          </p:cNvSpPr>
          <p:nvPr/>
        </p:nvSpPr>
        <p:spPr bwMode="auto">
          <a:xfrm>
            <a:off x="4989513" y="3150394"/>
            <a:ext cx="250825" cy="192088"/>
          </a:xfrm>
          <a:custGeom>
            <a:avLst/>
            <a:gdLst/>
            <a:ahLst/>
            <a:cxnLst>
              <a:cxn ang="0">
                <a:pos x="72" y="46"/>
              </a:cxn>
              <a:cxn ang="0">
                <a:pos x="66" y="51"/>
              </a:cxn>
              <a:cxn ang="0">
                <a:pos x="63" y="51"/>
              </a:cxn>
              <a:cxn ang="0">
                <a:pos x="31" y="38"/>
              </a:cxn>
              <a:cxn ang="0">
                <a:pos x="31" y="42"/>
              </a:cxn>
              <a:cxn ang="0">
                <a:pos x="13" y="56"/>
              </a:cxn>
              <a:cxn ang="0">
                <a:pos x="1" y="45"/>
              </a:cxn>
              <a:cxn ang="0">
                <a:pos x="19" y="30"/>
              </a:cxn>
              <a:cxn ang="0">
                <a:pos x="26" y="31"/>
              </a:cxn>
              <a:cxn ang="0">
                <a:pos x="26" y="25"/>
              </a:cxn>
              <a:cxn ang="0">
                <a:pos x="19" y="25"/>
              </a:cxn>
              <a:cxn ang="0">
                <a:pos x="1" y="11"/>
              </a:cxn>
              <a:cxn ang="0">
                <a:pos x="13" y="0"/>
              </a:cxn>
              <a:cxn ang="0">
                <a:pos x="31" y="14"/>
              </a:cxn>
              <a:cxn ang="0">
                <a:pos x="31" y="18"/>
              </a:cxn>
              <a:cxn ang="0">
                <a:pos x="63" y="5"/>
              </a:cxn>
              <a:cxn ang="0">
                <a:pos x="66" y="5"/>
              </a:cxn>
              <a:cxn ang="0">
                <a:pos x="72" y="10"/>
              </a:cxn>
              <a:cxn ang="0">
                <a:pos x="51" y="28"/>
              </a:cxn>
              <a:cxn ang="0">
                <a:pos x="24" y="38"/>
              </a:cxn>
              <a:cxn ang="0">
                <a:pos x="11" y="39"/>
              </a:cxn>
              <a:cxn ang="0">
                <a:pos x="13" y="50"/>
              </a:cxn>
              <a:cxn ang="0">
                <a:pos x="24" y="38"/>
              </a:cxn>
              <a:cxn ang="0">
                <a:pos x="13" y="6"/>
              </a:cxn>
              <a:cxn ang="0">
                <a:pos x="11" y="17"/>
              </a:cxn>
              <a:cxn ang="0">
                <a:pos x="24" y="17"/>
              </a:cxn>
              <a:cxn ang="0">
                <a:pos x="40" y="33"/>
              </a:cxn>
              <a:cxn ang="0">
                <a:pos x="65" y="7"/>
              </a:cxn>
              <a:cxn ang="0">
                <a:pos x="34" y="29"/>
              </a:cxn>
              <a:cxn ang="0">
                <a:pos x="28" y="33"/>
              </a:cxn>
              <a:cxn ang="0">
                <a:pos x="29" y="35"/>
              </a:cxn>
              <a:cxn ang="0">
                <a:pos x="36" y="32"/>
              </a:cxn>
              <a:cxn ang="0">
                <a:pos x="31" y="25"/>
              </a:cxn>
              <a:cxn ang="0">
                <a:pos x="33" y="22"/>
              </a:cxn>
              <a:cxn ang="0">
                <a:pos x="30" y="20"/>
              </a:cxn>
              <a:cxn ang="0">
                <a:pos x="28" y="22"/>
              </a:cxn>
              <a:cxn ang="0">
                <a:pos x="27" y="23"/>
              </a:cxn>
              <a:cxn ang="0">
                <a:pos x="42" y="28"/>
              </a:cxn>
              <a:cxn ang="0">
                <a:pos x="36" y="28"/>
              </a:cxn>
              <a:cxn ang="0">
                <a:pos x="42" y="28"/>
              </a:cxn>
              <a:cxn ang="0">
                <a:pos x="49" y="29"/>
              </a:cxn>
              <a:cxn ang="0">
                <a:pos x="41" y="35"/>
              </a:cxn>
              <a:cxn ang="0">
                <a:pos x="70" y="46"/>
              </a:cxn>
            </a:cxnLst>
            <a:rect l="0" t="0" r="r" b="b"/>
            <a:pathLst>
              <a:path w="73" h="56">
                <a:moveTo>
                  <a:pt x="71" y="44"/>
                </a:moveTo>
                <a:cubicBezTo>
                  <a:pt x="72" y="44"/>
                  <a:pt x="73" y="45"/>
                  <a:pt x="72" y="46"/>
                </a:cubicBezTo>
                <a:cubicBezTo>
                  <a:pt x="72" y="47"/>
                  <a:pt x="72" y="48"/>
                  <a:pt x="71" y="48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51"/>
                  <a:pt x="65" y="51"/>
                  <a:pt x="65" y="51"/>
                </a:cubicBezTo>
                <a:cubicBezTo>
                  <a:pt x="64" y="51"/>
                  <a:pt x="64" y="51"/>
                  <a:pt x="63" y="51"/>
                </a:cubicBezTo>
                <a:cubicBezTo>
                  <a:pt x="36" y="35"/>
                  <a:pt x="36" y="35"/>
                  <a:pt x="36" y="35"/>
                </a:cubicBezTo>
                <a:cubicBezTo>
                  <a:pt x="31" y="38"/>
                  <a:pt x="31" y="38"/>
                  <a:pt x="31" y="38"/>
                </a:cubicBezTo>
                <a:cubicBezTo>
                  <a:pt x="31" y="38"/>
                  <a:pt x="31" y="38"/>
                  <a:pt x="31" y="38"/>
                </a:cubicBezTo>
                <a:cubicBezTo>
                  <a:pt x="31" y="39"/>
                  <a:pt x="31" y="41"/>
                  <a:pt x="31" y="42"/>
                </a:cubicBezTo>
                <a:cubicBezTo>
                  <a:pt x="31" y="46"/>
                  <a:pt x="28" y="50"/>
                  <a:pt x="24" y="53"/>
                </a:cubicBezTo>
                <a:cubicBezTo>
                  <a:pt x="20" y="55"/>
                  <a:pt x="16" y="56"/>
                  <a:pt x="13" y="56"/>
                </a:cubicBezTo>
                <a:cubicBezTo>
                  <a:pt x="9" y="56"/>
                  <a:pt x="6" y="55"/>
                  <a:pt x="4" y="53"/>
                </a:cubicBezTo>
                <a:cubicBezTo>
                  <a:pt x="1" y="51"/>
                  <a:pt x="0" y="48"/>
                  <a:pt x="1" y="45"/>
                </a:cubicBezTo>
                <a:cubicBezTo>
                  <a:pt x="1" y="41"/>
                  <a:pt x="4" y="37"/>
                  <a:pt x="8" y="34"/>
                </a:cubicBezTo>
                <a:cubicBezTo>
                  <a:pt x="11" y="32"/>
                  <a:pt x="15" y="30"/>
                  <a:pt x="19" y="30"/>
                </a:cubicBezTo>
                <a:cubicBezTo>
                  <a:pt x="21" y="30"/>
                  <a:pt x="23" y="31"/>
                  <a:pt x="25" y="32"/>
                </a:cubicBezTo>
                <a:cubicBezTo>
                  <a:pt x="25" y="31"/>
                  <a:pt x="26" y="31"/>
                  <a:pt x="26" y="31"/>
                </a:cubicBezTo>
                <a:cubicBezTo>
                  <a:pt x="31" y="28"/>
                  <a:pt x="31" y="28"/>
                  <a:pt x="31" y="28"/>
                </a:cubicBezTo>
                <a:cubicBezTo>
                  <a:pt x="26" y="25"/>
                  <a:pt x="26" y="25"/>
                  <a:pt x="26" y="25"/>
                </a:cubicBezTo>
                <a:cubicBezTo>
                  <a:pt x="26" y="25"/>
                  <a:pt x="25" y="24"/>
                  <a:pt x="25" y="24"/>
                </a:cubicBezTo>
                <a:cubicBezTo>
                  <a:pt x="23" y="25"/>
                  <a:pt x="21" y="25"/>
                  <a:pt x="19" y="25"/>
                </a:cubicBezTo>
                <a:cubicBezTo>
                  <a:pt x="15" y="25"/>
                  <a:pt x="11" y="24"/>
                  <a:pt x="8" y="22"/>
                </a:cubicBezTo>
                <a:cubicBezTo>
                  <a:pt x="4" y="19"/>
                  <a:pt x="1" y="15"/>
                  <a:pt x="1" y="11"/>
                </a:cubicBezTo>
                <a:cubicBezTo>
                  <a:pt x="0" y="8"/>
                  <a:pt x="1" y="5"/>
                  <a:pt x="4" y="3"/>
                </a:cubicBezTo>
                <a:cubicBezTo>
                  <a:pt x="6" y="1"/>
                  <a:pt x="9" y="0"/>
                  <a:pt x="13" y="0"/>
                </a:cubicBezTo>
                <a:cubicBezTo>
                  <a:pt x="16" y="0"/>
                  <a:pt x="20" y="1"/>
                  <a:pt x="24" y="3"/>
                </a:cubicBezTo>
                <a:cubicBezTo>
                  <a:pt x="28" y="6"/>
                  <a:pt x="31" y="10"/>
                  <a:pt x="31" y="14"/>
                </a:cubicBezTo>
                <a:cubicBezTo>
                  <a:pt x="31" y="15"/>
                  <a:pt x="31" y="17"/>
                  <a:pt x="31" y="18"/>
                </a:cubicBezTo>
                <a:cubicBezTo>
                  <a:pt x="31" y="18"/>
                  <a:pt x="31" y="18"/>
                  <a:pt x="31" y="18"/>
                </a:cubicBezTo>
                <a:cubicBezTo>
                  <a:pt x="36" y="21"/>
                  <a:pt x="36" y="21"/>
                  <a:pt x="36" y="21"/>
                </a:cubicBezTo>
                <a:cubicBezTo>
                  <a:pt x="63" y="5"/>
                  <a:pt x="63" y="5"/>
                  <a:pt x="63" y="5"/>
                </a:cubicBezTo>
                <a:cubicBezTo>
                  <a:pt x="64" y="5"/>
                  <a:pt x="64" y="5"/>
                  <a:pt x="65" y="5"/>
                </a:cubicBezTo>
                <a:cubicBezTo>
                  <a:pt x="65" y="5"/>
                  <a:pt x="66" y="5"/>
                  <a:pt x="66" y="5"/>
                </a:cubicBezTo>
                <a:cubicBezTo>
                  <a:pt x="71" y="8"/>
                  <a:pt x="71" y="8"/>
                  <a:pt x="71" y="8"/>
                </a:cubicBezTo>
                <a:cubicBezTo>
                  <a:pt x="72" y="8"/>
                  <a:pt x="72" y="9"/>
                  <a:pt x="72" y="10"/>
                </a:cubicBezTo>
                <a:cubicBezTo>
                  <a:pt x="73" y="10"/>
                  <a:pt x="72" y="11"/>
                  <a:pt x="71" y="12"/>
                </a:cubicBezTo>
                <a:cubicBezTo>
                  <a:pt x="51" y="28"/>
                  <a:pt x="51" y="28"/>
                  <a:pt x="51" y="28"/>
                </a:cubicBezTo>
                <a:lnTo>
                  <a:pt x="71" y="44"/>
                </a:lnTo>
                <a:close/>
                <a:moveTo>
                  <a:pt x="24" y="38"/>
                </a:moveTo>
                <a:cubicBezTo>
                  <a:pt x="23" y="37"/>
                  <a:pt x="21" y="37"/>
                  <a:pt x="19" y="37"/>
                </a:cubicBezTo>
                <a:cubicBezTo>
                  <a:pt x="17" y="37"/>
                  <a:pt x="14" y="38"/>
                  <a:pt x="11" y="39"/>
                </a:cubicBezTo>
                <a:cubicBezTo>
                  <a:pt x="7" y="42"/>
                  <a:pt x="6" y="46"/>
                  <a:pt x="8" y="48"/>
                </a:cubicBezTo>
                <a:cubicBezTo>
                  <a:pt x="9" y="49"/>
                  <a:pt x="11" y="50"/>
                  <a:pt x="13" y="50"/>
                </a:cubicBezTo>
                <a:cubicBezTo>
                  <a:pt x="15" y="50"/>
                  <a:pt x="18" y="49"/>
                  <a:pt x="20" y="47"/>
                </a:cubicBezTo>
                <a:cubicBezTo>
                  <a:pt x="25" y="45"/>
                  <a:pt x="26" y="41"/>
                  <a:pt x="24" y="38"/>
                </a:cubicBezTo>
                <a:close/>
                <a:moveTo>
                  <a:pt x="20" y="8"/>
                </a:moveTo>
                <a:cubicBezTo>
                  <a:pt x="18" y="7"/>
                  <a:pt x="15" y="6"/>
                  <a:pt x="13" y="6"/>
                </a:cubicBezTo>
                <a:cubicBezTo>
                  <a:pt x="11" y="6"/>
                  <a:pt x="9" y="7"/>
                  <a:pt x="8" y="7"/>
                </a:cubicBezTo>
                <a:cubicBezTo>
                  <a:pt x="6" y="10"/>
                  <a:pt x="7" y="14"/>
                  <a:pt x="11" y="17"/>
                </a:cubicBezTo>
                <a:cubicBezTo>
                  <a:pt x="14" y="18"/>
                  <a:pt x="17" y="19"/>
                  <a:pt x="19" y="19"/>
                </a:cubicBezTo>
                <a:cubicBezTo>
                  <a:pt x="21" y="19"/>
                  <a:pt x="23" y="18"/>
                  <a:pt x="24" y="17"/>
                </a:cubicBezTo>
                <a:cubicBezTo>
                  <a:pt x="26" y="15"/>
                  <a:pt x="25" y="11"/>
                  <a:pt x="20" y="8"/>
                </a:cubicBezTo>
                <a:close/>
                <a:moveTo>
                  <a:pt x="40" y="33"/>
                </a:moveTo>
                <a:cubicBezTo>
                  <a:pt x="70" y="10"/>
                  <a:pt x="70" y="10"/>
                  <a:pt x="70" y="10"/>
                </a:cubicBezTo>
                <a:cubicBezTo>
                  <a:pt x="65" y="7"/>
                  <a:pt x="65" y="7"/>
                  <a:pt x="65" y="7"/>
                </a:cubicBezTo>
                <a:cubicBezTo>
                  <a:pt x="34" y="25"/>
                  <a:pt x="34" y="25"/>
                  <a:pt x="34" y="25"/>
                </a:cubicBezTo>
                <a:cubicBezTo>
                  <a:pt x="34" y="29"/>
                  <a:pt x="34" y="29"/>
                  <a:pt x="34" y="29"/>
                </a:cubicBezTo>
                <a:cubicBezTo>
                  <a:pt x="27" y="33"/>
                  <a:pt x="27" y="33"/>
                  <a:pt x="27" y="33"/>
                </a:cubicBezTo>
                <a:cubicBezTo>
                  <a:pt x="28" y="33"/>
                  <a:pt x="28" y="33"/>
                  <a:pt x="28" y="33"/>
                </a:cubicBezTo>
                <a:cubicBezTo>
                  <a:pt x="28" y="33"/>
                  <a:pt x="28" y="33"/>
                  <a:pt x="28" y="34"/>
                </a:cubicBezTo>
                <a:cubicBezTo>
                  <a:pt x="28" y="34"/>
                  <a:pt x="29" y="34"/>
                  <a:pt x="29" y="35"/>
                </a:cubicBezTo>
                <a:cubicBezTo>
                  <a:pt x="30" y="36"/>
                  <a:pt x="30" y="36"/>
                  <a:pt x="30" y="36"/>
                </a:cubicBezTo>
                <a:cubicBezTo>
                  <a:pt x="36" y="32"/>
                  <a:pt x="36" y="32"/>
                  <a:pt x="36" y="32"/>
                </a:cubicBezTo>
                <a:lnTo>
                  <a:pt x="40" y="33"/>
                </a:lnTo>
                <a:close/>
                <a:moveTo>
                  <a:pt x="31" y="25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24"/>
                  <a:pt x="32" y="23"/>
                  <a:pt x="33" y="22"/>
                </a:cubicBezTo>
                <a:cubicBezTo>
                  <a:pt x="33" y="22"/>
                  <a:pt x="33" y="22"/>
                  <a:pt x="33" y="22"/>
                </a:cubicBezTo>
                <a:cubicBezTo>
                  <a:pt x="30" y="20"/>
                  <a:pt x="30" y="20"/>
                  <a:pt x="30" y="20"/>
                </a:cubicBezTo>
                <a:cubicBezTo>
                  <a:pt x="29" y="21"/>
                  <a:pt x="29" y="21"/>
                  <a:pt x="29" y="21"/>
                </a:cubicBezTo>
                <a:cubicBezTo>
                  <a:pt x="29" y="22"/>
                  <a:pt x="28" y="22"/>
                  <a:pt x="28" y="22"/>
                </a:cubicBezTo>
                <a:cubicBezTo>
                  <a:pt x="28" y="22"/>
                  <a:pt x="28" y="22"/>
                  <a:pt x="28" y="22"/>
                </a:cubicBezTo>
                <a:cubicBezTo>
                  <a:pt x="27" y="23"/>
                  <a:pt x="27" y="23"/>
                  <a:pt x="27" y="23"/>
                </a:cubicBezTo>
                <a:lnTo>
                  <a:pt x="31" y="25"/>
                </a:lnTo>
                <a:close/>
                <a:moveTo>
                  <a:pt x="42" y="28"/>
                </a:moveTo>
                <a:cubicBezTo>
                  <a:pt x="42" y="29"/>
                  <a:pt x="40" y="30"/>
                  <a:pt x="39" y="30"/>
                </a:cubicBezTo>
                <a:cubicBezTo>
                  <a:pt x="38" y="30"/>
                  <a:pt x="36" y="29"/>
                  <a:pt x="36" y="28"/>
                </a:cubicBezTo>
                <a:cubicBezTo>
                  <a:pt x="36" y="26"/>
                  <a:pt x="38" y="25"/>
                  <a:pt x="39" y="25"/>
                </a:cubicBezTo>
                <a:cubicBezTo>
                  <a:pt x="40" y="25"/>
                  <a:pt x="42" y="26"/>
                  <a:pt x="42" y="28"/>
                </a:cubicBezTo>
                <a:close/>
                <a:moveTo>
                  <a:pt x="70" y="46"/>
                </a:moveTo>
                <a:cubicBezTo>
                  <a:pt x="49" y="29"/>
                  <a:pt x="49" y="29"/>
                  <a:pt x="49" y="29"/>
                </a:cubicBezTo>
                <a:cubicBezTo>
                  <a:pt x="42" y="35"/>
                  <a:pt x="42" y="35"/>
                  <a:pt x="42" y="35"/>
                </a:cubicBezTo>
                <a:cubicBezTo>
                  <a:pt x="42" y="35"/>
                  <a:pt x="42" y="35"/>
                  <a:pt x="41" y="35"/>
                </a:cubicBezTo>
                <a:cubicBezTo>
                  <a:pt x="65" y="48"/>
                  <a:pt x="65" y="48"/>
                  <a:pt x="65" y="48"/>
                </a:cubicBezTo>
                <a:lnTo>
                  <a:pt x="70" y="4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6" name="Freeform 70"/>
          <p:cNvSpPr>
            <a:spLocks noEditPoints="1"/>
          </p:cNvSpPr>
          <p:nvPr/>
        </p:nvSpPr>
        <p:spPr bwMode="auto">
          <a:xfrm>
            <a:off x="5484813" y="3129756"/>
            <a:ext cx="246063" cy="195263"/>
          </a:xfrm>
          <a:custGeom>
            <a:avLst/>
            <a:gdLst/>
            <a:ahLst/>
            <a:cxnLst>
              <a:cxn ang="0">
                <a:pos x="72" y="9"/>
              </a:cxn>
              <a:cxn ang="0">
                <a:pos x="71" y="11"/>
              </a:cxn>
              <a:cxn ang="0">
                <a:pos x="2" y="11"/>
              </a:cxn>
              <a:cxn ang="0">
                <a:pos x="0" y="9"/>
              </a:cxn>
              <a:cxn ang="0">
                <a:pos x="0" y="2"/>
              </a:cxn>
              <a:cxn ang="0">
                <a:pos x="2" y="0"/>
              </a:cxn>
              <a:cxn ang="0">
                <a:pos x="71" y="0"/>
              </a:cxn>
              <a:cxn ang="0">
                <a:pos x="72" y="2"/>
              </a:cxn>
              <a:cxn ang="0">
                <a:pos x="72" y="9"/>
              </a:cxn>
              <a:cxn ang="0">
                <a:pos x="72" y="56"/>
              </a:cxn>
              <a:cxn ang="0">
                <a:pos x="71" y="57"/>
              </a:cxn>
              <a:cxn ang="0">
                <a:pos x="2" y="57"/>
              </a:cxn>
              <a:cxn ang="0">
                <a:pos x="0" y="56"/>
              </a:cxn>
              <a:cxn ang="0">
                <a:pos x="0" y="48"/>
              </a:cxn>
              <a:cxn ang="0">
                <a:pos x="2" y="47"/>
              </a:cxn>
              <a:cxn ang="0">
                <a:pos x="71" y="47"/>
              </a:cxn>
              <a:cxn ang="0">
                <a:pos x="72" y="48"/>
              </a:cxn>
              <a:cxn ang="0">
                <a:pos x="72" y="56"/>
              </a:cxn>
              <a:cxn ang="0">
                <a:pos x="16" y="40"/>
              </a:cxn>
              <a:cxn ang="0">
                <a:pos x="15" y="42"/>
              </a:cxn>
              <a:cxn ang="0">
                <a:pos x="14" y="41"/>
              </a:cxn>
              <a:cxn ang="0">
                <a:pos x="2" y="30"/>
              </a:cxn>
              <a:cxn ang="0">
                <a:pos x="2" y="29"/>
              </a:cxn>
              <a:cxn ang="0">
                <a:pos x="2" y="28"/>
              </a:cxn>
              <a:cxn ang="0">
                <a:pos x="14" y="16"/>
              </a:cxn>
              <a:cxn ang="0">
                <a:pos x="15" y="16"/>
              </a:cxn>
              <a:cxn ang="0">
                <a:pos x="16" y="17"/>
              </a:cxn>
              <a:cxn ang="0">
                <a:pos x="16" y="40"/>
              </a:cxn>
              <a:cxn ang="0">
                <a:pos x="72" y="25"/>
              </a:cxn>
              <a:cxn ang="0">
                <a:pos x="71" y="26"/>
              </a:cxn>
              <a:cxn ang="0">
                <a:pos x="27" y="26"/>
              </a:cxn>
              <a:cxn ang="0">
                <a:pos x="26" y="25"/>
              </a:cxn>
              <a:cxn ang="0">
                <a:pos x="26" y="17"/>
              </a:cxn>
              <a:cxn ang="0">
                <a:pos x="27" y="16"/>
              </a:cxn>
              <a:cxn ang="0">
                <a:pos x="71" y="16"/>
              </a:cxn>
              <a:cxn ang="0">
                <a:pos x="72" y="17"/>
              </a:cxn>
              <a:cxn ang="0">
                <a:pos x="72" y="25"/>
              </a:cxn>
              <a:cxn ang="0">
                <a:pos x="72" y="40"/>
              </a:cxn>
              <a:cxn ang="0">
                <a:pos x="71" y="42"/>
              </a:cxn>
              <a:cxn ang="0">
                <a:pos x="27" y="42"/>
              </a:cxn>
              <a:cxn ang="0">
                <a:pos x="26" y="40"/>
              </a:cxn>
              <a:cxn ang="0">
                <a:pos x="26" y="33"/>
              </a:cxn>
              <a:cxn ang="0">
                <a:pos x="27" y="31"/>
              </a:cxn>
              <a:cxn ang="0">
                <a:pos x="71" y="31"/>
              </a:cxn>
              <a:cxn ang="0">
                <a:pos x="72" y="33"/>
              </a:cxn>
              <a:cxn ang="0">
                <a:pos x="72" y="40"/>
              </a:cxn>
            </a:cxnLst>
            <a:rect l="0" t="0" r="r" b="b"/>
            <a:pathLst>
              <a:path w="72" h="57">
                <a:moveTo>
                  <a:pt x="72" y="9"/>
                </a:moveTo>
                <a:cubicBezTo>
                  <a:pt x="72" y="10"/>
                  <a:pt x="72" y="11"/>
                  <a:pt x="71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2" y="0"/>
                  <a:pt x="72" y="1"/>
                  <a:pt x="72" y="2"/>
                </a:cubicBezTo>
                <a:lnTo>
                  <a:pt x="72" y="9"/>
                </a:lnTo>
                <a:close/>
                <a:moveTo>
                  <a:pt x="72" y="56"/>
                </a:moveTo>
                <a:cubicBezTo>
                  <a:pt x="72" y="56"/>
                  <a:pt x="72" y="57"/>
                  <a:pt x="71" y="57"/>
                </a:cubicBezTo>
                <a:cubicBezTo>
                  <a:pt x="2" y="57"/>
                  <a:pt x="2" y="57"/>
                  <a:pt x="2" y="57"/>
                </a:cubicBezTo>
                <a:cubicBezTo>
                  <a:pt x="1" y="57"/>
                  <a:pt x="0" y="56"/>
                  <a:pt x="0" y="56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7"/>
                  <a:pt x="1" y="47"/>
                  <a:pt x="2" y="47"/>
                </a:cubicBezTo>
                <a:cubicBezTo>
                  <a:pt x="71" y="47"/>
                  <a:pt x="71" y="47"/>
                  <a:pt x="71" y="47"/>
                </a:cubicBezTo>
                <a:cubicBezTo>
                  <a:pt x="72" y="47"/>
                  <a:pt x="72" y="47"/>
                  <a:pt x="72" y="48"/>
                </a:cubicBezTo>
                <a:lnTo>
                  <a:pt x="72" y="56"/>
                </a:lnTo>
                <a:close/>
                <a:moveTo>
                  <a:pt x="16" y="40"/>
                </a:moveTo>
                <a:cubicBezTo>
                  <a:pt x="16" y="41"/>
                  <a:pt x="15" y="42"/>
                  <a:pt x="15" y="42"/>
                </a:cubicBezTo>
                <a:cubicBezTo>
                  <a:pt x="14" y="42"/>
                  <a:pt x="14" y="41"/>
                  <a:pt x="14" y="41"/>
                </a:cubicBezTo>
                <a:cubicBezTo>
                  <a:pt x="2" y="30"/>
                  <a:pt x="2" y="30"/>
                  <a:pt x="2" y="30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8"/>
                  <a:pt x="2" y="28"/>
                  <a:pt x="2" y="28"/>
                </a:cubicBezTo>
                <a:cubicBezTo>
                  <a:pt x="14" y="16"/>
                  <a:pt x="14" y="16"/>
                  <a:pt x="14" y="16"/>
                </a:cubicBezTo>
                <a:cubicBezTo>
                  <a:pt x="14" y="16"/>
                  <a:pt x="14" y="16"/>
                  <a:pt x="15" y="16"/>
                </a:cubicBezTo>
                <a:cubicBezTo>
                  <a:pt x="15" y="16"/>
                  <a:pt x="16" y="16"/>
                  <a:pt x="16" y="17"/>
                </a:cubicBezTo>
                <a:lnTo>
                  <a:pt x="16" y="40"/>
                </a:lnTo>
                <a:close/>
                <a:moveTo>
                  <a:pt x="72" y="25"/>
                </a:moveTo>
                <a:cubicBezTo>
                  <a:pt x="72" y="26"/>
                  <a:pt x="72" y="26"/>
                  <a:pt x="71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27" y="26"/>
                  <a:pt x="26" y="26"/>
                  <a:pt x="26" y="25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6"/>
                  <a:pt x="27" y="16"/>
                  <a:pt x="27" y="16"/>
                </a:cubicBezTo>
                <a:cubicBezTo>
                  <a:pt x="71" y="16"/>
                  <a:pt x="71" y="16"/>
                  <a:pt x="71" y="16"/>
                </a:cubicBezTo>
                <a:cubicBezTo>
                  <a:pt x="72" y="16"/>
                  <a:pt x="72" y="16"/>
                  <a:pt x="72" y="17"/>
                </a:cubicBezTo>
                <a:lnTo>
                  <a:pt x="72" y="25"/>
                </a:lnTo>
                <a:close/>
                <a:moveTo>
                  <a:pt x="72" y="40"/>
                </a:moveTo>
                <a:cubicBezTo>
                  <a:pt x="72" y="41"/>
                  <a:pt x="72" y="42"/>
                  <a:pt x="71" y="42"/>
                </a:cubicBezTo>
                <a:cubicBezTo>
                  <a:pt x="27" y="42"/>
                  <a:pt x="27" y="42"/>
                  <a:pt x="27" y="42"/>
                </a:cubicBezTo>
                <a:cubicBezTo>
                  <a:pt x="27" y="42"/>
                  <a:pt x="26" y="41"/>
                  <a:pt x="26" y="40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2"/>
                  <a:pt x="27" y="31"/>
                  <a:pt x="27" y="31"/>
                </a:cubicBezTo>
                <a:cubicBezTo>
                  <a:pt x="71" y="31"/>
                  <a:pt x="71" y="31"/>
                  <a:pt x="71" y="31"/>
                </a:cubicBezTo>
                <a:cubicBezTo>
                  <a:pt x="72" y="31"/>
                  <a:pt x="72" y="32"/>
                  <a:pt x="72" y="33"/>
                </a:cubicBezTo>
                <a:lnTo>
                  <a:pt x="72" y="4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7" name="Freeform 71"/>
          <p:cNvSpPr>
            <a:spLocks noEditPoints="1"/>
          </p:cNvSpPr>
          <p:nvPr/>
        </p:nvSpPr>
        <p:spPr bwMode="auto">
          <a:xfrm>
            <a:off x="5978526" y="3153569"/>
            <a:ext cx="282575" cy="168275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46" y="85"/>
              </a:cxn>
              <a:cxn ang="0">
                <a:pos x="0" y="85"/>
              </a:cxn>
              <a:cxn ang="0">
                <a:pos x="0" y="24"/>
              </a:cxn>
              <a:cxn ang="0">
                <a:pos x="28" y="24"/>
              </a:cxn>
              <a:cxn ang="0">
                <a:pos x="28" y="0"/>
              </a:cxn>
              <a:cxn ang="0">
                <a:pos x="46" y="0"/>
              </a:cxn>
              <a:cxn ang="0">
                <a:pos x="28" y="39"/>
              </a:cxn>
              <a:cxn ang="0">
                <a:pos x="18" y="39"/>
              </a:cxn>
              <a:cxn ang="0">
                <a:pos x="18" y="72"/>
              </a:cxn>
              <a:cxn ang="0">
                <a:pos x="28" y="72"/>
              </a:cxn>
              <a:cxn ang="0">
                <a:pos x="28" y="39"/>
              </a:cxn>
              <a:cxn ang="0">
                <a:pos x="52" y="17"/>
              </a:cxn>
              <a:cxn ang="0">
                <a:pos x="72" y="17"/>
              </a:cxn>
              <a:cxn ang="0">
                <a:pos x="72" y="0"/>
              </a:cxn>
              <a:cxn ang="0">
                <a:pos x="52" y="0"/>
              </a:cxn>
              <a:cxn ang="0">
                <a:pos x="52" y="17"/>
              </a:cxn>
              <a:cxn ang="0">
                <a:pos x="52" y="85"/>
              </a:cxn>
              <a:cxn ang="0">
                <a:pos x="72" y="85"/>
              </a:cxn>
              <a:cxn ang="0">
                <a:pos x="72" y="24"/>
              </a:cxn>
              <a:cxn ang="0">
                <a:pos x="52" y="24"/>
              </a:cxn>
              <a:cxn ang="0">
                <a:pos x="52" y="85"/>
              </a:cxn>
              <a:cxn ang="0">
                <a:pos x="124" y="24"/>
              </a:cxn>
              <a:cxn ang="0">
                <a:pos x="124" y="106"/>
              </a:cxn>
              <a:cxn ang="0">
                <a:pos x="78" y="106"/>
              </a:cxn>
              <a:cxn ang="0">
                <a:pos x="78" y="91"/>
              </a:cxn>
              <a:cxn ang="0">
                <a:pos x="106" y="91"/>
              </a:cxn>
              <a:cxn ang="0">
                <a:pos x="106" y="85"/>
              </a:cxn>
              <a:cxn ang="0">
                <a:pos x="78" y="85"/>
              </a:cxn>
              <a:cxn ang="0">
                <a:pos x="78" y="24"/>
              </a:cxn>
              <a:cxn ang="0">
                <a:pos x="124" y="24"/>
              </a:cxn>
              <a:cxn ang="0">
                <a:pos x="106" y="39"/>
              </a:cxn>
              <a:cxn ang="0">
                <a:pos x="96" y="39"/>
              </a:cxn>
              <a:cxn ang="0">
                <a:pos x="96" y="72"/>
              </a:cxn>
              <a:cxn ang="0">
                <a:pos x="106" y="72"/>
              </a:cxn>
              <a:cxn ang="0">
                <a:pos x="106" y="39"/>
              </a:cxn>
              <a:cxn ang="0">
                <a:pos x="178" y="24"/>
              </a:cxn>
              <a:cxn ang="0">
                <a:pos x="178" y="106"/>
              </a:cxn>
              <a:cxn ang="0">
                <a:pos x="132" y="106"/>
              </a:cxn>
              <a:cxn ang="0">
                <a:pos x="132" y="91"/>
              </a:cxn>
              <a:cxn ang="0">
                <a:pos x="161" y="91"/>
              </a:cxn>
              <a:cxn ang="0">
                <a:pos x="161" y="85"/>
              </a:cxn>
              <a:cxn ang="0">
                <a:pos x="132" y="85"/>
              </a:cxn>
              <a:cxn ang="0">
                <a:pos x="132" y="24"/>
              </a:cxn>
              <a:cxn ang="0">
                <a:pos x="178" y="24"/>
              </a:cxn>
              <a:cxn ang="0">
                <a:pos x="161" y="39"/>
              </a:cxn>
              <a:cxn ang="0">
                <a:pos x="150" y="39"/>
              </a:cxn>
              <a:cxn ang="0">
                <a:pos x="150" y="72"/>
              </a:cxn>
              <a:cxn ang="0">
                <a:pos x="161" y="72"/>
              </a:cxn>
              <a:cxn ang="0">
                <a:pos x="161" y="39"/>
              </a:cxn>
            </a:cxnLst>
            <a:rect l="0" t="0" r="r" b="b"/>
            <a:pathLst>
              <a:path w="178" h="106">
                <a:moveTo>
                  <a:pt x="46" y="0"/>
                </a:moveTo>
                <a:lnTo>
                  <a:pt x="46" y="85"/>
                </a:lnTo>
                <a:lnTo>
                  <a:pt x="0" y="85"/>
                </a:lnTo>
                <a:lnTo>
                  <a:pt x="0" y="24"/>
                </a:lnTo>
                <a:lnTo>
                  <a:pt x="28" y="24"/>
                </a:lnTo>
                <a:lnTo>
                  <a:pt x="28" y="0"/>
                </a:lnTo>
                <a:lnTo>
                  <a:pt x="46" y="0"/>
                </a:lnTo>
                <a:close/>
                <a:moveTo>
                  <a:pt x="28" y="39"/>
                </a:moveTo>
                <a:lnTo>
                  <a:pt x="18" y="39"/>
                </a:lnTo>
                <a:lnTo>
                  <a:pt x="18" y="72"/>
                </a:lnTo>
                <a:lnTo>
                  <a:pt x="28" y="72"/>
                </a:lnTo>
                <a:lnTo>
                  <a:pt x="28" y="39"/>
                </a:lnTo>
                <a:close/>
                <a:moveTo>
                  <a:pt x="52" y="17"/>
                </a:moveTo>
                <a:lnTo>
                  <a:pt x="72" y="17"/>
                </a:lnTo>
                <a:lnTo>
                  <a:pt x="72" y="0"/>
                </a:lnTo>
                <a:lnTo>
                  <a:pt x="52" y="0"/>
                </a:lnTo>
                <a:lnTo>
                  <a:pt x="52" y="17"/>
                </a:lnTo>
                <a:close/>
                <a:moveTo>
                  <a:pt x="52" y="85"/>
                </a:moveTo>
                <a:lnTo>
                  <a:pt x="72" y="85"/>
                </a:lnTo>
                <a:lnTo>
                  <a:pt x="72" y="24"/>
                </a:lnTo>
                <a:lnTo>
                  <a:pt x="52" y="24"/>
                </a:lnTo>
                <a:lnTo>
                  <a:pt x="52" y="85"/>
                </a:lnTo>
                <a:close/>
                <a:moveTo>
                  <a:pt x="124" y="24"/>
                </a:moveTo>
                <a:lnTo>
                  <a:pt x="124" y="106"/>
                </a:lnTo>
                <a:lnTo>
                  <a:pt x="78" y="106"/>
                </a:lnTo>
                <a:lnTo>
                  <a:pt x="78" y="91"/>
                </a:lnTo>
                <a:lnTo>
                  <a:pt x="106" y="91"/>
                </a:lnTo>
                <a:lnTo>
                  <a:pt x="106" y="85"/>
                </a:lnTo>
                <a:lnTo>
                  <a:pt x="78" y="85"/>
                </a:lnTo>
                <a:lnTo>
                  <a:pt x="78" y="24"/>
                </a:lnTo>
                <a:lnTo>
                  <a:pt x="124" y="24"/>
                </a:lnTo>
                <a:close/>
                <a:moveTo>
                  <a:pt x="106" y="39"/>
                </a:moveTo>
                <a:lnTo>
                  <a:pt x="96" y="39"/>
                </a:lnTo>
                <a:lnTo>
                  <a:pt x="96" y="72"/>
                </a:lnTo>
                <a:lnTo>
                  <a:pt x="106" y="72"/>
                </a:lnTo>
                <a:lnTo>
                  <a:pt x="106" y="39"/>
                </a:lnTo>
                <a:close/>
                <a:moveTo>
                  <a:pt x="178" y="24"/>
                </a:moveTo>
                <a:lnTo>
                  <a:pt x="178" y="106"/>
                </a:lnTo>
                <a:lnTo>
                  <a:pt x="132" y="106"/>
                </a:lnTo>
                <a:lnTo>
                  <a:pt x="132" y="91"/>
                </a:lnTo>
                <a:lnTo>
                  <a:pt x="161" y="91"/>
                </a:lnTo>
                <a:lnTo>
                  <a:pt x="161" y="85"/>
                </a:lnTo>
                <a:lnTo>
                  <a:pt x="132" y="85"/>
                </a:lnTo>
                <a:lnTo>
                  <a:pt x="132" y="24"/>
                </a:lnTo>
                <a:lnTo>
                  <a:pt x="178" y="24"/>
                </a:lnTo>
                <a:close/>
                <a:moveTo>
                  <a:pt x="161" y="39"/>
                </a:moveTo>
                <a:lnTo>
                  <a:pt x="150" y="39"/>
                </a:lnTo>
                <a:lnTo>
                  <a:pt x="150" y="72"/>
                </a:lnTo>
                <a:lnTo>
                  <a:pt x="161" y="72"/>
                </a:lnTo>
                <a:lnTo>
                  <a:pt x="161" y="3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8" name="Freeform 72"/>
          <p:cNvSpPr>
            <a:spLocks noEditPoints="1"/>
          </p:cNvSpPr>
          <p:nvPr/>
        </p:nvSpPr>
        <p:spPr bwMode="auto">
          <a:xfrm>
            <a:off x="6473826" y="3129756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31" y="27"/>
              </a:cxn>
              <a:cxn ang="0">
                <a:pos x="4" y="30"/>
              </a:cxn>
              <a:cxn ang="0">
                <a:pos x="4" y="31"/>
              </a:cxn>
              <a:cxn ang="0">
                <a:pos x="11" y="49"/>
              </a:cxn>
              <a:cxn ang="0">
                <a:pos x="32" y="31"/>
              </a:cxn>
              <a:cxn ang="0">
                <a:pos x="33" y="31"/>
              </a:cxn>
              <a:cxn ang="0">
                <a:pos x="31" y="27"/>
              </a:cxn>
              <a:cxn ang="0">
                <a:pos x="19" y="7"/>
              </a:cxn>
              <a:cxn ang="0">
                <a:pos x="5" y="26"/>
              </a:cxn>
              <a:cxn ang="0">
                <a:pos x="29" y="23"/>
              </a:cxn>
              <a:cxn ang="0">
                <a:pos x="19" y="7"/>
              </a:cxn>
              <a:cxn ang="0">
                <a:pos x="35" y="36"/>
              </a:cxn>
              <a:cxn ang="0">
                <a:pos x="35" y="36"/>
              </a:cxn>
              <a:cxn ang="0">
                <a:pos x="14" y="52"/>
              </a:cxn>
              <a:cxn ang="0">
                <a:pos x="14" y="52"/>
              </a:cxn>
              <a:cxn ang="0">
                <a:pos x="31" y="58"/>
              </a:cxn>
              <a:cxn ang="0">
                <a:pos x="41" y="56"/>
              </a:cxn>
              <a:cxn ang="0">
                <a:pos x="35" y="36"/>
              </a:cxn>
              <a:cxn ang="0">
                <a:pos x="24" y="6"/>
              </a:cxn>
              <a:cxn ang="0">
                <a:pos x="24" y="6"/>
              </a:cxn>
              <a:cxn ang="0">
                <a:pos x="24" y="6"/>
              </a:cxn>
              <a:cxn ang="0">
                <a:pos x="31" y="5"/>
              </a:cxn>
              <a:cxn ang="0">
                <a:pos x="24" y="6"/>
              </a:cxn>
              <a:cxn ang="0">
                <a:pos x="34" y="21"/>
              </a:cxn>
              <a:cxn ang="0">
                <a:pos x="48" y="12"/>
              </a:cxn>
              <a:cxn ang="0">
                <a:pos x="31" y="5"/>
              </a:cxn>
              <a:cxn ang="0">
                <a:pos x="51" y="15"/>
              </a:cxn>
              <a:cxn ang="0">
                <a:pos x="36" y="25"/>
              </a:cxn>
              <a:cxn ang="0">
                <a:pos x="38" y="29"/>
              </a:cxn>
              <a:cxn ang="0">
                <a:pos x="39" y="30"/>
              </a:cxn>
              <a:cxn ang="0">
                <a:pos x="57" y="31"/>
              </a:cxn>
              <a:cxn ang="0">
                <a:pos x="51" y="15"/>
              </a:cxn>
              <a:cxn ang="0">
                <a:pos x="40" y="34"/>
              </a:cxn>
              <a:cxn ang="0">
                <a:pos x="45" y="53"/>
              </a:cxn>
              <a:cxn ang="0">
                <a:pos x="57" y="35"/>
              </a:cxn>
              <a:cxn ang="0">
                <a:pos x="40" y="34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31" y="27"/>
                </a:moveTo>
                <a:cubicBezTo>
                  <a:pt x="18" y="31"/>
                  <a:pt x="5" y="30"/>
                  <a:pt x="4" y="30"/>
                </a:cubicBezTo>
                <a:cubicBezTo>
                  <a:pt x="4" y="31"/>
                  <a:pt x="4" y="31"/>
                  <a:pt x="4" y="31"/>
                </a:cubicBezTo>
                <a:cubicBezTo>
                  <a:pt x="4" y="38"/>
                  <a:pt x="7" y="44"/>
                  <a:pt x="11" y="49"/>
                </a:cubicBezTo>
                <a:cubicBezTo>
                  <a:pt x="18" y="36"/>
                  <a:pt x="32" y="31"/>
                  <a:pt x="32" y="31"/>
                </a:cubicBezTo>
                <a:cubicBezTo>
                  <a:pt x="33" y="31"/>
                  <a:pt x="33" y="31"/>
                  <a:pt x="33" y="31"/>
                </a:cubicBezTo>
                <a:cubicBezTo>
                  <a:pt x="33" y="30"/>
                  <a:pt x="32" y="28"/>
                  <a:pt x="31" y="27"/>
                </a:cubicBezTo>
                <a:close/>
                <a:moveTo>
                  <a:pt x="19" y="7"/>
                </a:moveTo>
                <a:cubicBezTo>
                  <a:pt x="12" y="11"/>
                  <a:pt x="7" y="18"/>
                  <a:pt x="5" y="26"/>
                </a:cubicBezTo>
                <a:cubicBezTo>
                  <a:pt x="6" y="26"/>
                  <a:pt x="17" y="26"/>
                  <a:pt x="29" y="23"/>
                </a:cubicBezTo>
                <a:cubicBezTo>
                  <a:pt x="25" y="15"/>
                  <a:pt x="20" y="8"/>
                  <a:pt x="19" y="7"/>
                </a:cubicBezTo>
                <a:close/>
                <a:moveTo>
                  <a:pt x="35" y="36"/>
                </a:moveTo>
                <a:cubicBezTo>
                  <a:pt x="35" y="36"/>
                  <a:pt x="35" y="36"/>
                  <a:pt x="35" y="36"/>
                </a:cubicBezTo>
                <a:cubicBezTo>
                  <a:pt x="35" y="36"/>
                  <a:pt x="19" y="41"/>
                  <a:pt x="14" y="52"/>
                </a:cubicBezTo>
                <a:cubicBezTo>
                  <a:pt x="14" y="52"/>
                  <a:pt x="14" y="52"/>
                  <a:pt x="14" y="52"/>
                </a:cubicBezTo>
                <a:cubicBezTo>
                  <a:pt x="18" y="55"/>
                  <a:pt x="24" y="58"/>
                  <a:pt x="31" y="58"/>
                </a:cubicBezTo>
                <a:cubicBezTo>
                  <a:pt x="34" y="58"/>
                  <a:pt x="38" y="57"/>
                  <a:pt x="41" y="56"/>
                </a:cubicBezTo>
                <a:cubicBezTo>
                  <a:pt x="40" y="53"/>
                  <a:pt x="39" y="45"/>
                  <a:pt x="35" y="36"/>
                </a:cubicBezTo>
                <a:close/>
                <a:moveTo>
                  <a:pt x="24" y="6"/>
                </a:moveTo>
                <a:cubicBezTo>
                  <a:pt x="24" y="6"/>
                  <a:pt x="24" y="6"/>
                  <a:pt x="24" y="6"/>
                </a:cubicBezTo>
                <a:cubicBezTo>
                  <a:pt x="24" y="6"/>
                  <a:pt x="24" y="6"/>
                  <a:pt x="24" y="6"/>
                </a:cubicBezTo>
                <a:close/>
                <a:moveTo>
                  <a:pt x="31" y="5"/>
                </a:moveTo>
                <a:cubicBezTo>
                  <a:pt x="28" y="5"/>
                  <a:pt x="26" y="5"/>
                  <a:pt x="24" y="6"/>
                </a:cubicBezTo>
                <a:cubicBezTo>
                  <a:pt x="25" y="6"/>
                  <a:pt x="30" y="13"/>
                  <a:pt x="34" y="21"/>
                </a:cubicBezTo>
                <a:cubicBezTo>
                  <a:pt x="44" y="17"/>
                  <a:pt x="48" y="12"/>
                  <a:pt x="48" y="12"/>
                </a:cubicBezTo>
                <a:cubicBezTo>
                  <a:pt x="43" y="7"/>
                  <a:pt x="37" y="5"/>
                  <a:pt x="31" y="5"/>
                </a:cubicBezTo>
                <a:close/>
                <a:moveTo>
                  <a:pt x="51" y="15"/>
                </a:moveTo>
                <a:cubicBezTo>
                  <a:pt x="51" y="15"/>
                  <a:pt x="47" y="21"/>
                  <a:pt x="36" y="25"/>
                </a:cubicBezTo>
                <a:cubicBezTo>
                  <a:pt x="37" y="26"/>
                  <a:pt x="37" y="28"/>
                  <a:pt x="38" y="29"/>
                </a:cubicBezTo>
                <a:cubicBezTo>
                  <a:pt x="38" y="29"/>
                  <a:pt x="38" y="30"/>
                  <a:pt x="39" y="30"/>
                </a:cubicBezTo>
                <a:cubicBezTo>
                  <a:pt x="48" y="29"/>
                  <a:pt x="57" y="31"/>
                  <a:pt x="57" y="31"/>
                </a:cubicBezTo>
                <a:cubicBezTo>
                  <a:pt x="57" y="25"/>
                  <a:pt x="55" y="19"/>
                  <a:pt x="51" y="15"/>
                </a:cubicBezTo>
                <a:close/>
                <a:moveTo>
                  <a:pt x="40" y="34"/>
                </a:moveTo>
                <a:cubicBezTo>
                  <a:pt x="44" y="44"/>
                  <a:pt x="45" y="52"/>
                  <a:pt x="45" y="53"/>
                </a:cubicBezTo>
                <a:cubicBezTo>
                  <a:pt x="51" y="49"/>
                  <a:pt x="55" y="43"/>
                  <a:pt x="57" y="35"/>
                </a:cubicBezTo>
                <a:cubicBezTo>
                  <a:pt x="56" y="35"/>
                  <a:pt x="49" y="33"/>
                  <a:pt x="40" y="3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9" name="Freeform 73"/>
          <p:cNvSpPr>
            <a:spLocks noEditPoints="1"/>
          </p:cNvSpPr>
          <p:nvPr/>
        </p:nvSpPr>
        <p:spPr bwMode="auto">
          <a:xfrm>
            <a:off x="6969126" y="3147219"/>
            <a:ext cx="215900" cy="177800"/>
          </a:xfrm>
          <a:custGeom>
            <a:avLst/>
            <a:gdLst/>
            <a:ahLst/>
            <a:cxnLst>
              <a:cxn ang="0">
                <a:pos x="30" y="1"/>
              </a:cxn>
              <a:cxn ang="0">
                <a:pos x="33" y="1"/>
              </a:cxn>
              <a:cxn ang="0">
                <a:pos x="62" y="30"/>
              </a:cxn>
              <a:cxn ang="0">
                <a:pos x="61" y="31"/>
              </a:cxn>
              <a:cxn ang="0">
                <a:pos x="2" y="31"/>
              </a:cxn>
              <a:cxn ang="0">
                <a:pos x="1" y="30"/>
              </a:cxn>
              <a:cxn ang="0">
                <a:pos x="30" y="1"/>
              </a:cxn>
              <a:cxn ang="0">
                <a:pos x="3" y="52"/>
              </a:cxn>
              <a:cxn ang="0">
                <a:pos x="1" y="49"/>
              </a:cxn>
              <a:cxn ang="0">
                <a:pos x="1" y="39"/>
              </a:cxn>
              <a:cxn ang="0">
                <a:pos x="3" y="37"/>
              </a:cxn>
              <a:cxn ang="0">
                <a:pos x="60" y="37"/>
              </a:cxn>
              <a:cxn ang="0">
                <a:pos x="62" y="39"/>
              </a:cxn>
              <a:cxn ang="0">
                <a:pos x="62" y="49"/>
              </a:cxn>
              <a:cxn ang="0">
                <a:pos x="60" y="52"/>
              </a:cxn>
              <a:cxn ang="0">
                <a:pos x="3" y="52"/>
              </a:cxn>
            </a:cxnLst>
            <a:rect l="0" t="0" r="r" b="b"/>
            <a:pathLst>
              <a:path w="63" h="52">
                <a:moveTo>
                  <a:pt x="30" y="1"/>
                </a:moveTo>
                <a:cubicBezTo>
                  <a:pt x="31" y="0"/>
                  <a:pt x="32" y="0"/>
                  <a:pt x="33" y="1"/>
                </a:cubicBezTo>
                <a:cubicBezTo>
                  <a:pt x="62" y="30"/>
                  <a:pt x="62" y="30"/>
                  <a:pt x="62" y="30"/>
                </a:cubicBezTo>
                <a:cubicBezTo>
                  <a:pt x="63" y="31"/>
                  <a:pt x="62" y="31"/>
                  <a:pt x="61" y="31"/>
                </a:cubicBezTo>
                <a:cubicBezTo>
                  <a:pt x="2" y="31"/>
                  <a:pt x="2" y="31"/>
                  <a:pt x="2" y="31"/>
                </a:cubicBezTo>
                <a:cubicBezTo>
                  <a:pt x="0" y="31"/>
                  <a:pt x="0" y="31"/>
                  <a:pt x="1" y="30"/>
                </a:cubicBezTo>
                <a:lnTo>
                  <a:pt x="30" y="1"/>
                </a:lnTo>
                <a:close/>
                <a:moveTo>
                  <a:pt x="3" y="52"/>
                </a:moveTo>
                <a:cubicBezTo>
                  <a:pt x="2" y="52"/>
                  <a:pt x="1" y="51"/>
                  <a:pt x="1" y="49"/>
                </a:cubicBezTo>
                <a:cubicBezTo>
                  <a:pt x="1" y="39"/>
                  <a:pt x="1" y="39"/>
                  <a:pt x="1" y="39"/>
                </a:cubicBezTo>
                <a:cubicBezTo>
                  <a:pt x="1" y="38"/>
                  <a:pt x="2" y="37"/>
                  <a:pt x="3" y="37"/>
                </a:cubicBezTo>
                <a:cubicBezTo>
                  <a:pt x="60" y="37"/>
                  <a:pt x="60" y="37"/>
                  <a:pt x="60" y="37"/>
                </a:cubicBezTo>
                <a:cubicBezTo>
                  <a:pt x="61" y="37"/>
                  <a:pt x="62" y="38"/>
                  <a:pt x="62" y="39"/>
                </a:cubicBezTo>
                <a:cubicBezTo>
                  <a:pt x="62" y="49"/>
                  <a:pt x="62" y="49"/>
                  <a:pt x="62" y="49"/>
                </a:cubicBezTo>
                <a:cubicBezTo>
                  <a:pt x="62" y="51"/>
                  <a:pt x="61" y="52"/>
                  <a:pt x="60" y="52"/>
                </a:cubicBezTo>
                <a:lnTo>
                  <a:pt x="3" y="5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0" name="Freeform 74"/>
          <p:cNvSpPr>
            <a:spLocks noEditPoints="1"/>
          </p:cNvSpPr>
          <p:nvPr/>
        </p:nvSpPr>
        <p:spPr bwMode="auto">
          <a:xfrm>
            <a:off x="7462838" y="3150394"/>
            <a:ext cx="247650" cy="192088"/>
          </a:xfrm>
          <a:custGeom>
            <a:avLst/>
            <a:gdLst/>
            <a:ahLst/>
            <a:cxnLst>
              <a:cxn ang="0">
                <a:pos x="66" y="17"/>
              </a:cxn>
              <a:cxn ang="0">
                <a:pos x="47" y="30"/>
              </a:cxn>
              <a:cxn ang="0">
                <a:pos x="37" y="36"/>
              </a:cxn>
              <a:cxn ang="0">
                <a:pos x="36" y="36"/>
              </a:cxn>
              <a:cxn ang="0">
                <a:pos x="36" y="36"/>
              </a:cxn>
              <a:cxn ang="0">
                <a:pos x="26" y="30"/>
              </a:cxn>
              <a:cxn ang="0">
                <a:pos x="7" y="17"/>
              </a:cxn>
              <a:cxn ang="0">
                <a:pos x="0" y="7"/>
              </a:cxn>
              <a:cxn ang="0">
                <a:pos x="7" y="0"/>
              </a:cxn>
              <a:cxn ang="0">
                <a:pos x="66" y="0"/>
              </a:cxn>
              <a:cxn ang="0">
                <a:pos x="72" y="6"/>
              </a:cxn>
              <a:cxn ang="0">
                <a:pos x="66" y="17"/>
              </a:cxn>
              <a:cxn ang="0">
                <a:pos x="72" y="50"/>
              </a:cxn>
              <a:cxn ang="0">
                <a:pos x="66" y="56"/>
              </a:cxn>
              <a:cxn ang="0">
                <a:pos x="7" y="56"/>
              </a:cxn>
              <a:cxn ang="0">
                <a:pos x="0" y="50"/>
              </a:cxn>
              <a:cxn ang="0">
                <a:pos x="0" y="18"/>
              </a:cxn>
              <a:cxn ang="0">
                <a:pos x="5" y="21"/>
              </a:cxn>
              <a:cxn ang="0">
                <a:pos x="24" y="35"/>
              </a:cxn>
              <a:cxn ang="0">
                <a:pos x="36" y="41"/>
              </a:cxn>
              <a:cxn ang="0">
                <a:pos x="36" y="41"/>
              </a:cxn>
              <a:cxn ang="0">
                <a:pos x="37" y="41"/>
              </a:cxn>
              <a:cxn ang="0">
                <a:pos x="48" y="35"/>
              </a:cxn>
              <a:cxn ang="0">
                <a:pos x="68" y="21"/>
              </a:cxn>
              <a:cxn ang="0">
                <a:pos x="72" y="18"/>
              </a:cxn>
              <a:cxn ang="0">
                <a:pos x="72" y="50"/>
              </a:cxn>
            </a:cxnLst>
            <a:rect l="0" t="0" r="r" b="b"/>
            <a:pathLst>
              <a:path w="72" h="56">
                <a:moveTo>
                  <a:pt x="66" y="17"/>
                </a:moveTo>
                <a:cubicBezTo>
                  <a:pt x="59" y="21"/>
                  <a:pt x="53" y="26"/>
                  <a:pt x="47" y="30"/>
                </a:cubicBezTo>
                <a:cubicBezTo>
                  <a:pt x="44" y="32"/>
                  <a:pt x="40" y="36"/>
                  <a:pt x="37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3" y="36"/>
                  <a:pt x="29" y="32"/>
                  <a:pt x="26" y="30"/>
                </a:cubicBezTo>
                <a:cubicBezTo>
                  <a:pt x="20" y="26"/>
                  <a:pt x="14" y="21"/>
                  <a:pt x="7" y="17"/>
                </a:cubicBezTo>
                <a:cubicBezTo>
                  <a:pt x="5" y="15"/>
                  <a:pt x="0" y="11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70" y="0"/>
                  <a:pt x="72" y="2"/>
                  <a:pt x="72" y="6"/>
                </a:cubicBezTo>
                <a:cubicBezTo>
                  <a:pt x="72" y="11"/>
                  <a:pt x="69" y="15"/>
                  <a:pt x="66" y="17"/>
                </a:cubicBezTo>
                <a:close/>
                <a:moveTo>
                  <a:pt x="72" y="50"/>
                </a:moveTo>
                <a:cubicBezTo>
                  <a:pt x="72" y="53"/>
                  <a:pt x="70" y="56"/>
                  <a:pt x="66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3" y="56"/>
                  <a:pt x="0" y="53"/>
                  <a:pt x="0" y="50"/>
                </a:cubicBezTo>
                <a:cubicBezTo>
                  <a:pt x="0" y="18"/>
                  <a:pt x="0" y="18"/>
                  <a:pt x="0" y="18"/>
                </a:cubicBezTo>
                <a:cubicBezTo>
                  <a:pt x="2" y="19"/>
                  <a:pt x="3" y="20"/>
                  <a:pt x="5" y="21"/>
                </a:cubicBezTo>
                <a:cubicBezTo>
                  <a:pt x="11" y="26"/>
                  <a:pt x="18" y="30"/>
                  <a:pt x="24" y="35"/>
                </a:cubicBezTo>
                <a:cubicBezTo>
                  <a:pt x="28" y="38"/>
                  <a:pt x="32" y="41"/>
                  <a:pt x="36" y="41"/>
                </a:cubicBezTo>
                <a:cubicBezTo>
                  <a:pt x="36" y="41"/>
                  <a:pt x="36" y="41"/>
                  <a:pt x="36" y="41"/>
                </a:cubicBezTo>
                <a:cubicBezTo>
                  <a:pt x="37" y="41"/>
                  <a:pt x="37" y="41"/>
                  <a:pt x="37" y="41"/>
                </a:cubicBezTo>
                <a:cubicBezTo>
                  <a:pt x="41" y="41"/>
                  <a:pt x="45" y="38"/>
                  <a:pt x="48" y="35"/>
                </a:cubicBezTo>
                <a:cubicBezTo>
                  <a:pt x="55" y="30"/>
                  <a:pt x="62" y="26"/>
                  <a:pt x="68" y="21"/>
                </a:cubicBezTo>
                <a:cubicBezTo>
                  <a:pt x="70" y="20"/>
                  <a:pt x="71" y="19"/>
                  <a:pt x="72" y="18"/>
                </a:cubicBezTo>
                <a:lnTo>
                  <a:pt x="72" y="5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1" name="Freeform 75"/>
          <p:cNvSpPr/>
          <p:nvPr/>
        </p:nvSpPr>
        <p:spPr bwMode="auto">
          <a:xfrm>
            <a:off x="7958138" y="3129756"/>
            <a:ext cx="141288" cy="195263"/>
          </a:xfrm>
          <a:custGeom>
            <a:avLst/>
            <a:gdLst/>
            <a:ahLst/>
            <a:cxnLst>
              <a:cxn ang="0">
                <a:pos x="40" y="54"/>
              </a:cxn>
              <a:cxn ang="0">
                <a:pos x="40" y="56"/>
              </a:cxn>
              <a:cxn ang="0">
                <a:pos x="31" y="57"/>
              </a:cxn>
              <a:cxn ang="0">
                <a:pos x="5" y="38"/>
              </a:cxn>
              <a:cxn ang="0">
                <a:pos x="1" y="38"/>
              </a:cxn>
              <a:cxn ang="0">
                <a:pos x="0" y="36"/>
              </a:cxn>
              <a:cxn ang="0">
                <a:pos x="0" y="32"/>
              </a:cxn>
              <a:cxn ang="0">
                <a:pos x="1" y="31"/>
              </a:cxn>
              <a:cxn ang="0">
                <a:pos x="4" y="31"/>
              </a:cxn>
              <a:cxn ang="0">
                <a:pos x="4" y="26"/>
              </a:cxn>
              <a:cxn ang="0">
                <a:pos x="1" y="26"/>
              </a:cxn>
              <a:cxn ang="0">
                <a:pos x="0" y="25"/>
              </a:cxn>
              <a:cxn ang="0">
                <a:pos x="0" y="20"/>
              </a:cxn>
              <a:cxn ang="0">
                <a:pos x="1" y="19"/>
              </a:cxn>
              <a:cxn ang="0">
                <a:pos x="5" y="19"/>
              </a:cxn>
              <a:cxn ang="0">
                <a:pos x="31" y="0"/>
              </a:cxn>
              <a:cxn ang="0">
                <a:pos x="39" y="1"/>
              </a:cxn>
              <a:cxn ang="0">
                <a:pos x="39" y="2"/>
              </a:cxn>
              <a:cxn ang="0">
                <a:pos x="40" y="3"/>
              </a:cxn>
              <a:cxn ang="0">
                <a:pos x="38" y="9"/>
              </a:cxn>
              <a:cxn ang="0">
                <a:pos x="36" y="10"/>
              </a:cxn>
              <a:cxn ang="0">
                <a:pos x="31" y="10"/>
              </a:cxn>
              <a:cxn ang="0">
                <a:pos x="16" y="19"/>
              </a:cxn>
              <a:cxn ang="0">
                <a:pos x="34" y="19"/>
              </a:cxn>
              <a:cxn ang="0">
                <a:pos x="35" y="20"/>
              </a:cxn>
              <a:cxn ang="0">
                <a:pos x="36" y="21"/>
              </a:cxn>
              <a:cxn ang="0">
                <a:pos x="35" y="25"/>
              </a:cxn>
              <a:cxn ang="0">
                <a:pos x="33" y="26"/>
              </a:cxn>
              <a:cxn ang="0">
                <a:pos x="14" y="26"/>
              </a:cxn>
              <a:cxn ang="0">
                <a:pos x="14" y="31"/>
              </a:cxn>
              <a:cxn ang="0">
                <a:pos x="32" y="31"/>
              </a:cxn>
              <a:cxn ang="0">
                <a:pos x="33" y="31"/>
              </a:cxn>
              <a:cxn ang="0">
                <a:pos x="33" y="32"/>
              </a:cxn>
              <a:cxn ang="0">
                <a:pos x="33" y="37"/>
              </a:cxn>
              <a:cxn ang="0">
                <a:pos x="31" y="38"/>
              </a:cxn>
              <a:cxn ang="0">
                <a:pos x="16" y="38"/>
              </a:cxn>
              <a:cxn ang="0">
                <a:pos x="31" y="48"/>
              </a:cxn>
              <a:cxn ang="0">
                <a:pos x="37" y="47"/>
              </a:cxn>
              <a:cxn ang="0">
                <a:pos x="38" y="47"/>
              </a:cxn>
              <a:cxn ang="0">
                <a:pos x="39" y="48"/>
              </a:cxn>
              <a:cxn ang="0">
                <a:pos x="40" y="54"/>
              </a:cxn>
            </a:cxnLst>
            <a:rect l="0" t="0" r="r" b="b"/>
            <a:pathLst>
              <a:path w="41" h="57">
                <a:moveTo>
                  <a:pt x="40" y="54"/>
                </a:moveTo>
                <a:cubicBezTo>
                  <a:pt x="41" y="55"/>
                  <a:pt x="40" y="55"/>
                  <a:pt x="40" y="56"/>
                </a:cubicBezTo>
                <a:cubicBezTo>
                  <a:pt x="39" y="56"/>
                  <a:pt x="36" y="57"/>
                  <a:pt x="31" y="57"/>
                </a:cubicBezTo>
                <a:cubicBezTo>
                  <a:pt x="18" y="57"/>
                  <a:pt x="8" y="49"/>
                  <a:pt x="5" y="38"/>
                </a:cubicBezTo>
                <a:cubicBezTo>
                  <a:pt x="1" y="38"/>
                  <a:pt x="1" y="38"/>
                  <a:pt x="1" y="38"/>
                </a:cubicBezTo>
                <a:cubicBezTo>
                  <a:pt x="0" y="38"/>
                  <a:pt x="0" y="37"/>
                  <a:pt x="0" y="36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1"/>
                  <a:pt x="0" y="31"/>
                  <a:pt x="1" y="31"/>
                </a:cubicBezTo>
                <a:cubicBezTo>
                  <a:pt x="4" y="31"/>
                  <a:pt x="4" y="31"/>
                  <a:pt x="4" y="31"/>
                </a:cubicBezTo>
                <a:cubicBezTo>
                  <a:pt x="4" y="29"/>
                  <a:pt x="4" y="28"/>
                  <a:pt x="4" y="26"/>
                </a:cubicBezTo>
                <a:cubicBezTo>
                  <a:pt x="1" y="26"/>
                  <a:pt x="1" y="26"/>
                  <a:pt x="1" y="26"/>
                </a:cubicBezTo>
                <a:cubicBezTo>
                  <a:pt x="0" y="26"/>
                  <a:pt x="0" y="26"/>
                  <a:pt x="0" y="25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19"/>
                  <a:pt x="1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9" y="8"/>
                  <a:pt x="19" y="0"/>
                  <a:pt x="31" y="0"/>
                </a:cubicBezTo>
                <a:cubicBezTo>
                  <a:pt x="35" y="0"/>
                  <a:pt x="38" y="1"/>
                  <a:pt x="39" y="1"/>
                </a:cubicBezTo>
                <a:cubicBezTo>
                  <a:pt x="39" y="1"/>
                  <a:pt x="39" y="2"/>
                  <a:pt x="39" y="2"/>
                </a:cubicBezTo>
                <a:cubicBezTo>
                  <a:pt x="40" y="2"/>
                  <a:pt x="40" y="3"/>
                  <a:pt x="40" y="3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10"/>
                  <a:pt x="37" y="10"/>
                  <a:pt x="36" y="10"/>
                </a:cubicBezTo>
                <a:cubicBezTo>
                  <a:pt x="36" y="10"/>
                  <a:pt x="34" y="10"/>
                  <a:pt x="31" y="10"/>
                </a:cubicBezTo>
                <a:cubicBezTo>
                  <a:pt x="24" y="10"/>
                  <a:pt x="18" y="13"/>
                  <a:pt x="16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5" y="19"/>
                  <a:pt x="35" y="19"/>
                  <a:pt x="35" y="20"/>
                </a:cubicBezTo>
                <a:cubicBezTo>
                  <a:pt x="36" y="20"/>
                  <a:pt x="36" y="20"/>
                  <a:pt x="36" y="21"/>
                </a:cubicBezTo>
                <a:cubicBezTo>
                  <a:pt x="35" y="25"/>
                  <a:pt x="35" y="25"/>
                  <a:pt x="35" y="25"/>
                </a:cubicBezTo>
                <a:cubicBezTo>
                  <a:pt x="35" y="26"/>
                  <a:pt x="34" y="26"/>
                  <a:pt x="33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8"/>
                  <a:pt x="14" y="29"/>
                  <a:pt x="14" y="31"/>
                </a:cubicBezTo>
                <a:cubicBezTo>
                  <a:pt x="32" y="31"/>
                  <a:pt x="32" y="31"/>
                  <a:pt x="32" y="31"/>
                </a:cubicBezTo>
                <a:cubicBezTo>
                  <a:pt x="33" y="31"/>
                  <a:pt x="33" y="31"/>
                  <a:pt x="33" y="31"/>
                </a:cubicBezTo>
                <a:cubicBezTo>
                  <a:pt x="33" y="31"/>
                  <a:pt x="34" y="32"/>
                  <a:pt x="33" y="32"/>
                </a:cubicBezTo>
                <a:cubicBezTo>
                  <a:pt x="33" y="37"/>
                  <a:pt x="33" y="37"/>
                  <a:pt x="33" y="37"/>
                </a:cubicBezTo>
                <a:cubicBezTo>
                  <a:pt x="32" y="37"/>
                  <a:pt x="32" y="38"/>
                  <a:pt x="31" y="38"/>
                </a:cubicBezTo>
                <a:cubicBezTo>
                  <a:pt x="16" y="38"/>
                  <a:pt x="16" y="38"/>
                  <a:pt x="16" y="38"/>
                </a:cubicBezTo>
                <a:cubicBezTo>
                  <a:pt x="18" y="44"/>
                  <a:pt x="24" y="48"/>
                  <a:pt x="31" y="48"/>
                </a:cubicBezTo>
                <a:cubicBezTo>
                  <a:pt x="34" y="48"/>
                  <a:pt x="37" y="47"/>
                  <a:pt x="37" y="47"/>
                </a:cubicBezTo>
                <a:cubicBezTo>
                  <a:pt x="38" y="47"/>
                  <a:pt x="38" y="47"/>
                  <a:pt x="38" y="47"/>
                </a:cubicBezTo>
                <a:cubicBezTo>
                  <a:pt x="39" y="47"/>
                  <a:pt x="39" y="47"/>
                  <a:pt x="39" y="48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2" name="Freeform 76"/>
          <p:cNvSpPr>
            <a:spLocks noEditPoints="1"/>
          </p:cNvSpPr>
          <p:nvPr/>
        </p:nvSpPr>
        <p:spPr bwMode="auto">
          <a:xfrm>
            <a:off x="8453438" y="3129756"/>
            <a:ext cx="212725" cy="212725"/>
          </a:xfrm>
          <a:custGeom>
            <a:avLst/>
            <a:gdLst/>
            <a:ahLst/>
            <a:cxnLst>
              <a:cxn ang="0">
                <a:pos x="62" y="31"/>
              </a:cxn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2" y="31"/>
              </a:cxn>
              <a:cxn ang="0">
                <a:pos x="37" y="12"/>
              </a:cxn>
              <a:cxn ang="0">
                <a:pos x="37" y="11"/>
              </a:cxn>
              <a:cxn ang="0">
                <a:pos x="36" y="11"/>
              </a:cxn>
              <a:cxn ang="0">
                <a:pos x="27" y="11"/>
              </a:cxn>
              <a:cxn ang="0">
                <a:pos x="26" y="11"/>
              </a:cxn>
              <a:cxn ang="0">
                <a:pos x="26" y="12"/>
              </a:cxn>
              <a:cxn ang="0">
                <a:pos x="26" y="37"/>
              </a:cxn>
              <a:cxn ang="0">
                <a:pos x="28" y="38"/>
              </a:cxn>
              <a:cxn ang="0">
                <a:pos x="35" y="38"/>
              </a:cxn>
              <a:cxn ang="0">
                <a:pos x="36" y="37"/>
              </a:cxn>
              <a:cxn ang="0">
                <a:pos x="37" y="12"/>
              </a:cxn>
              <a:cxn ang="0">
                <a:pos x="36" y="43"/>
              </a:cxn>
              <a:cxn ang="0">
                <a:pos x="35" y="42"/>
              </a:cxn>
              <a:cxn ang="0">
                <a:pos x="28" y="42"/>
              </a:cxn>
              <a:cxn ang="0">
                <a:pos x="26" y="43"/>
              </a:cxn>
              <a:cxn ang="0">
                <a:pos x="26" y="51"/>
              </a:cxn>
              <a:cxn ang="0">
                <a:pos x="28" y="52"/>
              </a:cxn>
              <a:cxn ang="0">
                <a:pos x="35" y="52"/>
              </a:cxn>
              <a:cxn ang="0">
                <a:pos x="36" y="51"/>
              </a:cxn>
              <a:cxn ang="0">
                <a:pos x="36" y="43"/>
              </a:cxn>
            </a:cxnLst>
            <a:rect l="0" t="0" r="r" b="b"/>
            <a:pathLst>
              <a:path w="62" h="62">
                <a:moveTo>
                  <a:pt x="62" y="31"/>
                </a:moveTo>
                <a:cubicBezTo>
                  <a:pt x="62" y="48"/>
                  <a:pt x="48" y="62"/>
                  <a:pt x="31" y="62"/>
                </a:cubicBez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lose/>
                <a:moveTo>
                  <a:pt x="37" y="12"/>
                </a:moveTo>
                <a:cubicBezTo>
                  <a:pt x="37" y="11"/>
                  <a:pt x="37" y="11"/>
                  <a:pt x="37" y="11"/>
                </a:cubicBezTo>
                <a:cubicBezTo>
                  <a:pt x="36" y="11"/>
                  <a:pt x="36" y="11"/>
                  <a:pt x="36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6" y="11"/>
                  <a:pt x="26" y="11"/>
                </a:cubicBezTo>
                <a:cubicBezTo>
                  <a:pt x="26" y="11"/>
                  <a:pt x="26" y="11"/>
                  <a:pt x="26" y="12"/>
                </a:cubicBezTo>
                <a:cubicBezTo>
                  <a:pt x="26" y="37"/>
                  <a:pt x="26" y="37"/>
                  <a:pt x="26" y="37"/>
                </a:cubicBezTo>
                <a:cubicBezTo>
                  <a:pt x="26" y="37"/>
                  <a:pt x="27" y="38"/>
                  <a:pt x="28" y="38"/>
                </a:cubicBezTo>
                <a:cubicBezTo>
                  <a:pt x="35" y="38"/>
                  <a:pt x="35" y="38"/>
                  <a:pt x="35" y="38"/>
                </a:cubicBezTo>
                <a:cubicBezTo>
                  <a:pt x="36" y="38"/>
                  <a:pt x="36" y="37"/>
                  <a:pt x="36" y="37"/>
                </a:cubicBezTo>
                <a:lnTo>
                  <a:pt x="37" y="12"/>
                </a:lnTo>
                <a:close/>
                <a:moveTo>
                  <a:pt x="36" y="43"/>
                </a:moveTo>
                <a:cubicBezTo>
                  <a:pt x="36" y="42"/>
                  <a:pt x="36" y="42"/>
                  <a:pt x="35" y="42"/>
                </a:cubicBezTo>
                <a:cubicBezTo>
                  <a:pt x="28" y="42"/>
                  <a:pt x="28" y="42"/>
                  <a:pt x="28" y="42"/>
                </a:cubicBezTo>
                <a:cubicBezTo>
                  <a:pt x="27" y="42"/>
                  <a:pt x="26" y="42"/>
                  <a:pt x="26" y="43"/>
                </a:cubicBezTo>
                <a:cubicBezTo>
                  <a:pt x="26" y="51"/>
                  <a:pt x="26" y="51"/>
                  <a:pt x="26" y="51"/>
                </a:cubicBezTo>
                <a:cubicBezTo>
                  <a:pt x="26" y="51"/>
                  <a:pt x="27" y="52"/>
                  <a:pt x="28" y="52"/>
                </a:cubicBezTo>
                <a:cubicBezTo>
                  <a:pt x="35" y="52"/>
                  <a:pt x="35" y="52"/>
                  <a:pt x="35" y="52"/>
                </a:cubicBezTo>
                <a:cubicBezTo>
                  <a:pt x="36" y="52"/>
                  <a:pt x="36" y="51"/>
                  <a:pt x="36" y="51"/>
                </a:cubicBezTo>
                <a:lnTo>
                  <a:pt x="36" y="4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3" name="Freeform 77"/>
          <p:cNvSpPr>
            <a:spLocks noEditPoints="1"/>
          </p:cNvSpPr>
          <p:nvPr/>
        </p:nvSpPr>
        <p:spPr bwMode="auto">
          <a:xfrm>
            <a:off x="8948738" y="3129756"/>
            <a:ext cx="209550" cy="212725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51" y="13"/>
              </a:cxn>
              <a:cxn ang="0">
                <a:pos x="49" y="11"/>
              </a:cxn>
              <a:cxn ang="0">
                <a:pos x="29" y="11"/>
              </a:cxn>
              <a:cxn ang="0">
                <a:pos x="27" y="12"/>
              </a:cxn>
              <a:cxn ang="0">
                <a:pos x="28" y="15"/>
              </a:cxn>
              <a:cxn ang="0">
                <a:pos x="33" y="21"/>
              </a:cxn>
              <a:cxn ang="0">
                <a:pos x="12" y="42"/>
              </a:cxn>
              <a:cxn ang="0">
                <a:pos x="12" y="46"/>
              </a:cxn>
              <a:cxn ang="0">
                <a:pos x="16" y="50"/>
              </a:cxn>
              <a:cxn ang="0">
                <a:pos x="20" y="50"/>
              </a:cxn>
              <a:cxn ang="0">
                <a:pos x="41" y="29"/>
              </a:cxn>
              <a:cxn ang="0">
                <a:pos x="47" y="34"/>
              </a:cxn>
              <a:cxn ang="0">
                <a:pos x="49" y="35"/>
              </a:cxn>
              <a:cxn ang="0">
                <a:pos x="50" y="35"/>
              </a:cxn>
              <a:cxn ang="0">
                <a:pos x="51" y="33"/>
              </a:cxn>
              <a:cxn ang="0">
                <a:pos x="51" y="13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51" y="13"/>
                </a:moveTo>
                <a:cubicBezTo>
                  <a:pt x="51" y="12"/>
                  <a:pt x="50" y="11"/>
                  <a:pt x="49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8" y="11"/>
                  <a:pt x="27" y="11"/>
                  <a:pt x="27" y="12"/>
                </a:cubicBezTo>
                <a:cubicBezTo>
                  <a:pt x="27" y="13"/>
                  <a:pt x="27" y="14"/>
                  <a:pt x="28" y="15"/>
                </a:cubicBezTo>
                <a:cubicBezTo>
                  <a:pt x="33" y="21"/>
                  <a:pt x="33" y="21"/>
                  <a:pt x="33" y="21"/>
                </a:cubicBezTo>
                <a:cubicBezTo>
                  <a:pt x="12" y="42"/>
                  <a:pt x="12" y="42"/>
                  <a:pt x="12" y="42"/>
                </a:cubicBezTo>
                <a:cubicBezTo>
                  <a:pt x="11" y="43"/>
                  <a:pt x="11" y="45"/>
                  <a:pt x="12" y="46"/>
                </a:cubicBezTo>
                <a:cubicBezTo>
                  <a:pt x="16" y="50"/>
                  <a:pt x="16" y="50"/>
                  <a:pt x="16" y="50"/>
                </a:cubicBezTo>
                <a:cubicBezTo>
                  <a:pt x="17" y="51"/>
                  <a:pt x="19" y="51"/>
                  <a:pt x="20" y="50"/>
                </a:cubicBezTo>
                <a:cubicBezTo>
                  <a:pt x="41" y="29"/>
                  <a:pt x="41" y="29"/>
                  <a:pt x="41" y="29"/>
                </a:cubicBezTo>
                <a:cubicBezTo>
                  <a:pt x="47" y="34"/>
                  <a:pt x="47" y="34"/>
                  <a:pt x="47" y="34"/>
                </a:cubicBezTo>
                <a:cubicBezTo>
                  <a:pt x="47" y="35"/>
                  <a:pt x="48" y="35"/>
                  <a:pt x="49" y="35"/>
                </a:cubicBezTo>
                <a:cubicBezTo>
                  <a:pt x="49" y="35"/>
                  <a:pt x="49" y="35"/>
                  <a:pt x="50" y="35"/>
                </a:cubicBezTo>
                <a:cubicBezTo>
                  <a:pt x="51" y="35"/>
                  <a:pt x="51" y="34"/>
                  <a:pt x="51" y="33"/>
                </a:cubicBezTo>
                <a:lnTo>
                  <a:pt x="51" y="1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4" name="Freeform 78"/>
          <p:cNvSpPr/>
          <p:nvPr/>
        </p:nvSpPr>
        <p:spPr bwMode="auto">
          <a:xfrm>
            <a:off x="9456738" y="3112294"/>
            <a:ext cx="120650" cy="230188"/>
          </a:xfrm>
          <a:custGeom>
            <a:avLst/>
            <a:gdLst/>
            <a:ahLst/>
            <a:cxnLst>
              <a:cxn ang="0">
                <a:pos x="35" y="11"/>
              </a:cxn>
              <a:cxn ang="0">
                <a:pos x="29" y="11"/>
              </a:cxn>
              <a:cxn ang="0">
                <a:pos x="23" y="17"/>
              </a:cxn>
              <a:cxn ang="0">
                <a:pos x="23" y="25"/>
              </a:cxn>
              <a:cxn ang="0">
                <a:pos x="35" y="25"/>
              </a:cxn>
              <a:cxn ang="0">
                <a:pos x="33" y="37"/>
              </a:cxn>
              <a:cxn ang="0">
                <a:pos x="23" y="37"/>
              </a:cxn>
              <a:cxn ang="0">
                <a:pos x="23" y="67"/>
              </a:cxn>
              <a:cxn ang="0">
                <a:pos x="11" y="67"/>
              </a:cxn>
              <a:cxn ang="0">
                <a:pos x="11" y="37"/>
              </a:cxn>
              <a:cxn ang="0">
                <a:pos x="0" y="37"/>
              </a:cxn>
              <a:cxn ang="0">
                <a:pos x="0" y="25"/>
              </a:cxn>
              <a:cxn ang="0">
                <a:pos x="11" y="25"/>
              </a:cxn>
              <a:cxn ang="0">
                <a:pos x="11" y="16"/>
              </a:cxn>
              <a:cxn ang="0">
                <a:pos x="26" y="0"/>
              </a:cxn>
              <a:cxn ang="0">
                <a:pos x="35" y="1"/>
              </a:cxn>
              <a:cxn ang="0">
                <a:pos x="35" y="11"/>
              </a:cxn>
            </a:cxnLst>
            <a:rect l="0" t="0" r="r" b="b"/>
            <a:pathLst>
              <a:path w="35" h="67">
                <a:moveTo>
                  <a:pt x="35" y="11"/>
                </a:moveTo>
                <a:cubicBezTo>
                  <a:pt x="29" y="11"/>
                  <a:pt x="29" y="11"/>
                  <a:pt x="29" y="11"/>
                </a:cubicBezTo>
                <a:cubicBezTo>
                  <a:pt x="24" y="11"/>
                  <a:pt x="23" y="14"/>
                  <a:pt x="23" y="17"/>
                </a:cubicBezTo>
                <a:cubicBezTo>
                  <a:pt x="23" y="25"/>
                  <a:pt x="23" y="25"/>
                  <a:pt x="23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33" y="37"/>
                  <a:pt x="33" y="37"/>
                  <a:pt x="3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67"/>
                  <a:pt x="23" y="67"/>
                  <a:pt x="23" y="67"/>
                </a:cubicBezTo>
                <a:cubicBezTo>
                  <a:pt x="11" y="67"/>
                  <a:pt x="11" y="67"/>
                  <a:pt x="11" y="67"/>
                </a:cubicBezTo>
                <a:cubicBezTo>
                  <a:pt x="11" y="37"/>
                  <a:pt x="11" y="37"/>
                  <a:pt x="11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25"/>
                  <a:pt x="0" y="25"/>
                  <a:pt x="0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16"/>
                  <a:pt x="11" y="16"/>
                  <a:pt x="11" y="16"/>
                </a:cubicBezTo>
                <a:cubicBezTo>
                  <a:pt x="11" y="6"/>
                  <a:pt x="17" y="0"/>
                  <a:pt x="26" y="0"/>
                </a:cubicBezTo>
                <a:cubicBezTo>
                  <a:pt x="30" y="0"/>
                  <a:pt x="34" y="1"/>
                  <a:pt x="35" y="1"/>
                </a:cubicBezTo>
                <a:lnTo>
                  <a:pt x="35" y="1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5" name="Freeform 79"/>
          <p:cNvSpPr>
            <a:spLocks noEditPoints="1"/>
          </p:cNvSpPr>
          <p:nvPr/>
        </p:nvSpPr>
        <p:spPr bwMode="auto">
          <a:xfrm>
            <a:off x="9937751" y="3112294"/>
            <a:ext cx="247650" cy="247650"/>
          </a:xfrm>
          <a:custGeom>
            <a:avLst/>
            <a:gdLst/>
            <a:ahLst/>
            <a:cxnLst>
              <a:cxn ang="0">
                <a:pos x="18" y="66"/>
              </a:cxn>
              <a:cxn ang="0">
                <a:pos x="6" y="72"/>
              </a:cxn>
              <a:cxn ang="0">
                <a:pos x="0" y="22"/>
              </a:cxn>
              <a:cxn ang="0">
                <a:pos x="11" y="16"/>
              </a:cxn>
              <a:cxn ang="0">
                <a:pos x="72" y="31"/>
              </a:cxn>
              <a:cxn ang="0">
                <a:pos x="61" y="72"/>
              </a:cxn>
              <a:cxn ang="0">
                <a:pos x="20" y="66"/>
              </a:cxn>
              <a:cxn ang="0">
                <a:pos x="24" y="0"/>
              </a:cxn>
              <a:cxn ang="0">
                <a:pos x="58" y="3"/>
              </a:cxn>
              <a:cxn ang="0">
                <a:pos x="67" y="16"/>
              </a:cxn>
              <a:cxn ang="0">
                <a:pos x="72" y="31"/>
              </a:cxn>
              <a:cxn ang="0">
                <a:pos x="55" y="16"/>
              </a:cxn>
              <a:cxn ang="0">
                <a:pos x="51" y="5"/>
              </a:cxn>
              <a:cxn ang="0">
                <a:pos x="25" y="26"/>
              </a:cxn>
              <a:cxn ang="0">
                <a:pos x="61" y="16"/>
              </a:cxn>
              <a:cxn ang="0">
                <a:pos x="36" y="35"/>
              </a:cxn>
              <a:cxn ang="0">
                <a:pos x="29" y="36"/>
              </a:cxn>
              <a:cxn ang="0">
                <a:pos x="31" y="43"/>
              </a:cxn>
              <a:cxn ang="0">
                <a:pos x="37" y="41"/>
              </a:cxn>
              <a:cxn ang="0">
                <a:pos x="37" y="47"/>
              </a:cxn>
              <a:cxn ang="0">
                <a:pos x="31" y="45"/>
              </a:cxn>
              <a:cxn ang="0">
                <a:pos x="29" y="52"/>
              </a:cxn>
              <a:cxn ang="0">
                <a:pos x="36" y="53"/>
              </a:cxn>
              <a:cxn ang="0">
                <a:pos x="37" y="47"/>
              </a:cxn>
              <a:cxn ang="0">
                <a:pos x="36" y="56"/>
              </a:cxn>
              <a:cxn ang="0">
                <a:pos x="29" y="57"/>
              </a:cxn>
              <a:cxn ang="0">
                <a:pos x="31" y="63"/>
              </a:cxn>
              <a:cxn ang="0">
                <a:pos x="37" y="62"/>
              </a:cxn>
              <a:cxn ang="0">
                <a:pos x="47" y="36"/>
              </a:cxn>
              <a:cxn ang="0">
                <a:pos x="41" y="35"/>
              </a:cxn>
              <a:cxn ang="0">
                <a:pos x="40" y="41"/>
              </a:cxn>
              <a:cxn ang="0">
                <a:pos x="46" y="43"/>
              </a:cxn>
              <a:cxn ang="0">
                <a:pos x="47" y="36"/>
              </a:cxn>
              <a:cxn ang="0">
                <a:pos x="46" y="45"/>
              </a:cxn>
              <a:cxn ang="0">
                <a:pos x="40" y="47"/>
              </a:cxn>
              <a:cxn ang="0">
                <a:pos x="41" y="53"/>
              </a:cxn>
              <a:cxn ang="0">
                <a:pos x="47" y="52"/>
              </a:cxn>
              <a:cxn ang="0">
                <a:pos x="47" y="57"/>
              </a:cxn>
              <a:cxn ang="0">
                <a:pos x="41" y="56"/>
              </a:cxn>
              <a:cxn ang="0">
                <a:pos x="40" y="62"/>
              </a:cxn>
              <a:cxn ang="0">
                <a:pos x="46" y="63"/>
              </a:cxn>
              <a:cxn ang="0">
                <a:pos x="47" y="57"/>
              </a:cxn>
              <a:cxn ang="0">
                <a:pos x="56" y="35"/>
              </a:cxn>
              <a:cxn ang="0">
                <a:pos x="50" y="36"/>
              </a:cxn>
              <a:cxn ang="0">
                <a:pos x="51" y="43"/>
              </a:cxn>
              <a:cxn ang="0">
                <a:pos x="58" y="41"/>
              </a:cxn>
              <a:cxn ang="0">
                <a:pos x="58" y="47"/>
              </a:cxn>
              <a:cxn ang="0">
                <a:pos x="51" y="45"/>
              </a:cxn>
              <a:cxn ang="0">
                <a:pos x="50" y="52"/>
              </a:cxn>
              <a:cxn ang="0">
                <a:pos x="56" y="53"/>
              </a:cxn>
              <a:cxn ang="0">
                <a:pos x="58" y="47"/>
              </a:cxn>
              <a:cxn ang="0">
                <a:pos x="56" y="56"/>
              </a:cxn>
              <a:cxn ang="0">
                <a:pos x="50" y="57"/>
              </a:cxn>
              <a:cxn ang="0">
                <a:pos x="51" y="63"/>
              </a:cxn>
              <a:cxn ang="0">
                <a:pos x="58" y="62"/>
              </a:cxn>
            </a:cxnLst>
            <a:rect l="0" t="0" r="r" b="b"/>
            <a:pathLst>
              <a:path w="72" h="72">
                <a:moveTo>
                  <a:pt x="18" y="22"/>
                </a:moveTo>
                <a:cubicBezTo>
                  <a:pt x="18" y="66"/>
                  <a:pt x="18" y="66"/>
                  <a:pt x="18" y="66"/>
                </a:cubicBezTo>
                <a:cubicBezTo>
                  <a:pt x="18" y="69"/>
                  <a:pt x="15" y="72"/>
                  <a:pt x="11" y="72"/>
                </a:cubicBezTo>
                <a:cubicBezTo>
                  <a:pt x="6" y="72"/>
                  <a:pt x="6" y="72"/>
                  <a:pt x="6" y="72"/>
                </a:cubicBezTo>
                <a:cubicBezTo>
                  <a:pt x="3" y="72"/>
                  <a:pt x="0" y="69"/>
                  <a:pt x="0" y="66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9"/>
                  <a:pt x="3" y="16"/>
                  <a:pt x="6" y="16"/>
                </a:cubicBezTo>
                <a:cubicBezTo>
                  <a:pt x="11" y="16"/>
                  <a:pt x="11" y="16"/>
                  <a:pt x="11" y="16"/>
                </a:cubicBezTo>
                <a:cubicBezTo>
                  <a:pt x="15" y="16"/>
                  <a:pt x="18" y="19"/>
                  <a:pt x="18" y="22"/>
                </a:cubicBezTo>
                <a:close/>
                <a:moveTo>
                  <a:pt x="72" y="31"/>
                </a:moveTo>
                <a:cubicBezTo>
                  <a:pt x="72" y="62"/>
                  <a:pt x="72" y="62"/>
                  <a:pt x="72" y="62"/>
                </a:cubicBezTo>
                <a:cubicBezTo>
                  <a:pt x="72" y="68"/>
                  <a:pt x="67" y="72"/>
                  <a:pt x="61" y="72"/>
                </a:cubicBezTo>
                <a:cubicBezTo>
                  <a:pt x="27" y="72"/>
                  <a:pt x="27" y="72"/>
                  <a:pt x="27" y="72"/>
                </a:cubicBezTo>
                <a:cubicBezTo>
                  <a:pt x="23" y="72"/>
                  <a:pt x="20" y="69"/>
                  <a:pt x="20" y="66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2"/>
                  <a:pt x="22" y="0"/>
                  <a:pt x="24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3" y="0"/>
                  <a:pt x="56" y="2"/>
                  <a:pt x="58" y="3"/>
                </a:cubicBezTo>
                <a:cubicBezTo>
                  <a:pt x="64" y="9"/>
                  <a:pt x="64" y="9"/>
                  <a:pt x="64" y="9"/>
                </a:cubicBezTo>
                <a:cubicBezTo>
                  <a:pt x="65" y="11"/>
                  <a:pt x="67" y="14"/>
                  <a:pt x="67" y="16"/>
                </a:cubicBezTo>
                <a:cubicBezTo>
                  <a:pt x="67" y="22"/>
                  <a:pt x="67" y="22"/>
                  <a:pt x="67" y="22"/>
                </a:cubicBezTo>
                <a:cubicBezTo>
                  <a:pt x="70" y="24"/>
                  <a:pt x="72" y="27"/>
                  <a:pt x="72" y="31"/>
                </a:cubicBezTo>
                <a:close/>
                <a:moveTo>
                  <a:pt x="61" y="16"/>
                </a:moveTo>
                <a:cubicBezTo>
                  <a:pt x="55" y="16"/>
                  <a:pt x="55" y="16"/>
                  <a:pt x="55" y="16"/>
                </a:cubicBezTo>
                <a:cubicBezTo>
                  <a:pt x="53" y="16"/>
                  <a:pt x="51" y="14"/>
                  <a:pt x="51" y="12"/>
                </a:cubicBezTo>
                <a:cubicBezTo>
                  <a:pt x="51" y="5"/>
                  <a:pt x="51" y="5"/>
                  <a:pt x="51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26"/>
                  <a:pt x="25" y="26"/>
                  <a:pt x="25" y="26"/>
                </a:cubicBezTo>
                <a:cubicBezTo>
                  <a:pt x="61" y="26"/>
                  <a:pt x="61" y="26"/>
                  <a:pt x="61" y="26"/>
                </a:cubicBezTo>
                <a:lnTo>
                  <a:pt x="61" y="16"/>
                </a:lnTo>
                <a:close/>
                <a:moveTo>
                  <a:pt x="37" y="36"/>
                </a:moveTo>
                <a:cubicBezTo>
                  <a:pt x="37" y="36"/>
                  <a:pt x="36" y="35"/>
                  <a:pt x="36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0" y="35"/>
                  <a:pt x="29" y="36"/>
                  <a:pt x="29" y="36"/>
                </a:cubicBezTo>
                <a:cubicBezTo>
                  <a:pt x="29" y="41"/>
                  <a:pt x="29" y="41"/>
                  <a:pt x="29" y="41"/>
                </a:cubicBezTo>
                <a:cubicBezTo>
                  <a:pt x="29" y="42"/>
                  <a:pt x="30" y="43"/>
                  <a:pt x="31" y="43"/>
                </a:cubicBezTo>
                <a:cubicBezTo>
                  <a:pt x="36" y="43"/>
                  <a:pt x="36" y="43"/>
                  <a:pt x="36" y="43"/>
                </a:cubicBezTo>
                <a:cubicBezTo>
                  <a:pt x="36" y="43"/>
                  <a:pt x="37" y="42"/>
                  <a:pt x="37" y="41"/>
                </a:cubicBezTo>
                <a:lnTo>
                  <a:pt x="37" y="36"/>
                </a:lnTo>
                <a:close/>
                <a:moveTo>
                  <a:pt x="37" y="47"/>
                </a:moveTo>
                <a:cubicBezTo>
                  <a:pt x="37" y="46"/>
                  <a:pt x="36" y="45"/>
                  <a:pt x="36" y="45"/>
                </a:cubicBezTo>
                <a:cubicBezTo>
                  <a:pt x="31" y="45"/>
                  <a:pt x="31" y="45"/>
                  <a:pt x="31" y="45"/>
                </a:cubicBezTo>
                <a:cubicBezTo>
                  <a:pt x="30" y="45"/>
                  <a:pt x="29" y="46"/>
                  <a:pt x="29" y="47"/>
                </a:cubicBezTo>
                <a:cubicBezTo>
                  <a:pt x="29" y="52"/>
                  <a:pt x="29" y="52"/>
                  <a:pt x="29" y="52"/>
                </a:cubicBezTo>
                <a:cubicBezTo>
                  <a:pt x="29" y="52"/>
                  <a:pt x="30" y="53"/>
                  <a:pt x="31" y="53"/>
                </a:cubicBezTo>
                <a:cubicBezTo>
                  <a:pt x="36" y="53"/>
                  <a:pt x="36" y="53"/>
                  <a:pt x="36" y="53"/>
                </a:cubicBezTo>
                <a:cubicBezTo>
                  <a:pt x="36" y="53"/>
                  <a:pt x="37" y="52"/>
                  <a:pt x="37" y="52"/>
                </a:cubicBezTo>
                <a:lnTo>
                  <a:pt x="37" y="47"/>
                </a:lnTo>
                <a:close/>
                <a:moveTo>
                  <a:pt x="37" y="57"/>
                </a:moveTo>
                <a:cubicBezTo>
                  <a:pt x="37" y="56"/>
                  <a:pt x="36" y="56"/>
                  <a:pt x="36" y="56"/>
                </a:cubicBezTo>
                <a:cubicBezTo>
                  <a:pt x="31" y="56"/>
                  <a:pt x="31" y="56"/>
                  <a:pt x="31" y="56"/>
                </a:cubicBezTo>
                <a:cubicBezTo>
                  <a:pt x="30" y="56"/>
                  <a:pt x="29" y="56"/>
                  <a:pt x="29" y="57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3"/>
                  <a:pt x="30" y="63"/>
                  <a:pt x="31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6" y="63"/>
                  <a:pt x="37" y="63"/>
                  <a:pt x="37" y="62"/>
                </a:cubicBezTo>
                <a:lnTo>
                  <a:pt x="37" y="57"/>
                </a:lnTo>
                <a:close/>
                <a:moveTo>
                  <a:pt x="47" y="36"/>
                </a:moveTo>
                <a:cubicBezTo>
                  <a:pt x="47" y="36"/>
                  <a:pt x="47" y="35"/>
                  <a:pt x="46" y="35"/>
                </a:cubicBezTo>
                <a:cubicBezTo>
                  <a:pt x="41" y="35"/>
                  <a:pt x="41" y="35"/>
                  <a:pt x="41" y="35"/>
                </a:cubicBezTo>
                <a:cubicBezTo>
                  <a:pt x="40" y="35"/>
                  <a:pt x="40" y="36"/>
                  <a:pt x="40" y="36"/>
                </a:cubicBezTo>
                <a:cubicBezTo>
                  <a:pt x="40" y="41"/>
                  <a:pt x="40" y="41"/>
                  <a:pt x="40" y="41"/>
                </a:cubicBezTo>
                <a:cubicBezTo>
                  <a:pt x="40" y="42"/>
                  <a:pt x="40" y="43"/>
                  <a:pt x="41" y="43"/>
                </a:cubicBezTo>
                <a:cubicBezTo>
                  <a:pt x="46" y="43"/>
                  <a:pt x="46" y="43"/>
                  <a:pt x="46" y="43"/>
                </a:cubicBezTo>
                <a:cubicBezTo>
                  <a:pt x="47" y="43"/>
                  <a:pt x="47" y="42"/>
                  <a:pt x="47" y="41"/>
                </a:cubicBezTo>
                <a:lnTo>
                  <a:pt x="47" y="36"/>
                </a:lnTo>
                <a:close/>
                <a:moveTo>
                  <a:pt x="47" y="47"/>
                </a:moveTo>
                <a:cubicBezTo>
                  <a:pt x="47" y="46"/>
                  <a:pt x="47" y="45"/>
                  <a:pt x="46" y="45"/>
                </a:cubicBezTo>
                <a:cubicBezTo>
                  <a:pt x="41" y="45"/>
                  <a:pt x="41" y="45"/>
                  <a:pt x="41" y="45"/>
                </a:cubicBezTo>
                <a:cubicBezTo>
                  <a:pt x="40" y="45"/>
                  <a:pt x="40" y="46"/>
                  <a:pt x="40" y="47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2"/>
                  <a:pt x="40" y="53"/>
                  <a:pt x="41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7" y="53"/>
                  <a:pt x="47" y="52"/>
                  <a:pt x="47" y="52"/>
                </a:cubicBezTo>
                <a:lnTo>
                  <a:pt x="47" y="47"/>
                </a:lnTo>
                <a:close/>
                <a:moveTo>
                  <a:pt x="47" y="57"/>
                </a:moveTo>
                <a:cubicBezTo>
                  <a:pt x="47" y="56"/>
                  <a:pt x="47" y="56"/>
                  <a:pt x="46" y="56"/>
                </a:cubicBezTo>
                <a:cubicBezTo>
                  <a:pt x="41" y="56"/>
                  <a:pt x="41" y="56"/>
                  <a:pt x="41" y="56"/>
                </a:cubicBezTo>
                <a:cubicBezTo>
                  <a:pt x="40" y="56"/>
                  <a:pt x="40" y="56"/>
                  <a:pt x="40" y="57"/>
                </a:cubicBezTo>
                <a:cubicBezTo>
                  <a:pt x="40" y="62"/>
                  <a:pt x="40" y="62"/>
                  <a:pt x="40" y="62"/>
                </a:cubicBezTo>
                <a:cubicBezTo>
                  <a:pt x="40" y="63"/>
                  <a:pt x="40" y="63"/>
                  <a:pt x="41" y="63"/>
                </a:cubicBezTo>
                <a:cubicBezTo>
                  <a:pt x="46" y="63"/>
                  <a:pt x="46" y="63"/>
                  <a:pt x="46" y="63"/>
                </a:cubicBezTo>
                <a:cubicBezTo>
                  <a:pt x="47" y="63"/>
                  <a:pt x="47" y="63"/>
                  <a:pt x="47" y="62"/>
                </a:cubicBezTo>
                <a:lnTo>
                  <a:pt x="47" y="57"/>
                </a:lnTo>
                <a:close/>
                <a:moveTo>
                  <a:pt x="58" y="36"/>
                </a:moveTo>
                <a:cubicBezTo>
                  <a:pt x="58" y="36"/>
                  <a:pt x="57" y="35"/>
                  <a:pt x="56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0" y="35"/>
                  <a:pt x="50" y="36"/>
                  <a:pt x="50" y="36"/>
                </a:cubicBezTo>
                <a:cubicBezTo>
                  <a:pt x="50" y="41"/>
                  <a:pt x="50" y="41"/>
                  <a:pt x="50" y="41"/>
                </a:cubicBezTo>
                <a:cubicBezTo>
                  <a:pt x="50" y="42"/>
                  <a:pt x="50" y="43"/>
                  <a:pt x="51" y="43"/>
                </a:cubicBezTo>
                <a:cubicBezTo>
                  <a:pt x="56" y="43"/>
                  <a:pt x="56" y="43"/>
                  <a:pt x="56" y="43"/>
                </a:cubicBezTo>
                <a:cubicBezTo>
                  <a:pt x="57" y="43"/>
                  <a:pt x="58" y="42"/>
                  <a:pt x="58" y="41"/>
                </a:cubicBezTo>
                <a:lnTo>
                  <a:pt x="58" y="36"/>
                </a:lnTo>
                <a:close/>
                <a:moveTo>
                  <a:pt x="58" y="47"/>
                </a:moveTo>
                <a:cubicBezTo>
                  <a:pt x="58" y="46"/>
                  <a:pt x="57" y="45"/>
                  <a:pt x="56" y="45"/>
                </a:cubicBezTo>
                <a:cubicBezTo>
                  <a:pt x="51" y="45"/>
                  <a:pt x="51" y="45"/>
                  <a:pt x="51" y="45"/>
                </a:cubicBezTo>
                <a:cubicBezTo>
                  <a:pt x="50" y="45"/>
                  <a:pt x="50" y="46"/>
                  <a:pt x="50" y="47"/>
                </a:cubicBezTo>
                <a:cubicBezTo>
                  <a:pt x="50" y="52"/>
                  <a:pt x="50" y="52"/>
                  <a:pt x="50" y="52"/>
                </a:cubicBezTo>
                <a:cubicBezTo>
                  <a:pt x="50" y="52"/>
                  <a:pt x="50" y="53"/>
                  <a:pt x="51" y="53"/>
                </a:cubicBezTo>
                <a:cubicBezTo>
                  <a:pt x="56" y="53"/>
                  <a:pt x="56" y="53"/>
                  <a:pt x="56" y="53"/>
                </a:cubicBezTo>
                <a:cubicBezTo>
                  <a:pt x="57" y="53"/>
                  <a:pt x="58" y="52"/>
                  <a:pt x="58" y="52"/>
                </a:cubicBezTo>
                <a:lnTo>
                  <a:pt x="58" y="47"/>
                </a:lnTo>
                <a:close/>
                <a:moveTo>
                  <a:pt x="58" y="57"/>
                </a:moveTo>
                <a:cubicBezTo>
                  <a:pt x="58" y="56"/>
                  <a:pt x="57" y="56"/>
                  <a:pt x="56" y="56"/>
                </a:cubicBezTo>
                <a:cubicBezTo>
                  <a:pt x="51" y="56"/>
                  <a:pt x="51" y="56"/>
                  <a:pt x="51" y="56"/>
                </a:cubicBezTo>
                <a:cubicBezTo>
                  <a:pt x="50" y="56"/>
                  <a:pt x="50" y="56"/>
                  <a:pt x="50" y="57"/>
                </a:cubicBezTo>
                <a:cubicBezTo>
                  <a:pt x="50" y="62"/>
                  <a:pt x="50" y="62"/>
                  <a:pt x="50" y="62"/>
                </a:cubicBezTo>
                <a:cubicBezTo>
                  <a:pt x="50" y="63"/>
                  <a:pt x="50" y="63"/>
                  <a:pt x="51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7" y="63"/>
                  <a:pt x="58" y="63"/>
                  <a:pt x="58" y="62"/>
                </a:cubicBezTo>
                <a:lnTo>
                  <a:pt x="58" y="5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6" name="Freeform 80"/>
          <p:cNvSpPr>
            <a:spLocks noEditPoints="1"/>
          </p:cNvSpPr>
          <p:nvPr/>
        </p:nvSpPr>
        <p:spPr bwMode="auto">
          <a:xfrm>
            <a:off x="10364788" y="3112294"/>
            <a:ext cx="209550" cy="247650"/>
          </a:xfrm>
          <a:custGeom>
            <a:avLst/>
            <a:gdLst/>
            <a:ahLst/>
            <a:cxnLst>
              <a:cxn ang="0">
                <a:pos x="61" y="68"/>
              </a:cxn>
              <a:cxn ang="0">
                <a:pos x="4" y="72"/>
              </a:cxn>
              <a:cxn ang="0">
                <a:pos x="0" y="4"/>
              </a:cxn>
              <a:cxn ang="0">
                <a:pos x="40" y="0"/>
              </a:cxn>
              <a:cxn ang="0">
                <a:pos x="59" y="16"/>
              </a:cxn>
              <a:cxn ang="0">
                <a:pos x="56" y="26"/>
              </a:cxn>
              <a:cxn ang="0">
                <a:pos x="36" y="22"/>
              </a:cxn>
              <a:cxn ang="0">
                <a:pos x="31" y="5"/>
              </a:cxn>
              <a:cxn ang="0">
                <a:pos x="25" y="11"/>
              </a:cxn>
              <a:cxn ang="0">
                <a:pos x="5" y="5"/>
              </a:cxn>
              <a:cxn ang="0">
                <a:pos x="56" y="67"/>
              </a:cxn>
              <a:cxn ang="0">
                <a:pos x="35" y="52"/>
              </a:cxn>
              <a:cxn ang="0">
                <a:pos x="25" y="62"/>
              </a:cxn>
              <a:cxn ang="0">
                <a:pos x="16" y="52"/>
              </a:cxn>
              <a:cxn ang="0">
                <a:pos x="20" y="31"/>
              </a:cxn>
              <a:cxn ang="0">
                <a:pos x="25" y="36"/>
              </a:cxn>
              <a:cxn ang="0">
                <a:pos x="31" y="38"/>
              </a:cxn>
              <a:cxn ang="0">
                <a:pos x="25" y="11"/>
              </a:cxn>
              <a:cxn ang="0">
                <a:pos x="20" y="16"/>
              </a:cxn>
              <a:cxn ang="0">
                <a:pos x="25" y="11"/>
              </a:cxn>
              <a:cxn ang="0">
                <a:pos x="20" y="21"/>
              </a:cxn>
              <a:cxn ang="0">
                <a:pos x="25" y="26"/>
              </a:cxn>
              <a:cxn ang="0">
                <a:pos x="31" y="54"/>
              </a:cxn>
              <a:cxn ang="0">
                <a:pos x="20" y="54"/>
              </a:cxn>
              <a:cxn ang="0">
                <a:pos x="31" y="54"/>
              </a:cxn>
              <a:cxn ang="0">
                <a:pos x="25" y="16"/>
              </a:cxn>
              <a:cxn ang="0">
                <a:pos x="31" y="21"/>
              </a:cxn>
              <a:cxn ang="0">
                <a:pos x="31" y="26"/>
              </a:cxn>
              <a:cxn ang="0">
                <a:pos x="25" y="31"/>
              </a:cxn>
              <a:cxn ang="0">
                <a:pos x="31" y="26"/>
              </a:cxn>
              <a:cxn ang="0">
                <a:pos x="56" y="21"/>
              </a:cxn>
              <a:cxn ang="0">
                <a:pos x="43" y="7"/>
              </a:cxn>
              <a:cxn ang="0">
                <a:pos x="41" y="21"/>
              </a:cxn>
            </a:cxnLst>
            <a:rect l="0" t="0" r="r" b="b"/>
            <a:pathLst>
              <a:path w="61" h="72">
                <a:moveTo>
                  <a:pt x="61" y="22"/>
                </a:moveTo>
                <a:cubicBezTo>
                  <a:pt x="61" y="68"/>
                  <a:pt x="61" y="68"/>
                  <a:pt x="61" y="68"/>
                </a:cubicBezTo>
                <a:cubicBezTo>
                  <a:pt x="61" y="71"/>
                  <a:pt x="60" y="72"/>
                  <a:pt x="58" y="72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2"/>
                  <a:pt x="0" y="71"/>
                  <a:pt x="0" y="6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1" y="0"/>
                  <a:pt x="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2" y="0"/>
                  <a:pt x="45" y="2"/>
                  <a:pt x="46" y="3"/>
                </a:cubicBezTo>
                <a:cubicBezTo>
                  <a:pt x="59" y="16"/>
                  <a:pt x="59" y="16"/>
                  <a:pt x="59" y="16"/>
                </a:cubicBezTo>
                <a:cubicBezTo>
                  <a:pt x="60" y="17"/>
                  <a:pt x="61" y="20"/>
                  <a:pt x="61" y="22"/>
                </a:cubicBezTo>
                <a:close/>
                <a:moveTo>
                  <a:pt x="56" y="26"/>
                </a:moveTo>
                <a:cubicBezTo>
                  <a:pt x="40" y="26"/>
                  <a:pt x="40" y="26"/>
                  <a:pt x="40" y="26"/>
                </a:cubicBezTo>
                <a:cubicBezTo>
                  <a:pt x="37" y="26"/>
                  <a:pt x="36" y="24"/>
                  <a:pt x="36" y="22"/>
                </a:cubicBezTo>
                <a:cubicBezTo>
                  <a:pt x="36" y="5"/>
                  <a:pt x="36" y="5"/>
                  <a:pt x="36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11"/>
                  <a:pt x="31" y="11"/>
                  <a:pt x="31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5" y="5"/>
                  <a:pt x="25" y="5"/>
                  <a:pt x="2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67"/>
                  <a:pt x="5" y="67"/>
                  <a:pt x="5" y="67"/>
                </a:cubicBezTo>
                <a:cubicBezTo>
                  <a:pt x="56" y="67"/>
                  <a:pt x="56" y="67"/>
                  <a:pt x="56" y="67"/>
                </a:cubicBezTo>
                <a:lnTo>
                  <a:pt x="56" y="26"/>
                </a:lnTo>
                <a:close/>
                <a:moveTo>
                  <a:pt x="35" y="52"/>
                </a:moveTo>
                <a:cubicBezTo>
                  <a:pt x="36" y="53"/>
                  <a:pt x="36" y="54"/>
                  <a:pt x="36" y="54"/>
                </a:cubicBezTo>
                <a:cubicBezTo>
                  <a:pt x="36" y="59"/>
                  <a:pt x="31" y="62"/>
                  <a:pt x="25" y="62"/>
                </a:cubicBezTo>
                <a:cubicBezTo>
                  <a:pt x="20" y="62"/>
                  <a:pt x="15" y="59"/>
                  <a:pt x="15" y="54"/>
                </a:cubicBezTo>
                <a:cubicBezTo>
                  <a:pt x="15" y="54"/>
                  <a:pt x="15" y="53"/>
                  <a:pt x="16" y="52"/>
                </a:cubicBezTo>
                <a:cubicBezTo>
                  <a:pt x="16" y="52"/>
                  <a:pt x="16" y="50"/>
                  <a:pt x="20" y="36"/>
                </a:cubicBezTo>
                <a:cubicBezTo>
                  <a:pt x="20" y="31"/>
                  <a:pt x="20" y="31"/>
                  <a:pt x="20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6"/>
                  <a:pt x="25" y="36"/>
                  <a:pt x="25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30" y="36"/>
                  <a:pt x="31" y="37"/>
                  <a:pt x="31" y="38"/>
                </a:cubicBezTo>
                <a:cubicBezTo>
                  <a:pt x="35" y="50"/>
                  <a:pt x="35" y="52"/>
                  <a:pt x="35" y="52"/>
                </a:cubicBezTo>
                <a:close/>
                <a:moveTo>
                  <a:pt x="25" y="11"/>
                </a:moveTo>
                <a:cubicBezTo>
                  <a:pt x="20" y="11"/>
                  <a:pt x="20" y="11"/>
                  <a:pt x="20" y="11"/>
                </a:cubicBezTo>
                <a:cubicBezTo>
                  <a:pt x="20" y="16"/>
                  <a:pt x="20" y="16"/>
                  <a:pt x="20" y="16"/>
                </a:cubicBezTo>
                <a:cubicBezTo>
                  <a:pt x="25" y="16"/>
                  <a:pt x="25" y="16"/>
                  <a:pt x="25" y="16"/>
                </a:cubicBezTo>
                <a:lnTo>
                  <a:pt x="25" y="11"/>
                </a:lnTo>
                <a:close/>
                <a:moveTo>
                  <a:pt x="25" y="21"/>
                </a:moveTo>
                <a:cubicBezTo>
                  <a:pt x="20" y="21"/>
                  <a:pt x="20" y="21"/>
                  <a:pt x="20" y="21"/>
                </a:cubicBezTo>
                <a:cubicBezTo>
                  <a:pt x="20" y="26"/>
                  <a:pt x="20" y="26"/>
                  <a:pt x="20" y="26"/>
                </a:cubicBezTo>
                <a:cubicBezTo>
                  <a:pt x="25" y="26"/>
                  <a:pt x="25" y="26"/>
                  <a:pt x="25" y="26"/>
                </a:cubicBezTo>
                <a:lnTo>
                  <a:pt x="25" y="21"/>
                </a:lnTo>
                <a:close/>
                <a:moveTo>
                  <a:pt x="31" y="54"/>
                </a:moveTo>
                <a:cubicBezTo>
                  <a:pt x="31" y="53"/>
                  <a:pt x="28" y="52"/>
                  <a:pt x="25" y="52"/>
                </a:cubicBezTo>
                <a:cubicBezTo>
                  <a:pt x="23" y="52"/>
                  <a:pt x="20" y="53"/>
                  <a:pt x="20" y="54"/>
                </a:cubicBezTo>
                <a:cubicBezTo>
                  <a:pt x="20" y="56"/>
                  <a:pt x="23" y="57"/>
                  <a:pt x="25" y="57"/>
                </a:cubicBezTo>
                <a:cubicBezTo>
                  <a:pt x="28" y="57"/>
                  <a:pt x="31" y="56"/>
                  <a:pt x="31" y="54"/>
                </a:cubicBezTo>
                <a:close/>
                <a:moveTo>
                  <a:pt x="31" y="16"/>
                </a:moveTo>
                <a:cubicBezTo>
                  <a:pt x="25" y="16"/>
                  <a:pt x="25" y="16"/>
                  <a:pt x="25" y="16"/>
                </a:cubicBezTo>
                <a:cubicBezTo>
                  <a:pt x="25" y="21"/>
                  <a:pt x="25" y="21"/>
                  <a:pt x="25" y="21"/>
                </a:cubicBezTo>
                <a:cubicBezTo>
                  <a:pt x="31" y="21"/>
                  <a:pt x="31" y="21"/>
                  <a:pt x="31" y="21"/>
                </a:cubicBezTo>
                <a:lnTo>
                  <a:pt x="31" y="16"/>
                </a:lnTo>
                <a:close/>
                <a:moveTo>
                  <a:pt x="31" y="26"/>
                </a:moveTo>
                <a:cubicBezTo>
                  <a:pt x="25" y="26"/>
                  <a:pt x="25" y="26"/>
                  <a:pt x="25" y="26"/>
                </a:cubicBezTo>
                <a:cubicBezTo>
                  <a:pt x="25" y="31"/>
                  <a:pt x="25" y="31"/>
                  <a:pt x="25" y="31"/>
                </a:cubicBezTo>
                <a:cubicBezTo>
                  <a:pt x="31" y="31"/>
                  <a:pt x="31" y="31"/>
                  <a:pt x="31" y="31"/>
                </a:cubicBezTo>
                <a:lnTo>
                  <a:pt x="31" y="26"/>
                </a:lnTo>
                <a:close/>
                <a:moveTo>
                  <a:pt x="41" y="21"/>
                </a:moveTo>
                <a:cubicBezTo>
                  <a:pt x="56" y="21"/>
                  <a:pt x="56" y="21"/>
                  <a:pt x="56" y="21"/>
                </a:cubicBezTo>
                <a:cubicBezTo>
                  <a:pt x="56" y="20"/>
                  <a:pt x="55" y="20"/>
                  <a:pt x="55" y="19"/>
                </a:cubicBezTo>
                <a:cubicBezTo>
                  <a:pt x="43" y="7"/>
                  <a:pt x="43" y="7"/>
                  <a:pt x="43" y="7"/>
                </a:cubicBezTo>
                <a:cubicBezTo>
                  <a:pt x="42" y="6"/>
                  <a:pt x="42" y="6"/>
                  <a:pt x="41" y="6"/>
                </a:cubicBezTo>
                <a:lnTo>
                  <a:pt x="41" y="2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7" name="Freeform 81"/>
          <p:cNvSpPr>
            <a:spLocks noEditPoints="1"/>
          </p:cNvSpPr>
          <p:nvPr/>
        </p:nvSpPr>
        <p:spPr bwMode="auto">
          <a:xfrm>
            <a:off x="1590675" y="3498056"/>
            <a:ext cx="209550" cy="247650"/>
          </a:xfrm>
          <a:custGeom>
            <a:avLst/>
            <a:gdLst/>
            <a:ahLst/>
            <a:cxnLst>
              <a:cxn ang="0">
                <a:pos x="61" y="22"/>
              </a:cxn>
              <a:cxn ang="0">
                <a:pos x="61" y="68"/>
              </a:cxn>
              <a:cxn ang="0">
                <a:pos x="58" y="72"/>
              </a:cxn>
              <a:cxn ang="0">
                <a:pos x="4" y="72"/>
              </a:cxn>
              <a:cxn ang="0">
                <a:pos x="0" y="68"/>
              </a:cxn>
              <a:cxn ang="0">
                <a:pos x="0" y="4"/>
              </a:cxn>
              <a:cxn ang="0">
                <a:pos x="4" y="0"/>
              </a:cxn>
              <a:cxn ang="0">
                <a:pos x="40" y="0"/>
              </a:cxn>
              <a:cxn ang="0">
                <a:pos x="46" y="3"/>
              </a:cxn>
              <a:cxn ang="0">
                <a:pos x="59" y="16"/>
              </a:cxn>
              <a:cxn ang="0">
                <a:pos x="61" y="22"/>
              </a:cxn>
              <a:cxn ang="0">
                <a:pos x="56" y="26"/>
              </a:cxn>
              <a:cxn ang="0">
                <a:pos x="40" y="26"/>
              </a:cxn>
              <a:cxn ang="0">
                <a:pos x="36" y="22"/>
              </a:cxn>
              <a:cxn ang="0">
                <a:pos x="36" y="5"/>
              </a:cxn>
              <a:cxn ang="0">
                <a:pos x="5" y="5"/>
              </a:cxn>
              <a:cxn ang="0">
                <a:pos x="5" y="67"/>
              </a:cxn>
              <a:cxn ang="0">
                <a:pos x="56" y="67"/>
              </a:cxn>
              <a:cxn ang="0">
                <a:pos x="56" y="26"/>
              </a:cxn>
              <a:cxn ang="0">
                <a:pos x="10" y="34"/>
              </a:cxn>
              <a:cxn ang="0">
                <a:pos x="18" y="26"/>
              </a:cxn>
              <a:cxn ang="0">
                <a:pos x="25" y="34"/>
              </a:cxn>
              <a:cxn ang="0">
                <a:pos x="18" y="41"/>
              </a:cxn>
              <a:cxn ang="0">
                <a:pos x="10" y="34"/>
              </a:cxn>
              <a:cxn ang="0">
                <a:pos x="51" y="62"/>
              </a:cxn>
              <a:cxn ang="0">
                <a:pos x="10" y="62"/>
              </a:cxn>
              <a:cxn ang="0">
                <a:pos x="10" y="54"/>
              </a:cxn>
              <a:cxn ang="0">
                <a:pos x="18" y="47"/>
              </a:cxn>
              <a:cxn ang="0">
                <a:pos x="23" y="52"/>
              </a:cxn>
              <a:cxn ang="0">
                <a:pos x="38" y="36"/>
              </a:cxn>
              <a:cxn ang="0">
                <a:pos x="51" y="49"/>
              </a:cxn>
              <a:cxn ang="0">
                <a:pos x="51" y="62"/>
              </a:cxn>
              <a:cxn ang="0">
                <a:pos x="41" y="21"/>
              </a:cxn>
              <a:cxn ang="0">
                <a:pos x="56" y="21"/>
              </a:cxn>
              <a:cxn ang="0">
                <a:pos x="55" y="19"/>
              </a:cxn>
              <a:cxn ang="0">
                <a:pos x="43" y="7"/>
              </a:cxn>
              <a:cxn ang="0">
                <a:pos x="41" y="6"/>
              </a:cxn>
              <a:cxn ang="0">
                <a:pos x="41" y="21"/>
              </a:cxn>
            </a:cxnLst>
            <a:rect l="0" t="0" r="r" b="b"/>
            <a:pathLst>
              <a:path w="61" h="72">
                <a:moveTo>
                  <a:pt x="61" y="22"/>
                </a:moveTo>
                <a:cubicBezTo>
                  <a:pt x="61" y="68"/>
                  <a:pt x="61" y="68"/>
                  <a:pt x="61" y="68"/>
                </a:cubicBezTo>
                <a:cubicBezTo>
                  <a:pt x="61" y="71"/>
                  <a:pt x="60" y="72"/>
                  <a:pt x="58" y="72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2"/>
                  <a:pt x="0" y="71"/>
                  <a:pt x="0" y="6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1" y="0"/>
                  <a:pt x="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2" y="0"/>
                  <a:pt x="45" y="2"/>
                  <a:pt x="46" y="3"/>
                </a:cubicBezTo>
                <a:cubicBezTo>
                  <a:pt x="59" y="16"/>
                  <a:pt x="59" y="16"/>
                  <a:pt x="59" y="16"/>
                </a:cubicBezTo>
                <a:cubicBezTo>
                  <a:pt x="60" y="17"/>
                  <a:pt x="61" y="20"/>
                  <a:pt x="61" y="22"/>
                </a:cubicBezTo>
                <a:close/>
                <a:moveTo>
                  <a:pt x="56" y="26"/>
                </a:moveTo>
                <a:cubicBezTo>
                  <a:pt x="40" y="26"/>
                  <a:pt x="40" y="26"/>
                  <a:pt x="40" y="26"/>
                </a:cubicBezTo>
                <a:cubicBezTo>
                  <a:pt x="37" y="26"/>
                  <a:pt x="36" y="24"/>
                  <a:pt x="36" y="22"/>
                </a:cubicBezTo>
                <a:cubicBezTo>
                  <a:pt x="36" y="5"/>
                  <a:pt x="36" y="5"/>
                  <a:pt x="36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67"/>
                  <a:pt x="5" y="67"/>
                  <a:pt x="5" y="67"/>
                </a:cubicBezTo>
                <a:cubicBezTo>
                  <a:pt x="56" y="67"/>
                  <a:pt x="56" y="67"/>
                  <a:pt x="56" y="67"/>
                </a:cubicBezTo>
                <a:lnTo>
                  <a:pt x="56" y="26"/>
                </a:lnTo>
                <a:close/>
                <a:moveTo>
                  <a:pt x="10" y="34"/>
                </a:moveTo>
                <a:cubicBezTo>
                  <a:pt x="10" y="29"/>
                  <a:pt x="13" y="26"/>
                  <a:pt x="18" y="26"/>
                </a:cubicBezTo>
                <a:cubicBezTo>
                  <a:pt x="22" y="26"/>
                  <a:pt x="25" y="29"/>
                  <a:pt x="25" y="34"/>
                </a:cubicBezTo>
                <a:cubicBezTo>
                  <a:pt x="25" y="38"/>
                  <a:pt x="22" y="41"/>
                  <a:pt x="18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51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10" y="54"/>
                  <a:pt x="10" y="54"/>
                  <a:pt x="10" y="54"/>
                </a:cubicBezTo>
                <a:cubicBezTo>
                  <a:pt x="18" y="47"/>
                  <a:pt x="18" y="47"/>
                  <a:pt x="18" y="47"/>
                </a:cubicBezTo>
                <a:cubicBezTo>
                  <a:pt x="23" y="52"/>
                  <a:pt x="23" y="52"/>
                  <a:pt x="23" y="52"/>
                </a:cubicBezTo>
                <a:cubicBezTo>
                  <a:pt x="38" y="36"/>
                  <a:pt x="38" y="36"/>
                  <a:pt x="38" y="36"/>
                </a:cubicBezTo>
                <a:cubicBezTo>
                  <a:pt x="51" y="49"/>
                  <a:pt x="51" y="49"/>
                  <a:pt x="51" y="49"/>
                </a:cubicBezTo>
                <a:lnTo>
                  <a:pt x="51" y="62"/>
                </a:lnTo>
                <a:close/>
                <a:moveTo>
                  <a:pt x="41" y="21"/>
                </a:moveTo>
                <a:cubicBezTo>
                  <a:pt x="56" y="21"/>
                  <a:pt x="56" y="21"/>
                  <a:pt x="56" y="21"/>
                </a:cubicBezTo>
                <a:cubicBezTo>
                  <a:pt x="56" y="20"/>
                  <a:pt x="55" y="20"/>
                  <a:pt x="55" y="19"/>
                </a:cubicBezTo>
                <a:cubicBezTo>
                  <a:pt x="43" y="7"/>
                  <a:pt x="43" y="7"/>
                  <a:pt x="43" y="7"/>
                </a:cubicBezTo>
                <a:cubicBezTo>
                  <a:pt x="42" y="6"/>
                  <a:pt x="42" y="6"/>
                  <a:pt x="41" y="6"/>
                </a:cubicBezTo>
                <a:lnTo>
                  <a:pt x="41" y="2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8" name="Freeform 82"/>
          <p:cNvSpPr>
            <a:spLocks noEditPoints="1"/>
          </p:cNvSpPr>
          <p:nvPr/>
        </p:nvSpPr>
        <p:spPr bwMode="auto">
          <a:xfrm>
            <a:off x="2020888" y="3498056"/>
            <a:ext cx="209550" cy="247650"/>
          </a:xfrm>
          <a:custGeom>
            <a:avLst/>
            <a:gdLst/>
            <a:ahLst/>
            <a:cxnLst>
              <a:cxn ang="0">
                <a:pos x="61" y="26"/>
              </a:cxn>
              <a:cxn ang="0">
                <a:pos x="61" y="68"/>
              </a:cxn>
              <a:cxn ang="0">
                <a:pos x="58" y="72"/>
              </a:cxn>
              <a:cxn ang="0">
                <a:pos x="4" y="72"/>
              </a:cxn>
              <a:cxn ang="0">
                <a:pos x="0" y="68"/>
              </a:cxn>
              <a:cxn ang="0">
                <a:pos x="0" y="4"/>
              </a:cxn>
              <a:cxn ang="0">
                <a:pos x="4" y="0"/>
              </a:cxn>
              <a:cxn ang="0">
                <a:pos x="36" y="0"/>
              </a:cxn>
              <a:cxn ang="0">
                <a:pos x="36" y="22"/>
              </a:cxn>
              <a:cxn ang="0">
                <a:pos x="40" y="26"/>
              </a:cxn>
              <a:cxn ang="0">
                <a:pos x="61" y="26"/>
              </a:cxn>
              <a:cxn ang="0">
                <a:pos x="46" y="32"/>
              </a:cxn>
              <a:cxn ang="0">
                <a:pos x="45" y="31"/>
              </a:cxn>
              <a:cxn ang="0">
                <a:pos x="16" y="31"/>
              </a:cxn>
              <a:cxn ang="0">
                <a:pos x="15" y="32"/>
              </a:cxn>
              <a:cxn ang="0">
                <a:pos x="15" y="35"/>
              </a:cxn>
              <a:cxn ang="0">
                <a:pos x="16" y="36"/>
              </a:cxn>
              <a:cxn ang="0">
                <a:pos x="45" y="36"/>
              </a:cxn>
              <a:cxn ang="0">
                <a:pos x="46" y="35"/>
              </a:cxn>
              <a:cxn ang="0">
                <a:pos x="46" y="32"/>
              </a:cxn>
              <a:cxn ang="0">
                <a:pos x="46" y="43"/>
              </a:cxn>
              <a:cxn ang="0">
                <a:pos x="45" y="41"/>
              </a:cxn>
              <a:cxn ang="0">
                <a:pos x="16" y="41"/>
              </a:cxn>
              <a:cxn ang="0">
                <a:pos x="15" y="43"/>
              </a:cxn>
              <a:cxn ang="0">
                <a:pos x="15" y="45"/>
              </a:cxn>
              <a:cxn ang="0">
                <a:pos x="16" y="47"/>
              </a:cxn>
              <a:cxn ang="0">
                <a:pos x="45" y="47"/>
              </a:cxn>
              <a:cxn ang="0">
                <a:pos x="46" y="45"/>
              </a:cxn>
              <a:cxn ang="0">
                <a:pos x="46" y="43"/>
              </a:cxn>
              <a:cxn ang="0">
                <a:pos x="46" y="53"/>
              </a:cxn>
              <a:cxn ang="0">
                <a:pos x="45" y="52"/>
              </a:cxn>
              <a:cxn ang="0">
                <a:pos x="16" y="52"/>
              </a:cxn>
              <a:cxn ang="0">
                <a:pos x="15" y="53"/>
              </a:cxn>
              <a:cxn ang="0">
                <a:pos x="15" y="56"/>
              </a:cxn>
              <a:cxn ang="0">
                <a:pos x="16" y="57"/>
              </a:cxn>
              <a:cxn ang="0">
                <a:pos x="45" y="57"/>
              </a:cxn>
              <a:cxn ang="0">
                <a:pos x="46" y="56"/>
              </a:cxn>
              <a:cxn ang="0">
                <a:pos x="46" y="53"/>
              </a:cxn>
              <a:cxn ang="0">
                <a:pos x="60" y="21"/>
              </a:cxn>
              <a:cxn ang="0">
                <a:pos x="41" y="21"/>
              </a:cxn>
              <a:cxn ang="0">
                <a:pos x="41" y="2"/>
              </a:cxn>
              <a:cxn ang="0">
                <a:pos x="42" y="3"/>
              </a:cxn>
              <a:cxn ang="0">
                <a:pos x="59" y="19"/>
              </a:cxn>
              <a:cxn ang="0">
                <a:pos x="60" y="21"/>
              </a:cxn>
            </a:cxnLst>
            <a:rect l="0" t="0" r="r" b="b"/>
            <a:pathLst>
              <a:path w="61" h="72">
                <a:moveTo>
                  <a:pt x="61" y="26"/>
                </a:moveTo>
                <a:cubicBezTo>
                  <a:pt x="61" y="68"/>
                  <a:pt x="61" y="68"/>
                  <a:pt x="61" y="68"/>
                </a:cubicBezTo>
                <a:cubicBezTo>
                  <a:pt x="61" y="71"/>
                  <a:pt x="60" y="72"/>
                  <a:pt x="58" y="72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2"/>
                  <a:pt x="0" y="71"/>
                  <a:pt x="0" y="6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1" y="0"/>
                  <a:pt x="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22"/>
                  <a:pt x="36" y="22"/>
                  <a:pt x="36" y="22"/>
                </a:cubicBezTo>
                <a:cubicBezTo>
                  <a:pt x="36" y="24"/>
                  <a:pt x="37" y="26"/>
                  <a:pt x="40" y="26"/>
                </a:cubicBezTo>
                <a:lnTo>
                  <a:pt x="61" y="26"/>
                </a:lnTo>
                <a:close/>
                <a:moveTo>
                  <a:pt x="46" y="32"/>
                </a:moveTo>
                <a:cubicBezTo>
                  <a:pt x="46" y="32"/>
                  <a:pt x="45" y="31"/>
                  <a:pt x="45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31"/>
                  <a:pt x="15" y="32"/>
                  <a:pt x="15" y="32"/>
                </a:cubicBezTo>
                <a:cubicBezTo>
                  <a:pt x="15" y="35"/>
                  <a:pt x="15" y="35"/>
                  <a:pt x="15" y="35"/>
                </a:cubicBezTo>
                <a:cubicBezTo>
                  <a:pt x="15" y="36"/>
                  <a:pt x="16" y="36"/>
                  <a:pt x="16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6" y="36"/>
                  <a:pt x="46" y="35"/>
                </a:cubicBezTo>
                <a:lnTo>
                  <a:pt x="46" y="32"/>
                </a:lnTo>
                <a:close/>
                <a:moveTo>
                  <a:pt x="46" y="43"/>
                </a:moveTo>
                <a:cubicBezTo>
                  <a:pt x="46" y="42"/>
                  <a:pt x="45" y="41"/>
                  <a:pt x="45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6" y="41"/>
                  <a:pt x="15" y="42"/>
                  <a:pt x="15" y="43"/>
                </a:cubicBezTo>
                <a:cubicBezTo>
                  <a:pt x="15" y="45"/>
                  <a:pt x="15" y="45"/>
                  <a:pt x="15" y="45"/>
                </a:cubicBezTo>
                <a:cubicBezTo>
                  <a:pt x="15" y="46"/>
                  <a:pt x="16" y="47"/>
                  <a:pt x="16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6" y="46"/>
                  <a:pt x="46" y="45"/>
                </a:cubicBezTo>
                <a:lnTo>
                  <a:pt x="46" y="43"/>
                </a:lnTo>
                <a:close/>
                <a:moveTo>
                  <a:pt x="46" y="53"/>
                </a:moveTo>
                <a:cubicBezTo>
                  <a:pt x="46" y="52"/>
                  <a:pt x="45" y="52"/>
                  <a:pt x="45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5" y="52"/>
                  <a:pt x="15" y="53"/>
                </a:cubicBezTo>
                <a:cubicBezTo>
                  <a:pt x="15" y="56"/>
                  <a:pt x="15" y="56"/>
                  <a:pt x="15" y="56"/>
                </a:cubicBezTo>
                <a:cubicBezTo>
                  <a:pt x="15" y="56"/>
                  <a:pt x="16" y="57"/>
                  <a:pt x="16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5" y="57"/>
                  <a:pt x="46" y="56"/>
                  <a:pt x="46" y="56"/>
                </a:cubicBezTo>
                <a:lnTo>
                  <a:pt x="46" y="53"/>
                </a:lnTo>
                <a:close/>
                <a:moveTo>
                  <a:pt x="60" y="21"/>
                </a:moveTo>
                <a:cubicBezTo>
                  <a:pt x="41" y="21"/>
                  <a:pt x="41" y="21"/>
                  <a:pt x="41" y="21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2"/>
                  <a:pt x="42" y="3"/>
                  <a:pt x="42" y="3"/>
                </a:cubicBezTo>
                <a:cubicBezTo>
                  <a:pt x="59" y="19"/>
                  <a:pt x="59" y="19"/>
                  <a:pt x="59" y="19"/>
                </a:cubicBezTo>
                <a:cubicBezTo>
                  <a:pt x="59" y="20"/>
                  <a:pt x="59" y="20"/>
                  <a:pt x="60" y="2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79" name="Freeform 83"/>
          <p:cNvSpPr>
            <a:spLocks noEditPoints="1"/>
          </p:cNvSpPr>
          <p:nvPr/>
        </p:nvSpPr>
        <p:spPr bwMode="auto">
          <a:xfrm>
            <a:off x="2514601" y="3498056"/>
            <a:ext cx="196850" cy="247650"/>
          </a:xfrm>
          <a:custGeom>
            <a:avLst/>
            <a:gdLst/>
            <a:ahLst/>
            <a:cxnLst>
              <a:cxn ang="0">
                <a:pos x="57" y="71"/>
              </a:cxn>
              <a:cxn ang="0">
                <a:pos x="56" y="72"/>
              </a:cxn>
              <a:cxn ang="0">
                <a:pos x="2" y="72"/>
              </a:cxn>
              <a:cxn ang="0">
                <a:pos x="0" y="71"/>
              </a:cxn>
              <a:cxn ang="0">
                <a:pos x="0" y="68"/>
              </a:cxn>
              <a:cxn ang="0">
                <a:pos x="2" y="67"/>
              </a:cxn>
              <a:cxn ang="0">
                <a:pos x="56" y="67"/>
              </a:cxn>
              <a:cxn ang="0">
                <a:pos x="57" y="68"/>
              </a:cxn>
              <a:cxn ang="0">
                <a:pos x="57" y="71"/>
              </a:cxn>
              <a:cxn ang="0">
                <a:pos x="29" y="53"/>
              </a:cxn>
              <a:cxn ang="0">
                <a:pos x="31" y="62"/>
              </a:cxn>
              <a:cxn ang="0">
                <a:pos x="31" y="62"/>
              </a:cxn>
              <a:cxn ang="0">
                <a:pos x="31" y="62"/>
              </a:cxn>
              <a:cxn ang="0">
                <a:pos x="11" y="36"/>
              </a:cxn>
              <a:cxn ang="0">
                <a:pos x="29" y="9"/>
              </a:cxn>
              <a:cxn ang="0">
                <a:pos x="26" y="0"/>
              </a:cxn>
              <a:cxn ang="0">
                <a:pos x="26" y="0"/>
              </a:cxn>
              <a:cxn ang="0">
                <a:pos x="26" y="0"/>
              </a:cxn>
              <a:cxn ang="0">
                <a:pos x="47" y="26"/>
              </a:cxn>
              <a:cxn ang="0">
                <a:pos x="29" y="53"/>
              </a:cxn>
            </a:cxnLst>
            <a:rect l="0" t="0" r="r" b="b"/>
            <a:pathLst>
              <a:path w="57" h="72">
                <a:moveTo>
                  <a:pt x="57" y="71"/>
                </a:moveTo>
                <a:cubicBezTo>
                  <a:pt x="57" y="72"/>
                  <a:pt x="56" y="72"/>
                  <a:pt x="56" y="72"/>
                </a:cubicBezTo>
                <a:cubicBezTo>
                  <a:pt x="2" y="72"/>
                  <a:pt x="2" y="72"/>
                  <a:pt x="2" y="72"/>
                </a:cubicBezTo>
                <a:cubicBezTo>
                  <a:pt x="1" y="72"/>
                  <a:pt x="0" y="72"/>
                  <a:pt x="0" y="71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68"/>
                  <a:pt x="1" y="67"/>
                  <a:pt x="2" y="67"/>
                </a:cubicBezTo>
                <a:cubicBezTo>
                  <a:pt x="56" y="67"/>
                  <a:pt x="56" y="67"/>
                  <a:pt x="56" y="67"/>
                </a:cubicBezTo>
                <a:cubicBezTo>
                  <a:pt x="56" y="67"/>
                  <a:pt x="57" y="68"/>
                  <a:pt x="57" y="68"/>
                </a:cubicBezTo>
                <a:lnTo>
                  <a:pt x="57" y="71"/>
                </a:lnTo>
                <a:close/>
                <a:moveTo>
                  <a:pt x="29" y="53"/>
                </a:moveTo>
                <a:cubicBezTo>
                  <a:pt x="29" y="56"/>
                  <a:pt x="30" y="60"/>
                  <a:pt x="31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20" y="57"/>
                  <a:pt x="11" y="50"/>
                  <a:pt x="11" y="36"/>
                </a:cubicBezTo>
                <a:cubicBezTo>
                  <a:pt x="11" y="21"/>
                  <a:pt x="29" y="20"/>
                  <a:pt x="29" y="9"/>
                </a:cubicBezTo>
                <a:cubicBezTo>
                  <a:pt x="29" y="6"/>
                  <a:pt x="27" y="3"/>
                  <a:pt x="26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37" y="5"/>
                  <a:pt x="47" y="12"/>
                  <a:pt x="47" y="26"/>
                </a:cubicBezTo>
                <a:cubicBezTo>
                  <a:pt x="47" y="41"/>
                  <a:pt x="29" y="43"/>
                  <a:pt x="29" y="5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0" name="Freeform 84"/>
          <p:cNvSpPr>
            <a:spLocks noEditPoints="1"/>
          </p:cNvSpPr>
          <p:nvPr/>
        </p:nvSpPr>
        <p:spPr bwMode="auto">
          <a:xfrm>
            <a:off x="3016251" y="3515519"/>
            <a:ext cx="241300" cy="212725"/>
          </a:xfrm>
          <a:custGeom>
            <a:avLst/>
            <a:gdLst/>
            <a:ahLst/>
            <a:cxnLst>
              <a:cxn ang="0">
                <a:pos x="8" y="10"/>
              </a:cxn>
              <a:cxn ang="0">
                <a:pos x="8" y="61"/>
              </a:cxn>
              <a:cxn ang="0">
                <a:pos x="7" y="62"/>
              </a:cxn>
              <a:cxn ang="0">
                <a:pos x="4" y="62"/>
              </a:cxn>
              <a:cxn ang="0">
                <a:pos x="3" y="61"/>
              </a:cxn>
              <a:cxn ang="0">
                <a:pos x="3" y="10"/>
              </a:cxn>
              <a:cxn ang="0">
                <a:pos x="0" y="6"/>
              </a:cxn>
              <a:cxn ang="0">
                <a:pos x="5" y="0"/>
              </a:cxn>
              <a:cxn ang="0">
                <a:pos x="11" y="6"/>
              </a:cxn>
              <a:cxn ang="0">
                <a:pos x="8" y="10"/>
              </a:cxn>
              <a:cxn ang="0">
                <a:pos x="70" y="39"/>
              </a:cxn>
              <a:cxn ang="0">
                <a:pos x="68" y="41"/>
              </a:cxn>
              <a:cxn ang="0">
                <a:pos x="68" y="41"/>
              </a:cxn>
              <a:cxn ang="0">
                <a:pos x="53" y="46"/>
              </a:cxn>
              <a:cxn ang="0">
                <a:pos x="46" y="45"/>
              </a:cxn>
              <a:cxn ang="0">
                <a:pos x="45" y="44"/>
              </a:cxn>
              <a:cxn ang="0">
                <a:pos x="33" y="40"/>
              </a:cxn>
              <a:cxn ang="0">
                <a:pos x="15" y="46"/>
              </a:cxn>
              <a:cxn ang="0">
                <a:pos x="13" y="47"/>
              </a:cxn>
              <a:cxn ang="0">
                <a:pos x="12" y="46"/>
              </a:cxn>
              <a:cxn ang="0">
                <a:pos x="11" y="44"/>
              </a:cxn>
              <a:cxn ang="0">
                <a:pos x="11" y="14"/>
              </a:cxn>
              <a:cxn ang="0">
                <a:pos x="12" y="12"/>
              </a:cxn>
              <a:cxn ang="0">
                <a:pos x="32" y="6"/>
              </a:cxn>
              <a:cxn ang="0">
                <a:pos x="49" y="10"/>
              </a:cxn>
              <a:cxn ang="0">
                <a:pos x="52" y="11"/>
              </a:cxn>
              <a:cxn ang="0">
                <a:pos x="65" y="7"/>
              </a:cxn>
              <a:cxn ang="0">
                <a:pos x="66" y="6"/>
              </a:cxn>
              <a:cxn ang="0">
                <a:pos x="68" y="6"/>
              </a:cxn>
              <a:cxn ang="0">
                <a:pos x="70" y="8"/>
              </a:cxn>
              <a:cxn ang="0">
                <a:pos x="70" y="39"/>
              </a:cxn>
              <a:cxn ang="0">
                <a:pos x="65" y="13"/>
              </a:cxn>
              <a:cxn ang="0">
                <a:pos x="52" y="16"/>
              </a:cxn>
              <a:cxn ang="0">
                <a:pos x="46" y="15"/>
              </a:cxn>
              <a:cxn ang="0">
                <a:pos x="32" y="11"/>
              </a:cxn>
              <a:cxn ang="0">
                <a:pos x="16" y="16"/>
              </a:cxn>
              <a:cxn ang="0">
                <a:pos x="16" y="40"/>
              </a:cxn>
              <a:cxn ang="0">
                <a:pos x="33" y="35"/>
              </a:cxn>
              <a:cxn ang="0">
                <a:pos x="48" y="40"/>
              </a:cxn>
              <a:cxn ang="0">
                <a:pos x="49" y="40"/>
              </a:cxn>
              <a:cxn ang="0">
                <a:pos x="53" y="41"/>
              </a:cxn>
              <a:cxn ang="0">
                <a:pos x="65" y="37"/>
              </a:cxn>
              <a:cxn ang="0">
                <a:pos x="65" y="13"/>
              </a:cxn>
            </a:cxnLst>
            <a:rect l="0" t="0" r="r" b="b"/>
            <a:pathLst>
              <a:path w="70" h="62">
                <a:moveTo>
                  <a:pt x="8" y="10"/>
                </a:moveTo>
                <a:cubicBezTo>
                  <a:pt x="8" y="61"/>
                  <a:pt x="8" y="61"/>
                  <a:pt x="8" y="61"/>
                </a:cubicBezTo>
                <a:cubicBezTo>
                  <a:pt x="8" y="62"/>
                  <a:pt x="7" y="62"/>
                  <a:pt x="7" y="62"/>
                </a:cubicBezTo>
                <a:cubicBezTo>
                  <a:pt x="4" y="62"/>
                  <a:pt x="4" y="62"/>
                  <a:pt x="4" y="62"/>
                </a:cubicBezTo>
                <a:cubicBezTo>
                  <a:pt x="3" y="62"/>
                  <a:pt x="3" y="62"/>
                  <a:pt x="3" y="61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9"/>
                  <a:pt x="0" y="7"/>
                  <a:pt x="0" y="6"/>
                </a:cubicBezTo>
                <a:cubicBezTo>
                  <a:pt x="0" y="3"/>
                  <a:pt x="3" y="0"/>
                  <a:pt x="5" y="0"/>
                </a:cubicBezTo>
                <a:cubicBezTo>
                  <a:pt x="8" y="0"/>
                  <a:pt x="11" y="3"/>
                  <a:pt x="11" y="6"/>
                </a:cubicBezTo>
                <a:cubicBezTo>
                  <a:pt x="11" y="7"/>
                  <a:pt x="10" y="9"/>
                  <a:pt x="8" y="10"/>
                </a:cubicBezTo>
                <a:close/>
                <a:moveTo>
                  <a:pt x="70" y="39"/>
                </a:moveTo>
                <a:cubicBezTo>
                  <a:pt x="70" y="40"/>
                  <a:pt x="69" y="41"/>
                  <a:pt x="68" y="41"/>
                </a:cubicBezTo>
                <a:cubicBezTo>
                  <a:pt x="68" y="41"/>
                  <a:pt x="68" y="41"/>
                  <a:pt x="68" y="41"/>
                </a:cubicBezTo>
                <a:cubicBezTo>
                  <a:pt x="65" y="43"/>
                  <a:pt x="59" y="46"/>
                  <a:pt x="53" y="46"/>
                </a:cubicBezTo>
                <a:cubicBezTo>
                  <a:pt x="50" y="46"/>
                  <a:pt x="48" y="46"/>
                  <a:pt x="46" y="45"/>
                </a:cubicBezTo>
                <a:cubicBezTo>
                  <a:pt x="45" y="44"/>
                  <a:pt x="45" y="44"/>
                  <a:pt x="45" y="44"/>
                </a:cubicBezTo>
                <a:cubicBezTo>
                  <a:pt x="41" y="42"/>
                  <a:pt x="38" y="40"/>
                  <a:pt x="33" y="40"/>
                </a:cubicBezTo>
                <a:cubicBezTo>
                  <a:pt x="27" y="40"/>
                  <a:pt x="19" y="44"/>
                  <a:pt x="15" y="46"/>
                </a:cubicBezTo>
                <a:cubicBezTo>
                  <a:pt x="14" y="47"/>
                  <a:pt x="14" y="47"/>
                  <a:pt x="13" y="47"/>
                </a:cubicBezTo>
                <a:cubicBezTo>
                  <a:pt x="13" y="47"/>
                  <a:pt x="12" y="47"/>
                  <a:pt x="12" y="46"/>
                </a:cubicBezTo>
                <a:cubicBezTo>
                  <a:pt x="11" y="46"/>
                  <a:pt x="11" y="45"/>
                  <a:pt x="11" y="4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13"/>
                  <a:pt x="11" y="13"/>
                  <a:pt x="12" y="12"/>
                </a:cubicBezTo>
                <a:cubicBezTo>
                  <a:pt x="14" y="11"/>
                  <a:pt x="24" y="6"/>
                  <a:pt x="32" y="6"/>
                </a:cubicBezTo>
                <a:cubicBezTo>
                  <a:pt x="39" y="6"/>
                  <a:pt x="44" y="8"/>
                  <a:pt x="49" y="10"/>
                </a:cubicBezTo>
                <a:cubicBezTo>
                  <a:pt x="50" y="11"/>
                  <a:pt x="51" y="11"/>
                  <a:pt x="52" y="11"/>
                </a:cubicBezTo>
                <a:cubicBezTo>
                  <a:pt x="57" y="11"/>
                  <a:pt x="62" y="8"/>
                  <a:pt x="65" y="7"/>
                </a:cubicBezTo>
                <a:cubicBezTo>
                  <a:pt x="65" y="6"/>
                  <a:pt x="66" y="6"/>
                  <a:pt x="66" y="6"/>
                </a:cubicBezTo>
                <a:cubicBezTo>
                  <a:pt x="67" y="5"/>
                  <a:pt x="68" y="6"/>
                  <a:pt x="68" y="6"/>
                </a:cubicBezTo>
                <a:cubicBezTo>
                  <a:pt x="69" y="6"/>
                  <a:pt x="70" y="7"/>
                  <a:pt x="70" y="8"/>
                </a:cubicBezTo>
                <a:lnTo>
                  <a:pt x="70" y="39"/>
                </a:lnTo>
                <a:close/>
                <a:moveTo>
                  <a:pt x="65" y="13"/>
                </a:moveTo>
                <a:cubicBezTo>
                  <a:pt x="61" y="14"/>
                  <a:pt x="57" y="16"/>
                  <a:pt x="52" y="16"/>
                </a:cubicBezTo>
                <a:cubicBezTo>
                  <a:pt x="50" y="16"/>
                  <a:pt x="48" y="16"/>
                  <a:pt x="46" y="15"/>
                </a:cubicBezTo>
                <a:cubicBezTo>
                  <a:pt x="42" y="13"/>
                  <a:pt x="38" y="11"/>
                  <a:pt x="32" y="11"/>
                </a:cubicBezTo>
                <a:cubicBezTo>
                  <a:pt x="27" y="11"/>
                  <a:pt x="20" y="13"/>
                  <a:pt x="16" y="16"/>
                </a:cubicBezTo>
                <a:cubicBezTo>
                  <a:pt x="16" y="40"/>
                  <a:pt x="16" y="40"/>
                  <a:pt x="16" y="40"/>
                </a:cubicBezTo>
                <a:cubicBezTo>
                  <a:pt x="21" y="37"/>
                  <a:pt x="28" y="35"/>
                  <a:pt x="33" y="35"/>
                </a:cubicBezTo>
                <a:cubicBezTo>
                  <a:pt x="39" y="35"/>
                  <a:pt x="43" y="37"/>
                  <a:pt x="48" y="40"/>
                </a:cubicBezTo>
                <a:cubicBezTo>
                  <a:pt x="49" y="40"/>
                  <a:pt x="49" y="40"/>
                  <a:pt x="49" y="40"/>
                </a:cubicBezTo>
                <a:cubicBezTo>
                  <a:pt x="50" y="41"/>
                  <a:pt x="51" y="41"/>
                  <a:pt x="53" y="41"/>
                </a:cubicBezTo>
                <a:cubicBezTo>
                  <a:pt x="57" y="41"/>
                  <a:pt x="62" y="39"/>
                  <a:pt x="65" y="37"/>
                </a:cubicBezTo>
                <a:lnTo>
                  <a:pt x="65" y="1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1" name="Freeform 85"/>
          <p:cNvSpPr>
            <a:spLocks noEditPoints="1"/>
          </p:cNvSpPr>
          <p:nvPr/>
        </p:nvSpPr>
        <p:spPr bwMode="auto">
          <a:xfrm>
            <a:off x="3505201" y="3515519"/>
            <a:ext cx="212725" cy="212725"/>
          </a:xfrm>
          <a:custGeom>
            <a:avLst/>
            <a:gdLst/>
            <a:ahLst/>
            <a:cxnLst>
              <a:cxn ang="0">
                <a:pos x="62" y="58"/>
              </a:cxn>
              <a:cxn ang="0">
                <a:pos x="58" y="62"/>
              </a:cxn>
              <a:cxn ang="0">
                <a:pos x="4" y="62"/>
              </a:cxn>
              <a:cxn ang="0">
                <a:pos x="0" y="58"/>
              </a:cxn>
              <a:cxn ang="0">
                <a:pos x="0" y="4"/>
              </a:cxn>
              <a:cxn ang="0">
                <a:pos x="4" y="0"/>
              </a:cxn>
              <a:cxn ang="0">
                <a:pos x="42" y="0"/>
              </a:cxn>
              <a:cxn ang="0">
                <a:pos x="48" y="3"/>
              </a:cxn>
              <a:cxn ang="0">
                <a:pos x="59" y="14"/>
              </a:cxn>
              <a:cxn ang="0">
                <a:pos x="62" y="21"/>
              </a:cxn>
              <a:cxn ang="0">
                <a:pos x="62" y="58"/>
              </a:cxn>
              <a:cxn ang="0">
                <a:pos x="57" y="57"/>
              </a:cxn>
              <a:cxn ang="0">
                <a:pos x="57" y="21"/>
              </a:cxn>
              <a:cxn ang="0">
                <a:pos x="56" y="18"/>
              </a:cxn>
              <a:cxn ang="0">
                <a:pos x="45" y="7"/>
              </a:cxn>
              <a:cxn ang="0">
                <a:pos x="42" y="6"/>
              </a:cxn>
              <a:cxn ang="0">
                <a:pos x="42" y="22"/>
              </a:cxn>
              <a:cxn ang="0">
                <a:pos x="38" y="26"/>
              </a:cxn>
              <a:cxn ang="0">
                <a:pos x="15" y="26"/>
              </a:cxn>
              <a:cxn ang="0">
                <a:pos x="11" y="22"/>
              </a:cxn>
              <a:cxn ang="0">
                <a:pos x="11" y="6"/>
              </a:cxn>
              <a:cxn ang="0">
                <a:pos x="6" y="6"/>
              </a:cxn>
              <a:cxn ang="0">
                <a:pos x="6" y="57"/>
              </a:cxn>
              <a:cxn ang="0">
                <a:pos x="11" y="57"/>
              </a:cxn>
              <a:cxn ang="0">
                <a:pos x="11" y="40"/>
              </a:cxn>
              <a:cxn ang="0">
                <a:pos x="15" y="36"/>
              </a:cxn>
              <a:cxn ang="0">
                <a:pos x="48" y="36"/>
              </a:cxn>
              <a:cxn ang="0">
                <a:pos x="52" y="40"/>
              </a:cxn>
              <a:cxn ang="0">
                <a:pos x="52" y="57"/>
              </a:cxn>
              <a:cxn ang="0">
                <a:pos x="57" y="57"/>
              </a:cxn>
              <a:cxn ang="0">
                <a:pos x="47" y="57"/>
              </a:cxn>
              <a:cxn ang="0">
                <a:pos x="47" y="42"/>
              </a:cxn>
              <a:cxn ang="0">
                <a:pos x="16" y="42"/>
              </a:cxn>
              <a:cxn ang="0">
                <a:pos x="16" y="57"/>
              </a:cxn>
              <a:cxn ang="0">
                <a:pos x="47" y="57"/>
              </a:cxn>
              <a:cxn ang="0">
                <a:pos x="36" y="7"/>
              </a:cxn>
              <a:cxn ang="0">
                <a:pos x="35" y="6"/>
              </a:cxn>
              <a:cxn ang="0">
                <a:pos x="27" y="6"/>
              </a:cxn>
              <a:cxn ang="0">
                <a:pos x="26" y="7"/>
              </a:cxn>
              <a:cxn ang="0">
                <a:pos x="26" y="20"/>
              </a:cxn>
              <a:cxn ang="0">
                <a:pos x="27" y="21"/>
              </a:cxn>
              <a:cxn ang="0">
                <a:pos x="35" y="21"/>
              </a:cxn>
              <a:cxn ang="0">
                <a:pos x="36" y="20"/>
              </a:cxn>
              <a:cxn ang="0">
                <a:pos x="36" y="7"/>
              </a:cxn>
            </a:cxnLst>
            <a:rect l="0" t="0" r="r" b="b"/>
            <a:pathLst>
              <a:path w="62" h="62">
                <a:moveTo>
                  <a:pt x="62" y="58"/>
                </a:moveTo>
                <a:cubicBezTo>
                  <a:pt x="62" y="60"/>
                  <a:pt x="60" y="62"/>
                  <a:pt x="58" y="62"/>
                </a:cubicBezTo>
                <a:cubicBezTo>
                  <a:pt x="4" y="62"/>
                  <a:pt x="4" y="62"/>
                  <a:pt x="4" y="62"/>
                </a:cubicBezTo>
                <a:cubicBezTo>
                  <a:pt x="2" y="62"/>
                  <a:pt x="0" y="60"/>
                  <a:pt x="0" y="5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4" y="0"/>
                  <a:pt x="47" y="2"/>
                  <a:pt x="48" y="3"/>
                </a:cubicBezTo>
                <a:cubicBezTo>
                  <a:pt x="59" y="14"/>
                  <a:pt x="59" y="14"/>
                  <a:pt x="59" y="14"/>
                </a:cubicBezTo>
                <a:cubicBezTo>
                  <a:pt x="61" y="16"/>
                  <a:pt x="62" y="19"/>
                  <a:pt x="62" y="21"/>
                </a:cubicBezTo>
                <a:lnTo>
                  <a:pt x="62" y="58"/>
                </a:lnTo>
                <a:close/>
                <a:moveTo>
                  <a:pt x="57" y="57"/>
                </a:moveTo>
                <a:cubicBezTo>
                  <a:pt x="57" y="21"/>
                  <a:pt x="57" y="21"/>
                  <a:pt x="57" y="21"/>
                </a:cubicBezTo>
                <a:cubicBezTo>
                  <a:pt x="57" y="20"/>
                  <a:pt x="56" y="19"/>
                  <a:pt x="56" y="18"/>
                </a:cubicBezTo>
                <a:cubicBezTo>
                  <a:pt x="45" y="7"/>
                  <a:pt x="45" y="7"/>
                  <a:pt x="45" y="7"/>
                </a:cubicBezTo>
                <a:cubicBezTo>
                  <a:pt x="44" y="6"/>
                  <a:pt x="42" y="6"/>
                  <a:pt x="42" y="6"/>
                </a:cubicBezTo>
                <a:cubicBezTo>
                  <a:pt x="42" y="22"/>
                  <a:pt x="42" y="22"/>
                  <a:pt x="42" y="22"/>
                </a:cubicBezTo>
                <a:cubicBezTo>
                  <a:pt x="42" y="24"/>
                  <a:pt x="40" y="26"/>
                  <a:pt x="38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2" y="26"/>
                  <a:pt x="11" y="24"/>
                  <a:pt x="11" y="22"/>
                </a:cubicBezTo>
                <a:cubicBezTo>
                  <a:pt x="11" y="6"/>
                  <a:pt x="11" y="6"/>
                  <a:pt x="11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57"/>
                  <a:pt x="6" y="57"/>
                  <a:pt x="6" y="57"/>
                </a:cubicBezTo>
                <a:cubicBezTo>
                  <a:pt x="11" y="57"/>
                  <a:pt x="11" y="57"/>
                  <a:pt x="11" y="57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38"/>
                  <a:pt x="12" y="36"/>
                  <a:pt x="15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50" y="36"/>
                  <a:pt x="52" y="38"/>
                  <a:pt x="52" y="40"/>
                </a:cubicBezTo>
                <a:cubicBezTo>
                  <a:pt x="52" y="57"/>
                  <a:pt x="52" y="57"/>
                  <a:pt x="52" y="57"/>
                </a:cubicBezTo>
                <a:lnTo>
                  <a:pt x="57" y="57"/>
                </a:lnTo>
                <a:close/>
                <a:moveTo>
                  <a:pt x="47" y="57"/>
                </a:moveTo>
                <a:cubicBezTo>
                  <a:pt x="47" y="42"/>
                  <a:pt x="47" y="42"/>
                  <a:pt x="47" y="42"/>
                </a:cubicBezTo>
                <a:cubicBezTo>
                  <a:pt x="16" y="42"/>
                  <a:pt x="16" y="42"/>
                  <a:pt x="16" y="42"/>
                </a:cubicBezTo>
                <a:cubicBezTo>
                  <a:pt x="16" y="57"/>
                  <a:pt x="16" y="57"/>
                  <a:pt x="16" y="57"/>
                </a:cubicBezTo>
                <a:lnTo>
                  <a:pt x="47" y="57"/>
                </a:lnTo>
                <a:close/>
                <a:moveTo>
                  <a:pt x="36" y="7"/>
                </a:moveTo>
                <a:cubicBezTo>
                  <a:pt x="36" y="6"/>
                  <a:pt x="36" y="6"/>
                  <a:pt x="35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6"/>
                  <a:pt x="26" y="6"/>
                  <a:pt x="26" y="7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7" y="21"/>
                  <a:pt x="27" y="21"/>
                </a:cubicBezTo>
                <a:cubicBezTo>
                  <a:pt x="35" y="21"/>
                  <a:pt x="35" y="21"/>
                  <a:pt x="35" y="21"/>
                </a:cubicBezTo>
                <a:cubicBezTo>
                  <a:pt x="36" y="21"/>
                  <a:pt x="36" y="20"/>
                  <a:pt x="36" y="20"/>
                </a:cubicBezTo>
                <a:lnTo>
                  <a:pt x="36" y="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2" name="Freeform 86"/>
          <p:cNvSpPr>
            <a:spLocks noEditPoints="1"/>
          </p:cNvSpPr>
          <p:nvPr/>
        </p:nvSpPr>
        <p:spPr bwMode="auto">
          <a:xfrm>
            <a:off x="4000501" y="3515519"/>
            <a:ext cx="260350" cy="195263"/>
          </a:xfrm>
          <a:custGeom>
            <a:avLst/>
            <a:gdLst/>
            <a:ahLst/>
            <a:cxnLst>
              <a:cxn ang="0">
                <a:pos x="75" y="38"/>
              </a:cxn>
              <a:cxn ang="0">
                <a:pos x="63" y="52"/>
              </a:cxn>
              <a:cxn ang="0">
                <a:pos x="52" y="57"/>
              </a:cxn>
              <a:cxn ang="0">
                <a:pos x="9" y="57"/>
              </a:cxn>
              <a:cxn ang="0">
                <a:pos x="0" y="48"/>
              </a:cxn>
              <a:cxn ang="0">
                <a:pos x="0" y="9"/>
              </a:cxn>
              <a:cxn ang="0">
                <a:pos x="9" y="0"/>
              </a:cxn>
              <a:cxn ang="0">
                <a:pos x="22" y="0"/>
              </a:cxn>
              <a:cxn ang="0">
                <a:pos x="31" y="9"/>
              </a:cxn>
              <a:cxn ang="0">
                <a:pos x="31" y="11"/>
              </a:cxn>
              <a:cxn ang="0">
                <a:pos x="52" y="11"/>
              </a:cxn>
              <a:cxn ang="0">
                <a:pos x="61" y="20"/>
              </a:cxn>
              <a:cxn ang="0">
                <a:pos x="61" y="26"/>
              </a:cxn>
              <a:cxn ang="0">
                <a:pos x="69" y="26"/>
              </a:cxn>
              <a:cxn ang="0">
                <a:pos x="76" y="30"/>
              </a:cxn>
              <a:cxn ang="0">
                <a:pos x="76" y="33"/>
              </a:cxn>
              <a:cxn ang="0">
                <a:pos x="75" y="38"/>
              </a:cxn>
              <a:cxn ang="0">
                <a:pos x="56" y="26"/>
              </a:cxn>
              <a:cxn ang="0">
                <a:pos x="56" y="20"/>
              </a:cxn>
              <a:cxn ang="0">
                <a:pos x="52" y="16"/>
              </a:cxn>
              <a:cxn ang="0">
                <a:pos x="29" y="16"/>
              </a:cxn>
              <a:cxn ang="0">
                <a:pos x="25" y="12"/>
              </a:cxn>
              <a:cxn ang="0">
                <a:pos x="25" y="9"/>
              </a:cxn>
              <a:cxn ang="0">
                <a:pos x="22" y="6"/>
              </a:cxn>
              <a:cxn ang="0">
                <a:pos x="9" y="6"/>
              </a:cxn>
              <a:cxn ang="0">
                <a:pos x="5" y="9"/>
              </a:cxn>
              <a:cxn ang="0">
                <a:pos x="5" y="44"/>
              </a:cxn>
              <a:cxn ang="0">
                <a:pos x="15" y="31"/>
              </a:cxn>
              <a:cxn ang="0">
                <a:pos x="25" y="26"/>
              </a:cxn>
              <a:cxn ang="0">
                <a:pos x="56" y="26"/>
              </a:cxn>
              <a:cxn ang="0">
                <a:pos x="69" y="31"/>
              </a:cxn>
              <a:cxn ang="0">
                <a:pos x="25" y="31"/>
              </a:cxn>
              <a:cxn ang="0">
                <a:pos x="19" y="34"/>
              </a:cxn>
              <a:cxn ang="0">
                <a:pos x="7" y="49"/>
              </a:cxn>
              <a:cxn ang="0">
                <a:pos x="7" y="50"/>
              </a:cxn>
              <a:cxn ang="0">
                <a:pos x="9" y="52"/>
              </a:cxn>
              <a:cxn ang="0">
                <a:pos x="52" y="52"/>
              </a:cxn>
              <a:cxn ang="0">
                <a:pos x="59" y="49"/>
              </a:cxn>
              <a:cxn ang="0">
                <a:pos x="71" y="34"/>
              </a:cxn>
              <a:cxn ang="0">
                <a:pos x="71" y="33"/>
              </a:cxn>
              <a:cxn ang="0">
                <a:pos x="69" y="31"/>
              </a:cxn>
            </a:cxnLst>
            <a:rect l="0" t="0" r="r" b="b"/>
            <a:pathLst>
              <a:path w="76" h="57">
                <a:moveTo>
                  <a:pt x="75" y="38"/>
                </a:moveTo>
                <a:cubicBezTo>
                  <a:pt x="63" y="52"/>
                  <a:pt x="63" y="52"/>
                  <a:pt x="63" y="52"/>
                </a:cubicBezTo>
                <a:cubicBezTo>
                  <a:pt x="60" y="55"/>
                  <a:pt x="56" y="57"/>
                  <a:pt x="52" y="57"/>
                </a:cubicBezTo>
                <a:cubicBezTo>
                  <a:pt x="9" y="57"/>
                  <a:pt x="9" y="57"/>
                  <a:pt x="9" y="57"/>
                </a:cubicBezTo>
                <a:cubicBezTo>
                  <a:pt x="4" y="57"/>
                  <a:pt x="0" y="53"/>
                  <a:pt x="0" y="48"/>
                </a:cubicBezTo>
                <a:cubicBezTo>
                  <a:pt x="0" y="9"/>
                  <a:pt x="0" y="9"/>
                  <a:pt x="0" y="9"/>
                </a:cubicBezTo>
                <a:cubicBezTo>
                  <a:pt x="0" y="5"/>
                  <a:pt x="4" y="0"/>
                  <a:pt x="9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7" y="0"/>
                  <a:pt x="31" y="5"/>
                  <a:pt x="31" y="9"/>
                </a:cubicBezTo>
                <a:cubicBezTo>
                  <a:pt x="31" y="11"/>
                  <a:pt x="31" y="11"/>
                  <a:pt x="31" y="11"/>
                </a:cubicBezTo>
                <a:cubicBezTo>
                  <a:pt x="52" y="11"/>
                  <a:pt x="52" y="11"/>
                  <a:pt x="52" y="11"/>
                </a:cubicBezTo>
                <a:cubicBezTo>
                  <a:pt x="57" y="11"/>
                  <a:pt x="61" y="15"/>
                  <a:pt x="61" y="20"/>
                </a:cubicBezTo>
                <a:cubicBezTo>
                  <a:pt x="61" y="26"/>
                  <a:pt x="61" y="26"/>
                  <a:pt x="61" y="26"/>
                </a:cubicBezTo>
                <a:cubicBezTo>
                  <a:pt x="69" y="26"/>
                  <a:pt x="69" y="26"/>
                  <a:pt x="69" y="26"/>
                </a:cubicBezTo>
                <a:cubicBezTo>
                  <a:pt x="72" y="26"/>
                  <a:pt x="75" y="27"/>
                  <a:pt x="76" y="30"/>
                </a:cubicBezTo>
                <a:cubicBezTo>
                  <a:pt x="76" y="31"/>
                  <a:pt x="76" y="32"/>
                  <a:pt x="76" y="33"/>
                </a:cubicBezTo>
                <a:cubicBezTo>
                  <a:pt x="76" y="34"/>
                  <a:pt x="76" y="36"/>
                  <a:pt x="75" y="38"/>
                </a:cubicBezTo>
                <a:close/>
                <a:moveTo>
                  <a:pt x="56" y="26"/>
                </a:moveTo>
                <a:cubicBezTo>
                  <a:pt x="56" y="20"/>
                  <a:pt x="56" y="20"/>
                  <a:pt x="56" y="20"/>
                </a:cubicBezTo>
                <a:cubicBezTo>
                  <a:pt x="56" y="18"/>
                  <a:pt x="55" y="16"/>
                  <a:pt x="52" y="16"/>
                </a:cubicBezTo>
                <a:cubicBezTo>
                  <a:pt x="29" y="16"/>
                  <a:pt x="29" y="16"/>
                  <a:pt x="29" y="16"/>
                </a:cubicBezTo>
                <a:cubicBezTo>
                  <a:pt x="27" y="16"/>
                  <a:pt x="25" y="14"/>
                  <a:pt x="25" y="12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7"/>
                  <a:pt x="24" y="6"/>
                  <a:pt x="22" y="6"/>
                </a:cubicBezTo>
                <a:cubicBezTo>
                  <a:pt x="9" y="6"/>
                  <a:pt x="9" y="6"/>
                  <a:pt x="9" y="6"/>
                </a:cubicBezTo>
                <a:cubicBezTo>
                  <a:pt x="7" y="6"/>
                  <a:pt x="5" y="7"/>
                  <a:pt x="5" y="9"/>
                </a:cubicBezTo>
                <a:cubicBezTo>
                  <a:pt x="5" y="44"/>
                  <a:pt x="5" y="44"/>
                  <a:pt x="5" y="44"/>
                </a:cubicBezTo>
                <a:cubicBezTo>
                  <a:pt x="15" y="31"/>
                  <a:pt x="15" y="31"/>
                  <a:pt x="15" y="31"/>
                </a:cubicBezTo>
                <a:cubicBezTo>
                  <a:pt x="18" y="28"/>
                  <a:pt x="22" y="26"/>
                  <a:pt x="25" y="26"/>
                </a:cubicBezTo>
                <a:lnTo>
                  <a:pt x="56" y="26"/>
                </a:lnTo>
                <a:close/>
                <a:moveTo>
                  <a:pt x="69" y="31"/>
                </a:moveTo>
                <a:cubicBezTo>
                  <a:pt x="25" y="31"/>
                  <a:pt x="25" y="31"/>
                  <a:pt x="25" y="31"/>
                </a:cubicBezTo>
                <a:cubicBezTo>
                  <a:pt x="23" y="31"/>
                  <a:pt x="21" y="33"/>
                  <a:pt x="19" y="34"/>
                </a:cubicBezTo>
                <a:cubicBezTo>
                  <a:pt x="7" y="49"/>
                  <a:pt x="7" y="49"/>
                  <a:pt x="7" y="49"/>
                </a:cubicBezTo>
                <a:cubicBezTo>
                  <a:pt x="7" y="49"/>
                  <a:pt x="7" y="50"/>
                  <a:pt x="7" y="50"/>
                </a:cubicBezTo>
                <a:cubicBezTo>
                  <a:pt x="7" y="52"/>
                  <a:pt x="8" y="52"/>
                  <a:pt x="9" y="52"/>
                </a:cubicBezTo>
                <a:cubicBezTo>
                  <a:pt x="52" y="52"/>
                  <a:pt x="52" y="52"/>
                  <a:pt x="52" y="52"/>
                </a:cubicBezTo>
                <a:cubicBezTo>
                  <a:pt x="55" y="52"/>
                  <a:pt x="57" y="51"/>
                  <a:pt x="59" y="49"/>
                </a:cubicBezTo>
                <a:cubicBezTo>
                  <a:pt x="71" y="34"/>
                  <a:pt x="71" y="34"/>
                  <a:pt x="71" y="34"/>
                </a:cubicBezTo>
                <a:cubicBezTo>
                  <a:pt x="71" y="34"/>
                  <a:pt x="71" y="33"/>
                  <a:pt x="71" y="33"/>
                </a:cubicBezTo>
                <a:cubicBezTo>
                  <a:pt x="71" y="32"/>
                  <a:pt x="70" y="31"/>
                  <a:pt x="69" y="3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3" name="Freeform 87"/>
          <p:cNvSpPr>
            <a:spLocks noEditPoints="1"/>
          </p:cNvSpPr>
          <p:nvPr/>
        </p:nvSpPr>
        <p:spPr bwMode="auto">
          <a:xfrm>
            <a:off x="4494213" y="3515519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31" y="6"/>
              </a:cxn>
              <a:cxn ang="0">
                <a:pos x="5" y="31"/>
              </a:cxn>
              <a:cxn ang="0">
                <a:pos x="31" y="57"/>
              </a:cxn>
              <a:cxn ang="0">
                <a:pos x="56" y="31"/>
              </a:cxn>
              <a:cxn ang="0">
                <a:pos x="31" y="6"/>
              </a:cxn>
              <a:cxn ang="0">
                <a:pos x="20" y="26"/>
              </a:cxn>
              <a:cxn ang="0">
                <a:pos x="15" y="21"/>
              </a:cxn>
              <a:cxn ang="0">
                <a:pos x="20" y="16"/>
              </a:cxn>
              <a:cxn ang="0">
                <a:pos x="25" y="21"/>
              </a:cxn>
              <a:cxn ang="0">
                <a:pos x="20" y="26"/>
              </a:cxn>
              <a:cxn ang="0">
                <a:pos x="44" y="48"/>
              </a:cxn>
              <a:cxn ang="0">
                <a:pos x="40" y="46"/>
              </a:cxn>
              <a:cxn ang="0">
                <a:pos x="31" y="39"/>
              </a:cxn>
              <a:cxn ang="0">
                <a:pos x="21" y="46"/>
              </a:cxn>
              <a:cxn ang="0">
                <a:pos x="18" y="48"/>
              </a:cxn>
              <a:cxn ang="0">
                <a:pos x="16" y="45"/>
              </a:cxn>
              <a:cxn ang="0">
                <a:pos x="31" y="34"/>
              </a:cxn>
              <a:cxn ang="0">
                <a:pos x="45" y="45"/>
              </a:cxn>
              <a:cxn ang="0">
                <a:pos x="44" y="48"/>
              </a:cxn>
              <a:cxn ang="0">
                <a:pos x="41" y="26"/>
              </a:cxn>
              <a:cxn ang="0">
                <a:pos x="36" y="21"/>
              </a:cxn>
              <a:cxn ang="0">
                <a:pos x="41" y="16"/>
              </a:cxn>
              <a:cxn ang="0">
                <a:pos x="46" y="21"/>
              </a:cxn>
              <a:cxn ang="0">
                <a:pos x="41" y="26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31" y="6"/>
                </a:moveTo>
                <a:cubicBezTo>
                  <a:pt x="16" y="6"/>
                  <a:pt x="5" y="17"/>
                  <a:pt x="5" y="31"/>
                </a:cubicBezTo>
                <a:cubicBezTo>
                  <a:pt x="5" y="45"/>
                  <a:pt x="16" y="57"/>
                  <a:pt x="31" y="57"/>
                </a:cubicBezTo>
                <a:cubicBezTo>
                  <a:pt x="45" y="57"/>
                  <a:pt x="56" y="45"/>
                  <a:pt x="56" y="31"/>
                </a:cubicBezTo>
                <a:cubicBezTo>
                  <a:pt x="56" y="17"/>
                  <a:pt x="45" y="6"/>
                  <a:pt x="31" y="6"/>
                </a:cubicBezTo>
                <a:close/>
                <a:moveTo>
                  <a:pt x="20" y="26"/>
                </a:moveTo>
                <a:cubicBezTo>
                  <a:pt x="17" y="26"/>
                  <a:pt x="15" y="24"/>
                  <a:pt x="15" y="21"/>
                </a:cubicBezTo>
                <a:cubicBezTo>
                  <a:pt x="15" y="18"/>
                  <a:pt x="17" y="16"/>
                  <a:pt x="20" y="16"/>
                </a:cubicBezTo>
                <a:cubicBezTo>
                  <a:pt x="23" y="16"/>
                  <a:pt x="25" y="18"/>
                  <a:pt x="25" y="21"/>
                </a:cubicBezTo>
                <a:cubicBezTo>
                  <a:pt x="25" y="24"/>
                  <a:pt x="23" y="26"/>
                  <a:pt x="20" y="26"/>
                </a:cubicBezTo>
                <a:close/>
                <a:moveTo>
                  <a:pt x="44" y="48"/>
                </a:moveTo>
                <a:cubicBezTo>
                  <a:pt x="42" y="48"/>
                  <a:pt x="41" y="48"/>
                  <a:pt x="40" y="46"/>
                </a:cubicBezTo>
                <a:cubicBezTo>
                  <a:pt x="39" y="42"/>
                  <a:pt x="35" y="39"/>
                  <a:pt x="31" y="39"/>
                </a:cubicBezTo>
                <a:cubicBezTo>
                  <a:pt x="26" y="39"/>
                  <a:pt x="22" y="42"/>
                  <a:pt x="21" y="46"/>
                </a:cubicBezTo>
                <a:cubicBezTo>
                  <a:pt x="20" y="48"/>
                  <a:pt x="19" y="48"/>
                  <a:pt x="18" y="48"/>
                </a:cubicBezTo>
                <a:cubicBezTo>
                  <a:pt x="16" y="47"/>
                  <a:pt x="15" y="46"/>
                  <a:pt x="16" y="45"/>
                </a:cubicBezTo>
                <a:cubicBezTo>
                  <a:pt x="18" y="38"/>
                  <a:pt x="24" y="34"/>
                  <a:pt x="31" y="34"/>
                </a:cubicBezTo>
                <a:cubicBezTo>
                  <a:pt x="37" y="34"/>
                  <a:pt x="43" y="38"/>
                  <a:pt x="45" y="45"/>
                </a:cubicBezTo>
                <a:cubicBezTo>
                  <a:pt x="46" y="46"/>
                  <a:pt x="45" y="47"/>
                  <a:pt x="44" y="48"/>
                </a:cubicBezTo>
                <a:close/>
                <a:moveTo>
                  <a:pt x="41" y="26"/>
                </a:moveTo>
                <a:cubicBezTo>
                  <a:pt x="38" y="26"/>
                  <a:pt x="36" y="24"/>
                  <a:pt x="36" y="21"/>
                </a:cubicBezTo>
                <a:cubicBezTo>
                  <a:pt x="36" y="18"/>
                  <a:pt x="38" y="16"/>
                  <a:pt x="41" y="16"/>
                </a:cubicBezTo>
                <a:cubicBezTo>
                  <a:pt x="44" y="16"/>
                  <a:pt x="46" y="18"/>
                  <a:pt x="46" y="21"/>
                </a:cubicBezTo>
                <a:cubicBezTo>
                  <a:pt x="46" y="24"/>
                  <a:pt x="44" y="26"/>
                  <a:pt x="41" y="2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4" name="Freeform 88"/>
          <p:cNvSpPr/>
          <p:nvPr/>
        </p:nvSpPr>
        <p:spPr bwMode="auto">
          <a:xfrm>
            <a:off x="4989513" y="3515519"/>
            <a:ext cx="141288" cy="195263"/>
          </a:xfrm>
          <a:custGeom>
            <a:avLst/>
            <a:gdLst/>
            <a:ahLst/>
            <a:cxnLst>
              <a:cxn ang="0">
                <a:pos x="41" y="56"/>
              </a:cxn>
              <a:cxn ang="0">
                <a:pos x="39" y="57"/>
              </a:cxn>
              <a:cxn ang="0">
                <a:pos x="1" y="57"/>
              </a:cxn>
              <a:cxn ang="0">
                <a:pos x="0" y="56"/>
              </a:cxn>
              <a:cxn ang="0">
                <a:pos x="0" y="50"/>
              </a:cxn>
              <a:cxn ang="0">
                <a:pos x="1" y="48"/>
              </a:cxn>
              <a:cxn ang="0">
                <a:pos x="5" y="48"/>
              </a:cxn>
              <a:cxn ang="0">
                <a:pos x="5" y="33"/>
              </a:cxn>
              <a:cxn ang="0">
                <a:pos x="1" y="33"/>
              </a:cxn>
              <a:cxn ang="0">
                <a:pos x="0" y="32"/>
              </a:cxn>
              <a:cxn ang="0">
                <a:pos x="0" y="26"/>
              </a:cxn>
              <a:cxn ang="0">
                <a:pos x="1" y="25"/>
              </a:cxn>
              <a:cxn ang="0">
                <a:pos x="5" y="25"/>
              </a:cxn>
              <a:cxn ang="0">
                <a:pos x="5" y="16"/>
              </a:cxn>
              <a:cxn ang="0">
                <a:pos x="23" y="0"/>
              </a:cxn>
              <a:cxn ang="0">
                <a:pos x="36" y="5"/>
              </a:cxn>
              <a:cxn ang="0">
                <a:pos x="36" y="7"/>
              </a:cxn>
              <a:cxn ang="0">
                <a:pos x="32" y="12"/>
              </a:cxn>
              <a:cxn ang="0">
                <a:pos x="31" y="13"/>
              </a:cxn>
              <a:cxn ang="0">
                <a:pos x="30" y="13"/>
              </a:cxn>
              <a:cxn ang="0">
                <a:pos x="23" y="10"/>
              </a:cxn>
              <a:cxn ang="0">
                <a:pos x="15" y="17"/>
              </a:cxn>
              <a:cxn ang="0">
                <a:pos x="15" y="25"/>
              </a:cxn>
              <a:cxn ang="0">
                <a:pos x="27" y="25"/>
              </a:cxn>
              <a:cxn ang="0">
                <a:pos x="29" y="26"/>
              </a:cxn>
              <a:cxn ang="0">
                <a:pos x="29" y="32"/>
              </a:cxn>
              <a:cxn ang="0">
                <a:pos x="27" y="33"/>
              </a:cxn>
              <a:cxn ang="0">
                <a:pos x="15" y="33"/>
              </a:cxn>
              <a:cxn ang="0">
                <a:pos x="15" y="48"/>
              </a:cxn>
              <a:cxn ang="0">
                <a:pos x="32" y="48"/>
              </a:cxn>
              <a:cxn ang="0">
                <a:pos x="32" y="41"/>
              </a:cxn>
              <a:cxn ang="0">
                <a:pos x="33" y="40"/>
              </a:cxn>
              <a:cxn ang="0">
                <a:pos x="39" y="40"/>
              </a:cxn>
              <a:cxn ang="0">
                <a:pos x="41" y="41"/>
              </a:cxn>
              <a:cxn ang="0">
                <a:pos x="41" y="56"/>
              </a:cxn>
            </a:cxnLst>
            <a:rect l="0" t="0" r="r" b="b"/>
            <a:pathLst>
              <a:path w="41" h="57">
                <a:moveTo>
                  <a:pt x="41" y="56"/>
                </a:moveTo>
                <a:cubicBezTo>
                  <a:pt x="41" y="56"/>
                  <a:pt x="40" y="57"/>
                  <a:pt x="39" y="57"/>
                </a:cubicBezTo>
                <a:cubicBezTo>
                  <a:pt x="1" y="57"/>
                  <a:pt x="1" y="57"/>
                  <a:pt x="1" y="57"/>
                </a:cubicBezTo>
                <a:cubicBezTo>
                  <a:pt x="0" y="57"/>
                  <a:pt x="0" y="56"/>
                  <a:pt x="0" y="56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49"/>
                  <a:pt x="0" y="48"/>
                  <a:pt x="1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5" y="33"/>
                  <a:pt x="5" y="33"/>
                  <a:pt x="5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3"/>
                  <a:pt x="0" y="32"/>
                  <a:pt x="0" y="32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6"/>
                  <a:pt x="0" y="25"/>
                  <a:pt x="1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7"/>
                  <a:pt x="12" y="0"/>
                  <a:pt x="23" y="0"/>
                </a:cubicBezTo>
                <a:cubicBezTo>
                  <a:pt x="31" y="0"/>
                  <a:pt x="36" y="5"/>
                  <a:pt x="36" y="5"/>
                </a:cubicBezTo>
                <a:cubicBezTo>
                  <a:pt x="36" y="6"/>
                  <a:pt x="37" y="7"/>
                  <a:pt x="36" y="7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3"/>
                  <a:pt x="31" y="13"/>
                  <a:pt x="31" y="13"/>
                </a:cubicBezTo>
                <a:cubicBezTo>
                  <a:pt x="31" y="13"/>
                  <a:pt x="30" y="13"/>
                  <a:pt x="30" y="13"/>
                </a:cubicBezTo>
                <a:cubicBezTo>
                  <a:pt x="30" y="12"/>
                  <a:pt x="27" y="10"/>
                  <a:pt x="23" y="10"/>
                </a:cubicBezTo>
                <a:cubicBezTo>
                  <a:pt x="18" y="10"/>
                  <a:pt x="15" y="12"/>
                  <a:pt x="15" y="17"/>
                </a:cubicBezTo>
                <a:cubicBezTo>
                  <a:pt x="15" y="25"/>
                  <a:pt x="15" y="25"/>
                  <a:pt x="15" y="25"/>
                </a:cubicBezTo>
                <a:cubicBezTo>
                  <a:pt x="27" y="25"/>
                  <a:pt x="27" y="25"/>
                  <a:pt x="27" y="25"/>
                </a:cubicBezTo>
                <a:cubicBezTo>
                  <a:pt x="28" y="25"/>
                  <a:pt x="29" y="26"/>
                  <a:pt x="29" y="26"/>
                </a:cubicBezTo>
                <a:cubicBezTo>
                  <a:pt x="29" y="32"/>
                  <a:pt x="29" y="32"/>
                  <a:pt x="29" y="32"/>
                </a:cubicBezTo>
                <a:cubicBezTo>
                  <a:pt x="29" y="32"/>
                  <a:pt x="28" y="33"/>
                  <a:pt x="27" y="33"/>
                </a:cubicBezTo>
                <a:cubicBezTo>
                  <a:pt x="15" y="33"/>
                  <a:pt x="15" y="33"/>
                  <a:pt x="15" y="33"/>
                </a:cubicBezTo>
                <a:cubicBezTo>
                  <a:pt x="15" y="48"/>
                  <a:pt x="15" y="48"/>
                  <a:pt x="15" y="48"/>
                </a:cubicBezTo>
                <a:cubicBezTo>
                  <a:pt x="32" y="48"/>
                  <a:pt x="32" y="48"/>
                  <a:pt x="32" y="48"/>
                </a:cubicBezTo>
                <a:cubicBezTo>
                  <a:pt x="32" y="41"/>
                  <a:pt x="32" y="41"/>
                  <a:pt x="32" y="41"/>
                </a:cubicBezTo>
                <a:cubicBezTo>
                  <a:pt x="32" y="40"/>
                  <a:pt x="32" y="40"/>
                  <a:pt x="33" y="40"/>
                </a:cubicBezTo>
                <a:cubicBezTo>
                  <a:pt x="39" y="40"/>
                  <a:pt x="39" y="40"/>
                  <a:pt x="39" y="40"/>
                </a:cubicBezTo>
                <a:cubicBezTo>
                  <a:pt x="40" y="40"/>
                  <a:pt x="41" y="40"/>
                  <a:pt x="41" y="41"/>
                </a:cubicBezTo>
                <a:lnTo>
                  <a:pt x="41" y="5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5" name="Freeform 89"/>
          <p:cNvSpPr>
            <a:spLocks noEditPoints="1"/>
          </p:cNvSpPr>
          <p:nvPr/>
        </p:nvSpPr>
        <p:spPr bwMode="auto">
          <a:xfrm>
            <a:off x="5484813" y="3525044"/>
            <a:ext cx="212725" cy="185738"/>
          </a:xfrm>
          <a:custGeom>
            <a:avLst/>
            <a:gdLst/>
            <a:ahLst/>
            <a:cxnLst>
              <a:cxn ang="0">
                <a:pos x="62" y="32"/>
              </a:cxn>
              <a:cxn ang="0">
                <a:pos x="61" y="33"/>
              </a:cxn>
              <a:cxn ang="0">
                <a:pos x="57" y="33"/>
              </a:cxn>
              <a:cxn ang="0">
                <a:pos x="57" y="50"/>
              </a:cxn>
              <a:cxn ang="0">
                <a:pos x="53" y="54"/>
              </a:cxn>
              <a:cxn ang="0">
                <a:pos x="9" y="54"/>
              </a:cxn>
              <a:cxn ang="0">
                <a:pos x="6" y="50"/>
              </a:cxn>
              <a:cxn ang="0">
                <a:pos x="6" y="33"/>
              </a:cxn>
              <a:cxn ang="0">
                <a:pos x="2" y="33"/>
              </a:cxn>
              <a:cxn ang="0">
                <a:pos x="0" y="32"/>
              </a:cxn>
              <a:cxn ang="0">
                <a:pos x="0" y="19"/>
              </a:cxn>
              <a:cxn ang="0">
                <a:pos x="2" y="18"/>
              </a:cxn>
              <a:cxn ang="0">
                <a:pos x="19" y="18"/>
              </a:cxn>
              <a:cxn ang="0">
                <a:pos x="10" y="9"/>
              </a:cxn>
              <a:cxn ang="0">
                <a:pos x="19" y="0"/>
              </a:cxn>
              <a:cxn ang="0">
                <a:pos x="26" y="3"/>
              </a:cxn>
              <a:cxn ang="0">
                <a:pos x="31" y="10"/>
              </a:cxn>
              <a:cxn ang="0">
                <a:pos x="36" y="3"/>
              </a:cxn>
              <a:cxn ang="0">
                <a:pos x="43" y="0"/>
              </a:cxn>
              <a:cxn ang="0">
                <a:pos x="52" y="9"/>
              </a:cxn>
              <a:cxn ang="0">
                <a:pos x="43" y="18"/>
              </a:cxn>
              <a:cxn ang="0">
                <a:pos x="61" y="18"/>
              </a:cxn>
              <a:cxn ang="0">
                <a:pos x="62" y="19"/>
              </a:cxn>
              <a:cxn ang="0">
                <a:pos x="62" y="32"/>
              </a:cxn>
              <a:cxn ang="0">
                <a:pos x="27" y="13"/>
              </a:cxn>
              <a:cxn ang="0">
                <a:pos x="22" y="6"/>
              </a:cxn>
              <a:cxn ang="0">
                <a:pos x="19" y="5"/>
              </a:cxn>
              <a:cxn ang="0">
                <a:pos x="16" y="9"/>
              </a:cxn>
              <a:cxn ang="0">
                <a:pos x="19" y="13"/>
              </a:cxn>
              <a:cxn ang="0">
                <a:pos x="27" y="13"/>
              </a:cxn>
              <a:cxn ang="0">
                <a:pos x="38" y="45"/>
              </a:cxn>
              <a:cxn ang="0">
                <a:pos x="38" y="26"/>
              </a:cxn>
              <a:cxn ang="0">
                <a:pos x="38" y="18"/>
              </a:cxn>
              <a:cxn ang="0">
                <a:pos x="25" y="18"/>
              </a:cxn>
              <a:cxn ang="0">
                <a:pos x="25" y="26"/>
              </a:cxn>
              <a:cxn ang="0">
                <a:pos x="25" y="45"/>
              </a:cxn>
              <a:cxn ang="0">
                <a:pos x="25" y="47"/>
              </a:cxn>
              <a:cxn ang="0">
                <a:pos x="27" y="49"/>
              </a:cxn>
              <a:cxn ang="0">
                <a:pos x="35" y="49"/>
              </a:cxn>
              <a:cxn ang="0">
                <a:pos x="38" y="47"/>
              </a:cxn>
              <a:cxn ang="0">
                <a:pos x="38" y="45"/>
              </a:cxn>
              <a:cxn ang="0">
                <a:pos x="43" y="5"/>
              </a:cxn>
              <a:cxn ang="0">
                <a:pos x="40" y="6"/>
              </a:cxn>
              <a:cxn ang="0">
                <a:pos x="35" y="13"/>
              </a:cxn>
              <a:cxn ang="0">
                <a:pos x="43" y="13"/>
              </a:cxn>
              <a:cxn ang="0">
                <a:pos x="47" y="9"/>
              </a:cxn>
              <a:cxn ang="0">
                <a:pos x="43" y="5"/>
              </a:cxn>
            </a:cxnLst>
            <a:rect l="0" t="0" r="r" b="b"/>
            <a:pathLst>
              <a:path w="62" h="54">
                <a:moveTo>
                  <a:pt x="62" y="32"/>
                </a:moveTo>
                <a:cubicBezTo>
                  <a:pt x="62" y="33"/>
                  <a:pt x="62" y="33"/>
                  <a:pt x="61" y="33"/>
                </a:cubicBezTo>
                <a:cubicBezTo>
                  <a:pt x="57" y="33"/>
                  <a:pt x="57" y="33"/>
                  <a:pt x="57" y="33"/>
                </a:cubicBezTo>
                <a:cubicBezTo>
                  <a:pt x="57" y="50"/>
                  <a:pt x="57" y="50"/>
                  <a:pt x="57" y="50"/>
                </a:cubicBezTo>
                <a:cubicBezTo>
                  <a:pt x="57" y="52"/>
                  <a:pt x="55" y="54"/>
                  <a:pt x="53" y="54"/>
                </a:cubicBezTo>
                <a:cubicBezTo>
                  <a:pt x="9" y="54"/>
                  <a:pt x="9" y="54"/>
                  <a:pt x="9" y="54"/>
                </a:cubicBezTo>
                <a:cubicBezTo>
                  <a:pt x="7" y="54"/>
                  <a:pt x="6" y="52"/>
                  <a:pt x="6" y="50"/>
                </a:cubicBezTo>
                <a:cubicBezTo>
                  <a:pt x="6" y="33"/>
                  <a:pt x="6" y="33"/>
                  <a:pt x="6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1" y="33"/>
                  <a:pt x="0" y="33"/>
                  <a:pt x="0" y="32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1" y="18"/>
                  <a:pt x="2" y="18"/>
                </a:cubicBezTo>
                <a:cubicBezTo>
                  <a:pt x="19" y="18"/>
                  <a:pt x="19" y="18"/>
                  <a:pt x="19" y="18"/>
                </a:cubicBezTo>
                <a:cubicBezTo>
                  <a:pt x="14" y="18"/>
                  <a:pt x="10" y="14"/>
                  <a:pt x="10" y="9"/>
                </a:cubicBezTo>
                <a:cubicBezTo>
                  <a:pt x="10" y="4"/>
                  <a:pt x="14" y="0"/>
                  <a:pt x="19" y="0"/>
                </a:cubicBezTo>
                <a:cubicBezTo>
                  <a:pt x="22" y="0"/>
                  <a:pt x="25" y="1"/>
                  <a:pt x="26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6" y="3"/>
                  <a:pt x="36" y="3"/>
                  <a:pt x="36" y="3"/>
                </a:cubicBezTo>
                <a:cubicBezTo>
                  <a:pt x="38" y="1"/>
                  <a:pt x="41" y="0"/>
                  <a:pt x="43" y="0"/>
                </a:cubicBezTo>
                <a:cubicBezTo>
                  <a:pt x="48" y="0"/>
                  <a:pt x="52" y="4"/>
                  <a:pt x="52" y="9"/>
                </a:cubicBezTo>
                <a:cubicBezTo>
                  <a:pt x="52" y="14"/>
                  <a:pt x="48" y="18"/>
                  <a:pt x="43" y="18"/>
                </a:cubicBezTo>
                <a:cubicBezTo>
                  <a:pt x="61" y="18"/>
                  <a:pt x="61" y="18"/>
                  <a:pt x="61" y="18"/>
                </a:cubicBezTo>
                <a:cubicBezTo>
                  <a:pt x="62" y="18"/>
                  <a:pt x="62" y="19"/>
                  <a:pt x="62" y="19"/>
                </a:cubicBezTo>
                <a:lnTo>
                  <a:pt x="62" y="32"/>
                </a:lnTo>
                <a:close/>
                <a:moveTo>
                  <a:pt x="27" y="13"/>
                </a:moveTo>
                <a:cubicBezTo>
                  <a:pt x="22" y="6"/>
                  <a:pt x="22" y="6"/>
                  <a:pt x="22" y="6"/>
                </a:cubicBezTo>
                <a:cubicBezTo>
                  <a:pt x="22" y="6"/>
                  <a:pt x="21" y="5"/>
                  <a:pt x="19" y="5"/>
                </a:cubicBezTo>
                <a:cubicBezTo>
                  <a:pt x="17" y="5"/>
                  <a:pt x="16" y="7"/>
                  <a:pt x="16" y="9"/>
                </a:cubicBezTo>
                <a:cubicBezTo>
                  <a:pt x="16" y="11"/>
                  <a:pt x="17" y="13"/>
                  <a:pt x="19" y="13"/>
                </a:cubicBezTo>
                <a:lnTo>
                  <a:pt x="27" y="13"/>
                </a:lnTo>
                <a:close/>
                <a:moveTo>
                  <a:pt x="38" y="45"/>
                </a:moveTo>
                <a:cubicBezTo>
                  <a:pt x="38" y="26"/>
                  <a:pt x="38" y="26"/>
                  <a:pt x="38" y="26"/>
                </a:cubicBezTo>
                <a:cubicBezTo>
                  <a:pt x="38" y="18"/>
                  <a:pt x="38" y="18"/>
                  <a:pt x="38" y="18"/>
                </a:cubicBezTo>
                <a:cubicBezTo>
                  <a:pt x="25" y="18"/>
                  <a:pt x="25" y="18"/>
                  <a:pt x="25" y="18"/>
                </a:cubicBezTo>
                <a:cubicBezTo>
                  <a:pt x="25" y="26"/>
                  <a:pt x="25" y="26"/>
                  <a:pt x="25" y="26"/>
                </a:cubicBezTo>
                <a:cubicBezTo>
                  <a:pt x="25" y="45"/>
                  <a:pt x="25" y="45"/>
                  <a:pt x="25" y="45"/>
                </a:cubicBezTo>
                <a:cubicBezTo>
                  <a:pt x="25" y="47"/>
                  <a:pt x="25" y="47"/>
                  <a:pt x="25" y="47"/>
                </a:cubicBezTo>
                <a:cubicBezTo>
                  <a:pt x="25" y="48"/>
                  <a:pt x="26" y="49"/>
                  <a:pt x="27" y="49"/>
                </a:cubicBezTo>
                <a:cubicBezTo>
                  <a:pt x="35" y="49"/>
                  <a:pt x="35" y="49"/>
                  <a:pt x="35" y="49"/>
                </a:cubicBezTo>
                <a:cubicBezTo>
                  <a:pt x="37" y="49"/>
                  <a:pt x="38" y="48"/>
                  <a:pt x="38" y="47"/>
                </a:cubicBezTo>
                <a:lnTo>
                  <a:pt x="38" y="45"/>
                </a:lnTo>
                <a:close/>
                <a:moveTo>
                  <a:pt x="43" y="5"/>
                </a:moveTo>
                <a:cubicBezTo>
                  <a:pt x="42" y="5"/>
                  <a:pt x="41" y="6"/>
                  <a:pt x="40" y="6"/>
                </a:cubicBezTo>
                <a:cubicBezTo>
                  <a:pt x="35" y="13"/>
                  <a:pt x="35" y="13"/>
                  <a:pt x="35" y="13"/>
                </a:cubicBezTo>
                <a:cubicBezTo>
                  <a:pt x="43" y="13"/>
                  <a:pt x="43" y="13"/>
                  <a:pt x="43" y="13"/>
                </a:cubicBezTo>
                <a:cubicBezTo>
                  <a:pt x="45" y="13"/>
                  <a:pt x="47" y="11"/>
                  <a:pt x="47" y="9"/>
                </a:cubicBezTo>
                <a:cubicBezTo>
                  <a:pt x="47" y="7"/>
                  <a:pt x="45" y="5"/>
                  <a:pt x="43" y="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6" name="Freeform 90"/>
          <p:cNvSpPr>
            <a:spLocks noEditPoints="1"/>
          </p:cNvSpPr>
          <p:nvPr/>
        </p:nvSpPr>
        <p:spPr bwMode="auto">
          <a:xfrm>
            <a:off x="5978526" y="3536156"/>
            <a:ext cx="230188" cy="192088"/>
          </a:xfrm>
          <a:custGeom>
            <a:avLst/>
            <a:gdLst/>
            <a:ahLst/>
            <a:cxnLst>
              <a:cxn ang="0">
                <a:pos x="64" y="44"/>
              </a:cxn>
              <a:cxn ang="0">
                <a:pos x="34" y="56"/>
              </a:cxn>
              <a:cxn ang="0">
                <a:pos x="2" y="44"/>
              </a:cxn>
              <a:cxn ang="0">
                <a:pos x="0" y="31"/>
              </a:cxn>
              <a:cxn ang="0">
                <a:pos x="5" y="15"/>
              </a:cxn>
              <a:cxn ang="0">
                <a:pos x="4" y="8"/>
              </a:cxn>
              <a:cxn ang="0">
                <a:pos x="6" y="0"/>
              </a:cxn>
              <a:cxn ang="0">
                <a:pos x="21" y="6"/>
              </a:cxn>
              <a:cxn ang="0">
                <a:pos x="34" y="5"/>
              </a:cxn>
              <a:cxn ang="0">
                <a:pos x="45" y="6"/>
              </a:cxn>
              <a:cxn ang="0">
                <a:pos x="60" y="0"/>
              </a:cxn>
              <a:cxn ang="0">
                <a:pos x="62" y="8"/>
              </a:cxn>
              <a:cxn ang="0">
                <a:pos x="61" y="15"/>
              </a:cxn>
              <a:cxn ang="0">
                <a:pos x="67" y="31"/>
              </a:cxn>
              <a:cxn ang="0">
                <a:pos x="64" y="44"/>
              </a:cxn>
              <a:cxn ang="0">
                <a:pos x="47" y="27"/>
              </a:cxn>
              <a:cxn ang="0">
                <a:pos x="39" y="27"/>
              </a:cxn>
              <a:cxn ang="0">
                <a:pos x="33" y="28"/>
              </a:cxn>
              <a:cxn ang="0">
                <a:pos x="27" y="27"/>
              </a:cxn>
              <a:cxn ang="0">
                <a:pos x="19" y="27"/>
              </a:cxn>
              <a:cxn ang="0">
                <a:pos x="9" y="38"/>
              </a:cxn>
              <a:cxn ang="0">
                <a:pos x="30" y="52"/>
              </a:cxn>
              <a:cxn ang="0">
                <a:pos x="37" y="52"/>
              </a:cxn>
              <a:cxn ang="0">
                <a:pos x="58" y="38"/>
              </a:cxn>
              <a:cxn ang="0">
                <a:pos x="47" y="27"/>
              </a:cxn>
              <a:cxn ang="0">
                <a:pos x="20" y="46"/>
              </a:cxn>
              <a:cxn ang="0">
                <a:pos x="15" y="38"/>
              </a:cxn>
              <a:cxn ang="0">
                <a:pos x="20" y="30"/>
              </a:cxn>
              <a:cxn ang="0">
                <a:pos x="25" y="38"/>
              </a:cxn>
              <a:cxn ang="0">
                <a:pos x="20" y="46"/>
              </a:cxn>
              <a:cxn ang="0">
                <a:pos x="46" y="46"/>
              </a:cxn>
              <a:cxn ang="0">
                <a:pos x="41" y="38"/>
              </a:cxn>
              <a:cxn ang="0">
                <a:pos x="46" y="30"/>
              </a:cxn>
              <a:cxn ang="0">
                <a:pos x="51" y="38"/>
              </a:cxn>
              <a:cxn ang="0">
                <a:pos x="46" y="46"/>
              </a:cxn>
            </a:cxnLst>
            <a:rect l="0" t="0" r="r" b="b"/>
            <a:pathLst>
              <a:path w="67" h="56">
                <a:moveTo>
                  <a:pt x="64" y="44"/>
                </a:moveTo>
                <a:cubicBezTo>
                  <a:pt x="59" y="55"/>
                  <a:pt x="44" y="56"/>
                  <a:pt x="34" y="56"/>
                </a:cubicBezTo>
                <a:cubicBezTo>
                  <a:pt x="23" y="56"/>
                  <a:pt x="8" y="55"/>
                  <a:pt x="2" y="44"/>
                </a:cubicBezTo>
                <a:cubicBezTo>
                  <a:pt x="0" y="40"/>
                  <a:pt x="0" y="36"/>
                  <a:pt x="0" y="31"/>
                </a:cubicBezTo>
                <a:cubicBezTo>
                  <a:pt x="0" y="25"/>
                  <a:pt x="1" y="20"/>
                  <a:pt x="5" y="15"/>
                </a:cubicBezTo>
                <a:cubicBezTo>
                  <a:pt x="4" y="13"/>
                  <a:pt x="4" y="11"/>
                  <a:pt x="4" y="8"/>
                </a:cubicBezTo>
                <a:cubicBezTo>
                  <a:pt x="4" y="5"/>
                  <a:pt x="5" y="2"/>
                  <a:pt x="6" y="0"/>
                </a:cubicBezTo>
                <a:cubicBezTo>
                  <a:pt x="13" y="0"/>
                  <a:pt x="17" y="2"/>
                  <a:pt x="21" y="6"/>
                </a:cubicBezTo>
                <a:cubicBezTo>
                  <a:pt x="25" y="5"/>
                  <a:pt x="30" y="5"/>
                  <a:pt x="34" y="5"/>
                </a:cubicBezTo>
                <a:cubicBezTo>
                  <a:pt x="38" y="5"/>
                  <a:pt x="41" y="5"/>
                  <a:pt x="45" y="6"/>
                </a:cubicBezTo>
                <a:cubicBezTo>
                  <a:pt x="50" y="2"/>
                  <a:pt x="54" y="0"/>
                  <a:pt x="60" y="0"/>
                </a:cubicBezTo>
                <a:cubicBezTo>
                  <a:pt x="62" y="2"/>
                  <a:pt x="62" y="5"/>
                  <a:pt x="62" y="8"/>
                </a:cubicBezTo>
                <a:cubicBezTo>
                  <a:pt x="62" y="11"/>
                  <a:pt x="62" y="13"/>
                  <a:pt x="61" y="15"/>
                </a:cubicBezTo>
                <a:cubicBezTo>
                  <a:pt x="65" y="20"/>
                  <a:pt x="67" y="25"/>
                  <a:pt x="67" y="31"/>
                </a:cubicBezTo>
                <a:cubicBezTo>
                  <a:pt x="67" y="36"/>
                  <a:pt x="66" y="40"/>
                  <a:pt x="64" y="44"/>
                </a:cubicBezTo>
                <a:close/>
                <a:moveTo>
                  <a:pt x="47" y="27"/>
                </a:moveTo>
                <a:cubicBezTo>
                  <a:pt x="45" y="27"/>
                  <a:pt x="42" y="27"/>
                  <a:pt x="39" y="27"/>
                </a:cubicBezTo>
                <a:cubicBezTo>
                  <a:pt x="37" y="28"/>
                  <a:pt x="35" y="28"/>
                  <a:pt x="33" y="28"/>
                </a:cubicBezTo>
                <a:cubicBezTo>
                  <a:pt x="31" y="28"/>
                  <a:pt x="29" y="28"/>
                  <a:pt x="27" y="27"/>
                </a:cubicBezTo>
                <a:cubicBezTo>
                  <a:pt x="24" y="27"/>
                  <a:pt x="22" y="27"/>
                  <a:pt x="19" y="27"/>
                </a:cubicBezTo>
                <a:cubicBezTo>
                  <a:pt x="12" y="27"/>
                  <a:pt x="9" y="32"/>
                  <a:pt x="9" y="38"/>
                </a:cubicBezTo>
                <a:cubicBezTo>
                  <a:pt x="9" y="50"/>
                  <a:pt x="20" y="52"/>
                  <a:pt x="30" y="52"/>
                </a:cubicBezTo>
                <a:cubicBezTo>
                  <a:pt x="37" y="52"/>
                  <a:pt x="37" y="52"/>
                  <a:pt x="37" y="52"/>
                </a:cubicBezTo>
                <a:cubicBezTo>
                  <a:pt x="46" y="52"/>
                  <a:pt x="58" y="50"/>
                  <a:pt x="58" y="38"/>
                </a:cubicBezTo>
                <a:cubicBezTo>
                  <a:pt x="58" y="32"/>
                  <a:pt x="54" y="27"/>
                  <a:pt x="47" y="27"/>
                </a:cubicBezTo>
                <a:close/>
                <a:moveTo>
                  <a:pt x="20" y="46"/>
                </a:moveTo>
                <a:cubicBezTo>
                  <a:pt x="17" y="46"/>
                  <a:pt x="15" y="41"/>
                  <a:pt x="15" y="38"/>
                </a:cubicBezTo>
                <a:cubicBezTo>
                  <a:pt x="15" y="35"/>
                  <a:pt x="17" y="30"/>
                  <a:pt x="20" y="30"/>
                </a:cubicBezTo>
                <a:cubicBezTo>
                  <a:pt x="24" y="30"/>
                  <a:pt x="25" y="35"/>
                  <a:pt x="25" y="38"/>
                </a:cubicBezTo>
                <a:cubicBezTo>
                  <a:pt x="25" y="41"/>
                  <a:pt x="24" y="46"/>
                  <a:pt x="20" y="46"/>
                </a:cubicBezTo>
                <a:close/>
                <a:moveTo>
                  <a:pt x="46" y="46"/>
                </a:moveTo>
                <a:cubicBezTo>
                  <a:pt x="42" y="46"/>
                  <a:pt x="41" y="41"/>
                  <a:pt x="41" y="38"/>
                </a:cubicBezTo>
                <a:cubicBezTo>
                  <a:pt x="41" y="35"/>
                  <a:pt x="42" y="30"/>
                  <a:pt x="46" y="30"/>
                </a:cubicBezTo>
                <a:cubicBezTo>
                  <a:pt x="50" y="30"/>
                  <a:pt x="51" y="35"/>
                  <a:pt x="51" y="38"/>
                </a:cubicBezTo>
                <a:cubicBezTo>
                  <a:pt x="51" y="41"/>
                  <a:pt x="50" y="46"/>
                  <a:pt x="46" y="4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7" name="Freeform 91"/>
          <p:cNvSpPr>
            <a:spLocks noEditPoints="1"/>
          </p:cNvSpPr>
          <p:nvPr/>
        </p:nvSpPr>
        <p:spPr bwMode="auto">
          <a:xfrm>
            <a:off x="6473826" y="3515519"/>
            <a:ext cx="212725" cy="212725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41" y="22"/>
              </a:cxn>
              <a:cxn ang="0">
                <a:pos x="45" y="20"/>
              </a:cxn>
              <a:cxn ang="0">
                <a:pos x="49" y="19"/>
              </a:cxn>
              <a:cxn ang="0">
                <a:pos x="48" y="17"/>
              </a:cxn>
              <a:cxn ang="0">
                <a:pos x="45" y="15"/>
              </a:cxn>
              <a:cxn ang="0">
                <a:pos x="43" y="15"/>
              </a:cxn>
              <a:cxn ang="0">
                <a:pos x="42" y="14"/>
              </a:cxn>
              <a:cxn ang="0">
                <a:pos x="38" y="12"/>
              </a:cxn>
              <a:cxn ang="0">
                <a:pos x="38" y="16"/>
              </a:cxn>
              <a:cxn ang="0">
                <a:pos x="37" y="19"/>
              </a:cxn>
              <a:cxn ang="0">
                <a:pos x="33" y="17"/>
              </a:cxn>
              <a:cxn ang="0">
                <a:pos x="29" y="15"/>
              </a:cxn>
              <a:cxn ang="0">
                <a:pos x="30" y="11"/>
              </a:cxn>
              <a:cxn ang="0">
                <a:pos x="35" y="10"/>
              </a:cxn>
              <a:cxn ang="0">
                <a:pos x="34" y="8"/>
              </a:cxn>
              <a:cxn ang="0">
                <a:pos x="31" y="9"/>
              </a:cxn>
              <a:cxn ang="0">
                <a:pos x="27" y="6"/>
              </a:cxn>
              <a:cxn ang="0">
                <a:pos x="28" y="9"/>
              </a:cxn>
              <a:cxn ang="0">
                <a:pos x="26" y="9"/>
              </a:cxn>
              <a:cxn ang="0">
                <a:pos x="23" y="7"/>
              </a:cxn>
              <a:cxn ang="0">
                <a:pos x="21" y="8"/>
              </a:cxn>
              <a:cxn ang="0">
                <a:pos x="23" y="9"/>
              </a:cxn>
              <a:cxn ang="0">
                <a:pos x="22" y="10"/>
              </a:cxn>
              <a:cxn ang="0">
                <a:pos x="10" y="18"/>
              </a:cxn>
              <a:cxn ang="0">
                <a:pos x="11" y="19"/>
              </a:cxn>
              <a:cxn ang="0">
                <a:pos x="13" y="22"/>
              </a:cxn>
              <a:cxn ang="0">
                <a:pos x="12" y="26"/>
              </a:cxn>
              <a:cxn ang="0">
                <a:pos x="15" y="30"/>
              </a:cxn>
              <a:cxn ang="0">
                <a:pos x="18" y="35"/>
              </a:cxn>
              <a:cxn ang="0">
                <a:pos x="19" y="37"/>
              </a:cxn>
              <a:cxn ang="0">
                <a:pos x="17" y="32"/>
              </a:cxn>
              <a:cxn ang="0">
                <a:pos x="21" y="37"/>
              </a:cxn>
              <a:cxn ang="0">
                <a:pos x="25" y="41"/>
              </a:cxn>
              <a:cxn ang="0">
                <a:pos x="30" y="44"/>
              </a:cxn>
              <a:cxn ang="0">
                <a:pos x="35" y="47"/>
              </a:cxn>
              <a:cxn ang="0">
                <a:pos x="36" y="47"/>
              </a:cxn>
              <a:cxn ang="0">
                <a:pos x="34" y="43"/>
              </a:cxn>
              <a:cxn ang="0">
                <a:pos x="32" y="42"/>
              </a:cxn>
              <a:cxn ang="0">
                <a:pos x="32" y="39"/>
              </a:cxn>
              <a:cxn ang="0">
                <a:pos x="28" y="41"/>
              </a:cxn>
              <a:cxn ang="0">
                <a:pos x="27" y="34"/>
              </a:cxn>
              <a:cxn ang="0">
                <a:pos x="30" y="34"/>
              </a:cxn>
              <a:cxn ang="0">
                <a:pos x="32" y="33"/>
              </a:cxn>
              <a:cxn ang="0">
                <a:pos x="35" y="34"/>
              </a:cxn>
              <a:cxn ang="0">
                <a:pos x="36" y="33"/>
              </a:cxn>
              <a:cxn ang="0">
                <a:pos x="38" y="29"/>
              </a:cxn>
              <a:cxn ang="0">
                <a:pos x="38" y="28"/>
              </a:cxn>
              <a:cxn ang="0">
                <a:pos x="41" y="26"/>
              </a:cxn>
              <a:cxn ang="0">
                <a:pos x="43" y="23"/>
              </a:cxn>
              <a:cxn ang="0">
                <a:pos x="44" y="22"/>
              </a:cxn>
              <a:cxn ang="0">
                <a:pos x="41" y="22"/>
              </a:cxn>
              <a:cxn ang="0">
                <a:pos x="48" y="48"/>
              </a:cxn>
              <a:cxn ang="0">
                <a:pos x="44" y="47"/>
              </a:cxn>
              <a:cxn ang="0">
                <a:pos x="41" y="47"/>
              </a:cxn>
              <a:cxn ang="0">
                <a:pos x="38" y="46"/>
              </a:cxn>
              <a:cxn ang="0">
                <a:pos x="37" y="50"/>
              </a:cxn>
              <a:cxn ang="0">
                <a:pos x="36" y="54"/>
              </a:cxn>
              <a:cxn ang="0">
                <a:pos x="50" y="49"/>
              </a:cxn>
            </a:cxnLst>
            <a:rect l="0" t="0" r="r" b="b"/>
            <a:pathLst>
              <a:path w="62" h="62">
                <a:moveTo>
                  <a:pt x="62" y="31"/>
                </a:moveTo>
                <a:cubicBezTo>
                  <a:pt x="62" y="48"/>
                  <a:pt x="48" y="62"/>
                  <a:pt x="31" y="62"/>
                </a:cubicBez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lose/>
                <a:moveTo>
                  <a:pt x="41" y="22"/>
                </a:moveTo>
                <a:cubicBezTo>
                  <a:pt x="42" y="22"/>
                  <a:pt x="42" y="21"/>
                  <a:pt x="42" y="21"/>
                </a:cubicBezTo>
                <a:cubicBezTo>
                  <a:pt x="42" y="21"/>
                  <a:pt x="42" y="21"/>
                  <a:pt x="43" y="21"/>
                </a:cubicBezTo>
                <a:cubicBezTo>
                  <a:pt x="43" y="20"/>
                  <a:pt x="44" y="20"/>
                  <a:pt x="45" y="20"/>
                </a:cubicBezTo>
                <a:cubicBezTo>
                  <a:pt x="46" y="20"/>
                  <a:pt x="46" y="20"/>
                  <a:pt x="47" y="21"/>
                </a:cubicBezTo>
                <a:cubicBezTo>
                  <a:pt x="47" y="20"/>
                  <a:pt x="48" y="20"/>
                  <a:pt x="48" y="20"/>
                </a:cubicBezTo>
                <a:cubicBezTo>
                  <a:pt x="48" y="19"/>
                  <a:pt x="49" y="19"/>
                  <a:pt x="49" y="19"/>
                </a:cubicBezTo>
                <a:cubicBezTo>
                  <a:pt x="49" y="19"/>
                  <a:pt x="49" y="18"/>
                  <a:pt x="49" y="18"/>
                </a:cubicBezTo>
                <a:cubicBezTo>
                  <a:pt x="49" y="18"/>
                  <a:pt x="48" y="18"/>
                  <a:pt x="48" y="17"/>
                </a:cubicBezTo>
                <a:cubicBezTo>
                  <a:pt x="48" y="17"/>
                  <a:pt x="48" y="17"/>
                  <a:pt x="48" y="17"/>
                </a:cubicBezTo>
                <a:cubicBezTo>
                  <a:pt x="48" y="17"/>
                  <a:pt x="47" y="17"/>
                  <a:pt x="47" y="17"/>
                </a:cubicBezTo>
                <a:cubicBezTo>
                  <a:pt x="46" y="17"/>
                  <a:pt x="46" y="16"/>
                  <a:pt x="46" y="16"/>
                </a:cubicBezTo>
                <a:cubicBezTo>
                  <a:pt x="46" y="15"/>
                  <a:pt x="45" y="15"/>
                  <a:pt x="45" y="15"/>
                </a:cubicBezTo>
                <a:cubicBezTo>
                  <a:pt x="45" y="15"/>
                  <a:pt x="45" y="14"/>
                  <a:pt x="45" y="14"/>
                </a:cubicBezTo>
                <a:cubicBezTo>
                  <a:pt x="44" y="14"/>
                  <a:pt x="44" y="15"/>
                  <a:pt x="44" y="15"/>
                </a:cubicBezTo>
                <a:cubicBezTo>
                  <a:pt x="43" y="15"/>
                  <a:pt x="43" y="15"/>
                  <a:pt x="43" y="15"/>
                </a:cubicBezTo>
                <a:cubicBezTo>
                  <a:pt x="43" y="15"/>
                  <a:pt x="43" y="15"/>
                  <a:pt x="42" y="15"/>
                </a:cubicBezTo>
                <a:cubicBezTo>
                  <a:pt x="43" y="15"/>
                  <a:pt x="42" y="15"/>
                  <a:pt x="42" y="15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13"/>
                  <a:pt x="41" y="13"/>
                  <a:pt x="40" y="13"/>
                </a:cubicBezTo>
                <a:cubicBezTo>
                  <a:pt x="40" y="12"/>
                  <a:pt x="38" y="12"/>
                  <a:pt x="38" y="12"/>
                </a:cubicBezTo>
                <a:cubicBezTo>
                  <a:pt x="37" y="13"/>
                  <a:pt x="38" y="13"/>
                  <a:pt x="38" y="14"/>
                </a:cubicBezTo>
                <a:cubicBezTo>
                  <a:pt x="38" y="14"/>
                  <a:pt x="37" y="14"/>
                  <a:pt x="37" y="15"/>
                </a:cubicBezTo>
                <a:cubicBezTo>
                  <a:pt x="37" y="15"/>
                  <a:pt x="38" y="15"/>
                  <a:pt x="38" y="16"/>
                </a:cubicBezTo>
                <a:cubicBezTo>
                  <a:pt x="38" y="17"/>
                  <a:pt x="37" y="17"/>
                  <a:pt x="37" y="17"/>
                </a:cubicBezTo>
                <a:cubicBezTo>
                  <a:pt x="37" y="18"/>
                  <a:pt x="37" y="18"/>
                  <a:pt x="37" y="19"/>
                </a:cubicBezTo>
                <a:cubicBezTo>
                  <a:pt x="38" y="19"/>
                  <a:pt x="37" y="19"/>
                  <a:pt x="37" y="19"/>
                </a:cubicBezTo>
                <a:cubicBezTo>
                  <a:pt x="36" y="20"/>
                  <a:pt x="35" y="19"/>
                  <a:pt x="35" y="18"/>
                </a:cubicBezTo>
                <a:cubicBezTo>
                  <a:pt x="35" y="18"/>
                  <a:pt x="35" y="17"/>
                  <a:pt x="34" y="17"/>
                </a:cubicBezTo>
                <a:cubicBezTo>
                  <a:pt x="34" y="17"/>
                  <a:pt x="33" y="17"/>
                  <a:pt x="33" y="17"/>
                </a:cubicBezTo>
                <a:cubicBezTo>
                  <a:pt x="33" y="16"/>
                  <a:pt x="32" y="16"/>
                  <a:pt x="32" y="16"/>
                </a:cubicBezTo>
                <a:cubicBezTo>
                  <a:pt x="31" y="16"/>
                  <a:pt x="30" y="16"/>
                  <a:pt x="29" y="16"/>
                </a:cubicBezTo>
                <a:cubicBezTo>
                  <a:pt x="30" y="16"/>
                  <a:pt x="29" y="15"/>
                  <a:pt x="29" y="1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3"/>
                  <a:pt x="29" y="13"/>
                  <a:pt x="29" y="13"/>
                </a:cubicBezTo>
                <a:cubicBezTo>
                  <a:pt x="29" y="12"/>
                  <a:pt x="30" y="11"/>
                  <a:pt x="30" y="11"/>
                </a:cubicBezTo>
                <a:cubicBezTo>
                  <a:pt x="31" y="12"/>
                  <a:pt x="31" y="12"/>
                  <a:pt x="32" y="11"/>
                </a:cubicBezTo>
                <a:cubicBezTo>
                  <a:pt x="32" y="11"/>
                  <a:pt x="32" y="10"/>
                  <a:pt x="33" y="10"/>
                </a:cubicBezTo>
                <a:cubicBezTo>
                  <a:pt x="33" y="9"/>
                  <a:pt x="34" y="10"/>
                  <a:pt x="35" y="10"/>
                </a:cubicBezTo>
                <a:cubicBezTo>
                  <a:pt x="35" y="10"/>
                  <a:pt x="35" y="9"/>
                  <a:pt x="35" y="9"/>
                </a:cubicBezTo>
                <a:cubicBezTo>
                  <a:pt x="35" y="9"/>
                  <a:pt x="35" y="8"/>
                  <a:pt x="35" y="8"/>
                </a:cubicBezTo>
                <a:cubicBezTo>
                  <a:pt x="34" y="7"/>
                  <a:pt x="33" y="8"/>
                  <a:pt x="34" y="8"/>
                </a:cubicBezTo>
                <a:cubicBezTo>
                  <a:pt x="34" y="8"/>
                  <a:pt x="33" y="10"/>
                  <a:pt x="32" y="9"/>
                </a:cubicBezTo>
                <a:cubicBezTo>
                  <a:pt x="32" y="9"/>
                  <a:pt x="32" y="8"/>
                  <a:pt x="31" y="8"/>
                </a:cubicBezTo>
                <a:cubicBezTo>
                  <a:pt x="31" y="8"/>
                  <a:pt x="31" y="8"/>
                  <a:pt x="31" y="9"/>
                </a:cubicBezTo>
                <a:cubicBezTo>
                  <a:pt x="31" y="8"/>
                  <a:pt x="30" y="8"/>
                  <a:pt x="29" y="8"/>
                </a:cubicBezTo>
                <a:cubicBezTo>
                  <a:pt x="30" y="7"/>
                  <a:pt x="29" y="7"/>
                  <a:pt x="29" y="7"/>
                </a:cubicBezTo>
                <a:cubicBezTo>
                  <a:pt x="29" y="6"/>
                  <a:pt x="28" y="6"/>
                  <a:pt x="27" y="6"/>
                </a:cubicBezTo>
                <a:cubicBezTo>
                  <a:pt x="27" y="7"/>
                  <a:pt x="28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8" y="9"/>
                  <a:pt x="28" y="9"/>
                </a:cubicBezTo>
                <a:cubicBezTo>
                  <a:pt x="28" y="9"/>
                  <a:pt x="28" y="10"/>
                  <a:pt x="28" y="10"/>
                </a:cubicBezTo>
                <a:cubicBezTo>
                  <a:pt x="27" y="10"/>
                  <a:pt x="27" y="9"/>
                  <a:pt x="27" y="9"/>
                </a:cubicBezTo>
                <a:cubicBezTo>
                  <a:pt x="28" y="9"/>
                  <a:pt x="26" y="9"/>
                  <a:pt x="26" y="9"/>
                </a:cubicBezTo>
                <a:cubicBezTo>
                  <a:pt x="25" y="9"/>
                  <a:pt x="24" y="9"/>
                  <a:pt x="24" y="9"/>
                </a:cubicBezTo>
                <a:cubicBezTo>
                  <a:pt x="24" y="8"/>
                  <a:pt x="24" y="7"/>
                  <a:pt x="24" y="8"/>
                </a:cubicBezTo>
                <a:cubicBezTo>
                  <a:pt x="24" y="7"/>
                  <a:pt x="23" y="7"/>
                  <a:pt x="23" y="7"/>
                </a:cubicBezTo>
                <a:cubicBezTo>
                  <a:pt x="22" y="7"/>
                  <a:pt x="21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8"/>
                  <a:pt x="20" y="8"/>
                  <a:pt x="21" y="8"/>
                </a:cubicBezTo>
                <a:cubicBezTo>
                  <a:pt x="21" y="8"/>
                  <a:pt x="22" y="7"/>
                  <a:pt x="22" y="8"/>
                </a:cubicBezTo>
                <a:cubicBezTo>
                  <a:pt x="22" y="8"/>
                  <a:pt x="23" y="8"/>
                  <a:pt x="23" y="8"/>
                </a:cubicBezTo>
                <a:cubicBezTo>
                  <a:pt x="23" y="8"/>
                  <a:pt x="23" y="8"/>
                  <a:pt x="23" y="9"/>
                </a:cubicBezTo>
                <a:cubicBezTo>
                  <a:pt x="23" y="8"/>
                  <a:pt x="23" y="9"/>
                  <a:pt x="22" y="9"/>
                </a:cubicBezTo>
                <a:cubicBezTo>
                  <a:pt x="22" y="9"/>
                  <a:pt x="21" y="9"/>
                  <a:pt x="21" y="9"/>
                </a:cubicBezTo>
                <a:cubicBezTo>
                  <a:pt x="21" y="9"/>
                  <a:pt x="22" y="10"/>
                  <a:pt x="22" y="10"/>
                </a:cubicBezTo>
                <a:cubicBezTo>
                  <a:pt x="21" y="9"/>
                  <a:pt x="21" y="9"/>
                  <a:pt x="20" y="9"/>
                </a:cubicBezTo>
                <a:cubicBezTo>
                  <a:pt x="20" y="9"/>
                  <a:pt x="19" y="9"/>
                  <a:pt x="19" y="9"/>
                </a:cubicBezTo>
                <a:cubicBezTo>
                  <a:pt x="15" y="11"/>
                  <a:pt x="12" y="14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18"/>
                  <a:pt x="10" y="19"/>
                  <a:pt x="11" y="19"/>
                </a:cubicBezTo>
                <a:cubicBezTo>
                  <a:pt x="11" y="19"/>
                  <a:pt x="11" y="19"/>
                  <a:pt x="11" y="19"/>
                </a:cubicBezTo>
                <a:cubicBezTo>
                  <a:pt x="11" y="19"/>
                  <a:pt x="13" y="20"/>
                  <a:pt x="13" y="21"/>
                </a:cubicBezTo>
                <a:cubicBezTo>
                  <a:pt x="13" y="21"/>
                  <a:pt x="13" y="21"/>
                  <a:pt x="14" y="21"/>
                </a:cubicBezTo>
                <a:cubicBezTo>
                  <a:pt x="14" y="22"/>
                  <a:pt x="13" y="22"/>
                  <a:pt x="13" y="22"/>
                </a:cubicBezTo>
                <a:cubicBezTo>
                  <a:pt x="13" y="22"/>
                  <a:pt x="12" y="21"/>
                  <a:pt x="12" y="22"/>
                </a:cubicBezTo>
                <a:cubicBezTo>
                  <a:pt x="12" y="22"/>
                  <a:pt x="12" y="23"/>
                  <a:pt x="13" y="23"/>
                </a:cubicBezTo>
                <a:cubicBezTo>
                  <a:pt x="12" y="23"/>
                  <a:pt x="12" y="25"/>
                  <a:pt x="12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2" y="26"/>
                  <a:pt x="13" y="28"/>
                  <a:pt x="13" y="28"/>
                </a:cubicBezTo>
                <a:cubicBezTo>
                  <a:pt x="13" y="28"/>
                  <a:pt x="14" y="30"/>
                  <a:pt x="15" y="30"/>
                </a:cubicBezTo>
                <a:cubicBezTo>
                  <a:pt x="15" y="30"/>
                  <a:pt x="16" y="31"/>
                  <a:pt x="16" y="31"/>
                </a:cubicBezTo>
                <a:cubicBezTo>
                  <a:pt x="17" y="32"/>
                  <a:pt x="17" y="33"/>
                  <a:pt x="17" y="33"/>
                </a:cubicBezTo>
                <a:cubicBezTo>
                  <a:pt x="17" y="34"/>
                  <a:pt x="18" y="34"/>
                  <a:pt x="18" y="35"/>
                </a:cubicBezTo>
                <a:cubicBezTo>
                  <a:pt x="18" y="35"/>
                  <a:pt x="18" y="35"/>
                  <a:pt x="18" y="35"/>
                </a:cubicBezTo>
                <a:cubicBezTo>
                  <a:pt x="18" y="35"/>
                  <a:pt x="19" y="35"/>
                  <a:pt x="19" y="36"/>
                </a:cubicBezTo>
                <a:cubicBezTo>
                  <a:pt x="19" y="36"/>
                  <a:pt x="19" y="37"/>
                  <a:pt x="19" y="37"/>
                </a:cubicBezTo>
                <a:cubicBezTo>
                  <a:pt x="20" y="36"/>
                  <a:pt x="19" y="35"/>
                  <a:pt x="18" y="34"/>
                </a:cubicBezTo>
                <a:cubicBezTo>
                  <a:pt x="18" y="34"/>
                  <a:pt x="18" y="34"/>
                  <a:pt x="18" y="33"/>
                </a:cubicBezTo>
                <a:cubicBezTo>
                  <a:pt x="18" y="33"/>
                  <a:pt x="18" y="32"/>
                  <a:pt x="17" y="32"/>
                </a:cubicBezTo>
                <a:cubicBezTo>
                  <a:pt x="18" y="32"/>
                  <a:pt x="18" y="32"/>
                  <a:pt x="18" y="33"/>
                </a:cubicBezTo>
                <a:cubicBezTo>
                  <a:pt x="18" y="33"/>
                  <a:pt x="20" y="35"/>
                  <a:pt x="20" y="35"/>
                </a:cubicBezTo>
                <a:cubicBezTo>
                  <a:pt x="20" y="35"/>
                  <a:pt x="21" y="37"/>
                  <a:pt x="21" y="37"/>
                </a:cubicBezTo>
                <a:cubicBezTo>
                  <a:pt x="21" y="37"/>
                  <a:pt x="22" y="37"/>
                  <a:pt x="22" y="38"/>
                </a:cubicBezTo>
                <a:cubicBezTo>
                  <a:pt x="22" y="38"/>
                  <a:pt x="22" y="39"/>
                  <a:pt x="23" y="40"/>
                </a:cubicBezTo>
                <a:cubicBezTo>
                  <a:pt x="23" y="41"/>
                  <a:pt x="24" y="41"/>
                  <a:pt x="25" y="41"/>
                </a:cubicBezTo>
                <a:cubicBezTo>
                  <a:pt x="25" y="42"/>
                  <a:pt x="26" y="42"/>
                  <a:pt x="26" y="42"/>
                </a:cubicBezTo>
                <a:cubicBezTo>
                  <a:pt x="27" y="43"/>
                  <a:pt x="27" y="42"/>
                  <a:pt x="28" y="42"/>
                </a:cubicBezTo>
                <a:cubicBezTo>
                  <a:pt x="29" y="42"/>
                  <a:pt x="29" y="43"/>
                  <a:pt x="30" y="44"/>
                </a:cubicBezTo>
                <a:cubicBezTo>
                  <a:pt x="31" y="44"/>
                  <a:pt x="32" y="44"/>
                  <a:pt x="32" y="44"/>
                </a:cubicBezTo>
                <a:cubicBezTo>
                  <a:pt x="32" y="44"/>
                  <a:pt x="33" y="46"/>
                  <a:pt x="33" y="46"/>
                </a:cubicBezTo>
                <a:cubicBezTo>
                  <a:pt x="34" y="46"/>
                  <a:pt x="34" y="47"/>
                  <a:pt x="35" y="47"/>
                </a:cubicBezTo>
                <a:cubicBezTo>
                  <a:pt x="35" y="47"/>
                  <a:pt x="35" y="47"/>
                  <a:pt x="35" y="47"/>
                </a:cubicBezTo>
                <a:cubicBezTo>
                  <a:pt x="35" y="47"/>
                  <a:pt x="36" y="48"/>
                  <a:pt x="36" y="48"/>
                </a:cubicBezTo>
                <a:cubicBezTo>
                  <a:pt x="36" y="48"/>
                  <a:pt x="36" y="47"/>
                  <a:pt x="36" y="47"/>
                </a:cubicBezTo>
                <a:cubicBezTo>
                  <a:pt x="36" y="47"/>
                  <a:pt x="35" y="47"/>
                  <a:pt x="34" y="46"/>
                </a:cubicBezTo>
                <a:cubicBezTo>
                  <a:pt x="34" y="46"/>
                  <a:pt x="34" y="45"/>
                  <a:pt x="34" y="45"/>
                </a:cubicBezTo>
                <a:cubicBezTo>
                  <a:pt x="35" y="45"/>
                  <a:pt x="35" y="44"/>
                  <a:pt x="34" y="43"/>
                </a:cubicBezTo>
                <a:cubicBezTo>
                  <a:pt x="34" y="43"/>
                  <a:pt x="34" y="43"/>
                  <a:pt x="34" y="42"/>
                </a:cubicBezTo>
                <a:cubicBezTo>
                  <a:pt x="33" y="43"/>
                  <a:pt x="33" y="42"/>
                  <a:pt x="32" y="42"/>
                </a:cubicBezTo>
                <a:cubicBezTo>
                  <a:pt x="32" y="42"/>
                  <a:pt x="32" y="42"/>
                  <a:pt x="32" y="42"/>
                </a:cubicBezTo>
                <a:cubicBezTo>
                  <a:pt x="32" y="42"/>
                  <a:pt x="32" y="43"/>
                  <a:pt x="32" y="42"/>
                </a:cubicBezTo>
                <a:cubicBezTo>
                  <a:pt x="32" y="42"/>
                  <a:pt x="32" y="41"/>
                  <a:pt x="32" y="41"/>
                </a:cubicBezTo>
                <a:cubicBezTo>
                  <a:pt x="32" y="40"/>
                  <a:pt x="33" y="39"/>
                  <a:pt x="32" y="39"/>
                </a:cubicBezTo>
                <a:cubicBezTo>
                  <a:pt x="31" y="39"/>
                  <a:pt x="31" y="39"/>
                  <a:pt x="31" y="40"/>
                </a:cubicBezTo>
                <a:cubicBezTo>
                  <a:pt x="30" y="40"/>
                  <a:pt x="30" y="40"/>
                  <a:pt x="30" y="41"/>
                </a:cubicBezTo>
                <a:cubicBezTo>
                  <a:pt x="30" y="41"/>
                  <a:pt x="28" y="41"/>
                  <a:pt x="28" y="41"/>
                </a:cubicBezTo>
                <a:cubicBezTo>
                  <a:pt x="27" y="40"/>
                  <a:pt x="27" y="39"/>
                  <a:pt x="27" y="38"/>
                </a:cubicBezTo>
                <a:cubicBezTo>
                  <a:pt x="27" y="37"/>
                  <a:pt x="27" y="36"/>
                  <a:pt x="27" y="35"/>
                </a:cubicBezTo>
                <a:cubicBezTo>
                  <a:pt x="27" y="35"/>
                  <a:pt x="27" y="34"/>
                  <a:pt x="27" y="34"/>
                </a:cubicBezTo>
                <a:cubicBezTo>
                  <a:pt x="28" y="34"/>
                  <a:pt x="28" y="34"/>
                  <a:pt x="28" y="34"/>
                </a:cubicBezTo>
                <a:cubicBezTo>
                  <a:pt x="28" y="34"/>
                  <a:pt x="28" y="34"/>
                  <a:pt x="28" y="34"/>
                </a:cubicBezTo>
                <a:cubicBezTo>
                  <a:pt x="28" y="34"/>
                  <a:pt x="29" y="33"/>
                  <a:pt x="30" y="34"/>
                </a:cubicBezTo>
                <a:cubicBezTo>
                  <a:pt x="30" y="34"/>
                  <a:pt x="31" y="34"/>
                  <a:pt x="31" y="33"/>
                </a:cubicBezTo>
                <a:cubicBezTo>
                  <a:pt x="31" y="33"/>
                  <a:pt x="31" y="33"/>
                  <a:pt x="31" y="33"/>
                </a:cubicBezTo>
                <a:cubicBezTo>
                  <a:pt x="31" y="33"/>
                  <a:pt x="31" y="33"/>
                  <a:pt x="32" y="33"/>
                </a:cubicBezTo>
                <a:cubicBezTo>
                  <a:pt x="32" y="33"/>
                  <a:pt x="33" y="33"/>
                  <a:pt x="33" y="33"/>
                </a:cubicBezTo>
                <a:cubicBezTo>
                  <a:pt x="34" y="34"/>
                  <a:pt x="34" y="34"/>
                  <a:pt x="34" y="33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5"/>
                  <a:pt x="35" y="36"/>
                  <a:pt x="36" y="36"/>
                </a:cubicBezTo>
                <a:cubicBezTo>
                  <a:pt x="36" y="37"/>
                  <a:pt x="36" y="35"/>
                  <a:pt x="36" y="35"/>
                </a:cubicBezTo>
                <a:cubicBezTo>
                  <a:pt x="36" y="35"/>
                  <a:pt x="36" y="33"/>
                  <a:pt x="36" y="33"/>
                </a:cubicBezTo>
                <a:cubicBezTo>
                  <a:pt x="35" y="33"/>
                  <a:pt x="35" y="32"/>
                  <a:pt x="36" y="31"/>
                </a:cubicBezTo>
                <a:cubicBezTo>
                  <a:pt x="36" y="31"/>
                  <a:pt x="37" y="31"/>
                  <a:pt x="37" y="31"/>
                </a:cubicBezTo>
                <a:cubicBezTo>
                  <a:pt x="38" y="30"/>
                  <a:pt x="38" y="30"/>
                  <a:pt x="38" y="29"/>
                </a:cubicBezTo>
                <a:cubicBezTo>
                  <a:pt x="38" y="29"/>
                  <a:pt x="38" y="29"/>
                  <a:pt x="38" y="29"/>
                </a:cubicBezTo>
                <a:cubicBezTo>
                  <a:pt x="38" y="29"/>
                  <a:pt x="38" y="28"/>
                  <a:pt x="38" y="29"/>
                </a:cubicBezTo>
                <a:cubicBezTo>
                  <a:pt x="38" y="28"/>
                  <a:pt x="38" y="28"/>
                  <a:pt x="38" y="28"/>
                </a:cubicBezTo>
                <a:cubicBezTo>
                  <a:pt x="38" y="28"/>
                  <a:pt x="38" y="27"/>
                  <a:pt x="38" y="27"/>
                </a:cubicBezTo>
                <a:cubicBezTo>
                  <a:pt x="39" y="28"/>
                  <a:pt x="40" y="27"/>
                  <a:pt x="39" y="26"/>
                </a:cubicBezTo>
                <a:cubicBezTo>
                  <a:pt x="40" y="26"/>
                  <a:pt x="41" y="26"/>
                  <a:pt x="41" y="26"/>
                </a:cubicBezTo>
                <a:cubicBezTo>
                  <a:pt x="41" y="26"/>
                  <a:pt x="41" y="25"/>
                  <a:pt x="41" y="25"/>
                </a:cubicBezTo>
                <a:cubicBezTo>
                  <a:pt x="42" y="24"/>
                  <a:pt x="42" y="24"/>
                  <a:pt x="42" y="24"/>
                </a:cubicBezTo>
                <a:cubicBezTo>
                  <a:pt x="42" y="24"/>
                  <a:pt x="43" y="24"/>
                  <a:pt x="43" y="23"/>
                </a:cubicBezTo>
                <a:cubicBezTo>
                  <a:pt x="44" y="24"/>
                  <a:pt x="45" y="23"/>
                  <a:pt x="44" y="22"/>
                </a:cubicBezTo>
                <a:cubicBezTo>
                  <a:pt x="44" y="22"/>
                  <a:pt x="44" y="22"/>
                  <a:pt x="43" y="22"/>
                </a:cubicBezTo>
                <a:cubicBezTo>
                  <a:pt x="44" y="22"/>
                  <a:pt x="44" y="22"/>
                  <a:pt x="44" y="22"/>
                </a:cubicBezTo>
                <a:cubicBezTo>
                  <a:pt x="45" y="21"/>
                  <a:pt x="44" y="21"/>
                  <a:pt x="44" y="21"/>
                </a:cubicBezTo>
                <a:cubicBezTo>
                  <a:pt x="43" y="21"/>
                  <a:pt x="43" y="21"/>
                  <a:pt x="42" y="21"/>
                </a:cubicBezTo>
                <a:cubicBezTo>
                  <a:pt x="42" y="22"/>
                  <a:pt x="42" y="22"/>
                  <a:pt x="41" y="22"/>
                </a:cubicBezTo>
                <a:close/>
                <a:moveTo>
                  <a:pt x="50" y="49"/>
                </a:moveTo>
                <a:cubicBezTo>
                  <a:pt x="50" y="49"/>
                  <a:pt x="49" y="49"/>
                  <a:pt x="49" y="49"/>
                </a:cubicBezTo>
                <a:cubicBezTo>
                  <a:pt x="49" y="49"/>
                  <a:pt x="48" y="48"/>
                  <a:pt x="48" y="48"/>
                </a:cubicBezTo>
                <a:cubicBezTo>
                  <a:pt x="48" y="48"/>
                  <a:pt x="47" y="47"/>
                  <a:pt x="47" y="47"/>
                </a:cubicBezTo>
                <a:cubicBezTo>
                  <a:pt x="46" y="46"/>
                  <a:pt x="46" y="46"/>
                  <a:pt x="45" y="46"/>
                </a:cubicBezTo>
                <a:cubicBezTo>
                  <a:pt x="45" y="46"/>
                  <a:pt x="44" y="47"/>
                  <a:pt x="44" y="47"/>
                </a:cubicBezTo>
                <a:cubicBezTo>
                  <a:pt x="44" y="46"/>
                  <a:pt x="43" y="46"/>
                  <a:pt x="43" y="46"/>
                </a:cubicBezTo>
                <a:cubicBezTo>
                  <a:pt x="42" y="46"/>
                  <a:pt x="42" y="45"/>
                  <a:pt x="41" y="46"/>
                </a:cubicBezTo>
                <a:cubicBezTo>
                  <a:pt x="41" y="46"/>
                  <a:pt x="41" y="46"/>
                  <a:pt x="41" y="47"/>
                </a:cubicBezTo>
                <a:cubicBezTo>
                  <a:pt x="40" y="46"/>
                  <a:pt x="41" y="46"/>
                  <a:pt x="41" y="45"/>
                </a:cubicBezTo>
                <a:cubicBezTo>
                  <a:pt x="40" y="45"/>
                  <a:pt x="39" y="46"/>
                  <a:pt x="39" y="46"/>
                </a:cubicBezTo>
                <a:cubicBezTo>
                  <a:pt x="39" y="46"/>
                  <a:pt x="39" y="46"/>
                  <a:pt x="38" y="46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7"/>
                  <a:pt x="37" y="47"/>
                  <a:pt x="37" y="47"/>
                </a:cubicBezTo>
                <a:cubicBezTo>
                  <a:pt x="37" y="48"/>
                  <a:pt x="37" y="49"/>
                  <a:pt x="37" y="50"/>
                </a:cubicBezTo>
                <a:cubicBezTo>
                  <a:pt x="38" y="50"/>
                  <a:pt x="37" y="51"/>
                  <a:pt x="37" y="52"/>
                </a:cubicBezTo>
                <a:cubicBezTo>
                  <a:pt x="37" y="52"/>
                  <a:pt x="36" y="53"/>
                  <a:pt x="36" y="53"/>
                </a:cubicBezTo>
                <a:cubicBezTo>
                  <a:pt x="36" y="54"/>
                  <a:pt x="36" y="54"/>
                  <a:pt x="36" y="54"/>
                </a:cubicBezTo>
                <a:cubicBezTo>
                  <a:pt x="36" y="55"/>
                  <a:pt x="36" y="55"/>
                  <a:pt x="36" y="56"/>
                </a:cubicBezTo>
                <a:cubicBezTo>
                  <a:pt x="36" y="56"/>
                  <a:pt x="36" y="56"/>
                  <a:pt x="36" y="57"/>
                </a:cubicBezTo>
                <a:cubicBezTo>
                  <a:pt x="41" y="56"/>
                  <a:pt x="46" y="53"/>
                  <a:pt x="50" y="49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8" name="Freeform 92"/>
          <p:cNvSpPr>
            <a:spLocks noEditPoints="1"/>
          </p:cNvSpPr>
          <p:nvPr/>
        </p:nvSpPr>
        <p:spPr bwMode="auto">
          <a:xfrm>
            <a:off x="6978651" y="3498056"/>
            <a:ext cx="247650" cy="230188"/>
          </a:xfrm>
          <a:custGeom>
            <a:avLst/>
            <a:gdLst/>
            <a:ahLst/>
            <a:cxnLst>
              <a:cxn ang="0">
                <a:pos x="20" y="47"/>
              </a:cxn>
              <a:cxn ang="0">
                <a:pos x="5" y="29"/>
              </a:cxn>
              <a:cxn ang="0">
                <a:pos x="2" y="19"/>
              </a:cxn>
              <a:cxn ang="0">
                <a:pos x="11" y="17"/>
              </a:cxn>
              <a:cxn ang="0">
                <a:pos x="21" y="24"/>
              </a:cxn>
              <a:cxn ang="0">
                <a:pos x="20" y="47"/>
              </a:cxn>
              <a:cxn ang="0">
                <a:pos x="33" y="57"/>
              </a:cxn>
              <a:cxn ang="0">
                <a:pos x="27" y="59"/>
              </a:cxn>
              <a:cxn ang="0">
                <a:pos x="23" y="58"/>
              </a:cxn>
              <a:cxn ang="0">
                <a:pos x="22" y="49"/>
              </a:cxn>
              <a:cxn ang="0">
                <a:pos x="22" y="18"/>
              </a:cxn>
              <a:cxn ang="0">
                <a:pos x="25" y="9"/>
              </a:cxn>
              <a:cxn ang="0">
                <a:pos x="28" y="9"/>
              </a:cxn>
              <a:cxn ang="0">
                <a:pos x="34" y="12"/>
              </a:cxn>
              <a:cxn ang="0">
                <a:pos x="33" y="57"/>
              </a:cxn>
              <a:cxn ang="0">
                <a:pos x="44" y="52"/>
              </a:cxn>
              <a:cxn ang="0">
                <a:pos x="41" y="42"/>
              </a:cxn>
              <a:cxn ang="0">
                <a:pos x="41" y="27"/>
              </a:cxn>
              <a:cxn ang="0">
                <a:pos x="37" y="14"/>
              </a:cxn>
              <a:cxn ang="0">
                <a:pos x="46" y="22"/>
              </a:cxn>
              <a:cxn ang="0">
                <a:pos x="47" y="25"/>
              </a:cxn>
              <a:cxn ang="0">
                <a:pos x="47" y="39"/>
              </a:cxn>
              <a:cxn ang="0">
                <a:pos x="44" y="52"/>
              </a:cxn>
              <a:cxn ang="0">
                <a:pos x="58" y="63"/>
              </a:cxn>
              <a:cxn ang="0">
                <a:pos x="51" y="67"/>
              </a:cxn>
              <a:cxn ang="0">
                <a:pos x="48" y="66"/>
              </a:cxn>
              <a:cxn ang="0">
                <a:pos x="45" y="57"/>
              </a:cxn>
              <a:cxn ang="0">
                <a:pos x="45" y="11"/>
              </a:cxn>
              <a:cxn ang="0">
                <a:pos x="48" y="1"/>
              </a:cxn>
              <a:cxn ang="0">
                <a:pos x="51" y="0"/>
              </a:cxn>
              <a:cxn ang="0">
                <a:pos x="58" y="4"/>
              </a:cxn>
              <a:cxn ang="0">
                <a:pos x="58" y="63"/>
              </a:cxn>
            </a:cxnLst>
            <a:rect l="0" t="0" r="r" b="b"/>
            <a:pathLst>
              <a:path w="72" h="67">
                <a:moveTo>
                  <a:pt x="20" y="47"/>
                </a:moveTo>
                <a:cubicBezTo>
                  <a:pt x="17" y="35"/>
                  <a:pt x="5" y="29"/>
                  <a:pt x="5" y="29"/>
                </a:cubicBezTo>
                <a:cubicBezTo>
                  <a:pt x="2" y="27"/>
                  <a:pt x="0" y="23"/>
                  <a:pt x="2" y="19"/>
                </a:cubicBezTo>
                <a:cubicBezTo>
                  <a:pt x="4" y="16"/>
                  <a:pt x="8" y="15"/>
                  <a:pt x="11" y="17"/>
                </a:cubicBezTo>
                <a:cubicBezTo>
                  <a:pt x="12" y="17"/>
                  <a:pt x="16" y="19"/>
                  <a:pt x="21" y="24"/>
                </a:cubicBezTo>
                <a:cubicBezTo>
                  <a:pt x="23" y="29"/>
                  <a:pt x="25" y="39"/>
                  <a:pt x="20" y="47"/>
                </a:cubicBezTo>
                <a:close/>
                <a:moveTo>
                  <a:pt x="33" y="57"/>
                </a:moveTo>
                <a:cubicBezTo>
                  <a:pt x="32" y="58"/>
                  <a:pt x="29" y="59"/>
                  <a:pt x="27" y="59"/>
                </a:cubicBezTo>
                <a:cubicBezTo>
                  <a:pt x="26" y="59"/>
                  <a:pt x="25" y="59"/>
                  <a:pt x="23" y="58"/>
                </a:cubicBezTo>
                <a:cubicBezTo>
                  <a:pt x="20" y="56"/>
                  <a:pt x="20" y="52"/>
                  <a:pt x="22" y="49"/>
                </a:cubicBezTo>
                <a:cubicBezTo>
                  <a:pt x="30" y="37"/>
                  <a:pt x="22" y="19"/>
                  <a:pt x="22" y="18"/>
                </a:cubicBezTo>
                <a:cubicBezTo>
                  <a:pt x="20" y="15"/>
                  <a:pt x="21" y="11"/>
                  <a:pt x="25" y="9"/>
                </a:cubicBezTo>
                <a:cubicBezTo>
                  <a:pt x="26" y="9"/>
                  <a:pt x="27" y="9"/>
                  <a:pt x="28" y="9"/>
                </a:cubicBezTo>
                <a:cubicBezTo>
                  <a:pt x="30" y="9"/>
                  <a:pt x="33" y="10"/>
                  <a:pt x="34" y="12"/>
                </a:cubicBezTo>
                <a:cubicBezTo>
                  <a:pt x="34" y="13"/>
                  <a:pt x="46" y="38"/>
                  <a:pt x="33" y="57"/>
                </a:cubicBezTo>
                <a:close/>
                <a:moveTo>
                  <a:pt x="44" y="52"/>
                </a:moveTo>
                <a:cubicBezTo>
                  <a:pt x="44" y="48"/>
                  <a:pt x="43" y="45"/>
                  <a:pt x="41" y="42"/>
                </a:cubicBezTo>
                <a:cubicBezTo>
                  <a:pt x="42" y="37"/>
                  <a:pt x="42" y="32"/>
                  <a:pt x="41" y="27"/>
                </a:cubicBezTo>
                <a:cubicBezTo>
                  <a:pt x="40" y="21"/>
                  <a:pt x="39" y="16"/>
                  <a:pt x="37" y="14"/>
                </a:cubicBezTo>
                <a:cubicBezTo>
                  <a:pt x="40" y="16"/>
                  <a:pt x="43" y="18"/>
                  <a:pt x="46" y="22"/>
                </a:cubicBezTo>
                <a:cubicBezTo>
                  <a:pt x="46" y="23"/>
                  <a:pt x="46" y="24"/>
                  <a:pt x="47" y="25"/>
                </a:cubicBezTo>
                <a:cubicBezTo>
                  <a:pt x="47" y="30"/>
                  <a:pt x="47" y="35"/>
                  <a:pt x="47" y="39"/>
                </a:cubicBezTo>
                <a:cubicBezTo>
                  <a:pt x="46" y="43"/>
                  <a:pt x="45" y="48"/>
                  <a:pt x="44" y="52"/>
                </a:cubicBezTo>
                <a:close/>
                <a:moveTo>
                  <a:pt x="58" y="63"/>
                </a:moveTo>
                <a:cubicBezTo>
                  <a:pt x="56" y="66"/>
                  <a:pt x="54" y="67"/>
                  <a:pt x="51" y="67"/>
                </a:cubicBezTo>
                <a:cubicBezTo>
                  <a:pt x="50" y="67"/>
                  <a:pt x="49" y="67"/>
                  <a:pt x="48" y="66"/>
                </a:cubicBezTo>
                <a:cubicBezTo>
                  <a:pt x="45" y="65"/>
                  <a:pt x="43" y="61"/>
                  <a:pt x="45" y="57"/>
                </a:cubicBezTo>
                <a:cubicBezTo>
                  <a:pt x="56" y="32"/>
                  <a:pt x="45" y="11"/>
                  <a:pt x="45" y="11"/>
                </a:cubicBezTo>
                <a:cubicBezTo>
                  <a:pt x="43" y="7"/>
                  <a:pt x="45" y="3"/>
                  <a:pt x="48" y="1"/>
                </a:cubicBezTo>
                <a:cubicBezTo>
                  <a:pt x="49" y="1"/>
                  <a:pt x="50" y="0"/>
                  <a:pt x="51" y="0"/>
                </a:cubicBezTo>
                <a:cubicBezTo>
                  <a:pt x="54" y="0"/>
                  <a:pt x="57" y="2"/>
                  <a:pt x="58" y="4"/>
                </a:cubicBezTo>
                <a:cubicBezTo>
                  <a:pt x="58" y="5"/>
                  <a:pt x="72" y="32"/>
                  <a:pt x="58" y="6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9" name="Freeform 93"/>
          <p:cNvSpPr>
            <a:spLocks noEditPoints="1"/>
          </p:cNvSpPr>
          <p:nvPr/>
        </p:nvSpPr>
        <p:spPr bwMode="auto">
          <a:xfrm>
            <a:off x="7462838" y="3515519"/>
            <a:ext cx="209550" cy="212725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47" y="11"/>
              </a:cxn>
              <a:cxn ang="0">
                <a:pos x="41" y="11"/>
              </a:cxn>
              <a:cxn ang="0">
                <a:pos x="31" y="31"/>
              </a:cxn>
              <a:cxn ang="0">
                <a:pos x="30" y="31"/>
              </a:cxn>
              <a:cxn ang="0">
                <a:pos x="21" y="11"/>
              </a:cxn>
              <a:cxn ang="0">
                <a:pos x="15" y="11"/>
              </a:cxn>
              <a:cxn ang="0">
                <a:pos x="28" y="35"/>
              </a:cxn>
              <a:cxn ang="0">
                <a:pos x="28" y="53"/>
              </a:cxn>
              <a:cxn ang="0">
                <a:pos x="33" y="53"/>
              </a:cxn>
              <a:cxn ang="0">
                <a:pos x="33" y="35"/>
              </a:cxn>
              <a:cxn ang="0">
                <a:pos x="47" y="11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47" y="11"/>
                </a:moveTo>
                <a:cubicBezTo>
                  <a:pt x="41" y="11"/>
                  <a:pt x="41" y="11"/>
                  <a:pt x="41" y="11"/>
                </a:cubicBezTo>
                <a:cubicBezTo>
                  <a:pt x="37" y="18"/>
                  <a:pt x="33" y="24"/>
                  <a:pt x="31" y="31"/>
                </a:cubicBezTo>
                <a:cubicBezTo>
                  <a:pt x="30" y="31"/>
                  <a:pt x="30" y="31"/>
                  <a:pt x="30" y="31"/>
                </a:cubicBezTo>
                <a:cubicBezTo>
                  <a:pt x="27" y="25"/>
                  <a:pt x="24" y="18"/>
                  <a:pt x="21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28" y="35"/>
                  <a:pt x="28" y="35"/>
                  <a:pt x="28" y="35"/>
                </a:cubicBezTo>
                <a:cubicBezTo>
                  <a:pt x="28" y="53"/>
                  <a:pt x="28" y="53"/>
                  <a:pt x="28" y="53"/>
                </a:cubicBezTo>
                <a:cubicBezTo>
                  <a:pt x="33" y="53"/>
                  <a:pt x="33" y="53"/>
                  <a:pt x="33" y="53"/>
                </a:cubicBezTo>
                <a:cubicBezTo>
                  <a:pt x="33" y="35"/>
                  <a:pt x="33" y="35"/>
                  <a:pt x="33" y="35"/>
                </a:cubicBezTo>
                <a:lnTo>
                  <a:pt x="47" y="1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0" name="Freeform 94"/>
          <p:cNvSpPr>
            <a:spLocks noEditPoints="1"/>
          </p:cNvSpPr>
          <p:nvPr/>
        </p:nvSpPr>
        <p:spPr bwMode="auto">
          <a:xfrm>
            <a:off x="7958138" y="3498056"/>
            <a:ext cx="212725" cy="247650"/>
          </a:xfrm>
          <a:custGeom>
            <a:avLst/>
            <a:gdLst/>
            <a:ahLst/>
            <a:cxnLst>
              <a:cxn ang="0">
                <a:pos x="59" y="47"/>
              </a:cxn>
              <a:cxn ang="0">
                <a:pos x="57" y="56"/>
              </a:cxn>
              <a:cxn ang="0">
                <a:pos x="57" y="67"/>
              </a:cxn>
              <a:cxn ang="0">
                <a:pos x="52" y="72"/>
              </a:cxn>
              <a:cxn ang="0">
                <a:pos x="26" y="72"/>
              </a:cxn>
              <a:cxn ang="0">
                <a:pos x="21" y="67"/>
              </a:cxn>
              <a:cxn ang="0">
                <a:pos x="21" y="56"/>
              </a:cxn>
              <a:cxn ang="0">
                <a:pos x="16" y="50"/>
              </a:cxn>
              <a:cxn ang="0">
                <a:pos x="11" y="46"/>
              </a:cxn>
              <a:cxn ang="0">
                <a:pos x="0" y="36"/>
              </a:cxn>
              <a:cxn ang="0">
                <a:pos x="11" y="25"/>
              </a:cxn>
              <a:cxn ang="0">
                <a:pos x="16" y="26"/>
              </a:cxn>
              <a:cxn ang="0">
                <a:pos x="16" y="11"/>
              </a:cxn>
              <a:cxn ang="0">
                <a:pos x="26" y="0"/>
              </a:cxn>
              <a:cxn ang="0">
                <a:pos x="36" y="11"/>
              </a:cxn>
              <a:cxn ang="0">
                <a:pos x="36" y="17"/>
              </a:cxn>
              <a:cxn ang="0">
                <a:pos x="41" y="19"/>
              </a:cxn>
              <a:cxn ang="0">
                <a:pos x="43" y="19"/>
              </a:cxn>
              <a:cxn ang="0">
                <a:pos x="50" y="21"/>
              </a:cxn>
              <a:cxn ang="0">
                <a:pos x="62" y="34"/>
              </a:cxn>
              <a:cxn ang="0">
                <a:pos x="59" y="47"/>
              </a:cxn>
              <a:cxn ang="0">
                <a:pos x="50" y="26"/>
              </a:cxn>
              <a:cxn ang="0">
                <a:pos x="48" y="26"/>
              </a:cxn>
              <a:cxn ang="0">
                <a:pos x="43" y="24"/>
              </a:cxn>
              <a:cxn ang="0">
                <a:pos x="40" y="25"/>
              </a:cxn>
              <a:cxn ang="0">
                <a:pos x="35" y="22"/>
              </a:cxn>
              <a:cxn ang="0">
                <a:pos x="31" y="24"/>
              </a:cxn>
              <a:cxn ang="0">
                <a:pos x="31" y="11"/>
              </a:cxn>
              <a:cxn ang="0">
                <a:pos x="26" y="5"/>
              </a:cxn>
              <a:cxn ang="0">
                <a:pos x="21" y="11"/>
              </a:cxn>
              <a:cxn ang="0">
                <a:pos x="21" y="34"/>
              </a:cxn>
              <a:cxn ang="0">
                <a:pos x="11" y="30"/>
              </a:cxn>
              <a:cxn ang="0">
                <a:pos x="6" y="36"/>
              </a:cxn>
              <a:cxn ang="0">
                <a:pos x="11" y="40"/>
              </a:cxn>
              <a:cxn ang="0">
                <a:pos x="14" y="41"/>
              </a:cxn>
              <a:cxn ang="0">
                <a:pos x="20" y="46"/>
              </a:cxn>
              <a:cxn ang="0">
                <a:pos x="26" y="56"/>
              </a:cxn>
              <a:cxn ang="0">
                <a:pos x="26" y="57"/>
              </a:cxn>
              <a:cxn ang="0">
                <a:pos x="52" y="57"/>
              </a:cxn>
              <a:cxn ang="0">
                <a:pos x="52" y="56"/>
              </a:cxn>
              <a:cxn ang="0">
                <a:pos x="57" y="34"/>
              </a:cxn>
              <a:cxn ang="0">
                <a:pos x="50" y="26"/>
              </a:cxn>
              <a:cxn ang="0">
                <a:pos x="49" y="62"/>
              </a:cxn>
              <a:cxn ang="0">
                <a:pos x="47" y="65"/>
              </a:cxn>
              <a:cxn ang="0">
                <a:pos x="49" y="67"/>
              </a:cxn>
              <a:cxn ang="0">
                <a:pos x="52" y="65"/>
              </a:cxn>
              <a:cxn ang="0">
                <a:pos x="49" y="62"/>
              </a:cxn>
            </a:cxnLst>
            <a:rect l="0" t="0" r="r" b="b"/>
            <a:pathLst>
              <a:path w="62" h="72">
                <a:moveTo>
                  <a:pt x="59" y="47"/>
                </a:moveTo>
                <a:cubicBezTo>
                  <a:pt x="59" y="49"/>
                  <a:pt x="57" y="53"/>
                  <a:pt x="57" y="56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70"/>
                  <a:pt x="55" y="72"/>
                  <a:pt x="52" y="72"/>
                </a:cubicBezTo>
                <a:cubicBezTo>
                  <a:pt x="26" y="72"/>
                  <a:pt x="26" y="72"/>
                  <a:pt x="26" y="72"/>
                </a:cubicBezTo>
                <a:cubicBezTo>
                  <a:pt x="23" y="72"/>
                  <a:pt x="21" y="70"/>
                  <a:pt x="21" y="67"/>
                </a:cubicBezTo>
                <a:cubicBezTo>
                  <a:pt x="21" y="56"/>
                  <a:pt x="21" y="56"/>
                  <a:pt x="21" y="56"/>
                </a:cubicBezTo>
                <a:cubicBezTo>
                  <a:pt x="21" y="54"/>
                  <a:pt x="18" y="51"/>
                  <a:pt x="16" y="50"/>
                </a:cubicBezTo>
                <a:cubicBezTo>
                  <a:pt x="15" y="48"/>
                  <a:pt x="13" y="47"/>
                  <a:pt x="11" y="46"/>
                </a:cubicBezTo>
                <a:cubicBezTo>
                  <a:pt x="7" y="43"/>
                  <a:pt x="0" y="42"/>
                  <a:pt x="0" y="36"/>
                </a:cubicBezTo>
                <a:cubicBezTo>
                  <a:pt x="0" y="30"/>
                  <a:pt x="4" y="25"/>
                  <a:pt x="11" y="25"/>
                </a:cubicBezTo>
                <a:cubicBezTo>
                  <a:pt x="13" y="25"/>
                  <a:pt x="14" y="25"/>
                  <a:pt x="16" y="26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5"/>
                  <a:pt x="21" y="0"/>
                  <a:pt x="26" y="0"/>
                </a:cubicBezTo>
                <a:cubicBezTo>
                  <a:pt x="32" y="0"/>
                  <a:pt x="36" y="5"/>
                  <a:pt x="36" y="11"/>
                </a:cubicBezTo>
                <a:cubicBezTo>
                  <a:pt x="36" y="17"/>
                  <a:pt x="36" y="17"/>
                  <a:pt x="36" y="17"/>
                </a:cubicBezTo>
                <a:cubicBezTo>
                  <a:pt x="38" y="18"/>
                  <a:pt x="40" y="18"/>
                  <a:pt x="41" y="19"/>
                </a:cubicBezTo>
                <a:cubicBezTo>
                  <a:pt x="42" y="19"/>
                  <a:pt x="42" y="19"/>
                  <a:pt x="43" y="19"/>
                </a:cubicBezTo>
                <a:cubicBezTo>
                  <a:pt x="46" y="19"/>
                  <a:pt x="48" y="20"/>
                  <a:pt x="50" y="21"/>
                </a:cubicBezTo>
                <a:cubicBezTo>
                  <a:pt x="58" y="21"/>
                  <a:pt x="62" y="26"/>
                  <a:pt x="62" y="34"/>
                </a:cubicBezTo>
                <a:cubicBezTo>
                  <a:pt x="62" y="38"/>
                  <a:pt x="61" y="42"/>
                  <a:pt x="59" y="47"/>
                </a:cubicBezTo>
                <a:close/>
                <a:moveTo>
                  <a:pt x="50" y="26"/>
                </a:moveTo>
                <a:cubicBezTo>
                  <a:pt x="50" y="26"/>
                  <a:pt x="49" y="26"/>
                  <a:pt x="48" y="26"/>
                </a:cubicBezTo>
                <a:cubicBezTo>
                  <a:pt x="47" y="25"/>
                  <a:pt x="45" y="24"/>
                  <a:pt x="43" y="24"/>
                </a:cubicBezTo>
                <a:cubicBezTo>
                  <a:pt x="42" y="24"/>
                  <a:pt x="41" y="24"/>
                  <a:pt x="40" y="25"/>
                </a:cubicBezTo>
                <a:cubicBezTo>
                  <a:pt x="39" y="23"/>
                  <a:pt x="37" y="22"/>
                  <a:pt x="35" y="22"/>
                </a:cubicBezTo>
                <a:cubicBezTo>
                  <a:pt x="34" y="22"/>
                  <a:pt x="32" y="23"/>
                  <a:pt x="31" y="24"/>
                </a:cubicBezTo>
                <a:cubicBezTo>
                  <a:pt x="31" y="11"/>
                  <a:pt x="31" y="11"/>
                  <a:pt x="31" y="11"/>
                </a:cubicBezTo>
                <a:cubicBezTo>
                  <a:pt x="31" y="8"/>
                  <a:pt x="29" y="5"/>
                  <a:pt x="26" y="5"/>
                </a:cubicBezTo>
                <a:cubicBezTo>
                  <a:pt x="23" y="5"/>
                  <a:pt x="21" y="8"/>
                  <a:pt x="21" y="11"/>
                </a:cubicBezTo>
                <a:cubicBezTo>
                  <a:pt x="21" y="34"/>
                  <a:pt x="21" y="34"/>
                  <a:pt x="21" y="34"/>
                </a:cubicBezTo>
                <a:cubicBezTo>
                  <a:pt x="19" y="34"/>
                  <a:pt x="16" y="30"/>
                  <a:pt x="11" y="30"/>
                </a:cubicBezTo>
                <a:cubicBezTo>
                  <a:pt x="7" y="30"/>
                  <a:pt x="6" y="33"/>
                  <a:pt x="6" y="36"/>
                </a:cubicBezTo>
                <a:cubicBezTo>
                  <a:pt x="6" y="37"/>
                  <a:pt x="10" y="39"/>
                  <a:pt x="11" y="40"/>
                </a:cubicBezTo>
                <a:cubicBezTo>
                  <a:pt x="12" y="40"/>
                  <a:pt x="13" y="41"/>
                  <a:pt x="14" y="41"/>
                </a:cubicBezTo>
                <a:cubicBezTo>
                  <a:pt x="16" y="43"/>
                  <a:pt x="18" y="44"/>
                  <a:pt x="20" y="46"/>
                </a:cubicBezTo>
                <a:cubicBezTo>
                  <a:pt x="23" y="48"/>
                  <a:pt x="26" y="51"/>
                  <a:pt x="26" y="56"/>
                </a:cubicBezTo>
                <a:cubicBezTo>
                  <a:pt x="26" y="57"/>
                  <a:pt x="26" y="57"/>
                  <a:pt x="26" y="57"/>
                </a:cubicBezTo>
                <a:cubicBezTo>
                  <a:pt x="52" y="57"/>
                  <a:pt x="52" y="57"/>
                  <a:pt x="52" y="57"/>
                </a:cubicBezTo>
                <a:cubicBezTo>
                  <a:pt x="52" y="56"/>
                  <a:pt x="52" y="56"/>
                  <a:pt x="52" y="56"/>
                </a:cubicBezTo>
                <a:cubicBezTo>
                  <a:pt x="52" y="49"/>
                  <a:pt x="57" y="42"/>
                  <a:pt x="57" y="34"/>
                </a:cubicBezTo>
                <a:cubicBezTo>
                  <a:pt x="57" y="29"/>
                  <a:pt x="55" y="26"/>
                  <a:pt x="50" y="26"/>
                </a:cubicBezTo>
                <a:close/>
                <a:moveTo>
                  <a:pt x="49" y="62"/>
                </a:moveTo>
                <a:cubicBezTo>
                  <a:pt x="48" y="62"/>
                  <a:pt x="47" y="63"/>
                  <a:pt x="47" y="65"/>
                </a:cubicBezTo>
                <a:cubicBezTo>
                  <a:pt x="47" y="66"/>
                  <a:pt x="48" y="67"/>
                  <a:pt x="49" y="67"/>
                </a:cubicBezTo>
                <a:cubicBezTo>
                  <a:pt x="51" y="67"/>
                  <a:pt x="52" y="66"/>
                  <a:pt x="52" y="65"/>
                </a:cubicBezTo>
                <a:cubicBezTo>
                  <a:pt x="52" y="63"/>
                  <a:pt x="51" y="62"/>
                  <a:pt x="49" y="6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1" name="Freeform 95"/>
          <p:cNvSpPr/>
          <p:nvPr/>
        </p:nvSpPr>
        <p:spPr bwMode="auto">
          <a:xfrm>
            <a:off x="8453438" y="3515519"/>
            <a:ext cx="247650" cy="212725"/>
          </a:xfrm>
          <a:custGeom>
            <a:avLst/>
            <a:gdLst/>
            <a:ahLst/>
            <a:cxnLst>
              <a:cxn ang="0">
                <a:pos x="35" y="61"/>
              </a:cxn>
              <a:cxn ang="0">
                <a:pos x="10" y="37"/>
              </a:cxn>
              <a:cxn ang="0">
                <a:pos x="0" y="19"/>
              </a:cxn>
              <a:cxn ang="0">
                <a:pos x="20" y="0"/>
              </a:cxn>
              <a:cxn ang="0">
                <a:pos x="36" y="9"/>
              </a:cxn>
              <a:cxn ang="0">
                <a:pos x="53" y="0"/>
              </a:cxn>
              <a:cxn ang="0">
                <a:pos x="72" y="19"/>
              </a:cxn>
              <a:cxn ang="0">
                <a:pos x="63" y="37"/>
              </a:cxn>
              <a:cxn ang="0">
                <a:pos x="38" y="61"/>
              </a:cxn>
              <a:cxn ang="0">
                <a:pos x="36" y="62"/>
              </a:cxn>
              <a:cxn ang="0">
                <a:pos x="35" y="61"/>
              </a:cxn>
            </a:cxnLst>
            <a:rect l="0" t="0" r="r" b="b"/>
            <a:pathLst>
              <a:path w="72" h="62">
                <a:moveTo>
                  <a:pt x="35" y="61"/>
                </a:moveTo>
                <a:cubicBezTo>
                  <a:pt x="10" y="37"/>
                  <a:pt x="10" y="37"/>
                  <a:pt x="10" y="37"/>
                </a:cubicBezTo>
                <a:cubicBezTo>
                  <a:pt x="9" y="37"/>
                  <a:pt x="0" y="29"/>
                  <a:pt x="0" y="19"/>
                </a:cubicBezTo>
                <a:cubicBezTo>
                  <a:pt x="0" y="7"/>
                  <a:pt x="8" y="0"/>
                  <a:pt x="20" y="0"/>
                </a:cubicBezTo>
                <a:cubicBezTo>
                  <a:pt x="27" y="0"/>
                  <a:pt x="33" y="6"/>
                  <a:pt x="36" y="9"/>
                </a:cubicBezTo>
                <a:cubicBezTo>
                  <a:pt x="40" y="6"/>
                  <a:pt x="46" y="0"/>
                  <a:pt x="53" y="0"/>
                </a:cubicBezTo>
                <a:cubicBezTo>
                  <a:pt x="65" y="0"/>
                  <a:pt x="72" y="7"/>
                  <a:pt x="72" y="19"/>
                </a:cubicBezTo>
                <a:cubicBezTo>
                  <a:pt x="72" y="29"/>
                  <a:pt x="64" y="37"/>
                  <a:pt x="63" y="37"/>
                </a:cubicBezTo>
                <a:cubicBezTo>
                  <a:pt x="38" y="61"/>
                  <a:pt x="38" y="61"/>
                  <a:pt x="38" y="61"/>
                </a:cubicBezTo>
                <a:cubicBezTo>
                  <a:pt x="38" y="62"/>
                  <a:pt x="37" y="62"/>
                  <a:pt x="36" y="62"/>
                </a:cubicBezTo>
                <a:cubicBezTo>
                  <a:pt x="36" y="62"/>
                  <a:pt x="35" y="62"/>
                  <a:pt x="35" y="6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2" name="Freeform 96"/>
          <p:cNvSpPr>
            <a:spLocks noEditPoints="1"/>
          </p:cNvSpPr>
          <p:nvPr/>
        </p:nvSpPr>
        <p:spPr bwMode="auto">
          <a:xfrm>
            <a:off x="8948738" y="3498056"/>
            <a:ext cx="195263" cy="247650"/>
          </a:xfrm>
          <a:custGeom>
            <a:avLst/>
            <a:gdLst/>
            <a:ahLst/>
            <a:cxnLst>
              <a:cxn ang="0">
                <a:pos x="3" y="72"/>
              </a:cxn>
              <a:cxn ang="0">
                <a:pos x="3" y="16"/>
              </a:cxn>
              <a:cxn ang="0">
                <a:pos x="20" y="0"/>
              </a:cxn>
              <a:cxn ang="0">
                <a:pos x="42" y="16"/>
              </a:cxn>
              <a:cxn ang="0">
                <a:pos x="57" y="70"/>
              </a:cxn>
              <a:cxn ang="0">
                <a:pos x="42" y="21"/>
              </a:cxn>
              <a:cxn ang="0">
                <a:pos x="20" y="26"/>
              </a:cxn>
              <a:cxn ang="0">
                <a:pos x="6" y="21"/>
              </a:cxn>
              <a:cxn ang="0">
                <a:pos x="21" y="58"/>
              </a:cxn>
              <a:cxn ang="0">
                <a:pos x="36" y="58"/>
              </a:cxn>
              <a:cxn ang="0">
                <a:pos x="16" y="35"/>
              </a:cxn>
              <a:cxn ang="0">
                <a:pos x="11" y="35"/>
              </a:cxn>
              <a:cxn ang="0">
                <a:pos x="15" y="31"/>
              </a:cxn>
              <a:cxn ang="0">
                <a:pos x="16" y="45"/>
              </a:cxn>
              <a:cxn ang="0">
                <a:pos x="11" y="45"/>
              </a:cxn>
              <a:cxn ang="0">
                <a:pos x="15" y="41"/>
              </a:cxn>
              <a:cxn ang="0">
                <a:pos x="16" y="56"/>
              </a:cxn>
              <a:cxn ang="0">
                <a:pos x="11" y="56"/>
              </a:cxn>
              <a:cxn ang="0">
                <a:pos x="15" y="52"/>
              </a:cxn>
              <a:cxn ang="0">
                <a:pos x="36" y="7"/>
              </a:cxn>
              <a:cxn ang="0">
                <a:pos x="31" y="7"/>
              </a:cxn>
              <a:cxn ang="0">
                <a:pos x="26" y="7"/>
              </a:cxn>
              <a:cxn ang="0">
                <a:pos x="21" y="7"/>
              </a:cxn>
              <a:cxn ang="0">
                <a:pos x="25" y="21"/>
              </a:cxn>
              <a:cxn ang="0">
                <a:pos x="31" y="16"/>
              </a:cxn>
              <a:cxn ang="0">
                <a:pos x="35" y="21"/>
              </a:cxn>
              <a:cxn ang="0">
                <a:pos x="26" y="35"/>
              </a:cxn>
              <a:cxn ang="0">
                <a:pos x="21" y="35"/>
              </a:cxn>
              <a:cxn ang="0">
                <a:pos x="25" y="31"/>
              </a:cxn>
              <a:cxn ang="0">
                <a:pos x="26" y="45"/>
              </a:cxn>
              <a:cxn ang="0">
                <a:pos x="21" y="45"/>
              </a:cxn>
              <a:cxn ang="0">
                <a:pos x="25" y="41"/>
              </a:cxn>
              <a:cxn ang="0">
                <a:pos x="36" y="35"/>
              </a:cxn>
              <a:cxn ang="0">
                <a:pos x="31" y="35"/>
              </a:cxn>
              <a:cxn ang="0">
                <a:pos x="35" y="31"/>
              </a:cxn>
              <a:cxn ang="0">
                <a:pos x="36" y="45"/>
              </a:cxn>
              <a:cxn ang="0">
                <a:pos x="31" y="45"/>
              </a:cxn>
              <a:cxn ang="0">
                <a:pos x="35" y="41"/>
              </a:cxn>
              <a:cxn ang="0">
                <a:pos x="47" y="35"/>
              </a:cxn>
              <a:cxn ang="0">
                <a:pos x="42" y="35"/>
              </a:cxn>
              <a:cxn ang="0">
                <a:pos x="45" y="31"/>
              </a:cxn>
              <a:cxn ang="0">
                <a:pos x="47" y="45"/>
              </a:cxn>
              <a:cxn ang="0">
                <a:pos x="42" y="45"/>
              </a:cxn>
              <a:cxn ang="0">
                <a:pos x="45" y="41"/>
              </a:cxn>
              <a:cxn ang="0">
                <a:pos x="47" y="56"/>
              </a:cxn>
              <a:cxn ang="0">
                <a:pos x="42" y="56"/>
              </a:cxn>
              <a:cxn ang="0">
                <a:pos x="45" y="52"/>
              </a:cxn>
            </a:cxnLst>
            <a:rect l="0" t="0" r="r" b="b"/>
            <a:pathLst>
              <a:path w="57" h="72">
                <a:moveTo>
                  <a:pt x="57" y="70"/>
                </a:moveTo>
                <a:cubicBezTo>
                  <a:pt x="57" y="71"/>
                  <a:pt x="56" y="72"/>
                  <a:pt x="54" y="72"/>
                </a:cubicBezTo>
                <a:cubicBezTo>
                  <a:pt x="3" y="72"/>
                  <a:pt x="3" y="72"/>
                  <a:pt x="3" y="72"/>
                </a:cubicBezTo>
                <a:cubicBezTo>
                  <a:pt x="2" y="72"/>
                  <a:pt x="0" y="71"/>
                  <a:pt x="0" y="7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7"/>
                  <a:pt x="2" y="16"/>
                  <a:pt x="3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2"/>
                  <a:pt x="18" y="0"/>
                  <a:pt x="2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40" y="0"/>
                  <a:pt x="42" y="2"/>
                  <a:pt x="42" y="4"/>
                </a:cubicBezTo>
                <a:cubicBezTo>
                  <a:pt x="42" y="16"/>
                  <a:pt x="42" y="16"/>
                  <a:pt x="42" y="16"/>
                </a:cubicBezTo>
                <a:cubicBezTo>
                  <a:pt x="54" y="16"/>
                  <a:pt x="54" y="16"/>
                  <a:pt x="54" y="16"/>
                </a:cubicBezTo>
                <a:cubicBezTo>
                  <a:pt x="56" y="16"/>
                  <a:pt x="57" y="17"/>
                  <a:pt x="57" y="18"/>
                </a:cubicBezTo>
                <a:lnTo>
                  <a:pt x="57" y="70"/>
                </a:lnTo>
                <a:close/>
                <a:moveTo>
                  <a:pt x="52" y="67"/>
                </a:moveTo>
                <a:cubicBezTo>
                  <a:pt x="52" y="21"/>
                  <a:pt x="52" y="21"/>
                  <a:pt x="52" y="21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2"/>
                  <a:pt x="42" y="22"/>
                  <a:pt x="42" y="22"/>
                </a:cubicBezTo>
                <a:cubicBezTo>
                  <a:pt x="42" y="24"/>
                  <a:pt x="40" y="26"/>
                  <a:pt x="38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18" y="26"/>
                  <a:pt x="16" y="24"/>
                  <a:pt x="16" y="22"/>
                </a:cubicBezTo>
                <a:cubicBezTo>
                  <a:pt x="16" y="21"/>
                  <a:pt x="16" y="21"/>
                  <a:pt x="1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67"/>
                  <a:pt x="6" y="67"/>
                  <a:pt x="6" y="67"/>
                </a:cubicBezTo>
                <a:cubicBezTo>
                  <a:pt x="21" y="67"/>
                  <a:pt x="21" y="67"/>
                  <a:pt x="21" y="67"/>
                </a:cubicBezTo>
                <a:cubicBezTo>
                  <a:pt x="21" y="58"/>
                  <a:pt x="21" y="58"/>
                  <a:pt x="21" y="58"/>
                </a:cubicBezTo>
                <a:cubicBezTo>
                  <a:pt x="21" y="57"/>
                  <a:pt x="22" y="57"/>
                  <a:pt x="22" y="57"/>
                </a:cubicBezTo>
                <a:cubicBezTo>
                  <a:pt x="35" y="57"/>
                  <a:pt x="35" y="57"/>
                  <a:pt x="35" y="57"/>
                </a:cubicBezTo>
                <a:cubicBezTo>
                  <a:pt x="36" y="57"/>
                  <a:pt x="36" y="57"/>
                  <a:pt x="36" y="58"/>
                </a:cubicBezTo>
                <a:cubicBezTo>
                  <a:pt x="36" y="67"/>
                  <a:pt x="36" y="67"/>
                  <a:pt x="36" y="67"/>
                </a:cubicBezTo>
                <a:lnTo>
                  <a:pt x="52" y="67"/>
                </a:lnTo>
                <a:close/>
                <a:moveTo>
                  <a:pt x="16" y="35"/>
                </a:moveTo>
                <a:cubicBezTo>
                  <a:pt x="16" y="36"/>
                  <a:pt x="15" y="36"/>
                  <a:pt x="15" y="36"/>
                </a:cubicBezTo>
                <a:cubicBezTo>
                  <a:pt x="12" y="36"/>
                  <a:pt x="12" y="36"/>
                  <a:pt x="12" y="36"/>
                </a:cubicBezTo>
                <a:cubicBezTo>
                  <a:pt x="11" y="36"/>
                  <a:pt x="11" y="36"/>
                  <a:pt x="11" y="35"/>
                </a:cubicBezTo>
                <a:cubicBezTo>
                  <a:pt x="11" y="32"/>
                  <a:pt x="11" y="32"/>
                  <a:pt x="11" y="32"/>
                </a:cubicBezTo>
                <a:cubicBezTo>
                  <a:pt x="11" y="32"/>
                  <a:pt x="11" y="31"/>
                  <a:pt x="12" y="31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31"/>
                  <a:pt x="16" y="32"/>
                  <a:pt x="16" y="32"/>
                </a:cubicBezTo>
                <a:lnTo>
                  <a:pt x="16" y="35"/>
                </a:lnTo>
                <a:close/>
                <a:moveTo>
                  <a:pt x="16" y="45"/>
                </a:moveTo>
                <a:cubicBezTo>
                  <a:pt x="16" y="46"/>
                  <a:pt x="15" y="47"/>
                  <a:pt x="15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1" y="47"/>
                  <a:pt x="11" y="46"/>
                  <a:pt x="11" y="45"/>
                </a:cubicBezTo>
                <a:cubicBezTo>
                  <a:pt x="11" y="43"/>
                  <a:pt x="11" y="43"/>
                  <a:pt x="11" y="43"/>
                </a:cubicBezTo>
                <a:cubicBezTo>
                  <a:pt x="11" y="42"/>
                  <a:pt x="11" y="41"/>
                  <a:pt x="12" y="41"/>
                </a:cubicBezTo>
                <a:cubicBezTo>
                  <a:pt x="15" y="41"/>
                  <a:pt x="15" y="41"/>
                  <a:pt x="15" y="41"/>
                </a:cubicBezTo>
                <a:cubicBezTo>
                  <a:pt x="15" y="41"/>
                  <a:pt x="16" y="42"/>
                  <a:pt x="16" y="43"/>
                </a:cubicBezTo>
                <a:lnTo>
                  <a:pt x="16" y="45"/>
                </a:lnTo>
                <a:close/>
                <a:moveTo>
                  <a:pt x="16" y="56"/>
                </a:moveTo>
                <a:cubicBezTo>
                  <a:pt x="16" y="56"/>
                  <a:pt x="15" y="57"/>
                  <a:pt x="15" y="57"/>
                </a:cubicBezTo>
                <a:cubicBezTo>
                  <a:pt x="12" y="57"/>
                  <a:pt x="12" y="57"/>
                  <a:pt x="12" y="57"/>
                </a:cubicBezTo>
                <a:cubicBezTo>
                  <a:pt x="11" y="57"/>
                  <a:pt x="11" y="56"/>
                  <a:pt x="11" y="56"/>
                </a:cubicBezTo>
                <a:cubicBezTo>
                  <a:pt x="11" y="53"/>
                  <a:pt x="11" y="53"/>
                  <a:pt x="11" y="53"/>
                </a:cubicBezTo>
                <a:cubicBezTo>
                  <a:pt x="11" y="52"/>
                  <a:pt x="11" y="52"/>
                  <a:pt x="12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6" y="52"/>
                  <a:pt x="16" y="53"/>
                </a:cubicBezTo>
                <a:lnTo>
                  <a:pt x="16" y="56"/>
                </a:lnTo>
                <a:close/>
                <a:moveTo>
                  <a:pt x="36" y="7"/>
                </a:moveTo>
                <a:cubicBezTo>
                  <a:pt x="36" y="6"/>
                  <a:pt x="36" y="5"/>
                  <a:pt x="35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2" y="5"/>
                  <a:pt x="31" y="6"/>
                  <a:pt x="31" y="7"/>
                </a:cubicBezTo>
                <a:cubicBezTo>
                  <a:pt x="31" y="11"/>
                  <a:pt x="31" y="11"/>
                  <a:pt x="31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7"/>
                  <a:pt x="26" y="7"/>
                  <a:pt x="26" y="7"/>
                </a:cubicBezTo>
                <a:cubicBezTo>
                  <a:pt x="26" y="6"/>
                  <a:pt x="26" y="5"/>
                  <a:pt x="25" y="5"/>
                </a:cubicBezTo>
                <a:cubicBezTo>
                  <a:pt x="22" y="5"/>
                  <a:pt x="22" y="5"/>
                  <a:pt x="22" y="5"/>
                </a:cubicBezTo>
                <a:cubicBezTo>
                  <a:pt x="22" y="5"/>
                  <a:pt x="21" y="6"/>
                  <a:pt x="21" y="7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0"/>
                  <a:pt x="22" y="21"/>
                  <a:pt x="22" y="21"/>
                </a:cubicBezTo>
                <a:cubicBezTo>
                  <a:pt x="25" y="21"/>
                  <a:pt x="25" y="21"/>
                  <a:pt x="25" y="21"/>
                </a:cubicBezTo>
                <a:cubicBezTo>
                  <a:pt x="26" y="21"/>
                  <a:pt x="26" y="20"/>
                  <a:pt x="26" y="20"/>
                </a:cubicBezTo>
                <a:cubicBezTo>
                  <a:pt x="26" y="16"/>
                  <a:pt x="26" y="16"/>
                  <a:pt x="26" y="16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20"/>
                  <a:pt x="32" y="21"/>
                  <a:pt x="33" y="21"/>
                </a:cubicBezTo>
                <a:cubicBezTo>
                  <a:pt x="35" y="21"/>
                  <a:pt x="35" y="21"/>
                  <a:pt x="35" y="21"/>
                </a:cubicBezTo>
                <a:cubicBezTo>
                  <a:pt x="36" y="21"/>
                  <a:pt x="36" y="20"/>
                  <a:pt x="36" y="20"/>
                </a:cubicBezTo>
                <a:lnTo>
                  <a:pt x="36" y="7"/>
                </a:lnTo>
                <a:close/>
                <a:moveTo>
                  <a:pt x="26" y="35"/>
                </a:moveTo>
                <a:cubicBezTo>
                  <a:pt x="26" y="36"/>
                  <a:pt x="26" y="36"/>
                  <a:pt x="25" y="36"/>
                </a:cubicBezTo>
                <a:cubicBezTo>
                  <a:pt x="22" y="36"/>
                  <a:pt x="22" y="36"/>
                  <a:pt x="22" y="36"/>
                </a:cubicBezTo>
                <a:cubicBezTo>
                  <a:pt x="22" y="36"/>
                  <a:pt x="21" y="36"/>
                  <a:pt x="21" y="35"/>
                </a:cubicBezTo>
                <a:cubicBezTo>
                  <a:pt x="21" y="32"/>
                  <a:pt x="21" y="32"/>
                  <a:pt x="21" y="32"/>
                </a:cubicBezTo>
                <a:cubicBezTo>
                  <a:pt x="21" y="32"/>
                  <a:pt x="22" y="31"/>
                  <a:pt x="22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1"/>
                  <a:pt x="26" y="32"/>
                  <a:pt x="26" y="32"/>
                </a:cubicBezTo>
                <a:lnTo>
                  <a:pt x="26" y="35"/>
                </a:lnTo>
                <a:close/>
                <a:moveTo>
                  <a:pt x="26" y="45"/>
                </a:moveTo>
                <a:cubicBezTo>
                  <a:pt x="26" y="46"/>
                  <a:pt x="26" y="47"/>
                  <a:pt x="25" y="47"/>
                </a:cubicBezTo>
                <a:cubicBezTo>
                  <a:pt x="22" y="47"/>
                  <a:pt x="22" y="47"/>
                  <a:pt x="22" y="47"/>
                </a:cubicBezTo>
                <a:cubicBezTo>
                  <a:pt x="22" y="47"/>
                  <a:pt x="21" y="46"/>
                  <a:pt x="21" y="45"/>
                </a:cubicBezTo>
                <a:cubicBezTo>
                  <a:pt x="21" y="43"/>
                  <a:pt x="21" y="43"/>
                  <a:pt x="21" y="43"/>
                </a:cubicBezTo>
                <a:cubicBezTo>
                  <a:pt x="21" y="42"/>
                  <a:pt x="22" y="41"/>
                  <a:pt x="22" y="41"/>
                </a:cubicBezTo>
                <a:cubicBezTo>
                  <a:pt x="25" y="41"/>
                  <a:pt x="25" y="41"/>
                  <a:pt x="25" y="41"/>
                </a:cubicBezTo>
                <a:cubicBezTo>
                  <a:pt x="26" y="41"/>
                  <a:pt x="26" y="42"/>
                  <a:pt x="26" y="43"/>
                </a:cubicBezTo>
                <a:lnTo>
                  <a:pt x="26" y="45"/>
                </a:lnTo>
                <a:close/>
                <a:moveTo>
                  <a:pt x="36" y="35"/>
                </a:moveTo>
                <a:cubicBezTo>
                  <a:pt x="36" y="36"/>
                  <a:pt x="36" y="36"/>
                  <a:pt x="35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32" y="36"/>
                  <a:pt x="31" y="36"/>
                  <a:pt x="31" y="35"/>
                </a:cubicBezTo>
                <a:cubicBezTo>
                  <a:pt x="31" y="32"/>
                  <a:pt x="31" y="32"/>
                  <a:pt x="31" y="32"/>
                </a:cubicBezTo>
                <a:cubicBezTo>
                  <a:pt x="31" y="32"/>
                  <a:pt x="32" y="31"/>
                  <a:pt x="33" y="31"/>
                </a:cubicBezTo>
                <a:cubicBezTo>
                  <a:pt x="35" y="31"/>
                  <a:pt x="35" y="31"/>
                  <a:pt x="35" y="31"/>
                </a:cubicBezTo>
                <a:cubicBezTo>
                  <a:pt x="36" y="31"/>
                  <a:pt x="36" y="32"/>
                  <a:pt x="36" y="32"/>
                </a:cubicBezTo>
                <a:lnTo>
                  <a:pt x="36" y="35"/>
                </a:lnTo>
                <a:close/>
                <a:moveTo>
                  <a:pt x="36" y="45"/>
                </a:moveTo>
                <a:cubicBezTo>
                  <a:pt x="36" y="46"/>
                  <a:pt x="36" y="47"/>
                  <a:pt x="35" y="47"/>
                </a:cubicBezTo>
                <a:cubicBezTo>
                  <a:pt x="33" y="47"/>
                  <a:pt x="33" y="47"/>
                  <a:pt x="33" y="47"/>
                </a:cubicBezTo>
                <a:cubicBezTo>
                  <a:pt x="32" y="47"/>
                  <a:pt x="31" y="46"/>
                  <a:pt x="31" y="45"/>
                </a:cubicBezTo>
                <a:cubicBezTo>
                  <a:pt x="31" y="43"/>
                  <a:pt x="31" y="43"/>
                  <a:pt x="31" y="43"/>
                </a:cubicBezTo>
                <a:cubicBezTo>
                  <a:pt x="31" y="42"/>
                  <a:pt x="32" y="41"/>
                  <a:pt x="33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2"/>
                  <a:pt x="36" y="43"/>
                </a:cubicBezTo>
                <a:lnTo>
                  <a:pt x="36" y="45"/>
                </a:lnTo>
                <a:close/>
                <a:moveTo>
                  <a:pt x="47" y="35"/>
                </a:moveTo>
                <a:cubicBezTo>
                  <a:pt x="47" y="36"/>
                  <a:pt x="46" y="36"/>
                  <a:pt x="45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2" y="36"/>
                  <a:pt x="42" y="36"/>
                  <a:pt x="42" y="35"/>
                </a:cubicBezTo>
                <a:cubicBezTo>
                  <a:pt x="42" y="32"/>
                  <a:pt x="42" y="32"/>
                  <a:pt x="42" y="32"/>
                </a:cubicBezTo>
                <a:cubicBezTo>
                  <a:pt x="42" y="32"/>
                  <a:pt x="42" y="31"/>
                  <a:pt x="43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46" y="31"/>
                  <a:pt x="47" y="32"/>
                  <a:pt x="47" y="32"/>
                </a:cubicBezTo>
                <a:lnTo>
                  <a:pt x="47" y="35"/>
                </a:lnTo>
                <a:close/>
                <a:moveTo>
                  <a:pt x="47" y="45"/>
                </a:moveTo>
                <a:cubicBezTo>
                  <a:pt x="47" y="46"/>
                  <a:pt x="46" y="47"/>
                  <a:pt x="45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2" y="47"/>
                  <a:pt x="42" y="46"/>
                  <a:pt x="42" y="45"/>
                </a:cubicBezTo>
                <a:cubicBezTo>
                  <a:pt x="42" y="43"/>
                  <a:pt x="42" y="43"/>
                  <a:pt x="42" y="43"/>
                </a:cubicBezTo>
                <a:cubicBezTo>
                  <a:pt x="42" y="42"/>
                  <a:pt x="42" y="41"/>
                  <a:pt x="43" y="41"/>
                </a:cubicBezTo>
                <a:cubicBezTo>
                  <a:pt x="45" y="41"/>
                  <a:pt x="45" y="41"/>
                  <a:pt x="45" y="41"/>
                </a:cubicBezTo>
                <a:cubicBezTo>
                  <a:pt x="46" y="41"/>
                  <a:pt x="47" y="42"/>
                  <a:pt x="47" y="43"/>
                </a:cubicBezTo>
                <a:lnTo>
                  <a:pt x="47" y="45"/>
                </a:lnTo>
                <a:close/>
                <a:moveTo>
                  <a:pt x="47" y="56"/>
                </a:moveTo>
                <a:cubicBezTo>
                  <a:pt x="47" y="56"/>
                  <a:pt x="46" y="57"/>
                  <a:pt x="45" y="57"/>
                </a:cubicBezTo>
                <a:cubicBezTo>
                  <a:pt x="43" y="57"/>
                  <a:pt x="43" y="57"/>
                  <a:pt x="43" y="57"/>
                </a:cubicBezTo>
                <a:cubicBezTo>
                  <a:pt x="42" y="57"/>
                  <a:pt x="42" y="56"/>
                  <a:pt x="42" y="56"/>
                </a:cubicBezTo>
                <a:cubicBezTo>
                  <a:pt x="42" y="53"/>
                  <a:pt x="42" y="53"/>
                  <a:pt x="42" y="53"/>
                </a:cubicBezTo>
                <a:cubicBezTo>
                  <a:pt x="42" y="52"/>
                  <a:pt x="42" y="52"/>
                  <a:pt x="43" y="52"/>
                </a:cubicBezTo>
                <a:cubicBezTo>
                  <a:pt x="45" y="52"/>
                  <a:pt x="45" y="52"/>
                  <a:pt x="45" y="52"/>
                </a:cubicBezTo>
                <a:cubicBezTo>
                  <a:pt x="46" y="52"/>
                  <a:pt x="47" y="52"/>
                  <a:pt x="47" y="53"/>
                </a:cubicBezTo>
                <a:lnTo>
                  <a:pt x="47" y="5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3" name="Freeform 97"/>
          <p:cNvSpPr>
            <a:spLocks noEditPoints="1"/>
          </p:cNvSpPr>
          <p:nvPr/>
        </p:nvSpPr>
        <p:spPr bwMode="auto">
          <a:xfrm>
            <a:off x="9442451" y="3536156"/>
            <a:ext cx="212725" cy="174625"/>
          </a:xfrm>
          <a:custGeom>
            <a:avLst/>
            <a:gdLst/>
            <a:ahLst/>
            <a:cxnLst>
              <a:cxn ang="0">
                <a:pos x="62" y="48"/>
              </a:cxn>
              <a:cxn ang="0">
                <a:pos x="60" y="51"/>
              </a:cxn>
              <a:cxn ang="0">
                <a:pos x="3" y="51"/>
              </a:cxn>
              <a:cxn ang="0">
                <a:pos x="0" y="48"/>
              </a:cxn>
              <a:cxn ang="0">
                <a:pos x="0" y="29"/>
              </a:cxn>
              <a:cxn ang="0">
                <a:pos x="1" y="24"/>
              </a:cxn>
              <a:cxn ang="0">
                <a:pos x="11" y="2"/>
              </a:cxn>
              <a:cxn ang="0">
                <a:pos x="15" y="0"/>
              </a:cxn>
              <a:cxn ang="0">
                <a:pos x="48" y="0"/>
              </a:cxn>
              <a:cxn ang="0">
                <a:pos x="52" y="2"/>
              </a:cxn>
              <a:cxn ang="0">
                <a:pos x="61" y="24"/>
              </a:cxn>
              <a:cxn ang="0">
                <a:pos x="62" y="29"/>
              </a:cxn>
              <a:cxn ang="0">
                <a:pos x="62" y="48"/>
              </a:cxn>
              <a:cxn ang="0">
                <a:pos x="54" y="28"/>
              </a:cxn>
              <a:cxn ang="0">
                <a:pos x="54" y="27"/>
              </a:cxn>
              <a:cxn ang="0">
                <a:pos x="46" y="7"/>
              </a:cxn>
              <a:cxn ang="0">
                <a:pos x="17" y="7"/>
              </a:cxn>
              <a:cxn ang="0">
                <a:pos x="9" y="27"/>
              </a:cxn>
              <a:cxn ang="0">
                <a:pos x="8" y="28"/>
              </a:cxn>
              <a:cxn ang="0">
                <a:pos x="21" y="28"/>
              </a:cxn>
              <a:cxn ang="0">
                <a:pos x="25" y="36"/>
              </a:cxn>
              <a:cxn ang="0">
                <a:pos x="38" y="36"/>
              </a:cxn>
              <a:cxn ang="0">
                <a:pos x="42" y="28"/>
              </a:cxn>
              <a:cxn ang="0">
                <a:pos x="54" y="28"/>
              </a:cxn>
            </a:cxnLst>
            <a:rect l="0" t="0" r="r" b="b"/>
            <a:pathLst>
              <a:path w="62" h="51">
                <a:moveTo>
                  <a:pt x="62" y="48"/>
                </a:moveTo>
                <a:cubicBezTo>
                  <a:pt x="62" y="50"/>
                  <a:pt x="61" y="51"/>
                  <a:pt x="60" y="51"/>
                </a:cubicBezTo>
                <a:cubicBezTo>
                  <a:pt x="3" y="51"/>
                  <a:pt x="3" y="51"/>
                  <a:pt x="3" y="51"/>
                </a:cubicBezTo>
                <a:cubicBezTo>
                  <a:pt x="2" y="51"/>
                  <a:pt x="0" y="50"/>
                  <a:pt x="0" y="48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8"/>
                  <a:pt x="1" y="25"/>
                  <a:pt x="1" y="24"/>
                </a:cubicBezTo>
                <a:cubicBezTo>
                  <a:pt x="11" y="2"/>
                  <a:pt x="11" y="2"/>
                  <a:pt x="11" y="2"/>
                </a:cubicBezTo>
                <a:cubicBezTo>
                  <a:pt x="12" y="1"/>
                  <a:pt x="13" y="0"/>
                  <a:pt x="15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51" y="1"/>
                  <a:pt x="52" y="2"/>
                </a:cubicBezTo>
                <a:cubicBezTo>
                  <a:pt x="61" y="24"/>
                  <a:pt x="61" y="24"/>
                  <a:pt x="61" y="24"/>
                </a:cubicBezTo>
                <a:cubicBezTo>
                  <a:pt x="62" y="25"/>
                  <a:pt x="62" y="28"/>
                  <a:pt x="62" y="29"/>
                </a:cubicBezTo>
                <a:lnTo>
                  <a:pt x="62" y="48"/>
                </a:lnTo>
                <a:close/>
                <a:moveTo>
                  <a:pt x="54" y="28"/>
                </a:moveTo>
                <a:cubicBezTo>
                  <a:pt x="54" y="28"/>
                  <a:pt x="54" y="27"/>
                  <a:pt x="54" y="27"/>
                </a:cubicBezTo>
                <a:cubicBezTo>
                  <a:pt x="46" y="7"/>
                  <a:pt x="46" y="7"/>
                  <a:pt x="46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9" y="27"/>
                  <a:pt x="9" y="27"/>
                  <a:pt x="9" y="27"/>
                </a:cubicBezTo>
                <a:cubicBezTo>
                  <a:pt x="9" y="27"/>
                  <a:pt x="8" y="28"/>
                  <a:pt x="8" y="28"/>
                </a:cubicBezTo>
                <a:cubicBezTo>
                  <a:pt x="21" y="28"/>
                  <a:pt x="21" y="28"/>
                  <a:pt x="21" y="28"/>
                </a:cubicBezTo>
                <a:cubicBezTo>
                  <a:pt x="25" y="36"/>
                  <a:pt x="25" y="36"/>
                  <a:pt x="25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42" y="28"/>
                  <a:pt x="42" y="28"/>
                  <a:pt x="42" y="28"/>
                </a:cubicBezTo>
                <a:lnTo>
                  <a:pt x="54" y="2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4" name="Freeform 98"/>
          <p:cNvSpPr/>
          <p:nvPr/>
        </p:nvSpPr>
        <p:spPr bwMode="auto">
          <a:xfrm>
            <a:off x="9937751" y="3515519"/>
            <a:ext cx="123825" cy="195263"/>
          </a:xfrm>
          <a:custGeom>
            <a:avLst/>
            <a:gdLst/>
            <a:ahLst/>
            <a:cxnLst>
              <a:cxn ang="0">
                <a:pos x="36" y="18"/>
              </a:cxn>
              <a:cxn ang="0">
                <a:pos x="35" y="20"/>
              </a:cxn>
              <a:cxn ang="0">
                <a:pos x="28" y="20"/>
              </a:cxn>
              <a:cxn ang="0">
                <a:pos x="12" y="33"/>
              </a:cxn>
              <a:cxn ang="0">
                <a:pos x="30" y="55"/>
              </a:cxn>
              <a:cxn ang="0">
                <a:pos x="30" y="56"/>
              </a:cxn>
              <a:cxn ang="0">
                <a:pos x="29" y="57"/>
              </a:cxn>
              <a:cxn ang="0">
                <a:pos x="21" y="57"/>
              </a:cxn>
              <a:cxn ang="0">
                <a:pos x="20" y="57"/>
              </a:cxn>
              <a:cxn ang="0">
                <a:pos x="0" y="34"/>
              </a:cxn>
              <a:cxn ang="0">
                <a:pos x="0" y="33"/>
              </a:cxn>
              <a:cxn ang="0">
                <a:pos x="0" y="28"/>
              </a:cxn>
              <a:cxn ang="0">
                <a:pos x="1" y="26"/>
              </a:cxn>
              <a:cxn ang="0">
                <a:pos x="6" y="26"/>
              </a:cxn>
              <a:cxn ang="0">
                <a:pos x="18" y="20"/>
              </a:cxn>
              <a:cxn ang="0">
                <a:pos x="1" y="20"/>
              </a:cxn>
              <a:cxn ang="0">
                <a:pos x="0" y="18"/>
              </a:cxn>
              <a:cxn ang="0">
                <a:pos x="0" y="14"/>
              </a:cxn>
              <a:cxn ang="0">
                <a:pos x="1" y="13"/>
              </a:cxn>
              <a:cxn ang="0">
                <a:pos x="18" y="13"/>
              </a:cxn>
              <a:cxn ang="0">
                <a:pos x="7" y="8"/>
              </a:cxn>
              <a:cxn ang="0">
                <a:pos x="1" y="8"/>
              </a:cxn>
              <a:cxn ang="0">
                <a:pos x="0" y="7"/>
              </a:cxn>
              <a:cxn ang="0">
                <a:pos x="0" y="2"/>
              </a:cxn>
              <a:cxn ang="0">
                <a:pos x="1" y="0"/>
              </a:cxn>
              <a:cxn ang="0">
                <a:pos x="34" y="0"/>
              </a:cxn>
              <a:cxn ang="0">
                <a:pos x="36" y="2"/>
              </a:cxn>
              <a:cxn ang="0">
                <a:pos x="36" y="6"/>
              </a:cxn>
              <a:cxn ang="0">
                <a:pos x="34" y="7"/>
              </a:cxn>
              <a:cxn ang="0">
                <a:pos x="25" y="7"/>
              </a:cxn>
              <a:cxn ang="0">
                <a:pos x="28" y="13"/>
              </a:cxn>
              <a:cxn ang="0">
                <a:pos x="35" y="13"/>
              </a:cxn>
              <a:cxn ang="0">
                <a:pos x="36" y="14"/>
              </a:cxn>
              <a:cxn ang="0">
                <a:pos x="36" y="18"/>
              </a:cxn>
            </a:cxnLst>
            <a:rect l="0" t="0" r="r" b="b"/>
            <a:pathLst>
              <a:path w="36" h="57">
                <a:moveTo>
                  <a:pt x="36" y="18"/>
                </a:moveTo>
                <a:cubicBezTo>
                  <a:pt x="36" y="19"/>
                  <a:pt x="35" y="20"/>
                  <a:pt x="35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7" y="27"/>
                  <a:pt x="21" y="32"/>
                  <a:pt x="12" y="33"/>
                </a:cubicBezTo>
                <a:cubicBezTo>
                  <a:pt x="18" y="40"/>
                  <a:pt x="24" y="47"/>
                  <a:pt x="30" y="55"/>
                </a:cubicBezTo>
                <a:cubicBezTo>
                  <a:pt x="30" y="55"/>
                  <a:pt x="30" y="56"/>
                  <a:pt x="30" y="56"/>
                </a:cubicBezTo>
                <a:cubicBezTo>
                  <a:pt x="30" y="57"/>
                  <a:pt x="29" y="57"/>
                  <a:pt x="29" y="57"/>
                </a:cubicBezTo>
                <a:cubicBezTo>
                  <a:pt x="21" y="57"/>
                  <a:pt x="21" y="57"/>
                  <a:pt x="21" y="57"/>
                </a:cubicBezTo>
                <a:cubicBezTo>
                  <a:pt x="21" y="57"/>
                  <a:pt x="20" y="57"/>
                  <a:pt x="20" y="57"/>
                </a:cubicBezTo>
                <a:cubicBezTo>
                  <a:pt x="14" y="49"/>
                  <a:pt x="8" y="42"/>
                  <a:pt x="0" y="34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6"/>
                  <a:pt x="1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13" y="26"/>
                  <a:pt x="17" y="24"/>
                  <a:pt x="18" y="20"/>
                </a:cubicBezTo>
                <a:cubicBezTo>
                  <a:pt x="1" y="20"/>
                  <a:pt x="1" y="20"/>
                  <a:pt x="1" y="20"/>
                </a:cubicBezTo>
                <a:cubicBezTo>
                  <a:pt x="0" y="20"/>
                  <a:pt x="0" y="19"/>
                  <a:pt x="0" y="1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3"/>
                  <a:pt x="0" y="13"/>
                  <a:pt x="1" y="13"/>
                </a:cubicBezTo>
                <a:cubicBezTo>
                  <a:pt x="18" y="13"/>
                  <a:pt x="18" y="13"/>
                  <a:pt x="18" y="13"/>
                </a:cubicBezTo>
                <a:cubicBezTo>
                  <a:pt x="16" y="10"/>
                  <a:pt x="12" y="8"/>
                  <a:pt x="7" y="8"/>
                </a:cubicBezTo>
                <a:cubicBezTo>
                  <a:pt x="1" y="8"/>
                  <a:pt x="1" y="8"/>
                  <a:pt x="1" y="8"/>
                </a:cubicBezTo>
                <a:cubicBezTo>
                  <a:pt x="0" y="8"/>
                  <a:pt x="0" y="8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5" y="0"/>
                  <a:pt x="36" y="1"/>
                  <a:pt x="36" y="2"/>
                </a:cubicBezTo>
                <a:cubicBezTo>
                  <a:pt x="36" y="6"/>
                  <a:pt x="36" y="6"/>
                  <a:pt x="36" y="6"/>
                </a:cubicBezTo>
                <a:cubicBezTo>
                  <a:pt x="36" y="7"/>
                  <a:pt x="35" y="7"/>
                  <a:pt x="34" y="7"/>
                </a:cubicBezTo>
                <a:cubicBezTo>
                  <a:pt x="25" y="7"/>
                  <a:pt x="25" y="7"/>
                  <a:pt x="25" y="7"/>
                </a:cubicBezTo>
                <a:cubicBezTo>
                  <a:pt x="26" y="9"/>
                  <a:pt x="27" y="11"/>
                  <a:pt x="28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6" y="14"/>
                </a:cubicBezTo>
                <a:lnTo>
                  <a:pt x="36" y="1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5" name="Freeform 99"/>
          <p:cNvSpPr/>
          <p:nvPr/>
        </p:nvSpPr>
        <p:spPr bwMode="auto">
          <a:xfrm>
            <a:off x="10364788" y="3515519"/>
            <a:ext cx="144463" cy="212725"/>
          </a:xfrm>
          <a:custGeom>
            <a:avLst/>
            <a:gdLst/>
            <a:ahLst/>
            <a:cxnLst>
              <a:cxn ang="0">
                <a:pos x="1" y="59"/>
              </a:cxn>
              <a:cxn ang="0">
                <a:pos x="9" y="56"/>
              </a:cxn>
              <a:cxn ang="0">
                <a:pos x="11" y="52"/>
              </a:cxn>
              <a:cxn ang="0">
                <a:pos x="20" y="7"/>
              </a:cxn>
              <a:cxn ang="0">
                <a:pos x="20" y="6"/>
              </a:cxn>
              <a:cxn ang="0">
                <a:pos x="12" y="5"/>
              </a:cxn>
              <a:cxn ang="0">
                <a:pos x="13" y="0"/>
              </a:cxn>
              <a:cxn ang="0">
                <a:pos x="29" y="1"/>
              </a:cxn>
              <a:cxn ang="0">
                <a:pos x="42" y="0"/>
              </a:cxn>
              <a:cxn ang="0">
                <a:pos x="41" y="4"/>
              </a:cxn>
              <a:cxn ang="0">
                <a:pos x="32" y="7"/>
              </a:cxn>
              <a:cxn ang="0">
                <a:pos x="31" y="13"/>
              </a:cxn>
              <a:cxn ang="0">
                <a:pos x="24" y="44"/>
              </a:cxn>
              <a:cxn ang="0">
                <a:pos x="22" y="56"/>
              </a:cxn>
              <a:cxn ang="0">
                <a:pos x="22" y="57"/>
              </a:cxn>
              <a:cxn ang="0">
                <a:pos x="30" y="58"/>
              </a:cxn>
              <a:cxn ang="0">
                <a:pos x="29" y="62"/>
              </a:cxn>
              <a:cxn ang="0">
                <a:pos x="26" y="62"/>
              </a:cxn>
              <a:cxn ang="0">
                <a:pos x="19" y="61"/>
              </a:cxn>
              <a:cxn ang="0">
                <a:pos x="11" y="61"/>
              </a:cxn>
              <a:cxn ang="0">
                <a:pos x="0" y="62"/>
              </a:cxn>
              <a:cxn ang="0">
                <a:pos x="1" y="59"/>
              </a:cxn>
            </a:cxnLst>
            <a:rect l="0" t="0" r="r" b="b"/>
            <a:pathLst>
              <a:path w="42" h="62">
                <a:moveTo>
                  <a:pt x="1" y="59"/>
                </a:moveTo>
                <a:cubicBezTo>
                  <a:pt x="4" y="58"/>
                  <a:pt x="7" y="58"/>
                  <a:pt x="9" y="56"/>
                </a:cubicBezTo>
                <a:cubicBezTo>
                  <a:pt x="10" y="55"/>
                  <a:pt x="10" y="54"/>
                  <a:pt x="11" y="52"/>
                </a:cubicBezTo>
                <a:cubicBezTo>
                  <a:pt x="11" y="49"/>
                  <a:pt x="20" y="10"/>
                  <a:pt x="20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18" y="5"/>
                  <a:pt x="15" y="5"/>
                  <a:pt x="12" y="5"/>
                </a:cubicBezTo>
                <a:cubicBezTo>
                  <a:pt x="13" y="0"/>
                  <a:pt x="13" y="0"/>
                  <a:pt x="13" y="0"/>
                </a:cubicBezTo>
                <a:cubicBezTo>
                  <a:pt x="18" y="1"/>
                  <a:pt x="24" y="1"/>
                  <a:pt x="29" y="1"/>
                </a:cubicBezTo>
                <a:cubicBezTo>
                  <a:pt x="33" y="1"/>
                  <a:pt x="37" y="1"/>
                  <a:pt x="42" y="0"/>
                </a:cubicBezTo>
                <a:cubicBezTo>
                  <a:pt x="41" y="2"/>
                  <a:pt x="41" y="3"/>
                  <a:pt x="41" y="4"/>
                </a:cubicBezTo>
                <a:cubicBezTo>
                  <a:pt x="38" y="5"/>
                  <a:pt x="35" y="5"/>
                  <a:pt x="32" y="7"/>
                </a:cubicBezTo>
                <a:cubicBezTo>
                  <a:pt x="32" y="9"/>
                  <a:pt x="31" y="11"/>
                  <a:pt x="31" y="13"/>
                </a:cubicBezTo>
                <a:cubicBezTo>
                  <a:pt x="29" y="24"/>
                  <a:pt x="26" y="34"/>
                  <a:pt x="24" y="44"/>
                </a:cubicBezTo>
                <a:cubicBezTo>
                  <a:pt x="24" y="46"/>
                  <a:pt x="22" y="54"/>
                  <a:pt x="22" y="56"/>
                </a:cubicBezTo>
                <a:cubicBezTo>
                  <a:pt x="22" y="57"/>
                  <a:pt x="22" y="57"/>
                  <a:pt x="22" y="57"/>
                </a:cubicBezTo>
                <a:cubicBezTo>
                  <a:pt x="25" y="57"/>
                  <a:pt x="27" y="58"/>
                  <a:pt x="30" y="58"/>
                </a:cubicBezTo>
                <a:cubicBezTo>
                  <a:pt x="29" y="59"/>
                  <a:pt x="29" y="61"/>
                  <a:pt x="29" y="62"/>
                </a:cubicBezTo>
                <a:cubicBezTo>
                  <a:pt x="28" y="62"/>
                  <a:pt x="27" y="62"/>
                  <a:pt x="26" y="62"/>
                </a:cubicBezTo>
                <a:cubicBezTo>
                  <a:pt x="24" y="62"/>
                  <a:pt x="22" y="61"/>
                  <a:pt x="19" y="61"/>
                </a:cubicBezTo>
                <a:cubicBezTo>
                  <a:pt x="17" y="61"/>
                  <a:pt x="14" y="61"/>
                  <a:pt x="11" y="61"/>
                </a:cubicBezTo>
                <a:cubicBezTo>
                  <a:pt x="8" y="61"/>
                  <a:pt x="4" y="62"/>
                  <a:pt x="0" y="62"/>
                </a:cubicBezTo>
                <a:lnTo>
                  <a:pt x="1" y="5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6" name="Freeform 100"/>
          <p:cNvSpPr>
            <a:spLocks noEditPoints="1"/>
          </p:cNvSpPr>
          <p:nvPr/>
        </p:nvSpPr>
        <p:spPr bwMode="auto">
          <a:xfrm>
            <a:off x="1590675" y="3901281"/>
            <a:ext cx="230188" cy="220663"/>
          </a:xfrm>
          <a:custGeom>
            <a:avLst/>
            <a:gdLst/>
            <a:ahLst/>
            <a:cxnLst>
              <a:cxn ang="0">
                <a:pos x="63" y="49"/>
              </a:cxn>
              <a:cxn ang="0">
                <a:pos x="58" y="44"/>
              </a:cxn>
              <a:cxn ang="0">
                <a:pos x="54" y="48"/>
              </a:cxn>
              <a:cxn ang="0">
                <a:pos x="63" y="57"/>
              </a:cxn>
              <a:cxn ang="0">
                <a:pos x="64" y="60"/>
              </a:cxn>
              <a:cxn ang="0">
                <a:pos x="59" y="64"/>
              </a:cxn>
              <a:cxn ang="0">
                <a:pos x="56" y="63"/>
              </a:cxn>
              <a:cxn ang="0">
                <a:pos x="29" y="36"/>
              </a:cxn>
              <a:cxn ang="0">
                <a:pos x="15" y="42"/>
              </a:cxn>
              <a:cxn ang="0">
                <a:pos x="0" y="27"/>
              </a:cxn>
              <a:cxn ang="0">
                <a:pos x="26" y="0"/>
              </a:cxn>
              <a:cxn ang="0">
                <a:pos x="41" y="15"/>
              </a:cxn>
              <a:cxn ang="0">
                <a:pos x="36" y="30"/>
              </a:cxn>
              <a:cxn ang="0">
                <a:pos x="50" y="44"/>
              </a:cxn>
              <a:cxn ang="0">
                <a:pos x="54" y="40"/>
              </a:cxn>
              <a:cxn ang="0">
                <a:pos x="49" y="35"/>
              </a:cxn>
              <a:cxn ang="0">
                <a:pos x="54" y="31"/>
              </a:cxn>
              <a:cxn ang="0">
                <a:pos x="55" y="31"/>
              </a:cxn>
              <a:cxn ang="0">
                <a:pos x="67" y="44"/>
              </a:cxn>
              <a:cxn ang="0">
                <a:pos x="63" y="49"/>
              </a:cxn>
              <a:cxn ang="0">
                <a:pos x="25" y="8"/>
              </a:cxn>
              <a:cxn ang="0">
                <a:pos x="18" y="16"/>
              </a:cxn>
              <a:cxn ang="0">
                <a:pos x="19" y="19"/>
              </a:cxn>
              <a:cxn ang="0">
                <a:pos x="15" y="18"/>
              </a:cxn>
              <a:cxn ang="0">
                <a:pos x="7" y="26"/>
              </a:cxn>
              <a:cxn ang="0">
                <a:pos x="15" y="34"/>
              </a:cxn>
              <a:cxn ang="0">
                <a:pos x="23" y="26"/>
              </a:cxn>
              <a:cxn ang="0">
                <a:pos x="22" y="23"/>
              </a:cxn>
              <a:cxn ang="0">
                <a:pos x="25" y="24"/>
              </a:cxn>
              <a:cxn ang="0">
                <a:pos x="33" y="16"/>
              </a:cxn>
              <a:cxn ang="0">
                <a:pos x="25" y="8"/>
              </a:cxn>
            </a:cxnLst>
            <a:rect l="0" t="0" r="r" b="b"/>
            <a:pathLst>
              <a:path w="67" h="64">
                <a:moveTo>
                  <a:pt x="63" y="49"/>
                </a:moveTo>
                <a:cubicBezTo>
                  <a:pt x="62" y="49"/>
                  <a:pt x="58" y="45"/>
                  <a:pt x="58" y="44"/>
                </a:cubicBezTo>
                <a:cubicBezTo>
                  <a:pt x="54" y="48"/>
                  <a:pt x="54" y="48"/>
                  <a:pt x="54" y="48"/>
                </a:cubicBezTo>
                <a:cubicBezTo>
                  <a:pt x="63" y="57"/>
                  <a:pt x="63" y="57"/>
                  <a:pt x="63" y="57"/>
                </a:cubicBezTo>
                <a:cubicBezTo>
                  <a:pt x="63" y="58"/>
                  <a:pt x="64" y="59"/>
                  <a:pt x="64" y="60"/>
                </a:cubicBezTo>
                <a:cubicBezTo>
                  <a:pt x="64" y="62"/>
                  <a:pt x="61" y="64"/>
                  <a:pt x="59" y="64"/>
                </a:cubicBezTo>
                <a:cubicBezTo>
                  <a:pt x="58" y="64"/>
                  <a:pt x="57" y="64"/>
                  <a:pt x="56" y="63"/>
                </a:cubicBezTo>
                <a:cubicBezTo>
                  <a:pt x="29" y="36"/>
                  <a:pt x="29" y="36"/>
                  <a:pt x="29" y="36"/>
                </a:cubicBezTo>
                <a:cubicBezTo>
                  <a:pt x="25" y="39"/>
                  <a:pt x="20" y="42"/>
                  <a:pt x="15" y="42"/>
                </a:cubicBezTo>
                <a:cubicBezTo>
                  <a:pt x="6" y="42"/>
                  <a:pt x="0" y="36"/>
                  <a:pt x="0" y="27"/>
                </a:cubicBezTo>
                <a:cubicBezTo>
                  <a:pt x="0" y="14"/>
                  <a:pt x="13" y="0"/>
                  <a:pt x="26" y="0"/>
                </a:cubicBezTo>
                <a:cubicBezTo>
                  <a:pt x="35" y="0"/>
                  <a:pt x="41" y="6"/>
                  <a:pt x="41" y="15"/>
                </a:cubicBezTo>
                <a:cubicBezTo>
                  <a:pt x="41" y="21"/>
                  <a:pt x="39" y="26"/>
                  <a:pt x="36" y="30"/>
                </a:cubicBezTo>
                <a:cubicBezTo>
                  <a:pt x="50" y="44"/>
                  <a:pt x="50" y="44"/>
                  <a:pt x="50" y="44"/>
                </a:cubicBezTo>
                <a:cubicBezTo>
                  <a:pt x="54" y="40"/>
                  <a:pt x="54" y="40"/>
                  <a:pt x="54" y="40"/>
                </a:cubicBezTo>
                <a:cubicBezTo>
                  <a:pt x="53" y="39"/>
                  <a:pt x="49" y="36"/>
                  <a:pt x="49" y="35"/>
                </a:cubicBezTo>
                <a:cubicBezTo>
                  <a:pt x="49" y="34"/>
                  <a:pt x="53" y="31"/>
                  <a:pt x="54" y="31"/>
                </a:cubicBezTo>
                <a:cubicBezTo>
                  <a:pt x="54" y="31"/>
                  <a:pt x="54" y="31"/>
                  <a:pt x="55" y="31"/>
                </a:cubicBezTo>
                <a:cubicBezTo>
                  <a:pt x="56" y="32"/>
                  <a:pt x="67" y="43"/>
                  <a:pt x="67" y="44"/>
                </a:cubicBezTo>
                <a:cubicBezTo>
                  <a:pt x="67" y="45"/>
                  <a:pt x="64" y="49"/>
                  <a:pt x="63" y="49"/>
                </a:cubicBezTo>
                <a:close/>
                <a:moveTo>
                  <a:pt x="25" y="8"/>
                </a:moveTo>
                <a:cubicBezTo>
                  <a:pt x="21" y="8"/>
                  <a:pt x="18" y="12"/>
                  <a:pt x="18" y="16"/>
                </a:cubicBezTo>
                <a:cubicBezTo>
                  <a:pt x="18" y="17"/>
                  <a:pt x="18" y="18"/>
                  <a:pt x="19" y="19"/>
                </a:cubicBezTo>
                <a:cubicBezTo>
                  <a:pt x="17" y="19"/>
                  <a:pt x="16" y="18"/>
                  <a:pt x="15" y="18"/>
                </a:cubicBezTo>
                <a:cubicBezTo>
                  <a:pt x="11" y="18"/>
                  <a:pt x="7" y="22"/>
                  <a:pt x="7" y="26"/>
                </a:cubicBezTo>
                <a:cubicBezTo>
                  <a:pt x="7" y="30"/>
                  <a:pt x="11" y="34"/>
                  <a:pt x="15" y="34"/>
                </a:cubicBezTo>
                <a:cubicBezTo>
                  <a:pt x="19" y="34"/>
                  <a:pt x="23" y="30"/>
                  <a:pt x="23" y="26"/>
                </a:cubicBezTo>
                <a:cubicBezTo>
                  <a:pt x="23" y="25"/>
                  <a:pt x="23" y="24"/>
                  <a:pt x="22" y="23"/>
                </a:cubicBezTo>
                <a:cubicBezTo>
                  <a:pt x="23" y="23"/>
                  <a:pt x="24" y="24"/>
                  <a:pt x="25" y="24"/>
                </a:cubicBezTo>
                <a:cubicBezTo>
                  <a:pt x="30" y="24"/>
                  <a:pt x="33" y="20"/>
                  <a:pt x="33" y="16"/>
                </a:cubicBezTo>
                <a:cubicBezTo>
                  <a:pt x="33" y="12"/>
                  <a:pt x="30" y="8"/>
                  <a:pt x="25" y="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7" name="Freeform 101"/>
          <p:cNvSpPr>
            <a:spLocks noEditPoints="1"/>
          </p:cNvSpPr>
          <p:nvPr/>
        </p:nvSpPr>
        <p:spPr bwMode="auto">
          <a:xfrm>
            <a:off x="2020888" y="3921919"/>
            <a:ext cx="263525" cy="174625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8" name="Freeform 102"/>
          <p:cNvSpPr/>
          <p:nvPr/>
        </p:nvSpPr>
        <p:spPr bwMode="auto">
          <a:xfrm>
            <a:off x="2522538" y="3890169"/>
            <a:ext cx="239713" cy="238125"/>
          </a:xfrm>
          <a:custGeom>
            <a:avLst/>
            <a:gdLst/>
            <a:ahLst/>
            <a:cxnLst>
              <a:cxn ang="0">
                <a:pos x="68" y="64"/>
              </a:cxn>
              <a:cxn ang="0">
                <a:pos x="64" y="68"/>
              </a:cxn>
              <a:cxn ang="0">
                <a:pos x="60" y="69"/>
              </a:cxn>
              <a:cxn ang="0">
                <a:pos x="57" y="68"/>
              </a:cxn>
              <a:cxn ang="0">
                <a:pos x="42" y="53"/>
              </a:cxn>
              <a:cxn ang="0">
                <a:pos x="40" y="50"/>
              </a:cxn>
              <a:cxn ang="0">
                <a:pos x="42" y="46"/>
              </a:cxn>
              <a:cxn ang="0">
                <a:pos x="32" y="36"/>
              </a:cxn>
              <a:cxn ang="0">
                <a:pos x="27" y="41"/>
              </a:cxn>
              <a:cxn ang="0">
                <a:pos x="25" y="41"/>
              </a:cxn>
              <a:cxn ang="0">
                <a:pos x="24" y="41"/>
              </a:cxn>
              <a:cxn ang="0">
                <a:pos x="26" y="45"/>
              </a:cxn>
              <a:cxn ang="0">
                <a:pos x="25" y="47"/>
              </a:cxn>
              <a:cxn ang="0">
                <a:pos x="20" y="51"/>
              </a:cxn>
              <a:cxn ang="0">
                <a:pos x="18" y="50"/>
              </a:cxn>
              <a:cxn ang="0">
                <a:pos x="1" y="33"/>
              </a:cxn>
              <a:cxn ang="0">
                <a:pos x="0" y="30"/>
              </a:cxn>
              <a:cxn ang="0">
                <a:pos x="3" y="25"/>
              </a:cxn>
              <a:cxn ang="0">
                <a:pos x="6" y="24"/>
              </a:cxn>
              <a:cxn ang="0">
                <a:pos x="10" y="27"/>
              </a:cxn>
              <a:cxn ang="0">
                <a:pos x="10" y="25"/>
              </a:cxn>
              <a:cxn ang="0">
                <a:pos x="10" y="24"/>
              </a:cxn>
              <a:cxn ang="0">
                <a:pos x="24" y="10"/>
              </a:cxn>
              <a:cxn ang="0">
                <a:pos x="25" y="9"/>
              </a:cxn>
              <a:cxn ang="0">
                <a:pos x="27" y="10"/>
              </a:cxn>
              <a:cxn ang="0">
                <a:pos x="25" y="6"/>
              </a:cxn>
              <a:cxn ang="0">
                <a:pos x="26" y="3"/>
              </a:cxn>
              <a:cxn ang="0">
                <a:pos x="31" y="0"/>
              </a:cxn>
              <a:cxn ang="0">
                <a:pos x="33" y="1"/>
              </a:cxn>
              <a:cxn ang="0">
                <a:pos x="50" y="17"/>
              </a:cxn>
              <a:cxn ang="0">
                <a:pos x="51" y="20"/>
              </a:cxn>
              <a:cxn ang="0">
                <a:pos x="47" y="25"/>
              </a:cxn>
              <a:cxn ang="0">
                <a:pos x="45" y="26"/>
              </a:cxn>
              <a:cxn ang="0">
                <a:pos x="41" y="24"/>
              </a:cxn>
              <a:cxn ang="0">
                <a:pos x="41" y="25"/>
              </a:cxn>
              <a:cxn ang="0">
                <a:pos x="41" y="27"/>
              </a:cxn>
              <a:cxn ang="0">
                <a:pos x="36" y="32"/>
              </a:cxn>
              <a:cxn ang="0">
                <a:pos x="46" y="42"/>
              </a:cxn>
              <a:cxn ang="0">
                <a:pos x="50" y="40"/>
              </a:cxn>
              <a:cxn ang="0">
                <a:pos x="54" y="42"/>
              </a:cxn>
              <a:cxn ang="0">
                <a:pos x="68" y="56"/>
              </a:cxn>
              <a:cxn ang="0">
                <a:pos x="70" y="60"/>
              </a:cxn>
              <a:cxn ang="0">
                <a:pos x="68" y="64"/>
              </a:cxn>
            </a:cxnLst>
            <a:rect l="0" t="0" r="r" b="b"/>
            <a:pathLst>
              <a:path w="70" h="69">
                <a:moveTo>
                  <a:pt x="68" y="64"/>
                </a:moveTo>
                <a:cubicBezTo>
                  <a:pt x="64" y="68"/>
                  <a:pt x="64" y="68"/>
                  <a:pt x="64" y="68"/>
                </a:cubicBezTo>
                <a:cubicBezTo>
                  <a:pt x="63" y="69"/>
                  <a:pt x="62" y="69"/>
                  <a:pt x="60" y="69"/>
                </a:cubicBezTo>
                <a:cubicBezTo>
                  <a:pt x="59" y="69"/>
                  <a:pt x="57" y="69"/>
                  <a:pt x="57" y="68"/>
                </a:cubicBezTo>
                <a:cubicBezTo>
                  <a:pt x="42" y="53"/>
                  <a:pt x="42" y="53"/>
                  <a:pt x="42" y="53"/>
                </a:cubicBezTo>
                <a:cubicBezTo>
                  <a:pt x="41" y="52"/>
                  <a:pt x="40" y="51"/>
                  <a:pt x="40" y="50"/>
                </a:cubicBezTo>
                <a:cubicBezTo>
                  <a:pt x="40" y="48"/>
                  <a:pt x="41" y="47"/>
                  <a:pt x="42" y="46"/>
                </a:cubicBezTo>
                <a:cubicBezTo>
                  <a:pt x="32" y="36"/>
                  <a:pt x="32" y="36"/>
                  <a:pt x="32" y="36"/>
                </a:cubicBezTo>
                <a:cubicBezTo>
                  <a:pt x="27" y="41"/>
                  <a:pt x="27" y="41"/>
                  <a:pt x="27" y="41"/>
                </a:cubicBezTo>
                <a:cubicBezTo>
                  <a:pt x="26" y="41"/>
                  <a:pt x="26" y="41"/>
                  <a:pt x="25" y="41"/>
                </a:cubicBezTo>
                <a:cubicBezTo>
                  <a:pt x="25" y="41"/>
                  <a:pt x="24" y="41"/>
                  <a:pt x="24" y="41"/>
                </a:cubicBezTo>
                <a:cubicBezTo>
                  <a:pt x="25" y="42"/>
                  <a:pt x="26" y="43"/>
                  <a:pt x="26" y="45"/>
                </a:cubicBezTo>
                <a:cubicBezTo>
                  <a:pt x="26" y="46"/>
                  <a:pt x="26" y="47"/>
                  <a:pt x="25" y="47"/>
                </a:cubicBezTo>
                <a:cubicBezTo>
                  <a:pt x="24" y="49"/>
                  <a:pt x="22" y="51"/>
                  <a:pt x="20" y="51"/>
                </a:cubicBezTo>
                <a:cubicBezTo>
                  <a:pt x="19" y="51"/>
                  <a:pt x="18" y="50"/>
                  <a:pt x="18" y="50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2"/>
                  <a:pt x="0" y="31"/>
                  <a:pt x="0" y="30"/>
                </a:cubicBezTo>
                <a:cubicBezTo>
                  <a:pt x="0" y="28"/>
                  <a:pt x="2" y="27"/>
                  <a:pt x="3" y="25"/>
                </a:cubicBezTo>
                <a:cubicBezTo>
                  <a:pt x="4" y="25"/>
                  <a:pt x="5" y="24"/>
                  <a:pt x="6" y="24"/>
                </a:cubicBezTo>
                <a:cubicBezTo>
                  <a:pt x="8" y="24"/>
                  <a:pt x="9" y="25"/>
                  <a:pt x="10" y="27"/>
                </a:cubicBezTo>
                <a:cubicBezTo>
                  <a:pt x="10" y="26"/>
                  <a:pt x="10" y="26"/>
                  <a:pt x="10" y="25"/>
                </a:cubicBezTo>
                <a:cubicBezTo>
                  <a:pt x="10" y="25"/>
                  <a:pt x="10" y="24"/>
                  <a:pt x="10" y="24"/>
                </a:cubicBezTo>
                <a:cubicBezTo>
                  <a:pt x="24" y="10"/>
                  <a:pt x="24" y="10"/>
                  <a:pt x="24" y="10"/>
                </a:cubicBezTo>
                <a:cubicBezTo>
                  <a:pt x="24" y="10"/>
                  <a:pt x="25" y="9"/>
                  <a:pt x="25" y="9"/>
                </a:cubicBezTo>
                <a:cubicBezTo>
                  <a:pt x="26" y="9"/>
                  <a:pt x="26" y="10"/>
                  <a:pt x="27" y="10"/>
                </a:cubicBezTo>
                <a:cubicBezTo>
                  <a:pt x="26" y="9"/>
                  <a:pt x="25" y="8"/>
                  <a:pt x="25" y="6"/>
                </a:cubicBezTo>
                <a:cubicBezTo>
                  <a:pt x="25" y="5"/>
                  <a:pt x="25" y="4"/>
                  <a:pt x="26" y="3"/>
                </a:cubicBezTo>
                <a:cubicBezTo>
                  <a:pt x="27" y="2"/>
                  <a:pt x="28" y="0"/>
                  <a:pt x="31" y="0"/>
                </a:cubicBezTo>
                <a:cubicBezTo>
                  <a:pt x="32" y="0"/>
                  <a:pt x="33" y="0"/>
                  <a:pt x="33" y="1"/>
                </a:cubicBezTo>
                <a:cubicBezTo>
                  <a:pt x="50" y="17"/>
                  <a:pt x="50" y="17"/>
                  <a:pt x="50" y="17"/>
                </a:cubicBezTo>
                <a:cubicBezTo>
                  <a:pt x="50" y="18"/>
                  <a:pt x="51" y="19"/>
                  <a:pt x="51" y="20"/>
                </a:cubicBezTo>
                <a:cubicBezTo>
                  <a:pt x="51" y="22"/>
                  <a:pt x="49" y="24"/>
                  <a:pt x="47" y="25"/>
                </a:cubicBezTo>
                <a:cubicBezTo>
                  <a:pt x="47" y="26"/>
                  <a:pt x="46" y="26"/>
                  <a:pt x="45" y="26"/>
                </a:cubicBezTo>
                <a:cubicBezTo>
                  <a:pt x="43" y="26"/>
                  <a:pt x="42" y="25"/>
                  <a:pt x="41" y="24"/>
                </a:cubicBezTo>
                <a:cubicBezTo>
                  <a:pt x="41" y="24"/>
                  <a:pt x="41" y="25"/>
                  <a:pt x="41" y="25"/>
                </a:cubicBezTo>
                <a:cubicBezTo>
                  <a:pt x="41" y="26"/>
                  <a:pt x="41" y="26"/>
                  <a:pt x="41" y="27"/>
                </a:cubicBezTo>
                <a:cubicBezTo>
                  <a:pt x="36" y="32"/>
                  <a:pt x="36" y="32"/>
                  <a:pt x="36" y="32"/>
                </a:cubicBezTo>
                <a:cubicBezTo>
                  <a:pt x="46" y="42"/>
                  <a:pt x="46" y="42"/>
                  <a:pt x="46" y="42"/>
                </a:cubicBezTo>
                <a:cubicBezTo>
                  <a:pt x="47" y="41"/>
                  <a:pt x="48" y="40"/>
                  <a:pt x="50" y="40"/>
                </a:cubicBezTo>
                <a:cubicBezTo>
                  <a:pt x="51" y="40"/>
                  <a:pt x="53" y="41"/>
                  <a:pt x="54" y="42"/>
                </a:cubicBezTo>
                <a:cubicBezTo>
                  <a:pt x="68" y="56"/>
                  <a:pt x="68" y="56"/>
                  <a:pt x="68" y="56"/>
                </a:cubicBezTo>
                <a:cubicBezTo>
                  <a:pt x="69" y="57"/>
                  <a:pt x="70" y="59"/>
                  <a:pt x="70" y="60"/>
                </a:cubicBezTo>
                <a:cubicBezTo>
                  <a:pt x="70" y="61"/>
                  <a:pt x="69" y="63"/>
                  <a:pt x="68" y="6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9" name="Freeform 103"/>
          <p:cNvSpPr>
            <a:spLocks noEditPoints="1"/>
          </p:cNvSpPr>
          <p:nvPr/>
        </p:nvSpPr>
        <p:spPr bwMode="auto">
          <a:xfrm>
            <a:off x="3009901" y="3901281"/>
            <a:ext cx="144463" cy="212725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0" name="Freeform 104"/>
          <p:cNvSpPr>
            <a:spLocks noEditPoints="1"/>
          </p:cNvSpPr>
          <p:nvPr/>
        </p:nvSpPr>
        <p:spPr bwMode="auto">
          <a:xfrm>
            <a:off x="3505201" y="3901281"/>
            <a:ext cx="212725" cy="212725"/>
          </a:xfrm>
          <a:custGeom>
            <a:avLst/>
            <a:gdLst/>
            <a:ahLst/>
            <a:cxnLst>
              <a:cxn ang="0">
                <a:pos x="62" y="51"/>
              </a:cxn>
              <a:cxn ang="0">
                <a:pos x="51" y="62"/>
              </a:cxn>
              <a:cxn ang="0">
                <a:pos x="12" y="62"/>
              </a:cxn>
              <a:cxn ang="0">
                <a:pos x="0" y="51"/>
              </a:cxn>
              <a:cxn ang="0">
                <a:pos x="0" y="12"/>
              </a:cxn>
              <a:cxn ang="0">
                <a:pos x="12" y="0"/>
              </a:cxn>
              <a:cxn ang="0">
                <a:pos x="51" y="0"/>
              </a:cxn>
              <a:cxn ang="0">
                <a:pos x="62" y="12"/>
              </a:cxn>
              <a:cxn ang="0">
                <a:pos x="62" y="51"/>
              </a:cxn>
              <a:cxn ang="0">
                <a:pos x="15" y="11"/>
              </a:cxn>
              <a:cxn ang="0">
                <a:pos x="9" y="16"/>
              </a:cxn>
              <a:cxn ang="0">
                <a:pos x="15" y="20"/>
              </a:cxn>
              <a:cxn ang="0">
                <a:pos x="15" y="20"/>
              </a:cxn>
              <a:cxn ang="0">
                <a:pos x="20" y="16"/>
              </a:cxn>
              <a:cxn ang="0">
                <a:pos x="15" y="11"/>
              </a:cxn>
              <a:cxn ang="0">
                <a:pos x="19" y="52"/>
              </a:cxn>
              <a:cxn ang="0">
                <a:pos x="19" y="24"/>
              </a:cxn>
              <a:cxn ang="0">
                <a:pos x="10" y="24"/>
              </a:cxn>
              <a:cxn ang="0">
                <a:pos x="10" y="52"/>
              </a:cxn>
              <a:cxn ang="0">
                <a:pos x="19" y="52"/>
              </a:cxn>
              <a:cxn ang="0">
                <a:pos x="53" y="52"/>
              </a:cxn>
              <a:cxn ang="0">
                <a:pos x="53" y="36"/>
              </a:cxn>
              <a:cxn ang="0">
                <a:pos x="42" y="24"/>
              </a:cxn>
              <a:cxn ang="0">
                <a:pos x="34" y="28"/>
              </a:cxn>
              <a:cxn ang="0">
                <a:pos x="34" y="28"/>
              </a:cxn>
              <a:cxn ang="0">
                <a:pos x="34" y="24"/>
              </a:cxn>
              <a:cxn ang="0">
                <a:pos x="24" y="24"/>
              </a:cxn>
              <a:cxn ang="0">
                <a:pos x="24" y="52"/>
              </a:cxn>
              <a:cxn ang="0">
                <a:pos x="34" y="52"/>
              </a:cxn>
              <a:cxn ang="0">
                <a:pos x="34" y="37"/>
              </a:cxn>
              <a:cxn ang="0">
                <a:pos x="34" y="34"/>
              </a:cxn>
              <a:cxn ang="0">
                <a:pos x="39" y="31"/>
              </a:cxn>
              <a:cxn ang="0">
                <a:pos x="43" y="37"/>
              </a:cxn>
              <a:cxn ang="0">
                <a:pos x="43" y="52"/>
              </a:cxn>
              <a:cxn ang="0">
                <a:pos x="53" y="52"/>
              </a:cxn>
            </a:cxnLst>
            <a:rect l="0" t="0" r="r" b="b"/>
            <a:pathLst>
              <a:path w="62" h="62">
                <a:moveTo>
                  <a:pt x="62" y="51"/>
                </a:moveTo>
                <a:cubicBezTo>
                  <a:pt x="62" y="57"/>
                  <a:pt x="57" y="62"/>
                  <a:pt x="51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6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6"/>
                  <a:pt x="62" y="12"/>
                </a:cubicBezTo>
                <a:lnTo>
                  <a:pt x="62" y="51"/>
                </a:lnTo>
                <a:close/>
                <a:moveTo>
                  <a:pt x="15" y="11"/>
                </a:moveTo>
                <a:cubicBezTo>
                  <a:pt x="12" y="11"/>
                  <a:pt x="9" y="13"/>
                  <a:pt x="9" y="16"/>
                </a:cubicBezTo>
                <a:cubicBezTo>
                  <a:pt x="9" y="18"/>
                  <a:pt x="11" y="20"/>
                  <a:pt x="15" y="20"/>
                </a:cubicBezTo>
                <a:cubicBezTo>
                  <a:pt x="15" y="20"/>
                  <a:pt x="15" y="20"/>
                  <a:pt x="15" y="20"/>
                </a:cubicBezTo>
                <a:cubicBezTo>
                  <a:pt x="18" y="20"/>
                  <a:pt x="20" y="18"/>
                  <a:pt x="20" y="16"/>
                </a:cubicBezTo>
                <a:cubicBezTo>
                  <a:pt x="20" y="13"/>
                  <a:pt x="18" y="11"/>
                  <a:pt x="15" y="11"/>
                </a:cubicBezTo>
                <a:close/>
                <a:moveTo>
                  <a:pt x="19" y="52"/>
                </a:moveTo>
                <a:cubicBezTo>
                  <a:pt x="19" y="24"/>
                  <a:pt x="19" y="24"/>
                  <a:pt x="19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10" y="52"/>
                  <a:pt x="10" y="52"/>
                  <a:pt x="10" y="52"/>
                </a:cubicBezTo>
                <a:lnTo>
                  <a:pt x="19" y="52"/>
                </a:lnTo>
                <a:close/>
                <a:moveTo>
                  <a:pt x="53" y="52"/>
                </a:moveTo>
                <a:cubicBezTo>
                  <a:pt x="53" y="36"/>
                  <a:pt x="53" y="36"/>
                  <a:pt x="53" y="36"/>
                </a:cubicBezTo>
                <a:cubicBezTo>
                  <a:pt x="53" y="28"/>
                  <a:pt x="48" y="24"/>
                  <a:pt x="42" y="24"/>
                </a:cubicBezTo>
                <a:cubicBezTo>
                  <a:pt x="37" y="24"/>
                  <a:pt x="35" y="26"/>
                  <a:pt x="34" y="28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4"/>
                  <a:pt x="34" y="24"/>
                  <a:pt x="3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7"/>
                  <a:pt x="24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6"/>
                  <a:pt x="34" y="35"/>
                  <a:pt x="34" y="34"/>
                </a:cubicBezTo>
                <a:cubicBezTo>
                  <a:pt x="35" y="33"/>
                  <a:pt x="36" y="31"/>
                  <a:pt x="39" y="31"/>
                </a:cubicBezTo>
                <a:cubicBezTo>
                  <a:pt x="42" y="31"/>
                  <a:pt x="43" y="33"/>
                  <a:pt x="43" y="37"/>
                </a:cubicBezTo>
                <a:cubicBezTo>
                  <a:pt x="43" y="52"/>
                  <a:pt x="43" y="52"/>
                  <a:pt x="43" y="52"/>
                </a:cubicBezTo>
                <a:lnTo>
                  <a:pt x="53" y="5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1" name="Freeform 105"/>
          <p:cNvSpPr>
            <a:spLocks noEditPoints="1"/>
          </p:cNvSpPr>
          <p:nvPr/>
        </p:nvSpPr>
        <p:spPr bwMode="auto">
          <a:xfrm>
            <a:off x="4003676" y="3886994"/>
            <a:ext cx="242888" cy="244475"/>
          </a:xfrm>
          <a:custGeom>
            <a:avLst/>
            <a:gdLst/>
            <a:ahLst/>
            <a:cxnLst>
              <a:cxn ang="0">
                <a:pos x="0" y="46"/>
              </a:cxn>
              <a:cxn ang="0">
                <a:pos x="9" y="31"/>
              </a:cxn>
              <a:cxn ang="0">
                <a:pos x="4" y="32"/>
              </a:cxn>
              <a:cxn ang="0">
                <a:pos x="7" y="25"/>
              </a:cxn>
              <a:cxn ang="0">
                <a:pos x="6" y="42"/>
              </a:cxn>
              <a:cxn ang="0">
                <a:pos x="11" y="39"/>
              </a:cxn>
              <a:cxn ang="0">
                <a:pos x="15" y="46"/>
              </a:cxn>
              <a:cxn ang="0">
                <a:pos x="0" y="69"/>
              </a:cxn>
              <a:cxn ang="0">
                <a:pos x="7" y="67"/>
              </a:cxn>
              <a:cxn ang="0">
                <a:pos x="5" y="62"/>
              </a:cxn>
              <a:cxn ang="0">
                <a:pos x="9" y="55"/>
              </a:cxn>
              <a:cxn ang="0">
                <a:pos x="5" y="55"/>
              </a:cxn>
              <a:cxn ang="0">
                <a:pos x="1" y="57"/>
              </a:cxn>
              <a:cxn ang="0">
                <a:pos x="14" y="51"/>
              </a:cxn>
              <a:cxn ang="0">
                <a:pos x="10" y="59"/>
              </a:cxn>
              <a:cxn ang="0">
                <a:pos x="7" y="71"/>
              </a:cxn>
              <a:cxn ang="0">
                <a:pos x="1" y="20"/>
              </a:cxn>
              <a:cxn ang="0">
                <a:pos x="6" y="16"/>
              </a:cxn>
              <a:cxn ang="0">
                <a:pos x="6" y="6"/>
              </a:cxn>
              <a:cxn ang="0">
                <a:pos x="4" y="8"/>
              </a:cxn>
              <a:cxn ang="0">
                <a:pos x="6" y="0"/>
              </a:cxn>
              <a:cxn ang="0">
                <a:pos x="11" y="16"/>
              </a:cxn>
              <a:cxn ang="0">
                <a:pos x="15" y="20"/>
              </a:cxn>
              <a:cxn ang="0">
                <a:pos x="70" y="20"/>
              </a:cxn>
              <a:cxn ang="0">
                <a:pos x="20" y="19"/>
              </a:cxn>
              <a:cxn ang="0">
                <a:pos x="21" y="10"/>
              </a:cxn>
              <a:cxn ang="0">
                <a:pos x="71" y="11"/>
              </a:cxn>
              <a:cxn ang="0">
                <a:pos x="71" y="39"/>
              </a:cxn>
              <a:cxn ang="0">
                <a:pos x="21" y="40"/>
              </a:cxn>
              <a:cxn ang="0">
                <a:pos x="20" y="31"/>
              </a:cxn>
              <a:cxn ang="0">
                <a:pos x="70" y="30"/>
              </a:cxn>
              <a:cxn ang="0">
                <a:pos x="71" y="39"/>
              </a:cxn>
              <a:cxn ang="0">
                <a:pos x="70" y="61"/>
              </a:cxn>
              <a:cxn ang="0">
                <a:pos x="20" y="60"/>
              </a:cxn>
              <a:cxn ang="0">
                <a:pos x="21" y="51"/>
              </a:cxn>
              <a:cxn ang="0">
                <a:pos x="71" y="52"/>
              </a:cxn>
            </a:cxnLst>
            <a:rect l="0" t="0" r="r" b="b"/>
            <a:pathLst>
              <a:path w="71" h="71">
                <a:moveTo>
                  <a:pt x="15" y="46"/>
                </a:moveTo>
                <a:cubicBezTo>
                  <a:pt x="0" y="46"/>
                  <a:pt x="0" y="46"/>
                  <a:pt x="0" y="46"/>
                </a:cubicBezTo>
                <a:cubicBezTo>
                  <a:pt x="0" y="45"/>
                  <a:pt x="0" y="44"/>
                  <a:pt x="0" y="43"/>
                </a:cubicBezTo>
                <a:cubicBezTo>
                  <a:pt x="0" y="36"/>
                  <a:pt x="9" y="35"/>
                  <a:pt x="9" y="31"/>
                </a:cubicBezTo>
                <a:cubicBezTo>
                  <a:pt x="9" y="30"/>
                  <a:pt x="8" y="29"/>
                  <a:pt x="7" y="29"/>
                </a:cubicBezTo>
                <a:cubicBezTo>
                  <a:pt x="6" y="29"/>
                  <a:pt x="4" y="31"/>
                  <a:pt x="4" y="32"/>
                </a:cubicBezTo>
                <a:cubicBezTo>
                  <a:pt x="0" y="29"/>
                  <a:pt x="0" y="29"/>
                  <a:pt x="0" y="29"/>
                </a:cubicBezTo>
                <a:cubicBezTo>
                  <a:pt x="2" y="27"/>
                  <a:pt x="4" y="25"/>
                  <a:pt x="7" y="25"/>
                </a:cubicBezTo>
                <a:cubicBezTo>
                  <a:pt x="11" y="25"/>
                  <a:pt x="14" y="27"/>
                  <a:pt x="14" y="31"/>
                </a:cubicBezTo>
                <a:cubicBezTo>
                  <a:pt x="14" y="37"/>
                  <a:pt x="6" y="38"/>
                  <a:pt x="6" y="42"/>
                </a:cubicBezTo>
                <a:cubicBezTo>
                  <a:pt x="11" y="42"/>
                  <a:pt x="11" y="42"/>
                  <a:pt x="11" y="42"/>
                </a:cubicBezTo>
                <a:cubicBezTo>
                  <a:pt x="11" y="39"/>
                  <a:pt x="11" y="39"/>
                  <a:pt x="11" y="39"/>
                </a:cubicBezTo>
                <a:cubicBezTo>
                  <a:pt x="15" y="39"/>
                  <a:pt x="15" y="39"/>
                  <a:pt x="15" y="39"/>
                </a:cubicBezTo>
                <a:lnTo>
                  <a:pt x="15" y="46"/>
                </a:lnTo>
                <a:close/>
                <a:moveTo>
                  <a:pt x="7" y="71"/>
                </a:moveTo>
                <a:cubicBezTo>
                  <a:pt x="5" y="71"/>
                  <a:pt x="2" y="70"/>
                  <a:pt x="0" y="69"/>
                </a:cubicBezTo>
                <a:cubicBezTo>
                  <a:pt x="3" y="65"/>
                  <a:pt x="3" y="65"/>
                  <a:pt x="3" y="65"/>
                </a:cubicBezTo>
                <a:cubicBezTo>
                  <a:pt x="4" y="66"/>
                  <a:pt x="5" y="67"/>
                  <a:pt x="7" y="67"/>
                </a:cubicBezTo>
                <a:cubicBezTo>
                  <a:pt x="8" y="67"/>
                  <a:pt x="10" y="66"/>
                  <a:pt x="10" y="65"/>
                </a:cubicBezTo>
                <a:cubicBezTo>
                  <a:pt x="10" y="62"/>
                  <a:pt x="7" y="62"/>
                  <a:pt x="5" y="62"/>
                </a:cubicBezTo>
                <a:cubicBezTo>
                  <a:pt x="4" y="60"/>
                  <a:pt x="4" y="60"/>
                  <a:pt x="4" y="60"/>
                </a:cubicBezTo>
                <a:cubicBezTo>
                  <a:pt x="6" y="58"/>
                  <a:pt x="7" y="56"/>
                  <a:pt x="9" y="55"/>
                </a:cubicBezTo>
                <a:cubicBezTo>
                  <a:pt x="9" y="55"/>
                  <a:pt x="9" y="55"/>
                  <a:pt x="9" y="55"/>
                </a:cubicBezTo>
                <a:cubicBezTo>
                  <a:pt x="8" y="55"/>
                  <a:pt x="6" y="55"/>
                  <a:pt x="5" y="55"/>
                </a:cubicBezTo>
                <a:cubicBezTo>
                  <a:pt x="5" y="57"/>
                  <a:pt x="5" y="57"/>
                  <a:pt x="5" y="57"/>
                </a:cubicBezTo>
                <a:cubicBezTo>
                  <a:pt x="1" y="57"/>
                  <a:pt x="1" y="57"/>
                  <a:pt x="1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54"/>
                  <a:pt x="14" y="54"/>
                  <a:pt x="14" y="54"/>
                </a:cubicBezTo>
                <a:cubicBezTo>
                  <a:pt x="10" y="59"/>
                  <a:pt x="10" y="59"/>
                  <a:pt x="10" y="59"/>
                </a:cubicBezTo>
                <a:cubicBezTo>
                  <a:pt x="13" y="60"/>
                  <a:pt x="15" y="62"/>
                  <a:pt x="15" y="64"/>
                </a:cubicBezTo>
                <a:cubicBezTo>
                  <a:pt x="15" y="69"/>
                  <a:pt x="11" y="71"/>
                  <a:pt x="7" y="71"/>
                </a:cubicBezTo>
                <a:close/>
                <a:moveTo>
                  <a:pt x="15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16"/>
                  <a:pt x="1" y="16"/>
                  <a:pt x="1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3"/>
                  <a:pt x="6" y="9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5" y="7"/>
                  <a:pt x="4" y="7"/>
                  <a:pt x="4" y="8"/>
                </a:cubicBezTo>
                <a:cubicBezTo>
                  <a:pt x="1" y="5"/>
                  <a:pt x="1" y="5"/>
                  <a:pt x="1" y="5"/>
                </a:cubicBezTo>
                <a:cubicBezTo>
                  <a:pt x="6" y="0"/>
                  <a:pt x="6" y="0"/>
                  <a:pt x="6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16"/>
                  <a:pt x="11" y="16"/>
                  <a:pt x="11" y="16"/>
                </a:cubicBezTo>
                <a:cubicBezTo>
                  <a:pt x="15" y="16"/>
                  <a:pt x="15" y="16"/>
                  <a:pt x="15" y="16"/>
                </a:cubicBezTo>
                <a:lnTo>
                  <a:pt x="15" y="20"/>
                </a:lnTo>
                <a:close/>
                <a:moveTo>
                  <a:pt x="71" y="19"/>
                </a:moveTo>
                <a:cubicBezTo>
                  <a:pt x="71" y="19"/>
                  <a:pt x="71" y="20"/>
                  <a:pt x="70" y="20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0"/>
                  <a:pt x="20" y="19"/>
                  <a:pt x="20" y="19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0"/>
                  <a:pt x="21" y="10"/>
                  <a:pt x="21" y="10"/>
                </a:cubicBezTo>
                <a:cubicBezTo>
                  <a:pt x="70" y="10"/>
                  <a:pt x="70" y="10"/>
                  <a:pt x="70" y="10"/>
                </a:cubicBezTo>
                <a:cubicBezTo>
                  <a:pt x="71" y="10"/>
                  <a:pt x="71" y="10"/>
                  <a:pt x="71" y="11"/>
                </a:cubicBezTo>
                <a:lnTo>
                  <a:pt x="71" y="19"/>
                </a:lnTo>
                <a:close/>
                <a:moveTo>
                  <a:pt x="71" y="39"/>
                </a:moveTo>
                <a:cubicBezTo>
                  <a:pt x="71" y="40"/>
                  <a:pt x="71" y="40"/>
                  <a:pt x="70" y="40"/>
                </a:cubicBezTo>
                <a:cubicBezTo>
                  <a:pt x="21" y="40"/>
                  <a:pt x="21" y="40"/>
                  <a:pt x="21" y="40"/>
                </a:cubicBezTo>
                <a:cubicBezTo>
                  <a:pt x="21" y="40"/>
                  <a:pt x="20" y="40"/>
                  <a:pt x="20" y="39"/>
                </a:cubicBezTo>
                <a:cubicBezTo>
                  <a:pt x="20" y="31"/>
                  <a:pt x="20" y="31"/>
                  <a:pt x="20" y="31"/>
                </a:cubicBezTo>
                <a:cubicBezTo>
                  <a:pt x="20" y="31"/>
                  <a:pt x="21" y="30"/>
                  <a:pt x="21" y="30"/>
                </a:cubicBezTo>
                <a:cubicBezTo>
                  <a:pt x="70" y="30"/>
                  <a:pt x="70" y="30"/>
                  <a:pt x="70" y="30"/>
                </a:cubicBezTo>
                <a:cubicBezTo>
                  <a:pt x="71" y="30"/>
                  <a:pt x="71" y="31"/>
                  <a:pt x="71" y="31"/>
                </a:cubicBezTo>
                <a:lnTo>
                  <a:pt x="71" y="39"/>
                </a:lnTo>
                <a:close/>
                <a:moveTo>
                  <a:pt x="71" y="60"/>
                </a:moveTo>
                <a:cubicBezTo>
                  <a:pt x="71" y="60"/>
                  <a:pt x="71" y="61"/>
                  <a:pt x="70" y="61"/>
                </a:cubicBezTo>
                <a:cubicBezTo>
                  <a:pt x="21" y="61"/>
                  <a:pt x="21" y="61"/>
                  <a:pt x="21" y="61"/>
                </a:cubicBezTo>
                <a:cubicBezTo>
                  <a:pt x="21" y="61"/>
                  <a:pt x="20" y="60"/>
                  <a:pt x="20" y="60"/>
                </a:cubicBezTo>
                <a:cubicBezTo>
                  <a:pt x="20" y="52"/>
                  <a:pt x="20" y="52"/>
                  <a:pt x="20" y="52"/>
                </a:cubicBezTo>
                <a:cubicBezTo>
                  <a:pt x="20" y="51"/>
                  <a:pt x="21" y="51"/>
                  <a:pt x="21" y="51"/>
                </a:cubicBezTo>
                <a:cubicBezTo>
                  <a:pt x="70" y="51"/>
                  <a:pt x="70" y="51"/>
                  <a:pt x="70" y="51"/>
                </a:cubicBezTo>
                <a:cubicBezTo>
                  <a:pt x="71" y="51"/>
                  <a:pt x="71" y="51"/>
                  <a:pt x="71" y="52"/>
                </a:cubicBezTo>
                <a:lnTo>
                  <a:pt x="71" y="6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2" name="Freeform 106"/>
          <p:cNvSpPr/>
          <p:nvPr/>
        </p:nvSpPr>
        <p:spPr bwMode="auto">
          <a:xfrm>
            <a:off x="4494213" y="3883819"/>
            <a:ext cx="106363" cy="241300"/>
          </a:xfrm>
          <a:custGeom>
            <a:avLst/>
            <a:gdLst/>
            <a:ahLst/>
            <a:cxnLst>
              <a:cxn ang="0">
                <a:pos x="30" y="54"/>
              </a:cxn>
              <a:cxn ang="0">
                <a:pos x="16" y="69"/>
              </a:cxn>
              <a:cxn ang="0">
                <a:pos x="15" y="70"/>
              </a:cxn>
              <a:cxn ang="0">
                <a:pos x="14" y="69"/>
              </a:cxn>
              <a:cxn ang="0">
                <a:pos x="0" y="54"/>
              </a:cxn>
              <a:cxn ang="0">
                <a:pos x="0" y="52"/>
              </a:cxn>
              <a:cxn ang="0">
                <a:pos x="1" y="52"/>
              </a:cxn>
              <a:cxn ang="0">
                <a:pos x="10" y="52"/>
              </a:cxn>
              <a:cxn ang="0">
                <a:pos x="10" y="2"/>
              </a:cxn>
              <a:cxn ang="0">
                <a:pos x="11" y="0"/>
              </a:cxn>
              <a:cxn ang="0">
                <a:pos x="19" y="0"/>
              </a:cxn>
              <a:cxn ang="0">
                <a:pos x="20" y="2"/>
              </a:cxn>
              <a:cxn ang="0">
                <a:pos x="20" y="52"/>
              </a:cxn>
              <a:cxn ang="0">
                <a:pos x="29" y="52"/>
              </a:cxn>
              <a:cxn ang="0">
                <a:pos x="30" y="52"/>
              </a:cxn>
              <a:cxn ang="0">
                <a:pos x="30" y="54"/>
              </a:cxn>
            </a:cxnLst>
            <a:rect l="0" t="0" r="r" b="b"/>
            <a:pathLst>
              <a:path w="31" h="70">
                <a:moveTo>
                  <a:pt x="30" y="54"/>
                </a:moveTo>
                <a:cubicBezTo>
                  <a:pt x="16" y="69"/>
                  <a:pt x="16" y="69"/>
                  <a:pt x="16" y="69"/>
                </a:cubicBezTo>
                <a:cubicBezTo>
                  <a:pt x="16" y="70"/>
                  <a:pt x="16" y="70"/>
                  <a:pt x="15" y="70"/>
                </a:cubicBezTo>
                <a:cubicBezTo>
                  <a:pt x="15" y="70"/>
                  <a:pt x="15" y="70"/>
                  <a:pt x="14" y="69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3"/>
                  <a:pt x="0" y="53"/>
                  <a:pt x="0" y="52"/>
                </a:cubicBezTo>
                <a:cubicBezTo>
                  <a:pt x="0" y="52"/>
                  <a:pt x="1" y="52"/>
                  <a:pt x="1" y="52"/>
                </a:cubicBezTo>
                <a:cubicBezTo>
                  <a:pt x="10" y="52"/>
                  <a:pt x="10" y="52"/>
                  <a:pt x="10" y="52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1"/>
                  <a:pt x="11" y="0"/>
                  <a:pt x="11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0" y="0"/>
                  <a:pt x="20" y="1"/>
                  <a:pt x="20" y="2"/>
                </a:cubicBezTo>
                <a:cubicBezTo>
                  <a:pt x="20" y="52"/>
                  <a:pt x="20" y="52"/>
                  <a:pt x="20" y="52"/>
                </a:cubicBezTo>
                <a:cubicBezTo>
                  <a:pt x="29" y="52"/>
                  <a:pt x="29" y="52"/>
                  <a:pt x="29" y="52"/>
                </a:cubicBezTo>
                <a:cubicBezTo>
                  <a:pt x="30" y="52"/>
                  <a:pt x="30" y="52"/>
                  <a:pt x="30" y="52"/>
                </a:cubicBezTo>
                <a:cubicBezTo>
                  <a:pt x="31" y="53"/>
                  <a:pt x="31" y="53"/>
                  <a:pt x="30" y="5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3" name="Freeform 107"/>
          <p:cNvSpPr>
            <a:spLocks noEditPoints="1"/>
          </p:cNvSpPr>
          <p:nvPr/>
        </p:nvSpPr>
        <p:spPr bwMode="auto">
          <a:xfrm>
            <a:off x="4995863" y="3883819"/>
            <a:ext cx="223838" cy="227013"/>
          </a:xfrm>
          <a:custGeom>
            <a:avLst/>
            <a:gdLst/>
            <a:ahLst/>
            <a:cxnLst>
              <a:cxn ang="0">
                <a:pos x="64" y="14"/>
              </a:cxn>
              <a:cxn ang="0">
                <a:pos x="12" y="65"/>
              </a:cxn>
              <a:cxn ang="0">
                <a:pos x="10" y="66"/>
              </a:cxn>
              <a:cxn ang="0">
                <a:pos x="8" y="65"/>
              </a:cxn>
              <a:cxn ang="0">
                <a:pos x="0" y="57"/>
              </a:cxn>
              <a:cxn ang="0">
                <a:pos x="0" y="56"/>
              </a:cxn>
              <a:cxn ang="0">
                <a:pos x="0" y="54"/>
              </a:cxn>
              <a:cxn ang="0">
                <a:pos x="52" y="2"/>
              </a:cxn>
              <a:cxn ang="0">
                <a:pos x="54" y="1"/>
              </a:cxn>
              <a:cxn ang="0">
                <a:pos x="56" y="2"/>
              </a:cxn>
              <a:cxn ang="0">
                <a:pos x="64" y="10"/>
              </a:cxn>
              <a:cxn ang="0">
                <a:pos x="64" y="12"/>
              </a:cxn>
              <a:cxn ang="0">
                <a:pos x="64" y="14"/>
              </a:cxn>
              <a:cxn ang="0">
                <a:pos x="14" y="5"/>
              </a:cxn>
              <a:cxn ang="0">
                <a:pos x="10" y="7"/>
              </a:cxn>
              <a:cxn ang="0">
                <a:pos x="9" y="11"/>
              </a:cxn>
              <a:cxn ang="0">
                <a:pos x="8" y="7"/>
              </a:cxn>
              <a:cxn ang="0">
                <a:pos x="4" y="5"/>
              </a:cxn>
              <a:cxn ang="0">
                <a:pos x="8" y="4"/>
              </a:cxn>
              <a:cxn ang="0">
                <a:pos x="9" y="0"/>
              </a:cxn>
              <a:cxn ang="0">
                <a:pos x="10" y="4"/>
              </a:cxn>
              <a:cxn ang="0">
                <a:pos x="14" y="5"/>
              </a:cxn>
              <a:cxn ang="0">
                <a:pos x="32" y="13"/>
              </a:cxn>
              <a:cxn ang="0">
                <a:pos x="24" y="16"/>
              </a:cxn>
              <a:cxn ang="0">
                <a:pos x="22" y="23"/>
              </a:cxn>
              <a:cxn ang="0">
                <a:pos x="19" y="16"/>
              </a:cxn>
              <a:cxn ang="0">
                <a:pos x="11" y="13"/>
              </a:cxn>
              <a:cxn ang="0">
                <a:pos x="19" y="11"/>
              </a:cxn>
              <a:cxn ang="0">
                <a:pos x="22" y="3"/>
              </a:cxn>
              <a:cxn ang="0">
                <a:pos x="24" y="11"/>
              </a:cxn>
              <a:cxn ang="0">
                <a:pos x="32" y="13"/>
              </a:cxn>
              <a:cxn ang="0">
                <a:pos x="40" y="5"/>
              </a:cxn>
              <a:cxn ang="0">
                <a:pos x="36" y="7"/>
              </a:cxn>
              <a:cxn ang="0">
                <a:pos x="34" y="11"/>
              </a:cxn>
              <a:cxn ang="0">
                <a:pos x="33" y="7"/>
              </a:cxn>
              <a:cxn ang="0">
                <a:pos x="29" y="5"/>
              </a:cxn>
              <a:cxn ang="0">
                <a:pos x="33" y="4"/>
              </a:cxn>
              <a:cxn ang="0">
                <a:pos x="34" y="0"/>
              </a:cxn>
              <a:cxn ang="0">
                <a:pos x="36" y="4"/>
              </a:cxn>
              <a:cxn ang="0">
                <a:pos x="40" y="5"/>
              </a:cxn>
              <a:cxn ang="0">
                <a:pos x="58" y="12"/>
              </a:cxn>
              <a:cxn ang="0">
                <a:pos x="54" y="8"/>
              </a:cxn>
              <a:cxn ang="0">
                <a:pos x="42" y="19"/>
              </a:cxn>
              <a:cxn ang="0">
                <a:pos x="46" y="24"/>
              </a:cxn>
              <a:cxn ang="0">
                <a:pos x="58" y="12"/>
              </a:cxn>
              <a:cxn ang="0">
                <a:pos x="65" y="31"/>
              </a:cxn>
              <a:cxn ang="0">
                <a:pos x="61" y="32"/>
              </a:cxn>
              <a:cxn ang="0">
                <a:pos x="60" y="36"/>
              </a:cxn>
              <a:cxn ang="0">
                <a:pos x="59" y="32"/>
              </a:cxn>
              <a:cxn ang="0">
                <a:pos x="55" y="31"/>
              </a:cxn>
              <a:cxn ang="0">
                <a:pos x="59" y="30"/>
              </a:cxn>
              <a:cxn ang="0">
                <a:pos x="60" y="26"/>
              </a:cxn>
              <a:cxn ang="0">
                <a:pos x="61" y="30"/>
              </a:cxn>
              <a:cxn ang="0">
                <a:pos x="65" y="31"/>
              </a:cxn>
            </a:cxnLst>
            <a:rect l="0" t="0" r="r" b="b"/>
            <a:pathLst>
              <a:path w="65" h="66">
                <a:moveTo>
                  <a:pt x="64" y="14"/>
                </a:moveTo>
                <a:cubicBezTo>
                  <a:pt x="12" y="65"/>
                  <a:pt x="12" y="65"/>
                  <a:pt x="12" y="65"/>
                </a:cubicBezTo>
                <a:cubicBezTo>
                  <a:pt x="11" y="66"/>
                  <a:pt x="11" y="66"/>
                  <a:pt x="10" y="66"/>
                </a:cubicBezTo>
                <a:cubicBezTo>
                  <a:pt x="9" y="66"/>
                  <a:pt x="9" y="66"/>
                  <a:pt x="8" y="65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6"/>
                  <a:pt x="0" y="56"/>
                </a:cubicBezTo>
                <a:cubicBezTo>
                  <a:pt x="0" y="55"/>
                  <a:pt x="0" y="54"/>
                  <a:pt x="0" y="54"/>
                </a:cubicBezTo>
                <a:cubicBezTo>
                  <a:pt x="52" y="2"/>
                  <a:pt x="52" y="2"/>
                  <a:pt x="52" y="2"/>
                </a:cubicBezTo>
                <a:cubicBezTo>
                  <a:pt x="52" y="2"/>
                  <a:pt x="53" y="1"/>
                  <a:pt x="54" y="1"/>
                </a:cubicBezTo>
                <a:cubicBezTo>
                  <a:pt x="54" y="1"/>
                  <a:pt x="55" y="2"/>
                  <a:pt x="56" y="2"/>
                </a:cubicBezTo>
                <a:cubicBezTo>
                  <a:pt x="64" y="10"/>
                  <a:pt x="64" y="10"/>
                  <a:pt x="64" y="10"/>
                </a:cubicBezTo>
                <a:cubicBezTo>
                  <a:pt x="64" y="11"/>
                  <a:pt x="64" y="11"/>
                  <a:pt x="64" y="12"/>
                </a:cubicBezTo>
                <a:cubicBezTo>
                  <a:pt x="64" y="13"/>
                  <a:pt x="64" y="13"/>
                  <a:pt x="64" y="14"/>
                </a:cubicBezTo>
                <a:close/>
                <a:moveTo>
                  <a:pt x="14" y="5"/>
                </a:moveTo>
                <a:cubicBezTo>
                  <a:pt x="10" y="7"/>
                  <a:pt x="10" y="7"/>
                  <a:pt x="10" y="7"/>
                </a:cubicBezTo>
                <a:cubicBezTo>
                  <a:pt x="9" y="11"/>
                  <a:pt x="9" y="11"/>
                  <a:pt x="9" y="11"/>
                </a:cubicBezTo>
                <a:cubicBezTo>
                  <a:pt x="8" y="7"/>
                  <a:pt x="8" y="7"/>
                  <a:pt x="8" y="7"/>
                </a:cubicBezTo>
                <a:cubicBezTo>
                  <a:pt x="4" y="5"/>
                  <a:pt x="4" y="5"/>
                  <a:pt x="4" y="5"/>
                </a:cubicBezTo>
                <a:cubicBezTo>
                  <a:pt x="8" y="4"/>
                  <a:pt x="8" y="4"/>
                  <a:pt x="8" y="4"/>
                </a:cubicBezTo>
                <a:cubicBezTo>
                  <a:pt x="9" y="0"/>
                  <a:pt x="9" y="0"/>
                  <a:pt x="9" y="0"/>
                </a:cubicBezTo>
                <a:cubicBezTo>
                  <a:pt x="10" y="4"/>
                  <a:pt x="10" y="4"/>
                  <a:pt x="10" y="4"/>
                </a:cubicBezTo>
                <a:lnTo>
                  <a:pt x="14" y="5"/>
                </a:lnTo>
                <a:close/>
                <a:moveTo>
                  <a:pt x="32" y="13"/>
                </a:moveTo>
                <a:cubicBezTo>
                  <a:pt x="24" y="16"/>
                  <a:pt x="24" y="16"/>
                  <a:pt x="2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19" y="16"/>
                  <a:pt x="19" y="16"/>
                  <a:pt x="19" y="16"/>
                </a:cubicBezTo>
                <a:cubicBezTo>
                  <a:pt x="11" y="13"/>
                  <a:pt x="11" y="13"/>
                  <a:pt x="11" y="13"/>
                </a:cubicBezTo>
                <a:cubicBezTo>
                  <a:pt x="19" y="11"/>
                  <a:pt x="19" y="11"/>
                  <a:pt x="19" y="11"/>
                </a:cubicBezTo>
                <a:cubicBezTo>
                  <a:pt x="22" y="3"/>
                  <a:pt x="22" y="3"/>
                  <a:pt x="22" y="3"/>
                </a:cubicBezTo>
                <a:cubicBezTo>
                  <a:pt x="24" y="11"/>
                  <a:pt x="24" y="11"/>
                  <a:pt x="24" y="11"/>
                </a:cubicBezTo>
                <a:lnTo>
                  <a:pt x="32" y="13"/>
                </a:lnTo>
                <a:close/>
                <a:moveTo>
                  <a:pt x="40" y="5"/>
                </a:moveTo>
                <a:cubicBezTo>
                  <a:pt x="36" y="7"/>
                  <a:pt x="36" y="7"/>
                  <a:pt x="36" y="7"/>
                </a:cubicBezTo>
                <a:cubicBezTo>
                  <a:pt x="34" y="11"/>
                  <a:pt x="34" y="11"/>
                  <a:pt x="34" y="11"/>
                </a:cubicBezTo>
                <a:cubicBezTo>
                  <a:pt x="33" y="7"/>
                  <a:pt x="33" y="7"/>
                  <a:pt x="33" y="7"/>
                </a:cubicBezTo>
                <a:cubicBezTo>
                  <a:pt x="29" y="5"/>
                  <a:pt x="29" y="5"/>
                  <a:pt x="29" y="5"/>
                </a:cubicBezTo>
                <a:cubicBezTo>
                  <a:pt x="33" y="4"/>
                  <a:pt x="33" y="4"/>
                  <a:pt x="33" y="4"/>
                </a:cubicBezTo>
                <a:cubicBezTo>
                  <a:pt x="34" y="0"/>
                  <a:pt x="34" y="0"/>
                  <a:pt x="34" y="0"/>
                </a:cubicBezTo>
                <a:cubicBezTo>
                  <a:pt x="36" y="4"/>
                  <a:pt x="36" y="4"/>
                  <a:pt x="36" y="4"/>
                </a:cubicBezTo>
                <a:lnTo>
                  <a:pt x="40" y="5"/>
                </a:lnTo>
                <a:close/>
                <a:moveTo>
                  <a:pt x="58" y="12"/>
                </a:moveTo>
                <a:cubicBezTo>
                  <a:pt x="54" y="8"/>
                  <a:pt x="54" y="8"/>
                  <a:pt x="54" y="8"/>
                </a:cubicBezTo>
                <a:cubicBezTo>
                  <a:pt x="42" y="19"/>
                  <a:pt x="42" y="19"/>
                  <a:pt x="42" y="19"/>
                </a:cubicBezTo>
                <a:cubicBezTo>
                  <a:pt x="46" y="24"/>
                  <a:pt x="46" y="24"/>
                  <a:pt x="46" y="24"/>
                </a:cubicBezTo>
                <a:lnTo>
                  <a:pt x="58" y="12"/>
                </a:lnTo>
                <a:close/>
                <a:moveTo>
                  <a:pt x="65" y="31"/>
                </a:moveTo>
                <a:cubicBezTo>
                  <a:pt x="61" y="32"/>
                  <a:pt x="61" y="32"/>
                  <a:pt x="61" y="32"/>
                </a:cubicBezTo>
                <a:cubicBezTo>
                  <a:pt x="60" y="36"/>
                  <a:pt x="60" y="36"/>
                  <a:pt x="60" y="36"/>
                </a:cubicBezTo>
                <a:cubicBezTo>
                  <a:pt x="59" y="32"/>
                  <a:pt x="59" y="32"/>
                  <a:pt x="59" y="32"/>
                </a:cubicBezTo>
                <a:cubicBezTo>
                  <a:pt x="55" y="31"/>
                  <a:pt x="55" y="31"/>
                  <a:pt x="55" y="31"/>
                </a:cubicBezTo>
                <a:cubicBezTo>
                  <a:pt x="59" y="30"/>
                  <a:pt x="59" y="30"/>
                  <a:pt x="59" y="30"/>
                </a:cubicBezTo>
                <a:cubicBezTo>
                  <a:pt x="60" y="26"/>
                  <a:pt x="60" y="26"/>
                  <a:pt x="60" y="26"/>
                </a:cubicBezTo>
                <a:cubicBezTo>
                  <a:pt x="61" y="30"/>
                  <a:pt x="61" y="30"/>
                  <a:pt x="61" y="30"/>
                </a:cubicBezTo>
                <a:lnTo>
                  <a:pt x="65" y="31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4" name="Freeform 108"/>
          <p:cNvSpPr>
            <a:spLocks noEditPoints="1"/>
          </p:cNvSpPr>
          <p:nvPr/>
        </p:nvSpPr>
        <p:spPr bwMode="auto">
          <a:xfrm>
            <a:off x="5484813" y="3893344"/>
            <a:ext cx="246063" cy="220663"/>
          </a:xfrm>
          <a:custGeom>
            <a:avLst/>
            <a:gdLst/>
            <a:ahLst/>
            <a:cxnLst>
              <a:cxn ang="0">
                <a:pos x="25" y="44"/>
              </a:cxn>
              <a:cxn ang="0">
                <a:pos x="24" y="46"/>
              </a:cxn>
              <a:cxn ang="0">
                <a:pos x="23" y="46"/>
              </a:cxn>
              <a:cxn ang="0">
                <a:pos x="21" y="45"/>
              </a:cxn>
              <a:cxn ang="0">
                <a:pos x="1" y="25"/>
              </a:cxn>
              <a:cxn ang="0">
                <a:pos x="1" y="21"/>
              </a:cxn>
              <a:cxn ang="0">
                <a:pos x="21" y="1"/>
              </a:cxn>
              <a:cxn ang="0">
                <a:pos x="24" y="0"/>
              </a:cxn>
              <a:cxn ang="0">
                <a:pos x="25" y="2"/>
              </a:cxn>
              <a:cxn ang="0">
                <a:pos x="25" y="5"/>
              </a:cxn>
              <a:cxn ang="0">
                <a:pos x="10" y="21"/>
              </a:cxn>
              <a:cxn ang="0">
                <a:pos x="10" y="25"/>
              </a:cxn>
              <a:cxn ang="0">
                <a:pos x="25" y="41"/>
              </a:cxn>
              <a:cxn ang="0">
                <a:pos x="25" y="44"/>
              </a:cxn>
              <a:cxn ang="0">
                <a:pos x="65" y="63"/>
              </a:cxn>
              <a:cxn ang="0">
                <a:pos x="64" y="64"/>
              </a:cxn>
              <a:cxn ang="0">
                <a:pos x="64" y="64"/>
              </a:cxn>
              <a:cxn ang="0">
                <a:pos x="63" y="63"/>
              </a:cxn>
              <a:cxn ang="0">
                <a:pos x="58" y="40"/>
              </a:cxn>
              <a:cxn ang="0">
                <a:pos x="41" y="33"/>
              </a:cxn>
              <a:cxn ang="0">
                <a:pos x="41" y="44"/>
              </a:cxn>
              <a:cxn ang="0">
                <a:pos x="39" y="46"/>
              </a:cxn>
              <a:cxn ang="0">
                <a:pos x="38" y="46"/>
              </a:cxn>
              <a:cxn ang="0">
                <a:pos x="37" y="45"/>
              </a:cxn>
              <a:cxn ang="0">
                <a:pos x="16" y="25"/>
              </a:cxn>
              <a:cxn ang="0">
                <a:pos x="16" y="21"/>
              </a:cxn>
              <a:cxn ang="0">
                <a:pos x="37" y="1"/>
              </a:cxn>
              <a:cxn ang="0">
                <a:pos x="39" y="0"/>
              </a:cxn>
              <a:cxn ang="0">
                <a:pos x="41" y="2"/>
              </a:cxn>
              <a:cxn ang="0">
                <a:pos x="41" y="13"/>
              </a:cxn>
              <a:cxn ang="0">
                <a:pos x="65" y="22"/>
              </a:cxn>
              <a:cxn ang="0">
                <a:pos x="72" y="42"/>
              </a:cxn>
              <a:cxn ang="0">
                <a:pos x="65" y="63"/>
              </a:cxn>
            </a:cxnLst>
            <a:rect l="0" t="0" r="r" b="b"/>
            <a:pathLst>
              <a:path w="72" h="64">
                <a:moveTo>
                  <a:pt x="25" y="44"/>
                </a:moveTo>
                <a:cubicBezTo>
                  <a:pt x="25" y="45"/>
                  <a:pt x="25" y="46"/>
                  <a:pt x="24" y="46"/>
                </a:cubicBezTo>
                <a:cubicBezTo>
                  <a:pt x="24" y="46"/>
                  <a:pt x="23" y="46"/>
                  <a:pt x="23" y="46"/>
                </a:cubicBezTo>
                <a:cubicBezTo>
                  <a:pt x="22" y="46"/>
                  <a:pt x="22" y="46"/>
                  <a:pt x="21" y="45"/>
                </a:cubicBezTo>
                <a:cubicBezTo>
                  <a:pt x="1" y="25"/>
                  <a:pt x="1" y="25"/>
                  <a:pt x="1" y="25"/>
                </a:cubicBezTo>
                <a:cubicBezTo>
                  <a:pt x="0" y="24"/>
                  <a:pt x="0" y="22"/>
                  <a:pt x="1" y="21"/>
                </a:cubicBezTo>
                <a:cubicBezTo>
                  <a:pt x="21" y="1"/>
                  <a:pt x="21" y="1"/>
                  <a:pt x="21" y="1"/>
                </a:cubicBezTo>
                <a:cubicBezTo>
                  <a:pt x="22" y="0"/>
                  <a:pt x="23" y="0"/>
                  <a:pt x="24" y="0"/>
                </a:cubicBezTo>
                <a:cubicBezTo>
                  <a:pt x="25" y="0"/>
                  <a:pt x="25" y="1"/>
                  <a:pt x="25" y="2"/>
                </a:cubicBezTo>
                <a:cubicBezTo>
                  <a:pt x="25" y="5"/>
                  <a:pt x="25" y="5"/>
                  <a:pt x="25" y="5"/>
                </a:cubicBezTo>
                <a:cubicBezTo>
                  <a:pt x="10" y="21"/>
                  <a:pt x="10" y="21"/>
                  <a:pt x="10" y="21"/>
                </a:cubicBezTo>
                <a:cubicBezTo>
                  <a:pt x="9" y="22"/>
                  <a:pt x="9" y="24"/>
                  <a:pt x="10" y="25"/>
                </a:cubicBezTo>
                <a:cubicBezTo>
                  <a:pt x="25" y="41"/>
                  <a:pt x="25" y="41"/>
                  <a:pt x="25" y="41"/>
                </a:cubicBezTo>
                <a:lnTo>
                  <a:pt x="25" y="44"/>
                </a:lnTo>
                <a:close/>
                <a:moveTo>
                  <a:pt x="65" y="63"/>
                </a:moveTo>
                <a:cubicBezTo>
                  <a:pt x="65" y="64"/>
                  <a:pt x="64" y="64"/>
                  <a:pt x="64" y="64"/>
                </a:cubicBezTo>
                <a:cubicBezTo>
                  <a:pt x="64" y="64"/>
                  <a:pt x="64" y="64"/>
                  <a:pt x="64" y="64"/>
                </a:cubicBezTo>
                <a:cubicBezTo>
                  <a:pt x="63" y="64"/>
                  <a:pt x="63" y="63"/>
                  <a:pt x="63" y="63"/>
                </a:cubicBezTo>
                <a:cubicBezTo>
                  <a:pt x="64" y="52"/>
                  <a:pt x="63" y="45"/>
                  <a:pt x="58" y="40"/>
                </a:cubicBezTo>
                <a:cubicBezTo>
                  <a:pt x="55" y="36"/>
                  <a:pt x="50" y="34"/>
                  <a:pt x="41" y="33"/>
                </a:cubicBezTo>
                <a:cubicBezTo>
                  <a:pt x="41" y="44"/>
                  <a:pt x="41" y="44"/>
                  <a:pt x="41" y="44"/>
                </a:cubicBezTo>
                <a:cubicBezTo>
                  <a:pt x="41" y="45"/>
                  <a:pt x="40" y="46"/>
                  <a:pt x="39" y="46"/>
                </a:cubicBezTo>
                <a:cubicBezTo>
                  <a:pt x="39" y="46"/>
                  <a:pt x="39" y="46"/>
                  <a:pt x="38" y="46"/>
                </a:cubicBezTo>
                <a:cubicBezTo>
                  <a:pt x="38" y="46"/>
                  <a:pt x="37" y="46"/>
                  <a:pt x="37" y="45"/>
                </a:cubicBezTo>
                <a:cubicBezTo>
                  <a:pt x="16" y="25"/>
                  <a:pt x="16" y="25"/>
                  <a:pt x="16" y="25"/>
                </a:cubicBezTo>
                <a:cubicBezTo>
                  <a:pt x="15" y="24"/>
                  <a:pt x="15" y="22"/>
                  <a:pt x="16" y="2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0"/>
                  <a:pt x="38" y="0"/>
                  <a:pt x="39" y="0"/>
                </a:cubicBezTo>
                <a:cubicBezTo>
                  <a:pt x="40" y="0"/>
                  <a:pt x="41" y="1"/>
                  <a:pt x="41" y="2"/>
                </a:cubicBezTo>
                <a:cubicBezTo>
                  <a:pt x="41" y="13"/>
                  <a:pt x="41" y="13"/>
                  <a:pt x="41" y="13"/>
                </a:cubicBezTo>
                <a:cubicBezTo>
                  <a:pt x="52" y="14"/>
                  <a:pt x="60" y="17"/>
                  <a:pt x="65" y="22"/>
                </a:cubicBezTo>
                <a:cubicBezTo>
                  <a:pt x="71" y="28"/>
                  <a:pt x="72" y="37"/>
                  <a:pt x="72" y="42"/>
                </a:cubicBezTo>
                <a:cubicBezTo>
                  <a:pt x="72" y="51"/>
                  <a:pt x="65" y="63"/>
                  <a:pt x="65" y="6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5" name="Freeform 109"/>
          <p:cNvSpPr>
            <a:spLocks noEditPoints="1"/>
          </p:cNvSpPr>
          <p:nvPr/>
        </p:nvSpPr>
        <p:spPr bwMode="auto">
          <a:xfrm>
            <a:off x="5978526" y="3901281"/>
            <a:ext cx="209550" cy="212725"/>
          </a:xfrm>
          <a:custGeom>
            <a:avLst/>
            <a:gdLst/>
            <a:ahLst/>
            <a:cxnLst>
              <a:cxn ang="0">
                <a:pos x="61" y="53"/>
              </a:cxn>
              <a:cxn ang="0">
                <a:pos x="52" y="62"/>
              </a:cxn>
              <a:cxn ang="0">
                <a:pos x="9" y="62"/>
              </a:cxn>
              <a:cxn ang="0">
                <a:pos x="0" y="53"/>
              </a:cxn>
              <a:cxn ang="0">
                <a:pos x="0" y="10"/>
              </a:cxn>
              <a:cxn ang="0">
                <a:pos x="9" y="0"/>
              </a:cxn>
              <a:cxn ang="0">
                <a:pos x="52" y="0"/>
              </a:cxn>
              <a:cxn ang="0">
                <a:pos x="61" y="10"/>
              </a:cxn>
              <a:cxn ang="0">
                <a:pos x="61" y="53"/>
              </a:cxn>
              <a:cxn ang="0">
                <a:pos x="33" y="28"/>
              </a:cxn>
              <a:cxn ang="0">
                <a:pos x="28" y="24"/>
              </a:cxn>
              <a:cxn ang="0">
                <a:pos x="23" y="24"/>
              </a:cxn>
              <a:cxn ang="0">
                <a:pos x="19" y="26"/>
              </a:cxn>
              <a:cxn ang="0">
                <a:pos x="15" y="24"/>
              </a:cxn>
              <a:cxn ang="0">
                <a:pos x="10" y="24"/>
              </a:cxn>
              <a:cxn ang="0">
                <a:pos x="5" y="28"/>
              </a:cxn>
              <a:cxn ang="0">
                <a:pos x="5" y="38"/>
              </a:cxn>
              <a:cxn ang="0">
                <a:pos x="6" y="39"/>
              </a:cxn>
              <a:cxn ang="0">
                <a:pos x="8" y="39"/>
              </a:cxn>
              <a:cxn ang="0">
                <a:pos x="9" y="38"/>
              </a:cxn>
              <a:cxn ang="0">
                <a:pos x="9" y="29"/>
              </a:cxn>
              <a:cxn ang="0">
                <a:pos x="11" y="27"/>
              </a:cxn>
              <a:cxn ang="0">
                <a:pos x="15" y="27"/>
              </a:cxn>
              <a:cxn ang="0">
                <a:pos x="17" y="29"/>
              </a:cxn>
              <a:cxn ang="0">
                <a:pos x="17" y="38"/>
              </a:cxn>
              <a:cxn ang="0">
                <a:pos x="18" y="39"/>
              </a:cxn>
              <a:cxn ang="0">
                <a:pos x="20" y="39"/>
              </a:cxn>
              <a:cxn ang="0">
                <a:pos x="21" y="38"/>
              </a:cxn>
              <a:cxn ang="0">
                <a:pos x="21" y="29"/>
              </a:cxn>
              <a:cxn ang="0">
                <a:pos x="23" y="27"/>
              </a:cxn>
              <a:cxn ang="0">
                <a:pos x="27" y="27"/>
              </a:cxn>
              <a:cxn ang="0">
                <a:pos x="29" y="29"/>
              </a:cxn>
              <a:cxn ang="0">
                <a:pos x="29" y="38"/>
              </a:cxn>
              <a:cxn ang="0">
                <a:pos x="30" y="39"/>
              </a:cxn>
              <a:cxn ang="0">
                <a:pos x="32" y="39"/>
              </a:cxn>
              <a:cxn ang="0">
                <a:pos x="33" y="38"/>
              </a:cxn>
              <a:cxn ang="0">
                <a:pos x="33" y="28"/>
              </a:cxn>
              <a:cxn ang="0">
                <a:pos x="56" y="28"/>
              </a:cxn>
              <a:cxn ang="0">
                <a:pos x="52" y="24"/>
              </a:cxn>
              <a:cxn ang="0">
                <a:pos x="41" y="24"/>
              </a:cxn>
              <a:cxn ang="0">
                <a:pos x="36" y="28"/>
              </a:cxn>
              <a:cxn ang="0">
                <a:pos x="36" y="45"/>
              </a:cxn>
              <a:cxn ang="0">
                <a:pos x="37" y="46"/>
              </a:cxn>
              <a:cxn ang="0">
                <a:pos x="39" y="46"/>
              </a:cxn>
              <a:cxn ang="0">
                <a:pos x="40" y="45"/>
              </a:cxn>
              <a:cxn ang="0">
                <a:pos x="40" y="38"/>
              </a:cxn>
              <a:cxn ang="0">
                <a:pos x="44" y="39"/>
              </a:cxn>
              <a:cxn ang="0">
                <a:pos x="52" y="39"/>
              </a:cxn>
              <a:cxn ang="0">
                <a:pos x="56" y="35"/>
              </a:cxn>
              <a:cxn ang="0">
                <a:pos x="56" y="28"/>
              </a:cxn>
              <a:cxn ang="0">
                <a:pos x="52" y="34"/>
              </a:cxn>
              <a:cxn ang="0">
                <a:pos x="50" y="36"/>
              </a:cxn>
              <a:cxn ang="0">
                <a:pos x="42" y="36"/>
              </a:cxn>
              <a:cxn ang="0">
                <a:pos x="40" y="34"/>
              </a:cxn>
              <a:cxn ang="0">
                <a:pos x="40" y="29"/>
              </a:cxn>
              <a:cxn ang="0">
                <a:pos x="42" y="27"/>
              </a:cxn>
              <a:cxn ang="0">
                <a:pos x="50" y="27"/>
              </a:cxn>
              <a:cxn ang="0">
                <a:pos x="52" y="29"/>
              </a:cxn>
              <a:cxn ang="0">
                <a:pos x="52" y="34"/>
              </a:cxn>
            </a:cxnLst>
            <a:rect l="0" t="0" r="r" b="b"/>
            <a:pathLst>
              <a:path w="61" h="62">
                <a:moveTo>
                  <a:pt x="61" y="53"/>
                </a:moveTo>
                <a:cubicBezTo>
                  <a:pt x="61" y="58"/>
                  <a:pt x="57" y="62"/>
                  <a:pt x="52" y="62"/>
                </a:cubicBezTo>
                <a:cubicBezTo>
                  <a:pt x="9" y="62"/>
                  <a:pt x="9" y="62"/>
                  <a:pt x="9" y="62"/>
                </a:cubicBezTo>
                <a:cubicBezTo>
                  <a:pt x="4" y="62"/>
                  <a:pt x="0" y="58"/>
                  <a:pt x="0" y="53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9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7" y="0"/>
                  <a:pt x="61" y="5"/>
                  <a:pt x="61" y="10"/>
                </a:cubicBezTo>
                <a:lnTo>
                  <a:pt x="61" y="53"/>
                </a:lnTo>
                <a:close/>
                <a:moveTo>
                  <a:pt x="33" y="28"/>
                </a:moveTo>
                <a:cubicBezTo>
                  <a:pt x="33" y="25"/>
                  <a:pt x="31" y="24"/>
                  <a:pt x="28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1" y="24"/>
                  <a:pt x="20" y="24"/>
                  <a:pt x="19" y="26"/>
                </a:cubicBezTo>
                <a:cubicBezTo>
                  <a:pt x="18" y="24"/>
                  <a:pt x="17" y="24"/>
                  <a:pt x="15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7" y="24"/>
                  <a:pt x="5" y="25"/>
                  <a:pt x="5" y="28"/>
                </a:cubicBezTo>
                <a:cubicBezTo>
                  <a:pt x="5" y="38"/>
                  <a:pt x="5" y="38"/>
                  <a:pt x="5" y="38"/>
                </a:cubicBezTo>
                <a:cubicBezTo>
                  <a:pt x="5" y="39"/>
                  <a:pt x="5" y="39"/>
                  <a:pt x="6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9" y="39"/>
                  <a:pt x="9" y="39"/>
                  <a:pt x="9" y="38"/>
                </a:cubicBezTo>
                <a:cubicBezTo>
                  <a:pt x="9" y="29"/>
                  <a:pt x="9" y="29"/>
                  <a:pt x="9" y="29"/>
                </a:cubicBezTo>
                <a:cubicBezTo>
                  <a:pt x="9" y="28"/>
                  <a:pt x="10" y="27"/>
                  <a:pt x="11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6" y="27"/>
                  <a:pt x="17" y="28"/>
                  <a:pt x="17" y="29"/>
                </a:cubicBezTo>
                <a:cubicBezTo>
                  <a:pt x="17" y="38"/>
                  <a:pt x="17" y="38"/>
                  <a:pt x="17" y="38"/>
                </a:cubicBezTo>
                <a:cubicBezTo>
                  <a:pt x="17" y="39"/>
                  <a:pt x="17" y="39"/>
                  <a:pt x="18" y="39"/>
                </a:cubicBezTo>
                <a:cubicBezTo>
                  <a:pt x="20" y="39"/>
                  <a:pt x="20" y="39"/>
                  <a:pt x="20" y="39"/>
                </a:cubicBezTo>
                <a:cubicBezTo>
                  <a:pt x="20" y="39"/>
                  <a:pt x="21" y="39"/>
                  <a:pt x="21" y="38"/>
                </a:cubicBezTo>
                <a:cubicBezTo>
                  <a:pt x="21" y="29"/>
                  <a:pt x="21" y="29"/>
                  <a:pt x="21" y="29"/>
                </a:cubicBezTo>
                <a:cubicBezTo>
                  <a:pt x="21" y="28"/>
                  <a:pt x="22" y="27"/>
                  <a:pt x="23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8" y="27"/>
                  <a:pt x="29" y="28"/>
                  <a:pt x="29" y="29"/>
                </a:cubicBezTo>
                <a:cubicBezTo>
                  <a:pt x="29" y="38"/>
                  <a:pt x="29" y="38"/>
                  <a:pt x="29" y="38"/>
                </a:cubicBezTo>
                <a:cubicBezTo>
                  <a:pt x="29" y="39"/>
                  <a:pt x="29" y="39"/>
                  <a:pt x="30" y="39"/>
                </a:cubicBezTo>
                <a:cubicBezTo>
                  <a:pt x="32" y="39"/>
                  <a:pt x="32" y="39"/>
                  <a:pt x="32" y="39"/>
                </a:cubicBezTo>
                <a:cubicBezTo>
                  <a:pt x="32" y="39"/>
                  <a:pt x="33" y="39"/>
                  <a:pt x="33" y="38"/>
                </a:cubicBezTo>
                <a:lnTo>
                  <a:pt x="33" y="28"/>
                </a:lnTo>
                <a:close/>
                <a:moveTo>
                  <a:pt x="56" y="28"/>
                </a:moveTo>
                <a:cubicBezTo>
                  <a:pt x="56" y="25"/>
                  <a:pt x="54" y="24"/>
                  <a:pt x="52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38" y="24"/>
                  <a:pt x="36" y="25"/>
                  <a:pt x="36" y="28"/>
                </a:cubicBezTo>
                <a:cubicBezTo>
                  <a:pt x="36" y="45"/>
                  <a:pt x="36" y="45"/>
                  <a:pt x="36" y="45"/>
                </a:cubicBezTo>
                <a:cubicBezTo>
                  <a:pt x="36" y="45"/>
                  <a:pt x="37" y="46"/>
                  <a:pt x="37" y="46"/>
                </a:cubicBezTo>
                <a:cubicBezTo>
                  <a:pt x="39" y="46"/>
                  <a:pt x="39" y="46"/>
                  <a:pt x="39" y="46"/>
                </a:cubicBezTo>
                <a:cubicBezTo>
                  <a:pt x="40" y="46"/>
                  <a:pt x="40" y="45"/>
                  <a:pt x="40" y="45"/>
                </a:cubicBezTo>
                <a:cubicBezTo>
                  <a:pt x="40" y="38"/>
                  <a:pt x="40" y="38"/>
                  <a:pt x="40" y="38"/>
                </a:cubicBezTo>
                <a:cubicBezTo>
                  <a:pt x="41" y="39"/>
                  <a:pt x="42" y="39"/>
                  <a:pt x="44" y="39"/>
                </a:cubicBezTo>
                <a:cubicBezTo>
                  <a:pt x="52" y="39"/>
                  <a:pt x="52" y="39"/>
                  <a:pt x="52" y="39"/>
                </a:cubicBezTo>
                <a:cubicBezTo>
                  <a:pt x="54" y="39"/>
                  <a:pt x="56" y="37"/>
                  <a:pt x="56" y="35"/>
                </a:cubicBezTo>
                <a:lnTo>
                  <a:pt x="56" y="28"/>
                </a:lnTo>
                <a:close/>
                <a:moveTo>
                  <a:pt x="52" y="34"/>
                </a:moveTo>
                <a:cubicBezTo>
                  <a:pt x="52" y="35"/>
                  <a:pt x="52" y="36"/>
                  <a:pt x="50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1" y="36"/>
                  <a:pt x="40" y="35"/>
                  <a:pt x="40" y="34"/>
                </a:cubicBezTo>
                <a:cubicBezTo>
                  <a:pt x="40" y="29"/>
                  <a:pt x="40" y="29"/>
                  <a:pt x="40" y="29"/>
                </a:cubicBezTo>
                <a:cubicBezTo>
                  <a:pt x="40" y="28"/>
                  <a:pt x="41" y="27"/>
                  <a:pt x="42" y="27"/>
                </a:cubicBezTo>
                <a:cubicBezTo>
                  <a:pt x="50" y="27"/>
                  <a:pt x="50" y="27"/>
                  <a:pt x="50" y="27"/>
                </a:cubicBezTo>
                <a:cubicBezTo>
                  <a:pt x="52" y="27"/>
                  <a:pt x="52" y="28"/>
                  <a:pt x="52" y="29"/>
                </a:cubicBezTo>
                <a:lnTo>
                  <a:pt x="52" y="34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6" name="Freeform 110"/>
          <p:cNvSpPr>
            <a:spLocks noEditPoints="1"/>
          </p:cNvSpPr>
          <p:nvPr/>
        </p:nvSpPr>
        <p:spPr bwMode="auto">
          <a:xfrm>
            <a:off x="6473826" y="3883819"/>
            <a:ext cx="192088" cy="230188"/>
          </a:xfrm>
          <a:custGeom>
            <a:avLst/>
            <a:gdLst/>
            <a:ahLst/>
            <a:cxnLst>
              <a:cxn ang="0">
                <a:pos x="41" y="29"/>
              </a:cxn>
              <a:cxn ang="0">
                <a:pos x="41" y="34"/>
              </a:cxn>
              <a:cxn ang="0">
                <a:pos x="28" y="47"/>
              </a:cxn>
              <a:cxn ang="0">
                <a:pos x="24" y="46"/>
              </a:cxn>
              <a:cxn ang="0">
                <a:pos x="20" y="50"/>
              </a:cxn>
              <a:cxn ang="0">
                <a:pos x="28" y="52"/>
              </a:cxn>
              <a:cxn ang="0">
                <a:pos x="46" y="34"/>
              </a:cxn>
              <a:cxn ang="0">
                <a:pos x="46" y="29"/>
              </a:cxn>
              <a:cxn ang="0">
                <a:pos x="49" y="26"/>
              </a:cxn>
              <a:cxn ang="0">
                <a:pos x="51" y="29"/>
              </a:cxn>
              <a:cxn ang="0">
                <a:pos x="51" y="34"/>
              </a:cxn>
              <a:cxn ang="0">
                <a:pos x="31" y="57"/>
              </a:cxn>
              <a:cxn ang="0">
                <a:pos x="31" y="62"/>
              </a:cxn>
              <a:cxn ang="0">
                <a:pos x="41" y="62"/>
              </a:cxn>
              <a:cxn ang="0">
                <a:pos x="43" y="65"/>
              </a:cxn>
              <a:cxn ang="0">
                <a:pos x="41" y="67"/>
              </a:cxn>
              <a:cxn ang="0">
                <a:pos x="15" y="67"/>
              </a:cxn>
              <a:cxn ang="0">
                <a:pos x="13" y="65"/>
              </a:cxn>
              <a:cxn ang="0">
                <a:pos x="15" y="62"/>
              </a:cxn>
              <a:cxn ang="0">
                <a:pos x="25" y="62"/>
              </a:cxn>
              <a:cxn ang="0">
                <a:pos x="25" y="57"/>
              </a:cxn>
              <a:cxn ang="0">
                <a:pos x="16" y="53"/>
              </a:cxn>
              <a:cxn ang="0">
                <a:pos x="6" y="64"/>
              </a:cxn>
              <a:cxn ang="0">
                <a:pos x="4" y="64"/>
              </a:cxn>
              <a:cxn ang="0">
                <a:pos x="1" y="60"/>
              </a:cxn>
              <a:cxn ang="0">
                <a:pos x="1" y="59"/>
              </a:cxn>
              <a:cxn ang="0">
                <a:pos x="50" y="9"/>
              </a:cxn>
              <a:cxn ang="0">
                <a:pos x="52" y="9"/>
              </a:cxn>
              <a:cxn ang="0">
                <a:pos x="55" y="12"/>
              </a:cxn>
              <a:cxn ang="0">
                <a:pos x="55" y="14"/>
              </a:cxn>
              <a:cxn ang="0">
                <a:pos x="41" y="29"/>
              </a:cxn>
              <a:cxn ang="0">
                <a:pos x="7" y="42"/>
              </a:cxn>
              <a:cxn ang="0">
                <a:pos x="5" y="34"/>
              </a:cxn>
              <a:cxn ang="0">
                <a:pos x="5" y="29"/>
              </a:cxn>
              <a:cxn ang="0">
                <a:pos x="7" y="26"/>
              </a:cxn>
              <a:cxn ang="0">
                <a:pos x="10" y="29"/>
              </a:cxn>
              <a:cxn ang="0">
                <a:pos x="10" y="34"/>
              </a:cxn>
              <a:cxn ang="0">
                <a:pos x="11" y="38"/>
              </a:cxn>
              <a:cxn ang="0">
                <a:pos x="7" y="42"/>
              </a:cxn>
              <a:cxn ang="0">
                <a:pos x="15" y="34"/>
              </a:cxn>
              <a:cxn ang="0">
                <a:pos x="15" y="13"/>
              </a:cxn>
              <a:cxn ang="0">
                <a:pos x="28" y="0"/>
              </a:cxn>
              <a:cxn ang="0">
                <a:pos x="40" y="9"/>
              </a:cxn>
              <a:cxn ang="0">
                <a:pos x="15" y="34"/>
              </a:cxn>
            </a:cxnLst>
            <a:rect l="0" t="0" r="r" b="b"/>
            <a:pathLst>
              <a:path w="56" h="67">
                <a:moveTo>
                  <a:pt x="41" y="29"/>
                </a:moveTo>
                <a:cubicBezTo>
                  <a:pt x="41" y="34"/>
                  <a:pt x="41" y="34"/>
                  <a:pt x="41" y="34"/>
                </a:cubicBezTo>
                <a:cubicBezTo>
                  <a:pt x="41" y="41"/>
                  <a:pt x="35" y="47"/>
                  <a:pt x="28" y="47"/>
                </a:cubicBezTo>
                <a:cubicBezTo>
                  <a:pt x="27" y="47"/>
                  <a:pt x="25" y="46"/>
                  <a:pt x="24" y="46"/>
                </a:cubicBezTo>
                <a:cubicBezTo>
                  <a:pt x="20" y="50"/>
                  <a:pt x="20" y="50"/>
                  <a:pt x="20" y="50"/>
                </a:cubicBezTo>
                <a:cubicBezTo>
                  <a:pt x="22" y="51"/>
                  <a:pt x="25" y="52"/>
                  <a:pt x="28" y="52"/>
                </a:cubicBezTo>
                <a:cubicBezTo>
                  <a:pt x="38" y="52"/>
                  <a:pt x="46" y="44"/>
                  <a:pt x="46" y="34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7"/>
                  <a:pt x="47" y="26"/>
                  <a:pt x="49" y="26"/>
                </a:cubicBezTo>
                <a:cubicBezTo>
                  <a:pt x="50" y="26"/>
                  <a:pt x="51" y="27"/>
                  <a:pt x="51" y="29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46"/>
                  <a:pt x="42" y="55"/>
                  <a:pt x="31" y="57"/>
                </a:cubicBezTo>
                <a:cubicBezTo>
                  <a:pt x="31" y="62"/>
                  <a:pt x="31" y="62"/>
                  <a:pt x="31" y="62"/>
                </a:cubicBezTo>
                <a:cubicBezTo>
                  <a:pt x="41" y="62"/>
                  <a:pt x="41" y="62"/>
                  <a:pt x="41" y="62"/>
                </a:cubicBezTo>
                <a:cubicBezTo>
                  <a:pt x="42" y="62"/>
                  <a:pt x="43" y="63"/>
                  <a:pt x="43" y="65"/>
                </a:cubicBezTo>
                <a:cubicBezTo>
                  <a:pt x="43" y="66"/>
                  <a:pt x="42" y="67"/>
                  <a:pt x="41" y="67"/>
                </a:cubicBezTo>
                <a:cubicBezTo>
                  <a:pt x="15" y="67"/>
                  <a:pt x="15" y="67"/>
                  <a:pt x="15" y="67"/>
                </a:cubicBezTo>
                <a:cubicBezTo>
                  <a:pt x="14" y="67"/>
                  <a:pt x="13" y="66"/>
                  <a:pt x="13" y="65"/>
                </a:cubicBezTo>
                <a:cubicBezTo>
                  <a:pt x="13" y="63"/>
                  <a:pt x="14" y="62"/>
                  <a:pt x="15" y="62"/>
                </a:cubicBezTo>
                <a:cubicBezTo>
                  <a:pt x="25" y="62"/>
                  <a:pt x="25" y="62"/>
                  <a:pt x="25" y="62"/>
                </a:cubicBezTo>
                <a:cubicBezTo>
                  <a:pt x="25" y="57"/>
                  <a:pt x="25" y="57"/>
                  <a:pt x="25" y="57"/>
                </a:cubicBezTo>
                <a:cubicBezTo>
                  <a:pt x="22" y="56"/>
                  <a:pt x="19" y="55"/>
                  <a:pt x="16" y="53"/>
                </a:cubicBezTo>
                <a:cubicBezTo>
                  <a:pt x="6" y="64"/>
                  <a:pt x="6" y="64"/>
                  <a:pt x="6" y="64"/>
                </a:cubicBezTo>
                <a:cubicBezTo>
                  <a:pt x="5" y="64"/>
                  <a:pt x="4" y="64"/>
                  <a:pt x="4" y="64"/>
                </a:cubicBezTo>
                <a:cubicBezTo>
                  <a:pt x="1" y="60"/>
                  <a:pt x="1" y="60"/>
                  <a:pt x="1" y="60"/>
                </a:cubicBezTo>
                <a:cubicBezTo>
                  <a:pt x="0" y="60"/>
                  <a:pt x="0" y="59"/>
                  <a:pt x="1" y="59"/>
                </a:cubicBezTo>
                <a:cubicBezTo>
                  <a:pt x="50" y="9"/>
                  <a:pt x="50" y="9"/>
                  <a:pt x="50" y="9"/>
                </a:cubicBezTo>
                <a:cubicBezTo>
                  <a:pt x="51" y="8"/>
                  <a:pt x="52" y="8"/>
                  <a:pt x="52" y="9"/>
                </a:cubicBezTo>
                <a:cubicBezTo>
                  <a:pt x="55" y="12"/>
                  <a:pt x="55" y="12"/>
                  <a:pt x="55" y="12"/>
                </a:cubicBezTo>
                <a:cubicBezTo>
                  <a:pt x="56" y="13"/>
                  <a:pt x="56" y="14"/>
                  <a:pt x="55" y="14"/>
                </a:cubicBezTo>
                <a:lnTo>
                  <a:pt x="41" y="29"/>
                </a:lnTo>
                <a:close/>
                <a:moveTo>
                  <a:pt x="7" y="42"/>
                </a:moveTo>
                <a:cubicBezTo>
                  <a:pt x="6" y="40"/>
                  <a:pt x="5" y="37"/>
                  <a:pt x="5" y="34"/>
                </a:cubicBezTo>
                <a:cubicBezTo>
                  <a:pt x="5" y="29"/>
                  <a:pt x="5" y="29"/>
                  <a:pt x="5" y="29"/>
                </a:cubicBezTo>
                <a:cubicBezTo>
                  <a:pt x="5" y="27"/>
                  <a:pt x="6" y="26"/>
                  <a:pt x="7" y="26"/>
                </a:cubicBezTo>
                <a:cubicBezTo>
                  <a:pt x="9" y="26"/>
                  <a:pt x="10" y="27"/>
                  <a:pt x="10" y="29"/>
                </a:cubicBezTo>
                <a:cubicBezTo>
                  <a:pt x="10" y="34"/>
                  <a:pt x="10" y="34"/>
                  <a:pt x="10" y="34"/>
                </a:cubicBezTo>
                <a:cubicBezTo>
                  <a:pt x="10" y="35"/>
                  <a:pt x="10" y="37"/>
                  <a:pt x="11" y="38"/>
                </a:cubicBezTo>
                <a:lnTo>
                  <a:pt x="7" y="42"/>
                </a:lnTo>
                <a:close/>
                <a:moveTo>
                  <a:pt x="15" y="34"/>
                </a:moveTo>
                <a:cubicBezTo>
                  <a:pt x="15" y="13"/>
                  <a:pt x="15" y="13"/>
                  <a:pt x="15" y="13"/>
                </a:cubicBezTo>
                <a:cubicBezTo>
                  <a:pt x="15" y="6"/>
                  <a:pt x="21" y="0"/>
                  <a:pt x="28" y="0"/>
                </a:cubicBezTo>
                <a:cubicBezTo>
                  <a:pt x="34" y="0"/>
                  <a:pt x="38" y="4"/>
                  <a:pt x="40" y="9"/>
                </a:cubicBezTo>
                <a:lnTo>
                  <a:pt x="15" y="34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7" name="Freeform 111"/>
          <p:cNvSpPr>
            <a:spLocks noEditPoints="1"/>
          </p:cNvSpPr>
          <p:nvPr/>
        </p:nvSpPr>
        <p:spPr bwMode="auto">
          <a:xfrm>
            <a:off x="6969126" y="3901281"/>
            <a:ext cx="192088" cy="195263"/>
          </a:xfrm>
          <a:custGeom>
            <a:avLst/>
            <a:gdLst/>
            <a:ahLst/>
            <a:cxnLst>
              <a:cxn ang="0">
                <a:pos x="56" y="45"/>
              </a:cxn>
              <a:cxn ang="0">
                <a:pos x="45" y="57"/>
              </a:cxn>
              <a:cxn ang="0">
                <a:pos x="11" y="57"/>
              </a:cxn>
              <a:cxn ang="0">
                <a:pos x="0" y="45"/>
              </a:cxn>
              <a:cxn ang="0">
                <a:pos x="0" y="12"/>
              </a:cxn>
              <a:cxn ang="0">
                <a:pos x="11" y="0"/>
              </a:cxn>
              <a:cxn ang="0">
                <a:pos x="45" y="0"/>
              </a:cxn>
              <a:cxn ang="0">
                <a:pos x="56" y="12"/>
              </a:cxn>
              <a:cxn ang="0">
                <a:pos x="56" y="45"/>
              </a:cxn>
              <a:cxn ang="0">
                <a:pos x="51" y="12"/>
              </a:cxn>
              <a:cxn ang="0">
                <a:pos x="45" y="6"/>
              </a:cxn>
              <a:cxn ang="0">
                <a:pos x="11" y="6"/>
              </a:cxn>
              <a:cxn ang="0">
                <a:pos x="5" y="12"/>
              </a:cxn>
              <a:cxn ang="0">
                <a:pos x="5" y="45"/>
              </a:cxn>
              <a:cxn ang="0">
                <a:pos x="11" y="52"/>
              </a:cxn>
              <a:cxn ang="0">
                <a:pos x="45" y="52"/>
              </a:cxn>
              <a:cxn ang="0">
                <a:pos x="51" y="45"/>
              </a:cxn>
              <a:cxn ang="0">
                <a:pos x="51" y="12"/>
              </a:cxn>
              <a:cxn ang="0">
                <a:pos x="46" y="30"/>
              </a:cxn>
              <a:cxn ang="0">
                <a:pos x="45" y="31"/>
              </a:cxn>
              <a:cxn ang="0">
                <a:pos x="11" y="31"/>
              </a:cxn>
              <a:cxn ang="0">
                <a:pos x="10" y="30"/>
              </a:cxn>
              <a:cxn ang="0">
                <a:pos x="10" y="27"/>
              </a:cxn>
              <a:cxn ang="0">
                <a:pos x="11" y="26"/>
              </a:cxn>
              <a:cxn ang="0">
                <a:pos x="45" y="26"/>
              </a:cxn>
              <a:cxn ang="0">
                <a:pos x="46" y="27"/>
              </a:cxn>
              <a:cxn ang="0">
                <a:pos x="46" y="30"/>
              </a:cxn>
            </a:cxnLst>
            <a:rect l="0" t="0" r="r" b="b"/>
            <a:pathLst>
              <a:path w="56" h="57">
                <a:moveTo>
                  <a:pt x="56" y="45"/>
                </a:moveTo>
                <a:cubicBezTo>
                  <a:pt x="56" y="52"/>
                  <a:pt x="51" y="57"/>
                  <a:pt x="45" y="57"/>
                </a:cubicBezTo>
                <a:cubicBezTo>
                  <a:pt x="11" y="57"/>
                  <a:pt x="11" y="57"/>
                  <a:pt x="11" y="57"/>
                </a:cubicBezTo>
                <a:cubicBezTo>
                  <a:pt x="5" y="57"/>
                  <a:pt x="0" y="52"/>
                  <a:pt x="0" y="45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51" y="0"/>
                  <a:pt x="56" y="6"/>
                  <a:pt x="56" y="12"/>
                </a:cubicBezTo>
                <a:lnTo>
                  <a:pt x="56" y="45"/>
                </a:lnTo>
                <a:close/>
                <a:moveTo>
                  <a:pt x="51" y="12"/>
                </a:moveTo>
                <a:cubicBezTo>
                  <a:pt x="51" y="8"/>
                  <a:pt x="48" y="6"/>
                  <a:pt x="45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8" y="6"/>
                  <a:pt x="5" y="8"/>
                  <a:pt x="5" y="12"/>
                </a:cubicBezTo>
                <a:cubicBezTo>
                  <a:pt x="5" y="45"/>
                  <a:pt x="5" y="45"/>
                  <a:pt x="5" y="45"/>
                </a:cubicBezTo>
                <a:cubicBezTo>
                  <a:pt x="5" y="49"/>
                  <a:pt x="8" y="52"/>
                  <a:pt x="11" y="52"/>
                </a:cubicBezTo>
                <a:cubicBezTo>
                  <a:pt x="45" y="52"/>
                  <a:pt x="45" y="52"/>
                  <a:pt x="45" y="52"/>
                </a:cubicBezTo>
                <a:cubicBezTo>
                  <a:pt x="48" y="52"/>
                  <a:pt x="51" y="49"/>
                  <a:pt x="51" y="45"/>
                </a:cubicBezTo>
                <a:lnTo>
                  <a:pt x="51" y="12"/>
                </a:lnTo>
                <a:close/>
                <a:moveTo>
                  <a:pt x="46" y="30"/>
                </a:moveTo>
                <a:cubicBezTo>
                  <a:pt x="46" y="31"/>
                  <a:pt x="45" y="31"/>
                  <a:pt x="45" y="31"/>
                </a:cubicBezTo>
                <a:cubicBezTo>
                  <a:pt x="11" y="31"/>
                  <a:pt x="11" y="31"/>
                  <a:pt x="11" y="31"/>
                </a:cubicBezTo>
                <a:cubicBezTo>
                  <a:pt x="11" y="31"/>
                  <a:pt x="10" y="31"/>
                  <a:pt x="10" y="30"/>
                </a:cubicBezTo>
                <a:cubicBezTo>
                  <a:pt x="10" y="27"/>
                  <a:pt x="10" y="27"/>
                  <a:pt x="10" y="27"/>
                </a:cubicBezTo>
                <a:cubicBezTo>
                  <a:pt x="10" y="27"/>
                  <a:pt x="11" y="26"/>
                  <a:pt x="11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6" y="27"/>
                  <a:pt x="46" y="27"/>
                </a:cubicBezTo>
                <a:lnTo>
                  <a:pt x="46" y="3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8" name="Freeform 112"/>
          <p:cNvSpPr>
            <a:spLocks noEditPoints="1"/>
          </p:cNvSpPr>
          <p:nvPr/>
        </p:nvSpPr>
        <p:spPr bwMode="auto">
          <a:xfrm>
            <a:off x="7462838" y="3901281"/>
            <a:ext cx="20320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29" y="0"/>
              </a:cxn>
              <a:cxn ang="0">
                <a:pos x="32" y="2"/>
              </a:cxn>
              <a:cxn ang="0">
                <a:pos x="31" y="5"/>
              </a:cxn>
              <a:cxn ang="0">
                <a:pos x="24" y="21"/>
              </a:cxn>
              <a:cxn ang="0">
                <a:pos x="46" y="43"/>
              </a:cxn>
              <a:cxn ang="0">
                <a:pos x="55" y="41"/>
              </a:cxn>
              <a:cxn ang="0">
                <a:pos x="58" y="41"/>
              </a:cxn>
              <a:cxn ang="0">
                <a:pos x="59" y="44"/>
              </a:cxn>
              <a:cxn ang="0">
                <a:pos x="31" y="62"/>
              </a:cxn>
              <a:cxn ang="0">
                <a:pos x="46" y="48"/>
              </a:cxn>
              <a:cxn ang="0">
                <a:pos x="19" y="21"/>
              </a:cxn>
              <a:cxn ang="0">
                <a:pos x="23" y="7"/>
              </a:cxn>
              <a:cxn ang="0">
                <a:pos x="5" y="31"/>
              </a:cxn>
              <a:cxn ang="0">
                <a:pos x="31" y="57"/>
              </a:cxn>
              <a:cxn ang="0">
                <a:pos x="50" y="48"/>
              </a:cxn>
              <a:cxn ang="0">
                <a:pos x="46" y="48"/>
              </a:cxn>
            </a:cxnLst>
            <a:rect l="0" t="0" r="r" b="b"/>
            <a:pathLst>
              <a:path w="59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5"/>
                  <a:pt x="13" y="1"/>
                  <a:pt x="29" y="0"/>
                </a:cubicBezTo>
                <a:cubicBezTo>
                  <a:pt x="31" y="0"/>
                  <a:pt x="31" y="1"/>
                  <a:pt x="32" y="2"/>
                </a:cubicBezTo>
                <a:cubicBezTo>
                  <a:pt x="32" y="3"/>
                  <a:pt x="32" y="4"/>
                  <a:pt x="31" y="5"/>
                </a:cubicBezTo>
                <a:cubicBezTo>
                  <a:pt x="27" y="9"/>
                  <a:pt x="24" y="15"/>
                  <a:pt x="24" y="21"/>
                </a:cubicBezTo>
                <a:cubicBezTo>
                  <a:pt x="24" y="33"/>
                  <a:pt x="34" y="43"/>
                  <a:pt x="46" y="43"/>
                </a:cubicBezTo>
                <a:cubicBezTo>
                  <a:pt x="49" y="43"/>
                  <a:pt x="52" y="42"/>
                  <a:pt x="55" y="41"/>
                </a:cubicBezTo>
                <a:cubicBezTo>
                  <a:pt x="56" y="40"/>
                  <a:pt x="57" y="41"/>
                  <a:pt x="58" y="41"/>
                </a:cubicBezTo>
                <a:cubicBezTo>
                  <a:pt x="59" y="42"/>
                  <a:pt x="59" y="43"/>
                  <a:pt x="59" y="44"/>
                </a:cubicBezTo>
                <a:cubicBezTo>
                  <a:pt x="54" y="55"/>
                  <a:pt x="43" y="62"/>
                  <a:pt x="31" y="62"/>
                </a:cubicBezTo>
                <a:close/>
                <a:moveTo>
                  <a:pt x="46" y="48"/>
                </a:moveTo>
                <a:cubicBezTo>
                  <a:pt x="31" y="48"/>
                  <a:pt x="19" y="36"/>
                  <a:pt x="19" y="21"/>
                </a:cubicBezTo>
                <a:cubicBezTo>
                  <a:pt x="19" y="16"/>
                  <a:pt x="21" y="11"/>
                  <a:pt x="23" y="7"/>
                </a:cubicBezTo>
                <a:cubicBezTo>
                  <a:pt x="13" y="10"/>
                  <a:pt x="5" y="20"/>
                  <a:pt x="5" y="31"/>
                </a:cubicBezTo>
                <a:cubicBezTo>
                  <a:pt x="5" y="45"/>
                  <a:pt x="16" y="57"/>
                  <a:pt x="31" y="57"/>
                </a:cubicBezTo>
                <a:cubicBezTo>
                  <a:pt x="38" y="57"/>
                  <a:pt x="46" y="53"/>
                  <a:pt x="50" y="48"/>
                </a:cubicBezTo>
                <a:cubicBezTo>
                  <a:pt x="49" y="48"/>
                  <a:pt x="48" y="48"/>
                  <a:pt x="46" y="4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9" name="Freeform 113"/>
          <p:cNvSpPr>
            <a:spLocks noEditPoints="1"/>
          </p:cNvSpPr>
          <p:nvPr/>
        </p:nvSpPr>
        <p:spPr bwMode="auto">
          <a:xfrm>
            <a:off x="7958138" y="3901281"/>
            <a:ext cx="282575" cy="195263"/>
          </a:xfrm>
          <a:custGeom>
            <a:avLst/>
            <a:gdLst/>
            <a:ahLst/>
            <a:cxnLst>
              <a:cxn ang="0">
                <a:pos x="82" y="49"/>
              </a:cxn>
              <a:cxn ang="0">
                <a:pos x="74" y="57"/>
              </a:cxn>
              <a:cxn ang="0">
                <a:pos x="7" y="57"/>
              </a:cxn>
              <a:cxn ang="0">
                <a:pos x="0" y="49"/>
              </a:cxn>
              <a:cxn ang="0">
                <a:pos x="0" y="6"/>
              </a:cxn>
              <a:cxn ang="0">
                <a:pos x="10" y="6"/>
              </a:cxn>
              <a:cxn ang="0">
                <a:pos x="10" y="0"/>
              </a:cxn>
              <a:cxn ang="0">
                <a:pos x="82" y="0"/>
              </a:cxn>
              <a:cxn ang="0">
                <a:pos x="82" y="49"/>
              </a:cxn>
              <a:cxn ang="0">
                <a:pos x="10" y="11"/>
              </a:cxn>
              <a:cxn ang="0">
                <a:pos x="5" y="11"/>
              </a:cxn>
              <a:cxn ang="0">
                <a:pos x="5" y="49"/>
              </a:cxn>
              <a:cxn ang="0">
                <a:pos x="7" y="52"/>
              </a:cxn>
              <a:cxn ang="0">
                <a:pos x="10" y="49"/>
              </a:cxn>
              <a:cxn ang="0">
                <a:pos x="10" y="11"/>
              </a:cxn>
              <a:cxn ang="0">
                <a:pos x="77" y="6"/>
              </a:cxn>
              <a:cxn ang="0">
                <a:pos x="15" y="6"/>
              </a:cxn>
              <a:cxn ang="0">
                <a:pos x="15" y="49"/>
              </a:cxn>
              <a:cxn ang="0">
                <a:pos x="15" y="52"/>
              </a:cxn>
              <a:cxn ang="0">
                <a:pos x="74" y="52"/>
              </a:cxn>
              <a:cxn ang="0">
                <a:pos x="77" y="49"/>
              </a:cxn>
              <a:cxn ang="0">
                <a:pos x="77" y="6"/>
              </a:cxn>
              <a:cxn ang="0">
                <a:pos x="46" y="36"/>
              </a:cxn>
              <a:cxn ang="0">
                <a:pos x="20" y="36"/>
              </a:cxn>
              <a:cxn ang="0">
                <a:pos x="20" y="11"/>
              </a:cxn>
              <a:cxn ang="0">
                <a:pos x="46" y="11"/>
              </a:cxn>
              <a:cxn ang="0">
                <a:pos x="46" y="36"/>
              </a:cxn>
              <a:cxn ang="0">
                <a:pos x="46" y="47"/>
              </a:cxn>
              <a:cxn ang="0">
                <a:pos x="20" y="47"/>
              </a:cxn>
              <a:cxn ang="0">
                <a:pos x="20" y="42"/>
              </a:cxn>
              <a:cxn ang="0">
                <a:pos x="46" y="42"/>
              </a:cxn>
              <a:cxn ang="0">
                <a:pos x="46" y="47"/>
              </a:cxn>
              <a:cxn ang="0">
                <a:pos x="25" y="16"/>
              </a:cxn>
              <a:cxn ang="0">
                <a:pos x="25" y="31"/>
              </a:cxn>
              <a:cxn ang="0">
                <a:pos x="41" y="31"/>
              </a:cxn>
              <a:cxn ang="0">
                <a:pos x="41" y="16"/>
              </a:cxn>
              <a:cxn ang="0">
                <a:pos x="25" y="16"/>
              </a:cxn>
              <a:cxn ang="0">
                <a:pos x="72" y="16"/>
              </a:cxn>
              <a:cxn ang="0">
                <a:pos x="51" y="16"/>
              </a:cxn>
              <a:cxn ang="0">
                <a:pos x="51" y="11"/>
              </a:cxn>
              <a:cxn ang="0">
                <a:pos x="72" y="11"/>
              </a:cxn>
              <a:cxn ang="0">
                <a:pos x="72" y="16"/>
              </a:cxn>
              <a:cxn ang="0">
                <a:pos x="72" y="26"/>
              </a:cxn>
              <a:cxn ang="0">
                <a:pos x="51" y="26"/>
              </a:cxn>
              <a:cxn ang="0">
                <a:pos x="51" y="21"/>
              </a:cxn>
              <a:cxn ang="0">
                <a:pos x="72" y="21"/>
              </a:cxn>
              <a:cxn ang="0">
                <a:pos x="72" y="26"/>
              </a:cxn>
              <a:cxn ang="0">
                <a:pos x="72" y="36"/>
              </a:cxn>
              <a:cxn ang="0">
                <a:pos x="51" y="36"/>
              </a:cxn>
              <a:cxn ang="0">
                <a:pos x="51" y="31"/>
              </a:cxn>
              <a:cxn ang="0">
                <a:pos x="72" y="31"/>
              </a:cxn>
              <a:cxn ang="0">
                <a:pos x="72" y="36"/>
              </a:cxn>
              <a:cxn ang="0">
                <a:pos x="72" y="47"/>
              </a:cxn>
              <a:cxn ang="0">
                <a:pos x="51" y="47"/>
              </a:cxn>
              <a:cxn ang="0">
                <a:pos x="51" y="42"/>
              </a:cxn>
              <a:cxn ang="0">
                <a:pos x="72" y="42"/>
              </a:cxn>
              <a:cxn ang="0">
                <a:pos x="72" y="47"/>
              </a:cxn>
            </a:cxnLst>
            <a:rect l="0" t="0" r="r" b="b"/>
            <a:pathLst>
              <a:path w="82" h="57">
                <a:moveTo>
                  <a:pt x="82" y="49"/>
                </a:moveTo>
                <a:cubicBezTo>
                  <a:pt x="82" y="54"/>
                  <a:pt x="79" y="57"/>
                  <a:pt x="74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3" y="57"/>
                  <a:pt x="0" y="54"/>
                  <a:pt x="0" y="49"/>
                </a:cubicBezTo>
                <a:cubicBezTo>
                  <a:pt x="0" y="6"/>
                  <a:pt x="0" y="6"/>
                  <a:pt x="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0"/>
                  <a:pt x="10" y="0"/>
                  <a:pt x="10" y="0"/>
                </a:cubicBezTo>
                <a:cubicBezTo>
                  <a:pt x="82" y="0"/>
                  <a:pt x="82" y="0"/>
                  <a:pt x="82" y="0"/>
                </a:cubicBezTo>
                <a:lnTo>
                  <a:pt x="82" y="49"/>
                </a:lnTo>
                <a:close/>
                <a:moveTo>
                  <a:pt x="10" y="11"/>
                </a:moveTo>
                <a:cubicBezTo>
                  <a:pt x="5" y="11"/>
                  <a:pt x="5" y="11"/>
                  <a:pt x="5" y="11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51"/>
                  <a:pt x="6" y="52"/>
                  <a:pt x="7" y="52"/>
                </a:cubicBezTo>
                <a:cubicBezTo>
                  <a:pt x="9" y="52"/>
                  <a:pt x="10" y="51"/>
                  <a:pt x="10" y="49"/>
                </a:cubicBezTo>
                <a:lnTo>
                  <a:pt x="10" y="11"/>
                </a:lnTo>
                <a:close/>
                <a:moveTo>
                  <a:pt x="77" y="6"/>
                </a:moveTo>
                <a:cubicBezTo>
                  <a:pt x="15" y="6"/>
                  <a:pt x="15" y="6"/>
                  <a:pt x="15" y="6"/>
                </a:cubicBezTo>
                <a:cubicBezTo>
                  <a:pt x="15" y="49"/>
                  <a:pt x="15" y="49"/>
                  <a:pt x="15" y="49"/>
                </a:cubicBezTo>
                <a:cubicBezTo>
                  <a:pt x="15" y="50"/>
                  <a:pt x="15" y="51"/>
                  <a:pt x="15" y="52"/>
                </a:cubicBezTo>
                <a:cubicBezTo>
                  <a:pt x="74" y="52"/>
                  <a:pt x="74" y="52"/>
                  <a:pt x="74" y="52"/>
                </a:cubicBezTo>
                <a:cubicBezTo>
                  <a:pt x="76" y="52"/>
                  <a:pt x="77" y="51"/>
                  <a:pt x="77" y="49"/>
                </a:cubicBezTo>
                <a:lnTo>
                  <a:pt x="77" y="6"/>
                </a:lnTo>
                <a:close/>
                <a:moveTo>
                  <a:pt x="46" y="36"/>
                </a:moveTo>
                <a:cubicBezTo>
                  <a:pt x="20" y="36"/>
                  <a:pt x="20" y="36"/>
                  <a:pt x="20" y="36"/>
                </a:cubicBezTo>
                <a:cubicBezTo>
                  <a:pt x="20" y="11"/>
                  <a:pt x="20" y="11"/>
                  <a:pt x="20" y="11"/>
                </a:cubicBezTo>
                <a:cubicBezTo>
                  <a:pt x="46" y="11"/>
                  <a:pt x="46" y="11"/>
                  <a:pt x="46" y="11"/>
                </a:cubicBezTo>
                <a:lnTo>
                  <a:pt x="46" y="36"/>
                </a:lnTo>
                <a:close/>
                <a:moveTo>
                  <a:pt x="46" y="47"/>
                </a:moveTo>
                <a:cubicBezTo>
                  <a:pt x="20" y="47"/>
                  <a:pt x="20" y="47"/>
                  <a:pt x="20" y="47"/>
                </a:cubicBezTo>
                <a:cubicBezTo>
                  <a:pt x="20" y="42"/>
                  <a:pt x="20" y="42"/>
                  <a:pt x="20" y="42"/>
                </a:cubicBezTo>
                <a:cubicBezTo>
                  <a:pt x="46" y="42"/>
                  <a:pt x="46" y="42"/>
                  <a:pt x="46" y="42"/>
                </a:cubicBezTo>
                <a:lnTo>
                  <a:pt x="46" y="47"/>
                </a:lnTo>
                <a:close/>
                <a:moveTo>
                  <a:pt x="25" y="16"/>
                </a:moveTo>
                <a:cubicBezTo>
                  <a:pt x="25" y="31"/>
                  <a:pt x="25" y="31"/>
                  <a:pt x="25" y="31"/>
                </a:cubicBezTo>
                <a:cubicBezTo>
                  <a:pt x="41" y="31"/>
                  <a:pt x="41" y="31"/>
                  <a:pt x="41" y="31"/>
                </a:cubicBezTo>
                <a:cubicBezTo>
                  <a:pt x="41" y="16"/>
                  <a:pt x="41" y="16"/>
                  <a:pt x="41" y="16"/>
                </a:cubicBezTo>
                <a:lnTo>
                  <a:pt x="25" y="16"/>
                </a:lnTo>
                <a:close/>
                <a:moveTo>
                  <a:pt x="72" y="16"/>
                </a:moveTo>
                <a:cubicBezTo>
                  <a:pt x="51" y="16"/>
                  <a:pt x="51" y="16"/>
                  <a:pt x="51" y="16"/>
                </a:cubicBezTo>
                <a:cubicBezTo>
                  <a:pt x="51" y="11"/>
                  <a:pt x="51" y="11"/>
                  <a:pt x="51" y="11"/>
                </a:cubicBezTo>
                <a:cubicBezTo>
                  <a:pt x="72" y="11"/>
                  <a:pt x="72" y="11"/>
                  <a:pt x="72" y="11"/>
                </a:cubicBezTo>
                <a:lnTo>
                  <a:pt x="72" y="16"/>
                </a:lnTo>
                <a:close/>
                <a:moveTo>
                  <a:pt x="72" y="26"/>
                </a:moveTo>
                <a:cubicBezTo>
                  <a:pt x="51" y="26"/>
                  <a:pt x="51" y="26"/>
                  <a:pt x="51" y="26"/>
                </a:cubicBezTo>
                <a:cubicBezTo>
                  <a:pt x="51" y="21"/>
                  <a:pt x="51" y="21"/>
                  <a:pt x="51" y="21"/>
                </a:cubicBezTo>
                <a:cubicBezTo>
                  <a:pt x="72" y="21"/>
                  <a:pt x="72" y="21"/>
                  <a:pt x="72" y="21"/>
                </a:cubicBezTo>
                <a:lnTo>
                  <a:pt x="72" y="26"/>
                </a:lnTo>
                <a:close/>
                <a:moveTo>
                  <a:pt x="72" y="36"/>
                </a:moveTo>
                <a:cubicBezTo>
                  <a:pt x="51" y="36"/>
                  <a:pt x="51" y="36"/>
                  <a:pt x="51" y="36"/>
                </a:cubicBezTo>
                <a:cubicBezTo>
                  <a:pt x="51" y="31"/>
                  <a:pt x="51" y="31"/>
                  <a:pt x="51" y="31"/>
                </a:cubicBezTo>
                <a:cubicBezTo>
                  <a:pt x="72" y="31"/>
                  <a:pt x="72" y="31"/>
                  <a:pt x="72" y="31"/>
                </a:cubicBezTo>
                <a:lnTo>
                  <a:pt x="72" y="36"/>
                </a:lnTo>
                <a:close/>
                <a:moveTo>
                  <a:pt x="72" y="47"/>
                </a:moveTo>
                <a:cubicBezTo>
                  <a:pt x="51" y="47"/>
                  <a:pt x="51" y="47"/>
                  <a:pt x="51" y="47"/>
                </a:cubicBezTo>
                <a:cubicBezTo>
                  <a:pt x="51" y="42"/>
                  <a:pt x="51" y="42"/>
                  <a:pt x="51" y="42"/>
                </a:cubicBezTo>
                <a:cubicBezTo>
                  <a:pt x="72" y="42"/>
                  <a:pt x="72" y="42"/>
                  <a:pt x="72" y="42"/>
                </a:cubicBezTo>
                <a:lnTo>
                  <a:pt x="72" y="4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0" name="Freeform 114"/>
          <p:cNvSpPr>
            <a:spLocks noEditPoints="1"/>
          </p:cNvSpPr>
          <p:nvPr/>
        </p:nvSpPr>
        <p:spPr bwMode="auto">
          <a:xfrm>
            <a:off x="8453438" y="3883819"/>
            <a:ext cx="247650" cy="247650"/>
          </a:xfrm>
          <a:custGeom>
            <a:avLst/>
            <a:gdLst/>
            <a:ahLst/>
            <a:cxnLst>
              <a:cxn ang="0">
                <a:pos x="38" y="50"/>
              </a:cxn>
              <a:cxn ang="0">
                <a:pos x="38" y="53"/>
              </a:cxn>
              <a:cxn ang="0">
                <a:pos x="19" y="72"/>
              </a:cxn>
              <a:cxn ang="0">
                <a:pos x="0" y="49"/>
              </a:cxn>
              <a:cxn ang="0">
                <a:pos x="8" y="54"/>
              </a:cxn>
              <a:cxn ang="0">
                <a:pos x="10" y="53"/>
              </a:cxn>
              <a:cxn ang="0">
                <a:pos x="28" y="42"/>
              </a:cxn>
              <a:cxn ang="0">
                <a:pos x="38" y="50"/>
              </a:cxn>
              <a:cxn ang="0">
                <a:pos x="72" y="7"/>
              </a:cxn>
              <a:cxn ang="0">
                <a:pos x="70" y="13"/>
              </a:cxn>
              <a:cxn ang="0">
                <a:pos x="51" y="43"/>
              </a:cxn>
              <a:cxn ang="0">
                <a:pos x="42" y="47"/>
              </a:cxn>
              <a:cxn ang="0">
                <a:pos x="30" y="34"/>
              </a:cxn>
              <a:cxn ang="0">
                <a:pos x="34" y="26"/>
              </a:cxn>
              <a:cxn ang="0">
                <a:pos x="59" y="2"/>
              </a:cxn>
              <a:cxn ang="0">
                <a:pos x="65" y="0"/>
              </a:cxn>
              <a:cxn ang="0">
                <a:pos x="72" y="7"/>
              </a:cxn>
            </a:cxnLst>
            <a:rect l="0" t="0" r="r" b="b"/>
            <a:pathLst>
              <a:path w="72" h="72">
                <a:moveTo>
                  <a:pt x="38" y="50"/>
                </a:moveTo>
                <a:cubicBezTo>
                  <a:pt x="38" y="53"/>
                  <a:pt x="38" y="53"/>
                  <a:pt x="38" y="53"/>
                </a:cubicBezTo>
                <a:cubicBezTo>
                  <a:pt x="39" y="64"/>
                  <a:pt x="31" y="72"/>
                  <a:pt x="19" y="72"/>
                </a:cubicBezTo>
                <a:cubicBezTo>
                  <a:pt x="6" y="72"/>
                  <a:pt x="0" y="61"/>
                  <a:pt x="0" y="49"/>
                </a:cubicBezTo>
                <a:cubicBezTo>
                  <a:pt x="1" y="50"/>
                  <a:pt x="6" y="54"/>
                  <a:pt x="8" y="54"/>
                </a:cubicBezTo>
                <a:cubicBezTo>
                  <a:pt x="9" y="54"/>
                  <a:pt x="10" y="54"/>
                  <a:pt x="10" y="53"/>
                </a:cubicBezTo>
                <a:cubicBezTo>
                  <a:pt x="14" y="44"/>
                  <a:pt x="19" y="42"/>
                  <a:pt x="28" y="42"/>
                </a:cubicBezTo>
                <a:cubicBezTo>
                  <a:pt x="30" y="46"/>
                  <a:pt x="34" y="49"/>
                  <a:pt x="38" y="50"/>
                </a:cubicBezTo>
                <a:close/>
                <a:moveTo>
                  <a:pt x="72" y="7"/>
                </a:moveTo>
                <a:cubicBezTo>
                  <a:pt x="72" y="9"/>
                  <a:pt x="71" y="11"/>
                  <a:pt x="70" y="13"/>
                </a:cubicBezTo>
                <a:cubicBezTo>
                  <a:pt x="67" y="19"/>
                  <a:pt x="56" y="39"/>
                  <a:pt x="51" y="43"/>
                </a:cubicBezTo>
                <a:cubicBezTo>
                  <a:pt x="49" y="45"/>
                  <a:pt x="46" y="47"/>
                  <a:pt x="42" y="47"/>
                </a:cubicBezTo>
                <a:cubicBezTo>
                  <a:pt x="36" y="47"/>
                  <a:pt x="30" y="41"/>
                  <a:pt x="30" y="34"/>
                </a:cubicBezTo>
                <a:cubicBezTo>
                  <a:pt x="30" y="31"/>
                  <a:pt x="31" y="28"/>
                  <a:pt x="34" y="26"/>
                </a:cubicBezTo>
                <a:cubicBezTo>
                  <a:pt x="59" y="2"/>
                  <a:pt x="59" y="2"/>
                  <a:pt x="59" y="2"/>
                </a:cubicBezTo>
                <a:cubicBezTo>
                  <a:pt x="61" y="1"/>
                  <a:pt x="63" y="0"/>
                  <a:pt x="65" y="0"/>
                </a:cubicBezTo>
                <a:cubicBezTo>
                  <a:pt x="68" y="0"/>
                  <a:pt x="72" y="3"/>
                  <a:pt x="72" y="7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1" name="Freeform 115"/>
          <p:cNvSpPr/>
          <p:nvPr/>
        </p:nvSpPr>
        <p:spPr bwMode="auto">
          <a:xfrm>
            <a:off x="8951913" y="3901281"/>
            <a:ext cx="171450" cy="212725"/>
          </a:xfrm>
          <a:custGeom>
            <a:avLst/>
            <a:gdLst/>
            <a:ahLst/>
            <a:cxnLst>
              <a:cxn ang="0">
                <a:pos x="50" y="6"/>
              </a:cxn>
              <a:cxn ang="0">
                <a:pos x="48" y="10"/>
              </a:cxn>
              <a:cxn ang="0">
                <a:pos x="45" y="10"/>
              </a:cxn>
              <a:cxn ang="0">
                <a:pos x="44" y="11"/>
              </a:cxn>
              <a:cxn ang="0">
                <a:pos x="44" y="13"/>
              </a:cxn>
              <a:cxn ang="0">
                <a:pos x="44" y="60"/>
              </a:cxn>
              <a:cxn ang="0">
                <a:pos x="42" y="62"/>
              </a:cxn>
              <a:cxn ang="0">
                <a:pos x="37" y="62"/>
              </a:cxn>
              <a:cxn ang="0">
                <a:pos x="35" y="60"/>
              </a:cxn>
              <a:cxn ang="0">
                <a:pos x="35" y="11"/>
              </a:cxn>
              <a:cxn ang="0">
                <a:pos x="29" y="11"/>
              </a:cxn>
              <a:cxn ang="0">
                <a:pos x="29" y="60"/>
              </a:cxn>
              <a:cxn ang="0">
                <a:pos x="27" y="62"/>
              </a:cxn>
              <a:cxn ang="0">
                <a:pos x="22" y="62"/>
              </a:cxn>
              <a:cxn ang="0">
                <a:pos x="20" y="60"/>
              </a:cxn>
              <a:cxn ang="0">
                <a:pos x="20" y="40"/>
              </a:cxn>
              <a:cxn ang="0">
                <a:pos x="10" y="37"/>
              </a:cxn>
              <a:cxn ang="0">
                <a:pos x="2" y="30"/>
              </a:cxn>
              <a:cxn ang="0">
                <a:pos x="0" y="20"/>
              </a:cxn>
              <a:cxn ang="0">
                <a:pos x="3" y="8"/>
              </a:cxn>
              <a:cxn ang="0">
                <a:pos x="12" y="2"/>
              </a:cxn>
              <a:cxn ang="0">
                <a:pos x="28" y="0"/>
              </a:cxn>
              <a:cxn ang="0">
                <a:pos x="48" y="0"/>
              </a:cxn>
              <a:cxn ang="0">
                <a:pos x="50" y="3"/>
              </a:cxn>
              <a:cxn ang="0">
                <a:pos x="50" y="6"/>
              </a:cxn>
            </a:cxnLst>
            <a:rect l="0" t="0" r="r" b="b"/>
            <a:pathLst>
              <a:path w="50" h="62">
                <a:moveTo>
                  <a:pt x="50" y="6"/>
                </a:moveTo>
                <a:cubicBezTo>
                  <a:pt x="50" y="7"/>
                  <a:pt x="49" y="10"/>
                  <a:pt x="48" y="10"/>
                </a:cubicBezTo>
                <a:cubicBezTo>
                  <a:pt x="47" y="10"/>
                  <a:pt x="46" y="9"/>
                  <a:pt x="45" y="10"/>
                </a:cubicBezTo>
                <a:cubicBezTo>
                  <a:pt x="45" y="10"/>
                  <a:pt x="44" y="10"/>
                  <a:pt x="44" y="11"/>
                </a:cubicBezTo>
                <a:cubicBezTo>
                  <a:pt x="44" y="12"/>
                  <a:pt x="44" y="13"/>
                  <a:pt x="44" y="13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61"/>
                  <a:pt x="43" y="62"/>
                  <a:pt x="42" y="62"/>
                </a:cubicBezTo>
                <a:cubicBezTo>
                  <a:pt x="37" y="62"/>
                  <a:pt x="37" y="62"/>
                  <a:pt x="37" y="62"/>
                </a:cubicBezTo>
                <a:cubicBezTo>
                  <a:pt x="36" y="62"/>
                  <a:pt x="35" y="61"/>
                  <a:pt x="35" y="60"/>
                </a:cubicBezTo>
                <a:cubicBezTo>
                  <a:pt x="35" y="11"/>
                  <a:pt x="35" y="11"/>
                  <a:pt x="35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60"/>
                  <a:pt x="29" y="60"/>
                  <a:pt x="29" y="60"/>
                </a:cubicBezTo>
                <a:cubicBezTo>
                  <a:pt x="29" y="61"/>
                  <a:pt x="28" y="62"/>
                  <a:pt x="27" y="62"/>
                </a:cubicBezTo>
                <a:cubicBezTo>
                  <a:pt x="22" y="62"/>
                  <a:pt x="22" y="62"/>
                  <a:pt x="22" y="62"/>
                </a:cubicBezTo>
                <a:cubicBezTo>
                  <a:pt x="21" y="62"/>
                  <a:pt x="20" y="61"/>
                  <a:pt x="20" y="60"/>
                </a:cubicBezTo>
                <a:cubicBezTo>
                  <a:pt x="20" y="40"/>
                  <a:pt x="20" y="40"/>
                  <a:pt x="20" y="40"/>
                </a:cubicBezTo>
                <a:cubicBezTo>
                  <a:pt x="16" y="39"/>
                  <a:pt x="13" y="39"/>
                  <a:pt x="10" y="37"/>
                </a:cubicBezTo>
                <a:cubicBezTo>
                  <a:pt x="7" y="36"/>
                  <a:pt x="4" y="33"/>
                  <a:pt x="2" y="30"/>
                </a:cubicBezTo>
                <a:cubicBezTo>
                  <a:pt x="1" y="27"/>
                  <a:pt x="0" y="24"/>
                  <a:pt x="0" y="20"/>
                </a:cubicBezTo>
                <a:cubicBezTo>
                  <a:pt x="0" y="15"/>
                  <a:pt x="1" y="11"/>
                  <a:pt x="3" y="8"/>
                </a:cubicBezTo>
                <a:cubicBezTo>
                  <a:pt x="6" y="5"/>
                  <a:pt x="8" y="3"/>
                  <a:pt x="12" y="2"/>
                </a:cubicBezTo>
                <a:cubicBezTo>
                  <a:pt x="15" y="1"/>
                  <a:pt x="21" y="0"/>
                  <a:pt x="2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50" y="2"/>
                  <a:pt x="50" y="3"/>
                </a:cubicBezTo>
                <a:lnTo>
                  <a:pt x="50" y="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2" name="Freeform 116"/>
          <p:cNvSpPr>
            <a:spLocks noEditPoints="1"/>
          </p:cNvSpPr>
          <p:nvPr/>
        </p:nvSpPr>
        <p:spPr bwMode="auto">
          <a:xfrm>
            <a:off x="9453563" y="3883819"/>
            <a:ext cx="227013" cy="230188"/>
          </a:xfrm>
          <a:custGeom>
            <a:avLst/>
            <a:gdLst/>
            <a:ahLst/>
            <a:cxnLst>
              <a:cxn ang="0">
                <a:pos x="49" y="34"/>
              </a:cxn>
              <a:cxn ang="0">
                <a:pos x="25" y="41"/>
              </a:cxn>
              <a:cxn ang="0">
                <a:pos x="22" y="41"/>
              </a:cxn>
              <a:cxn ang="0">
                <a:pos x="19" y="44"/>
              </a:cxn>
              <a:cxn ang="0">
                <a:pos x="16" y="56"/>
              </a:cxn>
              <a:cxn ang="0">
                <a:pos x="11" y="60"/>
              </a:cxn>
              <a:cxn ang="0">
                <a:pos x="3" y="60"/>
              </a:cxn>
              <a:cxn ang="0">
                <a:pos x="0" y="57"/>
              </a:cxn>
              <a:cxn ang="0">
                <a:pos x="0" y="56"/>
              </a:cxn>
              <a:cxn ang="0">
                <a:pos x="12" y="4"/>
              </a:cxn>
              <a:cxn ang="0">
                <a:pos x="16" y="0"/>
              </a:cxn>
              <a:cxn ang="0">
                <a:pos x="34" y="0"/>
              </a:cxn>
              <a:cxn ang="0">
                <a:pos x="58" y="17"/>
              </a:cxn>
              <a:cxn ang="0">
                <a:pos x="49" y="34"/>
              </a:cxn>
              <a:cxn ang="0">
                <a:pos x="57" y="42"/>
              </a:cxn>
              <a:cxn ang="0">
                <a:pos x="32" y="48"/>
              </a:cxn>
              <a:cxn ang="0">
                <a:pos x="30" y="48"/>
              </a:cxn>
              <a:cxn ang="0">
                <a:pos x="26" y="51"/>
              </a:cxn>
              <a:cxn ang="0">
                <a:pos x="23" y="64"/>
              </a:cxn>
              <a:cxn ang="0">
                <a:pos x="19" y="67"/>
              </a:cxn>
              <a:cxn ang="0">
                <a:pos x="10" y="67"/>
              </a:cxn>
              <a:cxn ang="0">
                <a:pos x="7" y="64"/>
              </a:cxn>
              <a:cxn ang="0">
                <a:pos x="8" y="62"/>
              </a:cxn>
              <a:cxn ang="0">
                <a:pos x="14" y="62"/>
              </a:cxn>
              <a:cxn ang="0">
                <a:pos x="18" y="58"/>
              </a:cxn>
              <a:cxn ang="0">
                <a:pos x="21" y="46"/>
              </a:cxn>
              <a:cxn ang="0">
                <a:pos x="25" y="43"/>
              </a:cxn>
              <a:cxn ang="0">
                <a:pos x="27" y="43"/>
              </a:cxn>
              <a:cxn ang="0">
                <a:pos x="52" y="36"/>
              </a:cxn>
              <a:cxn ang="0">
                <a:pos x="60" y="19"/>
              </a:cxn>
              <a:cxn ang="0">
                <a:pos x="58" y="11"/>
              </a:cxn>
              <a:cxn ang="0">
                <a:pos x="66" y="24"/>
              </a:cxn>
              <a:cxn ang="0">
                <a:pos x="57" y="42"/>
              </a:cxn>
              <a:cxn ang="0">
                <a:pos x="32" y="12"/>
              </a:cxn>
              <a:cxn ang="0">
                <a:pos x="29" y="12"/>
              </a:cxn>
              <a:cxn ang="0">
                <a:pos x="25" y="15"/>
              </a:cxn>
              <a:cxn ang="0">
                <a:pos x="23" y="26"/>
              </a:cxn>
              <a:cxn ang="0">
                <a:pos x="23" y="27"/>
              </a:cxn>
              <a:cxn ang="0">
                <a:pos x="25" y="29"/>
              </a:cxn>
              <a:cxn ang="0">
                <a:pos x="27" y="29"/>
              </a:cxn>
              <a:cxn ang="0">
                <a:pos x="41" y="18"/>
              </a:cxn>
              <a:cxn ang="0">
                <a:pos x="32" y="12"/>
              </a:cxn>
            </a:cxnLst>
            <a:rect l="0" t="0" r="r" b="b"/>
            <a:pathLst>
              <a:path w="66" h="67">
                <a:moveTo>
                  <a:pt x="49" y="34"/>
                </a:moveTo>
                <a:cubicBezTo>
                  <a:pt x="43" y="39"/>
                  <a:pt x="33" y="41"/>
                  <a:pt x="25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1" y="41"/>
                  <a:pt x="19" y="42"/>
                  <a:pt x="19" y="44"/>
                </a:cubicBezTo>
                <a:cubicBezTo>
                  <a:pt x="16" y="56"/>
                  <a:pt x="16" y="56"/>
                  <a:pt x="16" y="56"/>
                </a:cubicBezTo>
                <a:cubicBezTo>
                  <a:pt x="15" y="58"/>
                  <a:pt x="13" y="60"/>
                  <a:pt x="11" y="60"/>
                </a:cubicBezTo>
                <a:cubicBezTo>
                  <a:pt x="3" y="60"/>
                  <a:pt x="3" y="60"/>
                  <a:pt x="3" y="60"/>
                </a:cubicBezTo>
                <a:cubicBezTo>
                  <a:pt x="1" y="60"/>
                  <a:pt x="0" y="59"/>
                  <a:pt x="0" y="57"/>
                </a:cubicBezTo>
                <a:cubicBezTo>
                  <a:pt x="0" y="57"/>
                  <a:pt x="0" y="56"/>
                  <a:pt x="0" y="56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2"/>
                  <a:pt x="14" y="0"/>
                  <a:pt x="16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46" y="0"/>
                  <a:pt x="58" y="2"/>
                  <a:pt x="58" y="17"/>
                </a:cubicBezTo>
                <a:cubicBezTo>
                  <a:pt x="58" y="24"/>
                  <a:pt x="55" y="30"/>
                  <a:pt x="49" y="34"/>
                </a:cubicBezTo>
                <a:close/>
                <a:moveTo>
                  <a:pt x="57" y="42"/>
                </a:moveTo>
                <a:cubicBezTo>
                  <a:pt x="50" y="47"/>
                  <a:pt x="41" y="48"/>
                  <a:pt x="32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28" y="48"/>
                  <a:pt x="26" y="49"/>
                  <a:pt x="26" y="51"/>
                </a:cubicBezTo>
                <a:cubicBezTo>
                  <a:pt x="23" y="64"/>
                  <a:pt x="23" y="64"/>
                  <a:pt x="23" y="64"/>
                </a:cubicBezTo>
                <a:cubicBezTo>
                  <a:pt x="23" y="66"/>
                  <a:pt x="21" y="67"/>
                  <a:pt x="19" y="67"/>
                </a:cubicBezTo>
                <a:cubicBezTo>
                  <a:pt x="10" y="67"/>
                  <a:pt x="10" y="67"/>
                  <a:pt x="10" y="67"/>
                </a:cubicBezTo>
                <a:cubicBezTo>
                  <a:pt x="9" y="67"/>
                  <a:pt x="7" y="66"/>
                  <a:pt x="7" y="64"/>
                </a:cubicBezTo>
                <a:cubicBezTo>
                  <a:pt x="7" y="63"/>
                  <a:pt x="7" y="63"/>
                  <a:pt x="8" y="62"/>
                </a:cubicBezTo>
                <a:cubicBezTo>
                  <a:pt x="14" y="62"/>
                  <a:pt x="14" y="62"/>
                  <a:pt x="14" y="62"/>
                </a:cubicBezTo>
                <a:cubicBezTo>
                  <a:pt x="16" y="62"/>
                  <a:pt x="17" y="60"/>
                  <a:pt x="18" y="58"/>
                </a:cubicBezTo>
                <a:cubicBezTo>
                  <a:pt x="21" y="46"/>
                  <a:pt x="21" y="46"/>
                  <a:pt x="21" y="46"/>
                </a:cubicBezTo>
                <a:cubicBezTo>
                  <a:pt x="21" y="44"/>
                  <a:pt x="23" y="43"/>
                  <a:pt x="25" y="43"/>
                </a:cubicBezTo>
                <a:cubicBezTo>
                  <a:pt x="27" y="43"/>
                  <a:pt x="27" y="43"/>
                  <a:pt x="27" y="43"/>
                </a:cubicBezTo>
                <a:cubicBezTo>
                  <a:pt x="36" y="43"/>
                  <a:pt x="45" y="41"/>
                  <a:pt x="52" y="36"/>
                </a:cubicBezTo>
                <a:cubicBezTo>
                  <a:pt x="57" y="32"/>
                  <a:pt x="60" y="26"/>
                  <a:pt x="60" y="19"/>
                </a:cubicBezTo>
                <a:cubicBezTo>
                  <a:pt x="60" y="16"/>
                  <a:pt x="60" y="13"/>
                  <a:pt x="58" y="11"/>
                </a:cubicBezTo>
                <a:cubicBezTo>
                  <a:pt x="64" y="14"/>
                  <a:pt x="66" y="19"/>
                  <a:pt x="66" y="24"/>
                </a:cubicBezTo>
                <a:cubicBezTo>
                  <a:pt x="66" y="32"/>
                  <a:pt x="63" y="37"/>
                  <a:pt x="57" y="42"/>
                </a:cubicBezTo>
                <a:close/>
                <a:moveTo>
                  <a:pt x="32" y="12"/>
                </a:moveTo>
                <a:cubicBezTo>
                  <a:pt x="29" y="12"/>
                  <a:pt x="29" y="12"/>
                  <a:pt x="29" y="12"/>
                </a:cubicBezTo>
                <a:cubicBezTo>
                  <a:pt x="27" y="12"/>
                  <a:pt x="26" y="13"/>
                  <a:pt x="25" y="15"/>
                </a:cubicBezTo>
                <a:cubicBezTo>
                  <a:pt x="23" y="26"/>
                  <a:pt x="23" y="26"/>
                  <a:pt x="23" y="26"/>
                </a:cubicBezTo>
                <a:cubicBezTo>
                  <a:pt x="23" y="26"/>
                  <a:pt x="23" y="26"/>
                  <a:pt x="23" y="27"/>
                </a:cubicBezTo>
                <a:cubicBezTo>
                  <a:pt x="23" y="28"/>
                  <a:pt x="24" y="29"/>
                  <a:pt x="25" y="29"/>
                </a:cubicBezTo>
                <a:cubicBezTo>
                  <a:pt x="27" y="29"/>
                  <a:pt x="27" y="29"/>
                  <a:pt x="27" y="29"/>
                </a:cubicBezTo>
                <a:cubicBezTo>
                  <a:pt x="34" y="29"/>
                  <a:pt x="41" y="26"/>
                  <a:pt x="41" y="18"/>
                </a:cubicBezTo>
                <a:cubicBezTo>
                  <a:pt x="41" y="13"/>
                  <a:pt x="36" y="12"/>
                  <a:pt x="32" y="1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3" name="Freeform 117"/>
          <p:cNvSpPr/>
          <p:nvPr/>
        </p:nvSpPr>
        <p:spPr bwMode="auto">
          <a:xfrm>
            <a:off x="9937751" y="3901281"/>
            <a:ext cx="195263" cy="195263"/>
          </a:xfrm>
          <a:custGeom>
            <a:avLst/>
            <a:gdLst/>
            <a:ahLst/>
            <a:cxnLst>
              <a:cxn ang="0">
                <a:pos x="56" y="51"/>
              </a:cxn>
              <a:cxn ang="0">
                <a:pos x="51" y="55"/>
              </a:cxn>
              <a:cxn ang="0">
                <a:pos x="43" y="57"/>
              </a:cxn>
              <a:cxn ang="0">
                <a:pos x="33" y="54"/>
              </a:cxn>
              <a:cxn ang="0">
                <a:pos x="26" y="51"/>
              </a:cxn>
              <a:cxn ang="0">
                <a:pos x="7" y="32"/>
              </a:cxn>
              <a:cxn ang="0">
                <a:pos x="3" y="25"/>
              </a:cxn>
              <a:cxn ang="0">
                <a:pos x="0" y="14"/>
              </a:cxn>
              <a:cxn ang="0">
                <a:pos x="3" y="7"/>
              </a:cxn>
              <a:cxn ang="0">
                <a:pos x="7" y="2"/>
              </a:cxn>
              <a:cxn ang="0">
                <a:pos x="12" y="0"/>
              </a:cxn>
              <a:cxn ang="0">
                <a:pos x="13" y="1"/>
              </a:cxn>
              <a:cxn ang="0">
                <a:pos x="15" y="4"/>
              </a:cxn>
              <a:cxn ang="0">
                <a:pos x="19" y="10"/>
              </a:cxn>
              <a:cxn ang="0">
                <a:pos x="21" y="14"/>
              </a:cxn>
              <a:cxn ang="0">
                <a:pos x="14" y="22"/>
              </a:cxn>
              <a:cxn ang="0">
                <a:pos x="15" y="26"/>
              </a:cxn>
              <a:cxn ang="0">
                <a:pos x="32" y="42"/>
              </a:cxn>
              <a:cxn ang="0">
                <a:pos x="35" y="44"/>
              </a:cxn>
              <a:cxn ang="0">
                <a:pos x="43" y="36"/>
              </a:cxn>
              <a:cxn ang="0">
                <a:pos x="47" y="38"/>
              </a:cxn>
              <a:cxn ang="0">
                <a:pos x="54" y="42"/>
              </a:cxn>
              <a:cxn ang="0">
                <a:pos x="57" y="44"/>
              </a:cxn>
              <a:cxn ang="0">
                <a:pos x="57" y="45"/>
              </a:cxn>
              <a:cxn ang="0">
                <a:pos x="56" y="51"/>
              </a:cxn>
            </a:cxnLst>
            <a:rect l="0" t="0" r="r" b="b"/>
            <a:pathLst>
              <a:path w="57" h="57">
                <a:moveTo>
                  <a:pt x="56" y="51"/>
                </a:moveTo>
                <a:cubicBezTo>
                  <a:pt x="55" y="53"/>
                  <a:pt x="53" y="54"/>
                  <a:pt x="51" y="55"/>
                </a:cubicBezTo>
                <a:cubicBezTo>
                  <a:pt x="49" y="56"/>
                  <a:pt x="46" y="57"/>
                  <a:pt x="43" y="57"/>
                </a:cubicBezTo>
                <a:cubicBezTo>
                  <a:pt x="40" y="57"/>
                  <a:pt x="36" y="55"/>
                  <a:pt x="33" y="54"/>
                </a:cubicBezTo>
                <a:cubicBezTo>
                  <a:pt x="30" y="53"/>
                  <a:pt x="28" y="52"/>
                  <a:pt x="26" y="51"/>
                </a:cubicBezTo>
                <a:cubicBezTo>
                  <a:pt x="19" y="47"/>
                  <a:pt x="11" y="38"/>
                  <a:pt x="7" y="32"/>
                </a:cubicBezTo>
                <a:cubicBezTo>
                  <a:pt x="5" y="29"/>
                  <a:pt x="4" y="27"/>
                  <a:pt x="3" y="25"/>
                </a:cubicBezTo>
                <a:cubicBezTo>
                  <a:pt x="2" y="21"/>
                  <a:pt x="0" y="18"/>
                  <a:pt x="0" y="14"/>
                </a:cubicBezTo>
                <a:cubicBezTo>
                  <a:pt x="0" y="11"/>
                  <a:pt x="1" y="9"/>
                  <a:pt x="3" y="7"/>
                </a:cubicBezTo>
                <a:cubicBezTo>
                  <a:pt x="4" y="5"/>
                  <a:pt x="5" y="3"/>
                  <a:pt x="7" y="2"/>
                </a:cubicBezTo>
                <a:cubicBezTo>
                  <a:pt x="8" y="1"/>
                  <a:pt x="11" y="0"/>
                  <a:pt x="12" y="0"/>
                </a:cubicBezTo>
                <a:cubicBezTo>
                  <a:pt x="13" y="0"/>
                  <a:pt x="13" y="0"/>
                  <a:pt x="13" y="1"/>
                </a:cubicBezTo>
                <a:cubicBezTo>
                  <a:pt x="14" y="1"/>
                  <a:pt x="15" y="3"/>
                  <a:pt x="15" y="4"/>
                </a:cubicBezTo>
                <a:cubicBezTo>
                  <a:pt x="17" y="6"/>
                  <a:pt x="18" y="8"/>
                  <a:pt x="19" y="10"/>
                </a:cubicBezTo>
                <a:cubicBezTo>
                  <a:pt x="20" y="12"/>
                  <a:pt x="21" y="13"/>
                  <a:pt x="21" y="14"/>
                </a:cubicBezTo>
                <a:cubicBezTo>
                  <a:pt x="21" y="17"/>
                  <a:pt x="14" y="20"/>
                  <a:pt x="14" y="22"/>
                </a:cubicBezTo>
                <a:cubicBezTo>
                  <a:pt x="14" y="23"/>
                  <a:pt x="15" y="25"/>
                  <a:pt x="15" y="26"/>
                </a:cubicBezTo>
                <a:cubicBezTo>
                  <a:pt x="19" y="33"/>
                  <a:pt x="24" y="38"/>
                  <a:pt x="32" y="42"/>
                </a:cubicBezTo>
                <a:cubicBezTo>
                  <a:pt x="33" y="43"/>
                  <a:pt x="34" y="44"/>
                  <a:pt x="35" y="44"/>
                </a:cubicBezTo>
                <a:cubicBezTo>
                  <a:pt x="37" y="44"/>
                  <a:pt x="41" y="36"/>
                  <a:pt x="43" y="36"/>
                </a:cubicBezTo>
                <a:cubicBezTo>
                  <a:pt x="45" y="36"/>
                  <a:pt x="46" y="38"/>
                  <a:pt x="47" y="38"/>
                </a:cubicBezTo>
                <a:cubicBezTo>
                  <a:pt x="49" y="40"/>
                  <a:pt x="52" y="41"/>
                  <a:pt x="54" y="42"/>
                </a:cubicBezTo>
                <a:cubicBezTo>
                  <a:pt x="55" y="43"/>
                  <a:pt x="57" y="43"/>
                  <a:pt x="57" y="44"/>
                </a:cubicBezTo>
                <a:cubicBezTo>
                  <a:pt x="57" y="45"/>
                  <a:pt x="57" y="45"/>
                  <a:pt x="57" y="45"/>
                </a:cubicBezTo>
                <a:cubicBezTo>
                  <a:pt x="57" y="47"/>
                  <a:pt x="56" y="49"/>
                  <a:pt x="56" y="5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4" name="Freeform 118"/>
          <p:cNvSpPr>
            <a:spLocks noEditPoints="1"/>
          </p:cNvSpPr>
          <p:nvPr/>
        </p:nvSpPr>
        <p:spPr bwMode="auto">
          <a:xfrm>
            <a:off x="10364788" y="3883819"/>
            <a:ext cx="236538" cy="230188"/>
          </a:xfrm>
          <a:custGeom>
            <a:avLst/>
            <a:gdLst/>
            <a:ahLst/>
            <a:cxnLst>
              <a:cxn ang="0">
                <a:pos x="53" y="58"/>
              </a:cxn>
              <a:cxn ang="0">
                <a:pos x="31" y="67"/>
              </a:cxn>
              <a:cxn ang="0">
                <a:pos x="0" y="36"/>
              </a:cxn>
              <a:cxn ang="0">
                <a:pos x="31" y="5"/>
              </a:cxn>
              <a:cxn ang="0">
                <a:pos x="31" y="36"/>
              </a:cxn>
              <a:cxn ang="0">
                <a:pos x="53" y="58"/>
              </a:cxn>
              <a:cxn ang="0">
                <a:pos x="36" y="31"/>
              </a:cxn>
              <a:cxn ang="0">
                <a:pos x="36" y="0"/>
              </a:cxn>
              <a:cxn ang="0">
                <a:pos x="67" y="31"/>
              </a:cxn>
              <a:cxn ang="0">
                <a:pos x="36" y="31"/>
              </a:cxn>
              <a:cxn ang="0">
                <a:pos x="69" y="36"/>
              </a:cxn>
              <a:cxn ang="0">
                <a:pos x="60" y="58"/>
              </a:cxn>
              <a:cxn ang="0">
                <a:pos x="38" y="36"/>
              </a:cxn>
              <a:cxn ang="0">
                <a:pos x="69" y="36"/>
              </a:cxn>
            </a:cxnLst>
            <a:rect l="0" t="0" r="r" b="b"/>
            <a:pathLst>
              <a:path w="69" h="67">
                <a:moveTo>
                  <a:pt x="53" y="58"/>
                </a:moveTo>
                <a:cubicBezTo>
                  <a:pt x="47" y="64"/>
                  <a:pt x="39" y="67"/>
                  <a:pt x="31" y="67"/>
                </a:cubicBezTo>
                <a:cubicBezTo>
                  <a:pt x="14" y="67"/>
                  <a:pt x="0" y="53"/>
                  <a:pt x="0" y="36"/>
                </a:cubicBezTo>
                <a:cubicBezTo>
                  <a:pt x="0" y="19"/>
                  <a:pt x="14" y="5"/>
                  <a:pt x="31" y="5"/>
                </a:cubicBezTo>
                <a:cubicBezTo>
                  <a:pt x="31" y="36"/>
                  <a:pt x="31" y="36"/>
                  <a:pt x="31" y="36"/>
                </a:cubicBezTo>
                <a:lnTo>
                  <a:pt x="53" y="58"/>
                </a:lnTo>
                <a:close/>
                <a:moveTo>
                  <a:pt x="36" y="31"/>
                </a:moveTo>
                <a:cubicBezTo>
                  <a:pt x="36" y="0"/>
                  <a:pt x="36" y="0"/>
                  <a:pt x="36" y="0"/>
                </a:cubicBezTo>
                <a:cubicBezTo>
                  <a:pt x="53" y="0"/>
                  <a:pt x="67" y="14"/>
                  <a:pt x="67" y="31"/>
                </a:cubicBezTo>
                <a:lnTo>
                  <a:pt x="36" y="31"/>
                </a:lnTo>
                <a:close/>
                <a:moveTo>
                  <a:pt x="69" y="36"/>
                </a:moveTo>
                <a:cubicBezTo>
                  <a:pt x="69" y="45"/>
                  <a:pt x="66" y="53"/>
                  <a:pt x="60" y="58"/>
                </a:cubicBezTo>
                <a:cubicBezTo>
                  <a:pt x="38" y="36"/>
                  <a:pt x="38" y="36"/>
                  <a:pt x="38" y="36"/>
                </a:cubicBezTo>
                <a:lnTo>
                  <a:pt x="69" y="3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5" name="Freeform 119"/>
          <p:cNvSpPr/>
          <p:nvPr/>
        </p:nvSpPr>
        <p:spPr bwMode="auto">
          <a:xfrm>
            <a:off x="1590675" y="4287044"/>
            <a:ext cx="209550" cy="212725"/>
          </a:xfrm>
          <a:custGeom>
            <a:avLst/>
            <a:gdLst/>
            <a:ahLst/>
            <a:cxnLst>
              <a:cxn ang="0">
                <a:pos x="61" y="12"/>
              </a:cxn>
              <a:cxn ang="0">
                <a:pos x="61" y="51"/>
              </a:cxn>
              <a:cxn ang="0">
                <a:pos x="50" y="62"/>
              </a:cxn>
              <a:cxn ang="0">
                <a:pos x="21" y="62"/>
              </a:cxn>
              <a:cxn ang="0">
                <a:pos x="25" y="54"/>
              </a:cxn>
              <a:cxn ang="0">
                <a:pos x="27" y="45"/>
              </a:cxn>
              <a:cxn ang="0">
                <a:pos x="35" y="49"/>
              </a:cxn>
              <a:cxn ang="0">
                <a:pos x="51" y="28"/>
              </a:cxn>
              <a:cxn ang="0">
                <a:pos x="32" y="11"/>
              </a:cxn>
              <a:cxn ang="0">
                <a:pos x="10" y="30"/>
              </a:cxn>
              <a:cxn ang="0">
                <a:pos x="16" y="41"/>
              </a:cxn>
              <a:cxn ang="0">
                <a:pos x="18" y="41"/>
              </a:cxn>
              <a:cxn ang="0">
                <a:pos x="18" y="38"/>
              </a:cxn>
              <a:cxn ang="0">
                <a:pos x="18" y="37"/>
              </a:cxn>
              <a:cxn ang="0">
                <a:pos x="16" y="31"/>
              </a:cxn>
              <a:cxn ang="0">
                <a:pos x="31" y="16"/>
              </a:cxn>
              <a:cxn ang="0">
                <a:pos x="44" y="28"/>
              </a:cxn>
              <a:cxn ang="0">
                <a:pos x="34" y="44"/>
              </a:cxn>
              <a:cxn ang="0">
                <a:pos x="29" y="38"/>
              </a:cxn>
              <a:cxn ang="0">
                <a:pos x="32" y="27"/>
              </a:cxn>
              <a:cxn ang="0">
                <a:pos x="28" y="23"/>
              </a:cxn>
              <a:cxn ang="0">
                <a:pos x="22" y="30"/>
              </a:cxn>
              <a:cxn ang="0">
                <a:pos x="23" y="35"/>
              </a:cxn>
              <a:cxn ang="0">
                <a:pos x="19" y="52"/>
              </a:cxn>
              <a:cxn ang="0">
                <a:pos x="19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</a:cxnLst>
            <a:rect l="0" t="0" r="r" b="b"/>
            <a:pathLst>
              <a:path w="61" h="62">
                <a:moveTo>
                  <a:pt x="61" y="12"/>
                </a:moveTo>
                <a:cubicBezTo>
                  <a:pt x="61" y="51"/>
                  <a:pt x="61" y="51"/>
                  <a:pt x="61" y="51"/>
                </a:cubicBezTo>
                <a:cubicBezTo>
                  <a:pt x="61" y="57"/>
                  <a:pt x="56" y="62"/>
                  <a:pt x="50" y="62"/>
                </a:cubicBezTo>
                <a:cubicBezTo>
                  <a:pt x="21" y="62"/>
                  <a:pt x="21" y="62"/>
                  <a:pt x="21" y="62"/>
                </a:cubicBezTo>
                <a:cubicBezTo>
                  <a:pt x="22" y="60"/>
                  <a:pt x="24" y="57"/>
                  <a:pt x="25" y="54"/>
                </a:cubicBezTo>
                <a:cubicBezTo>
                  <a:pt x="25" y="54"/>
                  <a:pt x="25" y="52"/>
                  <a:pt x="27" y="45"/>
                </a:cubicBezTo>
                <a:cubicBezTo>
                  <a:pt x="28" y="47"/>
                  <a:pt x="31" y="49"/>
                  <a:pt x="35" y="49"/>
                </a:cubicBezTo>
                <a:cubicBezTo>
                  <a:pt x="44" y="49"/>
                  <a:pt x="51" y="40"/>
                  <a:pt x="51" y="28"/>
                </a:cubicBezTo>
                <a:cubicBezTo>
                  <a:pt x="51" y="19"/>
                  <a:pt x="43" y="11"/>
                  <a:pt x="32" y="11"/>
                </a:cubicBezTo>
                <a:cubicBezTo>
                  <a:pt x="17" y="11"/>
                  <a:pt x="10" y="21"/>
                  <a:pt x="10" y="30"/>
                </a:cubicBezTo>
                <a:cubicBezTo>
                  <a:pt x="10" y="35"/>
                  <a:pt x="12" y="40"/>
                  <a:pt x="16" y="41"/>
                </a:cubicBezTo>
                <a:cubicBezTo>
                  <a:pt x="17" y="42"/>
                  <a:pt x="18" y="41"/>
                  <a:pt x="18" y="41"/>
                </a:cubicBezTo>
                <a:cubicBezTo>
                  <a:pt x="18" y="40"/>
                  <a:pt x="18" y="39"/>
                  <a:pt x="18" y="38"/>
                </a:cubicBezTo>
                <a:cubicBezTo>
                  <a:pt x="19" y="37"/>
                  <a:pt x="19" y="37"/>
                  <a:pt x="18" y="37"/>
                </a:cubicBezTo>
                <a:cubicBezTo>
                  <a:pt x="17" y="35"/>
                  <a:pt x="16" y="33"/>
                  <a:pt x="16" y="31"/>
                </a:cubicBezTo>
                <a:cubicBezTo>
                  <a:pt x="16" y="23"/>
                  <a:pt x="22" y="16"/>
                  <a:pt x="31" y="16"/>
                </a:cubicBezTo>
                <a:cubicBezTo>
                  <a:pt x="39" y="16"/>
                  <a:pt x="44" y="21"/>
                  <a:pt x="44" y="28"/>
                </a:cubicBezTo>
                <a:cubicBezTo>
                  <a:pt x="44" y="36"/>
                  <a:pt x="40" y="44"/>
                  <a:pt x="34" y="44"/>
                </a:cubicBezTo>
                <a:cubicBezTo>
                  <a:pt x="31" y="44"/>
                  <a:pt x="28" y="41"/>
                  <a:pt x="29" y="38"/>
                </a:cubicBezTo>
                <a:cubicBezTo>
                  <a:pt x="30" y="34"/>
                  <a:pt x="32" y="30"/>
                  <a:pt x="32" y="27"/>
                </a:cubicBezTo>
                <a:cubicBezTo>
                  <a:pt x="32" y="25"/>
                  <a:pt x="31" y="23"/>
                  <a:pt x="28" y="23"/>
                </a:cubicBezTo>
                <a:cubicBezTo>
                  <a:pt x="25" y="23"/>
                  <a:pt x="22" y="26"/>
                  <a:pt x="22" y="30"/>
                </a:cubicBezTo>
                <a:cubicBezTo>
                  <a:pt x="22" y="30"/>
                  <a:pt x="22" y="33"/>
                  <a:pt x="23" y="35"/>
                </a:cubicBezTo>
                <a:cubicBezTo>
                  <a:pt x="20" y="49"/>
                  <a:pt x="19" y="52"/>
                  <a:pt x="19" y="52"/>
                </a:cubicBezTo>
                <a:cubicBezTo>
                  <a:pt x="18" y="56"/>
                  <a:pt x="18" y="60"/>
                  <a:pt x="19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6" name="Freeform 120"/>
          <p:cNvSpPr>
            <a:spLocks noEditPoints="1"/>
          </p:cNvSpPr>
          <p:nvPr/>
        </p:nvSpPr>
        <p:spPr bwMode="auto">
          <a:xfrm>
            <a:off x="2020888" y="4287044"/>
            <a:ext cx="212725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2" y="31"/>
              </a:cxn>
              <a:cxn ang="0">
                <a:pos x="31" y="62"/>
              </a:cxn>
              <a:cxn ang="0">
                <a:pos x="31" y="9"/>
              </a:cxn>
              <a:cxn ang="0">
                <a:pos x="9" y="31"/>
              </a:cxn>
              <a:cxn ang="0">
                <a:pos x="31" y="53"/>
              </a:cxn>
              <a:cxn ang="0">
                <a:pos x="53" y="31"/>
              </a:cxn>
              <a:cxn ang="0">
                <a:pos x="31" y="9"/>
              </a:cxn>
              <a:cxn ang="0">
                <a:pos x="47" y="34"/>
              </a:cxn>
              <a:cxn ang="0">
                <a:pos x="25" y="46"/>
              </a:cxn>
              <a:cxn ang="0">
                <a:pos x="24" y="47"/>
              </a:cxn>
              <a:cxn ang="0">
                <a:pos x="22" y="46"/>
              </a:cxn>
              <a:cxn ang="0">
                <a:pos x="21" y="44"/>
              </a:cxn>
              <a:cxn ang="0">
                <a:pos x="21" y="18"/>
              </a:cxn>
              <a:cxn ang="0">
                <a:pos x="22" y="16"/>
              </a:cxn>
              <a:cxn ang="0">
                <a:pos x="25" y="16"/>
              </a:cxn>
              <a:cxn ang="0">
                <a:pos x="47" y="29"/>
              </a:cxn>
              <a:cxn ang="0">
                <a:pos x="48" y="31"/>
              </a:cxn>
              <a:cxn ang="0">
                <a:pos x="47" y="34"/>
              </a:cxn>
            </a:cxnLst>
            <a:rect l="0" t="0" r="r" b="b"/>
            <a:pathLst>
              <a:path w="62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ubicBezTo>
                  <a:pt x="62" y="48"/>
                  <a:pt x="48" y="62"/>
                  <a:pt x="31" y="62"/>
                </a:cubicBezTo>
                <a:close/>
                <a:moveTo>
                  <a:pt x="31" y="9"/>
                </a:moveTo>
                <a:cubicBezTo>
                  <a:pt x="19" y="9"/>
                  <a:pt x="9" y="19"/>
                  <a:pt x="9" y="31"/>
                </a:cubicBezTo>
                <a:cubicBezTo>
                  <a:pt x="9" y="43"/>
                  <a:pt x="19" y="53"/>
                  <a:pt x="31" y="53"/>
                </a:cubicBezTo>
                <a:cubicBezTo>
                  <a:pt x="43" y="53"/>
                  <a:pt x="53" y="43"/>
                  <a:pt x="53" y="31"/>
                </a:cubicBezTo>
                <a:cubicBezTo>
                  <a:pt x="53" y="19"/>
                  <a:pt x="43" y="9"/>
                  <a:pt x="31" y="9"/>
                </a:cubicBezTo>
                <a:close/>
                <a:moveTo>
                  <a:pt x="47" y="34"/>
                </a:moveTo>
                <a:cubicBezTo>
                  <a:pt x="25" y="46"/>
                  <a:pt x="25" y="46"/>
                  <a:pt x="25" y="46"/>
                </a:cubicBezTo>
                <a:cubicBezTo>
                  <a:pt x="24" y="47"/>
                  <a:pt x="24" y="47"/>
                  <a:pt x="24" y="47"/>
                </a:cubicBezTo>
                <a:cubicBezTo>
                  <a:pt x="23" y="47"/>
                  <a:pt x="23" y="47"/>
                  <a:pt x="22" y="46"/>
                </a:cubicBezTo>
                <a:cubicBezTo>
                  <a:pt x="22" y="46"/>
                  <a:pt x="21" y="45"/>
                  <a:pt x="21" y="44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2" y="17"/>
                  <a:pt x="22" y="16"/>
                </a:cubicBezTo>
                <a:cubicBezTo>
                  <a:pt x="23" y="16"/>
                  <a:pt x="24" y="16"/>
                  <a:pt x="25" y="16"/>
                </a:cubicBezTo>
                <a:cubicBezTo>
                  <a:pt x="47" y="29"/>
                  <a:pt x="47" y="29"/>
                  <a:pt x="47" y="29"/>
                </a:cubicBezTo>
                <a:cubicBezTo>
                  <a:pt x="48" y="30"/>
                  <a:pt x="48" y="30"/>
                  <a:pt x="48" y="31"/>
                </a:cubicBezTo>
                <a:cubicBezTo>
                  <a:pt x="48" y="32"/>
                  <a:pt x="48" y="33"/>
                  <a:pt x="47" y="34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7" name="Freeform 121"/>
          <p:cNvSpPr>
            <a:spLocks noEditPoints="1"/>
          </p:cNvSpPr>
          <p:nvPr/>
        </p:nvSpPr>
        <p:spPr bwMode="auto">
          <a:xfrm>
            <a:off x="2514601" y="4287044"/>
            <a:ext cx="214313" cy="212725"/>
          </a:xfrm>
          <a:custGeom>
            <a:avLst/>
            <a:gdLst/>
            <a:ahLst/>
            <a:cxnLst>
              <a:cxn ang="0">
                <a:pos x="62" y="51"/>
              </a:cxn>
              <a:cxn ang="0">
                <a:pos x="51" y="62"/>
              </a:cxn>
              <a:cxn ang="0">
                <a:pos x="12" y="62"/>
              </a:cxn>
              <a:cxn ang="0">
                <a:pos x="0" y="51"/>
              </a:cxn>
              <a:cxn ang="0">
                <a:pos x="0" y="12"/>
              </a:cxn>
              <a:cxn ang="0">
                <a:pos x="12" y="0"/>
              </a:cxn>
              <a:cxn ang="0">
                <a:pos x="51" y="0"/>
              </a:cxn>
              <a:cxn ang="0">
                <a:pos x="62" y="12"/>
              </a:cxn>
              <a:cxn ang="0">
                <a:pos x="62" y="51"/>
              </a:cxn>
              <a:cxn ang="0">
                <a:pos x="52" y="29"/>
              </a:cxn>
              <a:cxn ang="0">
                <a:pos x="49" y="26"/>
              </a:cxn>
              <a:cxn ang="0">
                <a:pos x="36" y="26"/>
              </a:cxn>
              <a:cxn ang="0">
                <a:pos x="36" y="13"/>
              </a:cxn>
              <a:cxn ang="0">
                <a:pos x="34" y="11"/>
              </a:cxn>
              <a:cxn ang="0">
                <a:pos x="29" y="11"/>
              </a:cxn>
              <a:cxn ang="0">
                <a:pos x="26" y="13"/>
              </a:cxn>
              <a:cxn ang="0">
                <a:pos x="26" y="26"/>
              </a:cxn>
              <a:cxn ang="0">
                <a:pos x="13" y="26"/>
              </a:cxn>
              <a:cxn ang="0">
                <a:pos x="11" y="29"/>
              </a:cxn>
              <a:cxn ang="0">
                <a:pos x="11" y="34"/>
              </a:cxn>
              <a:cxn ang="0">
                <a:pos x="13" y="36"/>
              </a:cxn>
              <a:cxn ang="0">
                <a:pos x="26" y="36"/>
              </a:cxn>
              <a:cxn ang="0">
                <a:pos x="26" y="49"/>
              </a:cxn>
              <a:cxn ang="0">
                <a:pos x="29" y="52"/>
              </a:cxn>
              <a:cxn ang="0">
                <a:pos x="34" y="52"/>
              </a:cxn>
              <a:cxn ang="0">
                <a:pos x="36" y="49"/>
              </a:cxn>
              <a:cxn ang="0">
                <a:pos x="36" y="36"/>
              </a:cxn>
              <a:cxn ang="0">
                <a:pos x="49" y="36"/>
              </a:cxn>
              <a:cxn ang="0">
                <a:pos x="52" y="34"/>
              </a:cxn>
              <a:cxn ang="0">
                <a:pos x="52" y="29"/>
              </a:cxn>
            </a:cxnLst>
            <a:rect l="0" t="0" r="r" b="b"/>
            <a:pathLst>
              <a:path w="62" h="62">
                <a:moveTo>
                  <a:pt x="62" y="51"/>
                </a:moveTo>
                <a:cubicBezTo>
                  <a:pt x="62" y="57"/>
                  <a:pt x="57" y="62"/>
                  <a:pt x="51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6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6"/>
                  <a:pt x="62" y="12"/>
                </a:cubicBezTo>
                <a:lnTo>
                  <a:pt x="62" y="51"/>
                </a:lnTo>
                <a:close/>
                <a:moveTo>
                  <a:pt x="52" y="29"/>
                </a:moveTo>
                <a:cubicBezTo>
                  <a:pt x="52" y="27"/>
                  <a:pt x="51" y="26"/>
                  <a:pt x="49" y="26"/>
                </a:cubicBezTo>
                <a:cubicBezTo>
                  <a:pt x="36" y="26"/>
                  <a:pt x="36" y="26"/>
                  <a:pt x="36" y="26"/>
                </a:cubicBezTo>
                <a:cubicBezTo>
                  <a:pt x="36" y="13"/>
                  <a:pt x="36" y="13"/>
                  <a:pt x="36" y="13"/>
                </a:cubicBezTo>
                <a:cubicBezTo>
                  <a:pt x="36" y="12"/>
                  <a:pt x="35" y="11"/>
                  <a:pt x="34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7" y="11"/>
                  <a:pt x="26" y="12"/>
                  <a:pt x="26" y="13"/>
                </a:cubicBezTo>
                <a:cubicBezTo>
                  <a:pt x="26" y="26"/>
                  <a:pt x="26" y="26"/>
                  <a:pt x="26" y="26"/>
                </a:cubicBezTo>
                <a:cubicBezTo>
                  <a:pt x="13" y="26"/>
                  <a:pt x="13" y="26"/>
                  <a:pt x="13" y="26"/>
                </a:cubicBezTo>
                <a:cubicBezTo>
                  <a:pt x="12" y="26"/>
                  <a:pt x="11" y="27"/>
                  <a:pt x="11" y="29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5"/>
                  <a:pt x="12" y="36"/>
                  <a:pt x="13" y="36"/>
                </a:cubicBezTo>
                <a:cubicBezTo>
                  <a:pt x="26" y="36"/>
                  <a:pt x="26" y="36"/>
                  <a:pt x="26" y="36"/>
                </a:cubicBezTo>
                <a:cubicBezTo>
                  <a:pt x="26" y="49"/>
                  <a:pt x="26" y="49"/>
                  <a:pt x="26" y="49"/>
                </a:cubicBezTo>
                <a:cubicBezTo>
                  <a:pt x="26" y="51"/>
                  <a:pt x="27" y="52"/>
                  <a:pt x="29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5" y="52"/>
                  <a:pt x="36" y="51"/>
                  <a:pt x="36" y="49"/>
                </a:cubicBezTo>
                <a:cubicBezTo>
                  <a:pt x="36" y="36"/>
                  <a:pt x="36" y="36"/>
                  <a:pt x="36" y="36"/>
                </a:cubicBezTo>
                <a:cubicBezTo>
                  <a:pt x="49" y="36"/>
                  <a:pt x="49" y="36"/>
                  <a:pt x="49" y="36"/>
                </a:cubicBezTo>
                <a:cubicBezTo>
                  <a:pt x="51" y="36"/>
                  <a:pt x="52" y="35"/>
                  <a:pt x="52" y="34"/>
                </a:cubicBezTo>
                <a:lnTo>
                  <a:pt x="52" y="2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8" name="Freeform 122"/>
          <p:cNvSpPr/>
          <p:nvPr/>
        </p:nvSpPr>
        <p:spPr bwMode="auto">
          <a:xfrm>
            <a:off x="3009901" y="4269581"/>
            <a:ext cx="230188" cy="217488"/>
          </a:xfrm>
          <a:custGeom>
            <a:avLst/>
            <a:gdLst/>
            <a:ahLst/>
            <a:cxnLst>
              <a:cxn ang="0">
                <a:pos x="60" y="52"/>
              </a:cxn>
              <a:cxn ang="0">
                <a:pos x="49" y="48"/>
              </a:cxn>
              <a:cxn ang="0">
                <a:pos x="45" y="53"/>
              </a:cxn>
              <a:cxn ang="0">
                <a:pos x="46" y="62"/>
              </a:cxn>
              <a:cxn ang="0">
                <a:pos x="46" y="62"/>
              </a:cxn>
              <a:cxn ang="0">
                <a:pos x="45" y="62"/>
              </a:cxn>
              <a:cxn ang="0">
                <a:pos x="32" y="63"/>
              </a:cxn>
              <a:cxn ang="0">
                <a:pos x="26" y="59"/>
              </a:cxn>
              <a:cxn ang="0">
                <a:pos x="31" y="48"/>
              </a:cxn>
              <a:cxn ang="0">
                <a:pos x="23" y="41"/>
              </a:cxn>
              <a:cxn ang="0">
                <a:pos x="15" y="48"/>
              </a:cxn>
              <a:cxn ang="0">
                <a:pos x="19" y="58"/>
              </a:cxn>
              <a:cxn ang="0">
                <a:pos x="17" y="62"/>
              </a:cxn>
              <a:cxn ang="0">
                <a:pos x="13" y="63"/>
              </a:cxn>
              <a:cxn ang="0">
                <a:pos x="3" y="62"/>
              </a:cxn>
              <a:cxn ang="0">
                <a:pos x="0" y="62"/>
              </a:cxn>
              <a:cxn ang="0">
                <a:pos x="0" y="62"/>
              </a:cxn>
              <a:cxn ang="0">
                <a:pos x="0" y="62"/>
              </a:cxn>
              <a:cxn ang="0">
                <a:pos x="0" y="21"/>
              </a:cxn>
              <a:cxn ang="0">
                <a:pos x="3" y="21"/>
              </a:cxn>
              <a:cxn ang="0">
                <a:pos x="13" y="22"/>
              </a:cxn>
              <a:cxn ang="0">
                <a:pos x="17" y="21"/>
              </a:cxn>
              <a:cxn ang="0">
                <a:pos x="19" y="17"/>
              </a:cxn>
              <a:cxn ang="0">
                <a:pos x="15" y="7"/>
              </a:cxn>
              <a:cxn ang="0">
                <a:pos x="23" y="0"/>
              </a:cxn>
              <a:cxn ang="0">
                <a:pos x="31" y="7"/>
              </a:cxn>
              <a:cxn ang="0">
                <a:pos x="26" y="18"/>
              </a:cxn>
              <a:cxn ang="0">
                <a:pos x="32" y="22"/>
              </a:cxn>
              <a:cxn ang="0">
                <a:pos x="46" y="21"/>
              </a:cxn>
              <a:cxn ang="0">
                <a:pos x="46" y="21"/>
              </a:cxn>
              <a:cxn ang="0">
                <a:pos x="46" y="24"/>
              </a:cxn>
              <a:cxn ang="0">
                <a:pos x="45" y="34"/>
              </a:cxn>
              <a:cxn ang="0">
                <a:pos x="46" y="38"/>
              </a:cxn>
              <a:cxn ang="0">
                <a:pos x="50" y="40"/>
              </a:cxn>
              <a:cxn ang="0">
                <a:pos x="60" y="36"/>
              </a:cxn>
              <a:cxn ang="0">
                <a:pos x="67" y="44"/>
              </a:cxn>
              <a:cxn ang="0">
                <a:pos x="60" y="52"/>
              </a:cxn>
            </a:cxnLst>
            <a:rect l="0" t="0" r="r" b="b"/>
            <a:pathLst>
              <a:path w="67" h="63">
                <a:moveTo>
                  <a:pt x="60" y="52"/>
                </a:moveTo>
                <a:cubicBezTo>
                  <a:pt x="55" y="52"/>
                  <a:pt x="54" y="48"/>
                  <a:pt x="49" y="48"/>
                </a:cubicBezTo>
                <a:cubicBezTo>
                  <a:pt x="46" y="48"/>
                  <a:pt x="45" y="50"/>
                  <a:pt x="45" y="53"/>
                </a:cubicBezTo>
                <a:cubicBezTo>
                  <a:pt x="45" y="56"/>
                  <a:pt x="46" y="59"/>
                  <a:pt x="46" y="62"/>
                </a:cubicBezTo>
                <a:cubicBezTo>
                  <a:pt x="46" y="62"/>
                  <a:pt x="46" y="62"/>
                  <a:pt x="46" y="62"/>
                </a:cubicBezTo>
                <a:cubicBezTo>
                  <a:pt x="46" y="62"/>
                  <a:pt x="45" y="62"/>
                  <a:pt x="45" y="62"/>
                </a:cubicBezTo>
                <a:cubicBezTo>
                  <a:pt x="41" y="62"/>
                  <a:pt x="36" y="63"/>
                  <a:pt x="32" y="63"/>
                </a:cubicBezTo>
                <a:cubicBezTo>
                  <a:pt x="29" y="63"/>
                  <a:pt x="26" y="62"/>
                  <a:pt x="26" y="59"/>
                </a:cubicBezTo>
                <a:cubicBezTo>
                  <a:pt x="26" y="54"/>
                  <a:pt x="31" y="53"/>
                  <a:pt x="31" y="48"/>
                </a:cubicBezTo>
                <a:cubicBezTo>
                  <a:pt x="31" y="44"/>
                  <a:pt x="27" y="41"/>
                  <a:pt x="23" y="41"/>
                </a:cubicBezTo>
                <a:cubicBezTo>
                  <a:pt x="19" y="41"/>
                  <a:pt x="15" y="44"/>
                  <a:pt x="15" y="48"/>
                </a:cubicBezTo>
                <a:cubicBezTo>
                  <a:pt x="15" y="53"/>
                  <a:pt x="19" y="56"/>
                  <a:pt x="19" y="58"/>
                </a:cubicBezTo>
                <a:cubicBezTo>
                  <a:pt x="19" y="60"/>
                  <a:pt x="18" y="61"/>
                  <a:pt x="17" y="62"/>
                </a:cubicBezTo>
                <a:cubicBezTo>
                  <a:pt x="16" y="63"/>
                  <a:pt x="14" y="63"/>
                  <a:pt x="13" y="63"/>
                </a:cubicBezTo>
                <a:cubicBezTo>
                  <a:pt x="9" y="63"/>
                  <a:pt x="6" y="63"/>
                  <a:pt x="3" y="62"/>
                </a:cubicBezTo>
                <a:cubicBezTo>
                  <a:pt x="2" y="62"/>
                  <a:pt x="1" y="62"/>
                  <a:pt x="0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2" y="21"/>
                  <a:pt x="3" y="21"/>
                </a:cubicBezTo>
                <a:cubicBezTo>
                  <a:pt x="6" y="22"/>
                  <a:pt x="9" y="22"/>
                  <a:pt x="13" y="22"/>
                </a:cubicBezTo>
                <a:cubicBezTo>
                  <a:pt x="14" y="22"/>
                  <a:pt x="16" y="22"/>
                  <a:pt x="17" y="21"/>
                </a:cubicBezTo>
                <a:cubicBezTo>
                  <a:pt x="18" y="20"/>
                  <a:pt x="19" y="19"/>
                  <a:pt x="19" y="17"/>
                </a:cubicBezTo>
                <a:cubicBezTo>
                  <a:pt x="19" y="15"/>
                  <a:pt x="15" y="12"/>
                  <a:pt x="15" y="7"/>
                </a:cubicBezTo>
                <a:cubicBezTo>
                  <a:pt x="15" y="3"/>
                  <a:pt x="19" y="0"/>
                  <a:pt x="23" y="0"/>
                </a:cubicBezTo>
                <a:cubicBezTo>
                  <a:pt x="27" y="0"/>
                  <a:pt x="31" y="3"/>
                  <a:pt x="31" y="7"/>
                </a:cubicBezTo>
                <a:cubicBezTo>
                  <a:pt x="31" y="12"/>
                  <a:pt x="26" y="13"/>
                  <a:pt x="26" y="18"/>
                </a:cubicBezTo>
                <a:cubicBezTo>
                  <a:pt x="26" y="21"/>
                  <a:pt x="29" y="22"/>
                  <a:pt x="32" y="22"/>
                </a:cubicBezTo>
                <a:cubicBezTo>
                  <a:pt x="37" y="22"/>
                  <a:pt x="41" y="21"/>
                  <a:pt x="46" y="21"/>
                </a:cubicBezTo>
                <a:cubicBezTo>
                  <a:pt x="46" y="21"/>
                  <a:pt x="46" y="21"/>
                  <a:pt x="46" y="21"/>
                </a:cubicBezTo>
                <a:cubicBezTo>
                  <a:pt x="46" y="21"/>
                  <a:pt x="46" y="23"/>
                  <a:pt x="46" y="24"/>
                </a:cubicBezTo>
                <a:cubicBezTo>
                  <a:pt x="45" y="27"/>
                  <a:pt x="45" y="30"/>
                  <a:pt x="45" y="34"/>
                </a:cubicBezTo>
                <a:cubicBezTo>
                  <a:pt x="45" y="35"/>
                  <a:pt x="45" y="37"/>
                  <a:pt x="46" y="38"/>
                </a:cubicBezTo>
                <a:cubicBezTo>
                  <a:pt x="47" y="39"/>
                  <a:pt x="48" y="40"/>
                  <a:pt x="50" y="40"/>
                </a:cubicBezTo>
                <a:cubicBezTo>
                  <a:pt x="52" y="40"/>
                  <a:pt x="55" y="36"/>
                  <a:pt x="60" y="36"/>
                </a:cubicBezTo>
                <a:cubicBezTo>
                  <a:pt x="64" y="36"/>
                  <a:pt x="67" y="40"/>
                  <a:pt x="67" y="44"/>
                </a:cubicBezTo>
                <a:cubicBezTo>
                  <a:pt x="67" y="49"/>
                  <a:pt x="64" y="52"/>
                  <a:pt x="60" y="5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9" name="Freeform 123"/>
          <p:cNvSpPr>
            <a:spLocks noEditPoints="1"/>
          </p:cNvSpPr>
          <p:nvPr/>
        </p:nvSpPr>
        <p:spPr bwMode="auto">
          <a:xfrm>
            <a:off x="3505201" y="4287044"/>
            <a:ext cx="212725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2" y="31"/>
              </a:cxn>
              <a:cxn ang="0">
                <a:pos x="31" y="62"/>
              </a:cxn>
              <a:cxn ang="0">
                <a:pos x="32" y="11"/>
              </a:cxn>
              <a:cxn ang="0">
                <a:pos x="17" y="19"/>
              </a:cxn>
              <a:cxn ang="0">
                <a:pos x="18" y="21"/>
              </a:cxn>
              <a:cxn ang="0">
                <a:pos x="23" y="25"/>
              </a:cxn>
              <a:cxn ang="0">
                <a:pos x="24" y="25"/>
              </a:cxn>
              <a:cxn ang="0">
                <a:pos x="25" y="25"/>
              </a:cxn>
              <a:cxn ang="0">
                <a:pos x="28" y="21"/>
              </a:cxn>
              <a:cxn ang="0">
                <a:pos x="32" y="20"/>
              </a:cxn>
              <a:cxn ang="0">
                <a:pos x="36" y="24"/>
              </a:cxn>
              <a:cxn ang="0">
                <a:pos x="33" y="28"/>
              </a:cxn>
              <a:cxn ang="0">
                <a:pos x="26" y="36"/>
              </a:cxn>
              <a:cxn ang="0">
                <a:pos x="26" y="38"/>
              </a:cxn>
              <a:cxn ang="0">
                <a:pos x="27" y="39"/>
              </a:cxn>
              <a:cxn ang="0">
                <a:pos x="35" y="39"/>
              </a:cxn>
              <a:cxn ang="0">
                <a:pos x="36" y="38"/>
              </a:cxn>
              <a:cxn ang="0">
                <a:pos x="40" y="34"/>
              </a:cxn>
              <a:cxn ang="0">
                <a:pos x="47" y="24"/>
              </a:cxn>
              <a:cxn ang="0">
                <a:pos x="32" y="11"/>
              </a:cxn>
              <a:cxn ang="0">
                <a:pos x="36" y="43"/>
              </a:cxn>
              <a:cxn ang="0">
                <a:pos x="35" y="42"/>
              </a:cxn>
              <a:cxn ang="0">
                <a:pos x="27" y="42"/>
              </a:cxn>
              <a:cxn ang="0">
                <a:pos x="26" y="43"/>
              </a:cxn>
              <a:cxn ang="0">
                <a:pos x="26" y="51"/>
              </a:cxn>
              <a:cxn ang="0">
                <a:pos x="27" y="52"/>
              </a:cxn>
              <a:cxn ang="0">
                <a:pos x="35" y="52"/>
              </a:cxn>
              <a:cxn ang="0">
                <a:pos x="36" y="51"/>
              </a:cxn>
              <a:cxn ang="0">
                <a:pos x="36" y="43"/>
              </a:cxn>
            </a:cxnLst>
            <a:rect l="0" t="0" r="r" b="b"/>
            <a:pathLst>
              <a:path w="62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ubicBezTo>
                  <a:pt x="62" y="48"/>
                  <a:pt x="48" y="62"/>
                  <a:pt x="31" y="62"/>
                </a:cubicBezTo>
                <a:close/>
                <a:moveTo>
                  <a:pt x="32" y="11"/>
                </a:moveTo>
                <a:cubicBezTo>
                  <a:pt x="26" y="11"/>
                  <a:pt x="21" y="14"/>
                  <a:pt x="17" y="19"/>
                </a:cubicBezTo>
                <a:cubicBezTo>
                  <a:pt x="17" y="20"/>
                  <a:pt x="17" y="21"/>
                  <a:pt x="18" y="21"/>
                </a:cubicBezTo>
                <a:cubicBezTo>
                  <a:pt x="23" y="25"/>
                  <a:pt x="23" y="25"/>
                  <a:pt x="23" y="25"/>
                </a:cubicBezTo>
                <a:cubicBezTo>
                  <a:pt x="23" y="25"/>
                  <a:pt x="23" y="25"/>
                  <a:pt x="24" y="25"/>
                </a:cubicBezTo>
                <a:cubicBezTo>
                  <a:pt x="24" y="25"/>
                  <a:pt x="24" y="25"/>
                  <a:pt x="25" y="25"/>
                </a:cubicBezTo>
                <a:cubicBezTo>
                  <a:pt x="27" y="22"/>
                  <a:pt x="27" y="22"/>
                  <a:pt x="28" y="21"/>
                </a:cubicBezTo>
                <a:cubicBezTo>
                  <a:pt x="29" y="21"/>
                  <a:pt x="30" y="20"/>
                  <a:pt x="32" y="20"/>
                </a:cubicBezTo>
                <a:cubicBezTo>
                  <a:pt x="34" y="20"/>
                  <a:pt x="36" y="22"/>
                  <a:pt x="36" y="24"/>
                </a:cubicBezTo>
                <a:cubicBezTo>
                  <a:pt x="36" y="26"/>
                  <a:pt x="35" y="27"/>
                  <a:pt x="33" y="28"/>
                </a:cubicBezTo>
                <a:cubicBezTo>
                  <a:pt x="30" y="29"/>
                  <a:pt x="26" y="32"/>
                  <a:pt x="26" y="36"/>
                </a:cubicBezTo>
                <a:cubicBezTo>
                  <a:pt x="26" y="38"/>
                  <a:pt x="26" y="38"/>
                  <a:pt x="26" y="38"/>
                </a:cubicBezTo>
                <a:cubicBezTo>
                  <a:pt x="26" y="38"/>
                  <a:pt x="27" y="39"/>
                  <a:pt x="27" y="39"/>
                </a:cubicBezTo>
                <a:cubicBezTo>
                  <a:pt x="35" y="39"/>
                  <a:pt x="35" y="39"/>
                  <a:pt x="35" y="39"/>
                </a:cubicBezTo>
                <a:cubicBezTo>
                  <a:pt x="36" y="39"/>
                  <a:pt x="36" y="38"/>
                  <a:pt x="36" y="38"/>
                </a:cubicBezTo>
                <a:cubicBezTo>
                  <a:pt x="36" y="37"/>
                  <a:pt x="38" y="35"/>
                  <a:pt x="40" y="34"/>
                </a:cubicBezTo>
                <a:cubicBezTo>
                  <a:pt x="43" y="32"/>
                  <a:pt x="47" y="30"/>
                  <a:pt x="47" y="24"/>
                </a:cubicBezTo>
                <a:cubicBezTo>
                  <a:pt x="47" y="16"/>
                  <a:pt x="39" y="11"/>
                  <a:pt x="32" y="11"/>
                </a:cubicBezTo>
                <a:close/>
                <a:moveTo>
                  <a:pt x="36" y="43"/>
                </a:moveTo>
                <a:cubicBezTo>
                  <a:pt x="36" y="42"/>
                  <a:pt x="36" y="42"/>
                  <a:pt x="35" y="42"/>
                </a:cubicBezTo>
                <a:cubicBezTo>
                  <a:pt x="27" y="42"/>
                  <a:pt x="27" y="42"/>
                  <a:pt x="27" y="42"/>
                </a:cubicBezTo>
                <a:cubicBezTo>
                  <a:pt x="27" y="42"/>
                  <a:pt x="26" y="42"/>
                  <a:pt x="26" y="43"/>
                </a:cubicBezTo>
                <a:cubicBezTo>
                  <a:pt x="26" y="51"/>
                  <a:pt x="26" y="51"/>
                  <a:pt x="26" y="51"/>
                </a:cubicBezTo>
                <a:cubicBezTo>
                  <a:pt x="26" y="51"/>
                  <a:pt x="27" y="52"/>
                  <a:pt x="27" y="52"/>
                </a:cubicBezTo>
                <a:cubicBezTo>
                  <a:pt x="35" y="52"/>
                  <a:pt x="35" y="52"/>
                  <a:pt x="35" y="52"/>
                </a:cubicBezTo>
                <a:cubicBezTo>
                  <a:pt x="36" y="52"/>
                  <a:pt x="36" y="51"/>
                  <a:pt x="36" y="51"/>
                </a:cubicBezTo>
                <a:lnTo>
                  <a:pt x="36" y="4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0" name="Freeform 124"/>
          <p:cNvSpPr>
            <a:spLocks noEditPoints="1"/>
          </p:cNvSpPr>
          <p:nvPr/>
        </p:nvSpPr>
        <p:spPr bwMode="auto">
          <a:xfrm>
            <a:off x="4000501" y="4275931"/>
            <a:ext cx="246063" cy="220663"/>
          </a:xfrm>
          <a:custGeom>
            <a:avLst/>
            <a:gdLst/>
            <a:ahLst/>
            <a:cxnLst>
              <a:cxn ang="0">
                <a:pos x="72" y="15"/>
              </a:cxn>
              <a:cxn ang="0">
                <a:pos x="59" y="28"/>
              </a:cxn>
              <a:cxn ang="0">
                <a:pos x="58" y="28"/>
              </a:cxn>
              <a:cxn ang="0">
                <a:pos x="57" y="27"/>
              </a:cxn>
              <a:cxn ang="0">
                <a:pos x="57" y="19"/>
              </a:cxn>
              <a:cxn ang="0">
                <a:pos x="47" y="19"/>
              </a:cxn>
              <a:cxn ang="0">
                <a:pos x="37" y="27"/>
              </a:cxn>
              <a:cxn ang="0">
                <a:pos x="33" y="34"/>
              </a:cxn>
              <a:cxn ang="0">
                <a:pos x="11" y="55"/>
              </a:cxn>
              <a:cxn ang="0">
                <a:pos x="2" y="55"/>
              </a:cxn>
              <a:cxn ang="0">
                <a:pos x="0" y="54"/>
              </a:cxn>
              <a:cxn ang="0">
                <a:pos x="0" y="46"/>
              </a:cxn>
              <a:cxn ang="0">
                <a:pos x="2" y="45"/>
              </a:cxn>
              <a:cxn ang="0">
                <a:pos x="11" y="45"/>
              </a:cxn>
              <a:cxn ang="0">
                <a:pos x="21" y="37"/>
              </a:cxn>
              <a:cxn ang="0">
                <a:pos x="24" y="30"/>
              </a:cxn>
              <a:cxn ang="0">
                <a:pos x="47" y="9"/>
              </a:cxn>
              <a:cxn ang="0">
                <a:pos x="57" y="9"/>
              </a:cxn>
              <a:cxn ang="0">
                <a:pos x="57" y="1"/>
              </a:cxn>
              <a:cxn ang="0">
                <a:pos x="58" y="0"/>
              </a:cxn>
              <a:cxn ang="0">
                <a:pos x="59" y="0"/>
              </a:cxn>
              <a:cxn ang="0">
                <a:pos x="72" y="13"/>
              </a:cxn>
              <a:cxn ang="0">
                <a:pos x="72" y="14"/>
              </a:cxn>
              <a:cxn ang="0">
                <a:pos x="72" y="15"/>
              </a:cxn>
              <a:cxn ang="0">
                <a:pos x="22" y="29"/>
              </a:cxn>
              <a:cxn ang="0">
                <a:pos x="11" y="19"/>
              </a:cxn>
              <a:cxn ang="0">
                <a:pos x="2" y="19"/>
              </a:cxn>
              <a:cxn ang="0">
                <a:pos x="0" y="18"/>
              </a:cxn>
              <a:cxn ang="0">
                <a:pos x="0" y="10"/>
              </a:cxn>
              <a:cxn ang="0">
                <a:pos x="2" y="9"/>
              </a:cxn>
              <a:cxn ang="0">
                <a:pos x="11" y="9"/>
              </a:cxn>
              <a:cxn ang="0">
                <a:pos x="27" y="18"/>
              </a:cxn>
              <a:cxn ang="0">
                <a:pos x="22" y="29"/>
              </a:cxn>
              <a:cxn ang="0">
                <a:pos x="72" y="51"/>
              </a:cxn>
              <a:cxn ang="0">
                <a:pos x="59" y="63"/>
              </a:cxn>
              <a:cxn ang="0">
                <a:pos x="58" y="64"/>
              </a:cxn>
              <a:cxn ang="0">
                <a:pos x="57" y="63"/>
              </a:cxn>
              <a:cxn ang="0">
                <a:pos x="57" y="55"/>
              </a:cxn>
              <a:cxn ang="0">
                <a:pos x="30" y="46"/>
              </a:cxn>
              <a:cxn ang="0">
                <a:pos x="36" y="35"/>
              </a:cxn>
              <a:cxn ang="0">
                <a:pos x="47" y="45"/>
              </a:cxn>
              <a:cxn ang="0">
                <a:pos x="57" y="45"/>
              </a:cxn>
              <a:cxn ang="0">
                <a:pos x="57" y="37"/>
              </a:cxn>
              <a:cxn ang="0">
                <a:pos x="58" y="36"/>
              </a:cxn>
              <a:cxn ang="0">
                <a:pos x="59" y="36"/>
              </a:cxn>
              <a:cxn ang="0">
                <a:pos x="72" y="49"/>
              </a:cxn>
              <a:cxn ang="0">
                <a:pos x="72" y="50"/>
              </a:cxn>
              <a:cxn ang="0">
                <a:pos x="72" y="51"/>
              </a:cxn>
            </a:cxnLst>
            <a:rect l="0" t="0" r="r" b="b"/>
            <a:pathLst>
              <a:path w="72" h="64">
                <a:moveTo>
                  <a:pt x="72" y="15"/>
                </a:moveTo>
                <a:cubicBezTo>
                  <a:pt x="59" y="28"/>
                  <a:pt x="59" y="28"/>
                  <a:pt x="59" y="28"/>
                </a:cubicBezTo>
                <a:cubicBezTo>
                  <a:pt x="59" y="28"/>
                  <a:pt x="59" y="28"/>
                  <a:pt x="58" y="28"/>
                </a:cubicBezTo>
                <a:cubicBezTo>
                  <a:pt x="58" y="28"/>
                  <a:pt x="57" y="27"/>
                  <a:pt x="57" y="27"/>
                </a:cubicBezTo>
                <a:cubicBezTo>
                  <a:pt x="57" y="19"/>
                  <a:pt x="57" y="19"/>
                  <a:pt x="57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1" y="19"/>
                  <a:pt x="39" y="23"/>
                  <a:pt x="37" y="27"/>
                </a:cubicBezTo>
                <a:cubicBezTo>
                  <a:pt x="35" y="29"/>
                  <a:pt x="34" y="31"/>
                  <a:pt x="33" y="34"/>
                </a:cubicBezTo>
                <a:cubicBezTo>
                  <a:pt x="29" y="44"/>
                  <a:pt x="24" y="55"/>
                  <a:pt x="11" y="55"/>
                </a:cubicBezTo>
                <a:cubicBezTo>
                  <a:pt x="2" y="55"/>
                  <a:pt x="2" y="55"/>
                  <a:pt x="2" y="55"/>
                </a:cubicBezTo>
                <a:cubicBezTo>
                  <a:pt x="1" y="55"/>
                  <a:pt x="0" y="54"/>
                  <a:pt x="0" y="54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5"/>
                  <a:pt x="1" y="45"/>
                  <a:pt x="2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6" y="45"/>
                  <a:pt x="19" y="41"/>
                  <a:pt x="21" y="37"/>
                </a:cubicBezTo>
                <a:cubicBezTo>
                  <a:pt x="22" y="34"/>
                  <a:pt x="23" y="32"/>
                  <a:pt x="24" y="30"/>
                </a:cubicBezTo>
                <a:cubicBezTo>
                  <a:pt x="28" y="19"/>
                  <a:pt x="34" y="9"/>
                  <a:pt x="47" y="9"/>
                </a:cubicBezTo>
                <a:cubicBezTo>
                  <a:pt x="57" y="9"/>
                  <a:pt x="57" y="9"/>
                  <a:pt x="57" y="9"/>
                </a:cubicBezTo>
                <a:cubicBezTo>
                  <a:pt x="57" y="1"/>
                  <a:pt x="57" y="1"/>
                  <a:pt x="57" y="1"/>
                </a:cubicBezTo>
                <a:cubicBezTo>
                  <a:pt x="57" y="0"/>
                  <a:pt x="58" y="0"/>
                  <a:pt x="58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72" y="13"/>
                  <a:pt x="72" y="13"/>
                  <a:pt x="72" y="13"/>
                </a:cubicBezTo>
                <a:cubicBezTo>
                  <a:pt x="72" y="13"/>
                  <a:pt x="72" y="13"/>
                  <a:pt x="72" y="14"/>
                </a:cubicBezTo>
                <a:cubicBezTo>
                  <a:pt x="72" y="14"/>
                  <a:pt x="72" y="14"/>
                  <a:pt x="72" y="15"/>
                </a:cubicBezTo>
                <a:close/>
                <a:moveTo>
                  <a:pt x="22" y="29"/>
                </a:moveTo>
                <a:cubicBezTo>
                  <a:pt x="19" y="24"/>
                  <a:pt x="17" y="19"/>
                  <a:pt x="11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1" y="19"/>
                  <a:pt x="0" y="18"/>
                  <a:pt x="0" y="18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9"/>
                  <a:pt x="1" y="9"/>
                  <a:pt x="2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8" y="9"/>
                  <a:pt x="23" y="12"/>
                  <a:pt x="27" y="18"/>
                </a:cubicBezTo>
                <a:cubicBezTo>
                  <a:pt x="25" y="21"/>
                  <a:pt x="23" y="25"/>
                  <a:pt x="22" y="29"/>
                </a:cubicBezTo>
                <a:close/>
                <a:moveTo>
                  <a:pt x="72" y="51"/>
                </a:moveTo>
                <a:cubicBezTo>
                  <a:pt x="59" y="63"/>
                  <a:pt x="59" y="63"/>
                  <a:pt x="59" y="63"/>
                </a:cubicBezTo>
                <a:cubicBezTo>
                  <a:pt x="59" y="64"/>
                  <a:pt x="59" y="64"/>
                  <a:pt x="58" y="64"/>
                </a:cubicBezTo>
                <a:cubicBezTo>
                  <a:pt x="58" y="64"/>
                  <a:pt x="57" y="63"/>
                  <a:pt x="57" y="63"/>
                </a:cubicBezTo>
                <a:cubicBezTo>
                  <a:pt x="57" y="55"/>
                  <a:pt x="57" y="55"/>
                  <a:pt x="57" y="55"/>
                </a:cubicBezTo>
                <a:cubicBezTo>
                  <a:pt x="45" y="55"/>
                  <a:pt x="38" y="56"/>
                  <a:pt x="30" y="46"/>
                </a:cubicBezTo>
                <a:cubicBezTo>
                  <a:pt x="33" y="42"/>
                  <a:pt x="34" y="39"/>
                  <a:pt x="36" y="35"/>
                </a:cubicBezTo>
                <a:cubicBezTo>
                  <a:pt x="38" y="40"/>
                  <a:pt x="41" y="45"/>
                  <a:pt x="47" y="45"/>
                </a:cubicBezTo>
                <a:cubicBezTo>
                  <a:pt x="57" y="45"/>
                  <a:pt x="57" y="45"/>
                  <a:pt x="57" y="45"/>
                </a:cubicBezTo>
                <a:cubicBezTo>
                  <a:pt x="57" y="37"/>
                  <a:pt x="57" y="37"/>
                  <a:pt x="57" y="37"/>
                </a:cubicBezTo>
                <a:cubicBezTo>
                  <a:pt x="57" y="36"/>
                  <a:pt x="58" y="36"/>
                  <a:pt x="58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72" y="49"/>
                  <a:pt x="72" y="49"/>
                  <a:pt x="72" y="49"/>
                </a:cubicBezTo>
                <a:cubicBezTo>
                  <a:pt x="72" y="49"/>
                  <a:pt x="72" y="49"/>
                  <a:pt x="72" y="50"/>
                </a:cubicBezTo>
                <a:cubicBezTo>
                  <a:pt x="72" y="50"/>
                  <a:pt x="72" y="50"/>
                  <a:pt x="72" y="5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1" name="Freeform 125"/>
          <p:cNvSpPr>
            <a:spLocks noEditPoints="1"/>
          </p:cNvSpPr>
          <p:nvPr/>
        </p:nvSpPr>
        <p:spPr bwMode="auto">
          <a:xfrm>
            <a:off x="4494213" y="4287044"/>
            <a:ext cx="209550" cy="212725"/>
          </a:xfrm>
          <a:custGeom>
            <a:avLst/>
            <a:gdLst/>
            <a:ahLst/>
            <a:cxnLst>
              <a:cxn ang="0">
                <a:pos x="61" y="13"/>
              </a:cxn>
              <a:cxn ang="0">
                <a:pos x="61" y="49"/>
              </a:cxn>
              <a:cxn ang="0">
                <a:pos x="49" y="62"/>
              </a:cxn>
              <a:cxn ang="0">
                <a:pos x="13" y="62"/>
              </a:cxn>
              <a:cxn ang="0">
                <a:pos x="0" y="49"/>
              </a:cxn>
              <a:cxn ang="0">
                <a:pos x="0" y="13"/>
              </a:cxn>
              <a:cxn ang="0">
                <a:pos x="13" y="0"/>
              </a:cxn>
              <a:cxn ang="0">
                <a:pos x="49" y="0"/>
              </a:cxn>
              <a:cxn ang="0">
                <a:pos x="61" y="13"/>
              </a:cxn>
              <a:cxn ang="0">
                <a:pos x="56" y="28"/>
              </a:cxn>
              <a:cxn ang="0">
                <a:pos x="51" y="23"/>
              </a:cxn>
              <a:cxn ang="0">
                <a:pos x="47" y="25"/>
              </a:cxn>
              <a:cxn ang="0">
                <a:pos x="32" y="21"/>
              </a:cxn>
              <a:cxn ang="0">
                <a:pos x="35" y="10"/>
              </a:cxn>
              <a:cxn ang="0">
                <a:pos x="44" y="12"/>
              </a:cxn>
              <a:cxn ang="0">
                <a:pos x="49" y="17"/>
              </a:cxn>
              <a:cxn ang="0">
                <a:pos x="53" y="12"/>
              </a:cxn>
              <a:cxn ang="0">
                <a:pos x="49" y="7"/>
              </a:cxn>
              <a:cxn ang="0">
                <a:pos x="44" y="10"/>
              </a:cxn>
              <a:cxn ang="0">
                <a:pos x="35" y="8"/>
              </a:cxn>
              <a:cxn ang="0">
                <a:pos x="34" y="9"/>
              </a:cxn>
              <a:cxn ang="0">
                <a:pos x="30" y="21"/>
              </a:cxn>
              <a:cxn ang="0">
                <a:pos x="15" y="25"/>
              </a:cxn>
              <a:cxn ang="0">
                <a:pos x="11" y="24"/>
              </a:cxn>
              <a:cxn ang="0">
                <a:pos x="6" y="29"/>
              </a:cxn>
              <a:cxn ang="0">
                <a:pos x="9" y="33"/>
              </a:cxn>
              <a:cxn ang="0">
                <a:pos x="9" y="35"/>
              </a:cxn>
              <a:cxn ang="0">
                <a:pos x="31" y="50"/>
              </a:cxn>
              <a:cxn ang="0">
                <a:pos x="53" y="35"/>
              </a:cxn>
              <a:cxn ang="0">
                <a:pos x="53" y="33"/>
              </a:cxn>
              <a:cxn ang="0">
                <a:pos x="56" y="28"/>
              </a:cxn>
              <a:cxn ang="0">
                <a:pos x="23" y="36"/>
              </a:cxn>
              <a:cxn ang="0">
                <a:pos x="20" y="32"/>
              </a:cxn>
              <a:cxn ang="0">
                <a:pos x="23" y="29"/>
              </a:cxn>
              <a:cxn ang="0">
                <a:pos x="27" y="32"/>
              </a:cxn>
              <a:cxn ang="0">
                <a:pos x="23" y="36"/>
              </a:cxn>
              <a:cxn ang="0">
                <a:pos x="39" y="41"/>
              </a:cxn>
              <a:cxn ang="0">
                <a:pos x="39" y="43"/>
              </a:cxn>
              <a:cxn ang="0">
                <a:pos x="31" y="45"/>
              </a:cxn>
              <a:cxn ang="0">
                <a:pos x="31" y="45"/>
              </a:cxn>
              <a:cxn ang="0">
                <a:pos x="31" y="45"/>
              </a:cxn>
              <a:cxn ang="0">
                <a:pos x="23" y="43"/>
              </a:cxn>
              <a:cxn ang="0">
                <a:pos x="23" y="41"/>
              </a:cxn>
              <a:cxn ang="0">
                <a:pos x="24" y="41"/>
              </a:cxn>
              <a:cxn ang="0">
                <a:pos x="31" y="43"/>
              </a:cxn>
              <a:cxn ang="0">
                <a:pos x="31" y="43"/>
              </a:cxn>
              <a:cxn ang="0">
                <a:pos x="31" y="43"/>
              </a:cxn>
              <a:cxn ang="0">
                <a:pos x="38" y="41"/>
              </a:cxn>
              <a:cxn ang="0">
                <a:pos x="39" y="41"/>
              </a:cxn>
              <a:cxn ang="0">
                <a:pos x="42" y="32"/>
              </a:cxn>
              <a:cxn ang="0">
                <a:pos x="39" y="36"/>
              </a:cxn>
              <a:cxn ang="0">
                <a:pos x="35" y="32"/>
              </a:cxn>
              <a:cxn ang="0">
                <a:pos x="39" y="29"/>
              </a:cxn>
              <a:cxn ang="0">
                <a:pos x="42" y="32"/>
              </a:cxn>
              <a:cxn ang="0">
                <a:pos x="46" y="12"/>
              </a:cxn>
              <a:cxn ang="0">
                <a:pos x="49" y="9"/>
              </a:cxn>
              <a:cxn ang="0">
                <a:pos x="51" y="12"/>
              </a:cxn>
              <a:cxn ang="0">
                <a:pos x="49" y="15"/>
              </a:cxn>
              <a:cxn ang="0">
                <a:pos x="46" y="12"/>
              </a:cxn>
            </a:cxnLst>
            <a:rect l="0" t="0" r="r" b="b"/>
            <a:pathLst>
              <a:path w="61" h="62">
                <a:moveTo>
                  <a:pt x="61" y="13"/>
                </a:moveTo>
                <a:cubicBezTo>
                  <a:pt x="61" y="49"/>
                  <a:pt x="61" y="49"/>
                  <a:pt x="61" y="49"/>
                </a:cubicBezTo>
                <a:cubicBezTo>
                  <a:pt x="61" y="56"/>
                  <a:pt x="56" y="62"/>
                  <a:pt x="49" y="62"/>
                </a:cubicBezTo>
                <a:cubicBezTo>
                  <a:pt x="13" y="62"/>
                  <a:pt x="13" y="62"/>
                  <a:pt x="13" y="62"/>
                </a:cubicBezTo>
                <a:cubicBezTo>
                  <a:pt x="6" y="62"/>
                  <a:pt x="0" y="56"/>
                  <a:pt x="0" y="4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6"/>
                  <a:pt x="6" y="0"/>
                  <a:pt x="13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lose/>
                <a:moveTo>
                  <a:pt x="56" y="28"/>
                </a:moveTo>
                <a:cubicBezTo>
                  <a:pt x="56" y="26"/>
                  <a:pt x="54" y="23"/>
                  <a:pt x="51" y="23"/>
                </a:cubicBezTo>
                <a:cubicBezTo>
                  <a:pt x="49" y="23"/>
                  <a:pt x="48" y="24"/>
                  <a:pt x="47" y="25"/>
                </a:cubicBezTo>
                <a:cubicBezTo>
                  <a:pt x="43" y="23"/>
                  <a:pt x="38" y="21"/>
                  <a:pt x="32" y="21"/>
                </a:cubicBezTo>
                <a:cubicBezTo>
                  <a:pt x="35" y="10"/>
                  <a:pt x="35" y="10"/>
                  <a:pt x="35" y="10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5"/>
                  <a:pt x="46" y="17"/>
                  <a:pt x="49" y="17"/>
                </a:cubicBezTo>
                <a:cubicBezTo>
                  <a:pt x="51" y="17"/>
                  <a:pt x="53" y="15"/>
                  <a:pt x="53" y="12"/>
                </a:cubicBezTo>
                <a:cubicBezTo>
                  <a:pt x="53" y="9"/>
                  <a:pt x="51" y="7"/>
                  <a:pt x="49" y="7"/>
                </a:cubicBezTo>
                <a:cubicBezTo>
                  <a:pt x="47" y="7"/>
                  <a:pt x="45" y="8"/>
                  <a:pt x="44" y="10"/>
                </a:cubicBezTo>
                <a:cubicBezTo>
                  <a:pt x="35" y="8"/>
                  <a:pt x="35" y="8"/>
                  <a:pt x="35" y="8"/>
                </a:cubicBezTo>
                <a:cubicBezTo>
                  <a:pt x="34" y="8"/>
                  <a:pt x="34" y="8"/>
                  <a:pt x="34" y="9"/>
                </a:cubicBezTo>
                <a:cubicBezTo>
                  <a:pt x="30" y="21"/>
                  <a:pt x="30" y="21"/>
                  <a:pt x="30" y="21"/>
                </a:cubicBezTo>
                <a:cubicBezTo>
                  <a:pt x="24" y="21"/>
                  <a:pt x="19" y="23"/>
                  <a:pt x="15" y="25"/>
                </a:cubicBezTo>
                <a:cubicBezTo>
                  <a:pt x="14" y="24"/>
                  <a:pt x="12" y="24"/>
                  <a:pt x="11" y="24"/>
                </a:cubicBezTo>
                <a:cubicBezTo>
                  <a:pt x="8" y="24"/>
                  <a:pt x="6" y="26"/>
                  <a:pt x="6" y="29"/>
                </a:cubicBezTo>
                <a:cubicBezTo>
                  <a:pt x="6" y="31"/>
                  <a:pt x="7" y="32"/>
                  <a:pt x="9" y="33"/>
                </a:cubicBezTo>
                <a:cubicBezTo>
                  <a:pt x="9" y="34"/>
                  <a:pt x="9" y="35"/>
                  <a:pt x="9" y="35"/>
                </a:cubicBezTo>
                <a:cubicBezTo>
                  <a:pt x="9" y="43"/>
                  <a:pt x="19" y="50"/>
                  <a:pt x="31" y="50"/>
                </a:cubicBezTo>
                <a:cubicBezTo>
                  <a:pt x="43" y="50"/>
                  <a:pt x="53" y="43"/>
                  <a:pt x="53" y="35"/>
                </a:cubicBezTo>
                <a:cubicBezTo>
                  <a:pt x="53" y="35"/>
                  <a:pt x="53" y="34"/>
                  <a:pt x="53" y="33"/>
                </a:cubicBezTo>
                <a:cubicBezTo>
                  <a:pt x="55" y="32"/>
                  <a:pt x="56" y="31"/>
                  <a:pt x="56" y="28"/>
                </a:cubicBezTo>
                <a:close/>
                <a:moveTo>
                  <a:pt x="23" y="36"/>
                </a:moveTo>
                <a:cubicBezTo>
                  <a:pt x="21" y="36"/>
                  <a:pt x="20" y="34"/>
                  <a:pt x="20" y="32"/>
                </a:cubicBezTo>
                <a:cubicBezTo>
                  <a:pt x="20" y="30"/>
                  <a:pt x="21" y="29"/>
                  <a:pt x="23" y="29"/>
                </a:cubicBezTo>
                <a:cubicBezTo>
                  <a:pt x="25" y="29"/>
                  <a:pt x="27" y="30"/>
                  <a:pt x="27" y="32"/>
                </a:cubicBezTo>
                <a:cubicBezTo>
                  <a:pt x="27" y="34"/>
                  <a:pt x="25" y="36"/>
                  <a:pt x="23" y="36"/>
                </a:cubicBezTo>
                <a:close/>
                <a:moveTo>
                  <a:pt x="39" y="41"/>
                </a:moveTo>
                <a:cubicBezTo>
                  <a:pt x="40" y="42"/>
                  <a:pt x="40" y="42"/>
                  <a:pt x="39" y="43"/>
                </a:cubicBezTo>
                <a:cubicBezTo>
                  <a:pt x="38" y="44"/>
                  <a:pt x="35" y="45"/>
                  <a:pt x="31" y="45"/>
                </a:cubicBezTo>
                <a:cubicBezTo>
                  <a:pt x="31" y="45"/>
                  <a:pt x="31" y="45"/>
                  <a:pt x="31" y="45"/>
                </a:cubicBezTo>
                <a:cubicBezTo>
                  <a:pt x="31" y="45"/>
                  <a:pt x="31" y="45"/>
                  <a:pt x="31" y="45"/>
                </a:cubicBezTo>
                <a:cubicBezTo>
                  <a:pt x="27" y="45"/>
                  <a:pt x="24" y="44"/>
                  <a:pt x="23" y="43"/>
                </a:cubicBezTo>
                <a:cubicBezTo>
                  <a:pt x="22" y="42"/>
                  <a:pt x="22" y="42"/>
                  <a:pt x="23" y="41"/>
                </a:cubicBezTo>
                <a:cubicBezTo>
                  <a:pt x="23" y="41"/>
                  <a:pt x="24" y="41"/>
                  <a:pt x="24" y="41"/>
                </a:cubicBezTo>
                <a:cubicBezTo>
                  <a:pt x="25" y="43"/>
                  <a:pt x="28" y="43"/>
                  <a:pt x="31" y="43"/>
                </a:cubicBezTo>
                <a:cubicBezTo>
                  <a:pt x="31" y="43"/>
                  <a:pt x="31" y="43"/>
                  <a:pt x="31" y="43"/>
                </a:cubicBezTo>
                <a:cubicBezTo>
                  <a:pt x="31" y="43"/>
                  <a:pt x="31" y="43"/>
                  <a:pt x="31" y="43"/>
                </a:cubicBezTo>
                <a:cubicBezTo>
                  <a:pt x="34" y="43"/>
                  <a:pt x="37" y="43"/>
                  <a:pt x="38" y="41"/>
                </a:cubicBezTo>
                <a:cubicBezTo>
                  <a:pt x="38" y="41"/>
                  <a:pt x="39" y="41"/>
                  <a:pt x="39" y="41"/>
                </a:cubicBezTo>
                <a:close/>
                <a:moveTo>
                  <a:pt x="42" y="32"/>
                </a:moveTo>
                <a:cubicBezTo>
                  <a:pt x="42" y="34"/>
                  <a:pt x="41" y="36"/>
                  <a:pt x="39" y="36"/>
                </a:cubicBezTo>
                <a:cubicBezTo>
                  <a:pt x="37" y="36"/>
                  <a:pt x="35" y="34"/>
                  <a:pt x="35" y="32"/>
                </a:cubicBezTo>
                <a:cubicBezTo>
                  <a:pt x="35" y="30"/>
                  <a:pt x="37" y="29"/>
                  <a:pt x="39" y="29"/>
                </a:cubicBezTo>
                <a:cubicBezTo>
                  <a:pt x="41" y="29"/>
                  <a:pt x="42" y="30"/>
                  <a:pt x="42" y="32"/>
                </a:cubicBezTo>
                <a:close/>
                <a:moveTo>
                  <a:pt x="46" y="12"/>
                </a:moveTo>
                <a:cubicBezTo>
                  <a:pt x="46" y="10"/>
                  <a:pt x="47" y="9"/>
                  <a:pt x="49" y="9"/>
                </a:cubicBezTo>
                <a:cubicBezTo>
                  <a:pt x="50" y="9"/>
                  <a:pt x="51" y="10"/>
                  <a:pt x="51" y="12"/>
                </a:cubicBezTo>
                <a:cubicBezTo>
                  <a:pt x="51" y="14"/>
                  <a:pt x="50" y="15"/>
                  <a:pt x="49" y="15"/>
                </a:cubicBezTo>
                <a:cubicBezTo>
                  <a:pt x="47" y="15"/>
                  <a:pt x="46" y="14"/>
                  <a:pt x="46" y="1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2" name="Freeform 126"/>
          <p:cNvSpPr>
            <a:spLocks noEditPoints="1"/>
          </p:cNvSpPr>
          <p:nvPr/>
        </p:nvSpPr>
        <p:spPr bwMode="auto">
          <a:xfrm>
            <a:off x="4989513" y="4307681"/>
            <a:ext cx="212725" cy="174625"/>
          </a:xfrm>
          <a:custGeom>
            <a:avLst/>
            <a:gdLst/>
            <a:ahLst/>
            <a:cxnLst>
              <a:cxn ang="0">
                <a:pos x="62" y="7"/>
              </a:cxn>
              <a:cxn ang="0">
                <a:pos x="60" y="10"/>
              </a:cxn>
              <a:cxn ang="0">
                <a:pos x="3" y="10"/>
              </a:cxn>
              <a:cxn ang="0">
                <a:pos x="0" y="7"/>
              </a:cxn>
              <a:cxn ang="0">
                <a:pos x="0" y="2"/>
              </a:cxn>
              <a:cxn ang="0">
                <a:pos x="3" y="0"/>
              </a:cxn>
              <a:cxn ang="0">
                <a:pos x="60" y="0"/>
              </a:cxn>
              <a:cxn ang="0">
                <a:pos x="62" y="2"/>
              </a:cxn>
              <a:cxn ang="0">
                <a:pos x="62" y="7"/>
              </a:cxn>
              <a:cxn ang="0">
                <a:pos x="62" y="28"/>
              </a:cxn>
              <a:cxn ang="0">
                <a:pos x="60" y="30"/>
              </a:cxn>
              <a:cxn ang="0">
                <a:pos x="3" y="30"/>
              </a:cxn>
              <a:cxn ang="0">
                <a:pos x="0" y="28"/>
              </a:cxn>
              <a:cxn ang="0">
                <a:pos x="0" y="23"/>
              </a:cxn>
              <a:cxn ang="0">
                <a:pos x="3" y="20"/>
              </a:cxn>
              <a:cxn ang="0">
                <a:pos x="60" y="20"/>
              </a:cxn>
              <a:cxn ang="0">
                <a:pos x="62" y="23"/>
              </a:cxn>
              <a:cxn ang="0">
                <a:pos x="62" y="28"/>
              </a:cxn>
              <a:cxn ang="0">
                <a:pos x="62" y="48"/>
              </a:cxn>
              <a:cxn ang="0">
                <a:pos x="60" y="51"/>
              </a:cxn>
              <a:cxn ang="0">
                <a:pos x="3" y="51"/>
              </a:cxn>
              <a:cxn ang="0">
                <a:pos x="0" y="48"/>
              </a:cxn>
              <a:cxn ang="0">
                <a:pos x="0" y="43"/>
              </a:cxn>
              <a:cxn ang="0">
                <a:pos x="3" y="41"/>
              </a:cxn>
              <a:cxn ang="0">
                <a:pos x="60" y="41"/>
              </a:cxn>
              <a:cxn ang="0">
                <a:pos x="62" y="43"/>
              </a:cxn>
              <a:cxn ang="0">
                <a:pos x="62" y="48"/>
              </a:cxn>
            </a:cxnLst>
            <a:rect l="0" t="0" r="r" b="b"/>
            <a:pathLst>
              <a:path w="62" h="51">
                <a:moveTo>
                  <a:pt x="62" y="7"/>
                </a:moveTo>
                <a:cubicBezTo>
                  <a:pt x="62" y="9"/>
                  <a:pt x="61" y="10"/>
                  <a:pt x="60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" y="10"/>
                  <a:pt x="0" y="9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2" y="0"/>
                  <a:pt x="3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1" y="0"/>
                  <a:pt x="62" y="1"/>
                  <a:pt x="62" y="2"/>
                </a:cubicBezTo>
                <a:lnTo>
                  <a:pt x="62" y="7"/>
                </a:lnTo>
                <a:close/>
                <a:moveTo>
                  <a:pt x="62" y="28"/>
                </a:moveTo>
                <a:cubicBezTo>
                  <a:pt x="62" y="29"/>
                  <a:pt x="61" y="30"/>
                  <a:pt x="60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2" y="30"/>
                  <a:pt x="0" y="29"/>
                  <a:pt x="0" y="28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1"/>
                  <a:pt x="2" y="20"/>
                  <a:pt x="3" y="20"/>
                </a:cubicBezTo>
                <a:cubicBezTo>
                  <a:pt x="60" y="20"/>
                  <a:pt x="60" y="20"/>
                  <a:pt x="60" y="20"/>
                </a:cubicBezTo>
                <a:cubicBezTo>
                  <a:pt x="61" y="20"/>
                  <a:pt x="62" y="21"/>
                  <a:pt x="62" y="23"/>
                </a:cubicBezTo>
                <a:lnTo>
                  <a:pt x="62" y="28"/>
                </a:lnTo>
                <a:close/>
                <a:moveTo>
                  <a:pt x="62" y="48"/>
                </a:moveTo>
                <a:cubicBezTo>
                  <a:pt x="62" y="50"/>
                  <a:pt x="61" y="51"/>
                  <a:pt x="60" y="51"/>
                </a:cubicBezTo>
                <a:cubicBezTo>
                  <a:pt x="3" y="51"/>
                  <a:pt x="3" y="51"/>
                  <a:pt x="3" y="51"/>
                </a:cubicBezTo>
                <a:cubicBezTo>
                  <a:pt x="2" y="51"/>
                  <a:pt x="0" y="50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2" y="41"/>
                  <a:pt x="3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61" y="41"/>
                  <a:pt x="62" y="42"/>
                  <a:pt x="62" y="43"/>
                </a:cubicBezTo>
                <a:lnTo>
                  <a:pt x="62" y="4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3" name="Freeform 127"/>
          <p:cNvSpPr>
            <a:spLocks noEditPoints="1"/>
          </p:cNvSpPr>
          <p:nvPr/>
        </p:nvSpPr>
        <p:spPr bwMode="auto">
          <a:xfrm>
            <a:off x="5484813" y="4325144"/>
            <a:ext cx="266700" cy="157163"/>
          </a:xfrm>
          <a:custGeom>
            <a:avLst/>
            <a:gdLst/>
            <a:ahLst/>
            <a:cxnLst>
              <a:cxn ang="0">
                <a:pos x="51" y="46"/>
              </a:cxn>
              <a:cxn ang="0">
                <a:pos x="12" y="46"/>
              </a:cxn>
              <a:cxn ang="0">
                <a:pos x="11" y="43"/>
              </a:cxn>
              <a:cxn ang="0">
                <a:pos x="11" y="37"/>
              </a:cxn>
              <a:cxn ang="0">
                <a:pos x="11" y="20"/>
              </a:cxn>
              <a:cxn ang="0">
                <a:pos x="3" y="20"/>
              </a:cxn>
              <a:cxn ang="0">
                <a:pos x="0" y="18"/>
              </a:cxn>
              <a:cxn ang="0">
                <a:pos x="1" y="16"/>
              </a:cxn>
              <a:cxn ang="0">
                <a:pos x="14" y="1"/>
              </a:cxn>
              <a:cxn ang="0">
                <a:pos x="16" y="0"/>
              </a:cxn>
              <a:cxn ang="0">
                <a:pos x="18" y="1"/>
              </a:cxn>
              <a:cxn ang="0">
                <a:pos x="31" y="16"/>
              </a:cxn>
              <a:cxn ang="0">
                <a:pos x="31" y="18"/>
              </a:cxn>
              <a:cxn ang="0">
                <a:pos x="29" y="20"/>
              </a:cxn>
              <a:cxn ang="0">
                <a:pos x="21" y="20"/>
              </a:cxn>
              <a:cxn ang="0">
                <a:pos x="21" y="36"/>
              </a:cxn>
              <a:cxn ang="0">
                <a:pos x="44" y="36"/>
              </a:cxn>
              <a:cxn ang="0">
                <a:pos x="45" y="36"/>
              </a:cxn>
              <a:cxn ang="0">
                <a:pos x="52" y="44"/>
              </a:cxn>
              <a:cxn ang="0">
                <a:pos x="52" y="45"/>
              </a:cxn>
              <a:cxn ang="0">
                <a:pos x="51" y="46"/>
              </a:cxn>
              <a:cxn ang="0">
                <a:pos x="77" y="30"/>
              </a:cxn>
              <a:cxn ang="0">
                <a:pos x="64" y="45"/>
              </a:cxn>
              <a:cxn ang="0">
                <a:pos x="62" y="46"/>
              </a:cxn>
              <a:cxn ang="0">
                <a:pos x="60" y="45"/>
              </a:cxn>
              <a:cxn ang="0">
                <a:pos x="47" y="30"/>
              </a:cxn>
              <a:cxn ang="0">
                <a:pos x="47" y="28"/>
              </a:cxn>
              <a:cxn ang="0">
                <a:pos x="49" y="25"/>
              </a:cxn>
              <a:cxn ang="0">
                <a:pos x="57" y="25"/>
              </a:cxn>
              <a:cxn ang="0">
                <a:pos x="57" y="10"/>
              </a:cxn>
              <a:cxn ang="0">
                <a:pos x="34" y="10"/>
              </a:cxn>
              <a:cxn ang="0">
                <a:pos x="33" y="10"/>
              </a:cxn>
              <a:cxn ang="0">
                <a:pos x="26" y="2"/>
              </a:cxn>
              <a:cxn ang="0">
                <a:pos x="26" y="1"/>
              </a:cxn>
              <a:cxn ang="0">
                <a:pos x="27" y="0"/>
              </a:cxn>
              <a:cxn ang="0">
                <a:pos x="66" y="0"/>
              </a:cxn>
              <a:cxn ang="0">
                <a:pos x="67" y="2"/>
              </a:cxn>
              <a:cxn ang="0">
                <a:pos x="67" y="9"/>
              </a:cxn>
              <a:cxn ang="0">
                <a:pos x="67" y="25"/>
              </a:cxn>
              <a:cxn ang="0">
                <a:pos x="75" y="25"/>
              </a:cxn>
              <a:cxn ang="0">
                <a:pos x="78" y="28"/>
              </a:cxn>
              <a:cxn ang="0">
                <a:pos x="77" y="30"/>
              </a:cxn>
            </a:cxnLst>
            <a:rect l="0" t="0" r="r" b="b"/>
            <a:pathLst>
              <a:path w="78" h="46">
                <a:moveTo>
                  <a:pt x="51" y="46"/>
                </a:moveTo>
                <a:cubicBezTo>
                  <a:pt x="12" y="46"/>
                  <a:pt x="12" y="46"/>
                  <a:pt x="12" y="46"/>
                </a:cubicBezTo>
                <a:cubicBezTo>
                  <a:pt x="11" y="46"/>
                  <a:pt x="11" y="44"/>
                  <a:pt x="11" y="43"/>
                </a:cubicBezTo>
                <a:cubicBezTo>
                  <a:pt x="11" y="37"/>
                  <a:pt x="11" y="37"/>
                  <a:pt x="11" y="37"/>
                </a:cubicBezTo>
                <a:cubicBezTo>
                  <a:pt x="11" y="20"/>
                  <a:pt x="11" y="20"/>
                  <a:pt x="11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20"/>
                  <a:pt x="0" y="19"/>
                  <a:pt x="0" y="18"/>
                </a:cubicBezTo>
                <a:cubicBezTo>
                  <a:pt x="0" y="17"/>
                  <a:pt x="1" y="17"/>
                  <a:pt x="1" y="16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0"/>
                  <a:pt x="15" y="0"/>
                  <a:pt x="16" y="0"/>
                </a:cubicBezTo>
                <a:cubicBezTo>
                  <a:pt x="17" y="0"/>
                  <a:pt x="17" y="0"/>
                  <a:pt x="18" y="1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7"/>
                  <a:pt x="31" y="17"/>
                  <a:pt x="31" y="18"/>
                </a:cubicBezTo>
                <a:cubicBezTo>
                  <a:pt x="31" y="19"/>
                  <a:pt x="30" y="20"/>
                  <a:pt x="29" y="20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36"/>
                  <a:pt x="21" y="36"/>
                  <a:pt x="21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52" y="44"/>
                  <a:pt x="52" y="44"/>
                  <a:pt x="52" y="44"/>
                </a:cubicBezTo>
                <a:cubicBezTo>
                  <a:pt x="52" y="44"/>
                  <a:pt x="52" y="44"/>
                  <a:pt x="52" y="45"/>
                </a:cubicBezTo>
                <a:cubicBezTo>
                  <a:pt x="52" y="45"/>
                  <a:pt x="51" y="46"/>
                  <a:pt x="51" y="46"/>
                </a:cubicBezTo>
                <a:close/>
                <a:moveTo>
                  <a:pt x="77" y="30"/>
                </a:moveTo>
                <a:cubicBezTo>
                  <a:pt x="64" y="45"/>
                  <a:pt x="64" y="45"/>
                  <a:pt x="64" y="45"/>
                </a:cubicBezTo>
                <a:cubicBezTo>
                  <a:pt x="64" y="46"/>
                  <a:pt x="63" y="46"/>
                  <a:pt x="62" y="46"/>
                </a:cubicBezTo>
                <a:cubicBezTo>
                  <a:pt x="61" y="46"/>
                  <a:pt x="61" y="46"/>
                  <a:pt x="60" y="45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29"/>
                  <a:pt x="47" y="29"/>
                  <a:pt x="47" y="28"/>
                </a:cubicBezTo>
                <a:cubicBezTo>
                  <a:pt x="47" y="27"/>
                  <a:pt x="48" y="25"/>
                  <a:pt x="49" y="25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10"/>
                  <a:pt x="57" y="10"/>
                  <a:pt x="57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4" y="10"/>
                  <a:pt x="33" y="10"/>
                  <a:pt x="33" y="1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2"/>
                  <a:pt x="26" y="1"/>
                  <a:pt x="26" y="1"/>
                </a:cubicBezTo>
                <a:cubicBezTo>
                  <a:pt x="26" y="0"/>
                  <a:pt x="27" y="0"/>
                  <a:pt x="2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8" y="0"/>
                  <a:pt x="67" y="1"/>
                  <a:pt x="67" y="2"/>
                </a:cubicBezTo>
                <a:cubicBezTo>
                  <a:pt x="67" y="9"/>
                  <a:pt x="67" y="9"/>
                  <a:pt x="67" y="9"/>
                </a:cubicBezTo>
                <a:cubicBezTo>
                  <a:pt x="67" y="25"/>
                  <a:pt x="67" y="25"/>
                  <a:pt x="67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6" y="25"/>
                  <a:pt x="78" y="27"/>
                  <a:pt x="78" y="28"/>
                </a:cubicBezTo>
                <a:cubicBezTo>
                  <a:pt x="78" y="29"/>
                  <a:pt x="77" y="29"/>
                  <a:pt x="77" y="3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4" name="Freeform 128"/>
          <p:cNvSpPr/>
          <p:nvPr/>
        </p:nvSpPr>
        <p:spPr bwMode="auto">
          <a:xfrm>
            <a:off x="5978526" y="4287044"/>
            <a:ext cx="214313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8" y="51"/>
              </a:cxn>
              <a:cxn ang="0">
                <a:pos x="8" y="49"/>
              </a:cxn>
              <a:cxn ang="0">
                <a:pos x="13" y="44"/>
              </a:cxn>
              <a:cxn ang="0">
                <a:pos x="14" y="43"/>
              </a:cxn>
              <a:cxn ang="0">
                <a:pos x="15" y="44"/>
              </a:cxn>
              <a:cxn ang="0">
                <a:pos x="31" y="52"/>
              </a:cxn>
              <a:cxn ang="0">
                <a:pos x="52" y="31"/>
              </a:cxn>
              <a:cxn ang="0">
                <a:pos x="31" y="11"/>
              </a:cxn>
              <a:cxn ang="0">
                <a:pos x="17" y="16"/>
              </a:cxn>
              <a:cxn ang="0">
                <a:pos x="23" y="22"/>
              </a:cxn>
              <a:cxn ang="0">
                <a:pos x="23" y="25"/>
              </a:cxn>
              <a:cxn ang="0">
                <a:pos x="21" y="26"/>
              </a:cxn>
              <a:cxn ang="0">
                <a:pos x="3" y="26"/>
              </a:cxn>
              <a:cxn ang="0">
                <a:pos x="0" y="24"/>
              </a:cxn>
              <a:cxn ang="0">
                <a:pos x="0" y="6"/>
              </a:cxn>
              <a:cxn ang="0">
                <a:pos x="2" y="3"/>
              </a:cxn>
              <a:cxn ang="0">
                <a:pos x="5" y="4"/>
              </a:cxn>
              <a:cxn ang="0">
                <a:pos x="10" y="9"/>
              </a:cxn>
              <a:cxn ang="0">
                <a:pos x="31" y="0"/>
              </a:cxn>
              <a:cxn ang="0">
                <a:pos x="62" y="31"/>
              </a:cxn>
              <a:cxn ang="0">
                <a:pos x="31" y="62"/>
              </a:cxn>
            </a:cxnLst>
            <a:rect l="0" t="0" r="r" b="b"/>
            <a:pathLst>
              <a:path w="62" h="62">
                <a:moveTo>
                  <a:pt x="31" y="62"/>
                </a:moveTo>
                <a:cubicBezTo>
                  <a:pt x="22" y="62"/>
                  <a:pt x="13" y="58"/>
                  <a:pt x="8" y="51"/>
                </a:cubicBezTo>
                <a:cubicBezTo>
                  <a:pt x="7" y="50"/>
                  <a:pt x="7" y="50"/>
                  <a:pt x="8" y="49"/>
                </a:cubicBezTo>
                <a:cubicBezTo>
                  <a:pt x="13" y="44"/>
                  <a:pt x="13" y="44"/>
                  <a:pt x="13" y="44"/>
                </a:cubicBezTo>
                <a:cubicBezTo>
                  <a:pt x="13" y="44"/>
                  <a:pt x="14" y="43"/>
                  <a:pt x="14" y="43"/>
                </a:cubicBezTo>
                <a:cubicBezTo>
                  <a:pt x="15" y="43"/>
                  <a:pt x="15" y="44"/>
                  <a:pt x="15" y="44"/>
                </a:cubicBezTo>
                <a:cubicBezTo>
                  <a:pt x="19" y="49"/>
                  <a:pt x="25" y="52"/>
                  <a:pt x="31" y="52"/>
                </a:cubicBezTo>
                <a:cubicBezTo>
                  <a:pt x="43" y="52"/>
                  <a:pt x="52" y="43"/>
                  <a:pt x="52" y="31"/>
                </a:cubicBezTo>
                <a:cubicBezTo>
                  <a:pt x="52" y="20"/>
                  <a:pt x="43" y="11"/>
                  <a:pt x="31" y="11"/>
                </a:cubicBezTo>
                <a:cubicBezTo>
                  <a:pt x="26" y="11"/>
                  <a:pt x="21" y="13"/>
                  <a:pt x="17" y="16"/>
                </a:cubicBezTo>
                <a:cubicBezTo>
                  <a:pt x="23" y="22"/>
                  <a:pt x="23" y="22"/>
                  <a:pt x="23" y="22"/>
                </a:cubicBezTo>
                <a:cubicBezTo>
                  <a:pt x="24" y="23"/>
                  <a:pt x="24" y="24"/>
                  <a:pt x="23" y="25"/>
                </a:cubicBezTo>
                <a:cubicBezTo>
                  <a:pt x="23" y="26"/>
                  <a:pt x="22" y="26"/>
                  <a:pt x="21" y="26"/>
                </a:cubicBezTo>
                <a:cubicBezTo>
                  <a:pt x="3" y="26"/>
                  <a:pt x="3" y="26"/>
                  <a:pt x="3" y="26"/>
                </a:cubicBezTo>
                <a:cubicBezTo>
                  <a:pt x="2" y="26"/>
                  <a:pt x="0" y="25"/>
                  <a:pt x="0" y="24"/>
                </a:cubicBezTo>
                <a:cubicBezTo>
                  <a:pt x="0" y="6"/>
                  <a:pt x="0" y="6"/>
                  <a:pt x="0" y="6"/>
                </a:cubicBezTo>
                <a:cubicBezTo>
                  <a:pt x="0" y="5"/>
                  <a:pt x="1" y="4"/>
                  <a:pt x="2" y="3"/>
                </a:cubicBezTo>
                <a:cubicBezTo>
                  <a:pt x="3" y="3"/>
                  <a:pt x="4" y="3"/>
                  <a:pt x="5" y="4"/>
                </a:cubicBezTo>
                <a:cubicBezTo>
                  <a:pt x="10" y="9"/>
                  <a:pt x="10" y="9"/>
                  <a:pt x="10" y="9"/>
                </a:cubicBezTo>
                <a:cubicBezTo>
                  <a:pt x="16" y="4"/>
                  <a:pt x="23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ubicBezTo>
                  <a:pt x="62" y="48"/>
                  <a:pt x="48" y="62"/>
                  <a:pt x="31" y="6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5" name="Freeform 129"/>
          <p:cNvSpPr>
            <a:spLocks noEditPoints="1"/>
          </p:cNvSpPr>
          <p:nvPr/>
        </p:nvSpPr>
        <p:spPr bwMode="auto">
          <a:xfrm>
            <a:off x="6473826" y="4287044"/>
            <a:ext cx="209550" cy="212725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11" y="12"/>
              </a:cxn>
              <a:cxn ang="0">
                <a:pos x="10" y="12"/>
              </a:cxn>
              <a:cxn ang="0">
                <a:pos x="10" y="13"/>
              </a:cxn>
              <a:cxn ang="0">
                <a:pos x="10" y="18"/>
              </a:cxn>
              <a:cxn ang="0">
                <a:pos x="11" y="20"/>
              </a:cxn>
              <a:cxn ang="0">
                <a:pos x="42" y="51"/>
              </a:cxn>
              <a:cxn ang="0">
                <a:pos x="43" y="52"/>
              </a:cxn>
              <a:cxn ang="0">
                <a:pos x="49" y="52"/>
              </a:cxn>
              <a:cxn ang="0">
                <a:pos x="49" y="51"/>
              </a:cxn>
              <a:cxn ang="0">
                <a:pos x="50" y="51"/>
              </a:cxn>
              <a:cxn ang="0">
                <a:pos x="11" y="12"/>
              </a:cxn>
              <a:cxn ang="0">
                <a:pos x="11" y="27"/>
              </a:cxn>
              <a:cxn ang="0">
                <a:pos x="10" y="28"/>
              </a:cxn>
              <a:cxn ang="0">
                <a:pos x="10" y="29"/>
              </a:cxn>
              <a:cxn ang="0">
                <a:pos x="10" y="34"/>
              </a:cxn>
              <a:cxn ang="0">
                <a:pos x="11" y="35"/>
              </a:cxn>
              <a:cxn ang="0">
                <a:pos x="27" y="51"/>
              </a:cxn>
              <a:cxn ang="0">
                <a:pos x="28" y="52"/>
              </a:cxn>
              <a:cxn ang="0">
                <a:pos x="33" y="52"/>
              </a:cxn>
              <a:cxn ang="0">
                <a:pos x="34" y="51"/>
              </a:cxn>
              <a:cxn ang="0">
                <a:pos x="34" y="50"/>
              </a:cxn>
              <a:cxn ang="0">
                <a:pos x="11" y="27"/>
              </a:cxn>
              <a:cxn ang="0">
                <a:pos x="15" y="42"/>
              </a:cxn>
              <a:cxn ang="0">
                <a:pos x="10" y="47"/>
              </a:cxn>
              <a:cxn ang="0">
                <a:pos x="15" y="52"/>
              </a:cxn>
              <a:cxn ang="0">
                <a:pos x="20" y="47"/>
              </a:cxn>
              <a:cxn ang="0">
                <a:pos x="15" y="42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11" y="12"/>
                </a:moveTo>
                <a:cubicBezTo>
                  <a:pt x="11" y="12"/>
                  <a:pt x="11" y="12"/>
                  <a:pt x="10" y="12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19"/>
                  <a:pt x="11" y="20"/>
                  <a:pt x="11" y="20"/>
                </a:cubicBezTo>
                <a:cubicBezTo>
                  <a:pt x="28" y="20"/>
                  <a:pt x="42" y="34"/>
                  <a:pt x="42" y="51"/>
                </a:cubicBezTo>
                <a:cubicBezTo>
                  <a:pt x="42" y="51"/>
                  <a:pt x="43" y="52"/>
                  <a:pt x="43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2"/>
                  <a:pt x="49" y="52"/>
                  <a:pt x="49" y="51"/>
                </a:cubicBezTo>
                <a:cubicBezTo>
                  <a:pt x="50" y="51"/>
                  <a:pt x="50" y="51"/>
                  <a:pt x="50" y="51"/>
                </a:cubicBezTo>
                <a:cubicBezTo>
                  <a:pt x="49" y="30"/>
                  <a:pt x="32" y="13"/>
                  <a:pt x="11" y="12"/>
                </a:cubicBezTo>
                <a:close/>
                <a:moveTo>
                  <a:pt x="11" y="27"/>
                </a:moveTo>
                <a:cubicBezTo>
                  <a:pt x="11" y="27"/>
                  <a:pt x="11" y="28"/>
                  <a:pt x="10" y="28"/>
                </a:cubicBezTo>
                <a:cubicBezTo>
                  <a:pt x="10" y="28"/>
                  <a:pt x="10" y="28"/>
                  <a:pt x="10" y="29"/>
                </a:cubicBezTo>
                <a:cubicBezTo>
                  <a:pt x="10" y="34"/>
                  <a:pt x="10" y="34"/>
                  <a:pt x="10" y="34"/>
                </a:cubicBezTo>
                <a:cubicBezTo>
                  <a:pt x="10" y="35"/>
                  <a:pt x="11" y="35"/>
                  <a:pt x="11" y="35"/>
                </a:cubicBezTo>
                <a:cubicBezTo>
                  <a:pt x="19" y="36"/>
                  <a:pt x="26" y="42"/>
                  <a:pt x="27" y="51"/>
                </a:cubicBezTo>
                <a:cubicBezTo>
                  <a:pt x="27" y="51"/>
                  <a:pt x="27" y="52"/>
                  <a:pt x="28" y="52"/>
                </a:cubicBezTo>
                <a:cubicBezTo>
                  <a:pt x="33" y="52"/>
                  <a:pt x="33" y="52"/>
                  <a:pt x="33" y="52"/>
                </a:cubicBezTo>
                <a:cubicBezTo>
                  <a:pt x="33" y="52"/>
                  <a:pt x="34" y="52"/>
                  <a:pt x="34" y="51"/>
                </a:cubicBezTo>
                <a:cubicBezTo>
                  <a:pt x="34" y="51"/>
                  <a:pt x="34" y="51"/>
                  <a:pt x="34" y="50"/>
                </a:cubicBezTo>
                <a:cubicBezTo>
                  <a:pt x="34" y="38"/>
                  <a:pt x="24" y="28"/>
                  <a:pt x="11" y="27"/>
                </a:cubicBezTo>
                <a:close/>
                <a:moveTo>
                  <a:pt x="15" y="42"/>
                </a:moveTo>
                <a:cubicBezTo>
                  <a:pt x="12" y="42"/>
                  <a:pt x="10" y="44"/>
                  <a:pt x="10" y="47"/>
                </a:cubicBezTo>
                <a:cubicBezTo>
                  <a:pt x="10" y="50"/>
                  <a:pt x="12" y="52"/>
                  <a:pt x="15" y="52"/>
                </a:cubicBezTo>
                <a:cubicBezTo>
                  <a:pt x="18" y="52"/>
                  <a:pt x="20" y="50"/>
                  <a:pt x="20" y="47"/>
                </a:cubicBezTo>
                <a:cubicBezTo>
                  <a:pt x="20" y="44"/>
                  <a:pt x="18" y="42"/>
                  <a:pt x="15" y="4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6" name="Freeform 130"/>
          <p:cNvSpPr>
            <a:spLocks noEditPoints="1"/>
          </p:cNvSpPr>
          <p:nvPr/>
        </p:nvSpPr>
        <p:spPr bwMode="auto">
          <a:xfrm>
            <a:off x="6969126" y="4287044"/>
            <a:ext cx="230188" cy="230188"/>
          </a:xfrm>
          <a:custGeom>
            <a:avLst/>
            <a:gdLst/>
            <a:ahLst/>
            <a:cxnLst>
              <a:cxn ang="0">
                <a:pos x="62" y="67"/>
              </a:cxn>
              <a:cxn ang="0">
                <a:pos x="59" y="66"/>
              </a:cxn>
              <a:cxn ang="0">
                <a:pos x="45" y="52"/>
              </a:cxn>
              <a:cxn ang="0">
                <a:pos x="29" y="57"/>
              </a:cxn>
              <a:cxn ang="0">
                <a:pos x="0" y="29"/>
              </a:cxn>
              <a:cxn ang="0">
                <a:pos x="29" y="0"/>
              </a:cxn>
              <a:cxn ang="0">
                <a:pos x="57" y="29"/>
              </a:cxn>
              <a:cxn ang="0">
                <a:pos x="52" y="45"/>
              </a:cxn>
              <a:cxn ang="0">
                <a:pos x="66" y="59"/>
              </a:cxn>
              <a:cxn ang="0">
                <a:pos x="67" y="62"/>
              </a:cxn>
              <a:cxn ang="0">
                <a:pos x="62" y="67"/>
              </a:cxn>
              <a:cxn ang="0">
                <a:pos x="29" y="11"/>
              </a:cxn>
              <a:cxn ang="0">
                <a:pos x="11" y="29"/>
              </a:cxn>
              <a:cxn ang="0">
                <a:pos x="29" y="47"/>
              </a:cxn>
              <a:cxn ang="0">
                <a:pos x="47" y="29"/>
              </a:cxn>
              <a:cxn ang="0">
                <a:pos x="29" y="11"/>
              </a:cxn>
              <a:cxn ang="0">
                <a:pos x="42" y="30"/>
              </a:cxn>
              <a:cxn ang="0">
                <a:pos x="40" y="31"/>
              </a:cxn>
              <a:cxn ang="0">
                <a:pos x="31" y="31"/>
              </a:cxn>
              <a:cxn ang="0">
                <a:pos x="31" y="40"/>
              </a:cxn>
              <a:cxn ang="0">
                <a:pos x="30" y="42"/>
              </a:cxn>
              <a:cxn ang="0">
                <a:pos x="27" y="42"/>
              </a:cxn>
              <a:cxn ang="0">
                <a:pos x="26" y="40"/>
              </a:cxn>
              <a:cxn ang="0">
                <a:pos x="26" y="31"/>
              </a:cxn>
              <a:cxn ang="0">
                <a:pos x="17" y="31"/>
              </a:cxn>
              <a:cxn ang="0">
                <a:pos x="16" y="30"/>
              </a:cxn>
              <a:cxn ang="0">
                <a:pos x="16" y="27"/>
              </a:cxn>
              <a:cxn ang="0">
                <a:pos x="17" y="26"/>
              </a:cxn>
              <a:cxn ang="0">
                <a:pos x="26" y="26"/>
              </a:cxn>
              <a:cxn ang="0">
                <a:pos x="26" y="17"/>
              </a:cxn>
              <a:cxn ang="0">
                <a:pos x="27" y="16"/>
              </a:cxn>
              <a:cxn ang="0">
                <a:pos x="30" y="16"/>
              </a:cxn>
              <a:cxn ang="0">
                <a:pos x="31" y="17"/>
              </a:cxn>
              <a:cxn ang="0">
                <a:pos x="31" y="26"/>
              </a:cxn>
              <a:cxn ang="0">
                <a:pos x="40" y="26"/>
              </a:cxn>
              <a:cxn ang="0">
                <a:pos x="42" y="27"/>
              </a:cxn>
              <a:cxn ang="0">
                <a:pos x="42" y="30"/>
              </a:cxn>
            </a:cxnLst>
            <a:rect l="0" t="0" r="r" b="b"/>
            <a:pathLst>
              <a:path w="67" h="67">
                <a:moveTo>
                  <a:pt x="62" y="67"/>
                </a:moveTo>
                <a:cubicBezTo>
                  <a:pt x="61" y="67"/>
                  <a:pt x="59" y="67"/>
                  <a:pt x="59" y="66"/>
                </a:cubicBezTo>
                <a:cubicBezTo>
                  <a:pt x="45" y="52"/>
                  <a:pt x="45" y="52"/>
                  <a:pt x="45" y="52"/>
                </a:cubicBezTo>
                <a:cubicBezTo>
                  <a:pt x="40" y="55"/>
                  <a:pt x="34" y="57"/>
                  <a:pt x="29" y="57"/>
                </a:cubicBezTo>
                <a:cubicBezTo>
                  <a:pt x="13" y="57"/>
                  <a:pt x="0" y="44"/>
                  <a:pt x="0" y="29"/>
                </a:cubicBezTo>
                <a:cubicBezTo>
                  <a:pt x="0" y="13"/>
                  <a:pt x="13" y="0"/>
                  <a:pt x="29" y="0"/>
                </a:cubicBezTo>
                <a:cubicBezTo>
                  <a:pt x="44" y="0"/>
                  <a:pt x="57" y="13"/>
                  <a:pt x="57" y="29"/>
                </a:cubicBezTo>
                <a:cubicBezTo>
                  <a:pt x="57" y="34"/>
                  <a:pt x="55" y="40"/>
                  <a:pt x="52" y="45"/>
                </a:cubicBezTo>
                <a:cubicBezTo>
                  <a:pt x="66" y="59"/>
                  <a:pt x="66" y="59"/>
                  <a:pt x="66" y="59"/>
                </a:cubicBezTo>
                <a:cubicBezTo>
                  <a:pt x="67" y="59"/>
                  <a:pt x="67" y="61"/>
                  <a:pt x="67" y="62"/>
                </a:cubicBezTo>
                <a:cubicBezTo>
                  <a:pt x="67" y="65"/>
                  <a:pt x="65" y="67"/>
                  <a:pt x="62" y="67"/>
                </a:cubicBezTo>
                <a:close/>
                <a:moveTo>
                  <a:pt x="29" y="11"/>
                </a:moveTo>
                <a:cubicBezTo>
                  <a:pt x="19" y="11"/>
                  <a:pt x="11" y="19"/>
                  <a:pt x="11" y="29"/>
                </a:cubicBezTo>
                <a:cubicBezTo>
                  <a:pt x="11" y="39"/>
                  <a:pt x="19" y="47"/>
                  <a:pt x="29" y="47"/>
                </a:cubicBezTo>
                <a:cubicBezTo>
                  <a:pt x="39" y="47"/>
                  <a:pt x="47" y="39"/>
                  <a:pt x="47" y="29"/>
                </a:cubicBezTo>
                <a:cubicBezTo>
                  <a:pt x="47" y="19"/>
                  <a:pt x="39" y="11"/>
                  <a:pt x="29" y="11"/>
                </a:cubicBezTo>
                <a:close/>
                <a:moveTo>
                  <a:pt x="42" y="30"/>
                </a:moveTo>
                <a:cubicBezTo>
                  <a:pt x="42" y="31"/>
                  <a:pt x="41" y="31"/>
                  <a:pt x="40" y="31"/>
                </a:cubicBezTo>
                <a:cubicBezTo>
                  <a:pt x="31" y="31"/>
                  <a:pt x="31" y="31"/>
                  <a:pt x="31" y="31"/>
                </a:cubicBezTo>
                <a:cubicBezTo>
                  <a:pt x="31" y="40"/>
                  <a:pt x="31" y="40"/>
                  <a:pt x="31" y="40"/>
                </a:cubicBezTo>
                <a:cubicBezTo>
                  <a:pt x="31" y="41"/>
                  <a:pt x="31" y="42"/>
                  <a:pt x="30" y="42"/>
                </a:cubicBezTo>
                <a:cubicBezTo>
                  <a:pt x="27" y="42"/>
                  <a:pt x="27" y="42"/>
                  <a:pt x="27" y="42"/>
                </a:cubicBezTo>
                <a:cubicBezTo>
                  <a:pt x="27" y="42"/>
                  <a:pt x="26" y="41"/>
                  <a:pt x="26" y="40"/>
                </a:cubicBezTo>
                <a:cubicBezTo>
                  <a:pt x="26" y="31"/>
                  <a:pt x="26" y="31"/>
                  <a:pt x="26" y="31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31"/>
                  <a:pt x="16" y="31"/>
                  <a:pt x="16" y="30"/>
                </a:cubicBezTo>
                <a:cubicBezTo>
                  <a:pt x="16" y="27"/>
                  <a:pt x="16" y="27"/>
                  <a:pt x="16" y="27"/>
                </a:cubicBezTo>
                <a:cubicBezTo>
                  <a:pt x="16" y="27"/>
                  <a:pt x="17" y="26"/>
                  <a:pt x="17" y="26"/>
                </a:cubicBezTo>
                <a:cubicBezTo>
                  <a:pt x="26" y="26"/>
                  <a:pt x="26" y="26"/>
                  <a:pt x="26" y="26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6"/>
                  <a:pt x="27" y="16"/>
                  <a:pt x="27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1" y="16"/>
                  <a:pt x="31" y="16"/>
                  <a:pt x="31" y="17"/>
                </a:cubicBezTo>
                <a:cubicBezTo>
                  <a:pt x="31" y="26"/>
                  <a:pt x="31" y="26"/>
                  <a:pt x="31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1" y="26"/>
                  <a:pt x="42" y="27"/>
                  <a:pt x="42" y="27"/>
                </a:cubicBezTo>
                <a:lnTo>
                  <a:pt x="42" y="3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7" name="Freeform 131"/>
          <p:cNvSpPr/>
          <p:nvPr/>
        </p:nvSpPr>
        <p:spPr bwMode="auto">
          <a:xfrm>
            <a:off x="7462838" y="4287044"/>
            <a:ext cx="209550" cy="212725"/>
          </a:xfrm>
          <a:custGeom>
            <a:avLst/>
            <a:gdLst/>
            <a:ahLst/>
            <a:cxnLst>
              <a:cxn ang="0">
                <a:pos x="61" y="49"/>
              </a:cxn>
              <a:cxn ang="0">
                <a:pos x="49" y="62"/>
              </a:cxn>
              <a:cxn ang="0">
                <a:pos x="36" y="49"/>
              </a:cxn>
              <a:cxn ang="0">
                <a:pos x="36" y="48"/>
              </a:cxn>
              <a:cxn ang="0">
                <a:pos x="21" y="41"/>
              </a:cxn>
              <a:cxn ang="0">
                <a:pos x="13" y="44"/>
              </a:cxn>
              <a:cxn ang="0">
                <a:pos x="0" y="31"/>
              </a:cxn>
              <a:cxn ang="0">
                <a:pos x="13" y="18"/>
              </a:cxn>
              <a:cxn ang="0">
                <a:pos x="21" y="22"/>
              </a:cxn>
              <a:cxn ang="0">
                <a:pos x="36" y="15"/>
              </a:cxn>
              <a:cxn ang="0">
                <a:pos x="36" y="13"/>
              </a:cxn>
              <a:cxn ang="0">
                <a:pos x="49" y="0"/>
              </a:cxn>
              <a:cxn ang="0">
                <a:pos x="61" y="13"/>
              </a:cxn>
              <a:cxn ang="0">
                <a:pos x="49" y="26"/>
              </a:cxn>
              <a:cxn ang="0">
                <a:pos x="40" y="23"/>
              </a:cxn>
              <a:cxn ang="0">
                <a:pos x="25" y="30"/>
              </a:cxn>
              <a:cxn ang="0">
                <a:pos x="25" y="31"/>
              </a:cxn>
              <a:cxn ang="0">
                <a:pos x="25" y="33"/>
              </a:cxn>
              <a:cxn ang="0">
                <a:pos x="40" y="40"/>
              </a:cxn>
              <a:cxn ang="0">
                <a:pos x="49" y="36"/>
              </a:cxn>
              <a:cxn ang="0">
                <a:pos x="61" y="49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8" name="Freeform 132"/>
          <p:cNvSpPr>
            <a:spLocks noEditPoints="1"/>
          </p:cNvSpPr>
          <p:nvPr/>
        </p:nvSpPr>
        <p:spPr bwMode="auto">
          <a:xfrm>
            <a:off x="7958138" y="4287044"/>
            <a:ext cx="188913" cy="195263"/>
          </a:xfrm>
          <a:custGeom>
            <a:avLst/>
            <a:gdLst/>
            <a:ahLst/>
            <a:cxnLst>
              <a:cxn ang="0">
                <a:pos x="40" y="40"/>
              </a:cxn>
              <a:cxn ang="0">
                <a:pos x="38" y="42"/>
              </a:cxn>
              <a:cxn ang="0">
                <a:pos x="32" y="42"/>
              </a:cxn>
              <a:cxn ang="0">
                <a:pos x="31" y="40"/>
              </a:cxn>
              <a:cxn ang="0">
                <a:pos x="31" y="20"/>
              </a:cxn>
              <a:cxn ang="0">
                <a:pos x="20" y="9"/>
              </a:cxn>
              <a:cxn ang="0">
                <a:pos x="9" y="9"/>
              </a:cxn>
              <a:cxn ang="0">
                <a:pos x="9" y="56"/>
              </a:cxn>
              <a:cxn ang="0">
                <a:pos x="7" y="57"/>
              </a:cxn>
              <a:cxn ang="0">
                <a:pos x="1" y="57"/>
              </a:cxn>
              <a:cxn ang="0">
                <a:pos x="0" y="56"/>
              </a:cxn>
              <a:cxn ang="0">
                <a:pos x="0" y="2"/>
              </a:cxn>
              <a:cxn ang="0">
                <a:pos x="1" y="0"/>
              </a:cxn>
              <a:cxn ang="0">
                <a:pos x="20" y="0"/>
              </a:cxn>
              <a:cxn ang="0">
                <a:pos x="40" y="20"/>
              </a:cxn>
              <a:cxn ang="0">
                <a:pos x="40" y="40"/>
              </a:cxn>
              <a:cxn ang="0">
                <a:pos x="55" y="37"/>
              </a:cxn>
              <a:cxn ang="0">
                <a:pos x="35" y="57"/>
              </a:cxn>
              <a:cxn ang="0">
                <a:pos x="16" y="57"/>
              </a:cxn>
              <a:cxn ang="0">
                <a:pos x="15" y="56"/>
              </a:cxn>
              <a:cxn ang="0">
                <a:pos x="15" y="17"/>
              </a:cxn>
              <a:cxn ang="0">
                <a:pos x="16" y="16"/>
              </a:cxn>
              <a:cxn ang="0">
                <a:pos x="23" y="16"/>
              </a:cxn>
              <a:cxn ang="0">
                <a:pos x="24" y="17"/>
              </a:cxn>
              <a:cxn ang="0">
                <a:pos x="24" y="48"/>
              </a:cxn>
              <a:cxn ang="0">
                <a:pos x="35" y="48"/>
              </a:cxn>
              <a:cxn ang="0">
                <a:pos x="46" y="37"/>
              </a:cxn>
              <a:cxn ang="0">
                <a:pos x="46" y="2"/>
              </a:cxn>
              <a:cxn ang="0">
                <a:pos x="47" y="0"/>
              </a:cxn>
              <a:cxn ang="0">
                <a:pos x="54" y="0"/>
              </a:cxn>
              <a:cxn ang="0">
                <a:pos x="55" y="2"/>
              </a:cxn>
              <a:cxn ang="0">
                <a:pos x="55" y="37"/>
              </a:cxn>
            </a:cxnLst>
            <a:rect l="0" t="0" r="r" b="b"/>
            <a:pathLst>
              <a:path w="55" h="57">
                <a:moveTo>
                  <a:pt x="40" y="40"/>
                </a:moveTo>
                <a:cubicBezTo>
                  <a:pt x="40" y="41"/>
                  <a:pt x="39" y="42"/>
                  <a:pt x="38" y="42"/>
                </a:cubicBezTo>
                <a:cubicBezTo>
                  <a:pt x="32" y="42"/>
                  <a:pt x="32" y="42"/>
                  <a:pt x="32" y="42"/>
                </a:cubicBezTo>
                <a:cubicBezTo>
                  <a:pt x="31" y="42"/>
                  <a:pt x="31" y="41"/>
                  <a:pt x="31" y="40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14"/>
                  <a:pt x="26" y="9"/>
                  <a:pt x="20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56"/>
                  <a:pt x="9" y="56"/>
                  <a:pt x="9" y="56"/>
                </a:cubicBezTo>
                <a:cubicBezTo>
                  <a:pt x="9" y="56"/>
                  <a:pt x="8" y="57"/>
                  <a:pt x="7" y="57"/>
                </a:cubicBezTo>
                <a:cubicBezTo>
                  <a:pt x="1" y="57"/>
                  <a:pt x="1" y="57"/>
                  <a:pt x="1" y="57"/>
                </a:cubicBezTo>
                <a:cubicBezTo>
                  <a:pt x="0" y="57"/>
                  <a:pt x="0" y="56"/>
                  <a:pt x="0" y="56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40"/>
                </a:lnTo>
                <a:close/>
                <a:moveTo>
                  <a:pt x="55" y="37"/>
                </a:moveTo>
                <a:cubicBezTo>
                  <a:pt x="55" y="48"/>
                  <a:pt x="46" y="57"/>
                  <a:pt x="35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6" y="57"/>
                  <a:pt x="15" y="56"/>
                  <a:pt x="15" y="56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6"/>
                  <a:pt x="16" y="16"/>
                  <a:pt x="16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4" y="16"/>
                  <a:pt x="24" y="16"/>
                  <a:pt x="24" y="17"/>
                </a:cubicBezTo>
                <a:cubicBezTo>
                  <a:pt x="24" y="48"/>
                  <a:pt x="24" y="48"/>
                  <a:pt x="24" y="48"/>
                </a:cubicBezTo>
                <a:cubicBezTo>
                  <a:pt x="35" y="48"/>
                  <a:pt x="35" y="48"/>
                  <a:pt x="35" y="48"/>
                </a:cubicBezTo>
                <a:cubicBezTo>
                  <a:pt x="41" y="48"/>
                  <a:pt x="46" y="43"/>
                  <a:pt x="46" y="37"/>
                </a:cubicBezTo>
                <a:cubicBezTo>
                  <a:pt x="46" y="2"/>
                  <a:pt x="46" y="2"/>
                  <a:pt x="46" y="2"/>
                </a:cubicBezTo>
                <a:cubicBezTo>
                  <a:pt x="46" y="1"/>
                  <a:pt x="47" y="0"/>
                  <a:pt x="47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4" y="0"/>
                  <a:pt x="55" y="1"/>
                  <a:pt x="55" y="2"/>
                </a:cubicBezTo>
                <a:lnTo>
                  <a:pt x="55" y="37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9" name="Freeform 133"/>
          <p:cNvSpPr>
            <a:spLocks noEditPoints="1"/>
          </p:cNvSpPr>
          <p:nvPr/>
        </p:nvSpPr>
        <p:spPr bwMode="auto">
          <a:xfrm>
            <a:off x="8453438" y="4307681"/>
            <a:ext cx="212725" cy="174625"/>
          </a:xfrm>
          <a:custGeom>
            <a:avLst/>
            <a:gdLst/>
            <a:ahLst/>
            <a:cxnLst>
              <a:cxn ang="0">
                <a:pos x="47" y="27"/>
              </a:cxn>
              <a:cxn ang="0">
                <a:pos x="25" y="49"/>
              </a:cxn>
              <a:cxn ang="0">
                <a:pos x="24" y="50"/>
              </a:cxn>
              <a:cxn ang="0">
                <a:pos x="21" y="47"/>
              </a:cxn>
              <a:cxn ang="0">
                <a:pos x="21" y="36"/>
              </a:cxn>
              <a:cxn ang="0">
                <a:pos x="3" y="36"/>
              </a:cxn>
              <a:cxn ang="0">
                <a:pos x="0" y="33"/>
              </a:cxn>
              <a:cxn ang="0">
                <a:pos x="0" y="18"/>
              </a:cxn>
              <a:cxn ang="0">
                <a:pos x="3" y="15"/>
              </a:cxn>
              <a:cxn ang="0">
                <a:pos x="21" y="15"/>
              </a:cxn>
              <a:cxn ang="0">
                <a:pos x="21" y="3"/>
              </a:cxn>
              <a:cxn ang="0">
                <a:pos x="24" y="1"/>
              </a:cxn>
              <a:cxn ang="0">
                <a:pos x="25" y="2"/>
              </a:cxn>
              <a:cxn ang="0">
                <a:pos x="47" y="23"/>
              </a:cxn>
              <a:cxn ang="0">
                <a:pos x="48" y="25"/>
              </a:cxn>
              <a:cxn ang="0">
                <a:pos x="47" y="27"/>
              </a:cxn>
              <a:cxn ang="0">
                <a:pos x="62" y="39"/>
              </a:cxn>
              <a:cxn ang="0">
                <a:pos x="51" y="51"/>
              </a:cxn>
              <a:cxn ang="0">
                <a:pos x="38" y="51"/>
              </a:cxn>
              <a:cxn ang="0">
                <a:pos x="36" y="50"/>
              </a:cxn>
              <a:cxn ang="0">
                <a:pos x="38" y="46"/>
              </a:cxn>
              <a:cxn ang="0">
                <a:pos x="51" y="46"/>
              </a:cxn>
              <a:cxn ang="0">
                <a:pos x="57" y="39"/>
              </a:cxn>
              <a:cxn ang="0">
                <a:pos x="57" y="11"/>
              </a:cxn>
              <a:cxn ang="0">
                <a:pos x="51" y="5"/>
              </a:cxn>
              <a:cxn ang="0">
                <a:pos x="39" y="5"/>
              </a:cxn>
              <a:cxn ang="0">
                <a:pos x="36" y="3"/>
              </a:cxn>
              <a:cxn ang="0">
                <a:pos x="38" y="0"/>
              </a:cxn>
              <a:cxn ang="0">
                <a:pos x="51" y="0"/>
              </a:cxn>
              <a:cxn ang="0">
                <a:pos x="62" y="11"/>
              </a:cxn>
              <a:cxn ang="0">
                <a:pos x="62" y="39"/>
              </a:cxn>
            </a:cxnLst>
            <a:rect l="0" t="0" r="r" b="b"/>
            <a:pathLst>
              <a:path w="62" h="51">
                <a:moveTo>
                  <a:pt x="47" y="27"/>
                </a:moveTo>
                <a:cubicBezTo>
                  <a:pt x="25" y="49"/>
                  <a:pt x="25" y="49"/>
                  <a:pt x="25" y="49"/>
                </a:cubicBezTo>
                <a:cubicBezTo>
                  <a:pt x="25" y="49"/>
                  <a:pt x="24" y="50"/>
                  <a:pt x="24" y="50"/>
                </a:cubicBezTo>
                <a:cubicBezTo>
                  <a:pt x="22" y="50"/>
                  <a:pt x="21" y="49"/>
                  <a:pt x="21" y="47"/>
                </a:cubicBezTo>
                <a:cubicBezTo>
                  <a:pt x="21" y="36"/>
                  <a:pt x="21" y="36"/>
                  <a:pt x="21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2" y="36"/>
                  <a:pt x="0" y="34"/>
                  <a:pt x="0" y="3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6"/>
                  <a:pt x="2" y="15"/>
                  <a:pt x="3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2"/>
                  <a:pt x="22" y="1"/>
                  <a:pt x="24" y="1"/>
                </a:cubicBezTo>
                <a:cubicBezTo>
                  <a:pt x="24" y="1"/>
                  <a:pt x="25" y="1"/>
                  <a:pt x="25" y="2"/>
                </a:cubicBezTo>
                <a:cubicBezTo>
                  <a:pt x="47" y="23"/>
                  <a:pt x="47" y="23"/>
                  <a:pt x="47" y="23"/>
                </a:cubicBezTo>
                <a:cubicBezTo>
                  <a:pt x="48" y="24"/>
                  <a:pt x="48" y="25"/>
                  <a:pt x="48" y="25"/>
                </a:cubicBezTo>
                <a:cubicBezTo>
                  <a:pt x="48" y="26"/>
                  <a:pt x="48" y="27"/>
                  <a:pt x="47" y="27"/>
                </a:cubicBezTo>
                <a:close/>
                <a:moveTo>
                  <a:pt x="62" y="39"/>
                </a:moveTo>
                <a:cubicBezTo>
                  <a:pt x="62" y="46"/>
                  <a:pt x="57" y="51"/>
                  <a:pt x="51" y="51"/>
                </a:cubicBezTo>
                <a:cubicBezTo>
                  <a:pt x="38" y="51"/>
                  <a:pt x="38" y="51"/>
                  <a:pt x="38" y="51"/>
                </a:cubicBezTo>
                <a:cubicBezTo>
                  <a:pt x="37" y="51"/>
                  <a:pt x="36" y="50"/>
                  <a:pt x="36" y="50"/>
                </a:cubicBezTo>
                <a:cubicBezTo>
                  <a:pt x="36" y="49"/>
                  <a:pt x="36" y="46"/>
                  <a:pt x="38" y="46"/>
                </a:cubicBezTo>
                <a:cubicBezTo>
                  <a:pt x="51" y="46"/>
                  <a:pt x="51" y="46"/>
                  <a:pt x="51" y="46"/>
                </a:cubicBezTo>
                <a:cubicBezTo>
                  <a:pt x="54" y="46"/>
                  <a:pt x="57" y="43"/>
                  <a:pt x="57" y="39"/>
                </a:cubicBezTo>
                <a:cubicBezTo>
                  <a:pt x="57" y="11"/>
                  <a:pt x="57" y="11"/>
                  <a:pt x="57" y="11"/>
                </a:cubicBezTo>
                <a:cubicBezTo>
                  <a:pt x="57" y="8"/>
                  <a:pt x="54" y="5"/>
                  <a:pt x="51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38" y="5"/>
                  <a:pt x="36" y="5"/>
                  <a:pt x="36" y="3"/>
                </a:cubicBezTo>
                <a:cubicBezTo>
                  <a:pt x="36" y="2"/>
                  <a:pt x="36" y="0"/>
                  <a:pt x="38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5"/>
                  <a:pt x="62" y="11"/>
                </a:cubicBezTo>
                <a:lnTo>
                  <a:pt x="62" y="39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0" name="Freeform 135"/>
          <p:cNvSpPr>
            <a:spLocks noEditPoints="1"/>
          </p:cNvSpPr>
          <p:nvPr/>
        </p:nvSpPr>
        <p:spPr bwMode="auto">
          <a:xfrm>
            <a:off x="9442451" y="4287044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31" y="6"/>
              </a:cxn>
              <a:cxn ang="0">
                <a:pos x="5" y="31"/>
              </a:cxn>
              <a:cxn ang="0">
                <a:pos x="31" y="57"/>
              </a:cxn>
              <a:cxn ang="0">
                <a:pos x="56" y="31"/>
              </a:cxn>
              <a:cxn ang="0">
                <a:pos x="31" y="6"/>
              </a:cxn>
              <a:cxn ang="0">
                <a:pos x="20" y="26"/>
              </a:cxn>
              <a:cxn ang="0">
                <a:pos x="15" y="21"/>
              </a:cxn>
              <a:cxn ang="0">
                <a:pos x="20" y="16"/>
              </a:cxn>
              <a:cxn ang="0">
                <a:pos x="25" y="21"/>
              </a:cxn>
              <a:cxn ang="0">
                <a:pos x="20" y="26"/>
              </a:cxn>
              <a:cxn ang="0">
                <a:pos x="31" y="49"/>
              </a:cxn>
              <a:cxn ang="0">
                <a:pos x="16" y="38"/>
              </a:cxn>
              <a:cxn ang="0">
                <a:pos x="18" y="35"/>
              </a:cxn>
              <a:cxn ang="0">
                <a:pos x="21" y="37"/>
              </a:cxn>
              <a:cxn ang="0">
                <a:pos x="31" y="44"/>
              </a:cxn>
              <a:cxn ang="0">
                <a:pos x="40" y="37"/>
              </a:cxn>
              <a:cxn ang="0">
                <a:pos x="44" y="35"/>
              </a:cxn>
              <a:cxn ang="0">
                <a:pos x="45" y="38"/>
              </a:cxn>
              <a:cxn ang="0">
                <a:pos x="31" y="49"/>
              </a:cxn>
              <a:cxn ang="0">
                <a:pos x="41" y="26"/>
              </a:cxn>
              <a:cxn ang="0">
                <a:pos x="36" y="21"/>
              </a:cxn>
              <a:cxn ang="0">
                <a:pos x="41" y="16"/>
              </a:cxn>
              <a:cxn ang="0">
                <a:pos x="46" y="21"/>
              </a:cxn>
              <a:cxn ang="0">
                <a:pos x="41" y="26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31" y="6"/>
                </a:moveTo>
                <a:cubicBezTo>
                  <a:pt x="16" y="6"/>
                  <a:pt x="5" y="17"/>
                  <a:pt x="5" y="31"/>
                </a:cubicBezTo>
                <a:cubicBezTo>
                  <a:pt x="5" y="45"/>
                  <a:pt x="16" y="57"/>
                  <a:pt x="31" y="57"/>
                </a:cubicBezTo>
                <a:cubicBezTo>
                  <a:pt x="45" y="57"/>
                  <a:pt x="56" y="45"/>
                  <a:pt x="56" y="31"/>
                </a:cubicBezTo>
                <a:cubicBezTo>
                  <a:pt x="56" y="17"/>
                  <a:pt x="45" y="6"/>
                  <a:pt x="31" y="6"/>
                </a:cubicBezTo>
                <a:close/>
                <a:moveTo>
                  <a:pt x="20" y="26"/>
                </a:moveTo>
                <a:cubicBezTo>
                  <a:pt x="17" y="26"/>
                  <a:pt x="15" y="24"/>
                  <a:pt x="15" y="21"/>
                </a:cubicBezTo>
                <a:cubicBezTo>
                  <a:pt x="15" y="18"/>
                  <a:pt x="17" y="16"/>
                  <a:pt x="20" y="16"/>
                </a:cubicBezTo>
                <a:cubicBezTo>
                  <a:pt x="23" y="16"/>
                  <a:pt x="25" y="18"/>
                  <a:pt x="25" y="21"/>
                </a:cubicBezTo>
                <a:cubicBezTo>
                  <a:pt x="25" y="24"/>
                  <a:pt x="23" y="26"/>
                  <a:pt x="20" y="26"/>
                </a:cubicBezTo>
                <a:close/>
                <a:moveTo>
                  <a:pt x="31" y="49"/>
                </a:moveTo>
                <a:cubicBezTo>
                  <a:pt x="24" y="49"/>
                  <a:pt x="18" y="45"/>
                  <a:pt x="16" y="38"/>
                </a:cubicBezTo>
                <a:cubicBezTo>
                  <a:pt x="15" y="37"/>
                  <a:pt x="16" y="36"/>
                  <a:pt x="18" y="35"/>
                </a:cubicBezTo>
                <a:cubicBezTo>
                  <a:pt x="19" y="35"/>
                  <a:pt x="20" y="36"/>
                  <a:pt x="21" y="37"/>
                </a:cubicBezTo>
                <a:cubicBezTo>
                  <a:pt x="22" y="41"/>
                  <a:pt x="26" y="44"/>
                  <a:pt x="31" y="44"/>
                </a:cubicBezTo>
                <a:cubicBezTo>
                  <a:pt x="35" y="44"/>
                  <a:pt x="39" y="41"/>
                  <a:pt x="40" y="37"/>
                </a:cubicBezTo>
                <a:cubicBezTo>
                  <a:pt x="41" y="36"/>
                  <a:pt x="42" y="35"/>
                  <a:pt x="44" y="35"/>
                </a:cubicBezTo>
                <a:cubicBezTo>
                  <a:pt x="45" y="36"/>
                  <a:pt x="46" y="37"/>
                  <a:pt x="45" y="38"/>
                </a:cubicBezTo>
                <a:cubicBezTo>
                  <a:pt x="43" y="45"/>
                  <a:pt x="37" y="49"/>
                  <a:pt x="31" y="49"/>
                </a:cubicBezTo>
                <a:close/>
                <a:moveTo>
                  <a:pt x="41" y="26"/>
                </a:moveTo>
                <a:cubicBezTo>
                  <a:pt x="38" y="26"/>
                  <a:pt x="36" y="24"/>
                  <a:pt x="36" y="21"/>
                </a:cubicBezTo>
                <a:cubicBezTo>
                  <a:pt x="36" y="18"/>
                  <a:pt x="38" y="16"/>
                  <a:pt x="41" y="16"/>
                </a:cubicBezTo>
                <a:cubicBezTo>
                  <a:pt x="44" y="16"/>
                  <a:pt x="46" y="18"/>
                  <a:pt x="46" y="21"/>
                </a:cubicBezTo>
                <a:cubicBezTo>
                  <a:pt x="46" y="24"/>
                  <a:pt x="44" y="26"/>
                  <a:pt x="41" y="2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1" name="Freeform 136"/>
          <p:cNvSpPr>
            <a:spLocks noEditPoints="1"/>
          </p:cNvSpPr>
          <p:nvPr/>
        </p:nvSpPr>
        <p:spPr bwMode="auto">
          <a:xfrm>
            <a:off x="9940926" y="4269581"/>
            <a:ext cx="223838" cy="247650"/>
          </a:xfrm>
          <a:custGeom>
            <a:avLst/>
            <a:gdLst/>
            <a:ahLst/>
            <a:cxnLst>
              <a:cxn ang="0">
                <a:pos x="15" y="72"/>
              </a:cxn>
              <a:cxn ang="0">
                <a:pos x="13" y="72"/>
              </a:cxn>
              <a:cxn ang="0">
                <a:pos x="0" y="58"/>
              </a:cxn>
              <a:cxn ang="0">
                <a:pos x="9" y="57"/>
              </a:cxn>
              <a:cxn ang="0">
                <a:pos x="10" y="0"/>
              </a:cxn>
              <a:cxn ang="0">
                <a:pos x="19" y="2"/>
              </a:cxn>
              <a:cxn ang="0">
                <a:pos x="27" y="57"/>
              </a:cxn>
              <a:cxn ang="0">
                <a:pos x="28" y="59"/>
              </a:cxn>
              <a:cxn ang="0">
                <a:pos x="54" y="72"/>
              </a:cxn>
              <a:cxn ang="0">
                <a:pos x="57" y="68"/>
              </a:cxn>
              <a:cxn ang="0">
                <a:pos x="45" y="62"/>
              </a:cxn>
              <a:cxn ang="0">
                <a:pos x="46" y="68"/>
              </a:cxn>
              <a:cxn ang="0">
                <a:pos x="35" y="72"/>
              </a:cxn>
              <a:cxn ang="0">
                <a:pos x="38" y="68"/>
              </a:cxn>
              <a:cxn ang="0">
                <a:pos x="53" y="41"/>
              </a:cxn>
              <a:cxn ang="0">
                <a:pos x="65" y="68"/>
              </a:cxn>
              <a:cxn ang="0">
                <a:pos x="62" y="31"/>
              </a:cxn>
              <a:cxn ang="0">
                <a:pos x="38" y="28"/>
              </a:cxn>
              <a:cxn ang="0">
                <a:pos x="54" y="5"/>
              </a:cxn>
              <a:cxn ang="0">
                <a:pos x="55" y="5"/>
              </a:cxn>
              <a:cxn ang="0">
                <a:pos x="53" y="5"/>
              </a:cxn>
              <a:cxn ang="0">
                <a:pos x="43" y="10"/>
              </a:cxn>
              <a:cxn ang="0">
                <a:pos x="39" y="0"/>
              </a:cxn>
              <a:cxn ang="0">
                <a:pos x="61" y="4"/>
              </a:cxn>
              <a:cxn ang="0">
                <a:pos x="46" y="26"/>
              </a:cxn>
              <a:cxn ang="0">
                <a:pos x="45" y="27"/>
              </a:cxn>
              <a:cxn ang="0">
                <a:pos x="47" y="27"/>
              </a:cxn>
              <a:cxn ang="0">
                <a:pos x="57" y="22"/>
              </a:cxn>
              <a:cxn ang="0">
                <a:pos x="62" y="31"/>
              </a:cxn>
              <a:cxn ang="0">
                <a:pos x="51" y="49"/>
              </a:cxn>
              <a:cxn ang="0">
                <a:pos x="50" y="46"/>
              </a:cxn>
              <a:cxn ang="0">
                <a:pos x="50" y="47"/>
              </a:cxn>
              <a:cxn ang="0">
                <a:pos x="47" y="58"/>
              </a:cxn>
            </a:cxnLst>
            <a:rect l="0" t="0" r="r" b="b"/>
            <a:pathLst>
              <a:path w="65" h="72">
                <a:moveTo>
                  <a:pt x="28" y="59"/>
                </a:moveTo>
                <a:cubicBezTo>
                  <a:pt x="15" y="72"/>
                  <a:pt x="15" y="72"/>
                  <a:pt x="15" y="72"/>
                </a:cubicBezTo>
                <a:cubicBezTo>
                  <a:pt x="15" y="72"/>
                  <a:pt x="15" y="72"/>
                  <a:pt x="14" y="72"/>
                </a:cubicBezTo>
                <a:cubicBezTo>
                  <a:pt x="14" y="72"/>
                  <a:pt x="14" y="72"/>
                  <a:pt x="13" y="72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59"/>
                  <a:pt x="0" y="58"/>
                  <a:pt x="0" y="58"/>
                </a:cubicBezTo>
                <a:cubicBezTo>
                  <a:pt x="0" y="57"/>
                  <a:pt x="1" y="57"/>
                  <a:pt x="1" y="57"/>
                </a:cubicBezTo>
                <a:cubicBezTo>
                  <a:pt x="9" y="57"/>
                  <a:pt x="9" y="57"/>
                  <a:pt x="9" y="57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10" y="0"/>
                  <a:pt x="10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9" y="0"/>
                  <a:pt x="19" y="1"/>
                  <a:pt x="19" y="2"/>
                </a:cubicBezTo>
                <a:cubicBezTo>
                  <a:pt x="19" y="57"/>
                  <a:pt x="19" y="57"/>
                  <a:pt x="19" y="57"/>
                </a:cubicBezTo>
                <a:cubicBezTo>
                  <a:pt x="27" y="57"/>
                  <a:pt x="27" y="57"/>
                  <a:pt x="27" y="57"/>
                </a:cubicBezTo>
                <a:cubicBezTo>
                  <a:pt x="28" y="57"/>
                  <a:pt x="28" y="57"/>
                  <a:pt x="28" y="58"/>
                </a:cubicBezTo>
                <a:cubicBezTo>
                  <a:pt x="28" y="59"/>
                  <a:pt x="28" y="59"/>
                  <a:pt x="28" y="59"/>
                </a:cubicBezTo>
                <a:close/>
                <a:moveTo>
                  <a:pt x="65" y="72"/>
                </a:moveTo>
                <a:cubicBezTo>
                  <a:pt x="54" y="72"/>
                  <a:pt x="54" y="72"/>
                  <a:pt x="54" y="72"/>
                </a:cubicBezTo>
                <a:cubicBezTo>
                  <a:pt x="54" y="68"/>
                  <a:pt x="54" y="68"/>
                  <a:pt x="54" y="68"/>
                </a:cubicBezTo>
                <a:cubicBezTo>
                  <a:pt x="57" y="68"/>
                  <a:pt x="57" y="68"/>
                  <a:pt x="57" y="68"/>
                </a:cubicBezTo>
                <a:cubicBezTo>
                  <a:pt x="55" y="62"/>
                  <a:pt x="55" y="62"/>
                  <a:pt x="55" y="62"/>
                </a:cubicBezTo>
                <a:cubicBezTo>
                  <a:pt x="45" y="62"/>
                  <a:pt x="45" y="62"/>
                  <a:pt x="45" y="62"/>
                </a:cubicBezTo>
                <a:cubicBezTo>
                  <a:pt x="43" y="68"/>
                  <a:pt x="43" y="68"/>
                  <a:pt x="43" y="68"/>
                </a:cubicBezTo>
                <a:cubicBezTo>
                  <a:pt x="46" y="68"/>
                  <a:pt x="46" y="68"/>
                  <a:pt x="46" y="68"/>
                </a:cubicBezTo>
                <a:cubicBezTo>
                  <a:pt x="46" y="72"/>
                  <a:pt x="46" y="72"/>
                  <a:pt x="46" y="72"/>
                </a:cubicBezTo>
                <a:cubicBezTo>
                  <a:pt x="35" y="72"/>
                  <a:pt x="35" y="72"/>
                  <a:pt x="35" y="72"/>
                </a:cubicBezTo>
                <a:cubicBezTo>
                  <a:pt x="35" y="68"/>
                  <a:pt x="35" y="68"/>
                  <a:pt x="35" y="68"/>
                </a:cubicBezTo>
                <a:cubicBezTo>
                  <a:pt x="38" y="68"/>
                  <a:pt x="38" y="68"/>
                  <a:pt x="38" y="68"/>
                </a:cubicBezTo>
                <a:cubicBezTo>
                  <a:pt x="47" y="41"/>
                  <a:pt x="47" y="41"/>
                  <a:pt x="47" y="41"/>
                </a:cubicBezTo>
                <a:cubicBezTo>
                  <a:pt x="53" y="41"/>
                  <a:pt x="53" y="41"/>
                  <a:pt x="53" y="41"/>
                </a:cubicBezTo>
                <a:cubicBezTo>
                  <a:pt x="63" y="68"/>
                  <a:pt x="63" y="68"/>
                  <a:pt x="63" y="68"/>
                </a:cubicBezTo>
                <a:cubicBezTo>
                  <a:pt x="65" y="68"/>
                  <a:pt x="65" y="68"/>
                  <a:pt x="65" y="68"/>
                </a:cubicBezTo>
                <a:lnTo>
                  <a:pt x="65" y="72"/>
                </a:lnTo>
                <a:close/>
                <a:moveTo>
                  <a:pt x="62" y="31"/>
                </a:moveTo>
                <a:cubicBezTo>
                  <a:pt x="38" y="31"/>
                  <a:pt x="38" y="31"/>
                  <a:pt x="38" y="31"/>
                </a:cubicBezTo>
                <a:cubicBezTo>
                  <a:pt x="38" y="28"/>
                  <a:pt x="38" y="28"/>
                  <a:pt x="38" y="28"/>
                </a:cubicBezTo>
                <a:cubicBezTo>
                  <a:pt x="53" y="6"/>
                  <a:pt x="53" y="6"/>
                  <a:pt x="53" y="6"/>
                </a:cubicBezTo>
                <a:cubicBezTo>
                  <a:pt x="54" y="6"/>
                  <a:pt x="54" y="5"/>
                  <a:pt x="54" y="5"/>
                </a:cubicBezTo>
                <a:cubicBezTo>
                  <a:pt x="55" y="5"/>
                  <a:pt x="55" y="5"/>
                  <a:pt x="55" y="5"/>
                </a:cubicBezTo>
                <a:cubicBezTo>
                  <a:pt x="55" y="5"/>
                  <a:pt x="55" y="5"/>
                  <a:pt x="55" y="5"/>
                </a:cubicBezTo>
                <a:cubicBezTo>
                  <a:pt x="54" y="5"/>
                  <a:pt x="54" y="5"/>
                  <a:pt x="54" y="5"/>
                </a:cubicBezTo>
                <a:cubicBezTo>
                  <a:pt x="54" y="5"/>
                  <a:pt x="53" y="5"/>
                  <a:pt x="53" y="5"/>
                </a:cubicBezTo>
                <a:cubicBezTo>
                  <a:pt x="43" y="5"/>
                  <a:pt x="43" y="5"/>
                  <a:pt x="43" y="5"/>
                </a:cubicBezTo>
                <a:cubicBezTo>
                  <a:pt x="43" y="10"/>
                  <a:pt x="43" y="10"/>
                  <a:pt x="43" y="10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0"/>
                  <a:pt x="39" y="0"/>
                  <a:pt x="39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1" y="4"/>
                  <a:pt x="61" y="4"/>
                  <a:pt x="61" y="4"/>
                </a:cubicBezTo>
                <a:cubicBezTo>
                  <a:pt x="47" y="25"/>
                  <a:pt x="47" y="25"/>
                  <a:pt x="47" y="25"/>
                </a:cubicBezTo>
                <a:cubicBezTo>
                  <a:pt x="46" y="26"/>
                  <a:pt x="46" y="26"/>
                  <a:pt x="46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7" y="27"/>
                  <a:pt x="47" y="27"/>
                </a:cubicBezTo>
                <a:cubicBezTo>
                  <a:pt x="57" y="27"/>
                  <a:pt x="57" y="27"/>
                  <a:pt x="57" y="27"/>
                </a:cubicBezTo>
                <a:cubicBezTo>
                  <a:pt x="57" y="22"/>
                  <a:pt x="57" y="22"/>
                  <a:pt x="57" y="22"/>
                </a:cubicBezTo>
                <a:cubicBezTo>
                  <a:pt x="62" y="22"/>
                  <a:pt x="62" y="22"/>
                  <a:pt x="62" y="22"/>
                </a:cubicBezTo>
                <a:lnTo>
                  <a:pt x="62" y="31"/>
                </a:lnTo>
                <a:close/>
                <a:moveTo>
                  <a:pt x="54" y="58"/>
                </a:moveTo>
                <a:cubicBezTo>
                  <a:pt x="51" y="49"/>
                  <a:pt x="51" y="49"/>
                  <a:pt x="51" y="49"/>
                </a:cubicBezTo>
                <a:cubicBezTo>
                  <a:pt x="50" y="47"/>
                  <a:pt x="50" y="47"/>
                  <a:pt x="50" y="47"/>
                </a:cubicBezTo>
                <a:cubicBezTo>
                  <a:pt x="50" y="47"/>
                  <a:pt x="50" y="47"/>
                  <a:pt x="50" y="46"/>
                </a:cubicBezTo>
                <a:cubicBezTo>
                  <a:pt x="50" y="46"/>
                  <a:pt x="50" y="46"/>
                  <a:pt x="50" y="46"/>
                </a:cubicBezTo>
                <a:cubicBezTo>
                  <a:pt x="50" y="47"/>
                  <a:pt x="50" y="47"/>
                  <a:pt x="50" y="47"/>
                </a:cubicBezTo>
                <a:cubicBezTo>
                  <a:pt x="50" y="48"/>
                  <a:pt x="50" y="48"/>
                  <a:pt x="50" y="49"/>
                </a:cubicBezTo>
                <a:cubicBezTo>
                  <a:pt x="47" y="58"/>
                  <a:pt x="47" y="58"/>
                  <a:pt x="47" y="58"/>
                </a:cubicBezTo>
                <a:lnTo>
                  <a:pt x="54" y="5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2" name="Freeform 137"/>
          <p:cNvSpPr/>
          <p:nvPr/>
        </p:nvSpPr>
        <p:spPr bwMode="auto">
          <a:xfrm>
            <a:off x="10364788" y="4296569"/>
            <a:ext cx="144463" cy="79375"/>
          </a:xfrm>
          <a:custGeom>
            <a:avLst/>
            <a:gdLst/>
            <a:ahLst/>
            <a:cxnLst>
              <a:cxn ang="0">
                <a:pos x="39" y="23"/>
              </a:cxn>
              <a:cxn ang="0">
                <a:pos x="3" y="23"/>
              </a:cxn>
              <a:cxn ang="0">
                <a:pos x="0" y="21"/>
              </a:cxn>
              <a:cxn ang="0">
                <a:pos x="1" y="19"/>
              </a:cxn>
              <a:cxn ang="0">
                <a:pos x="19" y="1"/>
              </a:cxn>
              <a:cxn ang="0">
                <a:pos x="21" y="0"/>
              </a:cxn>
              <a:cxn ang="0">
                <a:pos x="23" y="1"/>
              </a:cxn>
              <a:cxn ang="0">
                <a:pos x="41" y="19"/>
              </a:cxn>
              <a:cxn ang="0">
                <a:pos x="42" y="21"/>
              </a:cxn>
              <a:cxn ang="0">
                <a:pos x="39" y="23"/>
              </a:cxn>
            </a:cxnLst>
            <a:rect l="0" t="0" r="r" b="b"/>
            <a:pathLst>
              <a:path w="42" h="23">
                <a:moveTo>
                  <a:pt x="39" y="23"/>
                </a:moveTo>
                <a:cubicBezTo>
                  <a:pt x="3" y="23"/>
                  <a:pt x="3" y="23"/>
                  <a:pt x="3" y="23"/>
                </a:cubicBezTo>
                <a:cubicBezTo>
                  <a:pt x="2" y="23"/>
                  <a:pt x="0" y="22"/>
                  <a:pt x="0" y="21"/>
                </a:cubicBezTo>
                <a:cubicBezTo>
                  <a:pt x="0" y="20"/>
                  <a:pt x="1" y="19"/>
                  <a:pt x="1" y="19"/>
                </a:cubicBezTo>
                <a:cubicBezTo>
                  <a:pt x="19" y="1"/>
                  <a:pt x="19" y="1"/>
                  <a:pt x="19" y="1"/>
                </a:cubicBezTo>
                <a:cubicBezTo>
                  <a:pt x="20" y="0"/>
                  <a:pt x="20" y="0"/>
                  <a:pt x="21" y="0"/>
                </a:cubicBezTo>
                <a:cubicBezTo>
                  <a:pt x="22" y="0"/>
                  <a:pt x="22" y="0"/>
                  <a:pt x="23" y="1"/>
                </a:cubicBezTo>
                <a:cubicBezTo>
                  <a:pt x="41" y="19"/>
                  <a:pt x="41" y="19"/>
                  <a:pt x="41" y="19"/>
                </a:cubicBezTo>
                <a:cubicBezTo>
                  <a:pt x="41" y="19"/>
                  <a:pt x="42" y="20"/>
                  <a:pt x="42" y="21"/>
                </a:cubicBezTo>
                <a:cubicBezTo>
                  <a:pt x="42" y="22"/>
                  <a:pt x="40" y="23"/>
                  <a:pt x="39" y="2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3" name="Freeform 138"/>
          <p:cNvSpPr/>
          <p:nvPr/>
        </p:nvSpPr>
        <p:spPr bwMode="auto">
          <a:xfrm>
            <a:off x="1590675" y="4682331"/>
            <a:ext cx="141288" cy="79375"/>
          </a:xfrm>
          <a:custGeom>
            <a:avLst/>
            <a:gdLst/>
            <a:ahLst/>
            <a:cxnLst>
              <a:cxn ang="0">
                <a:pos x="38" y="23"/>
              </a:cxn>
              <a:cxn ang="0">
                <a:pos x="2" y="23"/>
              </a:cxn>
              <a:cxn ang="0">
                <a:pos x="0" y="21"/>
              </a:cxn>
              <a:cxn ang="0">
                <a:pos x="1" y="19"/>
              </a:cxn>
              <a:cxn ang="0">
                <a:pos x="19" y="1"/>
              </a:cxn>
              <a:cxn ang="0">
                <a:pos x="20" y="0"/>
              </a:cxn>
              <a:cxn ang="0">
                <a:pos x="22" y="1"/>
              </a:cxn>
              <a:cxn ang="0">
                <a:pos x="40" y="19"/>
              </a:cxn>
              <a:cxn ang="0">
                <a:pos x="41" y="21"/>
              </a:cxn>
              <a:cxn ang="0">
                <a:pos x="38" y="23"/>
              </a:cxn>
            </a:cxnLst>
            <a:rect l="0" t="0" r="r" b="b"/>
            <a:pathLst>
              <a:path w="41" h="23">
                <a:moveTo>
                  <a:pt x="38" y="23"/>
                </a:moveTo>
                <a:cubicBezTo>
                  <a:pt x="2" y="23"/>
                  <a:pt x="2" y="23"/>
                  <a:pt x="2" y="23"/>
                </a:cubicBezTo>
                <a:cubicBezTo>
                  <a:pt x="1" y="23"/>
                  <a:pt x="0" y="22"/>
                  <a:pt x="0" y="21"/>
                </a:cubicBezTo>
                <a:cubicBezTo>
                  <a:pt x="0" y="20"/>
                  <a:pt x="0" y="19"/>
                  <a:pt x="1" y="19"/>
                </a:cubicBezTo>
                <a:cubicBezTo>
                  <a:pt x="19" y="1"/>
                  <a:pt x="19" y="1"/>
                  <a:pt x="19" y="1"/>
                </a:cubicBezTo>
                <a:cubicBezTo>
                  <a:pt x="19" y="0"/>
                  <a:pt x="20" y="0"/>
                  <a:pt x="20" y="0"/>
                </a:cubicBezTo>
                <a:cubicBezTo>
                  <a:pt x="21" y="0"/>
                  <a:pt x="22" y="0"/>
                  <a:pt x="22" y="1"/>
                </a:cubicBezTo>
                <a:cubicBezTo>
                  <a:pt x="40" y="19"/>
                  <a:pt x="40" y="19"/>
                  <a:pt x="40" y="19"/>
                </a:cubicBezTo>
                <a:cubicBezTo>
                  <a:pt x="41" y="19"/>
                  <a:pt x="41" y="20"/>
                  <a:pt x="41" y="21"/>
                </a:cubicBezTo>
                <a:cubicBezTo>
                  <a:pt x="41" y="22"/>
                  <a:pt x="40" y="23"/>
                  <a:pt x="38" y="2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4" name="Freeform 139"/>
          <p:cNvSpPr>
            <a:spLocks noEditPoints="1"/>
          </p:cNvSpPr>
          <p:nvPr/>
        </p:nvSpPr>
        <p:spPr bwMode="auto">
          <a:xfrm>
            <a:off x="2024063" y="4693444"/>
            <a:ext cx="168275" cy="209550"/>
          </a:xfrm>
          <a:custGeom>
            <a:avLst/>
            <a:gdLst/>
            <a:ahLst/>
            <a:cxnLst>
              <a:cxn ang="0">
                <a:pos x="49" y="10"/>
              </a:cxn>
              <a:cxn ang="0">
                <a:pos x="0" y="10"/>
              </a:cxn>
              <a:cxn ang="0">
                <a:pos x="0" y="8"/>
              </a:cxn>
              <a:cxn ang="0">
                <a:pos x="7" y="0"/>
              </a:cxn>
              <a:cxn ang="0">
                <a:pos x="41" y="0"/>
              </a:cxn>
              <a:cxn ang="0">
                <a:pos x="49" y="8"/>
              </a:cxn>
              <a:cxn ang="0">
                <a:pos x="49" y="10"/>
              </a:cxn>
              <a:cxn ang="0">
                <a:pos x="49" y="24"/>
              </a:cxn>
              <a:cxn ang="0">
                <a:pos x="0" y="24"/>
              </a:cxn>
              <a:cxn ang="0">
                <a:pos x="0" y="13"/>
              </a:cxn>
              <a:cxn ang="0">
                <a:pos x="49" y="13"/>
              </a:cxn>
              <a:cxn ang="0">
                <a:pos x="49" y="24"/>
              </a:cxn>
              <a:cxn ang="0">
                <a:pos x="49" y="37"/>
              </a:cxn>
              <a:cxn ang="0">
                <a:pos x="0" y="37"/>
              </a:cxn>
              <a:cxn ang="0">
                <a:pos x="0" y="27"/>
              </a:cxn>
              <a:cxn ang="0">
                <a:pos x="49" y="27"/>
              </a:cxn>
              <a:cxn ang="0">
                <a:pos x="49" y="37"/>
              </a:cxn>
              <a:cxn ang="0">
                <a:pos x="49" y="42"/>
              </a:cxn>
              <a:cxn ang="0">
                <a:pos x="41" y="50"/>
              </a:cxn>
              <a:cxn ang="0">
                <a:pos x="39" y="50"/>
              </a:cxn>
              <a:cxn ang="0">
                <a:pos x="29" y="61"/>
              </a:cxn>
              <a:cxn ang="0">
                <a:pos x="29" y="50"/>
              </a:cxn>
              <a:cxn ang="0">
                <a:pos x="7" y="50"/>
              </a:cxn>
              <a:cxn ang="0">
                <a:pos x="0" y="42"/>
              </a:cxn>
              <a:cxn ang="0">
                <a:pos x="0" y="40"/>
              </a:cxn>
              <a:cxn ang="0">
                <a:pos x="49" y="40"/>
              </a:cxn>
              <a:cxn ang="0">
                <a:pos x="49" y="42"/>
              </a:cxn>
            </a:cxnLst>
            <a:rect l="0" t="0" r="r" b="b"/>
            <a:pathLst>
              <a:path w="49" h="61">
                <a:moveTo>
                  <a:pt x="49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3" y="0"/>
                  <a:pt x="7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6" y="0"/>
                  <a:pt x="49" y="3"/>
                  <a:pt x="49" y="8"/>
                </a:cubicBezTo>
                <a:lnTo>
                  <a:pt x="49" y="10"/>
                </a:lnTo>
                <a:close/>
                <a:moveTo>
                  <a:pt x="49" y="24"/>
                </a:moveTo>
                <a:cubicBezTo>
                  <a:pt x="0" y="24"/>
                  <a:pt x="0" y="24"/>
                  <a:pt x="0" y="24"/>
                </a:cubicBezTo>
                <a:cubicBezTo>
                  <a:pt x="0" y="13"/>
                  <a:pt x="0" y="13"/>
                  <a:pt x="0" y="13"/>
                </a:cubicBezTo>
                <a:cubicBezTo>
                  <a:pt x="49" y="13"/>
                  <a:pt x="49" y="13"/>
                  <a:pt x="49" y="13"/>
                </a:cubicBezTo>
                <a:lnTo>
                  <a:pt x="49" y="24"/>
                </a:lnTo>
                <a:close/>
                <a:moveTo>
                  <a:pt x="49" y="37"/>
                </a:moveTo>
                <a:cubicBezTo>
                  <a:pt x="0" y="37"/>
                  <a:pt x="0" y="37"/>
                  <a:pt x="0" y="37"/>
                </a:cubicBezTo>
                <a:cubicBezTo>
                  <a:pt x="0" y="27"/>
                  <a:pt x="0" y="27"/>
                  <a:pt x="0" y="27"/>
                </a:cubicBezTo>
                <a:cubicBezTo>
                  <a:pt x="49" y="27"/>
                  <a:pt x="49" y="27"/>
                  <a:pt x="49" y="27"/>
                </a:cubicBezTo>
                <a:lnTo>
                  <a:pt x="49" y="37"/>
                </a:lnTo>
                <a:close/>
                <a:moveTo>
                  <a:pt x="49" y="42"/>
                </a:moveTo>
                <a:cubicBezTo>
                  <a:pt x="49" y="47"/>
                  <a:pt x="46" y="50"/>
                  <a:pt x="41" y="50"/>
                </a:cubicBezTo>
                <a:cubicBezTo>
                  <a:pt x="39" y="50"/>
                  <a:pt x="39" y="50"/>
                  <a:pt x="39" y="50"/>
                </a:cubicBezTo>
                <a:cubicBezTo>
                  <a:pt x="29" y="61"/>
                  <a:pt x="29" y="61"/>
                  <a:pt x="29" y="61"/>
                </a:cubicBezTo>
                <a:cubicBezTo>
                  <a:pt x="29" y="50"/>
                  <a:pt x="29" y="50"/>
                  <a:pt x="29" y="50"/>
                </a:cubicBezTo>
                <a:cubicBezTo>
                  <a:pt x="7" y="50"/>
                  <a:pt x="7" y="50"/>
                  <a:pt x="7" y="50"/>
                </a:cubicBezTo>
                <a:cubicBezTo>
                  <a:pt x="3" y="50"/>
                  <a:pt x="0" y="47"/>
                  <a:pt x="0" y="42"/>
                </a:cubicBezTo>
                <a:cubicBezTo>
                  <a:pt x="0" y="40"/>
                  <a:pt x="0" y="40"/>
                  <a:pt x="0" y="40"/>
                </a:cubicBezTo>
                <a:cubicBezTo>
                  <a:pt x="49" y="40"/>
                  <a:pt x="49" y="40"/>
                  <a:pt x="49" y="40"/>
                </a:cubicBezTo>
                <a:lnTo>
                  <a:pt x="49" y="4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5" name="Freeform 140"/>
          <p:cNvSpPr>
            <a:spLocks noEditPoints="1"/>
          </p:cNvSpPr>
          <p:nvPr/>
        </p:nvSpPr>
        <p:spPr bwMode="auto">
          <a:xfrm>
            <a:off x="2514601" y="4672806"/>
            <a:ext cx="247650" cy="212725"/>
          </a:xfrm>
          <a:custGeom>
            <a:avLst/>
            <a:gdLst/>
            <a:ahLst/>
            <a:cxnLst>
              <a:cxn ang="0">
                <a:pos x="53" y="37"/>
              </a:cxn>
              <a:cxn ang="0">
                <a:pos x="36" y="50"/>
              </a:cxn>
              <a:cxn ang="0">
                <a:pos x="22" y="62"/>
              </a:cxn>
              <a:cxn ang="0">
                <a:pos x="9" y="51"/>
              </a:cxn>
              <a:cxn ang="0">
                <a:pos x="0" y="48"/>
              </a:cxn>
              <a:cxn ang="0">
                <a:pos x="0" y="30"/>
              </a:cxn>
              <a:cxn ang="0">
                <a:pos x="15" y="37"/>
              </a:cxn>
              <a:cxn ang="0">
                <a:pos x="22" y="35"/>
              </a:cxn>
              <a:cxn ang="0">
                <a:pos x="24" y="35"/>
              </a:cxn>
              <a:cxn ang="0">
                <a:pos x="35" y="19"/>
              </a:cxn>
              <a:cxn ang="0">
                <a:pos x="53" y="0"/>
              </a:cxn>
              <a:cxn ang="0">
                <a:pos x="72" y="19"/>
              </a:cxn>
              <a:cxn ang="0">
                <a:pos x="53" y="37"/>
              </a:cxn>
              <a:cxn ang="0">
                <a:pos x="22" y="38"/>
              </a:cxn>
              <a:cxn ang="0">
                <a:pos x="20" y="39"/>
              </a:cxn>
              <a:cxn ang="0">
                <a:pos x="24" y="40"/>
              </a:cxn>
              <a:cxn ang="0">
                <a:pos x="29" y="51"/>
              </a:cxn>
              <a:cxn ang="0">
                <a:pos x="18" y="55"/>
              </a:cxn>
              <a:cxn ang="0">
                <a:pos x="13" y="53"/>
              </a:cxn>
              <a:cxn ang="0">
                <a:pos x="22" y="59"/>
              </a:cxn>
              <a:cxn ang="0">
                <a:pos x="32" y="48"/>
              </a:cxn>
              <a:cxn ang="0">
                <a:pos x="22" y="38"/>
              </a:cxn>
              <a:cxn ang="0">
                <a:pos x="53" y="6"/>
              </a:cxn>
              <a:cxn ang="0">
                <a:pos x="41" y="19"/>
              </a:cxn>
              <a:cxn ang="0">
                <a:pos x="53" y="31"/>
              </a:cxn>
              <a:cxn ang="0">
                <a:pos x="66" y="19"/>
              </a:cxn>
              <a:cxn ang="0">
                <a:pos x="53" y="6"/>
              </a:cxn>
              <a:cxn ang="0">
                <a:pos x="53" y="28"/>
              </a:cxn>
              <a:cxn ang="0">
                <a:pos x="44" y="19"/>
              </a:cxn>
              <a:cxn ang="0">
                <a:pos x="53" y="9"/>
              </a:cxn>
              <a:cxn ang="0">
                <a:pos x="63" y="19"/>
              </a:cxn>
              <a:cxn ang="0">
                <a:pos x="53" y="28"/>
              </a:cxn>
            </a:cxnLst>
            <a:rect l="0" t="0" r="r" b="b"/>
            <a:pathLst>
              <a:path w="72" h="62">
                <a:moveTo>
                  <a:pt x="53" y="37"/>
                </a:moveTo>
                <a:cubicBezTo>
                  <a:pt x="36" y="50"/>
                  <a:pt x="36" y="50"/>
                  <a:pt x="36" y="50"/>
                </a:cubicBezTo>
                <a:cubicBezTo>
                  <a:pt x="35" y="57"/>
                  <a:pt x="29" y="62"/>
                  <a:pt x="22" y="62"/>
                </a:cubicBezTo>
                <a:cubicBezTo>
                  <a:pt x="16" y="62"/>
                  <a:pt x="10" y="58"/>
                  <a:pt x="9" y="51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30"/>
                  <a:pt x="0" y="30"/>
                  <a:pt x="0" y="30"/>
                </a:cubicBezTo>
                <a:cubicBezTo>
                  <a:pt x="15" y="37"/>
                  <a:pt x="15" y="37"/>
                  <a:pt x="15" y="37"/>
                </a:cubicBezTo>
                <a:cubicBezTo>
                  <a:pt x="17" y="36"/>
                  <a:pt x="20" y="35"/>
                  <a:pt x="22" y="35"/>
                </a:cubicBezTo>
                <a:cubicBezTo>
                  <a:pt x="23" y="35"/>
                  <a:pt x="23" y="35"/>
                  <a:pt x="24" y="35"/>
                </a:cubicBezTo>
                <a:cubicBezTo>
                  <a:pt x="35" y="19"/>
                  <a:pt x="35" y="19"/>
                  <a:pt x="35" y="19"/>
                </a:cubicBezTo>
                <a:cubicBezTo>
                  <a:pt x="35" y="9"/>
                  <a:pt x="43" y="0"/>
                  <a:pt x="53" y="0"/>
                </a:cubicBezTo>
                <a:cubicBezTo>
                  <a:pt x="64" y="0"/>
                  <a:pt x="72" y="9"/>
                  <a:pt x="72" y="19"/>
                </a:cubicBezTo>
                <a:cubicBezTo>
                  <a:pt x="72" y="29"/>
                  <a:pt x="64" y="37"/>
                  <a:pt x="53" y="37"/>
                </a:cubicBezTo>
                <a:close/>
                <a:moveTo>
                  <a:pt x="22" y="38"/>
                </a:moveTo>
                <a:cubicBezTo>
                  <a:pt x="22" y="38"/>
                  <a:pt x="21" y="39"/>
                  <a:pt x="20" y="39"/>
                </a:cubicBezTo>
                <a:cubicBezTo>
                  <a:pt x="24" y="40"/>
                  <a:pt x="24" y="40"/>
                  <a:pt x="24" y="40"/>
                </a:cubicBezTo>
                <a:cubicBezTo>
                  <a:pt x="28" y="42"/>
                  <a:pt x="30" y="47"/>
                  <a:pt x="29" y="51"/>
                </a:cubicBezTo>
                <a:cubicBezTo>
                  <a:pt x="27" y="55"/>
                  <a:pt x="22" y="57"/>
                  <a:pt x="18" y="55"/>
                </a:cubicBezTo>
                <a:cubicBezTo>
                  <a:pt x="17" y="55"/>
                  <a:pt x="15" y="54"/>
                  <a:pt x="13" y="53"/>
                </a:cubicBezTo>
                <a:cubicBezTo>
                  <a:pt x="15" y="56"/>
                  <a:pt x="18" y="59"/>
                  <a:pt x="22" y="59"/>
                </a:cubicBezTo>
                <a:cubicBezTo>
                  <a:pt x="28" y="59"/>
                  <a:pt x="32" y="54"/>
                  <a:pt x="32" y="48"/>
                </a:cubicBezTo>
                <a:cubicBezTo>
                  <a:pt x="32" y="43"/>
                  <a:pt x="28" y="38"/>
                  <a:pt x="22" y="38"/>
                </a:cubicBezTo>
                <a:close/>
                <a:moveTo>
                  <a:pt x="53" y="6"/>
                </a:moveTo>
                <a:cubicBezTo>
                  <a:pt x="47" y="6"/>
                  <a:pt x="41" y="12"/>
                  <a:pt x="41" y="19"/>
                </a:cubicBezTo>
                <a:cubicBezTo>
                  <a:pt x="41" y="26"/>
                  <a:pt x="47" y="31"/>
                  <a:pt x="53" y="31"/>
                </a:cubicBezTo>
                <a:cubicBezTo>
                  <a:pt x="60" y="31"/>
                  <a:pt x="66" y="26"/>
                  <a:pt x="66" y="19"/>
                </a:cubicBezTo>
                <a:cubicBezTo>
                  <a:pt x="66" y="12"/>
                  <a:pt x="60" y="6"/>
                  <a:pt x="53" y="6"/>
                </a:cubicBezTo>
                <a:close/>
                <a:moveTo>
                  <a:pt x="53" y="28"/>
                </a:moveTo>
                <a:cubicBezTo>
                  <a:pt x="48" y="28"/>
                  <a:pt x="44" y="24"/>
                  <a:pt x="44" y="19"/>
                </a:cubicBezTo>
                <a:cubicBezTo>
                  <a:pt x="44" y="13"/>
                  <a:pt x="48" y="9"/>
                  <a:pt x="53" y="9"/>
                </a:cubicBezTo>
                <a:cubicBezTo>
                  <a:pt x="59" y="9"/>
                  <a:pt x="63" y="13"/>
                  <a:pt x="63" y="19"/>
                </a:cubicBezTo>
                <a:cubicBezTo>
                  <a:pt x="63" y="24"/>
                  <a:pt x="59" y="28"/>
                  <a:pt x="53" y="2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6" name="Freeform 141"/>
          <p:cNvSpPr>
            <a:spLocks noEditPoints="1"/>
          </p:cNvSpPr>
          <p:nvPr/>
        </p:nvSpPr>
        <p:spPr bwMode="auto">
          <a:xfrm>
            <a:off x="3009901" y="4672806"/>
            <a:ext cx="196850" cy="212725"/>
          </a:xfrm>
          <a:custGeom>
            <a:avLst/>
            <a:gdLst/>
            <a:ahLst/>
            <a:cxnLst>
              <a:cxn ang="0">
                <a:pos x="52" y="31"/>
              </a:cxn>
              <a:cxn ang="0">
                <a:pos x="52" y="47"/>
              </a:cxn>
              <a:cxn ang="0">
                <a:pos x="34" y="62"/>
              </a:cxn>
              <a:cxn ang="0">
                <a:pos x="16" y="47"/>
              </a:cxn>
              <a:cxn ang="0">
                <a:pos x="16" y="41"/>
              </a:cxn>
              <a:cxn ang="0">
                <a:pos x="0" y="26"/>
              </a:cxn>
              <a:cxn ang="0">
                <a:pos x="0" y="6"/>
              </a:cxn>
              <a:cxn ang="0">
                <a:pos x="3" y="3"/>
              </a:cxn>
              <a:cxn ang="0">
                <a:pos x="4" y="3"/>
              </a:cxn>
              <a:cxn ang="0">
                <a:pos x="8" y="0"/>
              </a:cxn>
              <a:cxn ang="0">
                <a:pos x="13" y="6"/>
              </a:cxn>
              <a:cxn ang="0">
                <a:pos x="8" y="11"/>
              </a:cxn>
              <a:cxn ang="0">
                <a:pos x="6" y="10"/>
              </a:cxn>
              <a:cxn ang="0">
                <a:pos x="6" y="26"/>
              </a:cxn>
              <a:cxn ang="0">
                <a:pos x="18" y="36"/>
              </a:cxn>
              <a:cxn ang="0">
                <a:pos x="31" y="26"/>
              </a:cxn>
              <a:cxn ang="0">
                <a:pos x="31" y="10"/>
              </a:cxn>
              <a:cxn ang="0">
                <a:pos x="29" y="11"/>
              </a:cxn>
              <a:cxn ang="0">
                <a:pos x="24" y="6"/>
              </a:cxn>
              <a:cxn ang="0">
                <a:pos x="29" y="0"/>
              </a:cxn>
              <a:cxn ang="0">
                <a:pos x="33" y="3"/>
              </a:cxn>
              <a:cxn ang="0">
                <a:pos x="34" y="3"/>
              </a:cxn>
              <a:cxn ang="0">
                <a:pos x="36" y="6"/>
              </a:cxn>
              <a:cxn ang="0">
                <a:pos x="36" y="26"/>
              </a:cxn>
              <a:cxn ang="0">
                <a:pos x="21" y="41"/>
              </a:cxn>
              <a:cxn ang="0">
                <a:pos x="21" y="47"/>
              </a:cxn>
              <a:cxn ang="0">
                <a:pos x="34" y="57"/>
              </a:cxn>
              <a:cxn ang="0">
                <a:pos x="47" y="47"/>
              </a:cxn>
              <a:cxn ang="0">
                <a:pos x="47" y="31"/>
              </a:cxn>
              <a:cxn ang="0">
                <a:pos x="42" y="24"/>
              </a:cxn>
              <a:cxn ang="0">
                <a:pos x="49" y="16"/>
              </a:cxn>
              <a:cxn ang="0">
                <a:pos x="57" y="24"/>
              </a:cxn>
              <a:cxn ang="0">
                <a:pos x="52" y="31"/>
              </a:cxn>
              <a:cxn ang="0">
                <a:pos x="49" y="21"/>
              </a:cxn>
              <a:cxn ang="0">
                <a:pos x="47" y="24"/>
              </a:cxn>
              <a:cxn ang="0">
                <a:pos x="49" y="26"/>
              </a:cxn>
              <a:cxn ang="0">
                <a:pos x="52" y="24"/>
              </a:cxn>
              <a:cxn ang="0">
                <a:pos x="49" y="21"/>
              </a:cxn>
            </a:cxnLst>
            <a:rect l="0" t="0" r="r" b="b"/>
            <a:pathLst>
              <a:path w="57" h="62">
                <a:moveTo>
                  <a:pt x="52" y="31"/>
                </a:moveTo>
                <a:cubicBezTo>
                  <a:pt x="52" y="47"/>
                  <a:pt x="52" y="47"/>
                  <a:pt x="52" y="47"/>
                </a:cubicBezTo>
                <a:cubicBezTo>
                  <a:pt x="52" y="55"/>
                  <a:pt x="44" y="62"/>
                  <a:pt x="34" y="62"/>
                </a:cubicBezTo>
                <a:cubicBezTo>
                  <a:pt x="24" y="62"/>
                  <a:pt x="16" y="55"/>
                  <a:pt x="16" y="47"/>
                </a:cubicBezTo>
                <a:cubicBezTo>
                  <a:pt x="16" y="41"/>
                  <a:pt x="16" y="41"/>
                  <a:pt x="16" y="41"/>
                </a:cubicBezTo>
                <a:cubicBezTo>
                  <a:pt x="7" y="40"/>
                  <a:pt x="0" y="34"/>
                  <a:pt x="0" y="26"/>
                </a:cubicBezTo>
                <a:cubicBezTo>
                  <a:pt x="0" y="6"/>
                  <a:pt x="0" y="6"/>
                  <a:pt x="0" y="6"/>
                </a:cubicBezTo>
                <a:cubicBezTo>
                  <a:pt x="0" y="4"/>
                  <a:pt x="2" y="3"/>
                  <a:pt x="3" y="3"/>
                </a:cubicBezTo>
                <a:cubicBezTo>
                  <a:pt x="3" y="3"/>
                  <a:pt x="3" y="3"/>
                  <a:pt x="4" y="3"/>
                </a:cubicBezTo>
                <a:cubicBezTo>
                  <a:pt x="5" y="2"/>
                  <a:pt x="6" y="0"/>
                  <a:pt x="8" y="0"/>
                </a:cubicBezTo>
                <a:cubicBezTo>
                  <a:pt x="11" y="0"/>
                  <a:pt x="13" y="3"/>
                  <a:pt x="13" y="6"/>
                </a:cubicBezTo>
                <a:cubicBezTo>
                  <a:pt x="13" y="8"/>
                  <a:pt x="11" y="11"/>
                  <a:pt x="8" y="11"/>
                </a:cubicBezTo>
                <a:cubicBezTo>
                  <a:pt x="7" y="11"/>
                  <a:pt x="6" y="10"/>
                  <a:pt x="6" y="10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32"/>
                  <a:pt x="11" y="36"/>
                  <a:pt x="18" y="36"/>
                </a:cubicBezTo>
                <a:cubicBezTo>
                  <a:pt x="26" y="36"/>
                  <a:pt x="31" y="32"/>
                  <a:pt x="31" y="26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0"/>
                  <a:pt x="30" y="11"/>
                  <a:pt x="29" y="11"/>
                </a:cubicBezTo>
                <a:cubicBezTo>
                  <a:pt x="26" y="11"/>
                  <a:pt x="24" y="8"/>
                  <a:pt x="24" y="6"/>
                </a:cubicBezTo>
                <a:cubicBezTo>
                  <a:pt x="24" y="3"/>
                  <a:pt x="26" y="0"/>
                  <a:pt x="29" y="0"/>
                </a:cubicBezTo>
                <a:cubicBezTo>
                  <a:pt x="31" y="0"/>
                  <a:pt x="32" y="2"/>
                  <a:pt x="33" y="3"/>
                </a:cubicBezTo>
                <a:cubicBezTo>
                  <a:pt x="33" y="3"/>
                  <a:pt x="34" y="3"/>
                  <a:pt x="34" y="3"/>
                </a:cubicBezTo>
                <a:cubicBezTo>
                  <a:pt x="35" y="3"/>
                  <a:pt x="36" y="4"/>
                  <a:pt x="36" y="6"/>
                </a:cubicBezTo>
                <a:cubicBezTo>
                  <a:pt x="36" y="26"/>
                  <a:pt x="36" y="26"/>
                  <a:pt x="36" y="26"/>
                </a:cubicBezTo>
                <a:cubicBezTo>
                  <a:pt x="36" y="34"/>
                  <a:pt x="30" y="40"/>
                  <a:pt x="21" y="41"/>
                </a:cubicBezTo>
                <a:cubicBezTo>
                  <a:pt x="21" y="47"/>
                  <a:pt x="21" y="47"/>
                  <a:pt x="21" y="47"/>
                </a:cubicBezTo>
                <a:cubicBezTo>
                  <a:pt x="21" y="52"/>
                  <a:pt x="27" y="57"/>
                  <a:pt x="34" y="57"/>
                </a:cubicBezTo>
                <a:cubicBezTo>
                  <a:pt x="41" y="57"/>
                  <a:pt x="47" y="52"/>
                  <a:pt x="47" y="47"/>
                </a:cubicBezTo>
                <a:cubicBezTo>
                  <a:pt x="47" y="31"/>
                  <a:pt x="47" y="31"/>
                  <a:pt x="47" y="31"/>
                </a:cubicBezTo>
                <a:cubicBezTo>
                  <a:pt x="44" y="30"/>
                  <a:pt x="42" y="27"/>
                  <a:pt x="42" y="24"/>
                </a:cubicBezTo>
                <a:cubicBezTo>
                  <a:pt x="42" y="19"/>
                  <a:pt x="45" y="16"/>
                  <a:pt x="49" y="16"/>
                </a:cubicBezTo>
                <a:cubicBezTo>
                  <a:pt x="54" y="16"/>
                  <a:pt x="57" y="19"/>
                  <a:pt x="57" y="24"/>
                </a:cubicBezTo>
                <a:cubicBezTo>
                  <a:pt x="57" y="27"/>
                  <a:pt x="55" y="30"/>
                  <a:pt x="52" y="31"/>
                </a:cubicBezTo>
                <a:close/>
                <a:moveTo>
                  <a:pt x="49" y="21"/>
                </a:moveTo>
                <a:cubicBezTo>
                  <a:pt x="48" y="21"/>
                  <a:pt x="47" y="22"/>
                  <a:pt x="47" y="24"/>
                </a:cubicBezTo>
                <a:cubicBezTo>
                  <a:pt x="47" y="25"/>
                  <a:pt x="48" y="26"/>
                  <a:pt x="49" y="26"/>
                </a:cubicBezTo>
                <a:cubicBezTo>
                  <a:pt x="51" y="26"/>
                  <a:pt x="52" y="25"/>
                  <a:pt x="52" y="24"/>
                </a:cubicBezTo>
                <a:cubicBezTo>
                  <a:pt x="52" y="22"/>
                  <a:pt x="51" y="21"/>
                  <a:pt x="49" y="2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7" name="Freeform 142"/>
          <p:cNvSpPr>
            <a:spLocks noEditPoints="1"/>
          </p:cNvSpPr>
          <p:nvPr/>
        </p:nvSpPr>
        <p:spPr bwMode="auto">
          <a:xfrm>
            <a:off x="3505201" y="4672806"/>
            <a:ext cx="209550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1" y="31"/>
              </a:cxn>
              <a:cxn ang="0">
                <a:pos x="31" y="62"/>
              </a:cxn>
              <a:cxn ang="0">
                <a:pos x="38" y="28"/>
              </a:cxn>
              <a:cxn ang="0">
                <a:pos x="38" y="25"/>
              </a:cxn>
              <a:cxn ang="0">
                <a:pos x="30" y="18"/>
              </a:cxn>
              <a:cxn ang="0">
                <a:pos x="22" y="25"/>
              </a:cxn>
              <a:cxn ang="0">
                <a:pos x="22" y="37"/>
              </a:cxn>
              <a:cxn ang="0">
                <a:pos x="21" y="39"/>
              </a:cxn>
              <a:cxn ang="0">
                <a:pos x="19" y="37"/>
              </a:cxn>
              <a:cxn ang="0">
                <a:pos x="19" y="32"/>
              </a:cxn>
              <a:cxn ang="0">
                <a:pos x="13" y="32"/>
              </a:cxn>
              <a:cxn ang="0">
                <a:pos x="13" y="37"/>
              </a:cxn>
              <a:cxn ang="0">
                <a:pos x="21" y="45"/>
              </a:cxn>
              <a:cxn ang="0">
                <a:pos x="28" y="37"/>
              </a:cxn>
              <a:cxn ang="0">
                <a:pos x="28" y="26"/>
              </a:cxn>
              <a:cxn ang="0">
                <a:pos x="30" y="24"/>
              </a:cxn>
              <a:cxn ang="0">
                <a:pos x="32" y="26"/>
              </a:cxn>
              <a:cxn ang="0">
                <a:pos x="32" y="28"/>
              </a:cxn>
              <a:cxn ang="0">
                <a:pos x="35" y="29"/>
              </a:cxn>
              <a:cxn ang="0">
                <a:pos x="38" y="28"/>
              </a:cxn>
              <a:cxn ang="0">
                <a:pos x="48" y="32"/>
              </a:cxn>
              <a:cxn ang="0">
                <a:pos x="42" y="32"/>
              </a:cxn>
              <a:cxn ang="0">
                <a:pos x="42" y="37"/>
              </a:cxn>
              <a:cxn ang="0">
                <a:pos x="40" y="39"/>
              </a:cxn>
              <a:cxn ang="0">
                <a:pos x="38" y="37"/>
              </a:cxn>
              <a:cxn ang="0">
                <a:pos x="38" y="32"/>
              </a:cxn>
              <a:cxn ang="0">
                <a:pos x="35" y="33"/>
              </a:cxn>
              <a:cxn ang="0">
                <a:pos x="32" y="32"/>
              </a:cxn>
              <a:cxn ang="0">
                <a:pos x="32" y="37"/>
              </a:cxn>
              <a:cxn ang="0">
                <a:pos x="40" y="45"/>
              </a:cxn>
              <a:cxn ang="0">
                <a:pos x="48" y="37"/>
              </a:cxn>
              <a:cxn ang="0">
                <a:pos x="48" y="32"/>
              </a:cxn>
            </a:cxnLst>
            <a:rect l="0" t="0" r="r" b="b"/>
            <a:pathLst>
              <a:path w="61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1" y="14"/>
                  <a:pt x="61" y="31"/>
                </a:cubicBezTo>
                <a:cubicBezTo>
                  <a:pt x="61" y="48"/>
                  <a:pt x="48" y="62"/>
                  <a:pt x="31" y="62"/>
                </a:cubicBezTo>
                <a:close/>
                <a:moveTo>
                  <a:pt x="38" y="28"/>
                </a:moveTo>
                <a:cubicBezTo>
                  <a:pt x="38" y="25"/>
                  <a:pt x="38" y="25"/>
                  <a:pt x="38" y="25"/>
                </a:cubicBezTo>
                <a:cubicBezTo>
                  <a:pt x="38" y="21"/>
                  <a:pt x="35" y="18"/>
                  <a:pt x="30" y="18"/>
                </a:cubicBezTo>
                <a:cubicBezTo>
                  <a:pt x="26" y="18"/>
                  <a:pt x="22" y="21"/>
                  <a:pt x="22" y="25"/>
                </a:cubicBezTo>
                <a:cubicBezTo>
                  <a:pt x="22" y="37"/>
                  <a:pt x="22" y="37"/>
                  <a:pt x="22" y="37"/>
                </a:cubicBezTo>
                <a:cubicBezTo>
                  <a:pt x="22" y="38"/>
                  <a:pt x="22" y="39"/>
                  <a:pt x="21" y="39"/>
                </a:cubicBezTo>
                <a:cubicBezTo>
                  <a:pt x="19" y="39"/>
                  <a:pt x="19" y="38"/>
                  <a:pt x="19" y="37"/>
                </a:cubicBezTo>
                <a:cubicBezTo>
                  <a:pt x="19" y="32"/>
                  <a:pt x="19" y="32"/>
                  <a:pt x="19" y="32"/>
                </a:cubicBezTo>
                <a:cubicBezTo>
                  <a:pt x="13" y="32"/>
                  <a:pt x="13" y="32"/>
                  <a:pt x="13" y="32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41"/>
                  <a:pt x="16" y="45"/>
                  <a:pt x="21" y="45"/>
                </a:cubicBezTo>
                <a:cubicBezTo>
                  <a:pt x="25" y="45"/>
                  <a:pt x="28" y="41"/>
                  <a:pt x="28" y="37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5"/>
                  <a:pt x="29" y="24"/>
                  <a:pt x="30" y="24"/>
                </a:cubicBezTo>
                <a:cubicBezTo>
                  <a:pt x="31" y="24"/>
                  <a:pt x="32" y="25"/>
                  <a:pt x="32" y="26"/>
                </a:cubicBezTo>
                <a:cubicBezTo>
                  <a:pt x="32" y="28"/>
                  <a:pt x="32" y="28"/>
                  <a:pt x="32" y="28"/>
                </a:cubicBezTo>
                <a:cubicBezTo>
                  <a:pt x="35" y="29"/>
                  <a:pt x="35" y="29"/>
                  <a:pt x="35" y="29"/>
                </a:cubicBezTo>
                <a:lnTo>
                  <a:pt x="38" y="28"/>
                </a:lnTo>
                <a:close/>
                <a:moveTo>
                  <a:pt x="48" y="32"/>
                </a:moveTo>
                <a:cubicBezTo>
                  <a:pt x="42" y="32"/>
                  <a:pt x="42" y="32"/>
                  <a:pt x="42" y="32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8"/>
                  <a:pt x="41" y="39"/>
                  <a:pt x="40" y="39"/>
                </a:cubicBezTo>
                <a:cubicBezTo>
                  <a:pt x="39" y="39"/>
                  <a:pt x="38" y="38"/>
                  <a:pt x="38" y="37"/>
                </a:cubicBezTo>
                <a:cubicBezTo>
                  <a:pt x="38" y="32"/>
                  <a:pt x="38" y="32"/>
                  <a:pt x="38" y="32"/>
                </a:cubicBezTo>
                <a:cubicBezTo>
                  <a:pt x="35" y="33"/>
                  <a:pt x="35" y="33"/>
                  <a:pt x="35" y="33"/>
                </a:cubicBezTo>
                <a:cubicBezTo>
                  <a:pt x="32" y="32"/>
                  <a:pt x="32" y="32"/>
                  <a:pt x="32" y="32"/>
                </a:cubicBezTo>
                <a:cubicBezTo>
                  <a:pt x="32" y="37"/>
                  <a:pt x="32" y="37"/>
                  <a:pt x="32" y="37"/>
                </a:cubicBezTo>
                <a:cubicBezTo>
                  <a:pt x="32" y="41"/>
                  <a:pt x="36" y="45"/>
                  <a:pt x="40" y="45"/>
                </a:cubicBezTo>
                <a:cubicBezTo>
                  <a:pt x="44" y="45"/>
                  <a:pt x="48" y="41"/>
                  <a:pt x="48" y="37"/>
                </a:cubicBezTo>
                <a:cubicBezTo>
                  <a:pt x="48" y="37"/>
                  <a:pt x="48" y="37"/>
                  <a:pt x="48" y="3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8" name="Freeform 143"/>
          <p:cNvSpPr>
            <a:spLocks noEditPoints="1"/>
          </p:cNvSpPr>
          <p:nvPr/>
        </p:nvSpPr>
        <p:spPr bwMode="auto">
          <a:xfrm>
            <a:off x="4000501" y="4675981"/>
            <a:ext cx="209550" cy="192088"/>
          </a:xfrm>
          <a:custGeom>
            <a:avLst/>
            <a:gdLst/>
            <a:ahLst/>
            <a:cxnLst>
              <a:cxn ang="0">
                <a:pos x="36" y="56"/>
              </a:cxn>
              <a:cxn ang="0">
                <a:pos x="26" y="56"/>
              </a:cxn>
              <a:cxn ang="0">
                <a:pos x="19" y="46"/>
              </a:cxn>
              <a:cxn ang="0">
                <a:pos x="18" y="44"/>
              </a:cxn>
              <a:cxn ang="0">
                <a:pos x="18" y="43"/>
              </a:cxn>
              <a:cxn ang="0">
                <a:pos x="18" y="43"/>
              </a:cxn>
              <a:cxn ang="0">
                <a:pos x="18" y="44"/>
              </a:cxn>
              <a:cxn ang="0">
                <a:pos x="17" y="46"/>
              </a:cxn>
              <a:cxn ang="0">
                <a:pos x="10" y="56"/>
              </a:cxn>
              <a:cxn ang="0">
                <a:pos x="0" y="56"/>
              </a:cxn>
              <a:cxn ang="0">
                <a:pos x="0" y="49"/>
              </a:cxn>
              <a:cxn ang="0">
                <a:pos x="5" y="49"/>
              </a:cxn>
              <a:cxn ang="0">
                <a:pos x="13" y="38"/>
              </a:cxn>
              <a:cxn ang="0">
                <a:pos x="6" y="27"/>
              </a:cxn>
              <a:cxn ang="0">
                <a:pos x="0" y="27"/>
              </a:cxn>
              <a:cxn ang="0">
                <a:pos x="0" y="20"/>
              </a:cxn>
              <a:cxn ang="0">
                <a:pos x="11" y="20"/>
              </a:cxn>
              <a:cxn ang="0">
                <a:pos x="17" y="29"/>
              </a:cxn>
              <a:cxn ang="0">
                <a:pos x="18" y="31"/>
              </a:cxn>
              <a:cxn ang="0">
                <a:pos x="18" y="32"/>
              </a:cxn>
              <a:cxn ang="0">
                <a:pos x="18" y="32"/>
              </a:cxn>
              <a:cxn ang="0">
                <a:pos x="19" y="31"/>
              </a:cxn>
              <a:cxn ang="0">
                <a:pos x="20" y="29"/>
              </a:cxn>
              <a:cxn ang="0">
                <a:pos x="25" y="20"/>
              </a:cxn>
              <a:cxn ang="0">
                <a:pos x="36" y="20"/>
              </a:cxn>
              <a:cxn ang="0">
                <a:pos x="36" y="27"/>
              </a:cxn>
              <a:cxn ang="0">
                <a:pos x="31" y="27"/>
              </a:cxn>
              <a:cxn ang="0">
                <a:pos x="23" y="37"/>
              </a:cxn>
              <a:cxn ang="0">
                <a:pos x="31" y="49"/>
              </a:cxn>
              <a:cxn ang="0">
                <a:pos x="36" y="49"/>
              </a:cxn>
              <a:cxn ang="0">
                <a:pos x="36" y="56"/>
              </a:cxn>
              <a:cxn ang="0">
                <a:pos x="61" y="30"/>
              </a:cxn>
              <a:cxn ang="0">
                <a:pos x="41" y="30"/>
              </a:cxn>
              <a:cxn ang="0">
                <a:pos x="41" y="29"/>
              </a:cxn>
              <a:cxn ang="0">
                <a:pos x="40" y="27"/>
              </a:cxn>
              <a:cxn ang="0">
                <a:pos x="54" y="10"/>
              </a:cxn>
              <a:cxn ang="0">
                <a:pos x="50" y="6"/>
              </a:cxn>
              <a:cxn ang="0">
                <a:pos x="47" y="8"/>
              </a:cxn>
              <a:cxn ang="0">
                <a:pos x="45" y="9"/>
              </a:cxn>
              <a:cxn ang="0">
                <a:pos x="41" y="6"/>
              </a:cxn>
              <a:cxn ang="0">
                <a:pos x="43" y="3"/>
              </a:cxn>
              <a:cxn ang="0">
                <a:pos x="51" y="0"/>
              </a:cxn>
              <a:cxn ang="0">
                <a:pos x="61" y="9"/>
              </a:cxn>
              <a:cxn ang="0">
                <a:pos x="47" y="25"/>
              </a:cxn>
              <a:cxn ang="0">
                <a:pos x="56" y="25"/>
              </a:cxn>
              <a:cxn ang="0">
                <a:pos x="56" y="22"/>
              </a:cxn>
              <a:cxn ang="0">
                <a:pos x="61" y="22"/>
              </a:cxn>
              <a:cxn ang="0">
                <a:pos x="61" y="30"/>
              </a:cxn>
            </a:cxnLst>
            <a:rect l="0" t="0" r="r" b="b"/>
            <a:pathLst>
              <a:path w="61" h="56">
                <a:moveTo>
                  <a:pt x="36" y="56"/>
                </a:moveTo>
                <a:cubicBezTo>
                  <a:pt x="26" y="56"/>
                  <a:pt x="26" y="56"/>
                  <a:pt x="26" y="56"/>
                </a:cubicBezTo>
                <a:cubicBezTo>
                  <a:pt x="19" y="46"/>
                  <a:pt x="19" y="46"/>
                  <a:pt x="19" y="46"/>
                </a:cubicBezTo>
                <a:cubicBezTo>
                  <a:pt x="18" y="44"/>
                  <a:pt x="18" y="44"/>
                  <a:pt x="18" y="44"/>
                </a:cubicBezTo>
                <a:cubicBezTo>
                  <a:pt x="18" y="44"/>
                  <a:pt x="18" y="44"/>
                  <a:pt x="18" y="43"/>
                </a:cubicBezTo>
                <a:cubicBezTo>
                  <a:pt x="18" y="43"/>
                  <a:pt x="18" y="43"/>
                  <a:pt x="18" y="43"/>
                </a:cubicBezTo>
                <a:cubicBezTo>
                  <a:pt x="18" y="44"/>
                  <a:pt x="18" y="44"/>
                  <a:pt x="18" y="44"/>
                </a:cubicBezTo>
                <a:cubicBezTo>
                  <a:pt x="17" y="45"/>
                  <a:pt x="17" y="45"/>
                  <a:pt x="17" y="46"/>
                </a:cubicBezTo>
                <a:cubicBezTo>
                  <a:pt x="10" y="56"/>
                  <a:pt x="10" y="56"/>
                  <a:pt x="1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49"/>
                  <a:pt x="0" y="49"/>
                  <a:pt x="0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13" y="38"/>
                  <a:pt x="13" y="38"/>
                  <a:pt x="13" y="38"/>
                </a:cubicBezTo>
                <a:cubicBezTo>
                  <a:pt x="6" y="27"/>
                  <a:pt x="6" y="27"/>
                  <a:pt x="6" y="2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0"/>
                  <a:pt x="0" y="20"/>
                  <a:pt x="0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7" y="29"/>
                  <a:pt x="17" y="29"/>
                  <a:pt x="17" y="29"/>
                </a:cubicBezTo>
                <a:cubicBezTo>
                  <a:pt x="17" y="30"/>
                  <a:pt x="17" y="30"/>
                  <a:pt x="18" y="31"/>
                </a:cubicBezTo>
                <a:cubicBezTo>
                  <a:pt x="18" y="31"/>
                  <a:pt x="18" y="31"/>
                  <a:pt x="18" y="32"/>
                </a:cubicBezTo>
                <a:cubicBezTo>
                  <a:pt x="18" y="32"/>
                  <a:pt x="18" y="32"/>
                  <a:pt x="18" y="32"/>
                </a:cubicBezTo>
                <a:cubicBezTo>
                  <a:pt x="18" y="31"/>
                  <a:pt x="18" y="31"/>
                  <a:pt x="19" y="31"/>
                </a:cubicBezTo>
                <a:cubicBezTo>
                  <a:pt x="20" y="29"/>
                  <a:pt x="20" y="29"/>
                  <a:pt x="20" y="29"/>
                </a:cubicBezTo>
                <a:cubicBezTo>
                  <a:pt x="25" y="20"/>
                  <a:pt x="25" y="20"/>
                  <a:pt x="25" y="20"/>
                </a:cubicBezTo>
                <a:cubicBezTo>
                  <a:pt x="36" y="20"/>
                  <a:pt x="36" y="20"/>
                  <a:pt x="36" y="20"/>
                </a:cubicBezTo>
                <a:cubicBezTo>
                  <a:pt x="36" y="27"/>
                  <a:pt x="36" y="27"/>
                  <a:pt x="36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23" y="37"/>
                  <a:pt x="23" y="37"/>
                  <a:pt x="23" y="37"/>
                </a:cubicBezTo>
                <a:cubicBezTo>
                  <a:pt x="31" y="49"/>
                  <a:pt x="31" y="49"/>
                  <a:pt x="31" y="49"/>
                </a:cubicBezTo>
                <a:cubicBezTo>
                  <a:pt x="36" y="49"/>
                  <a:pt x="36" y="49"/>
                  <a:pt x="36" y="49"/>
                </a:cubicBezTo>
                <a:lnTo>
                  <a:pt x="36" y="56"/>
                </a:lnTo>
                <a:close/>
                <a:moveTo>
                  <a:pt x="61" y="30"/>
                </a:moveTo>
                <a:cubicBezTo>
                  <a:pt x="41" y="30"/>
                  <a:pt x="41" y="30"/>
                  <a:pt x="41" y="30"/>
                </a:cubicBezTo>
                <a:cubicBezTo>
                  <a:pt x="41" y="29"/>
                  <a:pt x="41" y="29"/>
                  <a:pt x="41" y="29"/>
                </a:cubicBezTo>
                <a:cubicBezTo>
                  <a:pt x="41" y="29"/>
                  <a:pt x="40" y="28"/>
                  <a:pt x="40" y="27"/>
                </a:cubicBezTo>
                <a:cubicBezTo>
                  <a:pt x="40" y="16"/>
                  <a:pt x="54" y="15"/>
                  <a:pt x="54" y="10"/>
                </a:cubicBezTo>
                <a:cubicBezTo>
                  <a:pt x="54" y="8"/>
                  <a:pt x="53" y="6"/>
                  <a:pt x="50" y="6"/>
                </a:cubicBezTo>
                <a:cubicBezTo>
                  <a:pt x="49" y="6"/>
                  <a:pt x="48" y="7"/>
                  <a:pt x="47" y="8"/>
                </a:cubicBezTo>
                <a:cubicBezTo>
                  <a:pt x="46" y="8"/>
                  <a:pt x="46" y="9"/>
                  <a:pt x="45" y="9"/>
                </a:cubicBezTo>
                <a:cubicBezTo>
                  <a:pt x="41" y="6"/>
                  <a:pt x="41" y="6"/>
                  <a:pt x="41" y="6"/>
                </a:cubicBezTo>
                <a:cubicBezTo>
                  <a:pt x="42" y="5"/>
                  <a:pt x="42" y="4"/>
                  <a:pt x="43" y="3"/>
                </a:cubicBezTo>
                <a:cubicBezTo>
                  <a:pt x="45" y="2"/>
                  <a:pt x="48" y="0"/>
                  <a:pt x="51" y="0"/>
                </a:cubicBezTo>
                <a:cubicBezTo>
                  <a:pt x="57" y="0"/>
                  <a:pt x="61" y="4"/>
                  <a:pt x="61" y="9"/>
                </a:cubicBezTo>
                <a:cubicBezTo>
                  <a:pt x="61" y="19"/>
                  <a:pt x="48" y="19"/>
                  <a:pt x="47" y="25"/>
                </a:cubicBezTo>
                <a:cubicBezTo>
                  <a:pt x="56" y="25"/>
                  <a:pt x="56" y="25"/>
                  <a:pt x="56" y="25"/>
                </a:cubicBezTo>
                <a:cubicBezTo>
                  <a:pt x="56" y="22"/>
                  <a:pt x="56" y="22"/>
                  <a:pt x="56" y="22"/>
                </a:cubicBezTo>
                <a:cubicBezTo>
                  <a:pt x="61" y="22"/>
                  <a:pt x="61" y="22"/>
                  <a:pt x="61" y="22"/>
                </a:cubicBezTo>
                <a:lnTo>
                  <a:pt x="61" y="3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9" name="Freeform 144"/>
          <p:cNvSpPr>
            <a:spLocks noEditPoints="1"/>
          </p:cNvSpPr>
          <p:nvPr/>
        </p:nvSpPr>
        <p:spPr bwMode="auto">
          <a:xfrm>
            <a:off x="4494213" y="4693444"/>
            <a:ext cx="247650" cy="192088"/>
          </a:xfrm>
          <a:custGeom>
            <a:avLst/>
            <a:gdLst/>
            <a:ahLst/>
            <a:cxnLst>
              <a:cxn ang="0">
                <a:pos x="67" y="55"/>
              </a:cxn>
              <a:cxn ang="0">
                <a:pos x="65" y="56"/>
              </a:cxn>
              <a:cxn ang="0">
                <a:pos x="8" y="56"/>
              </a:cxn>
              <a:cxn ang="0">
                <a:pos x="6" y="55"/>
              </a:cxn>
              <a:cxn ang="0">
                <a:pos x="0" y="36"/>
              </a:cxn>
              <a:cxn ang="0">
                <a:pos x="36" y="0"/>
              </a:cxn>
              <a:cxn ang="0">
                <a:pos x="72" y="36"/>
              </a:cxn>
              <a:cxn ang="0">
                <a:pos x="67" y="55"/>
              </a:cxn>
              <a:cxn ang="0">
                <a:pos x="11" y="30"/>
              </a:cxn>
              <a:cxn ang="0">
                <a:pos x="6" y="36"/>
              </a:cxn>
              <a:cxn ang="0">
                <a:pos x="11" y="41"/>
              </a:cxn>
              <a:cxn ang="0">
                <a:pos x="16" y="36"/>
              </a:cxn>
              <a:cxn ang="0">
                <a:pos x="11" y="30"/>
              </a:cxn>
              <a:cxn ang="0">
                <a:pos x="18" y="12"/>
              </a:cxn>
              <a:cxn ang="0">
                <a:pos x="13" y="18"/>
              </a:cxn>
              <a:cxn ang="0">
                <a:pos x="18" y="23"/>
              </a:cxn>
              <a:cxn ang="0">
                <a:pos x="24" y="18"/>
              </a:cxn>
              <a:cxn ang="0">
                <a:pos x="18" y="12"/>
              </a:cxn>
              <a:cxn ang="0">
                <a:pos x="45" y="22"/>
              </a:cxn>
              <a:cxn ang="0">
                <a:pos x="43" y="18"/>
              </a:cxn>
              <a:cxn ang="0">
                <a:pos x="40" y="20"/>
              </a:cxn>
              <a:cxn ang="0">
                <a:pos x="36" y="36"/>
              </a:cxn>
              <a:cxn ang="0">
                <a:pos x="29" y="41"/>
              </a:cxn>
              <a:cxn ang="0">
                <a:pos x="34" y="51"/>
              </a:cxn>
              <a:cxn ang="0">
                <a:pos x="44" y="45"/>
              </a:cxn>
              <a:cxn ang="0">
                <a:pos x="41" y="37"/>
              </a:cxn>
              <a:cxn ang="0">
                <a:pos x="45" y="22"/>
              </a:cxn>
              <a:cxn ang="0">
                <a:pos x="36" y="5"/>
              </a:cxn>
              <a:cxn ang="0">
                <a:pos x="31" y="10"/>
              </a:cxn>
              <a:cxn ang="0">
                <a:pos x="36" y="15"/>
              </a:cxn>
              <a:cxn ang="0">
                <a:pos x="42" y="10"/>
              </a:cxn>
              <a:cxn ang="0">
                <a:pos x="36" y="5"/>
              </a:cxn>
              <a:cxn ang="0">
                <a:pos x="54" y="12"/>
              </a:cxn>
              <a:cxn ang="0">
                <a:pos x="49" y="18"/>
              </a:cxn>
              <a:cxn ang="0">
                <a:pos x="54" y="23"/>
              </a:cxn>
              <a:cxn ang="0">
                <a:pos x="60" y="18"/>
              </a:cxn>
              <a:cxn ang="0">
                <a:pos x="54" y="12"/>
              </a:cxn>
              <a:cxn ang="0">
                <a:pos x="62" y="30"/>
              </a:cxn>
              <a:cxn ang="0">
                <a:pos x="57" y="36"/>
              </a:cxn>
              <a:cxn ang="0">
                <a:pos x="62" y="41"/>
              </a:cxn>
              <a:cxn ang="0">
                <a:pos x="67" y="36"/>
              </a:cxn>
              <a:cxn ang="0">
                <a:pos x="62" y="30"/>
              </a:cxn>
            </a:cxnLst>
            <a:rect l="0" t="0" r="r" b="b"/>
            <a:pathLst>
              <a:path w="72" h="56">
                <a:moveTo>
                  <a:pt x="67" y="55"/>
                </a:moveTo>
                <a:cubicBezTo>
                  <a:pt x="66" y="56"/>
                  <a:pt x="66" y="56"/>
                  <a:pt x="65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7" y="56"/>
                  <a:pt x="7" y="56"/>
                  <a:pt x="6" y="55"/>
                </a:cubicBezTo>
                <a:cubicBezTo>
                  <a:pt x="2" y="49"/>
                  <a:pt x="0" y="42"/>
                  <a:pt x="0" y="36"/>
                </a:cubicBezTo>
                <a:cubicBezTo>
                  <a:pt x="0" y="16"/>
                  <a:pt x="17" y="0"/>
                  <a:pt x="36" y="0"/>
                </a:cubicBezTo>
                <a:cubicBezTo>
                  <a:pt x="56" y="0"/>
                  <a:pt x="72" y="16"/>
                  <a:pt x="72" y="36"/>
                </a:cubicBezTo>
                <a:cubicBezTo>
                  <a:pt x="72" y="42"/>
                  <a:pt x="70" y="49"/>
                  <a:pt x="67" y="55"/>
                </a:cubicBezTo>
                <a:close/>
                <a:moveTo>
                  <a:pt x="11" y="30"/>
                </a:moveTo>
                <a:cubicBezTo>
                  <a:pt x="8" y="30"/>
                  <a:pt x="6" y="33"/>
                  <a:pt x="6" y="36"/>
                </a:cubicBezTo>
                <a:cubicBezTo>
                  <a:pt x="6" y="38"/>
                  <a:pt x="8" y="41"/>
                  <a:pt x="11" y="41"/>
                </a:cubicBezTo>
                <a:cubicBezTo>
                  <a:pt x="14" y="41"/>
                  <a:pt x="16" y="38"/>
                  <a:pt x="16" y="36"/>
                </a:cubicBezTo>
                <a:cubicBezTo>
                  <a:pt x="16" y="33"/>
                  <a:pt x="14" y="30"/>
                  <a:pt x="11" y="30"/>
                </a:cubicBezTo>
                <a:close/>
                <a:moveTo>
                  <a:pt x="18" y="12"/>
                </a:moveTo>
                <a:cubicBezTo>
                  <a:pt x="16" y="12"/>
                  <a:pt x="13" y="15"/>
                  <a:pt x="13" y="18"/>
                </a:cubicBezTo>
                <a:cubicBezTo>
                  <a:pt x="13" y="20"/>
                  <a:pt x="16" y="23"/>
                  <a:pt x="18" y="23"/>
                </a:cubicBezTo>
                <a:cubicBezTo>
                  <a:pt x="21" y="23"/>
                  <a:pt x="24" y="20"/>
                  <a:pt x="24" y="18"/>
                </a:cubicBezTo>
                <a:cubicBezTo>
                  <a:pt x="24" y="15"/>
                  <a:pt x="21" y="12"/>
                  <a:pt x="18" y="12"/>
                </a:cubicBezTo>
                <a:close/>
                <a:moveTo>
                  <a:pt x="45" y="22"/>
                </a:moveTo>
                <a:cubicBezTo>
                  <a:pt x="45" y="20"/>
                  <a:pt x="44" y="19"/>
                  <a:pt x="43" y="18"/>
                </a:cubicBezTo>
                <a:cubicBezTo>
                  <a:pt x="42" y="18"/>
                  <a:pt x="40" y="19"/>
                  <a:pt x="40" y="20"/>
                </a:cubicBezTo>
                <a:cubicBezTo>
                  <a:pt x="36" y="36"/>
                  <a:pt x="36" y="36"/>
                  <a:pt x="36" y="36"/>
                </a:cubicBezTo>
                <a:cubicBezTo>
                  <a:pt x="33" y="36"/>
                  <a:pt x="30" y="38"/>
                  <a:pt x="29" y="41"/>
                </a:cubicBezTo>
                <a:cubicBezTo>
                  <a:pt x="28" y="45"/>
                  <a:pt x="30" y="50"/>
                  <a:pt x="34" y="51"/>
                </a:cubicBezTo>
                <a:cubicBezTo>
                  <a:pt x="39" y="52"/>
                  <a:pt x="43" y="49"/>
                  <a:pt x="44" y="45"/>
                </a:cubicBezTo>
                <a:cubicBezTo>
                  <a:pt x="45" y="42"/>
                  <a:pt x="43" y="39"/>
                  <a:pt x="41" y="37"/>
                </a:cubicBezTo>
                <a:lnTo>
                  <a:pt x="45" y="22"/>
                </a:lnTo>
                <a:close/>
                <a:moveTo>
                  <a:pt x="36" y="5"/>
                </a:moveTo>
                <a:cubicBezTo>
                  <a:pt x="34" y="5"/>
                  <a:pt x="31" y="7"/>
                  <a:pt x="31" y="10"/>
                </a:cubicBezTo>
                <a:cubicBezTo>
                  <a:pt x="31" y="13"/>
                  <a:pt x="34" y="15"/>
                  <a:pt x="36" y="15"/>
                </a:cubicBezTo>
                <a:cubicBezTo>
                  <a:pt x="39" y="15"/>
                  <a:pt x="42" y="13"/>
                  <a:pt x="42" y="10"/>
                </a:cubicBezTo>
                <a:cubicBezTo>
                  <a:pt x="42" y="7"/>
                  <a:pt x="39" y="5"/>
                  <a:pt x="36" y="5"/>
                </a:cubicBezTo>
                <a:close/>
                <a:moveTo>
                  <a:pt x="54" y="12"/>
                </a:moveTo>
                <a:cubicBezTo>
                  <a:pt x="52" y="12"/>
                  <a:pt x="49" y="15"/>
                  <a:pt x="49" y="18"/>
                </a:cubicBezTo>
                <a:cubicBezTo>
                  <a:pt x="49" y="20"/>
                  <a:pt x="52" y="23"/>
                  <a:pt x="54" y="23"/>
                </a:cubicBezTo>
                <a:cubicBezTo>
                  <a:pt x="57" y="23"/>
                  <a:pt x="60" y="20"/>
                  <a:pt x="60" y="18"/>
                </a:cubicBezTo>
                <a:cubicBezTo>
                  <a:pt x="60" y="15"/>
                  <a:pt x="57" y="12"/>
                  <a:pt x="54" y="12"/>
                </a:cubicBezTo>
                <a:close/>
                <a:moveTo>
                  <a:pt x="62" y="30"/>
                </a:moveTo>
                <a:cubicBezTo>
                  <a:pt x="59" y="30"/>
                  <a:pt x="57" y="33"/>
                  <a:pt x="57" y="36"/>
                </a:cubicBezTo>
                <a:cubicBezTo>
                  <a:pt x="57" y="38"/>
                  <a:pt x="59" y="41"/>
                  <a:pt x="62" y="41"/>
                </a:cubicBezTo>
                <a:cubicBezTo>
                  <a:pt x="65" y="41"/>
                  <a:pt x="67" y="38"/>
                  <a:pt x="67" y="36"/>
                </a:cubicBezTo>
                <a:cubicBezTo>
                  <a:pt x="67" y="33"/>
                  <a:pt x="65" y="30"/>
                  <a:pt x="62" y="30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0" name="Freeform 145"/>
          <p:cNvSpPr>
            <a:spLocks noEditPoints="1"/>
          </p:cNvSpPr>
          <p:nvPr/>
        </p:nvSpPr>
        <p:spPr bwMode="auto">
          <a:xfrm>
            <a:off x="4989513" y="4655344"/>
            <a:ext cx="280988" cy="247650"/>
          </a:xfrm>
          <a:custGeom>
            <a:avLst/>
            <a:gdLst/>
            <a:ahLst/>
            <a:cxnLst>
              <a:cxn ang="0">
                <a:pos x="82" y="45"/>
              </a:cxn>
              <a:cxn ang="0">
                <a:pos x="82" y="61"/>
              </a:cxn>
              <a:cxn ang="0">
                <a:pos x="81" y="62"/>
              </a:cxn>
              <a:cxn ang="0">
                <a:pos x="77" y="62"/>
              </a:cxn>
              <a:cxn ang="0">
                <a:pos x="77" y="65"/>
              </a:cxn>
              <a:cxn ang="0">
                <a:pos x="69" y="72"/>
              </a:cxn>
              <a:cxn ang="0">
                <a:pos x="61" y="65"/>
              </a:cxn>
              <a:cxn ang="0">
                <a:pos x="61" y="62"/>
              </a:cxn>
              <a:cxn ang="0">
                <a:pos x="20" y="62"/>
              </a:cxn>
              <a:cxn ang="0">
                <a:pos x="20" y="65"/>
              </a:cxn>
              <a:cxn ang="0">
                <a:pos x="13" y="72"/>
              </a:cxn>
              <a:cxn ang="0">
                <a:pos x="5" y="65"/>
              </a:cxn>
              <a:cxn ang="0">
                <a:pos x="5" y="62"/>
              </a:cxn>
              <a:cxn ang="0">
                <a:pos x="1" y="62"/>
              </a:cxn>
              <a:cxn ang="0">
                <a:pos x="0" y="61"/>
              </a:cxn>
              <a:cxn ang="0">
                <a:pos x="0" y="45"/>
              </a:cxn>
              <a:cxn ang="0">
                <a:pos x="9" y="36"/>
              </a:cxn>
              <a:cxn ang="0">
                <a:pos x="10" y="36"/>
              </a:cxn>
              <a:cxn ang="0">
                <a:pos x="14" y="19"/>
              </a:cxn>
              <a:cxn ang="0">
                <a:pos x="25" y="11"/>
              </a:cxn>
              <a:cxn ang="0">
                <a:pos x="31" y="11"/>
              </a:cxn>
              <a:cxn ang="0">
                <a:pos x="31" y="2"/>
              </a:cxn>
              <a:cxn ang="0">
                <a:pos x="32" y="0"/>
              </a:cxn>
              <a:cxn ang="0">
                <a:pos x="50" y="0"/>
              </a:cxn>
              <a:cxn ang="0">
                <a:pos x="51" y="2"/>
              </a:cxn>
              <a:cxn ang="0">
                <a:pos x="51" y="11"/>
              </a:cxn>
              <a:cxn ang="0">
                <a:pos x="56" y="11"/>
              </a:cxn>
              <a:cxn ang="0">
                <a:pos x="68" y="19"/>
              </a:cxn>
              <a:cxn ang="0">
                <a:pos x="72" y="36"/>
              </a:cxn>
              <a:cxn ang="0">
                <a:pos x="73" y="36"/>
              </a:cxn>
              <a:cxn ang="0">
                <a:pos x="82" y="45"/>
              </a:cxn>
              <a:cxn ang="0">
                <a:pos x="19" y="49"/>
              </a:cxn>
              <a:cxn ang="0">
                <a:pos x="13" y="43"/>
              </a:cxn>
              <a:cxn ang="0">
                <a:pos x="6" y="49"/>
              </a:cxn>
              <a:cxn ang="0">
                <a:pos x="13" y="56"/>
              </a:cxn>
              <a:cxn ang="0">
                <a:pos x="19" y="49"/>
              </a:cxn>
              <a:cxn ang="0">
                <a:pos x="61" y="36"/>
              </a:cxn>
              <a:cxn ang="0">
                <a:pos x="58" y="22"/>
              </a:cxn>
              <a:cxn ang="0">
                <a:pos x="56" y="21"/>
              </a:cxn>
              <a:cxn ang="0">
                <a:pos x="25" y="21"/>
              </a:cxn>
              <a:cxn ang="0">
                <a:pos x="24" y="22"/>
              </a:cxn>
              <a:cxn ang="0">
                <a:pos x="20" y="36"/>
              </a:cxn>
              <a:cxn ang="0">
                <a:pos x="61" y="36"/>
              </a:cxn>
              <a:cxn ang="0">
                <a:pos x="76" y="49"/>
              </a:cxn>
              <a:cxn ang="0">
                <a:pos x="69" y="43"/>
              </a:cxn>
              <a:cxn ang="0">
                <a:pos x="63" y="49"/>
              </a:cxn>
              <a:cxn ang="0">
                <a:pos x="69" y="56"/>
              </a:cxn>
              <a:cxn ang="0">
                <a:pos x="76" y="49"/>
              </a:cxn>
            </a:cxnLst>
            <a:rect l="0" t="0" r="r" b="b"/>
            <a:pathLst>
              <a:path w="82" h="72">
                <a:moveTo>
                  <a:pt x="82" y="45"/>
                </a:moveTo>
                <a:cubicBezTo>
                  <a:pt x="82" y="61"/>
                  <a:pt x="82" y="61"/>
                  <a:pt x="82" y="61"/>
                </a:cubicBezTo>
                <a:cubicBezTo>
                  <a:pt x="82" y="61"/>
                  <a:pt x="81" y="62"/>
                  <a:pt x="81" y="62"/>
                </a:cubicBezTo>
                <a:cubicBezTo>
                  <a:pt x="77" y="62"/>
                  <a:pt x="77" y="62"/>
                  <a:pt x="77" y="62"/>
                </a:cubicBezTo>
                <a:cubicBezTo>
                  <a:pt x="77" y="65"/>
                  <a:pt x="77" y="65"/>
                  <a:pt x="77" y="65"/>
                </a:cubicBezTo>
                <a:cubicBezTo>
                  <a:pt x="77" y="69"/>
                  <a:pt x="73" y="72"/>
                  <a:pt x="69" y="72"/>
                </a:cubicBezTo>
                <a:cubicBezTo>
                  <a:pt x="65" y="72"/>
                  <a:pt x="61" y="69"/>
                  <a:pt x="61" y="65"/>
                </a:cubicBezTo>
                <a:cubicBezTo>
                  <a:pt x="61" y="62"/>
                  <a:pt x="61" y="62"/>
                  <a:pt x="61" y="62"/>
                </a:cubicBezTo>
                <a:cubicBezTo>
                  <a:pt x="20" y="62"/>
                  <a:pt x="20" y="62"/>
                  <a:pt x="20" y="62"/>
                </a:cubicBezTo>
                <a:cubicBezTo>
                  <a:pt x="20" y="65"/>
                  <a:pt x="20" y="65"/>
                  <a:pt x="20" y="65"/>
                </a:cubicBezTo>
                <a:cubicBezTo>
                  <a:pt x="20" y="69"/>
                  <a:pt x="17" y="72"/>
                  <a:pt x="13" y="72"/>
                </a:cubicBezTo>
                <a:cubicBezTo>
                  <a:pt x="8" y="72"/>
                  <a:pt x="5" y="69"/>
                  <a:pt x="5" y="65"/>
                </a:cubicBezTo>
                <a:cubicBezTo>
                  <a:pt x="5" y="62"/>
                  <a:pt x="5" y="62"/>
                  <a:pt x="5" y="62"/>
                </a:cubicBezTo>
                <a:cubicBezTo>
                  <a:pt x="1" y="62"/>
                  <a:pt x="1" y="62"/>
                  <a:pt x="1" y="62"/>
                </a:cubicBezTo>
                <a:cubicBezTo>
                  <a:pt x="0" y="62"/>
                  <a:pt x="0" y="61"/>
                  <a:pt x="0" y="6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0"/>
                  <a:pt x="4" y="36"/>
                  <a:pt x="9" y="36"/>
                </a:cubicBezTo>
                <a:cubicBezTo>
                  <a:pt x="10" y="36"/>
                  <a:pt x="10" y="36"/>
                  <a:pt x="10" y="36"/>
                </a:cubicBezTo>
                <a:cubicBezTo>
                  <a:pt x="14" y="19"/>
                  <a:pt x="14" y="19"/>
                  <a:pt x="14" y="19"/>
                </a:cubicBezTo>
                <a:cubicBezTo>
                  <a:pt x="15" y="14"/>
                  <a:pt x="20" y="11"/>
                  <a:pt x="25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31" y="2"/>
                  <a:pt x="31" y="2"/>
                  <a:pt x="31" y="2"/>
                </a:cubicBezTo>
                <a:cubicBezTo>
                  <a:pt x="31" y="1"/>
                  <a:pt x="31" y="0"/>
                  <a:pt x="32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1" y="0"/>
                  <a:pt x="51" y="1"/>
                  <a:pt x="51" y="2"/>
                </a:cubicBezTo>
                <a:cubicBezTo>
                  <a:pt x="51" y="11"/>
                  <a:pt x="51" y="11"/>
                  <a:pt x="51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62" y="11"/>
                  <a:pt x="66" y="14"/>
                  <a:pt x="68" y="19"/>
                </a:cubicBezTo>
                <a:cubicBezTo>
                  <a:pt x="72" y="36"/>
                  <a:pt x="72" y="36"/>
                  <a:pt x="72" y="36"/>
                </a:cubicBezTo>
                <a:cubicBezTo>
                  <a:pt x="73" y="36"/>
                  <a:pt x="73" y="36"/>
                  <a:pt x="73" y="36"/>
                </a:cubicBezTo>
                <a:cubicBezTo>
                  <a:pt x="78" y="36"/>
                  <a:pt x="82" y="40"/>
                  <a:pt x="82" y="45"/>
                </a:cubicBezTo>
                <a:close/>
                <a:moveTo>
                  <a:pt x="19" y="49"/>
                </a:moveTo>
                <a:cubicBezTo>
                  <a:pt x="19" y="46"/>
                  <a:pt x="16" y="43"/>
                  <a:pt x="13" y="43"/>
                </a:cubicBezTo>
                <a:cubicBezTo>
                  <a:pt x="9" y="43"/>
                  <a:pt x="6" y="46"/>
                  <a:pt x="6" y="49"/>
                </a:cubicBezTo>
                <a:cubicBezTo>
                  <a:pt x="6" y="53"/>
                  <a:pt x="9" y="56"/>
                  <a:pt x="13" y="56"/>
                </a:cubicBezTo>
                <a:cubicBezTo>
                  <a:pt x="16" y="56"/>
                  <a:pt x="19" y="53"/>
                  <a:pt x="19" y="49"/>
                </a:cubicBezTo>
                <a:close/>
                <a:moveTo>
                  <a:pt x="61" y="36"/>
                </a:moveTo>
                <a:cubicBezTo>
                  <a:pt x="58" y="22"/>
                  <a:pt x="58" y="22"/>
                  <a:pt x="58" y="22"/>
                </a:cubicBezTo>
                <a:cubicBezTo>
                  <a:pt x="58" y="22"/>
                  <a:pt x="57" y="21"/>
                  <a:pt x="56" y="21"/>
                </a:cubicBezTo>
                <a:cubicBezTo>
                  <a:pt x="25" y="21"/>
                  <a:pt x="25" y="21"/>
                  <a:pt x="25" y="21"/>
                </a:cubicBezTo>
                <a:cubicBezTo>
                  <a:pt x="25" y="21"/>
                  <a:pt x="24" y="22"/>
                  <a:pt x="24" y="22"/>
                </a:cubicBezTo>
                <a:cubicBezTo>
                  <a:pt x="20" y="36"/>
                  <a:pt x="20" y="36"/>
                  <a:pt x="20" y="36"/>
                </a:cubicBezTo>
                <a:lnTo>
                  <a:pt x="61" y="36"/>
                </a:lnTo>
                <a:close/>
                <a:moveTo>
                  <a:pt x="76" y="49"/>
                </a:moveTo>
                <a:cubicBezTo>
                  <a:pt x="76" y="46"/>
                  <a:pt x="73" y="43"/>
                  <a:pt x="69" y="43"/>
                </a:cubicBezTo>
                <a:cubicBezTo>
                  <a:pt x="66" y="43"/>
                  <a:pt x="63" y="46"/>
                  <a:pt x="63" y="49"/>
                </a:cubicBezTo>
                <a:cubicBezTo>
                  <a:pt x="63" y="53"/>
                  <a:pt x="66" y="56"/>
                  <a:pt x="69" y="56"/>
                </a:cubicBezTo>
                <a:cubicBezTo>
                  <a:pt x="73" y="56"/>
                  <a:pt x="76" y="53"/>
                  <a:pt x="76" y="49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1" name="Freeform 146"/>
          <p:cNvSpPr>
            <a:spLocks noEditPoints="1"/>
          </p:cNvSpPr>
          <p:nvPr/>
        </p:nvSpPr>
        <p:spPr bwMode="auto">
          <a:xfrm>
            <a:off x="5484813" y="4672806"/>
            <a:ext cx="212725" cy="230188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14" y="2"/>
              </a:cxn>
              <a:cxn ang="0">
                <a:pos x="25" y="2"/>
              </a:cxn>
              <a:cxn ang="0">
                <a:pos x="57" y="2"/>
              </a:cxn>
              <a:cxn ang="0">
                <a:pos x="59" y="0"/>
              </a:cxn>
              <a:cxn ang="0">
                <a:pos x="61" y="0"/>
              </a:cxn>
              <a:cxn ang="0">
                <a:pos x="62" y="0"/>
              </a:cxn>
              <a:cxn ang="0">
                <a:pos x="62" y="14"/>
              </a:cxn>
              <a:cxn ang="0">
                <a:pos x="62" y="18"/>
              </a:cxn>
              <a:cxn ang="0">
                <a:pos x="59" y="19"/>
              </a:cxn>
              <a:cxn ang="0">
                <a:pos x="57" y="14"/>
              </a:cxn>
              <a:cxn ang="0">
                <a:pos x="56" y="8"/>
              </a:cxn>
              <a:cxn ang="0">
                <a:pos x="55" y="7"/>
              </a:cxn>
              <a:cxn ang="0">
                <a:pos x="52" y="7"/>
              </a:cxn>
              <a:cxn ang="0">
                <a:pos x="37" y="7"/>
              </a:cxn>
              <a:cxn ang="0">
                <a:pos x="36" y="13"/>
              </a:cxn>
              <a:cxn ang="0">
                <a:pos x="36" y="19"/>
              </a:cxn>
              <a:cxn ang="0">
                <a:pos x="36" y="17"/>
              </a:cxn>
              <a:cxn ang="0">
                <a:pos x="36" y="36"/>
              </a:cxn>
              <a:cxn ang="0">
                <a:pos x="37" y="45"/>
              </a:cxn>
              <a:cxn ang="0">
                <a:pos x="47" y="49"/>
              </a:cxn>
              <a:cxn ang="0">
                <a:pos x="47" y="51"/>
              </a:cxn>
              <a:cxn ang="0">
                <a:pos x="47" y="52"/>
              </a:cxn>
              <a:cxn ang="0">
                <a:pos x="45" y="52"/>
              </a:cxn>
              <a:cxn ang="0">
                <a:pos x="28" y="51"/>
              </a:cxn>
              <a:cxn ang="0">
                <a:pos x="16" y="52"/>
              </a:cxn>
              <a:cxn ang="0">
                <a:pos x="16" y="50"/>
              </a:cxn>
              <a:cxn ang="0">
                <a:pos x="16" y="49"/>
              </a:cxn>
              <a:cxn ang="0">
                <a:pos x="25" y="45"/>
              </a:cxn>
              <a:cxn ang="0">
                <a:pos x="26" y="21"/>
              </a:cxn>
              <a:cxn ang="0">
                <a:pos x="26" y="19"/>
              </a:cxn>
              <a:cxn ang="0">
                <a:pos x="26" y="7"/>
              </a:cxn>
              <a:cxn ang="0">
                <a:pos x="19" y="7"/>
              </a:cxn>
              <a:cxn ang="0">
                <a:pos x="7" y="8"/>
              </a:cxn>
              <a:cxn ang="0">
                <a:pos x="3" y="18"/>
              </a:cxn>
              <a:cxn ang="0">
                <a:pos x="0" y="16"/>
              </a:cxn>
              <a:cxn ang="0">
                <a:pos x="0" y="1"/>
              </a:cxn>
              <a:cxn ang="0">
                <a:pos x="4" y="0"/>
              </a:cxn>
              <a:cxn ang="0">
                <a:pos x="6" y="2"/>
              </a:cxn>
              <a:cxn ang="0">
                <a:pos x="61" y="58"/>
              </a:cxn>
              <a:cxn ang="0">
                <a:pos x="62" y="60"/>
              </a:cxn>
              <a:cxn ang="0">
                <a:pos x="61" y="62"/>
              </a:cxn>
              <a:cxn ang="0">
                <a:pos x="53" y="67"/>
              </a:cxn>
              <a:cxn ang="0">
                <a:pos x="52" y="62"/>
              </a:cxn>
              <a:cxn ang="0">
                <a:pos x="11" y="62"/>
              </a:cxn>
              <a:cxn ang="0">
                <a:pos x="10" y="67"/>
              </a:cxn>
              <a:cxn ang="0">
                <a:pos x="2" y="62"/>
              </a:cxn>
              <a:cxn ang="0">
                <a:pos x="1" y="60"/>
              </a:cxn>
              <a:cxn ang="0">
                <a:pos x="2" y="58"/>
              </a:cxn>
              <a:cxn ang="0">
                <a:pos x="10" y="52"/>
              </a:cxn>
              <a:cxn ang="0">
                <a:pos x="11" y="57"/>
              </a:cxn>
              <a:cxn ang="0">
                <a:pos x="52" y="57"/>
              </a:cxn>
              <a:cxn ang="0">
                <a:pos x="53" y="52"/>
              </a:cxn>
              <a:cxn ang="0">
                <a:pos x="61" y="58"/>
              </a:cxn>
            </a:cxnLst>
            <a:rect l="0" t="0" r="r" b="b"/>
            <a:pathLst>
              <a:path w="62" h="67">
                <a:moveTo>
                  <a:pt x="6" y="2"/>
                </a:moveTo>
                <a:cubicBezTo>
                  <a:pt x="6" y="2"/>
                  <a:pt x="14" y="2"/>
                  <a:pt x="14" y="2"/>
                </a:cubicBezTo>
                <a:cubicBezTo>
                  <a:pt x="18" y="2"/>
                  <a:pt x="21" y="2"/>
                  <a:pt x="25" y="2"/>
                </a:cubicBezTo>
                <a:cubicBezTo>
                  <a:pt x="36" y="2"/>
                  <a:pt x="46" y="1"/>
                  <a:pt x="57" y="2"/>
                </a:cubicBezTo>
                <a:cubicBezTo>
                  <a:pt x="58" y="2"/>
                  <a:pt x="59" y="1"/>
                  <a:pt x="59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1" y="0"/>
                  <a:pt x="62" y="0"/>
                  <a:pt x="62" y="0"/>
                </a:cubicBezTo>
                <a:cubicBezTo>
                  <a:pt x="62" y="5"/>
                  <a:pt x="62" y="9"/>
                  <a:pt x="62" y="14"/>
                </a:cubicBezTo>
                <a:cubicBezTo>
                  <a:pt x="62" y="15"/>
                  <a:pt x="62" y="17"/>
                  <a:pt x="62" y="18"/>
                </a:cubicBezTo>
                <a:cubicBezTo>
                  <a:pt x="61" y="19"/>
                  <a:pt x="60" y="19"/>
                  <a:pt x="59" y="19"/>
                </a:cubicBezTo>
                <a:cubicBezTo>
                  <a:pt x="58" y="17"/>
                  <a:pt x="58" y="16"/>
                  <a:pt x="57" y="14"/>
                </a:cubicBezTo>
                <a:cubicBezTo>
                  <a:pt x="57" y="13"/>
                  <a:pt x="56" y="8"/>
                  <a:pt x="56" y="8"/>
                </a:cubicBezTo>
                <a:cubicBezTo>
                  <a:pt x="55" y="7"/>
                  <a:pt x="55" y="7"/>
                  <a:pt x="55" y="7"/>
                </a:cubicBezTo>
                <a:cubicBezTo>
                  <a:pt x="54" y="7"/>
                  <a:pt x="52" y="7"/>
                  <a:pt x="52" y="7"/>
                </a:cubicBezTo>
                <a:cubicBezTo>
                  <a:pt x="47" y="7"/>
                  <a:pt x="41" y="7"/>
                  <a:pt x="37" y="7"/>
                </a:cubicBezTo>
                <a:cubicBezTo>
                  <a:pt x="36" y="9"/>
                  <a:pt x="36" y="11"/>
                  <a:pt x="36" y="13"/>
                </a:cubicBezTo>
                <a:cubicBezTo>
                  <a:pt x="36" y="19"/>
                  <a:pt x="36" y="19"/>
                  <a:pt x="36" y="19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23"/>
                  <a:pt x="36" y="30"/>
                  <a:pt x="36" y="36"/>
                </a:cubicBezTo>
                <a:cubicBezTo>
                  <a:pt x="36" y="39"/>
                  <a:pt x="36" y="42"/>
                  <a:pt x="37" y="45"/>
                </a:cubicBezTo>
                <a:cubicBezTo>
                  <a:pt x="40" y="47"/>
                  <a:pt x="43" y="47"/>
                  <a:pt x="47" y="49"/>
                </a:cubicBezTo>
                <a:cubicBezTo>
                  <a:pt x="47" y="49"/>
                  <a:pt x="47" y="50"/>
                  <a:pt x="47" y="51"/>
                </a:cubicBezTo>
                <a:cubicBezTo>
                  <a:pt x="47" y="51"/>
                  <a:pt x="47" y="51"/>
                  <a:pt x="47" y="52"/>
                </a:cubicBezTo>
                <a:cubicBezTo>
                  <a:pt x="45" y="52"/>
                  <a:pt x="45" y="52"/>
                  <a:pt x="45" y="52"/>
                </a:cubicBezTo>
                <a:cubicBezTo>
                  <a:pt x="40" y="52"/>
                  <a:pt x="34" y="51"/>
                  <a:pt x="28" y="51"/>
                </a:cubicBezTo>
                <a:cubicBezTo>
                  <a:pt x="24" y="51"/>
                  <a:pt x="20" y="52"/>
                  <a:pt x="16" y="52"/>
                </a:cubicBezTo>
                <a:cubicBezTo>
                  <a:pt x="16" y="51"/>
                  <a:pt x="16" y="50"/>
                  <a:pt x="16" y="50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7"/>
                  <a:pt x="23" y="47"/>
                  <a:pt x="25" y="45"/>
                </a:cubicBezTo>
                <a:cubicBezTo>
                  <a:pt x="26" y="43"/>
                  <a:pt x="26" y="24"/>
                  <a:pt x="26" y="21"/>
                </a:cubicBezTo>
                <a:cubicBezTo>
                  <a:pt x="26" y="20"/>
                  <a:pt x="26" y="19"/>
                  <a:pt x="26" y="19"/>
                </a:cubicBezTo>
                <a:cubicBezTo>
                  <a:pt x="26" y="17"/>
                  <a:pt x="26" y="8"/>
                  <a:pt x="26" y="7"/>
                </a:cubicBezTo>
                <a:cubicBezTo>
                  <a:pt x="25" y="7"/>
                  <a:pt x="20" y="7"/>
                  <a:pt x="19" y="7"/>
                </a:cubicBezTo>
                <a:cubicBezTo>
                  <a:pt x="17" y="7"/>
                  <a:pt x="8" y="8"/>
                  <a:pt x="7" y="8"/>
                </a:cubicBezTo>
                <a:cubicBezTo>
                  <a:pt x="5" y="9"/>
                  <a:pt x="5" y="17"/>
                  <a:pt x="3" y="18"/>
                </a:cubicBezTo>
                <a:cubicBezTo>
                  <a:pt x="2" y="17"/>
                  <a:pt x="1" y="17"/>
                  <a:pt x="0" y="16"/>
                </a:cubicBezTo>
                <a:cubicBezTo>
                  <a:pt x="0" y="1"/>
                  <a:pt x="0" y="1"/>
                  <a:pt x="0" y="1"/>
                </a:cubicBezTo>
                <a:cubicBezTo>
                  <a:pt x="4" y="0"/>
                  <a:pt x="4" y="0"/>
                  <a:pt x="4" y="0"/>
                </a:cubicBezTo>
                <a:lnTo>
                  <a:pt x="6" y="2"/>
                </a:lnTo>
                <a:close/>
                <a:moveTo>
                  <a:pt x="61" y="58"/>
                </a:moveTo>
                <a:cubicBezTo>
                  <a:pt x="62" y="58"/>
                  <a:pt x="62" y="59"/>
                  <a:pt x="62" y="60"/>
                </a:cubicBezTo>
                <a:cubicBezTo>
                  <a:pt x="62" y="60"/>
                  <a:pt x="62" y="61"/>
                  <a:pt x="61" y="62"/>
                </a:cubicBezTo>
                <a:cubicBezTo>
                  <a:pt x="60" y="62"/>
                  <a:pt x="54" y="67"/>
                  <a:pt x="53" y="67"/>
                </a:cubicBezTo>
                <a:cubicBezTo>
                  <a:pt x="51" y="67"/>
                  <a:pt x="52" y="63"/>
                  <a:pt x="52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11" y="63"/>
                  <a:pt x="11" y="67"/>
                  <a:pt x="10" y="67"/>
                </a:cubicBezTo>
                <a:cubicBezTo>
                  <a:pt x="8" y="67"/>
                  <a:pt x="3" y="62"/>
                  <a:pt x="2" y="62"/>
                </a:cubicBezTo>
                <a:cubicBezTo>
                  <a:pt x="1" y="61"/>
                  <a:pt x="1" y="60"/>
                  <a:pt x="1" y="60"/>
                </a:cubicBezTo>
                <a:cubicBezTo>
                  <a:pt x="1" y="59"/>
                  <a:pt x="1" y="58"/>
                  <a:pt x="2" y="58"/>
                </a:cubicBezTo>
                <a:cubicBezTo>
                  <a:pt x="3" y="57"/>
                  <a:pt x="8" y="52"/>
                  <a:pt x="10" y="52"/>
                </a:cubicBezTo>
                <a:cubicBezTo>
                  <a:pt x="11" y="52"/>
                  <a:pt x="11" y="56"/>
                  <a:pt x="11" y="57"/>
                </a:cubicBezTo>
                <a:cubicBezTo>
                  <a:pt x="52" y="57"/>
                  <a:pt x="52" y="57"/>
                  <a:pt x="52" y="57"/>
                </a:cubicBezTo>
                <a:cubicBezTo>
                  <a:pt x="52" y="56"/>
                  <a:pt x="51" y="52"/>
                  <a:pt x="53" y="52"/>
                </a:cubicBezTo>
                <a:cubicBezTo>
                  <a:pt x="54" y="52"/>
                  <a:pt x="60" y="57"/>
                  <a:pt x="61" y="58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2" name="Freeform 147"/>
          <p:cNvSpPr>
            <a:spLocks noEditPoints="1"/>
          </p:cNvSpPr>
          <p:nvPr/>
        </p:nvSpPr>
        <p:spPr bwMode="auto">
          <a:xfrm>
            <a:off x="5978526" y="4672806"/>
            <a:ext cx="161925" cy="230188"/>
          </a:xfrm>
          <a:custGeom>
            <a:avLst/>
            <a:gdLst/>
            <a:ahLst/>
            <a:cxnLst>
              <a:cxn ang="0">
                <a:pos x="44" y="47"/>
              </a:cxn>
              <a:cxn ang="0">
                <a:pos x="27" y="47"/>
              </a:cxn>
              <a:cxn ang="0">
                <a:pos x="25" y="66"/>
              </a:cxn>
              <a:cxn ang="0">
                <a:pos x="24" y="67"/>
              </a:cxn>
              <a:cxn ang="0">
                <a:pos x="24" y="67"/>
              </a:cxn>
              <a:cxn ang="0">
                <a:pos x="22" y="66"/>
              </a:cxn>
              <a:cxn ang="0">
                <a:pos x="19" y="47"/>
              </a:cxn>
              <a:cxn ang="0">
                <a:pos x="3" y="47"/>
              </a:cxn>
              <a:cxn ang="0">
                <a:pos x="0" y="44"/>
              </a:cxn>
              <a:cxn ang="0">
                <a:pos x="11" y="31"/>
              </a:cxn>
              <a:cxn ang="0">
                <a:pos x="11" y="11"/>
              </a:cxn>
              <a:cxn ang="0">
                <a:pos x="6" y="6"/>
              </a:cxn>
              <a:cxn ang="0">
                <a:pos x="11" y="0"/>
              </a:cxn>
              <a:cxn ang="0">
                <a:pos x="36" y="0"/>
              </a:cxn>
              <a:cxn ang="0">
                <a:pos x="42" y="6"/>
              </a:cxn>
              <a:cxn ang="0">
                <a:pos x="36" y="11"/>
              </a:cxn>
              <a:cxn ang="0">
                <a:pos x="36" y="31"/>
              </a:cxn>
              <a:cxn ang="0">
                <a:pos x="47" y="44"/>
              </a:cxn>
              <a:cxn ang="0">
                <a:pos x="44" y="47"/>
              </a:cxn>
              <a:cxn ang="0">
                <a:pos x="20" y="12"/>
              </a:cxn>
              <a:cxn ang="0">
                <a:pos x="18" y="11"/>
              </a:cxn>
              <a:cxn ang="0">
                <a:pos x="17" y="12"/>
              </a:cxn>
              <a:cxn ang="0">
                <a:pos x="17" y="30"/>
              </a:cxn>
              <a:cxn ang="0">
                <a:pos x="18" y="31"/>
              </a:cxn>
              <a:cxn ang="0">
                <a:pos x="20" y="30"/>
              </a:cxn>
              <a:cxn ang="0">
                <a:pos x="20" y="12"/>
              </a:cxn>
            </a:cxnLst>
            <a:rect l="0" t="0" r="r" b="b"/>
            <a:pathLst>
              <a:path w="47" h="67">
                <a:moveTo>
                  <a:pt x="44" y="47"/>
                </a:moveTo>
                <a:cubicBezTo>
                  <a:pt x="27" y="47"/>
                  <a:pt x="27" y="47"/>
                  <a:pt x="27" y="47"/>
                </a:cubicBezTo>
                <a:cubicBezTo>
                  <a:pt x="25" y="66"/>
                  <a:pt x="25" y="66"/>
                  <a:pt x="25" y="66"/>
                </a:cubicBezTo>
                <a:cubicBezTo>
                  <a:pt x="25" y="67"/>
                  <a:pt x="24" y="67"/>
                  <a:pt x="24" y="67"/>
                </a:cubicBezTo>
                <a:cubicBezTo>
                  <a:pt x="24" y="67"/>
                  <a:pt x="24" y="67"/>
                  <a:pt x="24" y="67"/>
                </a:cubicBezTo>
                <a:cubicBezTo>
                  <a:pt x="23" y="67"/>
                  <a:pt x="22" y="67"/>
                  <a:pt x="22" y="66"/>
                </a:cubicBezTo>
                <a:cubicBezTo>
                  <a:pt x="19" y="47"/>
                  <a:pt x="19" y="47"/>
                  <a:pt x="19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2" y="47"/>
                  <a:pt x="0" y="46"/>
                  <a:pt x="0" y="44"/>
                </a:cubicBezTo>
                <a:cubicBezTo>
                  <a:pt x="0" y="38"/>
                  <a:pt x="5" y="31"/>
                  <a:pt x="11" y="31"/>
                </a:cubicBezTo>
                <a:cubicBezTo>
                  <a:pt x="11" y="11"/>
                  <a:pt x="11" y="11"/>
                  <a:pt x="11" y="11"/>
                </a:cubicBezTo>
                <a:cubicBezTo>
                  <a:pt x="8" y="11"/>
                  <a:pt x="6" y="8"/>
                  <a:pt x="6" y="6"/>
                </a:cubicBezTo>
                <a:cubicBezTo>
                  <a:pt x="6" y="3"/>
                  <a:pt x="8" y="0"/>
                  <a:pt x="1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9" y="0"/>
                  <a:pt x="42" y="3"/>
                  <a:pt x="42" y="6"/>
                </a:cubicBezTo>
                <a:cubicBezTo>
                  <a:pt x="42" y="8"/>
                  <a:pt x="39" y="11"/>
                  <a:pt x="36" y="11"/>
                </a:cubicBezTo>
                <a:cubicBezTo>
                  <a:pt x="36" y="31"/>
                  <a:pt x="36" y="31"/>
                  <a:pt x="36" y="31"/>
                </a:cubicBezTo>
                <a:cubicBezTo>
                  <a:pt x="42" y="31"/>
                  <a:pt x="47" y="38"/>
                  <a:pt x="47" y="44"/>
                </a:cubicBezTo>
                <a:cubicBezTo>
                  <a:pt x="47" y="46"/>
                  <a:pt x="46" y="47"/>
                  <a:pt x="44" y="47"/>
                </a:cubicBezTo>
                <a:close/>
                <a:moveTo>
                  <a:pt x="20" y="12"/>
                </a:moveTo>
                <a:cubicBezTo>
                  <a:pt x="20" y="11"/>
                  <a:pt x="19" y="11"/>
                  <a:pt x="18" y="11"/>
                </a:cubicBezTo>
                <a:cubicBezTo>
                  <a:pt x="18" y="11"/>
                  <a:pt x="17" y="11"/>
                  <a:pt x="17" y="12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31"/>
                  <a:pt x="18" y="31"/>
                  <a:pt x="18" y="31"/>
                </a:cubicBezTo>
                <a:cubicBezTo>
                  <a:pt x="19" y="31"/>
                  <a:pt x="20" y="31"/>
                  <a:pt x="20" y="30"/>
                </a:cubicBezTo>
                <a:lnTo>
                  <a:pt x="20" y="1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3" name="Freeform 148"/>
          <p:cNvSpPr>
            <a:spLocks noEditPoints="1"/>
          </p:cNvSpPr>
          <p:nvPr/>
        </p:nvSpPr>
        <p:spPr bwMode="auto">
          <a:xfrm>
            <a:off x="6473826" y="4672806"/>
            <a:ext cx="220663" cy="212725"/>
          </a:xfrm>
          <a:custGeom>
            <a:avLst/>
            <a:gdLst/>
            <a:ahLst/>
            <a:cxnLst>
              <a:cxn ang="0">
                <a:pos x="16" y="54"/>
              </a:cxn>
              <a:cxn ang="0">
                <a:pos x="14" y="57"/>
              </a:cxn>
              <a:cxn ang="0">
                <a:pos x="2" y="57"/>
              </a:cxn>
              <a:cxn ang="0">
                <a:pos x="0" y="54"/>
              </a:cxn>
              <a:cxn ang="0">
                <a:pos x="0" y="29"/>
              </a:cxn>
              <a:cxn ang="0">
                <a:pos x="2" y="26"/>
              </a:cxn>
              <a:cxn ang="0">
                <a:pos x="14" y="26"/>
              </a:cxn>
              <a:cxn ang="0">
                <a:pos x="16" y="29"/>
              </a:cxn>
              <a:cxn ang="0">
                <a:pos x="16" y="54"/>
              </a:cxn>
              <a:cxn ang="0">
                <a:pos x="7" y="47"/>
              </a:cxn>
              <a:cxn ang="0">
                <a:pos x="5" y="49"/>
              </a:cxn>
              <a:cxn ang="0">
                <a:pos x="7" y="52"/>
              </a:cxn>
              <a:cxn ang="0">
                <a:pos x="10" y="49"/>
              </a:cxn>
              <a:cxn ang="0">
                <a:pos x="7" y="47"/>
              </a:cxn>
              <a:cxn ang="0">
                <a:pos x="62" y="35"/>
              </a:cxn>
              <a:cxn ang="0">
                <a:pos x="62" y="38"/>
              </a:cxn>
              <a:cxn ang="0">
                <a:pos x="61" y="43"/>
              </a:cxn>
              <a:cxn ang="0">
                <a:pos x="61" y="48"/>
              </a:cxn>
              <a:cxn ang="0">
                <a:pos x="59" y="52"/>
              </a:cxn>
              <a:cxn ang="0">
                <a:pos x="57" y="59"/>
              </a:cxn>
              <a:cxn ang="0">
                <a:pos x="49" y="62"/>
              </a:cxn>
              <a:cxn ang="0">
                <a:pos x="47" y="62"/>
              </a:cxn>
              <a:cxn ang="0">
                <a:pos x="44" y="62"/>
              </a:cxn>
              <a:cxn ang="0">
                <a:pos x="43" y="62"/>
              </a:cxn>
              <a:cxn ang="0">
                <a:pos x="28" y="59"/>
              </a:cxn>
              <a:cxn ang="0">
                <a:pos x="22" y="57"/>
              </a:cxn>
              <a:cxn ang="0">
                <a:pos x="19" y="54"/>
              </a:cxn>
              <a:cxn ang="0">
                <a:pos x="19" y="29"/>
              </a:cxn>
              <a:cxn ang="0">
                <a:pos x="21" y="26"/>
              </a:cxn>
              <a:cxn ang="0">
                <a:pos x="29" y="19"/>
              </a:cxn>
              <a:cxn ang="0">
                <a:pos x="33" y="14"/>
              </a:cxn>
              <a:cxn ang="0">
                <a:pos x="35" y="8"/>
              </a:cxn>
              <a:cxn ang="0">
                <a:pos x="38" y="1"/>
              </a:cxn>
              <a:cxn ang="0">
                <a:pos x="40" y="0"/>
              </a:cxn>
              <a:cxn ang="0">
                <a:pos x="49" y="11"/>
              </a:cxn>
              <a:cxn ang="0">
                <a:pos x="46" y="18"/>
              </a:cxn>
              <a:cxn ang="0">
                <a:pos x="45" y="21"/>
              </a:cxn>
              <a:cxn ang="0">
                <a:pos x="56" y="21"/>
              </a:cxn>
              <a:cxn ang="0">
                <a:pos x="64" y="29"/>
              </a:cxn>
              <a:cxn ang="0">
                <a:pos x="62" y="35"/>
              </a:cxn>
            </a:cxnLst>
            <a:rect l="0" t="0" r="r" b="b"/>
            <a:pathLst>
              <a:path w="64" h="62">
                <a:moveTo>
                  <a:pt x="16" y="54"/>
                </a:moveTo>
                <a:cubicBezTo>
                  <a:pt x="16" y="56"/>
                  <a:pt x="15" y="57"/>
                  <a:pt x="14" y="57"/>
                </a:cubicBezTo>
                <a:cubicBezTo>
                  <a:pt x="2" y="57"/>
                  <a:pt x="2" y="57"/>
                  <a:pt x="2" y="57"/>
                </a:cubicBezTo>
                <a:cubicBezTo>
                  <a:pt x="1" y="57"/>
                  <a:pt x="0" y="56"/>
                  <a:pt x="0" y="54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7"/>
                  <a:pt x="1" y="26"/>
                  <a:pt x="2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15" y="26"/>
                  <a:pt x="16" y="27"/>
                  <a:pt x="16" y="29"/>
                </a:cubicBezTo>
                <a:lnTo>
                  <a:pt x="16" y="54"/>
                </a:lnTo>
                <a:close/>
                <a:moveTo>
                  <a:pt x="7" y="47"/>
                </a:moveTo>
                <a:cubicBezTo>
                  <a:pt x="6" y="47"/>
                  <a:pt x="5" y="48"/>
                  <a:pt x="5" y="49"/>
                </a:cubicBezTo>
                <a:cubicBezTo>
                  <a:pt x="5" y="51"/>
                  <a:pt x="6" y="52"/>
                  <a:pt x="7" y="52"/>
                </a:cubicBezTo>
                <a:cubicBezTo>
                  <a:pt x="9" y="52"/>
                  <a:pt x="10" y="51"/>
                  <a:pt x="10" y="49"/>
                </a:cubicBezTo>
                <a:cubicBezTo>
                  <a:pt x="10" y="48"/>
                  <a:pt x="9" y="47"/>
                  <a:pt x="7" y="47"/>
                </a:cubicBezTo>
                <a:close/>
                <a:moveTo>
                  <a:pt x="62" y="35"/>
                </a:moveTo>
                <a:cubicBezTo>
                  <a:pt x="62" y="36"/>
                  <a:pt x="62" y="37"/>
                  <a:pt x="62" y="38"/>
                </a:cubicBezTo>
                <a:cubicBezTo>
                  <a:pt x="62" y="40"/>
                  <a:pt x="62" y="42"/>
                  <a:pt x="61" y="43"/>
                </a:cubicBezTo>
                <a:cubicBezTo>
                  <a:pt x="61" y="45"/>
                  <a:pt x="61" y="46"/>
                  <a:pt x="61" y="48"/>
                </a:cubicBezTo>
                <a:cubicBezTo>
                  <a:pt x="60" y="49"/>
                  <a:pt x="60" y="51"/>
                  <a:pt x="59" y="52"/>
                </a:cubicBezTo>
                <a:cubicBezTo>
                  <a:pt x="59" y="55"/>
                  <a:pt x="58" y="57"/>
                  <a:pt x="57" y="59"/>
                </a:cubicBezTo>
                <a:cubicBezTo>
                  <a:pt x="55" y="61"/>
                  <a:pt x="52" y="62"/>
                  <a:pt x="49" y="62"/>
                </a:cubicBezTo>
                <a:cubicBezTo>
                  <a:pt x="48" y="62"/>
                  <a:pt x="48" y="62"/>
                  <a:pt x="47" y="62"/>
                </a:cubicBezTo>
                <a:cubicBezTo>
                  <a:pt x="44" y="62"/>
                  <a:pt x="44" y="62"/>
                  <a:pt x="44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38" y="62"/>
                  <a:pt x="32" y="60"/>
                  <a:pt x="28" y="59"/>
                </a:cubicBezTo>
                <a:cubicBezTo>
                  <a:pt x="25" y="58"/>
                  <a:pt x="23" y="57"/>
                  <a:pt x="22" y="57"/>
                </a:cubicBezTo>
                <a:cubicBezTo>
                  <a:pt x="20" y="57"/>
                  <a:pt x="19" y="56"/>
                  <a:pt x="19" y="54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7"/>
                  <a:pt x="20" y="26"/>
                  <a:pt x="21" y="26"/>
                </a:cubicBezTo>
                <a:cubicBezTo>
                  <a:pt x="23" y="26"/>
                  <a:pt x="27" y="21"/>
                  <a:pt x="29" y="19"/>
                </a:cubicBezTo>
                <a:cubicBezTo>
                  <a:pt x="30" y="17"/>
                  <a:pt x="31" y="15"/>
                  <a:pt x="33" y="14"/>
                </a:cubicBezTo>
                <a:cubicBezTo>
                  <a:pt x="34" y="13"/>
                  <a:pt x="35" y="10"/>
                  <a:pt x="35" y="8"/>
                </a:cubicBezTo>
                <a:cubicBezTo>
                  <a:pt x="36" y="5"/>
                  <a:pt x="36" y="3"/>
                  <a:pt x="38" y="1"/>
                </a:cubicBezTo>
                <a:cubicBezTo>
                  <a:pt x="38" y="1"/>
                  <a:pt x="39" y="0"/>
                  <a:pt x="40" y="0"/>
                </a:cubicBezTo>
                <a:cubicBezTo>
                  <a:pt x="49" y="0"/>
                  <a:pt x="49" y="8"/>
                  <a:pt x="49" y="11"/>
                </a:cubicBezTo>
                <a:cubicBezTo>
                  <a:pt x="49" y="14"/>
                  <a:pt x="47" y="16"/>
                  <a:pt x="46" y="18"/>
                </a:cubicBezTo>
                <a:cubicBezTo>
                  <a:pt x="46" y="19"/>
                  <a:pt x="46" y="20"/>
                  <a:pt x="45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60" y="21"/>
                  <a:pt x="64" y="25"/>
                  <a:pt x="64" y="29"/>
                </a:cubicBezTo>
                <a:cubicBezTo>
                  <a:pt x="64" y="31"/>
                  <a:pt x="63" y="33"/>
                  <a:pt x="62" y="3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4" name="Freeform 149"/>
          <p:cNvSpPr>
            <a:spLocks noEditPoints="1"/>
          </p:cNvSpPr>
          <p:nvPr/>
        </p:nvSpPr>
        <p:spPr bwMode="auto">
          <a:xfrm>
            <a:off x="6969126" y="4672806"/>
            <a:ext cx="212725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0" y="31"/>
              </a:cxn>
              <a:cxn ang="0">
                <a:pos x="31" y="0"/>
              </a:cxn>
              <a:cxn ang="0">
                <a:pos x="62" y="31"/>
              </a:cxn>
              <a:cxn ang="0">
                <a:pos x="31" y="62"/>
              </a:cxn>
              <a:cxn ang="0">
                <a:pos x="31" y="9"/>
              </a:cxn>
              <a:cxn ang="0">
                <a:pos x="9" y="31"/>
              </a:cxn>
              <a:cxn ang="0">
                <a:pos x="31" y="53"/>
              </a:cxn>
              <a:cxn ang="0">
                <a:pos x="53" y="31"/>
              </a:cxn>
              <a:cxn ang="0">
                <a:pos x="31" y="9"/>
              </a:cxn>
              <a:cxn ang="0">
                <a:pos x="39" y="45"/>
              </a:cxn>
              <a:cxn ang="0">
                <a:pos x="37" y="45"/>
              </a:cxn>
              <a:cxn ang="0">
                <a:pos x="31" y="39"/>
              </a:cxn>
              <a:cxn ang="0">
                <a:pos x="26" y="45"/>
              </a:cxn>
              <a:cxn ang="0">
                <a:pos x="24" y="45"/>
              </a:cxn>
              <a:cxn ang="0">
                <a:pos x="18" y="39"/>
              </a:cxn>
              <a:cxn ang="0">
                <a:pos x="18" y="37"/>
              </a:cxn>
              <a:cxn ang="0">
                <a:pos x="24" y="31"/>
              </a:cxn>
              <a:cxn ang="0">
                <a:pos x="18" y="26"/>
              </a:cxn>
              <a:cxn ang="0">
                <a:pos x="18" y="24"/>
              </a:cxn>
              <a:cxn ang="0">
                <a:pos x="24" y="18"/>
              </a:cxn>
              <a:cxn ang="0">
                <a:pos x="26" y="18"/>
              </a:cxn>
              <a:cxn ang="0">
                <a:pos x="31" y="24"/>
              </a:cxn>
              <a:cxn ang="0">
                <a:pos x="37" y="18"/>
              </a:cxn>
              <a:cxn ang="0">
                <a:pos x="39" y="18"/>
              </a:cxn>
              <a:cxn ang="0">
                <a:pos x="45" y="24"/>
              </a:cxn>
              <a:cxn ang="0">
                <a:pos x="45" y="26"/>
              </a:cxn>
              <a:cxn ang="0">
                <a:pos x="39" y="31"/>
              </a:cxn>
              <a:cxn ang="0">
                <a:pos x="45" y="37"/>
              </a:cxn>
              <a:cxn ang="0">
                <a:pos x="45" y="39"/>
              </a:cxn>
              <a:cxn ang="0">
                <a:pos x="39" y="45"/>
              </a:cxn>
            </a:cxnLst>
            <a:rect l="0" t="0" r="r" b="b"/>
            <a:pathLst>
              <a:path w="62" h="62">
                <a:moveTo>
                  <a:pt x="31" y="62"/>
                </a:move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ubicBezTo>
                  <a:pt x="62" y="48"/>
                  <a:pt x="48" y="62"/>
                  <a:pt x="31" y="62"/>
                </a:cubicBezTo>
                <a:close/>
                <a:moveTo>
                  <a:pt x="31" y="9"/>
                </a:moveTo>
                <a:cubicBezTo>
                  <a:pt x="19" y="9"/>
                  <a:pt x="9" y="19"/>
                  <a:pt x="9" y="31"/>
                </a:cubicBezTo>
                <a:cubicBezTo>
                  <a:pt x="9" y="43"/>
                  <a:pt x="19" y="53"/>
                  <a:pt x="31" y="53"/>
                </a:cubicBezTo>
                <a:cubicBezTo>
                  <a:pt x="43" y="53"/>
                  <a:pt x="53" y="43"/>
                  <a:pt x="53" y="31"/>
                </a:cubicBezTo>
                <a:cubicBezTo>
                  <a:pt x="53" y="19"/>
                  <a:pt x="43" y="9"/>
                  <a:pt x="31" y="9"/>
                </a:cubicBezTo>
                <a:close/>
                <a:moveTo>
                  <a:pt x="39" y="45"/>
                </a:moveTo>
                <a:cubicBezTo>
                  <a:pt x="38" y="45"/>
                  <a:pt x="37" y="45"/>
                  <a:pt x="37" y="45"/>
                </a:cubicBezTo>
                <a:cubicBezTo>
                  <a:pt x="31" y="39"/>
                  <a:pt x="31" y="39"/>
                  <a:pt x="31" y="39"/>
                </a:cubicBezTo>
                <a:cubicBezTo>
                  <a:pt x="26" y="45"/>
                  <a:pt x="26" y="45"/>
                  <a:pt x="26" y="45"/>
                </a:cubicBezTo>
                <a:cubicBezTo>
                  <a:pt x="25" y="45"/>
                  <a:pt x="24" y="45"/>
                  <a:pt x="24" y="45"/>
                </a:cubicBezTo>
                <a:cubicBezTo>
                  <a:pt x="18" y="39"/>
                  <a:pt x="18" y="39"/>
                  <a:pt x="18" y="39"/>
                </a:cubicBezTo>
                <a:cubicBezTo>
                  <a:pt x="18" y="38"/>
                  <a:pt x="18" y="37"/>
                  <a:pt x="18" y="37"/>
                </a:cubicBezTo>
                <a:cubicBezTo>
                  <a:pt x="24" y="31"/>
                  <a:pt x="24" y="31"/>
                  <a:pt x="24" y="31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25"/>
                  <a:pt x="18" y="24"/>
                  <a:pt x="18" y="24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5" y="18"/>
                  <a:pt x="26" y="18"/>
                </a:cubicBezTo>
                <a:cubicBezTo>
                  <a:pt x="31" y="24"/>
                  <a:pt x="31" y="24"/>
                  <a:pt x="31" y="24"/>
                </a:cubicBezTo>
                <a:cubicBezTo>
                  <a:pt x="37" y="18"/>
                  <a:pt x="37" y="18"/>
                  <a:pt x="37" y="18"/>
                </a:cubicBezTo>
                <a:cubicBezTo>
                  <a:pt x="37" y="18"/>
                  <a:pt x="38" y="18"/>
                  <a:pt x="39" y="18"/>
                </a:cubicBezTo>
                <a:cubicBezTo>
                  <a:pt x="45" y="24"/>
                  <a:pt x="45" y="24"/>
                  <a:pt x="45" y="24"/>
                </a:cubicBezTo>
                <a:cubicBezTo>
                  <a:pt x="45" y="24"/>
                  <a:pt x="45" y="25"/>
                  <a:pt x="45" y="26"/>
                </a:cubicBezTo>
                <a:cubicBezTo>
                  <a:pt x="39" y="31"/>
                  <a:pt x="39" y="31"/>
                  <a:pt x="39" y="31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8"/>
                  <a:pt x="45" y="39"/>
                </a:cubicBezTo>
                <a:lnTo>
                  <a:pt x="39" y="45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5" name="Freeform 150"/>
          <p:cNvSpPr>
            <a:spLocks noEditPoints="1"/>
          </p:cNvSpPr>
          <p:nvPr/>
        </p:nvSpPr>
        <p:spPr bwMode="auto">
          <a:xfrm>
            <a:off x="7462838" y="4693444"/>
            <a:ext cx="282575" cy="174625"/>
          </a:xfrm>
          <a:custGeom>
            <a:avLst/>
            <a:gdLst/>
            <a:ahLst/>
            <a:cxnLst>
              <a:cxn ang="0">
                <a:pos x="56" y="51"/>
              </a:cxn>
              <a:cxn ang="0">
                <a:pos x="25" y="51"/>
              </a:cxn>
              <a:cxn ang="0">
                <a:pos x="0" y="25"/>
              </a:cxn>
              <a:cxn ang="0">
                <a:pos x="25" y="0"/>
              </a:cxn>
              <a:cxn ang="0">
                <a:pos x="56" y="0"/>
              </a:cxn>
              <a:cxn ang="0">
                <a:pos x="82" y="25"/>
              </a:cxn>
              <a:cxn ang="0">
                <a:pos x="56" y="51"/>
              </a:cxn>
              <a:cxn ang="0">
                <a:pos x="25" y="5"/>
              </a:cxn>
              <a:cxn ang="0">
                <a:pos x="5" y="25"/>
              </a:cxn>
              <a:cxn ang="0">
                <a:pos x="25" y="46"/>
              </a:cxn>
              <a:cxn ang="0">
                <a:pos x="46" y="25"/>
              </a:cxn>
              <a:cxn ang="0">
                <a:pos x="25" y="5"/>
              </a:cxn>
              <a:cxn ang="0">
                <a:pos x="56" y="5"/>
              </a:cxn>
              <a:cxn ang="0">
                <a:pos x="41" y="5"/>
              </a:cxn>
              <a:cxn ang="0">
                <a:pos x="51" y="25"/>
              </a:cxn>
              <a:cxn ang="0">
                <a:pos x="41" y="46"/>
              </a:cxn>
              <a:cxn ang="0">
                <a:pos x="56" y="46"/>
              </a:cxn>
              <a:cxn ang="0">
                <a:pos x="77" y="25"/>
              </a:cxn>
              <a:cxn ang="0">
                <a:pos x="56" y="5"/>
              </a:cxn>
            </a:cxnLst>
            <a:rect l="0" t="0" r="r" b="b"/>
            <a:pathLst>
              <a:path w="82" h="51">
                <a:moveTo>
                  <a:pt x="56" y="51"/>
                </a:moveTo>
                <a:cubicBezTo>
                  <a:pt x="25" y="51"/>
                  <a:pt x="25" y="51"/>
                  <a:pt x="25" y="51"/>
                </a:cubicBezTo>
                <a:cubicBezTo>
                  <a:pt x="11" y="51"/>
                  <a:pt x="0" y="39"/>
                  <a:pt x="0" y="25"/>
                </a:cubicBezTo>
                <a:cubicBezTo>
                  <a:pt x="0" y="11"/>
                  <a:pt x="11" y="0"/>
                  <a:pt x="25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70" y="0"/>
                  <a:pt x="82" y="11"/>
                  <a:pt x="82" y="25"/>
                </a:cubicBezTo>
                <a:cubicBezTo>
                  <a:pt x="82" y="39"/>
                  <a:pt x="70" y="51"/>
                  <a:pt x="56" y="51"/>
                </a:cubicBezTo>
                <a:close/>
                <a:moveTo>
                  <a:pt x="25" y="5"/>
                </a:moveTo>
                <a:cubicBezTo>
                  <a:pt x="14" y="5"/>
                  <a:pt x="5" y="14"/>
                  <a:pt x="5" y="25"/>
                </a:cubicBezTo>
                <a:cubicBezTo>
                  <a:pt x="5" y="37"/>
                  <a:pt x="14" y="46"/>
                  <a:pt x="25" y="46"/>
                </a:cubicBezTo>
                <a:cubicBezTo>
                  <a:pt x="37" y="46"/>
                  <a:pt x="46" y="37"/>
                  <a:pt x="46" y="25"/>
                </a:cubicBezTo>
                <a:cubicBezTo>
                  <a:pt x="46" y="14"/>
                  <a:pt x="37" y="5"/>
                  <a:pt x="25" y="5"/>
                </a:cubicBezTo>
                <a:close/>
                <a:moveTo>
                  <a:pt x="56" y="5"/>
                </a:moveTo>
                <a:cubicBezTo>
                  <a:pt x="41" y="5"/>
                  <a:pt x="41" y="5"/>
                  <a:pt x="41" y="5"/>
                </a:cubicBezTo>
                <a:cubicBezTo>
                  <a:pt x="47" y="9"/>
                  <a:pt x="51" y="17"/>
                  <a:pt x="51" y="25"/>
                </a:cubicBezTo>
                <a:cubicBezTo>
                  <a:pt x="51" y="34"/>
                  <a:pt x="47" y="41"/>
                  <a:pt x="41" y="46"/>
                </a:cubicBezTo>
                <a:cubicBezTo>
                  <a:pt x="56" y="46"/>
                  <a:pt x="56" y="46"/>
                  <a:pt x="56" y="46"/>
                </a:cubicBezTo>
                <a:cubicBezTo>
                  <a:pt x="68" y="46"/>
                  <a:pt x="77" y="37"/>
                  <a:pt x="77" y="25"/>
                </a:cubicBezTo>
                <a:cubicBezTo>
                  <a:pt x="77" y="14"/>
                  <a:pt x="68" y="5"/>
                  <a:pt x="56" y="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6" name="Freeform 151"/>
          <p:cNvSpPr>
            <a:spLocks noEditPoints="1"/>
          </p:cNvSpPr>
          <p:nvPr/>
        </p:nvSpPr>
        <p:spPr bwMode="auto">
          <a:xfrm>
            <a:off x="7958138" y="4672806"/>
            <a:ext cx="192088" cy="212725"/>
          </a:xfrm>
          <a:custGeom>
            <a:avLst/>
            <a:gdLst/>
            <a:ahLst/>
            <a:cxnLst>
              <a:cxn ang="0">
                <a:pos x="56" y="15"/>
              </a:cxn>
              <a:cxn ang="0">
                <a:pos x="55" y="16"/>
              </a:cxn>
              <a:cxn ang="0">
                <a:pos x="51" y="16"/>
              </a:cxn>
              <a:cxn ang="0">
                <a:pos x="51" y="54"/>
              </a:cxn>
              <a:cxn ang="0">
                <a:pos x="45" y="62"/>
              </a:cxn>
              <a:cxn ang="0">
                <a:pos x="11" y="62"/>
              </a:cxn>
              <a:cxn ang="0">
                <a:pos x="5" y="54"/>
              </a:cxn>
              <a:cxn ang="0">
                <a:pos x="5" y="16"/>
              </a:cxn>
              <a:cxn ang="0">
                <a:pos x="1" y="16"/>
              </a:cxn>
              <a:cxn ang="0">
                <a:pos x="0" y="15"/>
              </a:cxn>
              <a:cxn ang="0">
                <a:pos x="0" y="12"/>
              </a:cxn>
              <a:cxn ang="0">
                <a:pos x="1" y="11"/>
              </a:cxn>
              <a:cxn ang="0">
                <a:pos x="13" y="11"/>
              </a:cxn>
              <a:cxn ang="0">
                <a:pos x="16" y="4"/>
              </a:cxn>
              <a:cxn ang="0">
                <a:pos x="22" y="0"/>
              </a:cxn>
              <a:cxn ang="0">
                <a:pos x="34" y="0"/>
              </a:cxn>
              <a:cxn ang="0">
                <a:pos x="40" y="4"/>
              </a:cxn>
              <a:cxn ang="0">
                <a:pos x="43" y="11"/>
              </a:cxn>
              <a:cxn ang="0">
                <a:pos x="55" y="11"/>
              </a:cxn>
              <a:cxn ang="0">
                <a:pos x="56" y="12"/>
              </a:cxn>
              <a:cxn ang="0">
                <a:pos x="56" y="15"/>
              </a:cxn>
              <a:cxn ang="0">
                <a:pos x="20" y="22"/>
              </a:cxn>
              <a:cxn ang="0">
                <a:pos x="19" y="21"/>
              </a:cxn>
              <a:cxn ang="0">
                <a:pos x="16" y="21"/>
              </a:cxn>
              <a:cxn ang="0">
                <a:pos x="15" y="22"/>
              </a:cxn>
              <a:cxn ang="0">
                <a:pos x="15" y="51"/>
              </a:cxn>
              <a:cxn ang="0">
                <a:pos x="16" y="52"/>
              </a:cxn>
              <a:cxn ang="0">
                <a:pos x="19" y="52"/>
              </a:cxn>
              <a:cxn ang="0">
                <a:pos x="20" y="51"/>
              </a:cxn>
              <a:cxn ang="0">
                <a:pos x="20" y="22"/>
              </a:cxn>
              <a:cxn ang="0">
                <a:pos x="37" y="11"/>
              </a:cxn>
              <a:cxn ang="0">
                <a:pos x="35" y="6"/>
              </a:cxn>
              <a:cxn ang="0">
                <a:pos x="34" y="6"/>
              </a:cxn>
              <a:cxn ang="0">
                <a:pos x="22" y="6"/>
              </a:cxn>
              <a:cxn ang="0">
                <a:pos x="21" y="6"/>
              </a:cxn>
              <a:cxn ang="0">
                <a:pos x="19" y="11"/>
              </a:cxn>
              <a:cxn ang="0">
                <a:pos x="37" y="11"/>
              </a:cxn>
              <a:cxn ang="0">
                <a:pos x="31" y="22"/>
              </a:cxn>
              <a:cxn ang="0">
                <a:pos x="29" y="21"/>
              </a:cxn>
              <a:cxn ang="0">
                <a:pos x="27" y="21"/>
              </a:cxn>
              <a:cxn ang="0">
                <a:pos x="25" y="22"/>
              </a:cxn>
              <a:cxn ang="0">
                <a:pos x="25" y="51"/>
              </a:cxn>
              <a:cxn ang="0">
                <a:pos x="27" y="52"/>
              </a:cxn>
              <a:cxn ang="0">
                <a:pos x="29" y="52"/>
              </a:cxn>
              <a:cxn ang="0">
                <a:pos x="31" y="51"/>
              </a:cxn>
              <a:cxn ang="0">
                <a:pos x="31" y="22"/>
              </a:cxn>
              <a:cxn ang="0">
                <a:pos x="41" y="22"/>
              </a:cxn>
              <a:cxn ang="0">
                <a:pos x="40" y="21"/>
              </a:cxn>
              <a:cxn ang="0">
                <a:pos x="37" y="21"/>
              </a:cxn>
              <a:cxn ang="0">
                <a:pos x="36" y="22"/>
              </a:cxn>
              <a:cxn ang="0">
                <a:pos x="36" y="51"/>
              </a:cxn>
              <a:cxn ang="0">
                <a:pos x="37" y="52"/>
              </a:cxn>
              <a:cxn ang="0">
                <a:pos x="40" y="52"/>
              </a:cxn>
              <a:cxn ang="0">
                <a:pos x="41" y="51"/>
              </a:cxn>
              <a:cxn ang="0">
                <a:pos x="41" y="22"/>
              </a:cxn>
            </a:cxnLst>
            <a:rect l="0" t="0" r="r" b="b"/>
            <a:pathLst>
              <a:path w="56" h="62">
                <a:moveTo>
                  <a:pt x="56" y="15"/>
                </a:moveTo>
                <a:cubicBezTo>
                  <a:pt x="56" y="15"/>
                  <a:pt x="56" y="16"/>
                  <a:pt x="55" y="16"/>
                </a:cubicBezTo>
                <a:cubicBezTo>
                  <a:pt x="51" y="16"/>
                  <a:pt x="51" y="16"/>
                  <a:pt x="51" y="16"/>
                </a:cubicBezTo>
                <a:cubicBezTo>
                  <a:pt x="51" y="54"/>
                  <a:pt x="51" y="54"/>
                  <a:pt x="51" y="54"/>
                </a:cubicBezTo>
                <a:cubicBezTo>
                  <a:pt x="51" y="58"/>
                  <a:pt x="48" y="62"/>
                  <a:pt x="45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8" y="62"/>
                  <a:pt x="5" y="59"/>
                  <a:pt x="5" y="54"/>
                </a:cubicBezTo>
                <a:cubicBezTo>
                  <a:pt x="5" y="16"/>
                  <a:pt x="5" y="16"/>
                  <a:pt x="5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0" y="16"/>
                  <a:pt x="0" y="15"/>
                  <a:pt x="0" y="15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1"/>
                  <a:pt x="0" y="11"/>
                  <a:pt x="1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6" y="4"/>
                  <a:pt x="16" y="4"/>
                  <a:pt x="16" y="4"/>
                </a:cubicBezTo>
                <a:cubicBezTo>
                  <a:pt x="17" y="2"/>
                  <a:pt x="19" y="0"/>
                  <a:pt x="22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7" y="0"/>
                  <a:pt x="39" y="2"/>
                  <a:pt x="40" y="4"/>
                </a:cubicBezTo>
                <a:cubicBezTo>
                  <a:pt x="43" y="11"/>
                  <a:pt x="43" y="11"/>
                  <a:pt x="43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1"/>
                  <a:pt x="56" y="11"/>
                  <a:pt x="56" y="12"/>
                </a:cubicBezTo>
                <a:lnTo>
                  <a:pt x="56" y="15"/>
                </a:lnTo>
                <a:close/>
                <a:moveTo>
                  <a:pt x="20" y="22"/>
                </a:moveTo>
                <a:cubicBezTo>
                  <a:pt x="20" y="22"/>
                  <a:pt x="20" y="21"/>
                  <a:pt x="19" y="21"/>
                </a:cubicBezTo>
                <a:cubicBezTo>
                  <a:pt x="16" y="21"/>
                  <a:pt x="16" y="21"/>
                  <a:pt x="16" y="21"/>
                </a:cubicBezTo>
                <a:cubicBezTo>
                  <a:pt x="16" y="21"/>
                  <a:pt x="15" y="22"/>
                  <a:pt x="15" y="22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6" y="52"/>
                  <a:pt x="16" y="52"/>
                </a:cubicBezTo>
                <a:cubicBezTo>
                  <a:pt x="19" y="52"/>
                  <a:pt x="19" y="52"/>
                  <a:pt x="19" y="52"/>
                </a:cubicBezTo>
                <a:cubicBezTo>
                  <a:pt x="20" y="52"/>
                  <a:pt x="20" y="51"/>
                  <a:pt x="20" y="51"/>
                </a:cubicBezTo>
                <a:lnTo>
                  <a:pt x="20" y="22"/>
                </a:lnTo>
                <a:close/>
                <a:moveTo>
                  <a:pt x="37" y="11"/>
                </a:move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5" y="6"/>
                  <a:pt x="34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19" y="11"/>
                  <a:pt x="19" y="11"/>
                  <a:pt x="19" y="11"/>
                </a:cubicBezTo>
                <a:lnTo>
                  <a:pt x="37" y="11"/>
                </a:lnTo>
                <a:close/>
                <a:moveTo>
                  <a:pt x="31" y="22"/>
                </a:moveTo>
                <a:cubicBezTo>
                  <a:pt x="31" y="22"/>
                  <a:pt x="30" y="21"/>
                  <a:pt x="29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6" y="21"/>
                  <a:pt x="25" y="22"/>
                  <a:pt x="25" y="22"/>
                </a:cubicBezTo>
                <a:cubicBezTo>
                  <a:pt x="25" y="51"/>
                  <a:pt x="25" y="51"/>
                  <a:pt x="25" y="51"/>
                </a:cubicBezTo>
                <a:cubicBezTo>
                  <a:pt x="25" y="51"/>
                  <a:pt x="26" y="52"/>
                  <a:pt x="27" y="52"/>
                </a:cubicBezTo>
                <a:cubicBezTo>
                  <a:pt x="29" y="52"/>
                  <a:pt x="29" y="52"/>
                  <a:pt x="29" y="52"/>
                </a:cubicBezTo>
                <a:cubicBezTo>
                  <a:pt x="30" y="52"/>
                  <a:pt x="31" y="51"/>
                  <a:pt x="31" y="51"/>
                </a:cubicBezTo>
                <a:lnTo>
                  <a:pt x="31" y="22"/>
                </a:lnTo>
                <a:close/>
                <a:moveTo>
                  <a:pt x="41" y="22"/>
                </a:moveTo>
                <a:cubicBezTo>
                  <a:pt x="41" y="22"/>
                  <a:pt x="40" y="21"/>
                  <a:pt x="40" y="21"/>
                </a:cubicBezTo>
                <a:cubicBezTo>
                  <a:pt x="37" y="21"/>
                  <a:pt x="37" y="21"/>
                  <a:pt x="37" y="21"/>
                </a:cubicBezTo>
                <a:cubicBezTo>
                  <a:pt x="36" y="21"/>
                  <a:pt x="36" y="22"/>
                  <a:pt x="36" y="22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51"/>
                  <a:pt x="36" y="52"/>
                  <a:pt x="37" y="52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2"/>
                  <a:pt x="41" y="51"/>
                  <a:pt x="41" y="51"/>
                </a:cubicBezTo>
                <a:lnTo>
                  <a:pt x="41" y="2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7" name="Freeform 152"/>
          <p:cNvSpPr>
            <a:spLocks noEditPoints="1"/>
          </p:cNvSpPr>
          <p:nvPr/>
        </p:nvSpPr>
        <p:spPr bwMode="auto">
          <a:xfrm>
            <a:off x="8453438" y="4672806"/>
            <a:ext cx="230188" cy="212725"/>
          </a:xfrm>
          <a:custGeom>
            <a:avLst/>
            <a:gdLst/>
            <a:ahLst/>
            <a:cxnLst>
              <a:cxn ang="0">
                <a:pos x="67" y="20"/>
              </a:cxn>
              <a:cxn ang="0">
                <a:pos x="46" y="36"/>
              </a:cxn>
              <a:cxn ang="0">
                <a:pos x="42" y="40"/>
              </a:cxn>
              <a:cxn ang="0">
                <a:pos x="39" y="47"/>
              </a:cxn>
              <a:cxn ang="0">
                <a:pos x="44" y="52"/>
              </a:cxn>
              <a:cxn ang="0">
                <a:pos x="52" y="58"/>
              </a:cxn>
              <a:cxn ang="0">
                <a:pos x="52" y="61"/>
              </a:cxn>
              <a:cxn ang="0">
                <a:pos x="51" y="62"/>
              </a:cxn>
              <a:cxn ang="0">
                <a:pos x="17" y="62"/>
              </a:cxn>
              <a:cxn ang="0">
                <a:pos x="16" y="61"/>
              </a:cxn>
              <a:cxn ang="0">
                <a:pos x="16" y="58"/>
              </a:cxn>
              <a:cxn ang="0">
                <a:pos x="24" y="52"/>
              </a:cxn>
              <a:cxn ang="0">
                <a:pos x="29" y="47"/>
              </a:cxn>
              <a:cxn ang="0">
                <a:pos x="26" y="40"/>
              </a:cxn>
              <a:cxn ang="0">
                <a:pos x="22" y="36"/>
              </a:cxn>
              <a:cxn ang="0">
                <a:pos x="0" y="20"/>
              </a:cxn>
              <a:cxn ang="0">
                <a:pos x="0" y="15"/>
              </a:cxn>
              <a:cxn ang="0">
                <a:pos x="4" y="11"/>
              </a:cxn>
              <a:cxn ang="0">
                <a:pos x="16" y="11"/>
              </a:cxn>
              <a:cxn ang="0">
                <a:pos x="16" y="7"/>
              </a:cxn>
              <a:cxn ang="0">
                <a:pos x="22" y="0"/>
              </a:cxn>
              <a:cxn ang="0">
                <a:pos x="45" y="0"/>
              </a:cxn>
              <a:cxn ang="0">
                <a:pos x="52" y="7"/>
              </a:cxn>
              <a:cxn ang="0">
                <a:pos x="52" y="11"/>
              </a:cxn>
              <a:cxn ang="0">
                <a:pos x="63" y="11"/>
              </a:cxn>
              <a:cxn ang="0">
                <a:pos x="67" y="15"/>
              </a:cxn>
              <a:cxn ang="0">
                <a:pos x="67" y="20"/>
              </a:cxn>
              <a:cxn ang="0">
                <a:pos x="16" y="16"/>
              </a:cxn>
              <a:cxn ang="0">
                <a:pos x="6" y="16"/>
              </a:cxn>
              <a:cxn ang="0">
                <a:pos x="6" y="20"/>
              </a:cxn>
              <a:cxn ang="0">
                <a:pos x="19" y="31"/>
              </a:cxn>
              <a:cxn ang="0">
                <a:pos x="16" y="16"/>
              </a:cxn>
              <a:cxn ang="0">
                <a:pos x="62" y="16"/>
              </a:cxn>
              <a:cxn ang="0">
                <a:pos x="52" y="16"/>
              </a:cxn>
              <a:cxn ang="0">
                <a:pos x="49" y="31"/>
              </a:cxn>
              <a:cxn ang="0">
                <a:pos x="62" y="20"/>
              </a:cxn>
              <a:cxn ang="0">
                <a:pos x="62" y="16"/>
              </a:cxn>
            </a:cxnLst>
            <a:rect l="0" t="0" r="r" b="b"/>
            <a:pathLst>
              <a:path w="67" h="62">
                <a:moveTo>
                  <a:pt x="67" y="20"/>
                </a:moveTo>
                <a:cubicBezTo>
                  <a:pt x="67" y="27"/>
                  <a:pt x="58" y="36"/>
                  <a:pt x="46" y="36"/>
                </a:cubicBezTo>
                <a:cubicBezTo>
                  <a:pt x="44" y="38"/>
                  <a:pt x="42" y="40"/>
                  <a:pt x="42" y="40"/>
                </a:cubicBezTo>
                <a:cubicBezTo>
                  <a:pt x="40" y="42"/>
                  <a:pt x="39" y="44"/>
                  <a:pt x="39" y="47"/>
                </a:cubicBezTo>
                <a:cubicBezTo>
                  <a:pt x="39" y="49"/>
                  <a:pt x="40" y="52"/>
                  <a:pt x="44" y="52"/>
                </a:cubicBezTo>
                <a:cubicBezTo>
                  <a:pt x="48" y="52"/>
                  <a:pt x="52" y="54"/>
                  <a:pt x="52" y="58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2"/>
                  <a:pt x="51" y="62"/>
                  <a:pt x="51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4"/>
                  <a:pt x="20" y="52"/>
                  <a:pt x="24" y="52"/>
                </a:cubicBezTo>
                <a:cubicBezTo>
                  <a:pt x="27" y="52"/>
                  <a:pt x="29" y="49"/>
                  <a:pt x="29" y="47"/>
                </a:cubicBezTo>
                <a:cubicBezTo>
                  <a:pt x="29" y="44"/>
                  <a:pt x="28" y="42"/>
                  <a:pt x="26" y="40"/>
                </a:cubicBezTo>
                <a:cubicBezTo>
                  <a:pt x="25" y="40"/>
                  <a:pt x="24" y="38"/>
                  <a:pt x="22" y="36"/>
                </a:cubicBezTo>
                <a:cubicBezTo>
                  <a:pt x="10" y="36"/>
                  <a:pt x="0" y="27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2" y="11"/>
                  <a:pt x="4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3"/>
                  <a:pt x="19" y="0"/>
                  <a:pt x="2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9" y="0"/>
                  <a:pt x="52" y="3"/>
                  <a:pt x="52" y="7"/>
                </a:cubicBezTo>
                <a:cubicBezTo>
                  <a:pt x="52" y="11"/>
                  <a:pt x="52" y="11"/>
                  <a:pt x="52" y="11"/>
                </a:cubicBezTo>
                <a:cubicBezTo>
                  <a:pt x="63" y="11"/>
                  <a:pt x="63" y="11"/>
                  <a:pt x="63" y="11"/>
                </a:cubicBezTo>
                <a:cubicBezTo>
                  <a:pt x="66" y="11"/>
                  <a:pt x="67" y="12"/>
                  <a:pt x="67" y="15"/>
                </a:cubicBezTo>
                <a:lnTo>
                  <a:pt x="67" y="20"/>
                </a:lnTo>
                <a:close/>
                <a:moveTo>
                  <a:pt x="16" y="16"/>
                </a:moveTo>
                <a:cubicBezTo>
                  <a:pt x="6" y="16"/>
                  <a:pt x="6" y="16"/>
                  <a:pt x="6" y="16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4"/>
                  <a:pt x="11" y="29"/>
                  <a:pt x="19" y="31"/>
                </a:cubicBezTo>
                <a:cubicBezTo>
                  <a:pt x="17" y="27"/>
                  <a:pt x="16" y="22"/>
                  <a:pt x="16" y="16"/>
                </a:cubicBezTo>
                <a:close/>
                <a:moveTo>
                  <a:pt x="62" y="16"/>
                </a:moveTo>
                <a:cubicBezTo>
                  <a:pt x="52" y="16"/>
                  <a:pt x="52" y="16"/>
                  <a:pt x="52" y="16"/>
                </a:cubicBezTo>
                <a:cubicBezTo>
                  <a:pt x="52" y="22"/>
                  <a:pt x="51" y="27"/>
                  <a:pt x="49" y="31"/>
                </a:cubicBezTo>
                <a:cubicBezTo>
                  <a:pt x="57" y="29"/>
                  <a:pt x="62" y="24"/>
                  <a:pt x="62" y="20"/>
                </a:cubicBezTo>
                <a:lnTo>
                  <a:pt x="62" y="1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8" name="Freeform 153"/>
          <p:cNvSpPr/>
          <p:nvPr/>
        </p:nvSpPr>
        <p:spPr bwMode="auto">
          <a:xfrm>
            <a:off x="8955088" y="4655344"/>
            <a:ext cx="133350" cy="230188"/>
          </a:xfrm>
          <a:custGeom>
            <a:avLst/>
            <a:gdLst/>
            <a:ahLst/>
            <a:cxnLst>
              <a:cxn ang="0">
                <a:pos x="39" y="63"/>
              </a:cxn>
              <a:cxn ang="0">
                <a:pos x="27" y="67"/>
              </a:cxn>
              <a:cxn ang="0">
                <a:pos x="7" y="49"/>
              </a:cxn>
              <a:cxn ang="0">
                <a:pos x="7" y="27"/>
              </a:cxn>
              <a:cxn ang="0">
                <a:pos x="0" y="27"/>
              </a:cxn>
              <a:cxn ang="0">
                <a:pos x="0" y="19"/>
              </a:cxn>
              <a:cxn ang="0">
                <a:pos x="14" y="1"/>
              </a:cxn>
              <a:cxn ang="0">
                <a:pos x="14" y="0"/>
              </a:cxn>
              <a:cxn ang="0">
                <a:pos x="24" y="0"/>
              </a:cxn>
              <a:cxn ang="0">
                <a:pos x="24" y="17"/>
              </a:cxn>
              <a:cxn ang="0">
                <a:pos x="37" y="17"/>
              </a:cxn>
              <a:cxn ang="0">
                <a:pos x="37" y="27"/>
              </a:cxn>
              <a:cxn ang="0">
                <a:pos x="24" y="27"/>
              </a:cxn>
              <a:cxn ang="0">
                <a:pos x="24" y="48"/>
              </a:cxn>
              <a:cxn ang="0">
                <a:pos x="30" y="55"/>
              </a:cxn>
              <a:cxn ang="0">
                <a:pos x="36" y="54"/>
              </a:cxn>
              <a:cxn ang="0">
                <a:pos x="39" y="63"/>
              </a:cxn>
            </a:cxnLst>
            <a:rect l="0" t="0" r="r" b="b"/>
            <a:pathLst>
              <a:path w="39" h="67">
                <a:moveTo>
                  <a:pt x="39" y="63"/>
                </a:moveTo>
                <a:cubicBezTo>
                  <a:pt x="38" y="65"/>
                  <a:pt x="32" y="67"/>
                  <a:pt x="27" y="67"/>
                </a:cubicBezTo>
                <a:cubicBezTo>
                  <a:pt x="13" y="67"/>
                  <a:pt x="7" y="57"/>
                  <a:pt x="7" y="49"/>
                </a:cubicBezTo>
                <a:cubicBezTo>
                  <a:pt x="7" y="27"/>
                  <a:pt x="7" y="27"/>
                  <a:pt x="7" y="2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9"/>
                  <a:pt x="0" y="19"/>
                  <a:pt x="0" y="19"/>
                </a:cubicBezTo>
                <a:cubicBezTo>
                  <a:pt x="11" y="15"/>
                  <a:pt x="13" y="6"/>
                  <a:pt x="14" y="1"/>
                </a:cubicBezTo>
                <a:cubicBezTo>
                  <a:pt x="14" y="0"/>
                  <a:pt x="14" y="0"/>
                  <a:pt x="14" y="0"/>
                </a:cubicBezTo>
                <a:cubicBezTo>
                  <a:pt x="14" y="0"/>
                  <a:pt x="14" y="0"/>
                  <a:pt x="24" y="0"/>
                </a:cubicBezTo>
                <a:cubicBezTo>
                  <a:pt x="24" y="17"/>
                  <a:pt x="24" y="17"/>
                  <a:pt x="24" y="17"/>
                </a:cubicBezTo>
                <a:cubicBezTo>
                  <a:pt x="37" y="17"/>
                  <a:pt x="37" y="17"/>
                  <a:pt x="37" y="17"/>
                </a:cubicBezTo>
                <a:cubicBezTo>
                  <a:pt x="37" y="27"/>
                  <a:pt x="37" y="27"/>
                  <a:pt x="37" y="27"/>
                </a:cubicBezTo>
                <a:cubicBezTo>
                  <a:pt x="24" y="27"/>
                  <a:pt x="24" y="27"/>
                  <a:pt x="24" y="27"/>
                </a:cubicBezTo>
                <a:cubicBezTo>
                  <a:pt x="24" y="48"/>
                  <a:pt x="24" y="48"/>
                  <a:pt x="24" y="48"/>
                </a:cubicBezTo>
                <a:cubicBezTo>
                  <a:pt x="24" y="51"/>
                  <a:pt x="25" y="55"/>
                  <a:pt x="30" y="55"/>
                </a:cubicBezTo>
                <a:cubicBezTo>
                  <a:pt x="32" y="55"/>
                  <a:pt x="34" y="54"/>
                  <a:pt x="36" y="54"/>
                </a:cubicBezTo>
                <a:lnTo>
                  <a:pt x="39" y="63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9" name="Freeform 154"/>
          <p:cNvSpPr/>
          <p:nvPr/>
        </p:nvSpPr>
        <p:spPr bwMode="auto">
          <a:xfrm>
            <a:off x="9450388" y="4693444"/>
            <a:ext cx="219075" cy="174625"/>
          </a:xfrm>
          <a:custGeom>
            <a:avLst/>
            <a:gdLst/>
            <a:ahLst/>
            <a:cxnLst>
              <a:cxn ang="0">
                <a:pos x="57" y="12"/>
              </a:cxn>
              <a:cxn ang="0">
                <a:pos x="57" y="14"/>
              </a:cxn>
              <a:cxn ang="0">
                <a:pos x="20" y="51"/>
              </a:cxn>
              <a:cxn ang="0">
                <a:pos x="0" y="45"/>
              </a:cxn>
              <a:cxn ang="0">
                <a:pos x="3" y="45"/>
              </a:cxn>
              <a:cxn ang="0">
                <a:pos x="19" y="40"/>
              </a:cxn>
              <a:cxn ang="0">
                <a:pos x="7" y="31"/>
              </a:cxn>
              <a:cxn ang="0">
                <a:pos x="10" y="31"/>
              </a:cxn>
              <a:cxn ang="0">
                <a:pos x="13" y="31"/>
              </a:cxn>
              <a:cxn ang="0">
                <a:pos x="3" y="18"/>
              </a:cxn>
              <a:cxn ang="0">
                <a:pos x="3" y="18"/>
              </a:cxn>
              <a:cxn ang="0">
                <a:pos x="9" y="19"/>
              </a:cxn>
              <a:cxn ang="0">
                <a:pos x="3" y="9"/>
              </a:cxn>
              <a:cxn ang="0">
                <a:pos x="5" y="2"/>
              </a:cxn>
              <a:cxn ang="0">
                <a:pos x="31" y="16"/>
              </a:cxn>
              <a:cxn ang="0">
                <a:pos x="31" y="13"/>
              </a:cxn>
              <a:cxn ang="0">
                <a:pos x="44" y="0"/>
              </a:cxn>
              <a:cxn ang="0">
                <a:pos x="54" y="4"/>
              </a:cxn>
              <a:cxn ang="0">
                <a:pos x="62" y="1"/>
              </a:cxn>
              <a:cxn ang="0">
                <a:pos x="56" y="8"/>
              </a:cxn>
              <a:cxn ang="0">
                <a:pos x="64" y="6"/>
              </a:cxn>
              <a:cxn ang="0">
                <a:pos x="57" y="12"/>
              </a:cxn>
            </a:cxnLst>
            <a:rect l="0" t="0" r="r" b="b"/>
            <a:pathLst>
              <a:path w="64" h="51">
                <a:moveTo>
                  <a:pt x="57" y="12"/>
                </a:moveTo>
                <a:cubicBezTo>
                  <a:pt x="57" y="13"/>
                  <a:pt x="57" y="14"/>
                  <a:pt x="57" y="14"/>
                </a:cubicBezTo>
                <a:cubicBezTo>
                  <a:pt x="57" y="31"/>
                  <a:pt x="44" y="51"/>
                  <a:pt x="20" y="51"/>
                </a:cubicBezTo>
                <a:cubicBezTo>
                  <a:pt x="13" y="51"/>
                  <a:pt x="6" y="49"/>
                  <a:pt x="0" y="45"/>
                </a:cubicBezTo>
                <a:cubicBezTo>
                  <a:pt x="1" y="45"/>
                  <a:pt x="2" y="45"/>
                  <a:pt x="3" y="45"/>
                </a:cubicBezTo>
                <a:cubicBezTo>
                  <a:pt x="9" y="45"/>
                  <a:pt x="15" y="43"/>
                  <a:pt x="19" y="40"/>
                </a:cubicBezTo>
                <a:cubicBezTo>
                  <a:pt x="14" y="40"/>
                  <a:pt x="9" y="36"/>
                  <a:pt x="7" y="31"/>
                </a:cubicBezTo>
                <a:cubicBezTo>
                  <a:pt x="8" y="31"/>
                  <a:pt x="9" y="31"/>
                  <a:pt x="10" y="31"/>
                </a:cubicBezTo>
                <a:cubicBezTo>
                  <a:pt x="11" y="31"/>
                  <a:pt x="12" y="31"/>
                  <a:pt x="13" y="31"/>
                </a:cubicBezTo>
                <a:cubicBezTo>
                  <a:pt x="7" y="29"/>
                  <a:pt x="3" y="24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5" y="19"/>
                  <a:pt x="7" y="19"/>
                  <a:pt x="9" y="19"/>
                </a:cubicBezTo>
                <a:cubicBezTo>
                  <a:pt x="5" y="17"/>
                  <a:pt x="3" y="13"/>
                  <a:pt x="3" y="9"/>
                </a:cubicBezTo>
                <a:cubicBezTo>
                  <a:pt x="3" y="6"/>
                  <a:pt x="4" y="4"/>
                  <a:pt x="5" y="2"/>
                </a:cubicBezTo>
                <a:cubicBezTo>
                  <a:pt x="11" y="10"/>
                  <a:pt x="21" y="15"/>
                  <a:pt x="31" y="16"/>
                </a:cubicBezTo>
                <a:cubicBezTo>
                  <a:pt x="31" y="15"/>
                  <a:pt x="31" y="14"/>
                  <a:pt x="31" y="13"/>
                </a:cubicBezTo>
                <a:cubicBezTo>
                  <a:pt x="31" y="5"/>
                  <a:pt x="37" y="0"/>
                  <a:pt x="44" y="0"/>
                </a:cubicBezTo>
                <a:cubicBezTo>
                  <a:pt x="48" y="0"/>
                  <a:pt x="51" y="1"/>
                  <a:pt x="54" y="4"/>
                </a:cubicBezTo>
                <a:cubicBezTo>
                  <a:pt x="56" y="3"/>
                  <a:pt x="59" y="2"/>
                  <a:pt x="62" y="1"/>
                </a:cubicBezTo>
                <a:cubicBezTo>
                  <a:pt x="61" y="4"/>
                  <a:pt x="59" y="6"/>
                  <a:pt x="56" y="8"/>
                </a:cubicBezTo>
                <a:cubicBezTo>
                  <a:pt x="59" y="7"/>
                  <a:pt x="61" y="7"/>
                  <a:pt x="64" y="6"/>
                </a:cubicBezTo>
                <a:cubicBezTo>
                  <a:pt x="62" y="8"/>
                  <a:pt x="60" y="11"/>
                  <a:pt x="57" y="1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0" name="Freeform 155"/>
          <p:cNvSpPr/>
          <p:nvPr/>
        </p:nvSpPr>
        <p:spPr bwMode="auto">
          <a:xfrm>
            <a:off x="9937751" y="4672806"/>
            <a:ext cx="212725" cy="212725"/>
          </a:xfrm>
          <a:custGeom>
            <a:avLst/>
            <a:gdLst/>
            <a:ahLst/>
            <a:cxnLst>
              <a:cxn ang="0">
                <a:pos x="31" y="62"/>
              </a:cxn>
              <a:cxn ang="0">
                <a:pos x="8" y="51"/>
              </a:cxn>
              <a:cxn ang="0">
                <a:pos x="8" y="49"/>
              </a:cxn>
              <a:cxn ang="0">
                <a:pos x="13" y="44"/>
              </a:cxn>
              <a:cxn ang="0">
                <a:pos x="14" y="43"/>
              </a:cxn>
              <a:cxn ang="0">
                <a:pos x="15" y="44"/>
              </a:cxn>
              <a:cxn ang="0">
                <a:pos x="31" y="52"/>
              </a:cxn>
              <a:cxn ang="0">
                <a:pos x="52" y="31"/>
              </a:cxn>
              <a:cxn ang="0">
                <a:pos x="31" y="11"/>
              </a:cxn>
              <a:cxn ang="0">
                <a:pos x="17" y="16"/>
              </a:cxn>
              <a:cxn ang="0">
                <a:pos x="23" y="22"/>
              </a:cxn>
              <a:cxn ang="0">
                <a:pos x="23" y="25"/>
              </a:cxn>
              <a:cxn ang="0">
                <a:pos x="21" y="26"/>
              </a:cxn>
              <a:cxn ang="0">
                <a:pos x="3" y="26"/>
              </a:cxn>
              <a:cxn ang="0">
                <a:pos x="0" y="24"/>
              </a:cxn>
              <a:cxn ang="0">
                <a:pos x="0" y="6"/>
              </a:cxn>
              <a:cxn ang="0">
                <a:pos x="2" y="3"/>
              </a:cxn>
              <a:cxn ang="0">
                <a:pos x="5" y="4"/>
              </a:cxn>
              <a:cxn ang="0">
                <a:pos x="10" y="9"/>
              </a:cxn>
              <a:cxn ang="0">
                <a:pos x="31" y="0"/>
              </a:cxn>
              <a:cxn ang="0">
                <a:pos x="62" y="31"/>
              </a:cxn>
              <a:cxn ang="0">
                <a:pos x="31" y="62"/>
              </a:cxn>
            </a:cxnLst>
            <a:rect l="0" t="0" r="r" b="b"/>
            <a:pathLst>
              <a:path w="62" h="62">
                <a:moveTo>
                  <a:pt x="31" y="62"/>
                </a:moveTo>
                <a:cubicBezTo>
                  <a:pt x="22" y="62"/>
                  <a:pt x="13" y="58"/>
                  <a:pt x="8" y="51"/>
                </a:cubicBezTo>
                <a:cubicBezTo>
                  <a:pt x="7" y="50"/>
                  <a:pt x="7" y="50"/>
                  <a:pt x="8" y="49"/>
                </a:cubicBezTo>
                <a:cubicBezTo>
                  <a:pt x="13" y="44"/>
                  <a:pt x="13" y="44"/>
                  <a:pt x="13" y="44"/>
                </a:cubicBezTo>
                <a:cubicBezTo>
                  <a:pt x="13" y="44"/>
                  <a:pt x="14" y="43"/>
                  <a:pt x="14" y="43"/>
                </a:cubicBezTo>
                <a:cubicBezTo>
                  <a:pt x="15" y="43"/>
                  <a:pt x="15" y="44"/>
                  <a:pt x="15" y="44"/>
                </a:cubicBezTo>
                <a:cubicBezTo>
                  <a:pt x="19" y="49"/>
                  <a:pt x="25" y="52"/>
                  <a:pt x="31" y="52"/>
                </a:cubicBezTo>
                <a:cubicBezTo>
                  <a:pt x="43" y="52"/>
                  <a:pt x="52" y="43"/>
                  <a:pt x="52" y="31"/>
                </a:cubicBezTo>
                <a:cubicBezTo>
                  <a:pt x="52" y="20"/>
                  <a:pt x="43" y="11"/>
                  <a:pt x="31" y="11"/>
                </a:cubicBezTo>
                <a:cubicBezTo>
                  <a:pt x="26" y="11"/>
                  <a:pt x="21" y="13"/>
                  <a:pt x="17" y="16"/>
                </a:cubicBezTo>
                <a:cubicBezTo>
                  <a:pt x="23" y="22"/>
                  <a:pt x="23" y="22"/>
                  <a:pt x="23" y="22"/>
                </a:cubicBezTo>
                <a:cubicBezTo>
                  <a:pt x="24" y="23"/>
                  <a:pt x="24" y="24"/>
                  <a:pt x="23" y="25"/>
                </a:cubicBezTo>
                <a:cubicBezTo>
                  <a:pt x="23" y="26"/>
                  <a:pt x="22" y="26"/>
                  <a:pt x="21" y="26"/>
                </a:cubicBezTo>
                <a:cubicBezTo>
                  <a:pt x="3" y="26"/>
                  <a:pt x="3" y="26"/>
                  <a:pt x="3" y="26"/>
                </a:cubicBezTo>
                <a:cubicBezTo>
                  <a:pt x="2" y="26"/>
                  <a:pt x="0" y="25"/>
                  <a:pt x="0" y="24"/>
                </a:cubicBezTo>
                <a:cubicBezTo>
                  <a:pt x="0" y="6"/>
                  <a:pt x="0" y="6"/>
                  <a:pt x="0" y="6"/>
                </a:cubicBezTo>
                <a:cubicBezTo>
                  <a:pt x="0" y="5"/>
                  <a:pt x="1" y="4"/>
                  <a:pt x="2" y="3"/>
                </a:cubicBezTo>
                <a:cubicBezTo>
                  <a:pt x="3" y="3"/>
                  <a:pt x="4" y="3"/>
                  <a:pt x="5" y="4"/>
                </a:cubicBezTo>
                <a:cubicBezTo>
                  <a:pt x="10" y="9"/>
                  <a:pt x="10" y="9"/>
                  <a:pt x="10" y="9"/>
                </a:cubicBezTo>
                <a:cubicBezTo>
                  <a:pt x="16" y="4"/>
                  <a:pt x="23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ubicBezTo>
                  <a:pt x="62" y="48"/>
                  <a:pt x="48" y="62"/>
                  <a:pt x="31" y="62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1" name="Freeform 156"/>
          <p:cNvSpPr/>
          <p:nvPr/>
        </p:nvSpPr>
        <p:spPr bwMode="auto">
          <a:xfrm>
            <a:off x="10364788" y="4655344"/>
            <a:ext cx="157163" cy="212725"/>
          </a:xfrm>
          <a:custGeom>
            <a:avLst/>
            <a:gdLst/>
            <a:ahLst/>
            <a:cxnLst>
              <a:cxn ang="0">
                <a:pos x="46" y="35"/>
              </a:cxn>
              <a:cxn ang="0">
                <a:pos x="46" y="58"/>
              </a:cxn>
              <a:cxn ang="0">
                <a:pos x="42" y="62"/>
              </a:cxn>
              <a:cxn ang="0">
                <a:pos x="4" y="62"/>
              </a:cxn>
              <a:cxn ang="0">
                <a:pos x="0" y="58"/>
              </a:cxn>
              <a:cxn ang="0">
                <a:pos x="0" y="35"/>
              </a:cxn>
              <a:cxn ang="0">
                <a:pos x="4" y="31"/>
              </a:cxn>
              <a:cxn ang="0">
                <a:pos x="5" y="31"/>
              </a:cxn>
              <a:cxn ang="0">
                <a:pos x="5" y="18"/>
              </a:cxn>
              <a:cxn ang="0">
                <a:pos x="23" y="0"/>
              </a:cxn>
              <a:cxn ang="0">
                <a:pos x="41" y="18"/>
              </a:cxn>
              <a:cxn ang="0">
                <a:pos x="38" y="21"/>
              </a:cxn>
              <a:cxn ang="0">
                <a:pos x="36" y="21"/>
              </a:cxn>
              <a:cxn ang="0">
                <a:pos x="33" y="18"/>
              </a:cxn>
              <a:cxn ang="0">
                <a:pos x="23" y="8"/>
              </a:cxn>
              <a:cxn ang="0">
                <a:pos x="13" y="18"/>
              </a:cxn>
              <a:cxn ang="0">
                <a:pos x="13" y="31"/>
              </a:cxn>
              <a:cxn ang="0">
                <a:pos x="42" y="31"/>
              </a:cxn>
              <a:cxn ang="0">
                <a:pos x="46" y="35"/>
              </a:cxn>
            </a:cxnLst>
            <a:rect l="0" t="0" r="r" b="b"/>
            <a:pathLst>
              <a:path w="46" h="62">
                <a:moveTo>
                  <a:pt x="46" y="35"/>
                </a:moveTo>
                <a:cubicBezTo>
                  <a:pt x="46" y="58"/>
                  <a:pt x="46" y="58"/>
                  <a:pt x="46" y="58"/>
                </a:cubicBezTo>
                <a:cubicBezTo>
                  <a:pt x="46" y="60"/>
                  <a:pt x="44" y="62"/>
                  <a:pt x="42" y="62"/>
                </a:cubicBezTo>
                <a:cubicBezTo>
                  <a:pt x="4" y="62"/>
                  <a:pt x="4" y="62"/>
                  <a:pt x="4" y="62"/>
                </a:cubicBezTo>
                <a:cubicBezTo>
                  <a:pt x="1" y="62"/>
                  <a:pt x="0" y="60"/>
                  <a:pt x="0" y="5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3"/>
                  <a:pt x="1" y="31"/>
                  <a:pt x="4" y="31"/>
                </a:cubicBezTo>
                <a:cubicBezTo>
                  <a:pt x="5" y="31"/>
                  <a:pt x="5" y="31"/>
                  <a:pt x="5" y="31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8"/>
                  <a:pt x="13" y="0"/>
                  <a:pt x="23" y="0"/>
                </a:cubicBezTo>
                <a:cubicBezTo>
                  <a:pt x="33" y="0"/>
                  <a:pt x="41" y="8"/>
                  <a:pt x="41" y="18"/>
                </a:cubicBezTo>
                <a:cubicBezTo>
                  <a:pt x="41" y="20"/>
                  <a:pt x="40" y="21"/>
                  <a:pt x="38" y="21"/>
                </a:cubicBezTo>
                <a:cubicBezTo>
                  <a:pt x="36" y="21"/>
                  <a:pt x="36" y="21"/>
                  <a:pt x="36" y="21"/>
                </a:cubicBezTo>
                <a:cubicBezTo>
                  <a:pt x="34" y="21"/>
                  <a:pt x="33" y="20"/>
                  <a:pt x="33" y="18"/>
                </a:cubicBezTo>
                <a:cubicBezTo>
                  <a:pt x="33" y="13"/>
                  <a:pt x="29" y="8"/>
                  <a:pt x="23" y="8"/>
                </a:cubicBezTo>
                <a:cubicBezTo>
                  <a:pt x="17" y="8"/>
                  <a:pt x="13" y="13"/>
                  <a:pt x="13" y="18"/>
                </a:cubicBezTo>
                <a:cubicBezTo>
                  <a:pt x="13" y="31"/>
                  <a:pt x="13" y="31"/>
                  <a:pt x="13" y="31"/>
                </a:cubicBezTo>
                <a:cubicBezTo>
                  <a:pt x="42" y="31"/>
                  <a:pt x="42" y="31"/>
                  <a:pt x="42" y="31"/>
                </a:cubicBezTo>
                <a:cubicBezTo>
                  <a:pt x="44" y="31"/>
                  <a:pt x="46" y="33"/>
                  <a:pt x="46" y="35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2" name="Freeform 157"/>
          <p:cNvSpPr>
            <a:spLocks noEditPoints="1"/>
          </p:cNvSpPr>
          <p:nvPr/>
        </p:nvSpPr>
        <p:spPr bwMode="auto">
          <a:xfrm>
            <a:off x="1638300" y="1955006"/>
            <a:ext cx="192088" cy="212725"/>
          </a:xfrm>
          <a:custGeom>
            <a:avLst/>
            <a:gdLst/>
            <a:ahLst/>
            <a:cxnLst>
              <a:cxn ang="0">
                <a:pos x="46" y="62"/>
              </a:cxn>
              <a:cxn ang="0">
                <a:pos x="10" y="62"/>
              </a:cxn>
              <a:cxn ang="0">
                <a:pos x="0" y="52"/>
              </a:cxn>
              <a:cxn ang="0">
                <a:pos x="14" y="29"/>
              </a:cxn>
              <a:cxn ang="0">
                <a:pos x="28" y="34"/>
              </a:cxn>
              <a:cxn ang="0">
                <a:pos x="42" y="29"/>
              </a:cxn>
              <a:cxn ang="0">
                <a:pos x="56" y="52"/>
              </a:cxn>
              <a:cxn ang="0">
                <a:pos x="46" y="62"/>
              </a:cxn>
              <a:cxn ang="0">
                <a:pos x="28" y="31"/>
              </a:cxn>
              <a:cxn ang="0">
                <a:pos x="13" y="16"/>
              </a:cxn>
              <a:cxn ang="0">
                <a:pos x="28" y="0"/>
              </a:cxn>
              <a:cxn ang="0">
                <a:pos x="43" y="16"/>
              </a:cxn>
              <a:cxn ang="0">
                <a:pos x="28" y="31"/>
              </a:cxn>
            </a:cxnLst>
            <a:rect l="0" t="0" r="r" b="b"/>
            <a:pathLst>
              <a:path w="56" h="62">
                <a:moveTo>
                  <a:pt x="46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4" y="62"/>
                  <a:pt x="0" y="58"/>
                  <a:pt x="0" y="52"/>
                </a:cubicBezTo>
                <a:cubicBezTo>
                  <a:pt x="0" y="43"/>
                  <a:pt x="2" y="29"/>
                  <a:pt x="14" y="29"/>
                </a:cubicBezTo>
                <a:cubicBezTo>
                  <a:pt x="15" y="29"/>
                  <a:pt x="20" y="34"/>
                  <a:pt x="28" y="34"/>
                </a:cubicBezTo>
                <a:cubicBezTo>
                  <a:pt x="36" y="34"/>
                  <a:pt x="41" y="29"/>
                  <a:pt x="42" y="29"/>
                </a:cubicBezTo>
                <a:cubicBezTo>
                  <a:pt x="54" y="29"/>
                  <a:pt x="56" y="43"/>
                  <a:pt x="56" y="52"/>
                </a:cubicBezTo>
                <a:cubicBezTo>
                  <a:pt x="56" y="58"/>
                  <a:pt x="52" y="62"/>
                  <a:pt x="46" y="62"/>
                </a:cubicBezTo>
                <a:close/>
                <a:moveTo>
                  <a:pt x="28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8" y="0"/>
                </a:cubicBezTo>
                <a:cubicBezTo>
                  <a:pt x="37" y="0"/>
                  <a:pt x="43" y="7"/>
                  <a:pt x="43" y="16"/>
                </a:cubicBezTo>
                <a:cubicBezTo>
                  <a:pt x="43" y="24"/>
                  <a:pt x="37" y="31"/>
                  <a:pt x="28" y="31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3" name="Freeform 158"/>
          <p:cNvSpPr>
            <a:spLocks noEditPoints="1"/>
          </p:cNvSpPr>
          <p:nvPr/>
        </p:nvSpPr>
        <p:spPr bwMode="auto">
          <a:xfrm>
            <a:off x="2058988" y="1955006"/>
            <a:ext cx="209550" cy="212725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49" y="16"/>
              </a:cxn>
              <a:cxn ang="0">
                <a:pos x="42" y="14"/>
              </a:cxn>
              <a:cxn ang="0">
                <a:pos x="31" y="24"/>
              </a:cxn>
              <a:cxn ang="0">
                <a:pos x="37" y="29"/>
              </a:cxn>
              <a:cxn ang="0">
                <a:pos x="35" y="34"/>
              </a:cxn>
              <a:cxn ang="0">
                <a:pos x="28" y="38"/>
              </a:cxn>
              <a:cxn ang="0">
                <a:pos x="25" y="26"/>
              </a:cxn>
              <a:cxn ang="0">
                <a:pos x="24" y="19"/>
              </a:cxn>
              <a:cxn ang="0">
                <a:pos x="20" y="15"/>
              </a:cxn>
              <a:cxn ang="0">
                <a:pos x="15" y="16"/>
              </a:cxn>
              <a:cxn ang="0">
                <a:pos x="5" y="24"/>
              </a:cxn>
              <a:cxn ang="0">
                <a:pos x="5" y="25"/>
              </a:cxn>
              <a:cxn ang="0">
                <a:pos x="7" y="26"/>
              </a:cxn>
              <a:cxn ang="0">
                <a:pos x="13" y="27"/>
              </a:cxn>
              <a:cxn ang="0">
                <a:pos x="15" y="32"/>
              </a:cxn>
              <a:cxn ang="0">
                <a:pos x="17" y="40"/>
              </a:cxn>
              <a:cxn ang="0">
                <a:pos x="23" y="52"/>
              </a:cxn>
              <a:cxn ang="0">
                <a:pos x="30" y="51"/>
              </a:cxn>
              <a:cxn ang="0">
                <a:pos x="40" y="42"/>
              </a:cxn>
              <a:cxn ang="0">
                <a:pos x="50" y="21"/>
              </a:cxn>
              <a:cxn ang="0">
                <a:pos x="49" y="16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49" y="16"/>
                </a:moveTo>
                <a:cubicBezTo>
                  <a:pt x="48" y="14"/>
                  <a:pt x="44" y="13"/>
                  <a:pt x="42" y="14"/>
                </a:cubicBezTo>
                <a:cubicBezTo>
                  <a:pt x="40" y="14"/>
                  <a:pt x="33" y="17"/>
                  <a:pt x="31" y="24"/>
                </a:cubicBezTo>
                <a:cubicBezTo>
                  <a:pt x="35" y="24"/>
                  <a:pt x="37" y="24"/>
                  <a:pt x="37" y="29"/>
                </a:cubicBezTo>
                <a:cubicBezTo>
                  <a:pt x="37" y="30"/>
                  <a:pt x="36" y="32"/>
                  <a:pt x="35" y="34"/>
                </a:cubicBezTo>
                <a:cubicBezTo>
                  <a:pt x="33" y="37"/>
                  <a:pt x="31" y="41"/>
                  <a:pt x="28" y="38"/>
                </a:cubicBezTo>
                <a:cubicBezTo>
                  <a:pt x="26" y="35"/>
                  <a:pt x="26" y="30"/>
                  <a:pt x="25" y="26"/>
                </a:cubicBezTo>
                <a:cubicBezTo>
                  <a:pt x="25" y="24"/>
                  <a:pt x="24" y="21"/>
                  <a:pt x="24" y="19"/>
                </a:cubicBezTo>
                <a:cubicBezTo>
                  <a:pt x="23" y="18"/>
                  <a:pt x="22" y="15"/>
                  <a:pt x="20" y="15"/>
                </a:cubicBezTo>
                <a:cubicBezTo>
                  <a:pt x="19" y="15"/>
                  <a:pt x="17" y="15"/>
                  <a:pt x="15" y="16"/>
                </a:cubicBezTo>
                <a:cubicBezTo>
                  <a:pt x="11" y="18"/>
                  <a:pt x="9" y="22"/>
                  <a:pt x="5" y="24"/>
                </a:cubicBezTo>
                <a:cubicBezTo>
                  <a:pt x="5" y="25"/>
                  <a:pt x="5" y="25"/>
                  <a:pt x="5" y="25"/>
                </a:cubicBezTo>
                <a:cubicBezTo>
                  <a:pt x="6" y="25"/>
                  <a:pt x="6" y="26"/>
                  <a:pt x="7" y="26"/>
                </a:cubicBezTo>
                <a:cubicBezTo>
                  <a:pt x="9" y="27"/>
                  <a:pt x="11" y="24"/>
                  <a:pt x="13" y="27"/>
                </a:cubicBezTo>
                <a:cubicBezTo>
                  <a:pt x="14" y="29"/>
                  <a:pt x="14" y="30"/>
                  <a:pt x="15" y="32"/>
                </a:cubicBezTo>
                <a:cubicBezTo>
                  <a:pt x="16" y="34"/>
                  <a:pt x="16" y="37"/>
                  <a:pt x="17" y="40"/>
                </a:cubicBezTo>
                <a:cubicBezTo>
                  <a:pt x="18" y="44"/>
                  <a:pt x="19" y="51"/>
                  <a:pt x="23" y="52"/>
                </a:cubicBezTo>
                <a:cubicBezTo>
                  <a:pt x="25" y="53"/>
                  <a:pt x="28" y="52"/>
                  <a:pt x="30" y="51"/>
                </a:cubicBezTo>
                <a:cubicBezTo>
                  <a:pt x="34" y="49"/>
                  <a:pt x="37" y="45"/>
                  <a:pt x="40" y="42"/>
                </a:cubicBezTo>
                <a:cubicBezTo>
                  <a:pt x="46" y="33"/>
                  <a:pt x="50" y="24"/>
                  <a:pt x="50" y="21"/>
                </a:cubicBezTo>
                <a:cubicBezTo>
                  <a:pt x="50" y="19"/>
                  <a:pt x="50" y="17"/>
                  <a:pt x="49" y="16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4" name="Freeform 159"/>
          <p:cNvSpPr/>
          <p:nvPr/>
        </p:nvSpPr>
        <p:spPr bwMode="auto">
          <a:xfrm>
            <a:off x="8002588" y="2717006"/>
            <a:ext cx="107950" cy="168275"/>
          </a:xfrm>
          <a:custGeom>
            <a:avLst/>
            <a:gdLst/>
            <a:ahLst/>
            <a:cxnLst>
              <a:cxn ang="0">
                <a:pos x="31" y="46"/>
              </a:cxn>
              <a:cxn ang="0">
                <a:pos x="29" y="49"/>
              </a:cxn>
              <a:cxn ang="0">
                <a:pos x="27" y="48"/>
              </a:cxn>
              <a:cxn ang="0">
                <a:pos x="14" y="35"/>
              </a:cxn>
              <a:cxn ang="0">
                <a:pos x="3" y="35"/>
              </a:cxn>
              <a:cxn ang="0">
                <a:pos x="0" y="32"/>
              </a:cxn>
              <a:cxn ang="0">
                <a:pos x="0" y="17"/>
              </a:cxn>
              <a:cxn ang="0">
                <a:pos x="3" y="14"/>
              </a:cxn>
              <a:cxn ang="0">
                <a:pos x="14" y="14"/>
              </a:cxn>
              <a:cxn ang="0">
                <a:pos x="27" y="1"/>
              </a:cxn>
              <a:cxn ang="0">
                <a:pos x="29" y="0"/>
              </a:cxn>
              <a:cxn ang="0">
                <a:pos x="31" y="2"/>
              </a:cxn>
              <a:cxn ang="0">
                <a:pos x="31" y="46"/>
              </a:cxn>
            </a:cxnLst>
            <a:rect l="0" t="0" r="r" b="b"/>
            <a:pathLst>
              <a:path w="31" h="49">
                <a:moveTo>
                  <a:pt x="31" y="46"/>
                </a:moveTo>
                <a:cubicBezTo>
                  <a:pt x="31" y="48"/>
                  <a:pt x="30" y="49"/>
                  <a:pt x="29" y="49"/>
                </a:cubicBezTo>
                <a:cubicBezTo>
                  <a:pt x="28" y="49"/>
                  <a:pt x="27" y="48"/>
                  <a:pt x="27" y="48"/>
                </a:cubicBezTo>
                <a:cubicBezTo>
                  <a:pt x="14" y="35"/>
                  <a:pt x="14" y="35"/>
                  <a:pt x="14" y="35"/>
                </a:cubicBezTo>
                <a:cubicBezTo>
                  <a:pt x="3" y="35"/>
                  <a:pt x="3" y="35"/>
                  <a:pt x="3" y="35"/>
                </a:cubicBezTo>
                <a:cubicBezTo>
                  <a:pt x="2" y="35"/>
                  <a:pt x="0" y="33"/>
                  <a:pt x="0" y="32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5"/>
                  <a:pt x="2" y="14"/>
                  <a:pt x="3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27" y="1"/>
                  <a:pt x="27" y="1"/>
                  <a:pt x="27" y="1"/>
                </a:cubicBezTo>
                <a:cubicBezTo>
                  <a:pt x="27" y="0"/>
                  <a:pt x="28" y="0"/>
                  <a:pt x="29" y="0"/>
                </a:cubicBezTo>
                <a:cubicBezTo>
                  <a:pt x="30" y="0"/>
                  <a:pt x="31" y="1"/>
                  <a:pt x="31" y="2"/>
                </a:cubicBezTo>
                <a:lnTo>
                  <a:pt x="31" y="46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55" name="Freeform 160"/>
          <p:cNvSpPr>
            <a:spLocks noEditPoints="1"/>
          </p:cNvSpPr>
          <p:nvPr/>
        </p:nvSpPr>
        <p:spPr bwMode="auto">
          <a:xfrm>
            <a:off x="8916988" y="4317206"/>
            <a:ext cx="250825" cy="203200"/>
          </a:xfrm>
          <a:custGeom>
            <a:avLst/>
            <a:gdLst/>
            <a:ahLst/>
            <a:cxnLst>
              <a:cxn ang="0">
                <a:pos x="30" y="59"/>
              </a:cxn>
              <a:cxn ang="0">
                <a:pos x="0" y="40"/>
              </a:cxn>
              <a:cxn ang="0">
                <a:pos x="10" y="20"/>
              </a:cxn>
              <a:cxn ang="0">
                <a:pos x="34" y="11"/>
              </a:cxn>
              <a:cxn ang="0">
                <a:pos x="35" y="19"/>
              </a:cxn>
              <a:cxn ang="0">
                <a:pos x="37" y="20"/>
              </a:cxn>
              <a:cxn ang="0">
                <a:pos x="53" y="20"/>
              </a:cxn>
              <a:cxn ang="0">
                <a:pos x="53" y="27"/>
              </a:cxn>
              <a:cxn ang="0">
                <a:pos x="54" y="29"/>
              </a:cxn>
              <a:cxn ang="0">
                <a:pos x="63" y="39"/>
              </a:cxn>
              <a:cxn ang="0">
                <a:pos x="30" y="59"/>
              </a:cxn>
              <a:cxn ang="0">
                <a:pos x="27" y="27"/>
              </a:cxn>
              <a:cxn ang="0">
                <a:pos x="7" y="43"/>
              </a:cxn>
              <a:cxn ang="0">
                <a:pos x="30" y="55"/>
              </a:cxn>
              <a:cxn ang="0">
                <a:pos x="50" y="39"/>
              </a:cxn>
              <a:cxn ang="0">
                <a:pos x="27" y="27"/>
              </a:cxn>
              <a:cxn ang="0">
                <a:pos x="22" y="52"/>
              </a:cxn>
              <a:cxn ang="0">
                <a:pos x="17" y="39"/>
              </a:cxn>
              <a:cxn ang="0">
                <a:pos x="31" y="33"/>
              </a:cxn>
              <a:cxn ang="0">
                <a:pos x="38" y="45"/>
              </a:cxn>
              <a:cxn ang="0">
                <a:pos x="22" y="52"/>
              </a:cxn>
              <a:cxn ang="0">
                <a:pos x="26" y="41"/>
              </a:cxn>
              <a:cxn ang="0">
                <a:pos x="20" y="43"/>
              </a:cxn>
              <a:cxn ang="0">
                <a:pos x="21" y="48"/>
              </a:cxn>
              <a:cxn ang="0">
                <a:pos x="27" y="46"/>
              </a:cxn>
              <a:cxn ang="0">
                <a:pos x="26" y="41"/>
              </a:cxn>
              <a:cxn ang="0">
                <a:pos x="30" y="39"/>
              </a:cxn>
              <a:cxn ang="0">
                <a:pos x="28" y="40"/>
              </a:cxn>
              <a:cxn ang="0">
                <a:pos x="29" y="42"/>
              </a:cxn>
              <a:cxn ang="0">
                <a:pos x="31" y="41"/>
              </a:cxn>
              <a:cxn ang="0">
                <a:pos x="30" y="39"/>
              </a:cxn>
              <a:cxn ang="0">
                <a:pos x="71" y="26"/>
              </a:cxn>
              <a:cxn ang="0">
                <a:pos x="67" y="28"/>
              </a:cxn>
              <a:cxn ang="0">
                <a:pos x="66" y="24"/>
              </a:cxn>
              <a:cxn ang="0">
                <a:pos x="63" y="11"/>
              </a:cxn>
              <a:cxn ang="0">
                <a:pos x="50" y="7"/>
              </a:cxn>
              <a:cxn ang="0">
                <a:pos x="47" y="5"/>
              </a:cxn>
              <a:cxn ang="0">
                <a:pos x="49" y="2"/>
              </a:cxn>
              <a:cxn ang="0">
                <a:pos x="67" y="7"/>
              </a:cxn>
              <a:cxn ang="0">
                <a:pos x="71" y="26"/>
              </a:cxn>
              <a:cxn ang="0">
                <a:pos x="61" y="23"/>
              </a:cxn>
              <a:cxn ang="0">
                <a:pos x="59" y="25"/>
              </a:cxn>
              <a:cxn ang="0">
                <a:pos x="57" y="22"/>
              </a:cxn>
              <a:cxn ang="0">
                <a:pos x="56" y="17"/>
              </a:cxn>
              <a:cxn ang="0">
                <a:pos x="52" y="16"/>
              </a:cxn>
              <a:cxn ang="0">
                <a:pos x="49" y="14"/>
              </a:cxn>
              <a:cxn ang="0">
                <a:pos x="51" y="11"/>
              </a:cxn>
              <a:cxn ang="0">
                <a:pos x="60" y="14"/>
              </a:cxn>
              <a:cxn ang="0">
                <a:pos x="61" y="23"/>
              </a:cxn>
            </a:cxnLst>
            <a:rect l="0" t="0" r="r" b="b"/>
            <a:pathLst>
              <a:path w="73" h="59">
                <a:moveTo>
                  <a:pt x="30" y="59"/>
                </a:moveTo>
                <a:cubicBezTo>
                  <a:pt x="15" y="59"/>
                  <a:pt x="0" y="52"/>
                  <a:pt x="0" y="40"/>
                </a:cubicBezTo>
                <a:cubicBezTo>
                  <a:pt x="0" y="34"/>
                  <a:pt x="4" y="27"/>
                  <a:pt x="10" y="20"/>
                </a:cubicBezTo>
                <a:cubicBezTo>
                  <a:pt x="20" y="11"/>
                  <a:pt x="30" y="7"/>
                  <a:pt x="34" y="11"/>
                </a:cubicBezTo>
                <a:cubicBezTo>
                  <a:pt x="36" y="13"/>
                  <a:pt x="36" y="16"/>
                  <a:pt x="35" y="19"/>
                </a:cubicBezTo>
                <a:cubicBezTo>
                  <a:pt x="34" y="21"/>
                  <a:pt x="37" y="20"/>
                  <a:pt x="37" y="20"/>
                </a:cubicBezTo>
                <a:cubicBezTo>
                  <a:pt x="44" y="17"/>
                  <a:pt x="50" y="17"/>
                  <a:pt x="53" y="20"/>
                </a:cubicBezTo>
                <a:cubicBezTo>
                  <a:pt x="54" y="22"/>
                  <a:pt x="54" y="24"/>
                  <a:pt x="53" y="27"/>
                </a:cubicBezTo>
                <a:cubicBezTo>
                  <a:pt x="52" y="29"/>
                  <a:pt x="53" y="29"/>
                  <a:pt x="54" y="29"/>
                </a:cubicBezTo>
                <a:cubicBezTo>
                  <a:pt x="58" y="30"/>
                  <a:pt x="63" y="34"/>
                  <a:pt x="63" y="39"/>
                </a:cubicBezTo>
                <a:cubicBezTo>
                  <a:pt x="63" y="48"/>
                  <a:pt x="50" y="59"/>
                  <a:pt x="30" y="59"/>
                </a:cubicBezTo>
                <a:close/>
                <a:moveTo>
                  <a:pt x="27" y="27"/>
                </a:moveTo>
                <a:cubicBezTo>
                  <a:pt x="15" y="28"/>
                  <a:pt x="6" y="35"/>
                  <a:pt x="7" y="43"/>
                </a:cubicBezTo>
                <a:cubicBezTo>
                  <a:pt x="8" y="51"/>
                  <a:pt x="18" y="56"/>
                  <a:pt x="30" y="55"/>
                </a:cubicBezTo>
                <a:cubicBezTo>
                  <a:pt x="42" y="54"/>
                  <a:pt x="51" y="47"/>
                  <a:pt x="50" y="39"/>
                </a:cubicBezTo>
                <a:cubicBezTo>
                  <a:pt x="49" y="31"/>
                  <a:pt x="39" y="26"/>
                  <a:pt x="27" y="27"/>
                </a:cubicBezTo>
                <a:close/>
                <a:moveTo>
                  <a:pt x="22" y="52"/>
                </a:moveTo>
                <a:cubicBezTo>
                  <a:pt x="17" y="50"/>
                  <a:pt x="14" y="44"/>
                  <a:pt x="17" y="39"/>
                </a:cubicBezTo>
                <a:cubicBezTo>
                  <a:pt x="19" y="34"/>
                  <a:pt x="26" y="31"/>
                  <a:pt x="31" y="33"/>
                </a:cubicBezTo>
                <a:cubicBezTo>
                  <a:pt x="37" y="34"/>
                  <a:pt x="40" y="40"/>
                  <a:pt x="38" y="45"/>
                </a:cubicBezTo>
                <a:cubicBezTo>
                  <a:pt x="35" y="51"/>
                  <a:pt x="28" y="54"/>
                  <a:pt x="22" y="52"/>
                </a:cubicBezTo>
                <a:close/>
                <a:moveTo>
                  <a:pt x="26" y="41"/>
                </a:moveTo>
                <a:cubicBezTo>
                  <a:pt x="24" y="40"/>
                  <a:pt x="21" y="41"/>
                  <a:pt x="20" y="43"/>
                </a:cubicBezTo>
                <a:cubicBezTo>
                  <a:pt x="19" y="45"/>
                  <a:pt x="20" y="47"/>
                  <a:pt x="21" y="48"/>
                </a:cubicBezTo>
                <a:cubicBezTo>
                  <a:pt x="23" y="49"/>
                  <a:pt x="26" y="48"/>
                  <a:pt x="27" y="46"/>
                </a:cubicBezTo>
                <a:cubicBezTo>
                  <a:pt x="28" y="44"/>
                  <a:pt x="27" y="42"/>
                  <a:pt x="26" y="41"/>
                </a:cubicBezTo>
                <a:close/>
                <a:moveTo>
                  <a:pt x="30" y="39"/>
                </a:moveTo>
                <a:cubicBezTo>
                  <a:pt x="29" y="39"/>
                  <a:pt x="28" y="39"/>
                  <a:pt x="28" y="40"/>
                </a:cubicBezTo>
                <a:cubicBezTo>
                  <a:pt x="28" y="41"/>
                  <a:pt x="28" y="41"/>
                  <a:pt x="29" y="42"/>
                </a:cubicBezTo>
                <a:cubicBezTo>
                  <a:pt x="29" y="42"/>
                  <a:pt x="30" y="42"/>
                  <a:pt x="31" y="41"/>
                </a:cubicBezTo>
                <a:cubicBezTo>
                  <a:pt x="31" y="40"/>
                  <a:pt x="31" y="39"/>
                  <a:pt x="30" y="39"/>
                </a:cubicBezTo>
                <a:close/>
                <a:moveTo>
                  <a:pt x="71" y="26"/>
                </a:moveTo>
                <a:cubicBezTo>
                  <a:pt x="70" y="28"/>
                  <a:pt x="69" y="28"/>
                  <a:pt x="67" y="28"/>
                </a:cubicBezTo>
                <a:cubicBezTo>
                  <a:pt x="66" y="27"/>
                  <a:pt x="65" y="26"/>
                  <a:pt x="66" y="24"/>
                </a:cubicBezTo>
                <a:cubicBezTo>
                  <a:pt x="67" y="20"/>
                  <a:pt x="66" y="15"/>
                  <a:pt x="63" y="11"/>
                </a:cubicBezTo>
                <a:cubicBezTo>
                  <a:pt x="59" y="7"/>
                  <a:pt x="54" y="6"/>
                  <a:pt x="50" y="7"/>
                </a:cubicBezTo>
                <a:cubicBezTo>
                  <a:pt x="48" y="7"/>
                  <a:pt x="47" y="6"/>
                  <a:pt x="47" y="5"/>
                </a:cubicBezTo>
                <a:cubicBezTo>
                  <a:pt x="46" y="3"/>
                  <a:pt x="47" y="2"/>
                  <a:pt x="49" y="2"/>
                </a:cubicBezTo>
                <a:cubicBezTo>
                  <a:pt x="55" y="0"/>
                  <a:pt x="62" y="2"/>
                  <a:pt x="67" y="7"/>
                </a:cubicBezTo>
                <a:cubicBezTo>
                  <a:pt x="72" y="13"/>
                  <a:pt x="73" y="20"/>
                  <a:pt x="71" y="26"/>
                </a:cubicBezTo>
                <a:close/>
                <a:moveTo>
                  <a:pt x="61" y="23"/>
                </a:moveTo>
                <a:cubicBezTo>
                  <a:pt x="61" y="24"/>
                  <a:pt x="60" y="25"/>
                  <a:pt x="59" y="25"/>
                </a:cubicBezTo>
                <a:cubicBezTo>
                  <a:pt x="57" y="24"/>
                  <a:pt x="57" y="23"/>
                  <a:pt x="57" y="22"/>
                </a:cubicBezTo>
                <a:cubicBezTo>
                  <a:pt x="57" y="20"/>
                  <a:pt x="57" y="18"/>
                  <a:pt x="56" y="17"/>
                </a:cubicBezTo>
                <a:cubicBezTo>
                  <a:pt x="55" y="16"/>
                  <a:pt x="53" y="15"/>
                  <a:pt x="52" y="16"/>
                </a:cubicBezTo>
                <a:cubicBezTo>
                  <a:pt x="50" y="16"/>
                  <a:pt x="49" y="15"/>
                  <a:pt x="49" y="14"/>
                </a:cubicBezTo>
                <a:cubicBezTo>
                  <a:pt x="49" y="13"/>
                  <a:pt x="49" y="11"/>
                  <a:pt x="51" y="11"/>
                </a:cubicBezTo>
                <a:cubicBezTo>
                  <a:pt x="54" y="10"/>
                  <a:pt x="57" y="11"/>
                  <a:pt x="60" y="14"/>
                </a:cubicBezTo>
                <a:cubicBezTo>
                  <a:pt x="62" y="17"/>
                  <a:pt x="62" y="20"/>
                  <a:pt x="61" y="23"/>
                </a:cubicBez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44" y="1"/>
            <a:ext cx="10856890" cy="63858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椭圆 38"/>
          <p:cNvSpPr/>
          <p:nvPr/>
        </p:nvSpPr>
        <p:spPr>
          <a:xfrm>
            <a:off x="2597378" y="4576799"/>
            <a:ext cx="941827" cy="941826"/>
          </a:xfrm>
          <a:prstGeom prst="ellipse">
            <a:avLst/>
          </a:prstGeom>
          <a:solidFill>
            <a:srgbClr val="EE8E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2004699" y="2303106"/>
            <a:ext cx="2744610" cy="2744606"/>
          </a:xfrm>
          <a:prstGeom prst="ellipse">
            <a:avLst/>
          </a:prstGeom>
          <a:solidFill>
            <a:srgbClr val="FFA42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Freeform 9"/>
          <p:cNvSpPr>
            <a:spLocks noEditPoints="1"/>
          </p:cNvSpPr>
          <p:nvPr/>
        </p:nvSpPr>
        <p:spPr bwMode="auto">
          <a:xfrm>
            <a:off x="2724535" y="3175099"/>
            <a:ext cx="1304938" cy="1000620"/>
          </a:xfrm>
          <a:custGeom>
            <a:avLst/>
            <a:gdLst>
              <a:gd name="T0" fmla="*/ 16 w 104"/>
              <a:gd name="T1" fmla="*/ 2 h 79"/>
              <a:gd name="T2" fmla="*/ 27 w 104"/>
              <a:gd name="T3" fmla="*/ 4 h 79"/>
              <a:gd name="T4" fmla="*/ 19 w 104"/>
              <a:gd name="T5" fmla="*/ 48 h 79"/>
              <a:gd name="T6" fmla="*/ 4 w 104"/>
              <a:gd name="T7" fmla="*/ 45 h 79"/>
              <a:gd name="T8" fmla="*/ 16 w 104"/>
              <a:gd name="T9" fmla="*/ 2 h 79"/>
              <a:gd name="T10" fmla="*/ 18 w 104"/>
              <a:gd name="T11" fmla="*/ 65 h 79"/>
              <a:gd name="T12" fmla="*/ 16 w 104"/>
              <a:gd name="T13" fmla="*/ 72 h 79"/>
              <a:gd name="T14" fmla="*/ 101 w 104"/>
              <a:gd name="T15" fmla="*/ 72 h 79"/>
              <a:gd name="T16" fmla="*/ 104 w 104"/>
              <a:gd name="T17" fmla="*/ 72 h 79"/>
              <a:gd name="T18" fmla="*/ 104 w 104"/>
              <a:gd name="T19" fmla="*/ 68 h 79"/>
              <a:gd name="T20" fmla="*/ 104 w 104"/>
              <a:gd name="T21" fmla="*/ 26 h 79"/>
              <a:gd name="T22" fmla="*/ 104 w 104"/>
              <a:gd name="T23" fmla="*/ 24 h 79"/>
              <a:gd name="T24" fmla="*/ 103 w 104"/>
              <a:gd name="T25" fmla="*/ 23 h 79"/>
              <a:gd name="T26" fmla="*/ 90 w 104"/>
              <a:gd name="T27" fmla="*/ 10 h 79"/>
              <a:gd name="T28" fmla="*/ 89 w 104"/>
              <a:gd name="T29" fmla="*/ 9 h 79"/>
              <a:gd name="T30" fmla="*/ 87 w 104"/>
              <a:gd name="T31" fmla="*/ 9 h 79"/>
              <a:gd name="T32" fmla="*/ 31 w 104"/>
              <a:gd name="T33" fmla="*/ 9 h 79"/>
              <a:gd name="T34" fmla="*/ 31 w 104"/>
              <a:gd name="T35" fmla="*/ 17 h 79"/>
              <a:gd name="T36" fmla="*/ 84 w 104"/>
              <a:gd name="T37" fmla="*/ 17 h 79"/>
              <a:gd name="T38" fmla="*/ 83 w 104"/>
              <a:gd name="T39" fmla="*/ 28 h 79"/>
              <a:gd name="T40" fmla="*/ 83 w 104"/>
              <a:gd name="T41" fmla="*/ 30 h 79"/>
              <a:gd name="T42" fmla="*/ 85 w 104"/>
              <a:gd name="T43" fmla="*/ 30 h 79"/>
              <a:gd name="T44" fmla="*/ 97 w 104"/>
              <a:gd name="T45" fmla="*/ 29 h 79"/>
              <a:gd name="T46" fmla="*/ 97 w 104"/>
              <a:gd name="T47" fmla="*/ 65 h 79"/>
              <a:gd name="T48" fmla="*/ 18 w 104"/>
              <a:gd name="T49" fmla="*/ 65 h 79"/>
              <a:gd name="T50" fmla="*/ 95 w 104"/>
              <a:gd name="T51" fmla="*/ 26 h 79"/>
              <a:gd name="T52" fmla="*/ 86 w 104"/>
              <a:gd name="T53" fmla="*/ 26 h 79"/>
              <a:gd name="T54" fmla="*/ 87 w 104"/>
              <a:gd name="T55" fmla="*/ 18 h 79"/>
              <a:gd name="T56" fmla="*/ 95 w 104"/>
              <a:gd name="T57" fmla="*/ 26 h 79"/>
              <a:gd name="T58" fmla="*/ 32 w 104"/>
              <a:gd name="T59" fmla="*/ 43 h 79"/>
              <a:gd name="T60" fmla="*/ 74 w 104"/>
              <a:gd name="T61" fmla="*/ 43 h 79"/>
              <a:gd name="T62" fmla="*/ 74 w 104"/>
              <a:gd name="T63" fmla="*/ 45 h 79"/>
              <a:gd name="T64" fmla="*/ 32 w 104"/>
              <a:gd name="T65" fmla="*/ 45 h 79"/>
              <a:gd name="T66" fmla="*/ 32 w 104"/>
              <a:gd name="T67" fmla="*/ 43 h 79"/>
              <a:gd name="T68" fmla="*/ 32 w 104"/>
              <a:gd name="T69" fmla="*/ 32 h 79"/>
              <a:gd name="T70" fmla="*/ 71 w 104"/>
              <a:gd name="T71" fmla="*/ 32 h 79"/>
              <a:gd name="T72" fmla="*/ 71 w 104"/>
              <a:gd name="T73" fmla="*/ 35 h 79"/>
              <a:gd name="T74" fmla="*/ 32 w 104"/>
              <a:gd name="T75" fmla="*/ 35 h 79"/>
              <a:gd name="T76" fmla="*/ 32 w 104"/>
              <a:gd name="T77" fmla="*/ 32 h 79"/>
              <a:gd name="T78" fmla="*/ 32 w 104"/>
              <a:gd name="T79" fmla="*/ 22 h 79"/>
              <a:gd name="T80" fmla="*/ 71 w 104"/>
              <a:gd name="T81" fmla="*/ 22 h 79"/>
              <a:gd name="T82" fmla="*/ 71 w 104"/>
              <a:gd name="T83" fmla="*/ 25 h 79"/>
              <a:gd name="T84" fmla="*/ 32 w 104"/>
              <a:gd name="T85" fmla="*/ 25 h 79"/>
              <a:gd name="T86" fmla="*/ 32 w 104"/>
              <a:gd name="T87" fmla="*/ 22 h 79"/>
              <a:gd name="T88" fmla="*/ 3 w 104"/>
              <a:gd name="T89" fmla="*/ 66 h 79"/>
              <a:gd name="T90" fmla="*/ 9 w 104"/>
              <a:gd name="T91" fmla="*/ 68 h 79"/>
              <a:gd name="T92" fmla="*/ 9 w 104"/>
              <a:gd name="T93" fmla="*/ 74 h 79"/>
              <a:gd name="T94" fmla="*/ 5 w 104"/>
              <a:gd name="T95" fmla="*/ 79 h 79"/>
              <a:gd name="T96" fmla="*/ 2 w 104"/>
              <a:gd name="T97" fmla="*/ 78 h 79"/>
              <a:gd name="T98" fmla="*/ 0 w 104"/>
              <a:gd name="T99" fmla="*/ 72 h 79"/>
              <a:gd name="T100" fmla="*/ 3 w 104"/>
              <a:gd name="T101" fmla="*/ 66 h 79"/>
              <a:gd name="T102" fmla="*/ 4 w 104"/>
              <a:gd name="T103" fmla="*/ 48 h 79"/>
              <a:gd name="T104" fmla="*/ 2 w 104"/>
              <a:gd name="T105" fmla="*/ 65 h 79"/>
              <a:gd name="T106" fmla="*/ 12 w 104"/>
              <a:gd name="T107" fmla="*/ 67 h 79"/>
              <a:gd name="T108" fmla="*/ 17 w 104"/>
              <a:gd name="T109" fmla="*/ 51 h 79"/>
              <a:gd name="T110" fmla="*/ 4 w 104"/>
              <a:gd name="T111" fmla="*/ 48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" h="79">
                <a:moveTo>
                  <a:pt x="16" y="2"/>
                </a:moveTo>
                <a:cubicBezTo>
                  <a:pt x="21" y="0"/>
                  <a:pt x="24" y="1"/>
                  <a:pt x="27" y="4"/>
                </a:cubicBezTo>
                <a:cubicBezTo>
                  <a:pt x="26" y="20"/>
                  <a:pt x="23" y="35"/>
                  <a:pt x="19" y="48"/>
                </a:cubicBezTo>
                <a:cubicBezTo>
                  <a:pt x="14" y="47"/>
                  <a:pt x="9" y="46"/>
                  <a:pt x="4" y="45"/>
                </a:cubicBezTo>
                <a:cubicBezTo>
                  <a:pt x="6" y="29"/>
                  <a:pt x="10" y="15"/>
                  <a:pt x="16" y="2"/>
                </a:cubicBezTo>
                <a:close/>
                <a:moveTo>
                  <a:pt x="18" y="65"/>
                </a:moveTo>
                <a:cubicBezTo>
                  <a:pt x="16" y="72"/>
                  <a:pt x="16" y="72"/>
                  <a:pt x="16" y="72"/>
                </a:cubicBezTo>
                <a:cubicBezTo>
                  <a:pt x="69" y="72"/>
                  <a:pt x="74" y="72"/>
                  <a:pt x="101" y="72"/>
                </a:cubicBezTo>
                <a:cubicBezTo>
                  <a:pt x="104" y="72"/>
                  <a:pt x="104" y="72"/>
                  <a:pt x="104" y="72"/>
                </a:cubicBezTo>
                <a:cubicBezTo>
                  <a:pt x="104" y="68"/>
                  <a:pt x="104" y="68"/>
                  <a:pt x="104" y="68"/>
                </a:cubicBezTo>
                <a:cubicBezTo>
                  <a:pt x="104" y="26"/>
                  <a:pt x="104" y="26"/>
                  <a:pt x="104" y="26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103" y="23"/>
                  <a:pt x="103" y="23"/>
                  <a:pt x="103" y="23"/>
                </a:cubicBezTo>
                <a:cubicBezTo>
                  <a:pt x="90" y="10"/>
                  <a:pt x="90" y="10"/>
                  <a:pt x="90" y="10"/>
                </a:cubicBezTo>
                <a:cubicBezTo>
                  <a:pt x="89" y="9"/>
                  <a:pt x="89" y="9"/>
                  <a:pt x="89" y="9"/>
                </a:cubicBezTo>
                <a:cubicBezTo>
                  <a:pt x="87" y="9"/>
                  <a:pt x="87" y="9"/>
                  <a:pt x="87" y="9"/>
                </a:cubicBezTo>
                <a:cubicBezTo>
                  <a:pt x="31" y="9"/>
                  <a:pt x="31" y="9"/>
                  <a:pt x="31" y="9"/>
                </a:cubicBezTo>
                <a:cubicBezTo>
                  <a:pt x="31" y="12"/>
                  <a:pt x="31" y="14"/>
                  <a:pt x="31" y="17"/>
                </a:cubicBezTo>
                <a:cubicBezTo>
                  <a:pt x="84" y="17"/>
                  <a:pt x="84" y="17"/>
                  <a:pt x="84" y="17"/>
                </a:cubicBezTo>
                <a:cubicBezTo>
                  <a:pt x="83" y="28"/>
                  <a:pt x="83" y="28"/>
                  <a:pt x="83" y="28"/>
                </a:cubicBezTo>
                <a:cubicBezTo>
                  <a:pt x="83" y="30"/>
                  <a:pt x="83" y="30"/>
                  <a:pt x="83" y="30"/>
                </a:cubicBezTo>
                <a:cubicBezTo>
                  <a:pt x="85" y="30"/>
                  <a:pt x="85" y="30"/>
                  <a:pt x="85" y="30"/>
                </a:cubicBezTo>
                <a:cubicBezTo>
                  <a:pt x="97" y="29"/>
                  <a:pt x="97" y="29"/>
                  <a:pt x="97" y="29"/>
                </a:cubicBezTo>
                <a:cubicBezTo>
                  <a:pt x="97" y="65"/>
                  <a:pt x="97" y="65"/>
                  <a:pt x="97" y="65"/>
                </a:cubicBezTo>
                <a:cubicBezTo>
                  <a:pt x="79" y="65"/>
                  <a:pt x="57" y="65"/>
                  <a:pt x="18" y="65"/>
                </a:cubicBezTo>
                <a:close/>
                <a:moveTo>
                  <a:pt x="95" y="26"/>
                </a:moveTo>
                <a:cubicBezTo>
                  <a:pt x="86" y="26"/>
                  <a:pt x="86" y="26"/>
                  <a:pt x="86" y="26"/>
                </a:cubicBezTo>
                <a:cubicBezTo>
                  <a:pt x="87" y="18"/>
                  <a:pt x="87" y="18"/>
                  <a:pt x="87" y="18"/>
                </a:cubicBezTo>
                <a:cubicBezTo>
                  <a:pt x="95" y="26"/>
                  <a:pt x="95" y="26"/>
                  <a:pt x="95" y="26"/>
                </a:cubicBezTo>
                <a:close/>
                <a:moveTo>
                  <a:pt x="32" y="43"/>
                </a:moveTo>
                <a:cubicBezTo>
                  <a:pt x="74" y="43"/>
                  <a:pt x="74" y="43"/>
                  <a:pt x="74" y="43"/>
                </a:cubicBezTo>
                <a:cubicBezTo>
                  <a:pt x="74" y="45"/>
                  <a:pt x="74" y="45"/>
                  <a:pt x="74" y="45"/>
                </a:cubicBezTo>
                <a:cubicBezTo>
                  <a:pt x="32" y="45"/>
                  <a:pt x="32" y="45"/>
                  <a:pt x="32" y="45"/>
                </a:cubicBezTo>
                <a:cubicBezTo>
                  <a:pt x="32" y="43"/>
                  <a:pt x="32" y="43"/>
                  <a:pt x="32" y="43"/>
                </a:cubicBezTo>
                <a:close/>
                <a:moveTo>
                  <a:pt x="32" y="32"/>
                </a:moveTo>
                <a:cubicBezTo>
                  <a:pt x="71" y="32"/>
                  <a:pt x="71" y="32"/>
                  <a:pt x="71" y="32"/>
                </a:cubicBezTo>
                <a:cubicBezTo>
                  <a:pt x="71" y="35"/>
                  <a:pt x="71" y="35"/>
                  <a:pt x="71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32" y="32"/>
                  <a:pt x="32" y="32"/>
                  <a:pt x="32" y="32"/>
                </a:cubicBezTo>
                <a:close/>
                <a:moveTo>
                  <a:pt x="32" y="22"/>
                </a:moveTo>
                <a:cubicBezTo>
                  <a:pt x="71" y="22"/>
                  <a:pt x="71" y="22"/>
                  <a:pt x="71" y="22"/>
                </a:cubicBezTo>
                <a:cubicBezTo>
                  <a:pt x="71" y="25"/>
                  <a:pt x="71" y="25"/>
                  <a:pt x="71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2"/>
                  <a:pt x="32" y="22"/>
                  <a:pt x="32" y="22"/>
                </a:cubicBezTo>
                <a:close/>
                <a:moveTo>
                  <a:pt x="3" y="66"/>
                </a:moveTo>
                <a:cubicBezTo>
                  <a:pt x="9" y="68"/>
                  <a:pt x="9" y="68"/>
                  <a:pt x="9" y="68"/>
                </a:cubicBezTo>
                <a:cubicBezTo>
                  <a:pt x="9" y="74"/>
                  <a:pt x="9" y="74"/>
                  <a:pt x="9" y="74"/>
                </a:cubicBezTo>
                <a:cubicBezTo>
                  <a:pt x="5" y="79"/>
                  <a:pt x="5" y="79"/>
                  <a:pt x="5" y="79"/>
                </a:cubicBezTo>
                <a:cubicBezTo>
                  <a:pt x="4" y="79"/>
                  <a:pt x="3" y="79"/>
                  <a:pt x="2" y="78"/>
                </a:cubicBezTo>
                <a:cubicBezTo>
                  <a:pt x="0" y="72"/>
                  <a:pt x="0" y="72"/>
                  <a:pt x="0" y="72"/>
                </a:cubicBezTo>
                <a:cubicBezTo>
                  <a:pt x="3" y="66"/>
                  <a:pt x="3" y="66"/>
                  <a:pt x="3" y="66"/>
                </a:cubicBezTo>
                <a:close/>
                <a:moveTo>
                  <a:pt x="4" y="48"/>
                </a:moveTo>
                <a:cubicBezTo>
                  <a:pt x="3" y="53"/>
                  <a:pt x="3" y="59"/>
                  <a:pt x="2" y="65"/>
                </a:cubicBezTo>
                <a:cubicBezTo>
                  <a:pt x="5" y="65"/>
                  <a:pt x="9" y="66"/>
                  <a:pt x="12" y="67"/>
                </a:cubicBezTo>
                <a:cubicBezTo>
                  <a:pt x="14" y="61"/>
                  <a:pt x="15" y="56"/>
                  <a:pt x="17" y="51"/>
                </a:cubicBezTo>
                <a:cubicBezTo>
                  <a:pt x="13" y="50"/>
                  <a:pt x="9" y="49"/>
                  <a:pt x="4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>
            <a:off x="602053" y="2485"/>
            <a:ext cx="1859149" cy="1299424"/>
          </a:xfrm>
          <a:custGeom>
            <a:avLst/>
            <a:gdLst>
              <a:gd name="connsiteX0" fmla="*/ 432904 w 1859149"/>
              <a:gd name="connsiteY0" fmla="*/ 0 h 1299424"/>
              <a:gd name="connsiteX1" fmla="*/ 1859149 w 1859149"/>
              <a:gd name="connsiteY1" fmla="*/ 0 h 1299424"/>
              <a:gd name="connsiteX2" fmla="*/ 1426245 w 1859149"/>
              <a:gd name="connsiteY2" fmla="*/ 1299424 h 1299424"/>
              <a:gd name="connsiteX3" fmla="*/ 0 w 1859149"/>
              <a:gd name="connsiteY3" fmla="*/ 1299424 h 129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9149" h="1299424">
                <a:moveTo>
                  <a:pt x="432904" y="0"/>
                </a:moveTo>
                <a:lnTo>
                  <a:pt x="1859149" y="0"/>
                </a:lnTo>
                <a:lnTo>
                  <a:pt x="1426245" y="1299424"/>
                </a:lnTo>
                <a:lnTo>
                  <a:pt x="0" y="1299424"/>
                </a:ln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平行四边形 5"/>
          <p:cNvSpPr/>
          <p:nvPr/>
        </p:nvSpPr>
        <p:spPr>
          <a:xfrm>
            <a:off x="3212806" y="0"/>
            <a:ext cx="3710990" cy="6858000"/>
          </a:xfrm>
          <a:prstGeom prst="parallelogram">
            <a:avLst>
              <a:gd name="adj" fmla="val 615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23741" y="23669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目录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6241142" y="780089"/>
            <a:ext cx="5950858" cy="830997"/>
            <a:chOff x="6241142" y="780089"/>
            <a:chExt cx="5950858" cy="830997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6241142" y="1611086"/>
              <a:ext cx="595085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4"/>
            <p:cNvSpPr txBox="1"/>
            <p:nvPr/>
          </p:nvSpPr>
          <p:spPr>
            <a:xfrm>
              <a:off x="6769683" y="780089"/>
              <a:ext cx="51648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accent1"/>
                  </a:solidFill>
                </a:rPr>
                <a:t>1</a:t>
              </a:r>
              <a:endParaRPr lang="zh-CN" altLang="en-US" sz="4800" dirty="0">
                <a:solidFill>
                  <a:schemeClr val="accent1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7286171" y="887810"/>
              <a:ext cx="339245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在此输入一些你的文字</a:t>
              </a:r>
              <a:endPara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da-DK" altLang="zh-CN" sz="1400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Lorem ipsum dolor sit amet</a:t>
              </a:r>
            </a:p>
          </p:txBody>
        </p:sp>
      </p:grpSp>
      <p:cxnSp>
        <p:nvCxnSpPr>
          <p:cNvPr id="19" name="直接连接符 18"/>
          <p:cNvCxnSpPr/>
          <p:nvPr/>
        </p:nvCxnSpPr>
        <p:spPr>
          <a:xfrm>
            <a:off x="5747657" y="2909283"/>
            <a:ext cx="64443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组合 34"/>
          <p:cNvGrpSpPr/>
          <p:nvPr/>
        </p:nvGrpSpPr>
        <p:grpSpPr>
          <a:xfrm>
            <a:off x="6285812" y="2078286"/>
            <a:ext cx="3908943" cy="830997"/>
            <a:chOff x="6769683" y="2078286"/>
            <a:chExt cx="3908943" cy="830997"/>
          </a:xfrm>
        </p:grpSpPr>
        <p:sp>
          <p:nvSpPr>
            <p:cNvPr id="20" name="文本框 19"/>
            <p:cNvSpPr txBox="1"/>
            <p:nvPr/>
          </p:nvSpPr>
          <p:spPr>
            <a:xfrm>
              <a:off x="6769683" y="2078286"/>
              <a:ext cx="51648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accent1"/>
                  </a:solidFill>
                </a:rPr>
                <a:t>2</a:t>
              </a:r>
              <a:endParaRPr lang="zh-CN" altLang="en-US" sz="4800" dirty="0">
                <a:solidFill>
                  <a:schemeClr val="accent1"/>
                </a:solidFill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7286171" y="2186007"/>
              <a:ext cx="339245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在此输入一些你的文字</a:t>
              </a:r>
              <a:endPara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da-DK" altLang="zh-CN" sz="1400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Lorem ipsum dolor sit amet</a:t>
              </a:r>
            </a:p>
          </p:txBody>
        </p:sp>
      </p:grpSp>
      <p:cxnSp>
        <p:nvCxnSpPr>
          <p:cNvPr id="23" name="直接连接符 22"/>
          <p:cNvCxnSpPr/>
          <p:nvPr/>
        </p:nvCxnSpPr>
        <p:spPr>
          <a:xfrm>
            <a:off x="5326743" y="4207480"/>
            <a:ext cx="68652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组合 33"/>
          <p:cNvGrpSpPr/>
          <p:nvPr/>
        </p:nvGrpSpPr>
        <p:grpSpPr>
          <a:xfrm>
            <a:off x="5867658" y="3376483"/>
            <a:ext cx="3908943" cy="830997"/>
            <a:chOff x="6769683" y="3376483"/>
            <a:chExt cx="3908943" cy="830997"/>
          </a:xfrm>
        </p:grpSpPr>
        <p:sp>
          <p:nvSpPr>
            <p:cNvPr id="24" name="文本框 23"/>
            <p:cNvSpPr txBox="1"/>
            <p:nvPr/>
          </p:nvSpPr>
          <p:spPr>
            <a:xfrm>
              <a:off x="6769683" y="3376483"/>
              <a:ext cx="51648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accent1"/>
                  </a:solidFill>
                </a:rPr>
                <a:t>3</a:t>
              </a:r>
              <a:endParaRPr lang="zh-CN" altLang="en-US" sz="4800" dirty="0">
                <a:solidFill>
                  <a:schemeClr val="accent1"/>
                </a:solidFill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7286171" y="3484204"/>
              <a:ext cx="339245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在此输入一些你的文字</a:t>
              </a:r>
              <a:endPara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da-DK" altLang="zh-CN" sz="1400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Lorem ipsum dolor sit amet</a:t>
              </a:r>
            </a:p>
          </p:txBody>
        </p:sp>
      </p:grpSp>
      <p:cxnSp>
        <p:nvCxnSpPr>
          <p:cNvPr id="27" name="直接连接符 26"/>
          <p:cNvCxnSpPr/>
          <p:nvPr/>
        </p:nvCxnSpPr>
        <p:spPr>
          <a:xfrm>
            <a:off x="5068301" y="5505676"/>
            <a:ext cx="712369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32"/>
          <p:cNvGrpSpPr/>
          <p:nvPr/>
        </p:nvGrpSpPr>
        <p:grpSpPr>
          <a:xfrm>
            <a:off x="5581391" y="4674679"/>
            <a:ext cx="3908943" cy="830997"/>
            <a:chOff x="6769683" y="4674679"/>
            <a:chExt cx="3908943" cy="830997"/>
          </a:xfrm>
        </p:grpSpPr>
        <p:sp>
          <p:nvSpPr>
            <p:cNvPr id="28" name="文本框 27"/>
            <p:cNvSpPr txBox="1"/>
            <p:nvPr/>
          </p:nvSpPr>
          <p:spPr>
            <a:xfrm>
              <a:off x="6769683" y="4674679"/>
              <a:ext cx="51648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accent1"/>
                  </a:solidFill>
                </a:rPr>
                <a:t>4</a:t>
              </a:r>
              <a:endParaRPr lang="zh-CN" altLang="en-US" sz="4800" dirty="0">
                <a:solidFill>
                  <a:schemeClr val="accent1"/>
                </a:solidFill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286171" y="4782400"/>
              <a:ext cx="339245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在此输入一些你的文字</a:t>
              </a:r>
              <a:endPara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da-DK" altLang="zh-CN" sz="1400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Lorem ipsum dolor sit amet</a:t>
              </a:r>
            </a:p>
          </p:txBody>
        </p:sp>
      </p:grpSp>
      <p:sp>
        <p:nvSpPr>
          <p:cNvPr id="40" name="椭圆 39"/>
          <p:cNvSpPr/>
          <p:nvPr/>
        </p:nvSpPr>
        <p:spPr>
          <a:xfrm>
            <a:off x="1881891" y="4462531"/>
            <a:ext cx="424297" cy="424296"/>
          </a:xfrm>
          <a:prstGeom prst="ellipse">
            <a:avLst/>
          </a:prstGeom>
          <a:solidFill>
            <a:srgbClr val="EE8E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平行四边形 11"/>
          <p:cNvSpPr/>
          <p:nvPr/>
        </p:nvSpPr>
        <p:spPr>
          <a:xfrm>
            <a:off x="7465194" y="2625258"/>
            <a:ext cx="1709052" cy="3204473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17097" y="179520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ONE</a:t>
            </a:r>
            <a:endParaRPr lang="zh-CN" altLang="en-US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764280" y="3643573"/>
            <a:ext cx="4663440" cy="971920"/>
            <a:chOff x="3773174" y="3643573"/>
            <a:chExt cx="4663440" cy="971920"/>
          </a:xfrm>
        </p:grpSpPr>
        <p:sp>
          <p:nvSpPr>
            <p:cNvPr id="6" name="文本框 5"/>
            <p:cNvSpPr txBox="1"/>
            <p:nvPr/>
          </p:nvSpPr>
          <p:spPr>
            <a:xfrm>
              <a:off x="3773174" y="3643573"/>
              <a:ext cx="4663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在此输入你的标题文字</a:t>
              </a:r>
              <a:endParaRPr lang="en-US" altLang="zh-CN" sz="28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782069" y="4215383"/>
              <a:ext cx="4645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Lorem ipsum dolor sit amet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3773174" y="4173495"/>
              <a:ext cx="4663440" cy="108000"/>
              <a:chOff x="3649980" y="3375660"/>
              <a:chExt cx="4663440" cy="108000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3733800" y="3429660"/>
                <a:ext cx="4495800" cy="0"/>
              </a:xfrm>
              <a:prstGeom prst="line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椭圆 9"/>
              <p:cNvSpPr/>
              <p:nvPr/>
            </p:nvSpPr>
            <p:spPr>
              <a:xfrm>
                <a:off x="364998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20542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3" name="平行四边形 12"/>
          <p:cNvSpPr/>
          <p:nvPr/>
        </p:nvSpPr>
        <p:spPr>
          <a:xfrm>
            <a:off x="9728200" y="0"/>
            <a:ext cx="1930400" cy="36195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1297820" y="5228823"/>
            <a:ext cx="868894" cy="162917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/>
        </p:nvSpPr>
        <p:spPr>
          <a:xfrm>
            <a:off x="10481499" y="5558218"/>
            <a:ext cx="693217" cy="1299782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1088695" y="4414234"/>
            <a:ext cx="868894" cy="1629177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>
            <a:off x="567242" y="5723049"/>
            <a:ext cx="365497" cy="68530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5123541" y="1025771"/>
            <a:ext cx="1944916" cy="1944914"/>
            <a:chOff x="222586" y="2787385"/>
            <a:chExt cx="1224000" cy="1223998"/>
          </a:xfrm>
        </p:grpSpPr>
        <p:sp>
          <p:nvSpPr>
            <p:cNvPr id="19" name="椭圆 18"/>
            <p:cNvSpPr/>
            <p:nvPr/>
          </p:nvSpPr>
          <p:spPr>
            <a:xfrm>
              <a:off x="222586" y="2787385"/>
              <a:ext cx="1224000" cy="1223998"/>
            </a:xfrm>
            <a:prstGeom prst="ellipse">
              <a:avLst/>
            </a:prstGeom>
            <a:solidFill>
              <a:srgbClr val="0070C0"/>
            </a:solidFill>
            <a:ln w="254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" name="Freeform 5"/>
            <p:cNvSpPr>
              <a:spLocks noEditPoints="1"/>
            </p:cNvSpPr>
            <p:nvPr/>
          </p:nvSpPr>
          <p:spPr bwMode="auto">
            <a:xfrm>
              <a:off x="446632" y="3034538"/>
              <a:ext cx="775907" cy="729691"/>
            </a:xfrm>
            <a:custGeom>
              <a:avLst/>
              <a:gdLst>
                <a:gd name="T0" fmla="*/ 8 w 97"/>
                <a:gd name="T1" fmla="*/ 10 h 91"/>
                <a:gd name="T2" fmla="*/ 28 w 97"/>
                <a:gd name="T3" fmla="*/ 10 h 91"/>
                <a:gd name="T4" fmla="*/ 41 w 97"/>
                <a:gd name="T5" fmla="*/ 45 h 91"/>
                <a:gd name="T6" fmla="*/ 51 w 97"/>
                <a:gd name="T7" fmla="*/ 41 h 91"/>
                <a:gd name="T8" fmla="*/ 59 w 97"/>
                <a:gd name="T9" fmla="*/ 46 h 91"/>
                <a:gd name="T10" fmla="*/ 66 w 97"/>
                <a:gd name="T11" fmla="*/ 27 h 91"/>
                <a:gd name="T12" fmla="*/ 73 w 97"/>
                <a:gd name="T13" fmla="*/ 34 h 91"/>
                <a:gd name="T14" fmla="*/ 83 w 97"/>
                <a:gd name="T15" fmla="*/ 23 h 91"/>
                <a:gd name="T16" fmla="*/ 73 w 97"/>
                <a:gd name="T17" fmla="*/ 40 h 91"/>
                <a:gd name="T18" fmla="*/ 67 w 97"/>
                <a:gd name="T19" fmla="*/ 33 h 91"/>
                <a:gd name="T20" fmla="*/ 61 w 97"/>
                <a:gd name="T21" fmla="*/ 51 h 91"/>
                <a:gd name="T22" fmla="*/ 51 w 97"/>
                <a:gd name="T23" fmla="*/ 45 h 91"/>
                <a:gd name="T24" fmla="*/ 41 w 97"/>
                <a:gd name="T25" fmla="*/ 45 h 91"/>
                <a:gd name="T26" fmla="*/ 74 w 97"/>
                <a:gd name="T27" fmla="*/ 86 h 91"/>
                <a:gd name="T28" fmla="*/ 43 w 97"/>
                <a:gd name="T29" fmla="*/ 91 h 91"/>
                <a:gd name="T30" fmla="*/ 63 w 97"/>
                <a:gd name="T31" fmla="*/ 68 h 91"/>
                <a:gd name="T32" fmla="*/ 97 w 97"/>
                <a:gd name="T33" fmla="*/ 68 h 91"/>
                <a:gd name="T34" fmla="*/ 97 w 97"/>
                <a:gd name="T35" fmla="*/ 6 h 91"/>
                <a:gd name="T36" fmla="*/ 93 w 97"/>
                <a:gd name="T37" fmla="*/ 3 h 91"/>
                <a:gd name="T38" fmla="*/ 34 w 97"/>
                <a:gd name="T39" fmla="*/ 9 h 91"/>
                <a:gd name="T40" fmla="*/ 90 w 97"/>
                <a:gd name="T41" fmla="*/ 61 h 91"/>
                <a:gd name="T42" fmla="*/ 36 w 97"/>
                <a:gd name="T43" fmla="*/ 68 h 91"/>
                <a:gd name="T44" fmla="*/ 54 w 97"/>
                <a:gd name="T45" fmla="*/ 84 h 91"/>
                <a:gd name="T46" fmla="*/ 63 w 97"/>
                <a:gd name="T47" fmla="*/ 68 h 91"/>
                <a:gd name="T48" fmla="*/ 7 w 97"/>
                <a:gd name="T49" fmla="*/ 55 h 91"/>
                <a:gd name="T50" fmla="*/ 14 w 97"/>
                <a:gd name="T51" fmla="*/ 91 h 91"/>
                <a:gd name="T52" fmla="*/ 20 w 97"/>
                <a:gd name="T53" fmla="*/ 60 h 91"/>
                <a:gd name="T54" fmla="*/ 31 w 97"/>
                <a:gd name="T55" fmla="*/ 91 h 91"/>
                <a:gd name="T56" fmla="*/ 28 w 97"/>
                <a:gd name="T57" fmla="*/ 33 h 91"/>
                <a:gd name="T58" fmla="*/ 55 w 97"/>
                <a:gd name="T59" fmla="*/ 24 h 91"/>
                <a:gd name="T60" fmla="*/ 20 w 97"/>
                <a:gd name="T61" fmla="*/ 23 h 91"/>
                <a:gd name="T62" fmla="*/ 19 w 97"/>
                <a:gd name="T63" fmla="*/ 27 h 91"/>
                <a:gd name="T64" fmla="*/ 18 w 97"/>
                <a:gd name="T65" fmla="*/ 47 h 91"/>
                <a:gd name="T66" fmla="*/ 18 w 97"/>
                <a:gd name="T67" fmla="*/ 47 h 91"/>
                <a:gd name="T68" fmla="*/ 18 w 97"/>
                <a:gd name="T69" fmla="*/ 47 h 91"/>
                <a:gd name="T70" fmla="*/ 16 w 97"/>
                <a:gd name="T71" fmla="*/ 27 h 91"/>
                <a:gd name="T72" fmla="*/ 16 w 97"/>
                <a:gd name="T73" fmla="*/ 23 h 91"/>
                <a:gd name="T74" fmla="*/ 0 w 97"/>
                <a:gd name="T75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91">
                  <a:moveTo>
                    <a:pt x="18" y="0"/>
                  </a:moveTo>
                  <a:cubicBezTo>
                    <a:pt x="12" y="0"/>
                    <a:pt x="8" y="4"/>
                    <a:pt x="8" y="10"/>
                  </a:cubicBezTo>
                  <a:cubicBezTo>
                    <a:pt x="8" y="16"/>
                    <a:pt x="12" y="20"/>
                    <a:pt x="18" y="20"/>
                  </a:cubicBezTo>
                  <a:cubicBezTo>
                    <a:pt x="24" y="20"/>
                    <a:pt x="28" y="16"/>
                    <a:pt x="28" y="10"/>
                  </a:cubicBezTo>
                  <a:cubicBezTo>
                    <a:pt x="28" y="4"/>
                    <a:pt x="24" y="0"/>
                    <a:pt x="18" y="0"/>
                  </a:cubicBezTo>
                  <a:close/>
                  <a:moveTo>
                    <a:pt x="41" y="45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3" y="86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86"/>
                    <a:pt x="43" y="86"/>
                    <a:pt x="43" y="86"/>
                  </a:cubicBezTo>
                  <a:close/>
                  <a:moveTo>
                    <a:pt x="63" y="68"/>
                  </a:moveTo>
                  <a:cubicBezTo>
                    <a:pt x="93" y="68"/>
                    <a:pt x="93" y="68"/>
                    <a:pt x="93" y="6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0" y="50"/>
                  </a:moveTo>
                  <a:cubicBezTo>
                    <a:pt x="7" y="55"/>
                    <a:pt x="7" y="55"/>
                    <a:pt x="7" y="55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5" y="23"/>
                    <a:pt x="5" y="23"/>
                    <a:pt x="5" y="23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4250028" y="2109990"/>
            <a:ext cx="1455312" cy="1455312"/>
          </a:xfrm>
          <a:prstGeom prst="ellipse">
            <a:avLst/>
          </a:prstGeom>
          <a:solidFill>
            <a:srgbClr val="2D476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456349" y="1594834"/>
            <a:ext cx="2485623" cy="2485623"/>
          </a:xfrm>
          <a:prstGeom prst="ellipse">
            <a:avLst/>
          </a:prstGeom>
          <a:solidFill>
            <a:srgbClr val="2D476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728692" y="3103809"/>
            <a:ext cx="1953295" cy="1953295"/>
          </a:xfrm>
          <a:prstGeom prst="ellipse">
            <a:avLst/>
          </a:prstGeom>
          <a:solidFill>
            <a:srgbClr val="AEC4D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587192" y="2588654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+mn-ea"/>
              </a:rPr>
              <a:t>项目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1</a:t>
            </a:r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08668" y="2573766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+mn-ea"/>
              </a:rPr>
              <a:t>项目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2</a:t>
            </a:r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314847" y="389579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2D4762"/>
                </a:solidFill>
                <a:latin typeface="+mn-ea"/>
              </a:rPr>
              <a:t>项目</a:t>
            </a:r>
            <a:r>
              <a:rPr lang="en-US" altLang="zh-CN" dirty="0">
                <a:solidFill>
                  <a:srgbClr val="2D4762"/>
                </a:solidFill>
                <a:latin typeface="+mn-ea"/>
              </a:rPr>
              <a:t>3</a:t>
            </a:r>
            <a:endParaRPr lang="zh-CN" altLang="en-US" dirty="0">
              <a:solidFill>
                <a:srgbClr val="2D4762"/>
              </a:solidFill>
              <a:latin typeface="+mn-ea"/>
            </a:endParaRPr>
          </a:p>
        </p:txBody>
      </p:sp>
      <p:sp>
        <p:nvSpPr>
          <p:cNvPr id="16" name="右弧形箭头 15"/>
          <p:cNvSpPr/>
          <p:nvPr/>
        </p:nvSpPr>
        <p:spPr>
          <a:xfrm rot="9420170">
            <a:off x="3868902" y="3443392"/>
            <a:ext cx="595099" cy="1304337"/>
          </a:xfrm>
          <a:prstGeom prst="curvedLeftArrow">
            <a:avLst/>
          </a:prstGeom>
          <a:solidFill>
            <a:srgbClr val="2D4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481118" y="426512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2D4762"/>
                </a:solidFill>
              </a:rPr>
              <a:t>补充性文字</a:t>
            </a:r>
          </a:p>
        </p:txBody>
      </p:sp>
      <p:cxnSp>
        <p:nvCxnSpPr>
          <p:cNvPr id="18" name="直接箭头连接符 17"/>
          <p:cNvCxnSpPr>
            <a:stCxn id="10" idx="2"/>
          </p:cNvCxnSpPr>
          <p:nvPr/>
        </p:nvCxnSpPr>
        <p:spPr>
          <a:xfrm flipH="1" flipV="1">
            <a:off x="1859018" y="2837645"/>
            <a:ext cx="2391010" cy="1"/>
          </a:xfrm>
          <a:prstGeom prst="straightConnector1">
            <a:avLst/>
          </a:prstGeom>
          <a:ln w="12700">
            <a:solidFill>
              <a:srgbClr val="FA856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V="1">
            <a:off x="7941972" y="2837645"/>
            <a:ext cx="2391010" cy="1"/>
          </a:xfrm>
          <a:prstGeom prst="straightConnector1">
            <a:avLst/>
          </a:prstGeom>
          <a:ln w="12700">
            <a:solidFill>
              <a:srgbClr val="FA856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5692459" y="5044225"/>
            <a:ext cx="0" cy="1339401"/>
          </a:xfrm>
          <a:prstGeom prst="straightConnector1">
            <a:avLst/>
          </a:prstGeom>
          <a:ln w="12700">
            <a:solidFill>
              <a:srgbClr val="FA856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2304581" y="1626287"/>
            <a:ext cx="1937599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pPr algn="just"/>
            <a:r>
              <a:rPr lang="zh-CN" altLang="en-US" dirty="0"/>
              <a:t>在这里键入目录页说明，在这里键入目录页说明，在这里键入目录页说明，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168677" y="1620592"/>
            <a:ext cx="1937599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pPr algn="just"/>
            <a:r>
              <a:rPr lang="zh-CN" altLang="en-US" dirty="0"/>
              <a:t>在这里键入目录页说明，在这里键入目录页说明，在这里键入目录页说明，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700308" y="5081847"/>
            <a:ext cx="1937599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pPr algn="just"/>
            <a:r>
              <a:rPr lang="zh-CN" altLang="en-US" dirty="0"/>
              <a:t>在这里键入目录页说明，在这里键入目录页说明，在这里键入目录页说明，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16200000">
            <a:off x="2033893" y="2218063"/>
            <a:ext cx="1569133" cy="2075147"/>
          </a:xfrm>
          <a:custGeom>
            <a:avLst/>
            <a:gdLst>
              <a:gd name="connsiteX0" fmla="*/ 881353 w 1762708"/>
              <a:gd name="connsiteY0" fmla="*/ 0 h 2331146"/>
              <a:gd name="connsiteX1" fmla="*/ 881354 w 1762708"/>
              <a:gd name="connsiteY1" fmla="*/ 0 h 2331146"/>
              <a:gd name="connsiteX2" fmla="*/ 881354 w 1762708"/>
              <a:gd name="connsiteY2" fmla="*/ 0 h 2331146"/>
              <a:gd name="connsiteX3" fmla="*/ 1762708 w 1762708"/>
              <a:gd name="connsiteY3" fmla="*/ 881354 h 2331146"/>
              <a:gd name="connsiteX4" fmla="*/ 1374127 w 1762708"/>
              <a:gd name="connsiteY4" fmla="*/ 1612187 h 2331146"/>
              <a:gd name="connsiteX5" fmla="*/ 1372283 w 1762708"/>
              <a:gd name="connsiteY5" fmla="*/ 1613188 h 2331146"/>
              <a:gd name="connsiteX6" fmla="*/ 1372283 w 1762708"/>
              <a:gd name="connsiteY6" fmla="*/ 1855121 h 2331146"/>
              <a:gd name="connsiteX7" fmla="*/ 1503445 w 1762708"/>
              <a:gd name="connsiteY7" fmla="*/ 1855121 h 2331146"/>
              <a:gd name="connsiteX8" fmla="*/ 881353 w 1762708"/>
              <a:gd name="connsiteY8" fmla="*/ 2331146 h 2331146"/>
              <a:gd name="connsiteX9" fmla="*/ 259261 w 1762708"/>
              <a:gd name="connsiteY9" fmla="*/ 1855121 h 2331146"/>
              <a:gd name="connsiteX10" fmla="*/ 390423 w 1762708"/>
              <a:gd name="connsiteY10" fmla="*/ 1855121 h 2331146"/>
              <a:gd name="connsiteX11" fmla="*/ 390423 w 1762708"/>
              <a:gd name="connsiteY11" fmla="*/ 1613187 h 2331146"/>
              <a:gd name="connsiteX12" fmla="*/ 388581 w 1762708"/>
              <a:gd name="connsiteY12" fmla="*/ 1612187 h 2331146"/>
              <a:gd name="connsiteX13" fmla="*/ 0 w 1762708"/>
              <a:gd name="connsiteY13" fmla="*/ 881354 h 2331146"/>
              <a:gd name="connsiteX14" fmla="*/ 703731 w 1762708"/>
              <a:gd name="connsiteY14" fmla="*/ 17906 h 2331146"/>
              <a:gd name="connsiteX15" fmla="*/ 717461 w 1762708"/>
              <a:gd name="connsiteY15" fmla="*/ 16522 h 2331146"/>
              <a:gd name="connsiteX16" fmla="*/ 717462 w 1762708"/>
              <a:gd name="connsiteY16" fmla="*/ 16522 h 2331146"/>
              <a:gd name="connsiteX17" fmla="*/ 881353 w 1762708"/>
              <a:gd name="connsiteY17" fmla="*/ 0 h 233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2708" h="2331146">
                <a:moveTo>
                  <a:pt x="881353" y="0"/>
                </a:moveTo>
                <a:lnTo>
                  <a:pt x="881354" y="0"/>
                </a:lnTo>
                <a:lnTo>
                  <a:pt x="881354" y="0"/>
                </a:lnTo>
                <a:cubicBezTo>
                  <a:pt x="1368112" y="0"/>
                  <a:pt x="1762708" y="394596"/>
                  <a:pt x="1762708" y="881354"/>
                </a:cubicBezTo>
                <a:cubicBezTo>
                  <a:pt x="1762708" y="1185578"/>
                  <a:pt x="1608569" y="1453801"/>
                  <a:pt x="1374127" y="1612187"/>
                </a:cubicBezTo>
                <a:lnTo>
                  <a:pt x="1372283" y="1613188"/>
                </a:lnTo>
                <a:lnTo>
                  <a:pt x="1372283" y="1855121"/>
                </a:lnTo>
                <a:lnTo>
                  <a:pt x="1503445" y="1855121"/>
                </a:lnTo>
                <a:lnTo>
                  <a:pt x="881353" y="2331146"/>
                </a:lnTo>
                <a:lnTo>
                  <a:pt x="259261" y="1855121"/>
                </a:lnTo>
                <a:lnTo>
                  <a:pt x="390423" y="1855121"/>
                </a:lnTo>
                <a:lnTo>
                  <a:pt x="390423" y="1613187"/>
                </a:lnTo>
                <a:lnTo>
                  <a:pt x="388581" y="1612187"/>
                </a:lnTo>
                <a:cubicBezTo>
                  <a:pt x="154139" y="1453801"/>
                  <a:pt x="0" y="1185578"/>
                  <a:pt x="0" y="881354"/>
                </a:cubicBezTo>
                <a:cubicBezTo>
                  <a:pt x="0" y="455441"/>
                  <a:pt x="302113" y="100089"/>
                  <a:pt x="703731" y="17906"/>
                </a:cubicBezTo>
                <a:lnTo>
                  <a:pt x="717461" y="16522"/>
                </a:lnTo>
                <a:lnTo>
                  <a:pt x="717462" y="16522"/>
                </a:lnTo>
                <a:cubicBezTo>
                  <a:pt x="770400" y="5689"/>
                  <a:pt x="825213" y="0"/>
                  <a:pt x="881353" y="0"/>
                </a:cubicBezTo>
                <a:close/>
              </a:path>
            </a:pathLst>
          </a:custGeom>
          <a:solidFill>
            <a:srgbClr val="2D4762"/>
          </a:solidFill>
          <a:ln w="14288" cap="flat">
            <a:noFill/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1974132" y="2656826"/>
            <a:ext cx="1197621" cy="1197622"/>
          </a:xfrm>
          <a:prstGeom prst="ellipse">
            <a:avLst/>
          </a:pr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28575" cap="flat" cmpd="sng" algn="ctr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outerShdw blurRad="279400" dist="165100" dir="2700000" algn="t" rotWithShape="0">
              <a:prstClr val="black">
                <a:alpha val="35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任意多边形 3"/>
          <p:cNvSpPr/>
          <p:nvPr/>
        </p:nvSpPr>
        <p:spPr>
          <a:xfrm rot="16200000">
            <a:off x="4218920" y="2218064"/>
            <a:ext cx="1569133" cy="2075147"/>
          </a:xfrm>
          <a:custGeom>
            <a:avLst/>
            <a:gdLst>
              <a:gd name="connsiteX0" fmla="*/ 881353 w 1762708"/>
              <a:gd name="connsiteY0" fmla="*/ 0 h 2331146"/>
              <a:gd name="connsiteX1" fmla="*/ 881354 w 1762708"/>
              <a:gd name="connsiteY1" fmla="*/ 0 h 2331146"/>
              <a:gd name="connsiteX2" fmla="*/ 881354 w 1762708"/>
              <a:gd name="connsiteY2" fmla="*/ 0 h 2331146"/>
              <a:gd name="connsiteX3" fmla="*/ 1762708 w 1762708"/>
              <a:gd name="connsiteY3" fmla="*/ 881354 h 2331146"/>
              <a:gd name="connsiteX4" fmla="*/ 1374127 w 1762708"/>
              <a:gd name="connsiteY4" fmla="*/ 1612187 h 2331146"/>
              <a:gd name="connsiteX5" fmla="*/ 1372283 w 1762708"/>
              <a:gd name="connsiteY5" fmla="*/ 1613188 h 2331146"/>
              <a:gd name="connsiteX6" fmla="*/ 1372283 w 1762708"/>
              <a:gd name="connsiteY6" fmla="*/ 1855121 h 2331146"/>
              <a:gd name="connsiteX7" fmla="*/ 1503445 w 1762708"/>
              <a:gd name="connsiteY7" fmla="*/ 1855121 h 2331146"/>
              <a:gd name="connsiteX8" fmla="*/ 881353 w 1762708"/>
              <a:gd name="connsiteY8" fmla="*/ 2331146 h 2331146"/>
              <a:gd name="connsiteX9" fmla="*/ 259261 w 1762708"/>
              <a:gd name="connsiteY9" fmla="*/ 1855121 h 2331146"/>
              <a:gd name="connsiteX10" fmla="*/ 390423 w 1762708"/>
              <a:gd name="connsiteY10" fmla="*/ 1855121 h 2331146"/>
              <a:gd name="connsiteX11" fmla="*/ 390423 w 1762708"/>
              <a:gd name="connsiteY11" fmla="*/ 1613187 h 2331146"/>
              <a:gd name="connsiteX12" fmla="*/ 388581 w 1762708"/>
              <a:gd name="connsiteY12" fmla="*/ 1612187 h 2331146"/>
              <a:gd name="connsiteX13" fmla="*/ 0 w 1762708"/>
              <a:gd name="connsiteY13" fmla="*/ 881354 h 2331146"/>
              <a:gd name="connsiteX14" fmla="*/ 703731 w 1762708"/>
              <a:gd name="connsiteY14" fmla="*/ 17906 h 2331146"/>
              <a:gd name="connsiteX15" fmla="*/ 717461 w 1762708"/>
              <a:gd name="connsiteY15" fmla="*/ 16522 h 2331146"/>
              <a:gd name="connsiteX16" fmla="*/ 717462 w 1762708"/>
              <a:gd name="connsiteY16" fmla="*/ 16522 h 2331146"/>
              <a:gd name="connsiteX17" fmla="*/ 881353 w 1762708"/>
              <a:gd name="connsiteY17" fmla="*/ 0 h 233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2708" h="2331146">
                <a:moveTo>
                  <a:pt x="881353" y="0"/>
                </a:moveTo>
                <a:lnTo>
                  <a:pt x="881354" y="0"/>
                </a:lnTo>
                <a:lnTo>
                  <a:pt x="881354" y="0"/>
                </a:lnTo>
                <a:cubicBezTo>
                  <a:pt x="1368112" y="0"/>
                  <a:pt x="1762708" y="394596"/>
                  <a:pt x="1762708" y="881354"/>
                </a:cubicBezTo>
                <a:cubicBezTo>
                  <a:pt x="1762708" y="1185578"/>
                  <a:pt x="1608569" y="1453801"/>
                  <a:pt x="1374127" y="1612187"/>
                </a:cubicBezTo>
                <a:lnTo>
                  <a:pt x="1372283" y="1613188"/>
                </a:lnTo>
                <a:lnTo>
                  <a:pt x="1372283" y="1855121"/>
                </a:lnTo>
                <a:lnTo>
                  <a:pt x="1503445" y="1855121"/>
                </a:lnTo>
                <a:lnTo>
                  <a:pt x="881353" y="2331146"/>
                </a:lnTo>
                <a:lnTo>
                  <a:pt x="259261" y="1855121"/>
                </a:lnTo>
                <a:lnTo>
                  <a:pt x="390423" y="1855121"/>
                </a:lnTo>
                <a:lnTo>
                  <a:pt x="390423" y="1613187"/>
                </a:lnTo>
                <a:lnTo>
                  <a:pt x="388581" y="1612187"/>
                </a:lnTo>
                <a:cubicBezTo>
                  <a:pt x="154139" y="1453801"/>
                  <a:pt x="0" y="1185578"/>
                  <a:pt x="0" y="881354"/>
                </a:cubicBezTo>
                <a:cubicBezTo>
                  <a:pt x="0" y="455441"/>
                  <a:pt x="302113" y="100089"/>
                  <a:pt x="703731" y="17906"/>
                </a:cubicBezTo>
                <a:lnTo>
                  <a:pt x="717461" y="16522"/>
                </a:lnTo>
                <a:lnTo>
                  <a:pt x="717462" y="16522"/>
                </a:lnTo>
                <a:cubicBezTo>
                  <a:pt x="770400" y="5689"/>
                  <a:pt x="825213" y="0"/>
                  <a:pt x="881353" y="0"/>
                </a:cubicBezTo>
                <a:close/>
              </a:path>
            </a:pathLst>
          </a:custGeom>
          <a:solidFill>
            <a:srgbClr val="83A5C7"/>
          </a:solidFill>
          <a:ln w="14288" cap="flat">
            <a:noFill/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159159" y="2656827"/>
            <a:ext cx="1197621" cy="1197622"/>
          </a:xfrm>
          <a:prstGeom prst="ellipse">
            <a:avLst/>
          </a:pr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28575" cap="flat" cmpd="sng" algn="ctr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outerShdw blurRad="279400" dist="165100" dir="2700000" algn="t" rotWithShape="0">
              <a:prstClr val="black">
                <a:alpha val="35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任意多边形 5"/>
          <p:cNvSpPr/>
          <p:nvPr/>
        </p:nvSpPr>
        <p:spPr>
          <a:xfrm rot="16200000">
            <a:off x="6403947" y="2218064"/>
            <a:ext cx="1569133" cy="2075147"/>
          </a:xfrm>
          <a:custGeom>
            <a:avLst/>
            <a:gdLst>
              <a:gd name="connsiteX0" fmla="*/ 881353 w 1762708"/>
              <a:gd name="connsiteY0" fmla="*/ 0 h 2331146"/>
              <a:gd name="connsiteX1" fmla="*/ 881354 w 1762708"/>
              <a:gd name="connsiteY1" fmla="*/ 0 h 2331146"/>
              <a:gd name="connsiteX2" fmla="*/ 881354 w 1762708"/>
              <a:gd name="connsiteY2" fmla="*/ 0 h 2331146"/>
              <a:gd name="connsiteX3" fmla="*/ 1762708 w 1762708"/>
              <a:gd name="connsiteY3" fmla="*/ 881354 h 2331146"/>
              <a:gd name="connsiteX4" fmla="*/ 1374127 w 1762708"/>
              <a:gd name="connsiteY4" fmla="*/ 1612187 h 2331146"/>
              <a:gd name="connsiteX5" fmla="*/ 1372283 w 1762708"/>
              <a:gd name="connsiteY5" fmla="*/ 1613188 h 2331146"/>
              <a:gd name="connsiteX6" fmla="*/ 1372283 w 1762708"/>
              <a:gd name="connsiteY6" fmla="*/ 1855121 h 2331146"/>
              <a:gd name="connsiteX7" fmla="*/ 1503445 w 1762708"/>
              <a:gd name="connsiteY7" fmla="*/ 1855121 h 2331146"/>
              <a:gd name="connsiteX8" fmla="*/ 881353 w 1762708"/>
              <a:gd name="connsiteY8" fmla="*/ 2331146 h 2331146"/>
              <a:gd name="connsiteX9" fmla="*/ 259261 w 1762708"/>
              <a:gd name="connsiteY9" fmla="*/ 1855121 h 2331146"/>
              <a:gd name="connsiteX10" fmla="*/ 390423 w 1762708"/>
              <a:gd name="connsiteY10" fmla="*/ 1855121 h 2331146"/>
              <a:gd name="connsiteX11" fmla="*/ 390423 w 1762708"/>
              <a:gd name="connsiteY11" fmla="*/ 1613187 h 2331146"/>
              <a:gd name="connsiteX12" fmla="*/ 388581 w 1762708"/>
              <a:gd name="connsiteY12" fmla="*/ 1612187 h 2331146"/>
              <a:gd name="connsiteX13" fmla="*/ 0 w 1762708"/>
              <a:gd name="connsiteY13" fmla="*/ 881354 h 2331146"/>
              <a:gd name="connsiteX14" fmla="*/ 703731 w 1762708"/>
              <a:gd name="connsiteY14" fmla="*/ 17906 h 2331146"/>
              <a:gd name="connsiteX15" fmla="*/ 717461 w 1762708"/>
              <a:gd name="connsiteY15" fmla="*/ 16522 h 2331146"/>
              <a:gd name="connsiteX16" fmla="*/ 717462 w 1762708"/>
              <a:gd name="connsiteY16" fmla="*/ 16522 h 2331146"/>
              <a:gd name="connsiteX17" fmla="*/ 881353 w 1762708"/>
              <a:gd name="connsiteY17" fmla="*/ 0 h 233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2708" h="2331146">
                <a:moveTo>
                  <a:pt x="881353" y="0"/>
                </a:moveTo>
                <a:lnTo>
                  <a:pt x="881354" y="0"/>
                </a:lnTo>
                <a:lnTo>
                  <a:pt x="881354" y="0"/>
                </a:lnTo>
                <a:cubicBezTo>
                  <a:pt x="1368112" y="0"/>
                  <a:pt x="1762708" y="394596"/>
                  <a:pt x="1762708" y="881354"/>
                </a:cubicBezTo>
                <a:cubicBezTo>
                  <a:pt x="1762708" y="1185578"/>
                  <a:pt x="1608569" y="1453801"/>
                  <a:pt x="1374127" y="1612187"/>
                </a:cubicBezTo>
                <a:lnTo>
                  <a:pt x="1372283" y="1613188"/>
                </a:lnTo>
                <a:lnTo>
                  <a:pt x="1372283" y="1855121"/>
                </a:lnTo>
                <a:lnTo>
                  <a:pt x="1503445" y="1855121"/>
                </a:lnTo>
                <a:lnTo>
                  <a:pt x="881353" y="2331146"/>
                </a:lnTo>
                <a:lnTo>
                  <a:pt x="259261" y="1855121"/>
                </a:lnTo>
                <a:lnTo>
                  <a:pt x="390423" y="1855121"/>
                </a:lnTo>
                <a:lnTo>
                  <a:pt x="390423" y="1613187"/>
                </a:lnTo>
                <a:lnTo>
                  <a:pt x="388581" y="1612187"/>
                </a:lnTo>
                <a:cubicBezTo>
                  <a:pt x="154139" y="1453801"/>
                  <a:pt x="0" y="1185578"/>
                  <a:pt x="0" y="881354"/>
                </a:cubicBezTo>
                <a:cubicBezTo>
                  <a:pt x="0" y="455441"/>
                  <a:pt x="302113" y="100089"/>
                  <a:pt x="703731" y="17906"/>
                </a:cubicBezTo>
                <a:lnTo>
                  <a:pt x="717461" y="16522"/>
                </a:lnTo>
                <a:lnTo>
                  <a:pt x="717462" y="16522"/>
                </a:lnTo>
                <a:cubicBezTo>
                  <a:pt x="770400" y="5689"/>
                  <a:pt x="825213" y="0"/>
                  <a:pt x="881353" y="0"/>
                </a:cubicBezTo>
                <a:close/>
              </a:path>
            </a:pathLst>
          </a:custGeom>
          <a:solidFill>
            <a:srgbClr val="AEC4DA"/>
          </a:solidFill>
          <a:ln w="14288" cap="flat">
            <a:noFill/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344186" y="2656827"/>
            <a:ext cx="1197621" cy="1197622"/>
          </a:xfrm>
          <a:prstGeom prst="ellipse">
            <a:avLst/>
          </a:pr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28575" cap="flat" cmpd="sng" algn="ctr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outerShdw blurRad="279400" dist="165100" dir="2700000" algn="t" rotWithShape="0">
              <a:prstClr val="black">
                <a:alpha val="35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 rot="16200000">
            <a:off x="8588973" y="2218064"/>
            <a:ext cx="1569133" cy="2075147"/>
          </a:xfrm>
          <a:custGeom>
            <a:avLst/>
            <a:gdLst>
              <a:gd name="connsiteX0" fmla="*/ 881353 w 1762708"/>
              <a:gd name="connsiteY0" fmla="*/ 0 h 2331146"/>
              <a:gd name="connsiteX1" fmla="*/ 881354 w 1762708"/>
              <a:gd name="connsiteY1" fmla="*/ 0 h 2331146"/>
              <a:gd name="connsiteX2" fmla="*/ 881354 w 1762708"/>
              <a:gd name="connsiteY2" fmla="*/ 0 h 2331146"/>
              <a:gd name="connsiteX3" fmla="*/ 1762708 w 1762708"/>
              <a:gd name="connsiteY3" fmla="*/ 881354 h 2331146"/>
              <a:gd name="connsiteX4" fmla="*/ 1374127 w 1762708"/>
              <a:gd name="connsiteY4" fmla="*/ 1612187 h 2331146"/>
              <a:gd name="connsiteX5" fmla="*/ 1372283 w 1762708"/>
              <a:gd name="connsiteY5" fmla="*/ 1613188 h 2331146"/>
              <a:gd name="connsiteX6" fmla="*/ 1372283 w 1762708"/>
              <a:gd name="connsiteY6" fmla="*/ 1855121 h 2331146"/>
              <a:gd name="connsiteX7" fmla="*/ 1503445 w 1762708"/>
              <a:gd name="connsiteY7" fmla="*/ 1855121 h 2331146"/>
              <a:gd name="connsiteX8" fmla="*/ 881353 w 1762708"/>
              <a:gd name="connsiteY8" fmla="*/ 2331146 h 2331146"/>
              <a:gd name="connsiteX9" fmla="*/ 259261 w 1762708"/>
              <a:gd name="connsiteY9" fmla="*/ 1855121 h 2331146"/>
              <a:gd name="connsiteX10" fmla="*/ 390423 w 1762708"/>
              <a:gd name="connsiteY10" fmla="*/ 1855121 h 2331146"/>
              <a:gd name="connsiteX11" fmla="*/ 390423 w 1762708"/>
              <a:gd name="connsiteY11" fmla="*/ 1613187 h 2331146"/>
              <a:gd name="connsiteX12" fmla="*/ 388581 w 1762708"/>
              <a:gd name="connsiteY12" fmla="*/ 1612187 h 2331146"/>
              <a:gd name="connsiteX13" fmla="*/ 0 w 1762708"/>
              <a:gd name="connsiteY13" fmla="*/ 881354 h 2331146"/>
              <a:gd name="connsiteX14" fmla="*/ 703731 w 1762708"/>
              <a:gd name="connsiteY14" fmla="*/ 17906 h 2331146"/>
              <a:gd name="connsiteX15" fmla="*/ 717461 w 1762708"/>
              <a:gd name="connsiteY15" fmla="*/ 16522 h 2331146"/>
              <a:gd name="connsiteX16" fmla="*/ 717462 w 1762708"/>
              <a:gd name="connsiteY16" fmla="*/ 16522 h 2331146"/>
              <a:gd name="connsiteX17" fmla="*/ 881353 w 1762708"/>
              <a:gd name="connsiteY17" fmla="*/ 0 h 233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2708" h="2331146">
                <a:moveTo>
                  <a:pt x="881353" y="0"/>
                </a:moveTo>
                <a:lnTo>
                  <a:pt x="881354" y="0"/>
                </a:lnTo>
                <a:lnTo>
                  <a:pt x="881354" y="0"/>
                </a:lnTo>
                <a:cubicBezTo>
                  <a:pt x="1368112" y="0"/>
                  <a:pt x="1762708" y="394596"/>
                  <a:pt x="1762708" y="881354"/>
                </a:cubicBezTo>
                <a:cubicBezTo>
                  <a:pt x="1762708" y="1185578"/>
                  <a:pt x="1608569" y="1453801"/>
                  <a:pt x="1374127" y="1612187"/>
                </a:cubicBezTo>
                <a:lnTo>
                  <a:pt x="1372283" y="1613188"/>
                </a:lnTo>
                <a:lnTo>
                  <a:pt x="1372283" y="1855121"/>
                </a:lnTo>
                <a:lnTo>
                  <a:pt x="1503445" y="1855121"/>
                </a:lnTo>
                <a:lnTo>
                  <a:pt x="881353" y="2331146"/>
                </a:lnTo>
                <a:lnTo>
                  <a:pt x="259261" y="1855121"/>
                </a:lnTo>
                <a:lnTo>
                  <a:pt x="390423" y="1855121"/>
                </a:lnTo>
                <a:lnTo>
                  <a:pt x="390423" y="1613187"/>
                </a:lnTo>
                <a:lnTo>
                  <a:pt x="388581" y="1612187"/>
                </a:lnTo>
                <a:cubicBezTo>
                  <a:pt x="154139" y="1453801"/>
                  <a:pt x="0" y="1185578"/>
                  <a:pt x="0" y="881354"/>
                </a:cubicBezTo>
                <a:cubicBezTo>
                  <a:pt x="0" y="455441"/>
                  <a:pt x="302113" y="100089"/>
                  <a:pt x="703731" y="17906"/>
                </a:cubicBezTo>
                <a:lnTo>
                  <a:pt x="717461" y="16522"/>
                </a:lnTo>
                <a:lnTo>
                  <a:pt x="717462" y="16522"/>
                </a:lnTo>
                <a:cubicBezTo>
                  <a:pt x="770400" y="5689"/>
                  <a:pt x="825213" y="0"/>
                  <a:pt x="881353" y="0"/>
                </a:cubicBezTo>
                <a:close/>
              </a:path>
            </a:pathLst>
          </a:custGeom>
          <a:solidFill>
            <a:srgbClr val="FA8562"/>
          </a:solidFill>
          <a:ln w="14288" cap="flat">
            <a:noFill/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8529212" y="2656827"/>
            <a:ext cx="1197621" cy="1197622"/>
          </a:xfrm>
          <a:prstGeom prst="ellipse">
            <a:avLst/>
          </a:pr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28575" cap="flat" cmpd="sng" algn="ctr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outerShdw blurRad="279400" dist="165100" dir="2700000" algn="t" rotWithShape="0">
              <a:prstClr val="black">
                <a:alpha val="35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151669" y="2785505"/>
            <a:ext cx="7873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STEP</a:t>
            </a:r>
          </a:p>
          <a:p>
            <a:pPr algn="ctr"/>
            <a:r>
              <a:rPr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01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316278" y="2785505"/>
            <a:ext cx="7873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STEP</a:t>
            </a:r>
          </a:p>
          <a:p>
            <a:pPr algn="ctr"/>
            <a:r>
              <a:rPr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02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522273" y="2785505"/>
            <a:ext cx="7873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STEP</a:t>
            </a:r>
          </a:p>
          <a:p>
            <a:pPr algn="ctr"/>
            <a:r>
              <a:rPr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03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727554" y="2785505"/>
            <a:ext cx="7873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STEP</a:t>
            </a:r>
          </a:p>
          <a:p>
            <a:pPr algn="ctr"/>
            <a:r>
              <a:rPr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04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4" name="文本框 48"/>
          <p:cNvSpPr>
            <a:spLocks noChangeArrowheads="1"/>
          </p:cNvSpPr>
          <p:nvPr/>
        </p:nvSpPr>
        <p:spPr bwMode="auto">
          <a:xfrm>
            <a:off x="1780886" y="1806069"/>
            <a:ext cx="2029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rgbClr val="2D476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在这里键入小标题</a:t>
            </a:r>
            <a:endParaRPr lang="zh-CN" altLang="en-US" dirty="0">
              <a:solidFill>
                <a:srgbClr val="2D4762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80886" y="2082074"/>
            <a:ext cx="301683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r>
              <a:rPr lang="zh-CN" altLang="en-US" dirty="0"/>
              <a:t>在这里键入说明，在这里键入说明。</a:t>
            </a:r>
          </a:p>
        </p:txBody>
      </p:sp>
      <p:sp>
        <p:nvSpPr>
          <p:cNvPr id="16" name="文本框 48"/>
          <p:cNvSpPr>
            <a:spLocks noChangeArrowheads="1"/>
          </p:cNvSpPr>
          <p:nvPr/>
        </p:nvSpPr>
        <p:spPr bwMode="auto">
          <a:xfrm>
            <a:off x="3965913" y="4175466"/>
            <a:ext cx="2029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rgbClr val="2D476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在这里键入小标题</a:t>
            </a:r>
            <a:endParaRPr lang="zh-CN" altLang="en-US" dirty="0">
              <a:solidFill>
                <a:srgbClr val="2D4762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965913" y="4451471"/>
            <a:ext cx="301683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r>
              <a:rPr lang="zh-CN" altLang="en-US" dirty="0"/>
              <a:t>在这里键入说明，在这里键入说明。</a:t>
            </a:r>
          </a:p>
        </p:txBody>
      </p:sp>
      <p:sp>
        <p:nvSpPr>
          <p:cNvPr id="18" name="文本框 48"/>
          <p:cNvSpPr>
            <a:spLocks noChangeArrowheads="1"/>
          </p:cNvSpPr>
          <p:nvPr/>
        </p:nvSpPr>
        <p:spPr bwMode="auto">
          <a:xfrm>
            <a:off x="6150940" y="1806069"/>
            <a:ext cx="2029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rgbClr val="2D476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在这里键入小标题</a:t>
            </a:r>
            <a:endParaRPr lang="zh-CN" altLang="en-US" dirty="0">
              <a:solidFill>
                <a:srgbClr val="2D4762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150940" y="2082074"/>
            <a:ext cx="301683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r>
              <a:rPr lang="zh-CN" altLang="en-US" dirty="0"/>
              <a:t>在这里键入说明，在这里键入说明。</a:t>
            </a:r>
          </a:p>
        </p:txBody>
      </p:sp>
      <p:sp>
        <p:nvSpPr>
          <p:cNvPr id="20" name="文本框 48"/>
          <p:cNvSpPr>
            <a:spLocks noChangeArrowheads="1"/>
          </p:cNvSpPr>
          <p:nvPr/>
        </p:nvSpPr>
        <p:spPr bwMode="auto">
          <a:xfrm>
            <a:off x="8335966" y="4170481"/>
            <a:ext cx="2029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rgbClr val="2D476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在这里键入小标题</a:t>
            </a:r>
            <a:endParaRPr lang="zh-CN" altLang="en-US" dirty="0">
              <a:solidFill>
                <a:srgbClr val="2D4762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335966" y="4446486"/>
            <a:ext cx="301683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r>
              <a:rPr lang="zh-CN" altLang="en-US" dirty="0"/>
              <a:t>在这里键入说明，在这里键入说明。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950686" y="5512270"/>
            <a:ext cx="10290628" cy="0"/>
          </a:xfrm>
          <a:prstGeom prst="line">
            <a:avLst/>
          </a:prstGeom>
          <a:ln>
            <a:solidFill>
              <a:srgbClr val="FA856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1156690" y="5629023"/>
            <a:ext cx="9878620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r>
              <a:rPr lang="zh-CN" altLang="en-US" dirty="0"/>
              <a:t>在这里键入目录页说明，在这里键入目录页说明，在这里键入目录页说明，在这里键入目录页说明，在这里键入目录页说明。在这里键入目录页说明，在这里键入目录页说明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871" y="1949476"/>
            <a:ext cx="4268989" cy="2846559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grpSp>
        <p:nvGrpSpPr>
          <p:cNvPr id="3" name="组合 2"/>
          <p:cNvGrpSpPr/>
          <p:nvPr/>
        </p:nvGrpSpPr>
        <p:grpSpPr>
          <a:xfrm>
            <a:off x="1886197" y="2054280"/>
            <a:ext cx="548230" cy="547940"/>
            <a:chOff x="7618710" y="3833560"/>
            <a:chExt cx="548230" cy="547940"/>
          </a:xfrm>
          <a:solidFill>
            <a:srgbClr val="0070C0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auto">
            <a:xfrm>
              <a:off x="7618710" y="3833560"/>
              <a:ext cx="548230" cy="547940"/>
            </a:xfrm>
            <a:custGeom>
              <a:avLst/>
              <a:gdLst>
                <a:gd name="T0" fmla="*/ 34 w 68"/>
                <a:gd name="T1" fmla="*/ 0 h 68"/>
                <a:gd name="T2" fmla="*/ 0 w 68"/>
                <a:gd name="T3" fmla="*/ 34 h 68"/>
                <a:gd name="T4" fmla="*/ 34 w 68"/>
                <a:gd name="T5" fmla="*/ 68 h 68"/>
                <a:gd name="T6" fmla="*/ 68 w 68"/>
                <a:gd name="T7" fmla="*/ 34 h 68"/>
                <a:gd name="T8" fmla="*/ 34 w 68"/>
                <a:gd name="T9" fmla="*/ 0 h 68"/>
                <a:gd name="T10" fmla="*/ 34 w 68"/>
                <a:gd name="T11" fmla="*/ 48 h 68"/>
                <a:gd name="T12" fmla="*/ 19 w 68"/>
                <a:gd name="T13" fmla="*/ 34 h 68"/>
                <a:gd name="T14" fmla="*/ 34 w 68"/>
                <a:gd name="T15" fmla="*/ 19 h 68"/>
                <a:gd name="T16" fmla="*/ 49 w 68"/>
                <a:gd name="T17" fmla="*/ 34 h 68"/>
                <a:gd name="T18" fmla="*/ 34 w 68"/>
                <a:gd name="T19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68">
                  <a:moveTo>
                    <a:pt x="34" y="0"/>
                  </a:moveTo>
                  <a:cubicBezTo>
                    <a:pt x="15" y="0"/>
                    <a:pt x="0" y="15"/>
                    <a:pt x="0" y="34"/>
                  </a:cubicBezTo>
                  <a:cubicBezTo>
                    <a:pt x="0" y="52"/>
                    <a:pt x="15" y="68"/>
                    <a:pt x="34" y="68"/>
                  </a:cubicBezTo>
                  <a:cubicBezTo>
                    <a:pt x="53" y="68"/>
                    <a:pt x="68" y="52"/>
                    <a:pt x="68" y="34"/>
                  </a:cubicBezTo>
                  <a:cubicBezTo>
                    <a:pt x="68" y="15"/>
                    <a:pt x="53" y="0"/>
                    <a:pt x="34" y="0"/>
                  </a:cubicBezTo>
                  <a:close/>
                  <a:moveTo>
                    <a:pt x="34" y="48"/>
                  </a:moveTo>
                  <a:cubicBezTo>
                    <a:pt x="26" y="48"/>
                    <a:pt x="19" y="42"/>
                    <a:pt x="19" y="34"/>
                  </a:cubicBezTo>
                  <a:cubicBezTo>
                    <a:pt x="19" y="25"/>
                    <a:pt x="26" y="19"/>
                    <a:pt x="34" y="19"/>
                  </a:cubicBezTo>
                  <a:cubicBezTo>
                    <a:pt x="42" y="19"/>
                    <a:pt x="49" y="25"/>
                    <a:pt x="49" y="34"/>
                  </a:cubicBezTo>
                  <a:cubicBezTo>
                    <a:pt x="49" y="42"/>
                    <a:pt x="42" y="48"/>
                    <a:pt x="3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7779988" y="3994838"/>
              <a:ext cx="225674" cy="217552"/>
            </a:xfrm>
            <a:custGeom>
              <a:avLst/>
              <a:gdLst>
                <a:gd name="T0" fmla="*/ 14 w 28"/>
                <a:gd name="T1" fmla="*/ 0 h 27"/>
                <a:gd name="T2" fmla="*/ 0 w 28"/>
                <a:gd name="T3" fmla="*/ 14 h 27"/>
                <a:gd name="T4" fmla="*/ 14 w 28"/>
                <a:gd name="T5" fmla="*/ 27 h 27"/>
                <a:gd name="T6" fmla="*/ 28 w 28"/>
                <a:gd name="T7" fmla="*/ 14 h 27"/>
                <a:gd name="T8" fmla="*/ 14 w 28"/>
                <a:gd name="T9" fmla="*/ 0 h 27"/>
                <a:gd name="T10" fmla="*/ 14 w 28"/>
                <a:gd name="T11" fmla="*/ 22 h 27"/>
                <a:gd name="T12" fmla="*/ 6 w 28"/>
                <a:gd name="T13" fmla="*/ 14 h 27"/>
                <a:gd name="T14" fmla="*/ 14 w 28"/>
                <a:gd name="T15" fmla="*/ 5 h 27"/>
                <a:gd name="T16" fmla="*/ 22 w 28"/>
                <a:gd name="T17" fmla="*/ 14 h 27"/>
                <a:gd name="T18" fmla="*/ 14 w 28"/>
                <a:gd name="T19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7">
                  <a:moveTo>
                    <a:pt x="14" y="0"/>
                  </a:moveTo>
                  <a:cubicBezTo>
                    <a:pt x="7" y="0"/>
                    <a:pt x="0" y="6"/>
                    <a:pt x="0" y="14"/>
                  </a:cubicBezTo>
                  <a:cubicBezTo>
                    <a:pt x="0" y="21"/>
                    <a:pt x="7" y="27"/>
                    <a:pt x="14" y="27"/>
                  </a:cubicBezTo>
                  <a:cubicBezTo>
                    <a:pt x="22" y="27"/>
                    <a:pt x="28" y="21"/>
                    <a:pt x="28" y="14"/>
                  </a:cubicBezTo>
                  <a:cubicBezTo>
                    <a:pt x="28" y="6"/>
                    <a:pt x="22" y="0"/>
                    <a:pt x="14" y="0"/>
                  </a:cubicBezTo>
                  <a:close/>
                  <a:moveTo>
                    <a:pt x="14" y="22"/>
                  </a:moveTo>
                  <a:cubicBezTo>
                    <a:pt x="10" y="22"/>
                    <a:pt x="6" y="18"/>
                    <a:pt x="6" y="14"/>
                  </a:cubicBezTo>
                  <a:cubicBezTo>
                    <a:pt x="6" y="9"/>
                    <a:pt x="10" y="5"/>
                    <a:pt x="14" y="5"/>
                  </a:cubicBezTo>
                  <a:cubicBezTo>
                    <a:pt x="19" y="5"/>
                    <a:pt x="22" y="9"/>
                    <a:pt x="22" y="14"/>
                  </a:cubicBezTo>
                  <a:cubicBezTo>
                    <a:pt x="22" y="18"/>
                    <a:pt x="19" y="22"/>
                    <a:pt x="14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595705" y="2099099"/>
            <a:ext cx="3321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在这里输入你的文字</a:t>
            </a:r>
            <a:endParaRPr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7" name="Freeform 13"/>
          <p:cNvSpPr>
            <a:spLocks noEditPoints="1"/>
          </p:cNvSpPr>
          <p:nvPr/>
        </p:nvSpPr>
        <p:spPr bwMode="auto">
          <a:xfrm>
            <a:off x="1886197" y="3228714"/>
            <a:ext cx="570193" cy="606660"/>
          </a:xfrm>
          <a:custGeom>
            <a:avLst/>
            <a:gdLst>
              <a:gd name="T0" fmla="*/ 40 w 70"/>
              <a:gd name="T1" fmla="*/ 42 h 74"/>
              <a:gd name="T2" fmla="*/ 41 w 70"/>
              <a:gd name="T3" fmla="*/ 48 h 74"/>
              <a:gd name="T4" fmla="*/ 37 w 70"/>
              <a:gd name="T5" fmla="*/ 59 h 74"/>
              <a:gd name="T6" fmla="*/ 29 w 70"/>
              <a:gd name="T7" fmla="*/ 69 h 74"/>
              <a:gd name="T8" fmla="*/ 18 w 70"/>
              <a:gd name="T9" fmla="*/ 74 h 74"/>
              <a:gd name="T10" fmla="*/ 6 w 70"/>
              <a:gd name="T11" fmla="*/ 70 h 74"/>
              <a:gd name="T12" fmla="*/ 6 w 70"/>
              <a:gd name="T13" fmla="*/ 70 h 74"/>
              <a:gd name="T14" fmla="*/ 1 w 70"/>
              <a:gd name="T15" fmla="*/ 59 h 74"/>
              <a:gd name="T16" fmla="*/ 5 w 70"/>
              <a:gd name="T17" fmla="*/ 47 h 74"/>
              <a:gd name="T18" fmla="*/ 13 w 70"/>
              <a:gd name="T19" fmla="*/ 38 h 74"/>
              <a:gd name="T20" fmla="*/ 24 w 70"/>
              <a:gd name="T21" fmla="*/ 33 h 74"/>
              <a:gd name="T22" fmla="*/ 30 w 70"/>
              <a:gd name="T23" fmla="*/ 33 h 74"/>
              <a:gd name="T24" fmla="*/ 23 w 70"/>
              <a:gd name="T25" fmla="*/ 42 h 74"/>
              <a:gd name="T26" fmla="*/ 19 w 70"/>
              <a:gd name="T27" fmla="*/ 44 h 74"/>
              <a:gd name="T28" fmla="*/ 11 w 70"/>
              <a:gd name="T29" fmla="*/ 53 h 74"/>
              <a:gd name="T30" fmla="*/ 9 w 70"/>
              <a:gd name="T31" fmla="*/ 58 h 74"/>
              <a:gd name="T32" fmla="*/ 12 w 70"/>
              <a:gd name="T33" fmla="*/ 64 h 74"/>
              <a:gd name="T34" fmla="*/ 12 w 70"/>
              <a:gd name="T35" fmla="*/ 64 h 74"/>
              <a:gd name="T36" fmla="*/ 17 w 70"/>
              <a:gd name="T37" fmla="*/ 65 h 74"/>
              <a:gd name="T38" fmla="*/ 23 w 70"/>
              <a:gd name="T39" fmla="*/ 63 h 74"/>
              <a:gd name="T40" fmla="*/ 31 w 70"/>
              <a:gd name="T41" fmla="*/ 54 h 74"/>
              <a:gd name="T42" fmla="*/ 32 w 70"/>
              <a:gd name="T43" fmla="*/ 50 h 74"/>
              <a:gd name="T44" fmla="*/ 40 w 70"/>
              <a:gd name="T45" fmla="*/ 42 h 74"/>
              <a:gd name="T46" fmla="*/ 64 w 70"/>
              <a:gd name="T47" fmla="*/ 4 h 74"/>
              <a:gd name="T48" fmla="*/ 52 w 70"/>
              <a:gd name="T49" fmla="*/ 0 h 74"/>
              <a:gd name="T50" fmla="*/ 41 w 70"/>
              <a:gd name="T51" fmla="*/ 5 h 74"/>
              <a:gd name="T52" fmla="*/ 33 w 70"/>
              <a:gd name="T53" fmla="*/ 15 h 74"/>
              <a:gd name="T54" fmla="*/ 29 w 70"/>
              <a:gd name="T55" fmla="*/ 26 h 74"/>
              <a:gd name="T56" fmla="*/ 31 w 70"/>
              <a:gd name="T57" fmla="*/ 32 h 74"/>
              <a:gd name="T58" fmla="*/ 38 w 70"/>
              <a:gd name="T59" fmla="*/ 24 h 74"/>
              <a:gd name="T60" fmla="*/ 40 w 70"/>
              <a:gd name="T61" fmla="*/ 20 h 74"/>
              <a:gd name="T62" fmla="*/ 47 w 70"/>
              <a:gd name="T63" fmla="*/ 11 h 74"/>
              <a:gd name="T64" fmla="*/ 53 w 70"/>
              <a:gd name="T65" fmla="*/ 9 h 74"/>
              <a:gd name="T66" fmla="*/ 58 w 70"/>
              <a:gd name="T67" fmla="*/ 10 h 74"/>
              <a:gd name="T68" fmla="*/ 58 w 70"/>
              <a:gd name="T69" fmla="*/ 10 h 74"/>
              <a:gd name="T70" fmla="*/ 61 w 70"/>
              <a:gd name="T71" fmla="*/ 16 h 74"/>
              <a:gd name="T72" fmla="*/ 59 w 70"/>
              <a:gd name="T73" fmla="*/ 21 h 74"/>
              <a:gd name="T74" fmla="*/ 51 w 70"/>
              <a:gd name="T75" fmla="*/ 30 h 74"/>
              <a:gd name="T76" fmla="*/ 48 w 70"/>
              <a:gd name="T77" fmla="*/ 32 h 74"/>
              <a:gd name="T78" fmla="*/ 41 w 70"/>
              <a:gd name="T79" fmla="*/ 41 h 74"/>
              <a:gd name="T80" fmla="*/ 46 w 70"/>
              <a:gd name="T81" fmla="*/ 41 h 74"/>
              <a:gd name="T82" fmla="*/ 57 w 70"/>
              <a:gd name="T83" fmla="*/ 36 h 74"/>
              <a:gd name="T84" fmla="*/ 65 w 70"/>
              <a:gd name="T85" fmla="*/ 27 h 74"/>
              <a:gd name="T86" fmla="*/ 69 w 70"/>
              <a:gd name="T87" fmla="*/ 15 h 74"/>
              <a:gd name="T88" fmla="*/ 64 w 70"/>
              <a:gd name="T89" fmla="*/ 4 h 74"/>
              <a:gd name="T90" fmla="*/ 64 w 70"/>
              <a:gd name="T91" fmla="*/ 4 h 74"/>
              <a:gd name="T92" fmla="*/ 49 w 70"/>
              <a:gd name="T93" fmla="*/ 21 h 74"/>
              <a:gd name="T94" fmla="*/ 43 w 70"/>
              <a:gd name="T95" fmla="*/ 21 h 74"/>
              <a:gd name="T96" fmla="*/ 22 w 70"/>
              <a:gd name="T97" fmla="*/ 45 h 74"/>
              <a:gd name="T98" fmla="*/ 23 w 70"/>
              <a:gd name="T99" fmla="*/ 52 h 74"/>
              <a:gd name="T100" fmla="*/ 23 w 70"/>
              <a:gd name="T101" fmla="*/ 52 h 74"/>
              <a:gd name="T102" fmla="*/ 29 w 70"/>
              <a:gd name="T103" fmla="*/ 51 h 74"/>
              <a:gd name="T104" fmla="*/ 50 w 70"/>
              <a:gd name="T105" fmla="*/ 27 h 74"/>
              <a:gd name="T106" fmla="*/ 49 w 70"/>
              <a:gd name="T107" fmla="*/ 21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" h="74">
                <a:moveTo>
                  <a:pt x="40" y="42"/>
                </a:moveTo>
                <a:cubicBezTo>
                  <a:pt x="40" y="44"/>
                  <a:pt x="41" y="46"/>
                  <a:pt x="41" y="48"/>
                </a:cubicBezTo>
                <a:cubicBezTo>
                  <a:pt x="41" y="52"/>
                  <a:pt x="40" y="56"/>
                  <a:pt x="37" y="59"/>
                </a:cubicBezTo>
                <a:cubicBezTo>
                  <a:pt x="29" y="69"/>
                  <a:pt x="29" y="69"/>
                  <a:pt x="29" y="69"/>
                </a:cubicBezTo>
                <a:cubicBezTo>
                  <a:pt x="26" y="72"/>
                  <a:pt x="22" y="74"/>
                  <a:pt x="18" y="74"/>
                </a:cubicBezTo>
                <a:cubicBezTo>
                  <a:pt x="14" y="74"/>
                  <a:pt x="10" y="73"/>
                  <a:pt x="6" y="70"/>
                </a:cubicBezTo>
                <a:cubicBezTo>
                  <a:pt x="6" y="70"/>
                  <a:pt x="6" y="70"/>
                  <a:pt x="6" y="70"/>
                </a:cubicBezTo>
                <a:cubicBezTo>
                  <a:pt x="3" y="67"/>
                  <a:pt x="1" y="63"/>
                  <a:pt x="1" y="59"/>
                </a:cubicBezTo>
                <a:cubicBezTo>
                  <a:pt x="0" y="55"/>
                  <a:pt x="2" y="51"/>
                  <a:pt x="5" y="47"/>
                </a:cubicBezTo>
                <a:cubicBezTo>
                  <a:pt x="13" y="38"/>
                  <a:pt x="13" y="38"/>
                  <a:pt x="13" y="38"/>
                </a:cubicBezTo>
                <a:cubicBezTo>
                  <a:pt x="16" y="35"/>
                  <a:pt x="20" y="33"/>
                  <a:pt x="24" y="33"/>
                </a:cubicBezTo>
                <a:cubicBezTo>
                  <a:pt x="26" y="32"/>
                  <a:pt x="28" y="33"/>
                  <a:pt x="30" y="33"/>
                </a:cubicBezTo>
                <a:cubicBezTo>
                  <a:pt x="23" y="42"/>
                  <a:pt x="23" y="42"/>
                  <a:pt x="23" y="42"/>
                </a:cubicBezTo>
                <a:cubicBezTo>
                  <a:pt x="21" y="42"/>
                  <a:pt x="20" y="43"/>
                  <a:pt x="19" y="44"/>
                </a:cubicBezTo>
                <a:cubicBezTo>
                  <a:pt x="11" y="53"/>
                  <a:pt x="11" y="53"/>
                  <a:pt x="11" y="53"/>
                </a:cubicBezTo>
                <a:cubicBezTo>
                  <a:pt x="10" y="55"/>
                  <a:pt x="9" y="57"/>
                  <a:pt x="9" y="58"/>
                </a:cubicBezTo>
                <a:cubicBezTo>
                  <a:pt x="10" y="60"/>
                  <a:pt x="10" y="62"/>
                  <a:pt x="12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4" y="65"/>
                  <a:pt x="16" y="65"/>
                  <a:pt x="17" y="65"/>
                </a:cubicBezTo>
                <a:cubicBezTo>
                  <a:pt x="19" y="65"/>
                  <a:pt x="21" y="64"/>
                  <a:pt x="23" y="63"/>
                </a:cubicBezTo>
                <a:cubicBezTo>
                  <a:pt x="31" y="54"/>
                  <a:pt x="31" y="54"/>
                  <a:pt x="31" y="54"/>
                </a:cubicBezTo>
                <a:cubicBezTo>
                  <a:pt x="31" y="53"/>
                  <a:pt x="32" y="52"/>
                  <a:pt x="32" y="50"/>
                </a:cubicBezTo>
                <a:cubicBezTo>
                  <a:pt x="40" y="42"/>
                  <a:pt x="40" y="42"/>
                  <a:pt x="40" y="42"/>
                </a:cubicBezTo>
                <a:close/>
                <a:moveTo>
                  <a:pt x="64" y="4"/>
                </a:moveTo>
                <a:cubicBezTo>
                  <a:pt x="60" y="1"/>
                  <a:pt x="56" y="0"/>
                  <a:pt x="52" y="0"/>
                </a:cubicBezTo>
                <a:cubicBezTo>
                  <a:pt x="48" y="0"/>
                  <a:pt x="44" y="2"/>
                  <a:pt x="41" y="5"/>
                </a:cubicBezTo>
                <a:cubicBezTo>
                  <a:pt x="33" y="15"/>
                  <a:pt x="33" y="15"/>
                  <a:pt x="33" y="15"/>
                </a:cubicBezTo>
                <a:cubicBezTo>
                  <a:pt x="30" y="18"/>
                  <a:pt x="29" y="22"/>
                  <a:pt x="29" y="26"/>
                </a:cubicBezTo>
                <a:cubicBezTo>
                  <a:pt x="29" y="29"/>
                  <a:pt x="30" y="31"/>
                  <a:pt x="31" y="32"/>
                </a:cubicBezTo>
                <a:cubicBezTo>
                  <a:pt x="38" y="24"/>
                  <a:pt x="38" y="24"/>
                  <a:pt x="38" y="24"/>
                </a:cubicBezTo>
                <a:cubicBezTo>
                  <a:pt x="38" y="23"/>
                  <a:pt x="39" y="21"/>
                  <a:pt x="40" y="20"/>
                </a:cubicBezTo>
                <a:cubicBezTo>
                  <a:pt x="47" y="11"/>
                  <a:pt x="47" y="11"/>
                  <a:pt x="47" y="11"/>
                </a:cubicBezTo>
                <a:cubicBezTo>
                  <a:pt x="49" y="10"/>
                  <a:pt x="51" y="9"/>
                  <a:pt x="53" y="9"/>
                </a:cubicBezTo>
                <a:cubicBezTo>
                  <a:pt x="55" y="9"/>
                  <a:pt x="56" y="9"/>
                  <a:pt x="58" y="10"/>
                </a:cubicBezTo>
                <a:cubicBezTo>
                  <a:pt x="58" y="10"/>
                  <a:pt x="58" y="10"/>
                  <a:pt x="58" y="10"/>
                </a:cubicBezTo>
                <a:cubicBezTo>
                  <a:pt x="60" y="12"/>
                  <a:pt x="60" y="14"/>
                  <a:pt x="61" y="16"/>
                </a:cubicBezTo>
                <a:cubicBezTo>
                  <a:pt x="61" y="17"/>
                  <a:pt x="60" y="19"/>
                  <a:pt x="59" y="21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1"/>
                  <a:pt x="49" y="32"/>
                  <a:pt x="48" y="32"/>
                </a:cubicBezTo>
                <a:cubicBezTo>
                  <a:pt x="41" y="41"/>
                  <a:pt x="41" y="41"/>
                  <a:pt x="41" y="41"/>
                </a:cubicBezTo>
                <a:cubicBezTo>
                  <a:pt x="42" y="41"/>
                  <a:pt x="44" y="42"/>
                  <a:pt x="46" y="41"/>
                </a:cubicBezTo>
                <a:cubicBezTo>
                  <a:pt x="50" y="41"/>
                  <a:pt x="55" y="39"/>
                  <a:pt x="57" y="36"/>
                </a:cubicBezTo>
                <a:cubicBezTo>
                  <a:pt x="65" y="27"/>
                  <a:pt x="65" y="27"/>
                  <a:pt x="65" y="27"/>
                </a:cubicBezTo>
                <a:cubicBezTo>
                  <a:pt x="68" y="23"/>
                  <a:pt x="70" y="19"/>
                  <a:pt x="69" y="15"/>
                </a:cubicBezTo>
                <a:cubicBezTo>
                  <a:pt x="69" y="11"/>
                  <a:pt x="67" y="7"/>
                  <a:pt x="64" y="4"/>
                </a:cubicBezTo>
                <a:cubicBezTo>
                  <a:pt x="64" y="4"/>
                  <a:pt x="64" y="4"/>
                  <a:pt x="64" y="4"/>
                </a:cubicBezTo>
                <a:close/>
                <a:moveTo>
                  <a:pt x="49" y="21"/>
                </a:moveTo>
                <a:cubicBezTo>
                  <a:pt x="48" y="19"/>
                  <a:pt x="45" y="19"/>
                  <a:pt x="43" y="21"/>
                </a:cubicBezTo>
                <a:cubicBezTo>
                  <a:pt x="22" y="45"/>
                  <a:pt x="22" y="45"/>
                  <a:pt x="22" y="45"/>
                </a:cubicBezTo>
                <a:cubicBezTo>
                  <a:pt x="21" y="47"/>
                  <a:pt x="21" y="50"/>
                  <a:pt x="23" y="52"/>
                </a:cubicBezTo>
                <a:cubicBezTo>
                  <a:pt x="23" y="52"/>
                  <a:pt x="23" y="52"/>
                  <a:pt x="23" y="52"/>
                </a:cubicBezTo>
                <a:cubicBezTo>
                  <a:pt x="25" y="53"/>
                  <a:pt x="27" y="53"/>
                  <a:pt x="29" y="51"/>
                </a:cubicBezTo>
                <a:cubicBezTo>
                  <a:pt x="50" y="27"/>
                  <a:pt x="50" y="27"/>
                  <a:pt x="50" y="27"/>
                </a:cubicBezTo>
                <a:cubicBezTo>
                  <a:pt x="51" y="25"/>
                  <a:pt x="51" y="22"/>
                  <a:pt x="49" y="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Freeform 9"/>
          <p:cNvSpPr>
            <a:spLocks noEditPoints="1"/>
          </p:cNvSpPr>
          <p:nvPr/>
        </p:nvSpPr>
        <p:spPr bwMode="auto">
          <a:xfrm>
            <a:off x="1886197" y="4574722"/>
            <a:ext cx="640245" cy="453344"/>
          </a:xfrm>
          <a:custGeom>
            <a:avLst/>
            <a:gdLst>
              <a:gd name="T0" fmla="*/ 25 w 65"/>
              <a:gd name="T1" fmla="*/ 45 h 45"/>
              <a:gd name="T2" fmla="*/ 0 w 65"/>
              <a:gd name="T3" fmla="*/ 22 h 45"/>
              <a:gd name="T4" fmla="*/ 25 w 65"/>
              <a:gd name="T5" fmla="*/ 0 h 45"/>
              <a:gd name="T6" fmla="*/ 25 w 65"/>
              <a:gd name="T7" fmla="*/ 45 h 45"/>
              <a:gd name="T8" fmla="*/ 40 w 65"/>
              <a:gd name="T9" fmla="*/ 35 h 45"/>
              <a:gd name="T10" fmla="*/ 62 w 65"/>
              <a:gd name="T11" fmla="*/ 35 h 45"/>
              <a:gd name="T12" fmla="*/ 62 w 65"/>
              <a:gd name="T13" fmla="*/ 40 h 45"/>
              <a:gd name="T14" fmla="*/ 40 w 65"/>
              <a:gd name="T15" fmla="*/ 40 h 45"/>
              <a:gd name="T16" fmla="*/ 40 w 65"/>
              <a:gd name="T17" fmla="*/ 35 h 45"/>
              <a:gd name="T18" fmla="*/ 43 w 65"/>
              <a:gd name="T19" fmla="*/ 25 h 45"/>
              <a:gd name="T20" fmla="*/ 65 w 65"/>
              <a:gd name="T21" fmla="*/ 25 h 45"/>
              <a:gd name="T22" fmla="*/ 65 w 65"/>
              <a:gd name="T23" fmla="*/ 30 h 45"/>
              <a:gd name="T24" fmla="*/ 43 w 65"/>
              <a:gd name="T25" fmla="*/ 30 h 45"/>
              <a:gd name="T26" fmla="*/ 43 w 65"/>
              <a:gd name="T27" fmla="*/ 25 h 45"/>
              <a:gd name="T28" fmla="*/ 43 w 65"/>
              <a:gd name="T29" fmla="*/ 15 h 45"/>
              <a:gd name="T30" fmla="*/ 64 w 65"/>
              <a:gd name="T31" fmla="*/ 15 h 45"/>
              <a:gd name="T32" fmla="*/ 64 w 65"/>
              <a:gd name="T33" fmla="*/ 20 h 45"/>
              <a:gd name="T34" fmla="*/ 43 w 65"/>
              <a:gd name="T35" fmla="*/ 20 h 45"/>
              <a:gd name="T36" fmla="*/ 43 w 65"/>
              <a:gd name="T37" fmla="*/ 15 h 45"/>
              <a:gd name="T38" fmla="*/ 40 w 65"/>
              <a:gd name="T39" fmla="*/ 5 h 45"/>
              <a:gd name="T40" fmla="*/ 62 w 65"/>
              <a:gd name="T41" fmla="*/ 5 h 45"/>
              <a:gd name="T42" fmla="*/ 62 w 65"/>
              <a:gd name="T43" fmla="*/ 9 h 45"/>
              <a:gd name="T44" fmla="*/ 40 w 65"/>
              <a:gd name="T45" fmla="*/ 9 h 45"/>
              <a:gd name="T46" fmla="*/ 40 w 65"/>
              <a:gd name="T47" fmla="*/ 5 h 45"/>
              <a:gd name="T48" fmla="*/ 33 w 65"/>
              <a:gd name="T49" fmla="*/ 0 h 45"/>
              <a:gd name="T50" fmla="*/ 33 w 65"/>
              <a:gd name="T51" fmla="*/ 44 h 45"/>
              <a:gd name="T52" fmla="*/ 26 w 65"/>
              <a:gd name="T53" fmla="*/ 45 h 45"/>
              <a:gd name="T54" fmla="*/ 26 w 65"/>
              <a:gd name="T55" fmla="*/ 0 h 45"/>
              <a:gd name="T56" fmla="*/ 33 w 65"/>
              <a:gd name="T5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5" h="45">
                <a:moveTo>
                  <a:pt x="25" y="45"/>
                </a:moveTo>
                <a:cubicBezTo>
                  <a:pt x="9" y="44"/>
                  <a:pt x="0" y="34"/>
                  <a:pt x="0" y="22"/>
                </a:cubicBezTo>
                <a:cubicBezTo>
                  <a:pt x="0" y="12"/>
                  <a:pt x="9" y="3"/>
                  <a:pt x="25" y="0"/>
                </a:cubicBezTo>
                <a:cubicBezTo>
                  <a:pt x="25" y="45"/>
                  <a:pt x="25" y="45"/>
                  <a:pt x="25" y="45"/>
                </a:cubicBezTo>
                <a:close/>
                <a:moveTo>
                  <a:pt x="40" y="35"/>
                </a:moveTo>
                <a:cubicBezTo>
                  <a:pt x="62" y="35"/>
                  <a:pt x="62" y="35"/>
                  <a:pt x="62" y="35"/>
                </a:cubicBezTo>
                <a:cubicBezTo>
                  <a:pt x="62" y="40"/>
                  <a:pt x="62" y="40"/>
                  <a:pt x="62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35"/>
                  <a:pt x="40" y="35"/>
                  <a:pt x="40" y="35"/>
                </a:cubicBezTo>
                <a:close/>
                <a:moveTo>
                  <a:pt x="43" y="25"/>
                </a:moveTo>
                <a:cubicBezTo>
                  <a:pt x="65" y="25"/>
                  <a:pt x="65" y="25"/>
                  <a:pt x="65" y="25"/>
                </a:cubicBezTo>
                <a:cubicBezTo>
                  <a:pt x="65" y="30"/>
                  <a:pt x="65" y="30"/>
                  <a:pt x="65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25"/>
                  <a:pt x="43" y="25"/>
                  <a:pt x="43" y="25"/>
                </a:cubicBezTo>
                <a:close/>
                <a:moveTo>
                  <a:pt x="43" y="15"/>
                </a:moveTo>
                <a:cubicBezTo>
                  <a:pt x="64" y="15"/>
                  <a:pt x="64" y="15"/>
                  <a:pt x="64" y="15"/>
                </a:cubicBezTo>
                <a:cubicBezTo>
                  <a:pt x="64" y="20"/>
                  <a:pt x="64" y="20"/>
                  <a:pt x="64" y="20"/>
                </a:cubicBezTo>
                <a:cubicBezTo>
                  <a:pt x="43" y="20"/>
                  <a:pt x="43" y="20"/>
                  <a:pt x="43" y="20"/>
                </a:cubicBezTo>
                <a:cubicBezTo>
                  <a:pt x="43" y="15"/>
                  <a:pt x="43" y="15"/>
                  <a:pt x="43" y="15"/>
                </a:cubicBezTo>
                <a:close/>
                <a:moveTo>
                  <a:pt x="40" y="5"/>
                </a:moveTo>
                <a:cubicBezTo>
                  <a:pt x="62" y="5"/>
                  <a:pt x="62" y="5"/>
                  <a:pt x="62" y="5"/>
                </a:cubicBezTo>
                <a:cubicBezTo>
                  <a:pt x="62" y="9"/>
                  <a:pt x="62" y="9"/>
                  <a:pt x="62" y="9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5"/>
                  <a:pt x="40" y="5"/>
                  <a:pt x="40" y="5"/>
                </a:cubicBezTo>
                <a:close/>
                <a:moveTo>
                  <a:pt x="33" y="0"/>
                </a:moveTo>
                <a:cubicBezTo>
                  <a:pt x="37" y="15"/>
                  <a:pt x="37" y="30"/>
                  <a:pt x="33" y="44"/>
                </a:cubicBezTo>
                <a:cubicBezTo>
                  <a:pt x="31" y="45"/>
                  <a:pt x="28" y="45"/>
                  <a:pt x="26" y="45"/>
                </a:cubicBezTo>
                <a:cubicBezTo>
                  <a:pt x="26" y="0"/>
                  <a:pt x="26" y="0"/>
                  <a:pt x="26" y="0"/>
                </a:cubicBezTo>
                <a:cubicBezTo>
                  <a:pt x="28" y="0"/>
                  <a:pt x="31" y="0"/>
                  <a:pt x="33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624310" y="5026804"/>
            <a:ext cx="399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在此输入你的题目</a:t>
            </a:r>
            <a:endParaRPr lang="en-US" altLang="zh-CN" sz="20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95705" y="3301211"/>
            <a:ext cx="3321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在这里输入你的文字</a:t>
            </a:r>
            <a:endParaRPr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595705" y="4565139"/>
            <a:ext cx="3321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在这里输入你的文字</a:t>
            </a:r>
            <a:endParaRPr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平行四边形 11"/>
          <p:cNvSpPr/>
          <p:nvPr/>
        </p:nvSpPr>
        <p:spPr>
          <a:xfrm>
            <a:off x="7465194" y="2625258"/>
            <a:ext cx="1709052" cy="3204473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17097" y="179520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TWO </a:t>
            </a:r>
            <a:endParaRPr lang="zh-CN" altLang="en-US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764280" y="3643573"/>
            <a:ext cx="4663440" cy="971920"/>
            <a:chOff x="3773174" y="3643573"/>
            <a:chExt cx="4663440" cy="971920"/>
          </a:xfrm>
        </p:grpSpPr>
        <p:sp>
          <p:nvSpPr>
            <p:cNvPr id="6" name="文本框 5"/>
            <p:cNvSpPr txBox="1"/>
            <p:nvPr/>
          </p:nvSpPr>
          <p:spPr>
            <a:xfrm>
              <a:off x="3773174" y="3643573"/>
              <a:ext cx="4663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在此输入你的标题文字</a:t>
              </a:r>
              <a:endParaRPr lang="en-US" altLang="zh-CN" sz="28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782069" y="4215383"/>
              <a:ext cx="4645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Lorem ipsum dolor sit amet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3773174" y="4173495"/>
              <a:ext cx="4663440" cy="108000"/>
              <a:chOff x="3649980" y="3375660"/>
              <a:chExt cx="4663440" cy="108000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3733800" y="3429660"/>
                <a:ext cx="4495800" cy="0"/>
              </a:xfrm>
              <a:prstGeom prst="line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椭圆 9"/>
              <p:cNvSpPr/>
              <p:nvPr/>
            </p:nvSpPr>
            <p:spPr>
              <a:xfrm>
                <a:off x="364998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20542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3" name="平行四边形 12"/>
          <p:cNvSpPr/>
          <p:nvPr/>
        </p:nvSpPr>
        <p:spPr>
          <a:xfrm>
            <a:off x="9728200" y="0"/>
            <a:ext cx="1930400" cy="36195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1297820" y="5228823"/>
            <a:ext cx="868894" cy="162917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/>
        </p:nvSpPr>
        <p:spPr>
          <a:xfrm>
            <a:off x="10481499" y="5558218"/>
            <a:ext cx="693217" cy="1299782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1088695" y="4414234"/>
            <a:ext cx="868894" cy="1629177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>
            <a:off x="567242" y="5723049"/>
            <a:ext cx="365497" cy="68530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5123541" y="1025771"/>
            <a:ext cx="1944916" cy="1944914"/>
            <a:chOff x="222586" y="2787385"/>
            <a:chExt cx="1224000" cy="1223998"/>
          </a:xfrm>
        </p:grpSpPr>
        <p:sp>
          <p:nvSpPr>
            <p:cNvPr id="19" name="椭圆 18"/>
            <p:cNvSpPr/>
            <p:nvPr/>
          </p:nvSpPr>
          <p:spPr>
            <a:xfrm>
              <a:off x="222586" y="2787385"/>
              <a:ext cx="1224000" cy="1223998"/>
            </a:xfrm>
            <a:prstGeom prst="ellipse">
              <a:avLst/>
            </a:prstGeom>
            <a:solidFill>
              <a:srgbClr val="0070C0"/>
            </a:solidFill>
            <a:ln w="254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" name="Freeform 5"/>
            <p:cNvSpPr>
              <a:spLocks noEditPoints="1"/>
            </p:cNvSpPr>
            <p:nvPr/>
          </p:nvSpPr>
          <p:spPr bwMode="auto">
            <a:xfrm>
              <a:off x="446632" y="3034538"/>
              <a:ext cx="775907" cy="729691"/>
            </a:xfrm>
            <a:custGeom>
              <a:avLst/>
              <a:gdLst>
                <a:gd name="T0" fmla="*/ 8 w 97"/>
                <a:gd name="T1" fmla="*/ 10 h 91"/>
                <a:gd name="T2" fmla="*/ 28 w 97"/>
                <a:gd name="T3" fmla="*/ 10 h 91"/>
                <a:gd name="T4" fmla="*/ 41 w 97"/>
                <a:gd name="T5" fmla="*/ 45 h 91"/>
                <a:gd name="T6" fmla="*/ 51 w 97"/>
                <a:gd name="T7" fmla="*/ 41 h 91"/>
                <a:gd name="T8" fmla="*/ 59 w 97"/>
                <a:gd name="T9" fmla="*/ 46 h 91"/>
                <a:gd name="T10" fmla="*/ 66 w 97"/>
                <a:gd name="T11" fmla="*/ 27 h 91"/>
                <a:gd name="T12" fmla="*/ 73 w 97"/>
                <a:gd name="T13" fmla="*/ 34 h 91"/>
                <a:gd name="T14" fmla="*/ 83 w 97"/>
                <a:gd name="T15" fmla="*/ 23 h 91"/>
                <a:gd name="T16" fmla="*/ 73 w 97"/>
                <a:gd name="T17" fmla="*/ 40 h 91"/>
                <a:gd name="T18" fmla="*/ 67 w 97"/>
                <a:gd name="T19" fmla="*/ 33 h 91"/>
                <a:gd name="T20" fmla="*/ 61 w 97"/>
                <a:gd name="T21" fmla="*/ 51 h 91"/>
                <a:gd name="T22" fmla="*/ 51 w 97"/>
                <a:gd name="T23" fmla="*/ 45 h 91"/>
                <a:gd name="T24" fmla="*/ 41 w 97"/>
                <a:gd name="T25" fmla="*/ 45 h 91"/>
                <a:gd name="T26" fmla="*/ 74 w 97"/>
                <a:gd name="T27" fmla="*/ 86 h 91"/>
                <a:gd name="T28" fmla="*/ 43 w 97"/>
                <a:gd name="T29" fmla="*/ 91 h 91"/>
                <a:gd name="T30" fmla="*/ 63 w 97"/>
                <a:gd name="T31" fmla="*/ 68 h 91"/>
                <a:gd name="T32" fmla="*/ 97 w 97"/>
                <a:gd name="T33" fmla="*/ 68 h 91"/>
                <a:gd name="T34" fmla="*/ 97 w 97"/>
                <a:gd name="T35" fmla="*/ 6 h 91"/>
                <a:gd name="T36" fmla="*/ 93 w 97"/>
                <a:gd name="T37" fmla="*/ 3 h 91"/>
                <a:gd name="T38" fmla="*/ 34 w 97"/>
                <a:gd name="T39" fmla="*/ 9 h 91"/>
                <a:gd name="T40" fmla="*/ 90 w 97"/>
                <a:gd name="T41" fmla="*/ 61 h 91"/>
                <a:gd name="T42" fmla="*/ 36 w 97"/>
                <a:gd name="T43" fmla="*/ 68 h 91"/>
                <a:gd name="T44" fmla="*/ 54 w 97"/>
                <a:gd name="T45" fmla="*/ 84 h 91"/>
                <a:gd name="T46" fmla="*/ 63 w 97"/>
                <a:gd name="T47" fmla="*/ 68 h 91"/>
                <a:gd name="T48" fmla="*/ 7 w 97"/>
                <a:gd name="T49" fmla="*/ 55 h 91"/>
                <a:gd name="T50" fmla="*/ 14 w 97"/>
                <a:gd name="T51" fmla="*/ 91 h 91"/>
                <a:gd name="T52" fmla="*/ 20 w 97"/>
                <a:gd name="T53" fmla="*/ 60 h 91"/>
                <a:gd name="T54" fmla="*/ 31 w 97"/>
                <a:gd name="T55" fmla="*/ 91 h 91"/>
                <a:gd name="T56" fmla="*/ 28 w 97"/>
                <a:gd name="T57" fmla="*/ 33 h 91"/>
                <a:gd name="T58" fmla="*/ 55 w 97"/>
                <a:gd name="T59" fmla="*/ 24 h 91"/>
                <a:gd name="T60" fmla="*/ 20 w 97"/>
                <a:gd name="T61" fmla="*/ 23 h 91"/>
                <a:gd name="T62" fmla="*/ 19 w 97"/>
                <a:gd name="T63" fmla="*/ 27 h 91"/>
                <a:gd name="T64" fmla="*/ 18 w 97"/>
                <a:gd name="T65" fmla="*/ 47 h 91"/>
                <a:gd name="T66" fmla="*/ 18 w 97"/>
                <a:gd name="T67" fmla="*/ 47 h 91"/>
                <a:gd name="T68" fmla="*/ 18 w 97"/>
                <a:gd name="T69" fmla="*/ 47 h 91"/>
                <a:gd name="T70" fmla="*/ 16 w 97"/>
                <a:gd name="T71" fmla="*/ 27 h 91"/>
                <a:gd name="T72" fmla="*/ 16 w 97"/>
                <a:gd name="T73" fmla="*/ 23 h 91"/>
                <a:gd name="T74" fmla="*/ 0 w 97"/>
                <a:gd name="T75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91">
                  <a:moveTo>
                    <a:pt x="18" y="0"/>
                  </a:moveTo>
                  <a:cubicBezTo>
                    <a:pt x="12" y="0"/>
                    <a:pt x="8" y="4"/>
                    <a:pt x="8" y="10"/>
                  </a:cubicBezTo>
                  <a:cubicBezTo>
                    <a:pt x="8" y="16"/>
                    <a:pt x="12" y="20"/>
                    <a:pt x="18" y="20"/>
                  </a:cubicBezTo>
                  <a:cubicBezTo>
                    <a:pt x="24" y="20"/>
                    <a:pt x="28" y="16"/>
                    <a:pt x="28" y="10"/>
                  </a:cubicBezTo>
                  <a:cubicBezTo>
                    <a:pt x="28" y="4"/>
                    <a:pt x="24" y="0"/>
                    <a:pt x="18" y="0"/>
                  </a:cubicBezTo>
                  <a:close/>
                  <a:moveTo>
                    <a:pt x="41" y="45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3" y="86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86"/>
                    <a:pt x="43" y="86"/>
                    <a:pt x="43" y="86"/>
                  </a:cubicBezTo>
                  <a:close/>
                  <a:moveTo>
                    <a:pt x="63" y="68"/>
                  </a:moveTo>
                  <a:cubicBezTo>
                    <a:pt x="93" y="68"/>
                    <a:pt x="93" y="68"/>
                    <a:pt x="93" y="6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0" y="50"/>
                  </a:moveTo>
                  <a:cubicBezTo>
                    <a:pt x="7" y="55"/>
                    <a:pt x="7" y="55"/>
                    <a:pt x="7" y="55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5" y="23"/>
                    <a:pt x="5" y="23"/>
                    <a:pt x="5" y="23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4304" y="1898407"/>
            <a:ext cx="12211051" cy="37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478301" y="2359201"/>
            <a:ext cx="538110" cy="538110"/>
          </a:xfrm>
          <a:prstGeom prst="ellipse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1</a:t>
            </a:r>
            <a:endParaRPr lang="zh-CN" altLang="en-US" sz="24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2093342" y="2461045"/>
            <a:ext cx="2285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Text your title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07444" y="2992565"/>
            <a:ext cx="2971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Lorem ipsum dolor sit </a:t>
            </a:r>
            <a:r>
              <a:rPr lang="en-US" altLang="zh-CN" sz="1600" dirty="0" err="1">
                <a:solidFill>
                  <a:schemeClr val="bg1"/>
                </a:solidFill>
              </a:rPr>
              <a:t>amet</a:t>
            </a:r>
            <a:r>
              <a:rPr lang="en-US" altLang="zh-CN" sz="1600" dirty="0">
                <a:solidFill>
                  <a:schemeClr val="bg1"/>
                </a:solidFill>
              </a:rPr>
              <a:t> tempor.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1478300" y="4005908"/>
            <a:ext cx="538110" cy="538110"/>
          </a:xfrm>
          <a:prstGeom prst="ellipse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3</a:t>
            </a:r>
            <a:endParaRPr lang="zh-CN" altLang="en-US" sz="2400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2093341" y="4107752"/>
            <a:ext cx="2285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Text your title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07443" y="4639272"/>
            <a:ext cx="2971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Lorem ipsum dolor sit </a:t>
            </a:r>
            <a:r>
              <a:rPr lang="en-US" altLang="zh-CN" sz="1600" dirty="0" err="1">
                <a:solidFill>
                  <a:schemeClr val="bg1"/>
                </a:solidFill>
              </a:rPr>
              <a:t>amet</a:t>
            </a:r>
            <a:r>
              <a:rPr lang="en-US" altLang="zh-CN" sz="1600" dirty="0">
                <a:solidFill>
                  <a:schemeClr val="bg1"/>
                </a:solidFill>
              </a:rPr>
              <a:t> tempor.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527041" y="2383495"/>
            <a:ext cx="538110" cy="538110"/>
          </a:xfrm>
          <a:prstGeom prst="ellipse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2</a:t>
            </a:r>
            <a:endParaRPr lang="zh-CN" altLang="en-US" sz="2400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5142082" y="2485339"/>
            <a:ext cx="2285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Text your title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56184" y="3016859"/>
            <a:ext cx="2971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Lorem ipsum dolor sit </a:t>
            </a:r>
            <a:r>
              <a:rPr lang="en-US" altLang="zh-CN" sz="1600" dirty="0" err="1">
                <a:solidFill>
                  <a:schemeClr val="bg1"/>
                </a:solidFill>
              </a:rPr>
              <a:t>amet</a:t>
            </a:r>
            <a:r>
              <a:rPr lang="en-US" altLang="zh-CN" sz="1600" dirty="0">
                <a:solidFill>
                  <a:schemeClr val="bg1"/>
                </a:solidFill>
              </a:rPr>
              <a:t> tempor.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527041" y="3971071"/>
            <a:ext cx="538110" cy="538110"/>
          </a:xfrm>
          <a:prstGeom prst="ellipse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4</a:t>
            </a:r>
            <a:endParaRPr lang="zh-CN" altLang="en-US" sz="2400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5142082" y="4072915"/>
            <a:ext cx="2285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Text your title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456184" y="4604435"/>
            <a:ext cx="2971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Lorem ipsum dolor sit </a:t>
            </a:r>
            <a:r>
              <a:rPr lang="en-US" altLang="zh-CN" sz="1600" dirty="0" err="1">
                <a:solidFill>
                  <a:schemeClr val="bg1"/>
                </a:solidFill>
              </a:rPr>
              <a:t>amet</a:t>
            </a:r>
            <a:r>
              <a:rPr lang="en-US" altLang="zh-CN" sz="1600" dirty="0">
                <a:solidFill>
                  <a:schemeClr val="bg1"/>
                </a:solidFill>
              </a:rPr>
              <a:t> tempor.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20232" y="1024541"/>
            <a:ext cx="4592462" cy="551095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421068" y="2140921"/>
            <a:ext cx="3255784" cy="3255784"/>
            <a:chOff x="4259262" y="2338122"/>
            <a:chExt cx="1836738" cy="1836738"/>
          </a:xfrm>
        </p:grpSpPr>
        <p:sp>
          <p:nvSpPr>
            <p:cNvPr id="3" name="Freeform 5"/>
            <p:cNvSpPr/>
            <p:nvPr/>
          </p:nvSpPr>
          <p:spPr bwMode="auto">
            <a:xfrm>
              <a:off x="4719637" y="3258872"/>
              <a:ext cx="915988" cy="915988"/>
            </a:xfrm>
            <a:custGeom>
              <a:avLst/>
              <a:gdLst>
                <a:gd name="T0" fmla="*/ 243 w 243"/>
                <a:gd name="T1" fmla="*/ 210 h 243"/>
                <a:gd name="T2" fmla="*/ 122 w 243"/>
                <a:gd name="T3" fmla="*/ 243 h 243"/>
                <a:gd name="T4" fmla="*/ 0 w 243"/>
                <a:gd name="T5" fmla="*/ 210 h 243"/>
                <a:gd name="T6" fmla="*/ 0 w 243"/>
                <a:gd name="T7" fmla="*/ 210 h 243"/>
                <a:gd name="T8" fmla="*/ 121 w 243"/>
                <a:gd name="T9" fmla="*/ 0 h 243"/>
                <a:gd name="T10" fmla="*/ 122 w 243"/>
                <a:gd name="T11" fmla="*/ 0 h 243"/>
                <a:gd name="T12" fmla="*/ 243 w 243"/>
                <a:gd name="T13" fmla="*/ 21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43">
                  <a:moveTo>
                    <a:pt x="243" y="210"/>
                  </a:moveTo>
                  <a:cubicBezTo>
                    <a:pt x="207" y="231"/>
                    <a:pt x="166" y="243"/>
                    <a:pt x="122" y="243"/>
                  </a:cubicBezTo>
                  <a:cubicBezTo>
                    <a:pt x="77" y="243"/>
                    <a:pt x="36" y="231"/>
                    <a:pt x="0" y="210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243" y="210"/>
                  </a:lnTo>
                  <a:close/>
                </a:path>
              </a:pathLst>
            </a:custGeom>
            <a:solidFill>
              <a:srgbClr val="EE1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6"/>
            <p:cNvSpPr/>
            <p:nvPr/>
          </p:nvSpPr>
          <p:spPr bwMode="auto">
            <a:xfrm>
              <a:off x="4259262" y="3258872"/>
              <a:ext cx="915988" cy="792163"/>
            </a:xfrm>
            <a:custGeom>
              <a:avLst/>
              <a:gdLst>
                <a:gd name="T0" fmla="*/ 122 w 243"/>
                <a:gd name="T1" fmla="*/ 210 h 210"/>
                <a:gd name="T2" fmla="*/ 122 w 243"/>
                <a:gd name="T3" fmla="*/ 210 h 210"/>
                <a:gd name="T4" fmla="*/ 0 w 243"/>
                <a:gd name="T5" fmla="*/ 0 h 210"/>
                <a:gd name="T6" fmla="*/ 243 w 243"/>
                <a:gd name="T7" fmla="*/ 0 h 210"/>
                <a:gd name="T8" fmla="*/ 243 w 243"/>
                <a:gd name="T9" fmla="*/ 0 h 210"/>
                <a:gd name="T10" fmla="*/ 122 w 243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210">
                  <a:moveTo>
                    <a:pt x="122" y="210"/>
                  </a:moveTo>
                  <a:cubicBezTo>
                    <a:pt x="122" y="210"/>
                    <a:pt x="122" y="210"/>
                    <a:pt x="122" y="210"/>
                  </a:cubicBezTo>
                  <a:cubicBezTo>
                    <a:pt x="49" y="168"/>
                    <a:pt x="0" y="90"/>
                    <a:pt x="0" y="0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243" y="0"/>
                    <a:pt x="243" y="0"/>
                    <a:pt x="243" y="0"/>
                  </a:cubicBezTo>
                  <a:lnTo>
                    <a:pt x="122" y="210"/>
                  </a:lnTo>
                  <a:close/>
                </a:path>
              </a:pathLst>
            </a:custGeom>
            <a:solidFill>
              <a:srgbClr val="2B31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7"/>
            <p:cNvSpPr/>
            <p:nvPr/>
          </p:nvSpPr>
          <p:spPr bwMode="auto">
            <a:xfrm>
              <a:off x="5180012" y="3258872"/>
              <a:ext cx="915988" cy="792163"/>
            </a:xfrm>
            <a:custGeom>
              <a:avLst/>
              <a:gdLst>
                <a:gd name="T0" fmla="*/ 121 w 243"/>
                <a:gd name="T1" fmla="*/ 210 h 210"/>
                <a:gd name="T2" fmla="*/ 0 w 243"/>
                <a:gd name="T3" fmla="*/ 0 h 210"/>
                <a:gd name="T4" fmla="*/ 242 w 243"/>
                <a:gd name="T5" fmla="*/ 0 h 210"/>
                <a:gd name="T6" fmla="*/ 243 w 243"/>
                <a:gd name="T7" fmla="*/ 0 h 210"/>
                <a:gd name="T8" fmla="*/ 121 w 243"/>
                <a:gd name="T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210">
                  <a:moveTo>
                    <a:pt x="121" y="21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42" y="0"/>
                    <a:pt x="242" y="0"/>
                    <a:pt x="242" y="0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243" y="90"/>
                    <a:pt x="194" y="168"/>
                    <a:pt x="121" y="210"/>
                  </a:cubicBezTo>
                  <a:close/>
                </a:path>
              </a:pathLst>
            </a:custGeom>
            <a:solidFill>
              <a:srgbClr val="2B31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8"/>
            <p:cNvSpPr/>
            <p:nvPr/>
          </p:nvSpPr>
          <p:spPr bwMode="auto">
            <a:xfrm>
              <a:off x="4259262" y="2461947"/>
              <a:ext cx="920750" cy="796925"/>
            </a:xfrm>
            <a:custGeom>
              <a:avLst/>
              <a:gdLst>
                <a:gd name="T0" fmla="*/ 243 w 244"/>
                <a:gd name="T1" fmla="*/ 211 h 211"/>
                <a:gd name="T2" fmla="*/ 0 w 244"/>
                <a:gd name="T3" fmla="*/ 211 h 211"/>
                <a:gd name="T4" fmla="*/ 0 w 244"/>
                <a:gd name="T5" fmla="*/ 210 h 211"/>
                <a:gd name="T6" fmla="*/ 122 w 244"/>
                <a:gd name="T7" fmla="*/ 0 h 211"/>
                <a:gd name="T8" fmla="*/ 122 w 244"/>
                <a:gd name="T9" fmla="*/ 0 h 211"/>
                <a:gd name="T10" fmla="*/ 244 w 244"/>
                <a:gd name="T11" fmla="*/ 210 h 211"/>
                <a:gd name="T12" fmla="*/ 243 w 244"/>
                <a:gd name="T13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211">
                  <a:moveTo>
                    <a:pt x="243" y="211"/>
                  </a:moveTo>
                  <a:cubicBezTo>
                    <a:pt x="0" y="211"/>
                    <a:pt x="0" y="211"/>
                    <a:pt x="0" y="211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0" y="120"/>
                    <a:pt x="49" y="42"/>
                    <a:pt x="122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244" y="210"/>
                    <a:pt x="244" y="210"/>
                    <a:pt x="244" y="210"/>
                  </a:cubicBezTo>
                  <a:cubicBezTo>
                    <a:pt x="243" y="211"/>
                    <a:pt x="243" y="211"/>
                    <a:pt x="243" y="211"/>
                  </a:cubicBezTo>
                  <a:close/>
                </a:path>
              </a:pathLst>
            </a:custGeom>
            <a:solidFill>
              <a:srgbClr val="383F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9"/>
            <p:cNvSpPr/>
            <p:nvPr/>
          </p:nvSpPr>
          <p:spPr bwMode="auto">
            <a:xfrm>
              <a:off x="5180012" y="2461947"/>
              <a:ext cx="915988" cy="796925"/>
            </a:xfrm>
            <a:custGeom>
              <a:avLst/>
              <a:gdLst>
                <a:gd name="T0" fmla="*/ 242 w 243"/>
                <a:gd name="T1" fmla="*/ 211 h 211"/>
                <a:gd name="T2" fmla="*/ 0 w 243"/>
                <a:gd name="T3" fmla="*/ 211 h 211"/>
                <a:gd name="T4" fmla="*/ 0 w 243"/>
                <a:gd name="T5" fmla="*/ 210 h 211"/>
                <a:gd name="T6" fmla="*/ 121 w 243"/>
                <a:gd name="T7" fmla="*/ 0 h 211"/>
                <a:gd name="T8" fmla="*/ 121 w 243"/>
                <a:gd name="T9" fmla="*/ 0 h 211"/>
                <a:gd name="T10" fmla="*/ 243 w 243"/>
                <a:gd name="T11" fmla="*/ 210 h 211"/>
                <a:gd name="T12" fmla="*/ 243 w 243"/>
                <a:gd name="T13" fmla="*/ 211 h 211"/>
                <a:gd name="T14" fmla="*/ 242 w 243"/>
                <a:gd name="T15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211">
                  <a:moveTo>
                    <a:pt x="242" y="211"/>
                  </a:moveTo>
                  <a:cubicBezTo>
                    <a:pt x="0" y="211"/>
                    <a:pt x="0" y="211"/>
                    <a:pt x="0" y="211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94" y="42"/>
                    <a:pt x="243" y="120"/>
                    <a:pt x="243" y="210"/>
                  </a:cubicBezTo>
                  <a:cubicBezTo>
                    <a:pt x="243" y="210"/>
                    <a:pt x="243" y="210"/>
                    <a:pt x="243" y="211"/>
                  </a:cubicBezTo>
                  <a:lnTo>
                    <a:pt x="242" y="211"/>
                  </a:lnTo>
                  <a:close/>
                </a:path>
              </a:pathLst>
            </a:custGeom>
            <a:solidFill>
              <a:srgbClr val="383F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10"/>
            <p:cNvSpPr/>
            <p:nvPr/>
          </p:nvSpPr>
          <p:spPr bwMode="auto">
            <a:xfrm>
              <a:off x="4719637" y="2338122"/>
              <a:ext cx="915988" cy="915988"/>
            </a:xfrm>
            <a:custGeom>
              <a:avLst/>
              <a:gdLst>
                <a:gd name="T0" fmla="*/ 122 w 243"/>
                <a:gd name="T1" fmla="*/ 243 h 243"/>
                <a:gd name="T2" fmla="*/ 0 w 243"/>
                <a:gd name="T3" fmla="*/ 33 h 243"/>
                <a:gd name="T4" fmla="*/ 0 w 243"/>
                <a:gd name="T5" fmla="*/ 33 h 243"/>
                <a:gd name="T6" fmla="*/ 122 w 243"/>
                <a:gd name="T7" fmla="*/ 0 h 243"/>
                <a:gd name="T8" fmla="*/ 243 w 243"/>
                <a:gd name="T9" fmla="*/ 33 h 243"/>
                <a:gd name="T10" fmla="*/ 243 w 243"/>
                <a:gd name="T11" fmla="*/ 33 h 243"/>
                <a:gd name="T12" fmla="*/ 122 w 243"/>
                <a:gd name="T13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43">
                  <a:moveTo>
                    <a:pt x="122" y="24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36" y="12"/>
                    <a:pt x="77" y="0"/>
                    <a:pt x="122" y="0"/>
                  </a:cubicBezTo>
                  <a:cubicBezTo>
                    <a:pt x="166" y="0"/>
                    <a:pt x="207" y="12"/>
                    <a:pt x="243" y="33"/>
                  </a:cubicBezTo>
                  <a:cubicBezTo>
                    <a:pt x="243" y="33"/>
                    <a:pt x="243" y="33"/>
                    <a:pt x="243" y="33"/>
                  </a:cubicBezTo>
                  <a:lnTo>
                    <a:pt x="122" y="243"/>
                  </a:lnTo>
                  <a:close/>
                </a:path>
              </a:pathLst>
            </a:custGeom>
            <a:solidFill>
              <a:srgbClr val="EE1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1"/>
            <p:cNvSpPr/>
            <p:nvPr/>
          </p:nvSpPr>
          <p:spPr bwMode="auto">
            <a:xfrm>
              <a:off x="4692649" y="2828660"/>
              <a:ext cx="969963" cy="844550"/>
            </a:xfrm>
            <a:custGeom>
              <a:avLst/>
              <a:gdLst>
                <a:gd name="T0" fmla="*/ 152 w 611"/>
                <a:gd name="T1" fmla="*/ 532 h 532"/>
                <a:gd name="T2" fmla="*/ 0 w 611"/>
                <a:gd name="T3" fmla="*/ 266 h 532"/>
                <a:gd name="T4" fmla="*/ 152 w 611"/>
                <a:gd name="T5" fmla="*/ 0 h 532"/>
                <a:gd name="T6" fmla="*/ 459 w 611"/>
                <a:gd name="T7" fmla="*/ 0 h 532"/>
                <a:gd name="T8" fmla="*/ 611 w 611"/>
                <a:gd name="T9" fmla="*/ 266 h 532"/>
                <a:gd name="T10" fmla="*/ 459 w 611"/>
                <a:gd name="T11" fmla="*/ 532 h 532"/>
                <a:gd name="T12" fmla="*/ 152 w 611"/>
                <a:gd name="T13" fmla="*/ 53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1" h="532">
                  <a:moveTo>
                    <a:pt x="152" y="532"/>
                  </a:moveTo>
                  <a:lnTo>
                    <a:pt x="0" y="266"/>
                  </a:lnTo>
                  <a:lnTo>
                    <a:pt x="152" y="0"/>
                  </a:lnTo>
                  <a:lnTo>
                    <a:pt x="459" y="0"/>
                  </a:lnTo>
                  <a:lnTo>
                    <a:pt x="611" y="266"/>
                  </a:lnTo>
                  <a:lnTo>
                    <a:pt x="459" y="532"/>
                  </a:lnTo>
                  <a:lnTo>
                    <a:pt x="152" y="5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236496" y="1962090"/>
            <a:ext cx="4024694" cy="3613447"/>
            <a:chOff x="8129574" y="2104181"/>
            <a:chExt cx="4024694" cy="3613447"/>
          </a:xfrm>
        </p:grpSpPr>
        <p:grpSp>
          <p:nvGrpSpPr>
            <p:cNvPr id="11" name="组合 10"/>
            <p:cNvGrpSpPr/>
            <p:nvPr/>
          </p:nvGrpSpPr>
          <p:grpSpPr>
            <a:xfrm>
              <a:off x="8129577" y="2104181"/>
              <a:ext cx="4024691" cy="947439"/>
              <a:chOff x="6894243" y="1825295"/>
              <a:chExt cx="4024691" cy="947439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24" name="文本框 23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25" name="直接连接符 24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矩形 22"/>
              <p:cNvSpPr/>
              <p:nvPr/>
            </p:nvSpPr>
            <p:spPr>
              <a:xfrm>
                <a:off x="6894243" y="2249514"/>
                <a:ext cx="357245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8129576" y="3462585"/>
              <a:ext cx="4024691" cy="947439"/>
              <a:chOff x="6894243" y="1825295"/>
              <a:chExt cx="4024691" cy="947439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20" name="文本框 19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21" name="直接连接符 20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矩形 18"/>
              <p:cNvSpPr/>
              <p:nvPr/>
            </p:nvSpPr>
            <p:spPr>
              <a:xfrm>
                <a:off x="6894243" y="2249514"/>
                <a:ext cx="375729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8129574" y="4770189"/>
              <a:ext cx="4024692" cy="947439"/>
              <a:chOff x="6894242" y="1825295"/>
              <a:chExt cx="4024692" cy="947439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16" name="文本框 15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17" name="直接连接符 16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矩形 14"/>
              <p:cNvSpPr/>
              <p:nvPr/>
            </p:nvSpPr>
            <p:spPr>
              <a:xfrm>
                <a:off x="6894242" y="2249514"/>
                <a:ext cx="375729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353735" y="1962090"/>
            <a:ext cx="4024694" cy="3613447"/>
            <a:chOff x="8129574" y="2104181"/>
            <a:chExt cx="4024694" cy="3613447"/>
          </a:xfrm>
        </p:grpSpPr>
        <p:grpSp>
          <p:nvGrpSpPr>
            <p:cNvPr id="27" name="组合 26"/>
            <p:cNvGrpSpPr/>
            <p:nvPr/>
          </p:nvGrpSpPr>
          <p:grpSpPr>
            <a:xfrm>
              <a:off x="8129577" y="2104181"/>
              <a:ext cx="4024691" cy="947439"/>
              <a:chOff x="6894243" y="1825295"/>
              <a:chExt cx="4024691" cy="947439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40" name="文本框 39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41" name="直接连接符 40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矩形 38"/>
              <p:cNvSpPr/>
              <p:nvPr/>
            </p:nvSpPr>
            <p:spPr>
              <a:xfrm>
                <a:off x="6894243" y="2249514"/>
                <a:ext cx="357245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8129576" y="3462585"/>
              <a:ext cx="4024691" cy="947439"/>
              <a:chOff x="6894243" y="1825295"/>
              <a:chExt cx="4024691" cy="947439"/>
            </a:xfrm>
          </p:grpSpPr>
          <p:grpSp>
            <p:nvGrpSpPr>
              <p:cNvPr id="34" name="组合 33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36" name="文本框 35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37" name="直接连接符 36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矩形 34"/>
              <p:cNvSpPr/>
              <p:nvPr/>
            </p:nvSpPr>
            <p:spPr>
              <a:xfrm>
                <a:off x="6894243" y="2249514"/>
                <a:ext cx="375729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8129574" y="4770189"/>
              <a:ext cx="4024692" cy="947439"/>
              <a:chOff x="6894242" y="1825295"/>
              <a:chExt cx="4024692" cy="947439"/>
            </a:xfrm>
          </p:grpSpPr>
          <p:grpSp>
            <p:nvGrpSpPr>
              <p:cNvPr id="30" name="组合 29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32" name="文本框 31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33" name="直接连接符 32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矩形 30"/>
              <p:cNvSpPr/>
              <p:nvPr/>
            </p:nvSpPr>
            <p:spPr>
              <a:xfrm>
                <a:off x="6894242" y="2249514"/>
                <a:ext cx="375729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5573458" y="3330333"/>
            <a:ext cx="927100" cy="917576"/>
            <a:chOff x="3830638" y="1492250"/>
            <a:chExt cx="927100" cy="917576"/>
          </a:xfrm>
          <a:solidFill>
            <a:srgbClr val="0B0D0F"/>
          </a:solidFill>
        </p:grpSpPr>
        <p:sp>
          <p:nvSpPr>
            <p:cNvPr id="43" name="Oval 112"/>
            <p:cNvSpPr>
              <a:spLocks noChangeArrowheads="1"/>
            </p:cNvSpPr>
            <p:nvPr/>
          </p:nvSpPr>
          <p:spPr bwMode="auto">
            <a:xfrm>
              <a:off x="4027488" y="1677988"/>
              <a:ext cx="550863" cy="5508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Oval 113"/>
            <p:cNvSpPr>
              <a:spLocks noChangeArrowheads="1"/>
            </p:cNvSpPr>
            <p:nvPr/>
          </p:nvSpPr>
          <p:spPr bwMode="auto">
            <a:xfrm>
              <a:off x="4503738" y="1536700"/>
              <a:ext cx="212725" cy="2127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Oval 114"/>
            <p:cNvSpPr>
              <a:spLocks noChangeArrowheads="1"/>
            </p:cNvSpPr>
            <p:nvPr/>
          </p:nvSpPr>
          <p:spPr bwMode="auto">
            <a:xfrm>
              <a:off x="4457701" y="2198688"/>
              <a:ext cx="215900" cy="2111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Oval 115"/>
            <p:cNvSpPr>
              <a:spLocks noChangeArrowheads="1"/>
            </p:cNvSpPr>
            <p:nvPr/>
          </p:nvSpPr>
          <p:spPr bwMode="auto">
            <a:xfrm>
              <a:off x="3830638" y="2016125"/>
              <a:ext cx="136525" cy="1365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Oval 116"/>
            <p:cNvSpPr>
              <a:spLocks noChangeArrowheads="1"/>
            </p:cNvSpPr>
            <p:nvPr/>
          </p:nvSpPr>
          <p:spPr bwMode="auto">
            <a:xfrm>
              <a:off x="4000501" y="1555750"/>
              <a:ext cx="133350" cy="1333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Oval 117"/>
            <p:cNvSpPr>
              <a:spLocks noChangeArrowheads="1"/>
            </p:cNvSpPr>
            <p:nvPr/>
          </p:nvSpPr>
          <p:spPr bwMode="auto">
            <a:xfrm>
              <a:off x="4621213" y="1981200"/>
              <a:ext cx="136525" cy="1365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Oval 118"/>
            <p:cNvSpPr>
              <a:spLocks noChangeArrowheads="1"/>
            </p:cNvSpPr>
            <p:nvPr/>
          </p:nvSpPr>
          <p:spPr bwMode="auto">
            <a:xfrm>
              <a:off x="4259263" y="1492250"/>
              <a:ext cx="133350" cy="1365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Oval 119"/>
            <p:cNvSpPr>
              <a:spLocks noChangeArrowheads="1"/>
            </p:cNvSpPr>
            <p:nvPr/>
          </p:nvSpPr>
          <p:spPr bwMode="auto">
            <a:xfrm>
              <a:off x="4024313" y="2235200"/>
              <a:ext cx="76200" cy="809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Oval 120"/>
            <p:cNvSpPr>
              <a:spLocks noChangeArrowheads="1"/>
            </p:cNvSpPr>
            <p:nvPr/>
          </p:nvSpPr>
          <p:spPr bwMode="auto">
            <a:xfrm>
              <a:off x="4651376" y="1806575"/>
              <a:ext cx="76200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Oval 121"/>
            <p:cNvSpPr>
              <a:spLocks noChangeArrowheads="1"/>
            </p:cNvSpPr>
            <p:nvPr/>
          </p:nvSpPr>
          <p:spPr bwMode="auto">
            <a:xfrm>
              <a:off x="4264026" y="2316163"/>
              <a:ext cx="79375" cy="76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Oval 122"/>
            <p:cNvSpPr>
              <a:spLocks noChangeArrowheads="1"/>
            </p:cNvSpPr>
            <p:nvPr/>
          </p:nvSpPr>
          <p:spPr bwMode="auto">
            <a:xfrm>
              <a:off x="3875088" y="1784350"/>
              <a:ext cx="80963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4" name="文本框 53"/>
          <p:cNvSpPr txBox="1"/>
          <p:nvPr/>
        </p:nvSpPr>
        <p:spPr>
          <a:xfrm>
            <a:off x="5596457" y="2314808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</a:rPr>
              <a:t>1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5611558" y="4749652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</a:rPr>
              <a:t>4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612226" y="4114435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</a:rPr>
              <a:t>3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588540" y="2920450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</a:rPr>
              <a:t>2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6697616" y="4094011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</a:rPr>
              <a:t>5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6726604" y="2900698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</a:rPr>
              <a:t>6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阳光正好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376C2"/>
      </a:accent1>
      <a:accent2>
        <a:srgbClr val="0393D9"/>
      </a:accent2>
      <a:accent3>
        <a:srgbClr val="5B7503"/>
      </a:accent3>
      <a:accent4>
        <a:srgbClr val="ACBD0F"/>
      </a:accent4>
      <a:accent5>
        <a:srgbClr val="BD917E"/>
      </a:accent5>
      <a:accent6>
        <a:srgbClr val="23446B"/>
      </a:accent6>
      <a:hlink>
        <a:srgbClr val="0563C1"/>
      </a:hlink>
      <a:folHlink>
        <a:srgbClr val="954F72"/>
      </a:folHlink>
    </a:clrScheme>
    <a:fontScheme name="《正式场合》课题汇报、咨询报告、学术研讨等">
      <a:majorFont>
        <a:latin typeface="Arial"/>
        <a:ea typeface="方正综艺简体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宽屏</PresentationFormat>
  <Paragraphs>127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Arail</vt:lpstr>
      <vt:lpstr>冬青黑体简体中文 W3</vt:lpstr>
      <vt:lpstr>微软雅黑</vt:lpstr>
      <vt:lpstr>Arial</vt:lpstr>
      <vt:lpstr>Calibri</vt:lpstr>
      <vt:lpstr>Segoe UI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40</cp:revision>
  <dcterms:created xsi:type="dcterms:W3CDTF">2015-12-15T03:08:00Z</dcterms:created>
  <dcterms:modified xsi:type="dcterms:W3CDTF">2021-01-05T16:38:16Z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