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handoutMasterIdLst>
    <p:handoutMasterId r:id="rId23"/>
  </p:handoutMasterIdLst>
  <p:sldIdLst>
    <p:sldId id="724" r:id="rId2"/>
    <p:sldId id="725" r:id="rId3"/>
    <p:sldId id="484" r:id="rId4"/>
    <p:sldId id="727" r:id="rId5"/>
    <p:sldId id="728" r:id="rId6"/>
    <p:sldId id="729" r:id="rId7"/>
    <p:sldId id="730" r:id="rId8"/>
    <p:sldId id="731" r:id="rId9"/>
    <p:sldId id="742" r:id="rId10"/>
    <p:sldId id="732" r:id="rId11"/>
    <p:sldId id="744" r:id="rId12"/>
    <p:sldId id="745" r:id="rId13"/>
    <p:sldId id="746" r:id="rId14"/>
    <p:sldId id="749" r:id="rId15"/>
    <p:sldId id="748" r:id="rId16"/>
    <p:sldId id="750" r:id="rId17"/>
    <p:sldId id="751" r:id="rId18"/>
    <p:sldId id="752" r:id="rId19"/>
    <p:sldId id="753" r:id="rId20"/>
    <p:sldId id="754" r:id="rId21"/>
  </p:sldIdLst>
  <p:sldSz cx="12195175"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9900"/>
    <a:srgbClr val="80C634"/>
    <a:srgbClr val="70AD2D"/>
    <a:srgbClr val="8BCD43"/>
    <a:srgbClr val="595959"/>
    <a:srgbClr val="FFFFFF"/>
    <a:srgbClr val="558ED5"/>
    <a:srgbClr val="FF3399"/>
    <a:srgbClr val="C6D9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主题样式 1 - 强调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38" autoAdjust="0"/>
    <p:restoredTop sz="94660"/>
  </p:normalViewPr>
  <p:slideViewPr>
    <p:cSldViewPr>
      <p:cViewPr varScale="1">
        <p:scale>
          <a:sx n="88" d="100"/>
          <a:sy n="88" d="100"/>
        </p:scale>
        <p:origin x="384" y="96"/>
      </p:cViewPr>
      <p:guideLst>
        <p:guide orient="horz" pos="2160"/>
        <p:guide pos="3841"/>
      </p:guideLst>
    </p:cSldViewPr>
  </p:slideViewPr>
  <p:notesTextViewPr>
    <p:cViewPr>
      <p:scale>
        <a:sx n="100" d="100"/>
        <a:sy n="100" d="100"/>
      </p:scale>
      <p:origin x="0" y="0"/>
    </p:cViewPr>
  </p:notesTextViewPr>
  <p:sorterViewPr>
    <p:cViewPr>
      <p:scale>
        <a:sx n="100" d="100"/>
        <a:sy n="100" d="100"/>
      </p:scale>
      <p:origin x="0" y="7212"/>
    </p:cViewPr>
  </p:sorterViewPr>
  <p:notesViewPr>
    <p:cSldViewPr>
      <p:cViewPr varScale="1">
        <p:scale>
          <a:sx n="58" d="100"/>
          <a:sy n="58" d="100"/>
        </p:scale>
        <p:origin x="-2580"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DF6E4F5-AFD9-452D-978C-A65E37BD2A75}" type="datetimeFigureOut">
              <a:rPr lang="en-US" smtClean="0"/>
              <a:t>1/6/2021</a:t>
            </a:fld>
            <a:endParaRPr 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970C2A1-C45C-4D11-8087-34234E5428BA}"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779D53-1687-4629-A7C4-5F633C48289A}" type="datetimeFigureOut">
              <a:rPr lang="en-US" smtClean="0"/>
              <a:t>1/6/2021</a:t>
            </a:fld>
            <a:endParaRPr 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F48F07-6AC5-47AF-9B36-9B4E83AB260F}"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F48F07-6AC5-47AF-9B36-9B4E83AB260F}" type="slidenum">
              <a:rPr lang="en-US" smtClean="0"/>
              <a:t>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F48F07-6AC5-47AF-9B36-9B4E83AB260F}" type="slidenum">
              <a:rPr lang="en-US" smtClean="0"/>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F48F07-6AC5-47AF-9B36-9B4E83AB260F}" type="slidenum">
              <a:rPr lang="en-US" smtClean="0"/>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F48F07-6AC5-47AF-9B36-9B4E83AB260F}" type="slidenum">
              <a:rPr lang="en-US" smtClean="0"/>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F48F07-6AC5-47AF-9B36-9B4E83AB260F}" type="slidenum">
              <a:rPr lang="en-US" smtClean="0"/>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F48F07-6AC5-47AF-9B36-9B4E83AB260F}" type="slidenum">
              <a:rPr lang="en-US" smtClean="0"/>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F48F07-6AC5-47AF-9B36-9B4E83AB260F}" type="slidenum">
              <a:rPr lang="en-US" smtClean="0"/>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F48F07-6AC5-47AF-9B36-9B4E83AB260F}" type="slidenum">
              <a:rPr lang="en-US" smtClean="0"/>
              <a:t>15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F48F07-6AC5-47AF-9B36-9B4E83AB260F}" type="slidenum">
              <a:rPr lang="en-US" smtClean="0"/>
              <a:t>17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F48F07-6AC5-47AF-9B36-9B4E83AB260F}" type="slidenum">
              <a:rPr lang="en-US" smtClean="0"/>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638" y="2130436"/>
            <a:ext cx="10365899" cy="1470025"/>
          </a:xfrm>
        </p:spPr>
        <p:txBody>
          <a:bodyPr/>
          <a:lstStyle/>
          <a:p>
            <a:r>
              <a:rPr lang="zh-CN" altLang="en-US"/>
              <a:t>单击此处编辑母版标题样式</a:t>
            </a:r>
          </a:p>
        </p:txBody>
      </p:sp>
      <p:sp>
        <p:nvSpPr>
          <p:cNvPr id="3" name="副标题 2"/>
          <p:cNvSpPr>
            <a:spLocks noGrp="1"/>
          </p:cNvSpPr>
          <p:nvPr>
            <p:ph type="subTitle" idx="1"/>
          </p:nvPr>
        </p:nvSpPr>
        <p:spPr>
          <a:xfrm>
            <a:off x="1829276" y="3886200"/>
            <a:ext cx="8536623"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pPr eaLnBrk="1" latinLnBrk="0" hangingPunct="1"/>
            <a:fld id="{11DF6C85-580E-49AA-8C0F-7282E851D184}" type="datetimeFigureOut">
              <a:rPr lang="en-US" smtClean="0"/>
              <a:t>1/6/2021</a:t>
            </a:fld>
            <a:endParaRPr lang="en-US"/>
          </a:p>
        </p:txBody>
      </p:sp>
      <p:sp>
        <p:nvSpPr>
          <p:cNvPr id="5" name="页脚占位符 4"/>
          <p:cNvSpPr>
            <a:spLocks noGrp="1"/>
          </p:cNvSpPr>
          <p:nvPr>
            <p:ph type="ftr" sz="quarter" idx="11"/>
          </p:nvPr>
        </p:nvSpPr>
        <p:spPr/>
        <p:txBody>
          <a:bodyPr/>
          <a:lstStyle/>
          <a:p>
            <a:endParaRPr kumimoji="0" lang="zh-CN" altLang="en-US"/>
          </a:p>
        </p:txBody>
      </p:sp>
      <p:sp>
        <p:nvSpPr>
          <p:cNvPr id="6" name="灯片编号占位符 5"/>
          <p:cNvSpPr>
            <a:spLocks noGrp="1"/>
          </p:cNvSpPr>
          <p:nvPr>
            <p:ph type="sldNum" sz="quarter" idx="12"/>
          </p:nvPr>
        </p:nvSpPr>
        <p:spPr/>
        <p:txBody>
          <a:bodyPr/>
          <a:lstStyle/>
          <a:p>
            <a:pPr eaLnBrk="1" latinLnBrk="0" hangingPunct="1"/>
            <a:fld id="{6D95434A-1094-4C26-ADA4-1AB6210859AE}" type="slidenum">
              <a:rPr kumimoji="0" lang="en-US" smtClean="0"/>
              <a:t>‹#›</a:t>
            </a:fld>
            <a:endParaRPr kumimoji="0"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eaLnBrk="1" latinLnBrk="0" hangingPunct="1"/>
            <a:fld id="{11DF6C85-580E-49AA-8C0F-7282E851D184}" type="datetimeFigureOut">
              <a:rPr lang="en-US" smtClean="0"/>
              <a:t>1/6/2021</a:t>
            </a:fld>
            <a:endParaRPr lang="en-US"/>
          </a:p>
        </p:txBody>
      </p:sp>
      <p:sp>
        <p:nvSpPr>
          <p:cNvPr id="5" name="页脚占位符 4"/>
          <p:cNvSpPr>
            <a:spLocks noGrp="1"/>
          </p:cNvSpPr>
          <p:nvPr>
            <p:ph type="ftr" sz="quarter" idx="11"/>
          </p:nvPr>
        </p:nvSpPr>
        <p:spPr/>
        <p:txBody>
          <a:bodyPr/>
          <a:lstStyle/>
          <a:p>
            <a:endParaRPr kumimoji="0" lang="zh-CN" altLang="en-US"/>
          </a:p>
        </p:txBody>
      </p:sp>
      <p:sp>
        <p:nvSpPr>
          <p:cNvPr id="6" name="灯片编号占位符 5"/>
          <p:cNvSpPr>
            <a:spLocks noGrp="1"/>
          </p:cNvSpPr>
          <p:nvPr>
            <p:ph type="sldNum" sz="quarter" idx="12"/>
          </p:nvPr>
        </p:nvSpPr>
        <p:spPr/>
        <p:txBody>
          <a:bodyPr/>
          <a:lstStyle/>
          <a:p>
            <a:pPr eaLnBrk="1" latinLnBrk="0" hangingPunct="1"/>
            <a:fld id="{6D95434A-1094-4C26-ADA4-1AB6210859AE}" type="slidenum">
              <a:rPr kumimoji="0" lang="en-US" smtClean="0"/>
              <a:t>‹#›</a:t>
            </a:fld>
            <a:endParaRPr kumimoji="0"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1792903" y="274649"/>
            <a:ext cx="3658553"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13019" y="274649"/>
            <a:ext cx="10776639"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eaLnBrk="1" latinLnBrk="0" hangingPunct="1"/>
            <a:fld id="{11DF6C85-580E-49AA-8C0F-7282E851D184}" type="datetimeFigureOut">
              <a:rPr lang="en-US" smtClean="0"/>
              <a:t>1/6/2021</a:t>
            </a:fld>
            <a:endParaRPr lang="en-US"/>
          </a:p>
        </p:txBody>
      </p:sp>
      <p:sp>
        <p:nvSpPr>
          <p:cNvPr id="5" name="页脚占位符 4"/>
          <p:cNvSpPr>
            <a:spLocks noGrp="1"/>
          </p:cNvSpPr>
          <p:nvPr>
            <p:ph type="ftr" sz="quarter" idx="11"/>
          </p:nvPr>
        </p:nvSpPr>
        <p:spPr/>
        <p:txBody>
          <a:bodyPr/>
          <a:lstStyle/>
          <a:p>
            <a:endParaRPr kumimoji="0" lang="zh-CN" altLang="en-US"/>
          </a:p>
        </p:txBody>
      </p:sp>
      <p:sp>
        <p:nvSpPr>
          <p:cNvPr id="6" name="灯片编号占位符 5"/>
          <p:cNvSpPr>
            <a:spLocks noGrp="1"/>
          </p:cNvSpPr>
          <p:nvPr>
            <p:ph type="sldNum" sz="quarter" idx="12"/>
          </p:nvPr>
        </p:nvSpPr>
        <p:spPr/>
        <p:txBody>
          <a:bodyPr/>
          <a:lstStyle/>
          <a:p>
            <a:pPr eaLnBrk="1" latinLnBrk="0" hangingPunct="1"/>
            <a:fld id="{6D95434A-1094-4C26-ADA4-1AB6210859AE}" type="slidenum">
              <a:rPr kumimoji="0" lang="en-US" smtClean="0"/>
              <a:t>‹#›</a:t>
            </a:fld>
            <a:endParaRPr kumimoji="0"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最后空白">
    <p:spTree>
      <p:nvGrpSpPr>
        <p:cNvPr id="1" name=""/>
        <p:cNvGrpSpPr/>
        <p:nvPr/>
      </p:nvGrpSpPr>
      <p:grpSpPr>
        <a:xfrm>
          <a:off x="0" y="0"/>
          <a:ext cx="0" cy="0"/>
          <a:chOff x="0" y="0"/>
          <a:chExt cx="0" cy="0"/>
        </a:xfrm>
      </p:grpSpPr>
      <p:sp>
        <p:nvSpPr>
          <p:cNvPr id="2" name="矩形 1"/>
          <p:cNvSpPr/>
          <p:nvPr userDrawn="1"/>
        </p:nvSpPr>
        <p:spPr>
          <a:xfrm>
            <a:off x="0" y="0"/>
            <a:ext cx="121951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首页">
    <p:spTree>
      <p:nvGrpSpPr>
        <p:cNvPr id="1" name=""/>
        <p:cNvGrpSpPr/>
        <p:nvPr/>
      </p:nvGrpSpPr>
      <p:grpSpPr>
        <a:xfrm>
          <a:off x="0" y="0"/>
          <a:ext cx="0" cy="0"/>
          <a:chOff x="0" y="0"/>
          <a:chExt cx="0" cy="0"/>
        </a:xfrm>
      </p:grpSpPr>
      <p:sp>
        <p:nvSpPr>
          <p:cNvPr id="10" name="矩形 9"/>
          <p:cNvSpPr/>
          <p:nvPr userDrawn="1"/>
        </p:nvSpPr>
        <p:spPr>
          <a:xfrm>
            <a:off x="-796" y="0"/>
            <a:ext cx="1219676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Picture 2" descr="http://pic17.nipic.com/20111025/7797199_145732330120_2.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a:fillRect/>
          </a:stretch>
        </p:blipFill>
        <p:spPr bwMode="auto">
          <a:xfrm>
            <a:off x="6049975" y="0"/>
            <a:ext cx="6145200" cy="4008078"/>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userDrawn="1"/>
        </p:nvSpPr>
        <p:spPr>
          <a:xfrm>
            <a:off x="-795" y="6669360"/>
            <a:ext cx="12195971" cy="188640"/>
          </a:xfrm>
          <a:prstGeom prst="rect">
            <a:avLst/>
          </a:prstGeom>
          <a:solidFill>
            <a:srgbClr val="148B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Picture 2" descr="X:\07 Produktion\06_Bilder_und_Hintergründe\Separation Slides\Photoshop\B0579.jp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a:fillRect/>
          </a:stretch>
        </p:blipFill>
        <p:spPr bwMode="auto">
          <a:xfrm>
            <a:off x="1" y="0"/>
            <a:ext cx="6008400" cy="400807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表格 8"/>
          <p:cNvGraphicFramePr>
            <a:graphicFrameLocks noGrp="1"/>
          </p:cNvGraphicFramePr>
          <p:nvPr userDrawn="1"/>
        </p:nvGraphicFramePr>
        <p:xfrm>
          <a:off x="-3" y="0"/>
          <a:ext cx="12196778" cy="4008084"/>
        </p:xfrm>
        <a:graphic>
          <a:graphicData uri="http://schemas.openxmlformats.org/drawingml/2006/table">
            <a:tbl>
              <a:tblPr firstRow="1" bandRow="1">
                <a:tableStyleId>{5C22544A-7EE6-4342-B048-85BDC9FD1C3A}</a:tableStyleId>
              </a:tblPr>
              <a:tblGrid>
                <a:gridCol w="1219678">
                  <a:extLst>
                    <a:ext uri="{9D8B030D-6E8A-4147-A177-3AD203B41FA5}">
                      <a16:colId xmlns:a16="http://schemas.microsoft.com/office/drawing/2014/main" val="20000"/>
                    </a:ext>
                  </a:extLst>
                </a:gridCol>
                <a:gridCol w="1219678">
                  <a:extLst>
                    <a:ext uri="{9D8B030D-6E8A-4147-A177-3AD203B41FA5}">
                      <a16:colId xmlns:a16="http://schemas.microsoft.com/office/drawing/2014/main" val="20001"/>
                    </a:ext>
                  </a:extLst>
                </a:gridCol>
                <a:gridCol w="1219678">
                  <a:extLst>
                    <a:ext uri="{9D8B030D-6E8A-4147-A177-3AD203B41FA5}">
                      <a16:colId xmlns:a16="http://schemas.microsoft.com/office/drawing/2014/main" val="20002"/>
                    </a:ext>
                  </a:extLst>
                </a:gridCol>
                <a:gridCol w="1219678">
                  <a:extLst>
                    <a:ext uri="{9D8B030D-6E8A-4147-A177-3AD203B41FA5}">
                      <a16:colId xmlns:a16="http://schemas.microsoft.com/office/drawing/2014/main" val="20003"/>
                    </a:ext>
                  </a:extLst>
                </a:gridCol>
                <a:gridCol w="1146617">
                  <a:extLst>
                    <a:ext uri="{9D8B030D-6E8A-4147-A177-3AD203B41FA5}">
                      <a16:colId xmlns:a16="http://schemas.microsoft.com/office/drawing/2014/main" val="20004"/>
                    </a:ext>
                  </a:extLst>
                </a:gridCol>
                <a:gridCol w="1292737">
                  <a:extLst>
                    <a:ext uri="{9D8B030D-6E8A-4147-A177-3AD203B41FA5}">
                      <a16:colId xmlns:a16="http://schemas.microsoft.com/office/drawing/2014/main" val="20005"/>
                    </a:ext>
                  </a:extLst>
                </a:gridCol>
                <a:gridCol w="1219678">
                  <a:extLst>
                    <a:ext uri="{9D8B030D-6E8A-4147-A177-3AD203B41FA5}">
                      <a16:colId xmlns:a16="http://schemas.microsoft.com/office/drawing/2014/main" val="20006"/>
                    </a:ext>
                  </a:extLst>
                </a:gridCol>
                <a:gridCol w="1219678">
                  <a:extLst>
                    <a:ext uri="{9D8B030D-6E8A-4147-A177-3AD203B41FA5}">
                      <a16:colId xmlns:a16="http://schemas.microsoft.com/office/drawing/2014/main" val="20007"/>
                    </a:ext>
                  </a:extLst>
                </a:gridCol>
                <a:gridCol w="1219678">
                  <a:extLst>
                    <a:ext uri="{9D8B030D-6E8A-4147-A177-3AD203B41FA5}">
                      <a16:colId xmlns:a16="http://schemas.microsoft.com/office/drawing/2014/main" val="20008"/>
                    </a:ext>
                  </a:extLst>
                </a:gridCol>
                <a:gridCol w="1219678">
                  <a:extLst>
                    <a:ext uri="{9D8B030D-6E8A-4147-A177-3AD203B41FA5}">
                      <a16:colId xmlns:a16="http://schemas.microsoft.com/office/drawing/2014/main" val="20009"/>
                    </a:ext>
                  </a:extLst>
                </a:gridCol>
              </a:tblGrid>
              <a:tr h="1002021">
                <a:tc>
                  <a:txBody>
                    <a:bodyPr/>
                    <a:lstStyle/>
                    <a:p>
                      <a:endParaRPr lang="zh-CN" altLang="en-US" sz="2400" dirty="0"/>
                    </a:p>
                  </a:txBody>
                  <a:tcPr marL="121966" marR="121966"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zh-CN" altLang="en-US" sz="2400" dirty="0"/>
                    </a:p>
                  </a:txBody>
                  <a:tcPr marL="121966" marR="121966"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zh-CN" altLang="en-US" sz="2400" dirty="0"/>
                    </a:p>
                  </a:txBody>
                  <a:tcPr marL="121966" marR="121966"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zh-CN" altLang="en-US" sz="2400" dirty="0"/>
                    </a:p>
                  </a:txBody>
                  <a:tcPr marL="121966" marR="121966"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zh-CN" altLang="en-US" sz="2400" dirty="0"/>
                    </a:p>
                  </a:txBody>
                  <a:tcPr marL="121966" marR="121966"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zh-CN" altLang="en-US" sz="2400" dirty="0"/>
                    </a:p>
                  </a:txBody>
                  <a:tcPr marL="121966" marR="121966"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zh-CN" altLang="en-US" sz="2400" dirty="0"/>
                    </a:p>
                  </a:txBody>
                  <a:tcPr marL="121966" marR="121966"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zh-CN" altLang="en-US" sz="2400" dirty="0"/>
                    </a:p>
                  </a:txBody>
                  <a:tcPr marL="121966" marR="121966"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zh-CN" altLang="en-US" sz="2400" dirty="0">
                        <a:solidFill>
                          <a:schemeClr val="accent1">
                            <a:lumMod val="40000"/>
                            <a:lumOff val="60000"/>
                          </a:schemeClr>
                        </a:solidFill>
                      </a:endParaRPr>
                    </a:p>
                  </a:txBody>
                  <a:tcPr marL="121966" marR="121966"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zh-CN" altLang="en-US" sz="2400" dirty="0">
                        <a:solidFill>
                          <a:schemeClr val="accent1">
                            <a:lumMod val="40000"/>
                            <a:lumOff val="60000"/>
                          </a:schemeClr>
                        </a:solidFill>
                      </a:endParaRPr>
                    </a:p>
                  </a:txBody>
                  <a:tcPr marL="121966" marR="121966"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1002021">
                <a:tc>
                  <a:txBody>
                    <a:bodyPr/>
                    <a:lstStyle/>
                    <a:p>
                      <a:endParaRPr lang="zh-CN" altLang="en-US" sz="2400" dirty="0"/>
                    </a:p>
                  </a:txBody>
                  <a:tcPr marL="121966" marR="121966"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zh-CN" altLang="en-US" sz="2400"/>
                    </a:p>
                  </a:txBody>
                  <a:tcPr marL="121966" marR="121966"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zh-CN" altLang="en-US" sz="2400" dirty="0"/>
                    </a:p>
                  </a:txBody>
                  <a:tcPr marL="121966" marR="121966"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zh-CN" altLang="en-US" sz="2400" dirty="0"/>
                    </a:p>
                  </a:txBody>
                  <a:tcPr marL="121966" marR="121966"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zh-CN" altLang="en-US" sz="2400"/>
                    </a:p>
                  </a:txBody>
                  <a:tcPr marL="121966" marR="121966"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zh-CN" altLang="en-US" sz="2400" dirty="0"/>
                    </a:p>
                  </a:txBody>
                  <a:tcPr marL="121966" marR="121966"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0B0F0">
                        <a:alpha val="58824"/>
                      </a:srgbClr>
                    </a:solidFill>
                  </a:tcPr>
                </a:tc>
                <a:tc>
                  <a:txBody>
                    <a:bodyPr/>
                    <a:lstStyle/>
                    <a:p>
                      <a:endParaRPr lang="zh-CN" altLang="en-US" sz="2400"/>
                    </a:p>
                  </a:txBody>
                  <a:tcPr marL="121966" marR="121966"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zh-CN" altLang="en-US" sz="2400"/>
                    </a:p>
                  </a:txBody>
                  <a:tcPr marL="121966" marR="121966"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zh-CN" altLang="en-US" sz="2400"/>
                    </a:p>
                  </a:txBody>
                  <a:tcPr marL="121966" marR="121966"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zh-CN" altLang="en-US" sz="2400" dirty="0"/>
                    </a:p>
                  </a:txBody>
                  <a:tcPr marL="121966" marR="121966"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1"/>
                  </a:ext>
                </a:extLst>
              </a:tr>
              <a:tr h="1002021">
                <a:tc>
                  <a:txBody>
                    <a:bodyPr/>
                    <a:lstStyle/>
                    <a:p>
                      <a:endParaRPr lang="zh-CN" altLang="en-US" sz="2400"/>
                    </a:p>
                  </a:txBody>
                  <a:tcPr marL="121966" marR="121966"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zh-CN" altLang="en-US" sz="2400" dirty="0"/>
                    </a:p>
                  </a:txBody>
                  <a:tcPr marL="121966" marR="121966"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0B0F0">
                        <a:alpha val="69804"/>
                      </a:srgbClr>
                    </a:solidFill>
                  </a:tcPr>
                </a:tc>
                <a:tc>
                  <a:txBody>
                    <a:bodyPr/>
                    <a:lstStyle/>
                    <a:p>
                      <a:endParaRPr lang="zh-CN" altLang="en-US" sz="2400"/>
                    </a:p>
                  </a:txBody>
                  <a:tcPr marL="121966" marR="121966"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zh-CN" altLang="en-US" sz="2400" dirty="0"/>
                    </a:p>
                  </a:txBody>
                  <a:tcPr marL="121966" marR="121966"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zh-CN" altLang="en-US" sz="2400" dirty="0"/>
                    </a:p>
                  </a:txBody>
                  <a:tcPr marL="121966" marR="121966"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zh-CN" altLang="en-US" sz="2400" dirty="0"/>
                    </a:p>
                  </a:txBody>
                  <a:tcPr marL="121966" marR="121966"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zh-CN" altLang="en-US" sz="2400" dirty="0">
                        <a:solidFill>
                          <a:schemeClr val="bg1"/>
                        </a:solidFill>
                      </a:endParaRPr>
                    </a:p>
                  </a:txBody>
                  <a:tcPr marL="121966" marR="121966"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C6D9F1">
                        <a:alpha val="74902"/>
                      </a:srgbClr>
                    </a:solidFill>
                  </a:tcPr>
                </a:tc>
                <a:tc>
                  <a:txBody>
                    <a:bodyPr/>
                    <a:lstStyle/>
                    <a:p>
                      <a:endParaRPr lang="zh-CN" altLang="en-US" sz="2400"/>
                    </a:p>
                  </a:txBody>
                  <a:tcPr marL="121966" marR="121966"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zh-CN" altLang="en-US" sz="2400" dirty="0"/>
                    </a:p>
                  </a:txBody>
                  <a:tcPr marL="121966" marR="121966"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zh-CN" altLang="en-US" sz="2400" dirty="0"/>
                    </a:p>
                  </a:txBody>
                  <a:tcPr marL="121966" marR="121966"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2"/>
                  </a:ext>
                </a:extLst>
              </a:tr>
              <a:tr h="1002021">
                <a:tc>
                  <a:txBody>
                    <a:bodyPr/>
                    <a:lstStyle/>
                    <a:p>
                      <a:endParaRPr lang="zh-CN" altLang="en-US" sz="2400" dirty="0"/>
                    </a:p>
                  </a:txBody>
                  <a:tcPr marL="121966" marR="121966"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558ED5">
                        <a:alpha val="65882"/>
                      </a:srgbClr>
                    </a:solidFill>
                  </a:tcPr>
                </a:tc>
                <a:tc>
                  <a:txBody>
                    <a:bodyPr/>
                    <a:lstStyle/>
                    <a:p>
                      <a:endParaRPr lang="zh-CN" altLang="en-US" sz="2400" dirty="0"/>
                    </a:p>
                  </a:txBody>
                  <a:tcPr marL="121966" marR="121966"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zh-CN" altLang="en-US" sz="2400" dirty="0"/>
                    </a:p>
                  </a:txBody>
                  <a:tcPr marL="121966" marR="121966"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zh-CN" altLang="en-US" sz="2400" dirty="0"/>
                    </a:p>
                  </a:txBody>
                  <a:tcPr marL="121966" marR="121966"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zh-CN" altLang="en-US" sz="2400" dirty="0"/>
                    </a:p>
                  </a:txBody>
                  <a:tcPr marL="121966" marR="121966"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zh-CN" altLang="en-US" sz="2400" dirty="0"/>
                    </a:p>
                  </a:txBody>
                  <a:tcPr marL="121966" marR="121966"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zh-CN" altLang="en-US" sz="2400" dirty="0"/>
                    </a:p>
                  </a:txBody>
                  <a:tcPr marL="121966" marR="121966"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zh-CN" altLang="en-US" sz="2400" dirty="0"/>
                    </a:p>
                  </a:txBody>
                  <a:tcPr marL="121966" marR="121966"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zh-CN" altLang="en-US" sz="2400" dirty="0"/>
                    </a:p>
                  </a:txBody>
                  <a:tcPr marL="121966" marR="121966"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zh-CN" altLang="en-US" sz="2400" dirty="0"/>
                    </a:p>
                  </a:txBody>
                  <a:tcPr marL="121966" marR="121966"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
        <p:nvSpPr>
          <p:cNvPr id="10" name="矩形 9"/>
          <p:cNvSpPr/>
          <p:nvPr userDrawn="1"/>
        </p:nvSpPr>
        <p:spPr>
          <a:xfrm>
            <a:off x="0" y="0"/>
            <a:ext cx="12195175" cy="6858000"/>
          </a:xfrm>
          <a:prstGeom prst="rect">
            <a:avLst/>
          </a:prstGeom>
          <a:solidFill>
            <a:srgbClr val="148B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388691" y="319404"/>
            <a:ext cx="11417795" cy="6219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Picture 7" descr="草地"/>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706" t="72656" r="3681" b="18617"/>
          <a:stretch>
            <a:fillRect/>
          </a:stretch>
        </p:blipFill>
        <p:spPr bwMode="auto">
          <a:xfrm>
            <a:off x="388690" y="5143420"/>
            <a:ext cx="11417795" cy="1381924"/>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15"/>
          <p:cNvSpPr txBox="1"/>
          <p:nvPr userDrawn="1"/>
        </p:nvSpPr>
        <p:spPr>
          <a:xfrm>
            <a:off x="5665540" y="6525344"/>
            <a:ext cx="982961" cy="338554"/>
          </a:xfrm>
          <a:prstGeom prst="rect">
            <a:avLst/>
          </a:prstGeom>
          <a:noFill/>
        </p:spPr>
        <p:txBody>
          <a:bodyPr wrap="none" rtlCol="0">
            <a:spAutoFit/>
          </a:bodyPr>
          <a:lstStyle/>
          <a:p>
            <a:r>
              <a:rPr lang="en-US" altLang="zh-CN" sz="1600" dirty="0">
                <a:solidFill>
                  <a:schemeClr val="bg1"/>
                </a:solidFill>
              </a:rPr>
              <a:t>—  </a:t>
            </a:r>
            <a:fld id="{2EEF1883-7A0E-4F66-9932-E581691AD397}" type="slidenum">
              <a:rPr lang="zh-CN" altLang="en-US" sz="1600" dirty="0" smtClean="0">
                <a:solidFill>
                  <a:schemeClr val="bg1"/>
                </a:solidFill>
              </a:rPr>
              <a:t>‹#›</a:t>
            </a:fld>
            <a:r>
              <a:rPr lang="zh-CN" altLang="en-US" sz="1600" dirty="0">
                <a:solidFill>
                  <a:schemeClr val="bg1"/>
                </a:solidFill>
              </a:rPr>
              <a:t> </a:t>
            </a:r>
            <a:r>
              <a:rPr lang="en-US" altLang="zh-CN" sz="1600" dirty="0">
                <a:solidFill>
                  <a:schemeClr val="bg1"/>
                </a:solidFill>
              </a:rPr>
              <a:t>—</a:t>
            </a:r>
            <a:r>
              <a:rPr lang="zh-CN" altLang="en-US" sz="1600" dirty="0">
                <a:solidFill>
                  <a:schemeClr val="bg1"/>
                </a:solidFill>
              </a:rPr>
              <a:t> </a:t>
            </a:r>
            <a:endParaRPr lang="zh-CN" altLang="en-US" sz="1600" b="0" dirty="0">
              <a:solidFill>
                <a:schemeClr val="bg1"/>
              </a:solidFill>
              <a:latin typeface="微软雅黑" panose="020B0503020204020204" pitchFamily="34" charset="-122"/>
              <a:ea typeface="微软雅黑" panose="020B0503020204020204" pitchFamily="34" charset="-122"/>
            </a:endParaRPr>
          </a:p>
        </p:txBody>
      </p:sp>
      <p:pic>
        <p:nvPicPr>
          <p:cNvPr id="38" name="Picture 2" descr="苗1"/>
          <p:cNvPicPr>
            <a:picLocks noChangeAspect="1" noChangeArrowheads="1"/>
          </p:cNvPicPr>
          <p:nvPr userDrawn="1"/>
        </p:nvPicPr>
        <p:blipFill>
          <a:blip r:embed="rId3">
            <a:extLst>
              <a:ext uri="{28A0092B-C50C-407E-A947-70E740481C1C}">
                <a14:useLocalDpi xmlns:a14="http://schemas.microsoft.com/office/drawing/2010/main" val="0"/>
              </a:ext>
            </a:extLst>
          </a:blip>
          <a:srcRect t="50491" r="48148"/>
          <a:stretch>
            <a:fillRect/>
          </a:stretch>
        </p:blipFill>
        <p:spPr bwMode="auto">
          <a:xfrm>
            <a:off x="3086099" y="3455988"/>
            <a:ext cx="1600201" cy="2716212"/>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 descr="苗2"/>
          <p:cNvPicPr>
            <a:picLocks noChangeAspect="1" noChangeArrowheads="1"/>
          </p:cNvPicPr>
          <p:nvPr userDrawn="1"/>
        </p:nvPicPr>
        <p:blipFill>
          <a:blip r:embed="rId4">
            <a:extLst>
              <a:ext uri="{28A0092B-C50C-407E-A947-70E740481C1C}">
                <a14:useLocalDpi xmlns:a14="http://schemas.microsoft.com/office/drawing/2010/main" val="0"/>
              </a:ext>
            </a:extLst>
          </a:blip>
          <a:srcRect l="46913" t="62991" b="17564"/>
          <a:stretch>
            <a:fillRect/>
          </a:stretch>
        </p:blipFill>
        <p:spPr bwMode="auto">
          <a:xfrm>
            <a:off x="4533901" y="4141788"/>
            <a:ext cx="16383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苗3"/>
          <p:cNvPicPr>
            <a:picLocks noChangeAspect="1" noChangeArrowheads="1"/>
          </p:cNvPicPr>
          <p:nvPr userDrawn="1"/>
        </p:nvPicPr>
        <p:blipFill>
          <a:blip r:embed="rId5">
            <a:extLst>
              <a:ext uri="{28A0092B-C50C-407E-A947-70E740481C1C}">
                <a14:useLocalDpi xmlns:a14="http://schemas.microsoft.com/office/drawing/2010/main" val="0"/>
              </a:ext>
            </a:extLst>
          </a:blip>
          <a:srcRect l="34567" r="38272" b="20341"/>
          <a:stretch>
            <a:fillRect/>
          </a:stretch>
        </p:blipFill>
        <p:spPr bwMode="auto">
          <a:xfrm>
            <a:off x="4152900" y="685800"/>
            <a:ext cx="838200" cy="4370388"/>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5" descr="苗4"/>
          <p:cNvPicPr>
            <a:picLocks noChangeAspect="1" noChangeArrowheads="1"/>
          </p:cNvPicPr>
          <p:nvPr userDrawn="1"/>
        </p:nvPicPr>
        <p:blipFill>
          <a:blip r:embed="rId6">
            <a:extLst>
              <a:ext uri="{28A0092B-C50C-407E-A947-70E740481C1C}">
                <a14:useLocalDpi xmlns:a14="http://schemas.microsoft.com/office/drawing/2010/main" val="0"/>
              </a:ext>
            </a:extLst>
          </a:blip>
          <a:srcRect t="18547" r="53087" b="55064"/>
          <a:stretch>
            <a:fillRect/>
          </a:stretch>
        </p:blipFill>
        <p:spPr bwMode="auto">
          <a:xfrm>
            <a:off x="3086101" y="1703388"/>
            <a:ext cx="1447800" cy="144780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6" descr="苗5"/>
          <p:cNvPicPr>
            <a:picLocks noChangeAspect="1" noChangeArrowheads="1"/>
          </p:cNvPicPr>
          <p:nvPr userDrawn="1"/>
        </p:nvPicPr>
        <p:blipFill>
          <a:blip r:embed="rId7">
            <a:extLst>
              <a:ext uri="{28A0092B-C50C-407E-A947-70E740481C1C}">
                <a14:useLocalDpi xmlns:a14="http://schemas.microsoft.com/office/drawing/2010/main" val="0"/>
              </a:ext>
            </a:extLst>
          </a:blip>
          <a:srcRect l="39507" t="29659" r="8643" b="37009"/>
          <a:stretch>
            <a:fillRect/>
          </a:stretch>
        </p:blipFill>
        <p:spPr bwMode="auto">
          <a:xfrm>
            <a:off x="4305299" y="2312988"/>
            <a:ext cx="1600201" cy="1828800"/>
          </a:xfrm>
          <a:prstGeom prst="rect">
            <a:avLst/>
          </a:prstGeom>
          <a:noFill/>
          <a:extLst>
            <a:ext uri="{909E8E84-426E-40DD-AFC4-6F175D3DCCD1}">
              <a14:hiddenFill xmlns:a14="http://schemas.microsoft.com/office/drawing/2010/main">
                <a:solidFill>
                  <a:srgbClr val="FFFFFF"/>
                </a:solidFill>
              </a14:hiddenFill>
            </a:ext>
          </a:extLst>
        </p:spPr>
      </p:pic>
      <p:grpSp>
        <p:nvGrpSpPr>
          <p:cNvPr id="43" name="Group 9"/>
          <p:cNvGrpSpPr/>
          <p:nvPr userDrawn="1"/>
        </p:nvGrpSpPr>
        <p:grpSpPr bwMode="auto">
          <a:xfrm>
            <a:off x="3086101" y="685800"/>
            <a:ext cx="3086099" cy="5486400"/>
            <a:chOff x="1944" y="432"/>
            <a:chExt cx="1944" cy="3456"/>
          </a:xfrm>
        </p:grpSpPr>
        <p:pic>
          <p:nvPicPr>
            <p:cNvPr id="44" name="Picture 10" descr="苗1"/>
            <p:cNvPicPr>
              <a:picLocks noChangeAspect="1" noChangeArrowheads="1"/>
            </p:cNvPicPr>
            <p:nvPr/>
          </p:nvPicPr>
          <p:blipFill>
            <a:blip r:embed="rId3">
              <a:extLst>
                <a:ext uri="{28A0092B-C50C-407E-A947-70E740481C1C}">
                  <a14:useLocalDpi xmlns:a14="http://schemas.microsoft.com/office/drawing/2010/main" val="0"/>
                </a:ext>
              </a:extLst>
            </a:blip>
            <a:srcRect t="50491" r="48148"/>
            <a:stretch>
              <a:fillRect/>
            </a:stretch>
          </p:blipFill>
          <p:spPr bwMode="auto">
            <a:xfrm>
              <a:off x="1944" y="2177"/>
              <a:ext cx="1008" cy="1711"/>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1" descr="苗2"/>
            <p:cNvPicPr>
              <a:picLocks noChangeAspect="1" noChangeArrowheads="1"/>
            </p:cNvPicPr>
            <p:nvPr/>
          </p:nvPicPr>
          <p:blipFill>
            <a:blip r:embed="rId4">
              <a:extLst>
                <a:ext uri="{28A0092B-C50C-407E-A947-70E740481C1C}">
                  <a14:useLocalDpi xmlns:a14="http://schemas.microsoft.com/office/drawing/2010/main" val="0"/>
                </a:ext>
              </a:extLst>
            </a:blip>
            <a:srcRect l="46913" t="62991" b="17564"/>
            <a:stretch>
              <a:fillRect/>
            </a:stretch>
          </p:blipFill>
          <p:spPr bwMode="auto">
            <a:xfrm>
              <a:off x="2856" y="2609"/>
              <a:ext cx="1032" cy="672"/>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2" descr="苗3"/>
            <p:cNvPicPr>
              <a:picLocks noChangeAspect="1" noChangeArrowheads="1"/>
            </p:cNvPicPr>
            <p:nvPr/>
          </p:nvPicPr>
          <p:blipFill>
            <a:blip r:embed="rId5">
              <a:extLst>
                <a:ext uri="{28A0092B-C50C-407E-A947-70E740481C1C}">
                  <a14:useLocalDpi xmlns:a14="http://schemas.microsoft.com/office/drawing/2010/main" val="0"/>
                </a:ext>
              </a:extLst>
            </a:blip>
            <a:srcRect l="34567" r="38272" b="20341"/>
            <a:stretch>
              <a:fillRect/>
            </a:stretch>
          </p:blipFill>
          <p:spPr bwMode="auto">
            <a:xfrm>
              <a:off x="2616" y="432"/>
              <a:ext cx="528" cy="2753"/>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13" descr="苗4"/>
            <p:cNvPicPr>
              <a:picLocks noChangeAspect="1" noChangeArrowheads="1"/>
            </p:cNvPicPr>
            <p:nvPr/>
          </p:nvPicPr>
          <p:blipFill>
            <a:blip r:embed="rId6">
              <a:extLst>
                <a:ext uri="{28A0092B-C50C-407E-A947-70E740481C1C}">
                  <a14:useLocalDpi xmlns:a14="http://schemas.microsoft.com/office/drawing/2010/main" val="0"/>
                </a:ext>
              </a:extLst>
            </a:blip>
            <a:srcRect t="18547" r="53087" b="55064"/>
            <a:stretch>
              <a:fillRect/>
            </a:stretch>
          </p:blipFill>
          <p:spPr bwMode="auto">
            <a:xfrm>
              <a:off x="1944" y="1073"/>
              <a:ext cx="912" cy="912"/>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14" descr="苗5"/>
            <p:cNvPicPr>
              <a:picLocks noChangeAspect="1" noChangeArrowheads="1"/>
            </p:cNvPicPr>
            <p:nvPr/>
          </p:nvPicPr>
          <p:blipFill>
            <a:blip r:embed="rId7">
              <a:extLst>
                <a:ext uri="{28A0092B-C50C-407E-A947-70E740481C1C}">
                  <a14:useLocalDpi xmlns:a14="http://schemas.microsoft.com/office/drawing/2010/main" val="0"/>
                </a:ext>
              </a:extLst>
            </a:blip>
            <a:srcRect l="39507" t="29659" r="8643" b="37009"/>
            <a:stretch>
              <a:fillRect/>
            </a:stretch>
          </p:blipFill>
          <p:spPr bwMode="auto">
            <a:xfrm>
              <a:off x="2712" y="1457"/>
              <a:ext cx="1008" cy="1152"/>
            </a:xfrm>
            <a:prstGeom prst="rect">
              <a:avLst/>
            </a:prstGeom>
            <a:noFill/>
            <a:extLst>
              <a:ext uri="{909E8E84-426E-40DD-AFC4-6F175D3DCCD1}">
                <a14:hiddenFill xmlns:a14="http://schemas.microsoft.com/office/drawing/2010/main">
                  <a:solidFill>
                    <a:srgbClr val="FFFFFF"/>
                  </a:solidFill>
                </a14:hiddenFill>
              </a:ext>
            </a:extLst>
          </p:spPr>
        </p:pic>
      </p:grpSp>
      <p:pic>
        <p:nvPicPr>
          <p:cNvPr id="49" name="Picture 21" descr="树5"/>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350964" y="-457200"/>
            <a:ext cx="6269037" cy="6657975"/>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2" descr="树4"/>
          <p:cNvPicPr>
            <a:picLocks noChangeAspect="1" noChangeArrowheads="1"/>
          </p:cNvPicPr>
          <p:nvPr userDrawn="1"/>
        </p:nvPicPr>
        <p:blipFill>
          <a:blip r:embed="rId9">
            <a:extLst>
              <a:ext uri="{28A0092B-C50C-407E-A947-70E740481C1C}">
                <a14:useLocalDpi xmlns:a14="http://schemas.microsoft.com/office/drawing/2010/main" val="0"/>
              </a:ext>
            </a:extLst>
          </a:blip>
          <a:srcRect l="5925" t="13734" r="-911" b="21458"/>
          <a:stretch>
            <a:fillRect/>
          </a:stretch>
        </p:blipFill>
        <p:spPr bwMode="auto">
          <a:xfrm>
            <a:off x="1512889" y="1828802"/>
            <a:ext cx="5954712" cy="4314825"/>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3" descr="树3"/>
          <p:cNvPicPr>
            <a:picLocks noChangeAspect="1" noChangeArrowheads="1"/>
          </p:cNvPicPr>
          <p:nvPr userDrawn="1"/>
        </p:nvPicPr>
        <p:blipFill>
          <a:blip r:embed="rId10">
            <a:extLst>
              <a:ext uri="{28A0092B-C50C-407E-A947-70E740481C1C}">
                <a14:useLocalDpi xmlns:a14="http://schemas.microsoft.com/office/drawing/2010/main" val="0"/>
              </a:ext>
            </a:extLst>
          </a:blip>
          <a:srcRect l="12762" r="15953" b="49785"/>
          <a:stretch>
            <a:fillRect/>
          </a:stretch>
        </p:blipFill>
        <p:spPr bwMode="auto">
          <a:xfrm>
            <a:off x="1981202" y="2895602"/>
            <a:ext cx="4468813" cy="3343275"/>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4" descr="树2"/>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428751" y="3352802"/>
            <a:ext cx="6269037" cy="6657975"/>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5" descr="树1"/>
          <p:cNvPicPr>
            <a:picLocks noChangeAspect="1" noChangeArrowheads="1"/>
          </p:cNvPicPr>
          <p:nvPr userDrawn="1"/>
        </p:nvPicPr>
        <p:blipFill>
          <a:blip r:embed="rId12">
            <a:extLst>
              <a:ext uri="{28A0092B-C50C-407E-A947-70E740481C1C}">
                <a14:useLocalDpi xmlns:a14="http://schemas.microsoft.com/office/drawing/2010/main" val="0"/>
              </a:ext>
            </a:extLst>
          </a:blip>
          <a:srcRect l="39200" t="63519" r="37376"/>
          <a:stretch>
            <a:fillRect/>
          </a:stretch>
        </p:blipFill>
        <p:spPr bwMode="auto">
          <a:xfrm>
            <a:off x="3779839" y="4029077"/>
            <a:ext cx="1468437" cy="2428875"/>
          </a:xfrm>
          <a:prstGeom prst="rect">
            <a:avLst/>
          </a:prstGeom>
          <a:noFill/>
          <a:extLst>
            <a:ext uri="{909E8E84-426E-40DD-AFC4-6F175D3DCCD1}">
              <a14:hiddenFill xmlns:a14="http://schemas.microsoft.com/office/drawing/2010/main">
                <a:solidFill>
                  <a:srgbClr val="FFFFFF"/>
                </a:solidFill>
              </a14:hiddenFill>
            </a:ext>
          </a:extLst>
        </p:spPr>
      </p:pic>
      <p:sp>
        <p:nvSpPr>
          <p:cNvPr id="54" name="AutoShape 28"/>
          <p:cNvSpPr>
            <a:spLocks noChangeArrowheads="1"/>
          </p:cNvSpPr>
          <p:nvPr userDrawn="1"/>
        </p:nvSpPr>
        <p:spPr bwMode="auto">
          <a:xfrm rot="20261894">
            <a:off x="-3789363" y="-3789363"/>
            <a:ext cx="7578726" cy="7578726"/>
          </a:xfrm>
          <a:prstGeom prst="star8">
            <a:avLst>
              <a:gd name="adj" fmla="val 7440"/>
            </a:avLst>
          </a:prstGeom>
          <a:gradFill rotWithShape="1">
            <a:gsLst>
              <a:gs pos="0">
                <a:srgbClr val="FFFF66">
                  <a:alpha val="64999"/>
                </a:srgbClr>
              </a:gs>
              <a:gs pos="100000">
                <a:srgbClr val="FFFF66">
                  <a:gamma/>
                  <a:shade val="76078"/>
                  <a:invGamma/>
                  <a:alpha val="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5" name="AutoShape 29"/>
          <p:cNvSpPr>
            <a:spLocks noChangeArrowheads="1"/>
          </p:cNvSpPr>
          <p:nvPr userDrawn="1"/>
        </p:nvSpPr>
        <p:spPr bwMode="auto">
          <a:xfrm>
            <a:off x="-6094413" y="-6094413"/>
            <a:ext cx="12188825" cy="12188826"/>
          </a:xfrm>
          <a:prstGeom prst="star8">
            <a:avLst>
              <a:gd name="adj" fmla="val 7440"/>
            </a:avLst>
          </a:prstGeom>
          <a:gradFill rotWithShape="1">
            <a:gsLst>
              <a:gs pos="0">
                <a:srgbClr val="FFFF66">
                  <a:alpha val="64999"/>
                </a:srgbClr>
              </a:gs>
              <a:gs pos="100000">
                <a:srgbClr val="FFFF66">
                  <a:gamma/>
                  <a:shade val="76078"/>
                  <a:invGamma/>
                  <a:alpha val="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pic>
        <p:nvPicPr>
          <p:cNvPr id="56" name="Picture 21" descr="树5"/>
          <p:cNvPicPr>
            <a:picLocks noChangeAspect="1" noChangeArrowheads="1"/>
          </p:cNvPicPr>
          <p:nvPr userDrawn="1"/>
        </p:nvPicPr>
        <p:blipFill rotWithShape="1">
          <a:blip r:embed="rId13" cstate="print">
            <a:extLst>
              <a:ext uri="{28A0092B-C50C-407E-A947-70E740481C1C}">
                <a14:useLocalDpi xmlns:a14="http://schemas.microsoft.com/office/drawing/2010/main" val="0"/>
              </a:ext>
            </a:extLst>
          </a:blip>
          <a:srcRect t="5525"/>
          <a:stretch>
            <a:fillRect/>
          </a:stretch>
        </p:blipFill>
        <p:spPr bwMode="auto">
          <a:xfrm>
            <a:off x="388690" y="1124018"/>
            <a:ext cx="4536504" cy="4551748"/>
          </a:xfrm>
          <a:prstGeom prst="rect">
            <a:avLst/>
          </a:prstGeom>
          <a:noFill/>
          <a:extLst>
            <a:ext uri="{909E8E84-426E-40DD-AFC4-6F175D3DCCD1}">
              <a14:hiddenFill xmlns:a14="http://schemas.microsoft.com/office/drawing/2010/main">
                <a:solidFill>
                  <a:srgbClr val="FFFFFF"/>
                </a:solidFill>
              </a14:hiddenFill>
            </a:ext>
          </a:extLst>
        </p:spPr>
      </p:pic>
      <p:cxnSp>
        <p:nvCxnSpPr>
          <p:cNvPr id="57" name="直接连接符 56"/>
          <p:cNvCxnSpPr/>
          <p:nvPr userDrawn="1"/>
        </p:nvCxnSpPr>
        <p:spPr>
          <a:xfrm>
            <a:off x="192930" y="1105297"/>
            <a:ext cx="2952329" cy="0"/>
          </a:xfrm>
          <a:prstGeom prst="line">
            <a:avLst/>
          </a:prstGeom>
          <a:ln>
            <a:solidFill>
              <a:srgbClr val="148BDC"/>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userDrawn="1"/>
        </p:nvCxnSpPr>
        <p:spPr>
          <a:xfrm>
            <a:off x="4657428" y="2564904"/>
            <a:ext cx="6192688" cy="0"/>
          </a:xfrm>
          <a:prstGeom prst="line">
            <a:avLst/>
          </a:prstGeom>
          <a:ln>
            <a:solidFill>
              <a:srgbClr val="148BDC"/>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userDrawn="1"/>
        </p:nvCxnSpPr>
        <p:spPr>
          <a:xfrm>
            <a:off x="4657428" y="3356992"/>
            <a:ext cx="6192688" cy="0"/>
          </a:xfrm>
          <a:prstGeom prst="line">
            <a:avLst/>
          </a:prstGeom>
          <a:ln>
            <a:solidFill>
              <a:srgbClr val="148BDC"/>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userDrawn="1"/>
        </p:nvCxnSpPr>
        <p:spPr>
          <a:xfrm>
            <a:off x="4657428" y="4149080"/>
            <a:ext cx="6192688" cy="0"/>
          </a:xfrm>
          <a:prstGeom prst="line">
            <a:avLst/>
          </a:prstGeom>
          <a:ln>
            <a:solidFill>
              <a:srgbClr val="148BDC"/>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userDrawn="1"/>
        </p:nvCxnSpPr>
        <p:spPr>
          <a:xfrm>
            <a:off x="4657428" y="4941168"/>
            <a:ext cx="6192688" cy="0"/>
          </a:xfrm>
          <a:prstGeom prst="line">
            <a:avLst/>
          </a:prstGeom>
          <a:ln>
            <a:solidFill>
              <a:srgbClr val="148BDC"/>
            </a:solidFill>
          </a:ln>
        </p:spPr>
        <p:style>
          <a:lnRef idx="1">
            <a:schemeClr val="accent1"/>
          </a:lnRef>
          <a:fillRef idx="0">
            <a:schemeClr val="accent1"/>
          </a:fillRef>
          <a:effectRef idx="0">
            <a:schemeClr val="accent1"/>
          </a:effectRef>
          <a:fontRef idx="minor">
            <a:schemeClr val="tx1"/>
          </a:fontRef>
        </p:style>
      </p:cxnSp>
      <p:sp>
        <p:nvSpPr>
          <p:cNvPr id="62" name="矩形 61"/>
          <p:cNvSpPr/>
          <p:nvPr userDrawn="1"/>
        </p:nvSpPr>
        <p:spPr>
          <a:xfrm>
            <a:off x="624980" y="705697"/>
            <a:ext cx="3024335" cy="39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2000" dirty="0">
                <a:solidFill>
                  <a:srgbClr val="148BDC"/>
                </a:solidFill>
                <a:latin typeface="微软雅黑" panose="020B0503020204020204" pitchFamily="34" charset="-122"/>
                <a:ea typeface="微软雅黑" panose="020B0503020204020204" pitchFamily="34" charset="-122"/>
              </a:rPr>
              <a:t>  目录页 </a:t>
            </a:r>
            <a:r>
              <a:rPr lang="en-US" altLang="zh-CN" sz="2000" dirty="0">
                <a:solidFill>
                  <a:srgbClr val="148BDC"/>
                </a:solidFill>
                <a:latin typeface="微软雅黑" panose="020B0503020204020204" pitchFamily="34" charset="-122"/>
                <a:ea typeface="微软雅黑" panose="020B0503020204020204" pitchFamily="34" charset="-122"/>
              </a:rPr>
              <a:t> </a:t>
            </a:r>
            <a:r>
              <a:rPr lang="en-US" altLang="zh-CN" sz="1400" b="1" dirty="0">
                <a:solidFill>
                  <a:srgbClr val="FF6600"/>
                </a:solidFill>
                <a:ea typeface="微软雅黑" panose="020B0503020204020204" pitchFamily="34" charset="-122"/>
                <a:cs typeface="Arial Unicode MS" pitchFamily="34" charset="-122"/>
              </a:rPr>
              <a:t>CONTENTS PAGE</a:t>
            </a:r>
            <a:r>
              <a:rPr lang="en-US" altLang="zh-CN" sz="1400" dirty="0">
                <a:solidFill>
                  <a:srgbClr val="FF6600"/>
                </a:solidFill>
                <a:latin typeface="微软雅黑" panose="020B0503020204020204" pitchFamily="34" charset="-122"/>
                <a:ea typeface="微软雅黑" panose="020B0503020204020204" pitchFamily="34" charset="-122"/>
              </a:rPr>
              <a:t> </a:t>
            </a:r>
            <a:endParaRPr lang="zh-CN" altLang="en-US" sz="1400" dirty="0">
              <a:solidFill>
                <a:srgbClr val="FF66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600"/>
                                            <p:tgtEl>
                                              <p:spTgt spid="38"/>
                                            </p:tgtEl>
                                          </p:cBhvr>
                                        </p:animEffect>
                                      </p:childTnLst>
                                    </p:cTn>
                                  </p:par>
                                  <p:par>
                                    <p:cTn id="8" presetID="22" presetClass="entr" presetSubtype="8" fill="hold" nodeType="withEffect">
                                      <p:stCondLst>
                                        <p:cond delay="200"/>
                                      </p:stCondLst>
                                      <p:childTnLst>
                                        <p:set>
                                          <p:cBhvr>
                                            <p:cTn id="9" dur="1" fill="hold">
                                              <p:stCondLst>
                                                <p:cond delay="0"/>
                                              </p:stCondLst>
                                            </p:cTn>
                                            <p:tgtEl>
                                              <p:spTgt spid="39"/>
                                            </p:tgtEl>
                                            <p:attrNameLst>
                                              <p:attrName>style.visibility</p:attrName>
                                            </p:attrNameLst>
                                          </p:cBhvr>
                                          <p:to>
                                            <p:strVal val="visible"/>
                                          </p:to>
                                        </p:set>
                                        <p:animEffect transition="in" filter="wipe(left)">
                                          <p:cBhvr>
                                            <p:cTn id="10" dur="600"/>
                                            <p:tgtEl>
                                              <p:spTgt spid="39"/>
                                            </p:tgtEl>
                                          </p:cBhvr>
                                        </p:animEffect>
                                      </p:childTnLst>
                                    </p:cTn>
                                  </p:par>
                                  <p:par>
                                    <p:cTn id="11" presetID="22" presetClass="entr" presetSubtype="4" fill="hold" nodeType="withEffect">
                                      <p:stCondLst>
                                        <p:cond delay="400"/>
                                      </p:stCondLst>
                                      <p:childTnLst>
                                        <p:set>
                                          <p:cBhvr>
                                            <p:cTn id="12" dur="1" fill="hold">
                                              <p:stCondLst>
                                                <p:cond delay="0"/>
                                              </p:stCondLst>
                                            </p:cTn>
                                            <p:tgtEl>
                                              <p:spTgt spid="40"/>
                                            </p:tgtEl>
                                            <p:attrNameLst>
                                              <p:attrName>style.visibility</p:attrName>
                                            </p:attrNameLst>
                                          </p:cBhvr>
                                          <p:to>
                                            <p:strVal val="visible"/>
                                          </p:to>
                                        </p:set>
                                        <p:animEffect transition="in" filter="wipe(down)">
                                          <p:cBhvr>
                                            <p:cTn id="13" dur="600"/>
                                            <p:tgtEl>
                                              <p:spTgt spid="40"/>
                                            </p:tgtEl>
                                          </p:cBhvr>
                                        </p:animEffect>
                                      </p:childTnLst>
                                    </p:cTn>
                                  </p:par>
                                  <p:par>
                                    <p:cTn id="14" presetID="22" presetClass="entr" presetSubtype="8" fill="hold" nodeType="withEffect">
                                      <p:stCondLst>
                                        <p:cond delay="600"/>
                                      </p:stCondLst>
                                      <p:childTnLst>
                                        <p:set>
                                          <p:cBhvr>
                                            <p:cTn id="15" dur="1" fill="hold">
                                              <p:stCondLst>
                                                <p:cond delay="0"/>
                                              </p:stCondLst>
                                            </p:cTn>
                                            <p:tgtEl>
                                              <p:spTgt spid="42"/>
                                            </p:tgtEl>
                                            <p:attrNameLst>
                                              <p:attrName>style.visibility</p:attrName>
                                            </p:attrNameLst>
                                          </p:cBhvr>
                                          <p:to>
                                            <p:strVal val="visible"/>
                                          </p:to>
                                        </p:set>
                                        <p:animEffect transition="in" filter="wipe(left)">
                                          <p:cBhvr>
                                            <p:cTn id="16" dur="600"/>
                                            <p:tgtEl>
                                              <p:spTgt spid="42"/>
                                            </p:tgtEl>
                                          </p:cBhvr>
                                        </p:animEffect>
                                      </p:childTnLst>
                                    </p:cTn>
                                  </p:par>
                                  <p:par>
                                    <p:cTn id="17" presetID="22" presetClass="entr" presetSubtype="2" fill="hold" nodeType="withEffect">
                                      <p:stCondLst>
                                        <p:cond delay="1000"/>
                                      </p:stCondLst>
                                      <p:childTnLst>
                                        <p:set>
                                          <p:cBhvr>
                                            <p:cTn id="18" dur="1" fill="hold">
                                              <p:stCondLst>
                                                <p:cond delay="0"/>
                                              </p:stCondLst>
                                            </p:cTn>
                                            <p:tgtEl>
                                              <p:spTgt spid="41"/>
                                            </p:tgtEl>
                                            <p:attrNameLst>
                                              <p:attrName>style.visibility</p:attrName>
                                            </p:attrNameLst>
                                          </p:cBhvr>
                                          <p:to>
                                            <p:strVal val="visible"/>
                                          </p:to>
                                        </p:set>
                                        <p:animEffect transition="in" filter="wipe(right)">
                                          <p:cBhvr>
                                            <p:cTn id="19" dur="600"/>
                                            <p:tgtEl>
                                              <p:spTgt spid="41"/>
                                            </p:tgtEl>
                                          </p:cBhvr>
                                        </p:animEffect>
                                      </p:childTnLst>
                                    </p:cTn>
                                  </p:par>
                                </p:childTnLst>
                              </p:cTn>
                            </p:par>
                            <p:par>
                              <p:cTn id="20" fill="hold">
                                <p:stCondLst>
                                  <p:cond delay="1000"/>
                                </p:stCondLst>
                                <p:childTnLst>
                                  <p:par>
                                    <p:cTn id="21" presetID="1" presetClass="exit" presetSubtype="0" fill="hold" nodeType="afterEffect">
                                      <p:stCondLst>
                                        <p:cond delay="0"/>
                                      </p:stCondLst>
                                      <p:childTnLst>
                                        <p:set>
                                          <p:cBhvr>
                                            <p:cTn id="22" dur="1" fill="hold">
                                              <p:stCondLst>
                                                <p:cond delay="0"/>
                                              </p:stCondLst>
                                            </p:cTn>
                                            <p:tgtEl>
                                              <p:spTgt spid="38"/>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39"/>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40"/>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41"/>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42"/>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par>
                                    <p:cTn id="33" presetID="6" presetClass="emph" presetSubtype="0" fill="hold" nodeType="withEffect">
                                      <p:stCondLst>
                                        <p:cond delay="0"/>
                                      </p:stCondLst>
                                      <p:childTnLst>
                                        <p:animScale>
                                          <p:cBhvr>
                                            <p:cTn id="34" dur="500" fill="hold"/>
                                            <p:tgtEl>
                                              <p:spTgt spid="43"/>
                                            </p:tgtEl>
                                          </p:cBhvr>
                                          <p:by x="30000" y="30000"/>
                                        </p:animScale>
                                      </p:childTnLst>
                                    </p:cTn>
                                  </p:par>
                                  <p:par>
                                    <p:cTn id="35" presetID="0" presetClass="path" presetSubtype="0" fill="hold" nodeType="withEffect">
                                      <p:stCondLst>
                                        <p:cond delay="0"/>
                                      </p:stCondLst>
                                      <p:childTnLst>
                                        <p:animMotion origin="layout" path="M 0 0 L -0.00625 0.26667 " pathEditMode="relative" rAng="0" ptsTypes="AA">
                                          <p:cBhvr>
                                            <p:cTn id="36" dur="500" fill="hold"/>
                                            <p:tgtEl>
                                              <p:spTgt spid="43"/>
                                            </p:tgtEl>
                                            <p:attrNameLst>
                                              <p:attrName>ppt_x</p:attrName>
                                              <p:attrName>ppt_y</p:attrName>
                                            </p:attrNameLst>
                                          </p:cBhvr>
                                          <p:rCtr x="-313" y="13333"/>
                                        </p:animMotion>
                                      </p:childTnLst>
                                    </p:cTn>
                                  </p:par>
                                </p:childTnLst>
                              </p:cTn>
                            </p:par>
                            <p:par>
                              <p:cTn id="37" fill="hold">
                                <p:stCondLst>
                                  <p:cond delay="1000"/>
                                </p:stCondLst>
                                <p:childTnLst>
                                  <p:par>
                                    <p:cTn id="38" presetID="10" presetClass="exit" presetSubtype="0" fill="hold" nodeType="afterEffect">
                                      <p:stCondLst>
                                        <p:cond delay="500"/>
                                      </p:stCondLst>
                                      <p:childTnLst>
                                        <p:animEffect transition="out" filter="fade">
                                          <p:cBhvr>
                                            <p:cTn id="39" dur="2000"/>
                                            <p:tgtEl>
                                              <p:spTgt spid="43"/>
                                            </p:tgtEl>
                                          </p:cBhvr>
                                        </p:animEffect>
                                        <p:set>
                                          <p:cBhvr>
                                            <p:cTn id="40" dur="1" fill="hold">
                                              <p:stCondLst>
                                                <p:cond delay="1999"/>
                                              </p:stCondLst>
                                            </p:cTn>
                                            <p:tgtEl>
                                              <p:spTgt spid="43"/>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childTnLst>
                                    </p:cTn>
                                  </p:par>
                                  <p:par>
                                    <p:cTn id="44" presetID="10" presetClass="exit" presetSubtype="0" fill="hold" nodeType="withEffect">
                                      <p:stCondLst>
                                        <p:cond delay="3000"/>
                                      </p:stCondLst>
                                      <p:childTnLst>
                                        <p:animEffect transition="out" filter="fade">
                                          <p:cBhvr>
                                            <p:cTn id="45" dur="2000"/>
                                            <p:tgtEl>
                                              <p:spTgt spid="53"/>
                                            </p:tgtEl>
                                          </p:cBhvr>
                                        </p:animEffect>
                                        <p:set>
                                          <p:cBhvr>
                                            <p:cTn id="46" dur="1" fill="hold">
                                              <p:stCondLst>
                                                <p:cond delay="1999"/>
                                              </p:stCondLst>
                                            </p:cTn>
                                            <p:tgtEl>
                                              <p:spTgt spid="53"/>
                                            </p:tgtEl>
                                            <p:attrNameLst>
                                              <p:attrName>style.visibility</p:attrName>
                                            </p:attrNameLst>
                                          </p:cBhvr>
                                          <p:to>
                                            <p:strVal val="hidden"/>
                                          </p:to>
                                        </p:set>
                                      </p:childTnLst>
                                    </p:cTn>
                                  </p:par>
                                  <p:par>
                                    <p:cTn id="47" presetID="10" presetClass="entr" presetSubtype="0" fill="hold" nodeType="withEffect">
                                      <p:stCondLst>
                                        <p:cond delay="250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2000"/>
                                            <p:tgtEl>
                                              <p:spTgt spid="52"/>
                                            </p:tgtEl>
                                          </p:cBhvr>
                                        </p:animEffect>
                                      </p:childTnLst>
                                    </p:cTn>
                                  </p:par>
                                  <p:par>
                                    <p:cTn id="50" presetID="10" presetClass="exit" presetSubtype="0" fill="hold" nodeType="withEffect">
                                      <p:stCondLst>
                                        <p:cond delay="5500"/>
                                      </p:stCondLst>
                                      <p:childTnLst>
                                        <p:animEffect transition="out" filter="fade">
                                          <p:cBhvr>
                                            <p:cTn id="51" dur="2000"/>
                                            <p:tgtEl>
                                              <p:spTgt spid="52"/>
                                            </p:tgtEl>
                                          </p:cBhvr>
                                        </p:animEffect>
                                        <p:set>
                                          <p:cBhvr>
                                            <p:cTn id="52" dur="1" fill="hold">
                                              <p:stCondLst>
                                                <p:cond delay="1999"/>
                                              </p:stCondLst>
                                            </p:cTn>
                                            <p:tgtEl>
                                              <p:spTgt spid="52"/>
                                            </p:tgtEl>
                                            <p:attrNameLst>
                                              <p:attrName>style.visibility</p:attrName>
                                            </p:attrNameLst>
                                          </p:cBhvr>
                                          <p:to>
                                            <p:strVal val="hidden"/>
                                          </p:to>
                                        </p:set>
                                      </p:childTnLst>
                                    </p:cTn>
                                  </p:par>
                                  <p:par>
                                    <p:cTn id="53" presetID="10" presetClass="entr" presetSubtype="0" fill="hold" nodeType="withEffect">
                                      <p:stCondLst>
                                        <p:cond delay="500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2000"/>
                                            <p:tgtEl>
                                              <p:spTgt spid="51"/>
                                            </p:tgtEl>
                                          </p:cBhvr>
                                        </p:animEffect>
                                      </p:childTnLst>
                                    </p:cTn>
                                  </p:par>
                                  <p:par>
                                    <p:cTn id="56" presetID="10" presetClass="exit" presetSubtype="0" fill="hold" nodeType="withEffect">
                                      <p:stCondLst>
                                        <p:cond delay="8000"/>
                                      </p:stCondLst>
                                      <p:childTnLst>
                                        <p:animEffect transition="out" filter="fade">
                                          <p:cBhvr>
                                            <p:cTn id="57" dur="2000"/>
                                            <p:tgtEl>
                                              <p:spTgt spid="51"/>
                                            </p:tgtEl>
                                          </p:cBhvr>
                                        </p:animEffect>
                                        <p:set>
                                          <p:cBhvr>
                                            <p:cTn id="58" dur="1" fill="hold">
                                              <p:stCondLst>
                                                <p:cond delay="1999"/>
                                              </p:stCondLst>
                                            </p:cTn>
                                            <p:tgtEl>
                                              <p:spTgt spid="51"/>
                                            </p:tgtEl>
                                            <p:attrNameLst>
                                              <p:attrName>style.visibility</p:attrName>
                                            </p:attrNameLst>
                                          </p:cBhvr>
                                          <p:to>
                                            <p:strVal val="hidden"/>
                                          </p:to>
                                        </p:set>
                                      </p:childTnLst>
                                    </p:cTn>
                                  </p:par>
                                  <p:par>
                                    <p:cTn id="59" presetID="10" presetClass="entr" presetSubtype="0" fill="hold" nodeType="withEffect">
                                      <p:stCondLst>
                                        <p:cond delay="7500"/>
                                      </p:stCondLst>
                                      <p:childTnLst>
                                        <p:set>
                                          <p:cBhvr>
                                            <p:cTn id="60" dur="1" fill="hold">
                                              <p:stCondLst>
                                                <p:cond delay="0"/>
                                              </p:stCondLst>
                                            </p:cTn>
                                            <p:tgtEl>
                                              <p:spTgt spid="50"/>
                                            </p:tgtEl>
                                            <p:attrNameLst>
                                              <p:attrName>style.visibility</p:attrName>
                                            </p:attrNameLst>
                                          </p:cBhvr>
                                          <p:to>
                                            <p:strVal val="visible"/>
                                          </p:to>
                                        </p:set>
                                        <p:animEffect transition="in" filter="fade">
                                          <p:cBhvr>
                                            <p:cTn id="61" dur="2000"/>
                                            <p:tgtEl>
                                              <p:spTgt spid="50"/>
                                            </p:tgtEl>
                                          </p:cBhvr>
                                        </p:animEffect>
                                      </p:childTnLst>
                                    </p:cTn>
                                  </p:par>
                                  <p:par>
                                    <p:cTn id="62" presetID="10" presetClass="exit" presetSubtype="0" fill="hold" nodeType="withEffect">
                                      <p:stCondLst>
                                        <p:cond delay="10500"/>
                                      </p:stCondLst>
                                      <p:childTnLst>
                                        <p:animEffect transition="out" filter="fade">
                                          <p:cBhvr>
                                            <p:cTn id="63" dur="2000"/>
                                            <p:tgtEl>
                                              <p:spTgt spid="50"/>
                                            </p:tgtEl>
                                          </p:cBhvr>
                                        </p:animEffect>
                                        <p:set>
                                          <p:cBhvr>
                                            <p:cTn id="64" dur="1" fill="hold">
                                              <p:stCondLst>
                                                <p:cond delay="1999"/>
                                              </p:stCondLst>
                                            </p:cTn>
                                            <p:tgtEl>
                                              <p:spTgt spid="50"/>
                                            </p:tgtEl>
                                            <p:attrNameLst>
                                              <p:attrName>style.visibility</p:attrName>
                                            </p:attrNameLst>
                                          </p:cBhvr>
                                          <p:to>
                                            <p:strVal val="hidden"/>
                                          </p:to>
                                        </p:set>
                                      </p:childTnLst>
                                    </p:cTn>
                                  </p:par>
                                  <p:par>
                                    <p:cTn id="65" presetID="10" presetClass="entr" presetSubtype="0" fill="hold" nodeType="withEffect">
                                      <p:stCondLst>
                                        <p:cond delay="10000"/>
                                      </p:stCondLst>
                                      <p:childTnLst>
                                        <p:set>
                                          <p:cBhvr>
                                            <p:cTn id="66" dur="1" fill="hold">
                                              <p:stCondLst>
                                                <p:cond delay="0"/>
                                              </p:stCondLst>
                                            </p:cTn>
                                            <p:tgtEl>
                                              <p:spTgt spid="49"/>
                                            </p:tgtEl>
                                            <p:attrNameLst>
                                              <p:attrName>style.visibility</p:attrName>
                                            </p:attrNameLst>
                                          </p:cBhvr>
                                          <p:to>
                                            <p:strVal val="visible"/>
                                          </p:to>
                                        </p:set>
                                        <p:animEffect transition="in" filter="fade">
                                          <p:cBhvr>
                                            <p:cTn id="67" dur="2000"/>
                                            <p:tgtEl>
                                              <p:spTgt spid="49"/>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2000"/>
                                            <p:tgtEl>
                                              <p:spTgt spid="54"/>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2000"/>
                                            <p:tgtEl>
                                              <p:spTgt spid="55"/>
                                            </p:tgtEl>
                                          </p:cBhvr>
                                        </p:animEffect>
                                      </p:childTnLst>
                                    </p:cTn>
                                  </p:par>
                                  <p:par>
                                    <p:cTn id="74" presetID="8" presetClass="emph" presetSubtype="0" fill="hold" grpId="1" nodeType="withEffect">
                                      <p:stCondLst>
                                        <p:cond delay="1100"/>
                                      </p:stCondLst>
                                      <p:childTnLst>
                                        <p:animRot by="10800000">
                                          <p:cBhvr>
                                            <p:cTn id="75" dur="12900" fill="hold"/>
                                            <p:tgtEl>
                                              <p:spTgt spid="54"/>
                                            </p:tgtEl>
                                            <p:attrNameLst>
                                              <p:attrName>r</p:attrName>
                                            </p:attrNameLst>
                                          </p:cBhvr>
                                        </p:animRot>
                                      </p:childTnLst>
                                    </p:cTn>
                                  </p:par>
                                  <p:par>
                                    <p:cTn id="76" presetID="8" presetClass="emph" presetSubtype="0" fill="hold" grpId="1" nodeType="withEffect">
                                      <p:stCondLst>
                                        <p:cond delay="1100"/>
                                      </p:stCondLst>
                                      <p:childTnLst>
                                        <p:animRot by="10800000">
                                          <p:cBhvr>
                                            <p:cTn id="77" dur="12900" fill="hold"/>
                                            <p:tgtEl>
                                              <p:spTgt spid="55"/>
                                            </p:tgtEl>
                                            <p:attrNameLst>
                                              <p:attrName>r</p:attrName>
                                            </p:attrNameLst>
                                          </p:cBhvr>
                                        </p:animRot>
                                      </p:childTnLst>
                                    </p:cTn>
                                  </p:par>
                                </p:childTnLst>
                              </p:cTn>
                            </p:par>
                            <p:par>
                              <p:cTn id="78" fill="hold">
                                <p:stCondLst>
                                  <p:cond delay="3500"/>
                                </p:stCondLst>
                                <p:childTnLst>
                                  <p:par>
                                    <p:cTn id="79" presetID="53" presetClass="exit" presetSubtype="32" fill="hold" nodeType="afterEffect">
                                      <p:stCondLst>
                                        <p:cond delay="0"/>
                                      </p:stCondLst>
                                      <p:childTnLst>
                                        <p:anim calcmode="lin" valueType="num">
                                          <p:cBhvr>
                                            <p:cTn id="80" dur="500"/>
                                            <p:tgtEl>
                                              <p:spTgt spid="49"/>
                                            </p:tgtEl>
                                            <p:attrNameLst>
                                              <p:attrName>ppt_w</p:attrName>
                                            </p:attrNameLst>
                                          </p:cBhvr>
                                          <p:tavLst>
                                            <p:tav tm="0">
                                              <p:val>
                                                <p:strVal val="ppt_w"/>
                                              </p:val>
                                            </p:tav>
                                            <p:tav tm="100000">
                                              <p:val>
                                                <p:fltVal val="0"/>
                                              </p:val>
                                            </p:tav>
                                          </p:tavLst>
                                        </p:anim>
                                        <p:anim calcmode="lin" valueType="num">
                                          <p:cBhvr>
                                            <p:cTn id="81" dur="500"/>
                                            <p:tgtEl>
                                              <p:spTgt spid="49"/>
                                            </p:tgtEl>
                                            <p:attrNameLst>
                                              <p:attrName>ppt_h</p:attrName>
                                            </p:attrNameLst>
                                          </p:cBhvr>
                                          <p:tavLst>
                                            <p:tav tm="0">
                                              <p:val>
                                                <p:strVal val="ppt_h"/>
                                              </p:val>
                                            </p:tav>
                                            <p:tav tm="100000">
                                              <p:val>
                                                <p:fltVal val="0"/>
                                              </p:val>
                                            </p:tav>
                                          </p:tavLst>
                                        </p:anim>
                                        <p:animEffect transition="out" filter="fade">
                                          <p:cBhvr>
                                            <p:cTn id="82" dur="500"/>
                                            <p:tgtEl>
                                              <p:spTgt spid="49"/>
                                            </p:tgtEl>
                                          </p:cBhvr>
                                        </p:animEffect>
                                        <p:set>
                                          <p:cBhvr>
                                            <p:cTn id="83" dur="1" fill="hold">
                                              <p:stCondLst>
                                                <p:cond delay="499"/>
                                              </p:stCondLst>
                                            </p:cTn>
                                            <p:tgtEl>
                                              <p:spTgt spid="49"/>
                                            </p:tgtEl>
                                            <p:attrNameLst>
                                              <p:attrName>style.visibility</p:attrName>
                                            </p:attrNameLst>
                                          </p:cBhvr>
                                          <p:to>
                                            <p:strVal val="hidden"/>
                                          </p:to>
                                        </p:set>
                                      </p:childTnLst>
                                    </p:cTn>
                                  </p:par>
                                  <p:par>
                                    <p:cTn id="84" presetID="35" presetClass="path" presetSubtype="0" accel="50000" decel="50000" fill="hold" nodeType="withEffect">
                                      <p:stCondLst>
                                        <p:cond delay="0"/>
                                      </p:stCondLst>
                                      <p:childTnLst>
                                        <p:animMotion origin="layout" path="M 0 0 L -0.25 0 E" pathEditMode="relative" ptsTypes="">
                                          <p:cBhvr>
                                            <p:cTn id="85" dur="500" fill="hold"/>
                                            <p:tgtEl>
                                              <p:spTgt spid="49"/>
                                            </p:tgtEl>
                                            <p:attrNameLst>
                                              <p:attrName>ppt_x</p:attrName>
                                              <p:attrName>ppt_y</p:attrName>
                                            </p:attrNameLst>
                                          </p:cBhvr>
                                        </p:animMotion>
                                      </p:childTnLst>
                                    </p:cTn>
                                  </p:par>
                                  <p:par>
                                    <p:cTn id="86" presetID="10" presetClass="exit" presetSubtype="0" fill="hold" grpId="2" nodeType="withEffect">
                                      <p:stCondLst>
                                        <p:cond delay="0"/>
                                      </p:stCondLst>
                                      <p:childTnLst>
                                        <p:animEffect transition="out" filter="fade">
                                          <p:cBhvr>
                                            <p:cTn id="87" dur="500"/>
                                            <p:tgtEl>
                                              <p:spTgt spid="54"/>
                                            </p:tgtEl>
                                          </p:cBhvr>
                                        </p:animEffect>
                                        <p:set>
                                          <p:cBhvr>
                                            <p:cTn id="88" dur="1" fill="hold">
                                              <p:stCondLst>
                                                <p:cond delay="499"/>
                                              </p:stCondLst>
                                            </p:cTn>
                                            <p:tgtEl>
                                              <p:spTgt spid="54"/>
                                            </p:tgtEl>
                                            <p:attrNameLst>
                                              <p:attrName>style.visibility</p:attrName>
                                            </p:attrNameLst>
                                          </p:cBhvr>
                                          <p:to>
                                            <p:strVal val="hidden"/>
                                          </p:to>
                                        </p:set>
                                      </p:childTnLst>
                                    </p:cTn>
                                  </p:par>
                                  <p:par>
                                    <p:cTn id="89" presetID="10" presetClass="exit" presetSubtype="0" fill="hold" grpId="2" nodeType="withEffect">
                                      <p:stCondLst>
                                        <p:cond delay="0"/>
                                      </p:stCondLst>
                                      <p:childTnLst>
                                        <p:animEffect transition="out" filter="fade">
                                          <p:cBhvr>
                                            <p:cTn id="90" dur="500"/>
                                            <p:tgtEl>
                                              <p:spTgt spid="55"/>
                                            </p:tgtEl>
                                          </p:cBhvr>
                                        </p:animEffect>
                                        <p:set>
                                          <p:cBhvr>
                                            <p:cTn id="91" dur="1" fill="hold">
                                              <p:stCondLst>
                                                <p:cond delay="499"/>
                                              </p:stCondLst>
                                            </p:cTn>
                                            <p:tgtEl>
                                              <p:spTgt spid="55"/>
                                            </p:tgtEl>
                                            <p:attrNameLst>
                                              <p:attrName>style.visibility</p:attrName>
                                            </p:attrNameLst>
                                          </p:cBhvr>
                                          <p:to>
                                            <p:strVal val="hidden"/>
                                          </p:to>
                                        </p:set>
                                      </p:childTnLst>
                                    </p:cTn>
                                  </p:par>
                                  <p:par>
                                    <p:cTn id="92" presetID="23" presetClass="entr" presetSubtype="16" fill="hold" nodeType="with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fltVal val="0"/>
                                              </p:val>
                                            </p:tav>
                                            <p:tav tm="100000">
                                              <p:val>
                                                <p:strVal val="#ppt_h"/>
                                              </p:val>
                                            </p:tav>
                                          </p:tavLst>
                                        </p:anim>
                                      </p:childTnLst>
                                    </p:cTn>
                                  </p:par>
                                </p:childTnLst>
                              </p:cTn>
                            </p:par>
                            <p:par>
                              <p:cTn id="96" fill="hold">
                                <p:stCondLst>
                                  <p:cond delay="4000"/>
                                </p:stCondLst>
                                <p:childTnLst>
                                  <p:par>
                                    <p:cTn id="97" presetID="2" presetClass="entr" presetSubtype="8" fill="hold" nodeType="afterEffect" p14:presetBounceEnd="48000">
                                      <p:stCondLst>
                                        <p:cond delay="0"/>
                                      </p:stCondLst>
                                      <p:childTnLst>
                                        <p:set>
                                          <p:cBhvr>
                                            <p:cTn id="98" dur="1" fill="hold">
                                              <p:stCondLst>
                                                <p:cond delay="0"/>
                                              </p:stCondLst>
                                            </p:cTn>
                                            <p:tgtEl>
                                              <p:spTgt spid="57"/>
                                            </p:tgtEl>
                                            <p:attrNameLst>
                                              <p:attrName>style.visibility</p:attrName>
                                            </p:attrNameLst>
                                          </p:cBhvr>
                                          <p:to>
                                            <p:strVal val="visible"/>
                                          </p:to>
                                        </p:set>
                                        <p:anim calcmode="lin" valueType="num" p14:bounceEnd="48000">
                                          <p:cBhvr additive="base">
                                            <p:cTn id="99" dur="450" fill="hold"/>
                                            <p:tgtEl>
                                              <p:spTgt spid="57"/>
                                            </p:tgtEl>
                                            <p:attrNameLst>
                                              <p:attrName>ppt_x</p:attrName>
                                            </p:attrNameLst>
                                          </p:cBhvr>
                                          <p:tavLst>
                                            <p:tav tm="0">
                                              <p:val>
                                                <p:strVal val="0-#ppt_w/2"/>
                                              </p:val>
                                            </p:tav>
                                            <p:tav tm="100000">
                                              <p:val>
                                                <p:strVal val="#ppt_x"/>
                                              </p:val>
                                            </p:tav>
                                          </p:tavLst>
                                        </p:anim>
                                        <p:anim calcmode="lin" valueType="num" p14:bounceEnd="48000">
                                          <p:cBhvr additive="base">
                                            <p:cTn id="100" dur="450" fill="hold"/>
                                            <p:tgtEl>
                                              <p:spTgt spid="57"/>
                                            </p:tgtEl>
                                            <p:attrNameLst>
                                              <p:attrName>ppt_y</p:attrName>
                                            </p:attrNameLst>
                                          </p:cBhvr>
                                          <p:tavLst>
                                            <p:tav tm="0">
                                              <p:val>
                                                <p:strVal val="#ppt_y"/>
                                              </p:val>
                                            </p:tav>
                                            <p:tav tm="100000">
                                              <p:val>
                                                <p:strVal val="#ppt_y"/>
                                              </p:val>
                                            </p:tav>
                                          </p:tavLst>
                                        </p:anim>
                                      </p:childTnLst>
                                    </p:cTn>
                                  </p:par>
                                  <p:par>
                                    <p:cTn id="101" presetID="2" presetClass="entr" presetSubtype="8" fill="hold" nodeType="withEffect" p14:presetBounceEnd="48000">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14:bounceEnd="48000">
                                          <p:cBhvr additive="base">
                                            <p:cTn id="103" dur="450" fill="hold"/>
                                            <p:tgtEl>
                                              <p:spTgt spid="58"/>
                                            </p:tgtEl>
                                            <p:attrNameLst>
                                              <p:attrName>ppt_x</p:attrName>
                                            </p:attrNameLst>
                                          </p:cBhvr>
                                          <p:tavLst>
                                            <p:tav tm="0">
                                              <p:val>
                                                <p:strVal val="0-#ppt_w/2"/>
                                              </p:val>
                                            </p:tav>
                                            <p:tav tm="100000">
                                              <p:val>
                                                <p:strVal val="#ppt_x"/>
                                              </p:val>
                                            </p:tav>
                                          </p:tavLst>
                                        </p:anim>
                                        <p:anim calcmode="lin" valueType="num" p14:bounceEnd="48000">
                                          <p:cBhvr additive="base">
                                            <p:cTn id="104" dur="450" fill="hold"/>
                                            <p:tgtEl>
                                              <p:spTgt spid="58"/>
                                            </p:tgtEl>
                                            <p:attrNameLst>
                                              <p:attrName>ppt_y</p:attrName>
                                            </p:attrNameLst>
                                          </p:cBhvr>
                                          <p:tavLst>
                                            <p:tav tm="0">
                                              <p:val>
                                                <p:strVal val="#ppt_y"/>
                                              </p:val>
                                            </p:tav>
                                            <p:tav tm="100000">
                                              <p:val>
                                                <p:strVal val="#ppt_y"/>
                                              </p:val>
                                            </p:tav>
                                          </p:tavLst>
                                        </p:anim>
                                      </p:childTnLst>
                                    </p:cTn>
                                  </p:par>
                                  <p:par>
                                    <p:cTn id="105" presetID="2" presetClass="entr" presetSubtype="8" fill="hold" nodeType="withEffect" p14:presetBounceEnd="48000">
                                      <p:stCondLst>
                                        <p:cond delay="0"/>
                                      </p:stCondLst>
                                      <p:childTnLst>
                                        <p:set>
                                          <p:cBhvr>
                                            <p:cTn id="106" dur="1" fill="hold">
                                              <p:stCondLst>
                                                <p:cond delay="0"/>
                                              </p:stCondLst>
                                            </p:cTn>
                                            <p:tgtEl>
                                              <p:spTgt spid="59"/>
                                            </p:tgtEl>
                                            <p:attrNameLst>
                                              <p:attrName>style.visibility</p:attrName>
                                            </p:attrNameLst>
                                          </p:cBhvr>
                                          <p:to>
                                            <p:strVal val="visible"/>
                                          </p:to>
                                        </p:set>
                                        <p:anim calcmode="lin" valueType="num" p14:bounceEnd="48000">
                                          <p:cBhvr additive="base">
                                            <p:cTn id="107" dur="450" fill="hold"/>
                                            <p:tgtEl>
                                              <p:spTgt spid="59"/>
                                            </p:tgtEl>
                                            <p:attrNameLst>
                                              <p:attrName>ppt_x</p:attrName>
                                            </p:attrNameLst>
                                          </p:cBhvr>
                                          <p:tavLst>
                                            <p:tav tm="0">
                                              <p:val>
                                                <p:strVal val="0-#ppt_w/2"/>
                                              </p:val>
                                            </p:tav>
                                            <p:tav tm="100000">
                                              <p:val>
                                                <p:strVal val="#ppt_x"/>
                                              </p:val>
                                            </p:tav>
                                          </p:tavLst>
                                        </p:anim>
                                        <p:anim calcmode="lin" valueType="num" p14:bounceEnd="48000">
                                          <p:cBhvr additive="base">
                                            <p:cTn id="108" dur="450" fill="hold"/>
                                            <p:tgtEl>
                                              <p:spTgt spid="59"/>
                                            </p:tgtEl>
                                            <p:attrNameLst>
                                              <p:attrName>ppt_y</p:attrName>
                                            </p:attrNameLst>
                                          </p:cBhvr>
                                          <p:tavLst>
                                            <p:tav tm="0">
                                              <p:val>
                                                <p:strVal val="#ppt_y"/>
                                              </p:val>
                                            </p:tav>
                                            <p:tav tm="100000">
                                              <p:val>
                                                <p:strVal val="#ppt_y"/>
                                              </p:val>
                                            </p:tav>
                                          </p:tavLst>
                                        </p:anim>
                                      </p:childTnLst>
                                    </p:cTn>
                                  </p:par>
                                  <p:par>
                                    <p:cTn id="109" presetID="2" presetClass="entr" presetSubtype="8" fill="hold" nodeType="withEffect" p14:presetBounceEnd="48000">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14:bounceEnd="48000">
                                          <p:cBhvr additive="base">
                                            <p:cTn id="111" dur="450" fill="hold"/>
                                            <p:tgtEl>
                                              <p:spTgt spid="60"/>
                                            </p:tgtEl>
                                            <p:attrNameLst>
                                              <p:attrName>ppt_x</p:attrName>
                                            </p:attrNameLst>
                                          </p:cBhvr>
                                          <p:tavLst>
                                            <p:tav tm="0">
                                              <p:val>
                                                <p:strVal val="0-#ppt_w/2"/>
                                              </p:val>
                                            </p:tav>
                                            <p:tav tm="100000">
                                              <p:val>
                                                <p:strVal val="#ppt_x"/>
                                              </p:val>
                                            </p:tav>
                                          </p:tavLst>
                                        </p:anim>
                                        <p:anim calcmode="lin" valueType="num" p14:bounceEnd="48000">
                                          <p:cBhvr additive="base">
                                            <p:cTn id="112" dur="450" fill="hold"/>
                                            <p:tgtEl>
                                              <p:spTgt spid="60"/>
                                            </p:tgtEl>
                                            <p:attrNameLst>
                                              <p:attrName>ppt_y</p:attrName>
                                            </p:attrNameLst>
                                          </p:cBhvr>
                                          <p:tavLst>
                                            <p:tav tm="0">
                                              <p:val>
                                                <p:strVal val="#ppt_y"/>
                                              </p:val>
                                            </p:tav>
                                            <p:tav tm="100000">
                                              <p:val>
                                                <p:strVal val="#ppt_y"/>
                                              </p:val>
                                            </p:tav>
                                          </p:tavLst>
                                        </p:anim>
                                      </p:childTnLst>
                                    </p:cTn>
                                  </p:par>
                                  <p:par>
                                    <p:cTn id="113" presetID="2" presetClass="entr" presetSubtype="8" fill="hold" nodeType="withEffect" p14:presetBounceEnd="48000">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14:bounceEnd="48000">
                                          <p:cBhvr additive="base">
                                            <p:cTn id="115" dur="450" fill="hold"/>
                                            <p:tgtEl>
                                              <p:spTgt spid="61"/>
                                            </p:tgtEl>
                                            <p:attrNameLst>
                                              <p:attrName>ppt_x</p:attrName>
                                            </p:attrNameLst>
                                          </p:cBhvr>
                                          <p:tavLst>
                                            <p:tav tm="0">
                                              <p:val>
                                                <p:strVal val="0-#ppt_w/2"/>
                                              </p:val>
                                            </p:tav>
                                            <p:tav tm="100000">
                                              <p:val>
                                                <p:strVal val="#ppt_x"/>
                                              </p:val>
                                            </p:tav>
                                          </p:tavLst>
                                        </p:anim>
                                        <p:anim calcmode="lin" valueType="num" p14:bounceEnd="48000">
                                          <p:cBhvr additive="base">
                                            <p:cTn id="116" dur="450" fill="hold"/>
                                            <p:tgtEl>
                                              <p:spTgt spid="61"/>
                                            </p:tgtEl>
                                            <p:attrNameLst>
                                              <p:attrName>ppt_y</p:attrName>
                                            </p:attrNameLst>
                                          </p:cBhvr>
                                          <p:tavLst>
                                            <p:tav tm="0">
                                              <p:val>
                                                <p:strVal val="#ppt_y"/>
                                              </p:val>
                                            </p:tav>
                                            <p:tav tm="100000">
                                              <p:val>
                                                <p:strVal val="#ppt_y"/>
                                              </p:val>
                                            </p:tav>
                                          </p:tavLst>
                                        </p:anim>
                                      </p:childTnLst>
                                    </p:cTn>
                                  </p:par>
                                </p:childTnLst>
                              </p:cTn>
                            </p:par>
                            <p:par>
                              <p:cTn id="117" fill="hold">
                                <p:stCondLst>
                                  <p:cond delay="4500"/>
                                </p:stCondLst>
                                <p:childTnLst>
                                  <p:par>
                                    <p:cTn id="118" presetID="22" presetClass="entr" presetSubtype="8"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Effect transition="in" filter="wipe(left)">
                                          <p:cBhvr>
                                            <p:cTn id="120"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4" grpId="1" animBg="1"/>
          <p:bldP spid="54" grpId="2" animBg="1"/>
          <p:bldP spid="55" grpId="0" animBg="1"/>
          <p:bldP spid="55" grpId="1" animBg="1"/>
          <p:bldP spid="55" grpId="2" animBg="1"/>
          <p:bldP spid="6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600"/>
                                            <p:tgtEl>
                                              <p:spTgt spid="38"/>
                                            </p:tgtEl>
                                          </p:cBhvr>
                                        </p:animEffect>
                                      </p:childTnLst>
                                    </p:cTn>
                                  </p:par>
                                  <p:par>
                                    <p:cTn id="8" presetID="22" presetClass="entr" presetSubtype="8" fill="hold" nodeType="withEffect">
                                      <p:stCondLst>
                                        <p:cond delay="200"/>
                                      </p:stCondLst>
                                      <p:childTnLst>
                                        <p:set>
                                          <p:cBhvr>
                                            <p:cTn id="9" dur="1" fill="hold">
                                              <p:stCondLst>
                                                <p:cond delay="0"/>
                                              </p:stCondLst>
                                            </p:cTn>
                                            <p:tgtEl>
                                              <p:spTgt spid="39"/>
                                            </p:tgtEl>
                                            <p:attrNameLst>
                                              <p:attrName>style.visibility</p:attrName>
                                            </p:attrNameLst>
                                          </p:cBhvr>
                                          <p:to>
                                            <p:strVal val="visible"/>
                                          </p:to>
                                        </p:set>
                                        <p:animEffect transition="in" filter="wipe(left)">
                                          <p:cBhvr>
                                            <p:cTn id="10" dur="600"/>
                                            <p:tgtEl>
                                              <p:spTgt spid="39"/>
                                            </p:tgtEl>
                                          </p:cBhvr>
                                        </p:animEffect>
                                      </p:childTnLst>
                                    </p:cTn>
                                  </p:par>
                                  <p:par>
                                    <p:cTn id="11" presetID="22" presetClass="entr" presetSubtype="4" fill="hold" nodeType="withEffect">
                                      <p:stCondLst>
                                        <p:cond delay="400"/>
                                      </p:stCondLst>
                                      <p:childTnLst>
                                        <p:set>
                                          <p:cBhvr>
                                            <p:cTn id="12" dur="1" fill="hold">
                                              <p:stCondLst>
                                                <p:cond delay="0"/>
                                              </p:stCondLst>
                                            </p:cTn>
                                            <p:tgtEl>
                                              <p:spTgt spid="40"/>
                                            </p:tgtEl>
                                            <p:attrNameLst>
                                              <p:attrName>style.visibility</p:attrName>
                                            </p:attrNameLst>
                                          </p:cBhvr>
                                          <p:to>
                                            <p:strVal val="visible"/>
                                          </p:to>
                                        </p:set>
                                        <p:animEffect transition="in" filter="wipe(down)">
                                          <p:cBhvr>
                                            <p:cTn id="13" dur="600"/>
                                            <p:tgtEl>
                                              <p:spTgt spid="40"/>
                                            </p:tgtEl>
                                          </p:cBhvr>
                                        </p:animEffect>
                                      </p:childTnLst>
                                    </p:cTn>
                                  </p:par>
                                  <p:par>
                                    <p:cTn id="14" presetID="22" presetClass="entr" presetSubtype="8" fill="hold" nodeType="withEffect">
                                      <p:stCondLst>
                                        <p:cond delay="600"/>
                                      </p:stCondLst>
                                      <p:childTnLst>
                                        <p:set>
                                          <p:cBhvr>
                                            <p:cTn id="15" dur="1" fill="hold">
                                              <p:stCondLst>
                                                <p:cond delay="0"/>
                                              </p:stCondLst>
                                            </p:cTn>
                                            <p:tgtEl>
                                              <p:spTgt spid="42"/>
                                            </p:tgtEl>
                                            <p:attrNameLst>
                                              <p:attrName>style.visibility</p:attrName>
                                            </p:attrNameLst>
                                          </p:cBhvr>
                                          <p:to>
                                            <p:strVal val="visible"/>
                                          </p:to>
                                        </p:set>
                                        <p:animEffect transition="in" filter="wipe(left)">
                                          <p:cBhvr>
                                            <p:cTn id="16" dur="600"/>
                                            <p:tgtEl>
                                              <p:spTgt spid="42"/>
                                            </p:tgtEl>
                                          </p:cBhvr>
                                        </p:animEffect>
                                      </p:childTnLst>
                                    </p:cTn>
                                  </p:par>
                                  <p:par>
                                    <p:cTn id="17" presetID="22" presetClass="entr" presetSubtype="2" fill="hold" nodeType="withEffect">
                                      <p:stCondLst>
                                        <p:cond delay="1000"/>
                                      </p:stCondLst>
                                      <p:childTnLst>
                                        <p:set>
                                          <p:cBhvr>
                                            <p:cTn id="18" dur="1" fill="hold">
                                              <p:stCondLst>
                                                <p:cond delay="0"/>
                                              </p:stCondLst>
                                            </p:cTn>
                                            <p:tgtEl>
                                              <p:spTgt spid="41"/>
                                            </p:tgtEl>
                                            <p:attrNameLst>
                                              <p:attrName>style.visibility</p:attrName>
                                            </p:attrNameLst>
                                          </p:cBhvr>
                                          <p:to>
                                            <p:strVal val="visible"/>
                                          </p:to>
                                        </p:set>
                                        <p:animEffect transition="in" filter="wipe(right)">
                                          <p:cBhvr>
                                            <p:cTn id="19" dur="600"/>
                                            <p:tgtEl>
                                              <p:spTgt spid="41"/>
                                            </p:tgtEl>
                                          </p:cBhvr>
                                        </p:animEffect>
                                      </p:childTnLst>
                                    </p:cTn>
                                  </p:par>
                                </p:childTnLst>
                              </p:cTn>
                            </p:par>
                            <p:par>
                              <p:cTn id="20" fill="hold">
                                <p:stCondLst>
                                  <p:cond delay="1000"/>
                                </p:stCondLst>
                                <p:childTnLst>
                                  <p:par>
                                    <p:cTn id="21" presetID="1" presetClass="exit" presetSubtype="0" fill="hold" nodeType="afterEffect">
                                      <p:stCondLst>
                                        <p:cond delay="0"/>
                                      </p:stCondLst>
                                      <p:childTnLst>
                                        <p:set>
                                          <p:cBhvr>
                                            <p:cTn id="22" dur="1" fill="hold">
                                              <p:stCondLst>
                                                <p:cond delay="0"/>
                                              </p:stCondLst>
                                            </p:cTn>
                                            <p:tgtEl>
                                              <p:spTgt spid="38"/>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39"/>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40"/>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41"/>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42"/>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par>
                                    <p:cTn id="33" presetID="6" presetClass="emph" presetSubtype="0" fill="hold" nodeType="withEffect">
                                      <p:stCondLst>
                                        <p:cond delay="0"/>
                                      </p:stCondLst>
                                      <p:childTnLst>
                                        <p:animScale>
                                          <p:cBhvr>
                                            <p:cTn id="34" dur="500" fill="hold"/>
                                            <p:tgtEl>
                                              <p:spTgt spid="43"/>
                                            </p:tgtEl>
                                          </p:cBhvr>
                                          <p:by x="30000" y="30000"/>
                                        </p:animScale>
                                      </p:childTnLst>
                                    </p:cTn>
                                  </p:par>
                                  <p:par>
                                    <p:cTn id="35" presetID="0" presetClass="path" presetSubtype="0" fill="hold" nodeType="withEffect">
                                      <p:stCondLst>
                                        <p:cond delay="0"/>
                                      </p:stCondLst>
                                      <p:childTnLst>
                                        <p:animMotion origin="layout" path="M 0 0 L -0.00625 0.26667 " pathEditMode="relative" rAng="0" ptsTypes="AA">
                                          <p:cBhvr>
                                            <p:cTn id="36" dur="500" fill="hold"/>
                                            <p:tgtEl>
                                              <p:spTgt spid="43"/>
                                            </p:tgtEl>
                                            <p:attrNameLst>
                                              <p:attrName>ppt_x</p:attrName>
                                              <p:attrName>ppt_y</p:attrName>
                                            </p:attrNameLst>
                                          </p:cBhvr>
                                          <p:rCtr x="-313" y="13333"/>
                                        </p:animMotion>
                                      </p:childTnLst>
                                    </p:cTn>
                                  </p:par>
                                </p:childTnLst>
                              </p:cTn>
                            </p:par>
                            <p:par>
                              <p:cTn id="37" fill="hold">
                                <p:stCondLst>
                                  <p:cond delay="1000"/>
                                </p:stCondLst>
                                <p:childTnLst>
                                  <p:par>
                                    <p:cTn id="38" presetID="10" presetClass="exit" presetSubtype="0" fill="hold" nodeType="afterEffect">
                                      <p:stCondLst>
                                        <p:cond delay="500"/>
                                      </p:stCondLst>
                                      <p:childTnLst>
                                        <p:animEffect transition="out" filter="fade">
                                          <p:cBhvr>
                                            <p:cTn id="39" dur="2000"/>
                                            <p:tgtEl>
                                              <p:spTgt spid="43"/>
                                            </p:tgtEl>
                                          </p:cBhvr>
                                        </p:animEffect>
                                        <p:set>
                                          <p:cBhvr>
                                            <p:cTn id="40" dur="1" fill="hold">
                                              <p:stCondLst>
                                                <p:cond delay="1999"/>
                                              </p:stCondLst>
                                            </p:cTn>
                                            <p:tgtEl>
                                              <p:spTgt spid="43"/>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childTnLst>
                                    </p:cTn>
                                  </p:par>
                                  <p:par>
                                    <p:cTn id="44" presetID="10" presetClass="exit" presetSubtype="0" fill="hold" nodeType="withEffect">
                                      <p:stCondLst>
                                        <p:cond delay="3000"/>
                                      </p:stCondLst>
                                      <p:childTnLst>
                                        <p:animEffect transition="out" filter="fade">
                                          <p:cBhvr>
                                            <p:cTn id="45" dur="2000"/>
                                            <p:tgtEl>
                                              <p:spTgt spid="53"/>
                                            </p:tgtEl>
                                          </p:cBhvr>
                                        </p:animEffect>
                                        <p:set>
                                          <p:cBhvr>
                                            <p:cTn id="46" dur="1" fill="hold">
                                              <p:stCondLst>
                                                <p:cond delay="1999"/>
                                              </p:stCondLst>
                                            </p:cTn>
                                            <p:tgtEl>
                                              <p:spTgt spid="53"/>
                                            </p:tgtEl>
                                            <p:attrNameLst>
                                              <p:attrName>style.visibility</p:attrName>
                                            </p:attrNameLst>
                                          </p:cBhvr>
                                          <p:to>
                                            <p:strVal val="hidden"/>
                                          </p:to>
                                        </p:set>
                                      </p:childTnLst>
                                    </p:cTn>
                                  </p:par>
                                  <p:par>
                                    <p:cTn id="47" presetID="10" presetClass="entr" presetSubtype="0" fill="hold" nodeType="withEffect">
                                      <p:stCondLst>
                                        <p:cond delay="250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2000"/>
                                            <p:tgtEl>
                                              <p:spTgt spid="52"/>
                                            </p:tgtEl>
                                          </p:cBhvr>
                                        </p:animEffect>
                                      </p:childTnLst>
                                    </p:cTn>
                                  </p:par>
                                  <p:par>
                                    <p:cTn id="50" presetID="10" presetClass="exit" presetSubtype="0" fill="hold" nodeType="withEffect">
                                      <p:stCondLst>
                                        <p:cond delay="5500"/>
                                      </p:stCondLst>
                                      <p:childTnLst>
                                        <p:animEffect transition="out" filter="fade">
                                          <p:cBhvr>
                                            <p:cTn id="51" dur="2000"/>
                                            <p:tgtEl>
                                              <p:spTgt spid="52"/>
                                            </p:tgtEl>
                                          </p:cBhvr>
                                        </p:animEffect>
                                        <p:set>
                                          <p:cBhvr>
                                            <p:cTn id="52" dur="1" fill="hold">
                                              <p:stCondLst>
                                                <p:cond delay="1999"/>
                                              </p:stCondLst>
                                            </p:cTn>
                                            <p:tgtEl>
                                              <p:spTgt spid="52"/>
                                            </p:tgtEl>
                                            <p:attrNameLst>
                                              <p:attrName>style.visibility</p:attrName>
                                            </p:attrNameLst>
                                          </p:cBhvr>
                                          <p:to>
                                            <p:strVal val="hidden"/>
                                          </p:to>
                                        </p:set>
                                      </p:childTnLst>
                                    </p:cTn>
                                  </p:par>
                                  <p:par>
                                    <p:cTn id="53" presetID="10" presetClass="entr" presetSubtype="0" fill="hold" nodeType="withEffect">
                                      <p:stCondLst>
                                        <p:cond delay="500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2000"/>
                                            <p:tgtEl>
                                              <p:spTgt spid="51"/>
                                            </p:tgtEl>
                                          </p:cBhvr>
                                        </p:animEffect>
                                      </p:childTnLst>
                                    </p:cTn>
                                  </p:par>
                                  <p:par>
                                    <p:cTn id="56" presetID="10" presetClass="exit" presetSubtype="0" fill="hold" nodeType="withEffect">
                                      <p:stCondLst>
                                        <p:cond delay="8000"/>
                                      </p:stCondLst>
                                      <p:childTnLst>
                                        <p:animEffect transition="out" filter="fade">
                                          <p:cBhvr>
                                            <p:cTn id="57" dur="2000"/>
                                            <p:tgtEl>
                                              <p:spTgt spid="51"/>
                                            </p:tgtEl>
                                          </p:cBhvr>
                                        </p:animEffect>
                                        <p:set>
                                          <p:cBhvr>
                                            <p:cTn id="58" dur="1" fill="hold">
                                              <p:stCondLst>
                                                <p:cond delay="1999"/>
                                              </p:stCondLst>
                                            </p:cTn>
                                            <p:tgtEl>
                                              <p:spTgt spid="51"/>
                                            </p:tgtEl>
                                            <p:attrNameLst>
                                              <p:attrName>style.visibility</p:attrName>
                                            </p:attrNameLst>
                                          </p:cBhvr>
                                          <p:to>
                                            <p:strVal val="hidden"/>
                                          </p:to>
                                        </p:set>
                                      </p:childTnLst>
                                    </p:cTn>
                                  </p:par>
                                  <p:par>
                                    <p:cTn id="59" presetID="10" presetClass="entr" presetSubtype="0" fill="hold" nodeType="withEffect">
                                      <p:stCondLst>
                                        <p:cond delay="7500"/>
                                      </p:stCondLst>
                                      <p:childTnLst>
                                        <p:set>
                                          <p:cBhvr>
                                            <p:cTn id="60" dur="1" fill="hold">
                                              <p:stCondLst>
                                                <p:cond delay="0"/>
                                              </p:stCondLst>
                                            </p:cTn>
                                            <p:tgtEl>
                                              <p:spTgt spid="50"/>
                                            </p:tgtEl>
                                            <p:attrNameLst>
                                              <p:attrName>style.visibility</p:attrName>
                                            </p:attrNameLst>
                                          </p:cBhvr>
                                          <p:to>
                                            <p:strVal val="visible"/>
                                          </p:to>
                                        </p:set>
                                        <p:animEffect transition="in" filter="fade">
                                          <p:cBhvr>
                                            <p:cTn id="61" dur="2000"/>
                                            <p:tgtEl>
                                              <p:spTgt spid="50"/>
                                            </p:tgtEl>
                                          </p:cBhvr>
                                        </p:animEffect>
                                      </p:childTnLst>
                                    </p:cTn>
                                  </p:par>
                                  <p:par>
                                    <p:cTn id="62" presetID="10" presetClass="exit" presetSubtype="0" fill="hold" nodeType="withEffect">
                                      <p:stCondLst>
                                        <p:cond delay="10500"/>
                                      </p:stCondLst>
                                      <p:childTnLst>
                                        <p:animEffect transition="out" filter="fade">
                                          <p:cBhvr>
                                            <p:cTn id="63" dur="2000"/>
                                            <p:tgtEl>
                                              <p:spTgt spid="50"/>
                                            </p:tgtEl>
                                          </p:cBhvr>
                                        </p:animEffect>
                                        <p:set>
                                          <p:cBhvr>
                                            <p:cTn id="64" dur="1" fill="hold">
                                              <p:stCondLst>
                                                <p:cond delay="1999"/>
                                              </p:stCondLst>
                                            </p:cTn>
                                            <p:tgtEl>
                                              <p:spTgt spid="50"/>
                                            </p:tgtEl>
                                            <p:attrNameLst>
                                              <p:attrName>style.visibility</p:attrName>
                                            </p:attrNameLst>
                                          </p:cBhvr>
                                          <p:to>
                                            <p:strVal val="hidden"/>
                                          </p:to>
                                        </p:set>
                                      </p:childTnLst>
                                    </p:cTn>
                                  </p:par>
                                  <p:par>
                                    <p:cTn id="65" presetID="10" presetClass="entr" presetSubtype="0" fill="hold" nodeType="withEffect">
                                      <p:stCondLst>
                                        <p:cond delay="10000"/>
                                      </p:stCondLst>
                                      <p:childTnLst>
                                        <p:set>
                                          <p:cBhvr>
                                            <p:cTn id="66" dur="1" fill="hold">
                                              <p:stCondLst>
                                                <p:cond delay="0"/>
                                              </p:stCondLst>
                                            </p:cTn>
                                            <p:tgtEl>
                                              <p:spTgt spid="49"/>
                                            </p:tgtEl>
                                            <p:attrNameLst>
                                              <p:attrName>style.visibility</p:attrName>
                                            </p:attrNameLst>
                                          </p:cBhvr>
                                          <p:to>
                                            <p:strVal val="visible"/>
                                          </p:to>
                                        </p:set>
                                        <p:animEffect transition="in" filter="fade">
                                          <p:cBhvr>
                                            <p:cTn id="67" dur="2000"/>
                                            <p:tgtEl>
                                              <p:spTgt spid="49"/>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2000"/>
                                            <p:tgtEl>
                                              <p:spTgt spid="54"/>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2000"/>
                                            <p:tgtEl>
                                              <p:spTgt spid="55"/>
                                            </p:tgtEl>
                                          </p:cBhvr>
                                        </p:animEffect>
                                      </p:childTnLst>
                                    </p:cTn>
                                  </p:par>
                                  <p:par>
                                    <p:cTn id="74" presetID="8" presetClass="emph" presetSubtype="0" fill="hold" grpId="1" nodeType="withEffect">
                                      <p:stCondLst>
                                        <p:cond delay="1100"/>
                                      </p:stCondLst>
                                      <p:childTnLst>
                                        <p:animRot by="10800000">
                                          <p:cBhvr>
                                            <p:cTn id="75" dur="12900" fill="hold"/>
                                            <p:tgtEl>
                                              <p:spTgt spid="54"/>
                                            </p:tgtEl>
                                            <p:attrNameLst>
                                              <p:attrName>r</p:attrName>
                                            </p:attrNameLst>
                                          </p:cBhvr>
                                        </p:animRot>
                                      </p:childTnLst>
                                    </p:cTn>
                                  </p:par>
                                  <p:par>
                                    <p:cTn id="76" presetID="8" presetClass="emph" presetSubtype="0" fill="hold" grpId="1" nodeType="withEffect">
                                      <p:stCondLst>
                                        <p:cond delay="1100"/>
                                      </p:stCondLst>
                                      <p:childTnLst>
                                        <p:animRot by="10800000">
                                          <p:cBhvr>
                                            <p:cTn id="77" dur="12900" fill="hold"/>
                                            <p:tgtEl>
                                              <p:spTgt spid="55"/>
                                            </p:tgtEl>
                                            <p:attrNameLst>
                                              <p:attrName>r</p:attrName>
                                            </p:attrNameLst>
                                          </p:cBhvr>
                                        </p:animRot>
                                      </p:childTnLst>
                                    </p:cTn>
                                  </p:par>
                                </p:childTnLst>
                              </p:cTn>
                            </p:par>
                            <p:par>
                              <p:cTn id="78" fill="hold">
                                <p:stCondLst>
                                  <p:cond delay="3500"/>
                                </p:stCondLst>
                                <p:childTnLst>
                                  <p:par>
                                    <p:cTn id="79" presetID="53" presetClass="exit" presetSubtype="32" fill="hold" nodeType="afterEffect">
                                      <p:stCondLst>
                                        <p:cond delay="0"/>
                                      </p:stCondLst>
                                      <p:childTnLst>
                                        <p:anim calcmode="lin" valueType="num">
                                          <p:cBhvr>
                                            <p:cTn id="80" dur="500"/>
                                            <p:tgtEl>
                                              <p:spTgt spid="49"/>
                                            </p:tgtEl>
                                            <p:attrNameLst>
                                              <p:attrName>ppt_w</p:attrName>
                                            </p:attrNameLst>
                                          </p:cBhvr>
                                          <p:tavLst>
                                            <p:tav tm="0">
                                              <p:val>
                                                <p:strVal val="ppt_w"/>
                                              </p:val>
                                            </p:tav>
                                            <p:tav tm="100000">
                                              <p:val>
                                                <p:fltVal val="0"/>
                                              </p:val>
                                            </p:tav>
                                          </p:tavLst>
                                        </p:anim>
                                        <p:anim calcmode="lin" valueType="num">
                                          <p:cBhvr>
                                            <p:cTn id="81" dur="500"/>
                                            <p:tgtEl>
                                              <p:spTgt spid="49"/>
                                            </p:tgtEl>
                                            <p:attrNameLst>
                                              <p:attrName>ppt_h</p:attrName>
                                            </p:attrNameLst>
                                          </p:cBhvr>
                                          <p:tavLst>
                                            <p:tav tm="0">
                                              <p:val>
                                                <p:strVal val="ppt_h"/>
                                              </p:val>
                                            </p:tav>
                                            <p:tav tm="100000">
                                              <p:val>
                                                <p:fltVal val="0"/>
                                              </p:val>
                                            </p:tav>
                                          </p:tavLst>
                                        </p:anim>
                                        <p:animEffect transition="out" filter="fade">
                                          <p:cBhvr>
                                            <p:cTn id="82" dur="500"/>
                                            <p:tgtEl>
                                              <p:spTgt spid="49"/>
                                            </p:tgtEl>
                                          </p:cBhvr>
                                        </p:animEffect>
                                        <p:set>
                                          <p:cBhvr>
                                            <p:cTn id="83" dur="1" fill="hold">
                                              <p:stCondLst>
                                                <p:cond delay="499"/>
                                              </p:stCondLst>
                                            </p:cTn>
                                            <p:tgtEl>
                                              <p:spTgt spid="49"/>
                                            </p:tgtEl>
                                            <p:attrNameLst>
                                              <p:attrName>style.visibility</p:attrName>
                                            </p:attrNameLst>
                                          </p:cBhvr>
                                          <p:to>
                                            <p:strVal val="hidden"/>
                                          </p:to>
                                        </p:set>
                                      </p:childTnLst>
                                    </p:cTn>
                                  </p:par>
                                  <p:par>
                                    <p:cTn id="84" presetID="35" presetClass="path" presetSubtype="0" accel="50000" decel="50000" fill="hold" nodeType="withEffect">
                                      <p:stCondLst>
                                        <p:cond delay="0"/>
                                      </p:stCondLst>
                                      <p:childTnLst>
                                        <p:animMotion origin="layout" path="M 0 0 L -0.25 0 E" pathEditMode="relative" ptsTypes="">
                                          <p:cBhvr>
                                            <p:cTn id="85" dur="500" fill="hold"/>
                                            <p:tgtEl>
                                              <p:spTgt spid="49"/>
                                            </p:tgtEl>
                                            <p:attrNameLst>
                                              <p:attrName>ppt_x</p:attrName>
                                              <p:attrName>ppt_y</p:attrName>
                                            </p:attrNameLst>
                                          </p:cBhvr>
                                        </p:animMotion>
                                      </p:childTnLst>
                                    </p:cTn>
                                  </p:par>
                                  <p:par>
                                    <p:cTn id="86" presetID="10" presetClass="exit" presetSubtype="0" fill="hold" grpId="2" nodeType="withEffect">
                                      <p:stCondLst>
                                        <p:cond delay="0"/>
                                      </p:stCondLst>
                                      <p:childTnLst>
                                        <p:animEffect transition="out" filter="fade">
                                          <p:cBhvr>
                                            <p:cTn id="87" dur="500"/>
                                            <p:tgtEl>
                                              <p:spTgt spid="54"/>
                                            </p:tgtEl>
                                          </p:cBhvr>
                                        </p:animEffect>
                                        <p:set>
                                          <p:cBhvr>
                                            <p:cTn id="88" dur="1" fill="hold">
                                              <p:stCondLst>
                                                <p:cond delay="499"/>
                                              </p:stCondLst>
                                            </p:cTn>
                                            <p:tgtEl>
                                              <p:spTgt spid="54"/>
                                            </p:tgtEl>
                                            <p:attrNameLst>
                                              <p:attrName>style.visibility</p:attrName>
                                            </p:attrNameLst>
                                          </p:cBhvr>
                                          <p:to>
                                            <p:strVal val="hidden"/>
                                          </p:to>
                                        </p:set>
                                      </p:childTnLst>
                                    </p:cTn>
                                  </p:par>
                                  <p:par>
                                    <p:cTn id="89" presetID="10" presetClass="exit" presetSubtype="0" fill="hold" grpId="2" nodeType="withEffect">
                                      <p:stCondLst>
                                        <p:cond delay="0"/>
                                      </p:stCondLst>
                                      <p:childTnLst>
                                        <p:animEffect transition="out" filter="fade">
                                          <p:cBhvr>
                                            <p:cTn id="90" dur="500"/>
                                            <p:tgtEl>
                                              <p:spTgt spid="55"/>
                                            </p:tgtEl>
                                          </p:cBhvr>
                                        </p:animEffect>
                                        <p:set>
                                          <p:cBhvr>
                                            <p:cTn id="91" dur="1" fill="hold">
                                              <p:stCondLst>
                                                <p:cond delay="499"/>
                                              </p:stCondLst>
                                            </p:cTn>
                                            <p:tgtEl>
                                              <p:spTgt spid="55"/>
                                            </p:tgtEl>
                                            <p:attrNameLst>
                                              <p:attrName>style.visibility</p:attrName>
                                            </p:attrNameLst>
                                          </p:cBhvr>
                                          <p:to>
                                            <p:strVal val="hidden"/>
                                          </p:to>
                                        </p:set>
                                      </p:childTnLst>
                                    </p:cTn>
                                  </p:par>
                                  <p:par>
                                    <p:cTn id="92" presetID="23" presetClass="entr" presetSubtype="16" fill="hold" nodeType="with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fltVal val="0"/>
                                              </p:val>
                                            </p:tav>
                                            <p:tav tm="100000">
                                              <p:val>
                                                <p:strVal val="#ppt_h"/>
                                              </p:val>
                                            </p:tav>
                                          </p:tavLst>
                                        </p:anim>
                                      </p:childTnLst>
                                    </p:cTn>
                                  </p:par>
                                </p:childTnLst>
                              </p:cTn>
                            </p:par>
                            <p:par>
                              <p:cTn id="96" fill="hold">
                                <p:stCondLst>
                                  <p:cond delay="4000"/>
                                </p:stCondLst>
                                <p:childTnLst>
                                  <p:par>
                                    <p:cTn id="97" presetID="2" presetClass="entr" presetSubtype="8" fill="hold" nodeType="afterEffect">
                                      <p:stCondLst>
                                        <p:cond delay="0"/>
                                      </p:stCondLst>
                                      <p:childTnLst>
                                        <p:set>
                                          <p:cBhvr>
                                            <p:cTn id="98" dur="1" fill="hold">
                                              <p:stCondLst>
                                                <p:cond delay="0"/>
                                              </p:stCondLst>
                                            </p:cTn>
                                            <p:tgtEl>
                                              <p:spTgt spid="57"/>
                                            </p:tgtEl>
                                            <p:attrNameLst>
                                              <p:attrName>style.visibility</p:attrName>
                                            </p:attrNameLst>
                                          </p:cBhvr>
                                          <p:to>
                                            <p:strVal val="visible"/>
                                          </p:to>
                                        </p:set>
                                        <p:anim calcmode="lin" valueType="num">
                                          <p:cBhvr additive="base">
                                            <p:cTn id="99" dur="450" fill="hold"/>
                                            <p:tgtEl>
                                              <p:spTgt spid="57"/>
                                            </p:tgtEl>
                                            <p:attrNameLst>
                                              <p:attrName>ppt_x</p:attrName>
                                            </p:attrNameLst>
                                          </p:cBhvr>
                                          <p:tavLst>
                                            <p:tav tm="0">
                                              <p:val>
                                                <p:strVal val="0-#ppt_w/2"/>
                                              </p:val>
                                            </p:tav>
                                            <p:tav tm="100000">
                                              <p:val>
                                                <p:strVal val="#ppt_x"/>
                                              </p:val>
                                            </p:tav>
                                          </p:tavLst>
                                        </p:anim>
                                        <p:anim calcmode="lin" valueType="num">
                                          <p:cBhvr additive="base">
                                            <p:cTn id="100" dur="450" fill="hold"/>
                                            <p:tgtEl>
                                              <p:spTgt spid="57"/>
                                            </p:tgtEl>
                                            <p:attrNameLst>
                                              <p:attrName>ppt_y</p:attrName>
                                            </p:attrNameLst>
                                          </p:cBhvr>
                                          <p:tavLst>
                                            <p:tav tm="0">
                                              <p:val>
                                                <p:strVal val="#ppt_y"/>
                                              </p:val>
                                            </p:tav>
                                            <p:tav tm="100000">
                                              <p:val>
                                                <p:strVal val="#ppt_y"/>
                                              </p:val>
                                            </p:tav>
                                          </p:tavLst>
                                        </p:anim>
                                      </p:childTnLst>
                                    </p:cTn>
                                  </p:par>
                                  <p:par>
                                    <p:cTn id="101" presetID="2" presetClass="entr" presetSubtype="8" fill="hold" nodeType="with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additive="base">
                                            <p:cTn id="103" dur="450" fill="hold"/>
                                            <p:tgtEl>
                                              <p:spTgt spid="58"/>
                                            </p:tgtEl>
                                            <p:attrNameLst>
                                              <p:attrName>ppt_x</p:attrName>
                                            </p:attrNameLst>
                                          </p:cBhvr>
                                          <p:tavLst>
                                            <p:tav tm="0">
                                              <p:val>
                                                <p:strVal val="0-#ppt_w/2"/>
                                              </p:val>
                                            </p:tav>
                                            <p:tav tm="100000">
                                              <p:val>
                                                <p:strVal val="#ppt_x"/>
                                              </p:val>
                                            </p:tav>
                                          </p:tavLst>
                                        </p:anim>
                                        <p:anim calcmode="lin" valueType="num">
                                          <p:cBhvr additive="base">
                                            <p:cTn id="104" dur="450" fill="hold"/>
                                            <p:tgtEl>
                                              <p:spTgt spid="58"/>
                                            </p:tgtEl>
                                            <p:attrNameLst>
                                              <p:attrName>ppt_y</p:attrName>
                                            </p:attrNameLst>
                                          </p:cBhvr>
                                          <p:tavLst>
                                            <p:tav tm="0">
                                              <p:val>
                                                <p:strVal val="#ppt_y"/>
                                              </p:val>
                                            </p:tav>
                                            <p:tav tm="100000">
                                              <p:val>
                                                <p:strVal val="#ppt_y"/>
                                              </p:val>
                                            </p:tav>
                                          </p:tavLst>
                                        </p:anim>
                                      </p:childTnLst>
                                    </p:cTn>
                                  </p:par>
                                  <p:par>
                                    <p:cTn id="105" presetID="2" presetClass="entr" presetSubtype="8" fill="hold" nodeType="withEffect">
                                      <p:stCondLst>
                                        <p:cond delay="0"/>
                                      </p:stCondLst>
                                      <p:childTnLst>
                                        <p:set>
                                          <p:cBhvr>
                                            <p:cTn id="106" dur="1" fill="hold">
                                              <p:stCondLst>
                                                <p:cond delay="0"/>
                                              </p:stCondLst>
                                            </p:cTn>
                                            <p:tgtEl>
                                              <p:spTgt spid="59"/>
                                            </p:tgtEl>
                                            <p:attrNameLst>
                                              <p:attrName>style.visibility</p:attrName>
                                            </p:attrNameLst>
                                          </p:cBhvr>
                                          <p:to>
                                            <p:strVal val="visible"/>
                                          </p:to>
                                        </p:set>
                                        <p:anim calcmode="lin" valueType="num">
                                          <p:cBhvr additive="base">
                                            <p:cTn id="107" dur="450" fill="hold"/>
                                            <p:tgtEl>
                                              <p:spTgt spid="59"/>
                                            </p:tgtEl>
                                            <p:attrNameLst>
                                              <p:attrName>ppt_x</p:attrName>
                                            </p:attrNameLst>
                                          </p:cBhvr>
                                          <p:tavLst>
                                            <p:tav tm="0">
                                              <p:val>
                                                <p:strVal val="0-#ppt_w/2"/>
                                              </p:val>
                                            </p:tav>
                                            <p:tav tm="100000">
                                              <p:val>
                                                <p:strVal val="#ppt_x"/>
                                              </p:val>
                                            </p:tav>
                                          </p:tavLst>
                                        </p:anim>
                                        <p:anim calcmode="lin" valueType="num">
                                          <p:cBhvr additive="base">
                                            <p:cTn id="108" dur="450" fill="hold"/>
                                            <p:tgtEl>
                                              <p:spTgt spid="59"/>
                                            </p:tgtEl>
                                            <p:attrNameLst>
                                              <p:attrName>ppt_y</p:attrName>
                                            </p:attrNameLst>
                                          </p:cBhvr>
                                          <p:tavLst>
                                            <p:tav tm="0">
                                              <p:val>
                                                <p:strVal val="#ppt_y"/>
                                              </p:val>
                                            </p:tav>
                                            <p:tav tm="100000">
                                              <p:val>
                                                <p:strVal val="#ppt_y"/>
                                              </p:val>
                                            </p:tav>
                                          </p:tavLst>
                                        </p:anim>
                                      </p:childTnLst>
                                    </p:cTn>
                                  </p:par>
                                  <p:par>
                                    <p:cTn id="109" presetID="2" presetClass="entr" presetSubtype="8" fill="hold" nodeType="with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450" fill="hold"/>
                                            <p:tgtEl>
                                              <p:spTgt spid="60"/>
                                            </p:tgtEl>
                                            <p:attrNameLst>
                                              <p:attrName>ppt_x</p:attrName>
                                            </p:attrNameLst>
                                          </p:cBhvr>
                                          <p:tavLst>
                                            <p:tav tm="0">
                                              <p:val>
                                                <p:strVal val="0-#ppt_w/2"/>
                                              </p:val>
                                            </p:tav>
                                            <p:tav tm="100000">
                                              <p:val>
                                                <p:strVal val="#ppt_x"/>
                                              </p:val>
                                            </p:tav>
                                          </p:tavLst>
                                        </p:anim>
                                        <p:anim calcmode="lin" valueType="num">
                                          <p:cBhvr additive="base">
                                            <p:cTn id="112" dur="450" fill="hold"/>
                                            <p:tgtEl>
                                              <p:spTgt spid="60"/>
                                            </p:tgtEl>
                                            <p:attrNameLst>
                                              <p:attrName>ppt_y</p:attrName>
                                            </p:attrNameLst>
                                          </p:cBhvr>
                                          <p:tavLst>
                                            <p:tav tm="0">
                                              <p:val>
                                                <p:strVal val="#ppt_y"/>
                                              </p:val>
                                            </p:tav>
                                            <p:tav tm="100000">
                                              <p:val>
                                                <p:strVal val="#ppt_y"/>
                                              </p:val>
                                            </p:tav>
                                          </p:tavLst>
                                        </p:anim>
                                      </p:childTnLst>
                                    </p:cTn>
                                  </p:par>
                                  <p:par>
                                    <p:cTn id="113" presetID="2" presetClass="entr" presetSubtype="8" fill="hold" nodeType="with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additive="base">
                                            <p:cTn id="115" dur="450" fill="hold"/>
                                            <p:tgtEl>
                                              <p:spTgt spid="61"/>
                                            </p:tgtEl>
                                            <p:attrNameLst>
                                              <p:attrName>ppt_x</p:attrName>
                                            </p:attrNameLst>
                                          </p:cBhvr>
                                          <p:tavLst>
                                            <p:tav tm="0">
                                              <p:val>
                                                <p:strVal val="0-#ppt_w/2"/>
                                              </p:val>
                                            </p:tav>
                                            <p:tav tm="100000">
                                              <p:val>
                                                <p:strVal val="#ppt_x"/>
                                              </p:val>
                                            </p:tav>
                                          </p:tavLst>
                                        </p:anim>
                                        <p:anim calcmode="lin" valueType="num">
                                          <p:cBhvr additive="base">
                                            <p:cTn id="116" dur="450" fill="hold"/>
                                            <p:tgtEl>
                                              <p:spTgt spid="61"/>
                                            </p:tgtEl>
                                            <p:attrNameLst>
                                              <p:attrName>ppt_y</p:attrName>
                                            </p:attrNameLst>
                                          </p:cBhvr>
                                          <p:tavLst>
                                            <p:tav tm="0">
                                              <p:val>
                                                <p:strVal val="#ppt_y"/>
                                              </p:val>
                                            </p:tav>
                                            <p:tav tm="100000">
                                              <p:val>
                                                <p:strVal val="#ppt_y"/>
                                              </p:val>
                                            </p:tav>
                                          </p:tavLst>
                                        </p:anim>
                                      </p:childTnLst>
                                    </p:cTn>
                                  </p:par>
                                </p:childTnLst>
                              </p:cTn>
                            </p:par>
                            <p:par>
                              <p:cTn id="117" fill="hold">
                                <p:stCondLst>
                                  <p:cond delay="4500"/>
                                </p:stCondLst>
                                <p:childTnLst>
                                  <p:par>
                                    <p:cTn id="118" presetID="22" presetClass="entr" presetSubtype="8"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Effect transition="in" filter="wipe(left)">
                                          <p:cBhvr>
                                            <p:cTn id="120"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4" grpId="1" animBg="1"/>
          <p:bldP spid="54" grpId="2" animBg="1"/>
          <p:bldP spid="55" grpId="0" animBg="1"/>
          <p:bldP spid="55" grpId="1" animBg="1"/>
          <p:bldP spid="55" grpId="2" animBg="1"/>
          <p:bldP spid="62" grpId="0"/>
        </p:bldLst>
      </p:timing>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目录页">
    <p:spTree>
      <p:nvGrpSpPr>
        <p:cNvPr id="1" name=""/>
        <p:cNvGrpSpPr/>
        <p:nvPr/>
      </p:nvGrpSpPr>
      <p:grpSpPr>
        <a:xfrm>
          <a:off x="0" y="0"/>
          <a:ext cx="0" cy="0"/>
          <a:chOff x="0" y="0"/>
          <a:chExt cx="0" cy="0"/>
        </a:xfrm>
      </p:grpSpPr>
      <p:sp>
        <p:nvSpPr>
          <p:cNvPr id="24" name="TextBox 15"/>
          <p:cNvSpPr txBox="1"/>
          <p:nvPr userDrawn="1"/>
        </p:nvSpPr>
        <p:spPr>
          <a:xfrm>
            <a:off x="624979" y="1002215"/>
            <a:ext cx="1296144" cy="584775"/>
          </a:xfrm>
          <a:prstGeom prst="rect">
            <a:avLst/>
          </a:prstGeom>
          <a:noFill/>
        </p:spPr>
        <p:txBody>
          <a:bodyPr wrap="square" rtlCol="0">
            <a:spAutoFit/>
          </a:bodyPr>
          <a:lstStyle/>
          <a:p>
            <a:pPr algn="ctr"/>
            <a:r>
              <a:rPr lang="en-US" altLang="zh-CN" sz="1600" dirty="0">
                <a:solidFill>
                  <a:prstClr val="white"/>
                </a:solidFill>
                <a:latin typeface="Agency FB" panose="020B0503020202020204" pitchFamily="34" charset="0"/>
                <a:ea typeface="Adobe 宋体 Std L" pitchFamily="18" charset="-122"/>
              </a:rPr>
              <a:t>Contents Page</a:t>
            </a:r>
            <a:endParaRPr lang="zh-CN" altLang="en-US" sz="1600" dirty="0">
              <a:solidFill>
                <a:prstClr val="white"/>
              </a:solidFill>
              <a:latin typeface="Agency FB" panose="020B0503020202020204" pitchFamily="34" charset="0"/>
              <a:ea typeface="Adobe 宋体 Std L" pitchFamily="18" charset="-122"/>
            </a:endParaRPr>
          </a:p>
        </p:txBody>
      </p:sp>
      <p:sp>
        <p:nvSpPr>
          <p:cNvPr id="25" name="文本框 24"/>
          <p:cNvSpPr txBox="1"/>
          <p:nvPr userDrawn="1"/>
        </p:nvSpPr>
        <p:spPr>
          <a:xfrm>
            <a:off x="624979" y="561682"/>
            <a:ext cx="1296144" cy="461665"/>
          </a:xfrm>
          <a:prstGeom prst="rect">
            <a:avLst/>
          </a:prstGeom>
          <a:noFill/>
        </p:spPr>
        <p:txBody>
          <a:bodyPr wrap="square" rtlCol="0">
            <a:spAutoFit/>
          </a:bodyPr>
          <a:lstStyle/>
          <a:p>
            <a:pPr algn="ctr"/>
            <a:r>
              <a:rPr lang="zh-CN" altLang="en-US" sz="2400" dirty="0">
                <a:solidFill>
                  <a:prstClr val="white"/>
                </a:solidFill>
                <a:ea typeface="微软雅黑" panose="020B0503020204020204" pitchFamily="34" charset="-122"/>
              </a:rPr>
              <a:t>目录页</a:t>
            </a:r>
          </a:p>
        </p:txBody>
      </p:sp>
      <p:sp>
        <p:nvSpPr>
          <p:cNvPr id="26" name="矩形 25"/>
          <p:cNvSpPr/>
          <p:nvPr userDrawn="1"/>
        </p:nvSpPr>
        <p:spPr>
          <a:xfrm>
            <a:off x="0" y="0"/>
            <a:ext cx="12195175" cy="6858000"/>
          </a:xfrm>
          <a:prstGeom prst="rect">
            <a:avLst/>
          </a:prstGeom>
          <a:solidFill>
            <a:srgbClr val="148B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userDrawn="1"/>
        </p:nvSpPr>
        <p:spPr>
          <a:xfrm>
            <a:off x="388691" y="319404"/>
            <a:ext cx="11417795" cy="6219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userDrawn="1"/>
        </p:nvSpPr>
        <p:spPr>
          <a:xfrm>
            <a:off x="421637" y="652548"/>
            <a:ext cx="3024335" cy="39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2400" dirty="0">
                <a:solidFill>
                  <a:srgbClr val="148BDC"/>
                </a:solidFill>
                <a:latin typeface="微软雅黑" panose="020B0503020204020204" pitchFamily="34" charset="-122"/>
                <a:ea typeface="微软雅黑" panose="020B0503020204020204" pitchFamily="34" charset="-122"/>
              </a:rPr>
              <a:t>  </a:t>
            </a:r>
            <a:r>
              <a:rPr lang="zh-CN" altLang="en-US" sz="2400" b="1" dirty="0">
                <a:solidFill>
                  <a:srgbClr val="148BDC"/>
                </a:solidFill>
                <a:latin typeface="微软雅黑" panose="020B0503020204020204" pitchFamily="34" charset="-122"/>
                <a:ea typeface="微软雅黑" panose="020B0503020204020204" pitchFamily="34" charset="-122"/>
              </a:rPr>
              <a:t>“镜”</a:t>
            </a:r>
            <a:r>
              <a:rPr lang="zh-CN" altLang="en-US" sz="2400" b="1" dirty="0">
                <a:solidFill>
                  <a:schemeClr val="accent6"/>
                </a:solidFill>
                <a:latin typeface="微软雅黑" panose="020B0503020204020204" pitchFamily="34" charset="-122"/>
                <a:ea typeface="微软雅黑" panose="020B0503020204020204" pitchFamily="34" charset="-122"/>
              </a:rPr>
              <a:t>我所能</a:t>
            </a:r>
            <a:endParaRPr lang="zh-CN" altLang="en-US" sz="1600" b="1" dirty="0">
              <a:solidFill>
                <a:schemeClr val="accent6"/>
              </a:solidFill>
              <a:latin typeface="微软雅黑" panose="020B0503020204020204" pitchFamily="34" charset="-122"/>
              <a:ea typeface="微软雅黑" panose="020B0503020204020204" pitchFamily="34" charset="-122"/>
            </a:endParaRPr>
          </a:p>
        </p:txBody>
      </p:sp>
      <p:cxnSp>
        <p:nvCxnSpPr>
          <p:cNvPr id="29" name="直接连接符 28"/>
          <p:cNvCxnSpPr/>
          <p:nvPr userDrawn="1"/>
        </p:nvCxnSpPr>
        <p:spPr>
          <a:xfrm>
            <a:off x="192930" y="1105297"/>
            <a:ext cx="2952329" cy="0"/>
          </a:xfrm>
          <a:prstGeom prst="line">
            <a:avLst/>
          </a:prstGeom>
          <a:ln>
            <a:solidFill>
              <a:srgbClr val="148BDC"/>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userDrawn="1"/>
        </p:nvCxnSpPr>
        <p:spPr>
          <a:xfrm>
            <a:off x="4154100" y="3573016"/>
            <a:ext cx="6552000" cy="0"/>
          </a:xfrm>
          <a:prstGeom prst="line">
            <a:avLst/>
          </a:prstGeom>
          <a:ln w="38100">
            <a:solidFill>
              <a:srgbClr val="148BDC"/>
            </a:solidFill>
          </a:ln>
        </p:spPr>
        <p:style>
          <a:lnRef idx="1">
            <a:schemeClr val="accent1"/>
          </a:lnRef>
          <a:fillRef idx="0">
            <a:schemeClr val="accent1"/>
          </a:fillRef>
          <a:effectRef idx="0">
            <a:schemeClr val="accent1"/>
          </a:effectRef>
          <a:fontRef idx="minor">
            <a:schemeClr val="tx1"/>
          </a:fontRef>
        </p:style>
      </p:cxnSp>
      <p:sp>
        <p:nvSpPr>
          <p:cNvPr id="37" name="TextBox 15"/>
          <p:cNvSpPr txBox="1"/>
          <p:nvPr userDrawn="1"/>
        </p:nvSpPr>
        <p:spPr>
          <a:xfrm>
            <a:off x="5593532" y="6525344"/>
            <a:ext cx="982961" cy="338554"/>
          </a:xfrm>
          <a:prstGeom prst="rect">
            <a:avLst/>
          </a:prstGeom>
          <a:noFill/>
        </p:spPr>
        <p:txBody>
          <a:bodyPr wrap="none" rtlCol="0">
            <a:spAutoFit/>
          </a:bodyPr>
          <a:lstStyle/>
          <a:p>
            <a:r>
              <a:rPr lang="en-US" altLang="zh-CN" sz="1600" dirty="0">
                <a:solidFill>
                  <a:schemeClr val="bg1"/>
                </a:solidFill>
              </a:rPr>
              <a:t>—  </a:t>
            </a:r>
            <a:fld id="{2EEF1883-7A0E-4F66-9932-E581691AD397}" type="slidenum">
              <a:rPr lang="zh-CN" altLang="en-US" sz="1600" dirty="0" smtClean="0">
                <a:solidFill>
                  <a:schemeClr val="bg1"/>
                </a:solidFill>
              </a:rPr>
              <a:t>‹#›</a:t>
            </a:fld>
            <a:r>
              <a:rPr lang="zh-CN" altLang="en-US" sz="1600" dirty="0">
                <a:solidFill>
                  <a:schemeClr val="bg1"/>
                </a:solidFill>
              </a:rPr>
              <a:t> </a:t>
            </a:r>
            <a:r>
              <a:rPr lang="en-US" altLang="zh-CN" sz="1600" dirty="0">
                <a:solidFill>
                  <a:schemeClr val="bg1"/>
                </a:solidFill>
              </a:rPr>
              <a:t>—</a:t>
            </a:r>
            <a:r>
              <a:rPr lang="zh-CN" altLang="en-US" sz="1600" dirty="0">
                <a:solidFill>
                  <a:schemeClr val="bg1"/>
                </a:solidFill>
              </a:rPr>
              <a:t> </a:t>
            </a:r>
            <a:endParaRPr lang="zh-CN" altLang="en-US" sz="1600" b="0" dirty="0">
              <a:solidFill>
                <a:schemeClr val="bg1"/>
              </a:solidFill>
              <a:latin typeface="微软雅黑" panose="020B0503020204020204" pitchFamily="34" charset="-122"/>
              <a:ea typeface="微软雅黑" panose="020B0503020204020204" pitchFamily="34" charset="-122"/>
            </a:endParaRPr>
          </a:p>
        </p:txBody>
      </p:sp>
      <p:cxnSp>
        <p:nvCxnSpPr>
          <p:cNvPr id="3" name="直接连接符 2"/>
          <p:cNvCxnSpPr/>
          <p:nvPr userDrawn="1"/>
        </p:nvCxnSpPr>
        <p:spPr>
          <a:xfrm>
            <a:off x="4154100" y="3606387"/>
            <a:ext cx="65520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pic>
        <p:nvPicPr>
          <p:cNvPr id="12" name="Picture 7" descr="草地"/>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706" t="72656" r="3681" b="18617"/>
          <a:stretch>
            <a:fillRect/>
          </a:stretch>
        </p:blipFill>
        <p:spPr bwMode="auto">
          <a:xfrm>
            <a:off x="388690" y="5143420"/>
            <a:ext cx="11417795" cy="138192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F:\360云盘\02-个人资料\！PPT图片及版面资源\06-PPT精选插图\04-图标\423090B0910FC3C8E5E2C9AD9C926E7E.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3012" y="1916834"/>
            <a:ext cx="4081965" cy="40819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过渡页1">
    <p:spTree>
      <p:nvGrpSpPr>
        <p:cNvPr id="1" name=""/>
        <p:cNvGrpSpPr/>
        <p:nvPr/>
      </p:nvGrpSpPr>
      <p:grpSpPr>
        <a:xfrm>
          <a:off x="0" y="0"/>
          <a:ext cx="0" cy="0"/>
          <a:chOff x="0" y="0"/>
          <a:chExt cx="0" cy="0"/>
        </a:xfrm>
      </p:grpSpPr>
      <p:sp>
        <p:nvSpPr>
          <p:cNvPr id="10" name="文本框 10"/>
          <p:cNvSpPr txBox="1"/>
          <p:nvPr userDrawn="1"/>
        </p:nvSpPr>
        <p:spPr>
          <a:xfrm>
            <a:off x="2305864" y="1124744"/>
            <a:ext cx="4464496" cy="338554"/>
          </a:xfrm>
          <a:prstGeom prst="rect">
            <a:avLst/>
          </a:prstGeom>
          <a:noFill/>
        </p:spPr>
        <p:txBody>
          <a:bodyPr wrap="square" rtlCol="0">
            <a:spAutoFit/>
          </a:bodyPr>
          <a:lstStyle/>
          <a:p>
            <a:r>
              <a:rPr lang="en-US" altLang="zh-CN" sz="1600" baseline="0" dirty="0">
                <a:solidFill>
                  <a:srgbClr val="3D8ECD"/>
                </a:solidFill>
                <a:latin typeface="微软雅黑" panose="020B0503020204020204" pitchFamily="34" charset="-122"/>
                <a:ea typeface="微软雅黑" panose="020B0503020204020204" pitchFamily="34" charset="-122"/>
              </a:rPr>
              <a:t>1.1 </a:t>
            </a:r>
            <a:r>
              <a:rPr lang="zh-CN" altLang="en-US" sz="1600" baseline="0" dirty="0">
                <a:solidFill>
                  <a:srgbClr val="3D8ECD"/>
                </a:solidFill>
                <a:latin typeface="微软雅黑" panose="020B0503020204020204" pitchFamily="34" charset="-122"/>
                <a:ea typeface="微软雅黑" panose="020B0503020204020204" pitchFamily="34" charset="-122"/>
              </a:rPr>
              <a:t>员工为什么要做职业生涯规划</a:t>
            </a:r>
            <a:endParaRPr lang="zh-CN" altLang="en-US" sz="1600" dirty="0">
              <a:solidFill>
                <a:srgbClr val="3D8ECD"/>
              </a:solidFill>
              <a:latin typeface="微软雅黑" panose="020B0503020204020204" pitchFamily="34" charset="-122"/>
              <a:ea typeface="微软雅黑" panose="020B0503020204020204" pitchFamily="34" charset="-122"/>
            </a:endParaRPr>
          </a:p>
        </p:txBody>
      </p:sp>
      <p:sp>
        <p:nvSpPr>
          <p:cNvPr id="11" name="TextBox 29"/>
          <p:cNvSpPr txBox="1"/>
          <p:nvPr userDrawn="1"/>
        </p:nvSpPr>
        <p:spPr>
          <a:xfrm>
            <a:off x="1120638" y="2852937"/>
            <a:ext cx="1008112" cy="338554"/>
          </a:xfrm>
          <a:prstGeom prst="rect">
            <a:avLst/>
          </a:prstGeom>
          <a:noFill/>
          <a:effectLst/>
        </p:spPr>
        <p:txBody>
          <a:bodyPr wrap="square" rtlCol="0">
            <a:spAutoFit/>
          </a:bodyPr>
          <a:lstStyle/>
          <a:p>
            <a:pPr marL="0" algn="ctr" defTabSz="914400" rtl="0" eaLnBrk="1" latinLnBrk="0" hangingPunct="1"/>
            <a:r>
              <a:rPr lang="zh-CN" altLang="en-US" sz="1600" b="0" kern="1200" dirty="0">
                <a:solidFill>
                  <a:srgbClr val="FF6600"/>
                </a:solidFill>
                <a:effectLst/>
                <a:latin typeface="微软雅黑" panose="020B0503020204020204" pitchFamily="34" charset="-122"/>
                <a:ea typeface="微软雅黑" panose="020B0503020204020204" pitchFamily="34" charset="-122"/>
                <a:cs typeface="+mn-cs"/>
              </a:rPr>
              <a:t>第一章</a:t>
            </a:r>
            <a:endParaRPr lang="en-US" altLang="zh-CN" sz="1600" b="0" kern="1200" dirty="0">
              <a:solidFill>
                <a:srgbClr val="FF6600"/>
              </a:solidFill>
              <a:effectLst/>
              <a:latin typeface="微软雅黑" panose="020B0503020204020204" pitchFamily="34" charset="-122"/>
              <a:ea typeface="微软雅黑" panose="020B0503020204020204" pitchFamily="34" charset="-122"/>
              <a:cs typeface="+mn-cs"/>
            </a:endParaRPr>
          </a:p>
        </p:txBody>
      </p:sp>
      <p:cxnSp>
        <p:nvCxnSpPr>
          <p:cNvPr id="12" name="直接连接符 11"/>
          <p:cNvCxnSpPr/>
          <p:nvPr userDrawn="1"/>
        </p:nvCxnSpPr>
        <p:spPr>
          <a:xfrm>
            <a:off x="153933" y="2276872"/>
            <a:ext cx="9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sp>
        <p:nvSpPr>
          <p:cNvPr id="13" name="TextBox 30"/>
          <p:cNvSpPr txBox="1"/>
          <p:nvPr userDrawn="1"/>
        </p:nvSpPr>
        <p:spPr>
          <a:xfrm>
            <a:off x="1483302" y="1700809"/>
            <a:ext cx="1284598" cy="369332"/>
          </a:xfrm>
          <a:prstGeom prst="rect">
            <a:avLst/>
          </a:prstGeom>
          <a:noFill/>
          <a:effectLst/>
        </p:spPr>
        <p:txBody>
          <a:bodyPr wrap="square" lIns="0" rIns="0" rtlCol="0">
            <a:spAutoFit/>
          </a:bodyPr>
          <a:lstStyle/>
          <a:p>
            <a:pPr marL="0" algn="ctr" defTabSz="914400" rtl="0" eaLnBrk="1" latinLnBrk="0" hangingPunct="1"/>
            <a:r>
              <a:rPr lang="zh-CN" altLang="en-US" sz="1800" b="1" kern="1200" dirty="0">
                <a:solidFill>
                  <a:srgbClr val="FF6600"/>
                </a:solidFill>
                <a:effectLst/>
                <a:latin typeface="微软雅黑" panose="020B0503020204020204" pitchFamily="34" charset="-122"/>
                <a:ea typeface="微软雅黑" panose="020B0503020204020204" pitchFamily="34" charset="-122"/>
                <a:cs typeface="+mn-cs"/>
              </a:rPr>
              <a:t>为何要规划</a:t>
            </a:r>
            <a:endParaRPr lang="en-US" altLang="zh-CN" sz="1800" b="1" kern="1200" dirty="0">
              <a:solidFill>
                <a:srgbClr val="FF6600"/>
              </a:solidFill>
              <a:effectLst/>
              <a:latin typeface="微软雅黑" panose="020B0503020204020204" pitchFamily="34" charset="-122"/>
              <a:ea typeface="微软雅黑" panose="020B0503020204020204" pitchFamily="34" charset="-122"/>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过渡页1">
    <p:spTree>
      <p:nvGrpSpPr>
        <p:cNvPr id="1" name=""/>
        <p:cNvGrpSpPr/>
        <p:nvPr/>
      </p:nvGrpSpPr>
      <p:grpSpPr>
        <a:xfrm>
          <a:off x="0" y="0"/>
          <a:ext cx="0" cy="0"/>
          <a:chOff x="0" y="0"/>
          <a:chExt cx="0" cy="0"/>
        </a:xfrm>
      </p:grpSpPr>
      <p:sp>
        <p:nvSpPr>
          <p:cNvPr id="5" name="文本框 10"/>
          <p:cNvSpPr txBox="1"/>
          <p:nvPr userDrawn="1"/>
        </p:nvSpPr>
        <p:spPr>
          <a:xfrm>
            <a:off x="2281163" y="504324"/>
            <a:ext cx="4464496" cy="338554"/>
          </a:xfrm>
          <a:prstGeom prst="rect">
            <a:avLst/>
          </a:prstGeom>
          <a:noFill/>
        </p:spPr>
        <p:txBody>
          <a:bodyPr wrap="square" rtlCol="0">
            <a:spAutoFit/>
          </a:bodyPr>
          <a:lstStyle/>
          <a:p>
            <a:r>
              <a:rPr lang="en-US" altLang="zh-CN" sz="1600" baseline="0" dirty="0">
                <a:solidFill>
                  <a:srgbClr val="3D8ECD"/>
                </a:solidFill>
                <a:latin typeface="微软雅黑" panose="020B0503020204020204" pitchFamily="34" charset="-122"/>
                <a:ea typeface="微软雅黑" panose="020B0503020204020204" pitchFamily="34" charset="-122"/>
              </a:rPr>
              <a:t>1.2 </a:t>
            </a:r>
            <a:r>
              <a:rPr lang="zh-CN" altLang="en-US" sz="1600" baseline="0" dirty="0">
                <a:solidFill>
                  <a:srgbClr val="3D8ECD"/>
                </a:solidFill>
                <a:latin typeface="微软雅黑" panose="020B0503020204020204" pitchFamily="34" charset="-122"/>
                <a:ea typeface="微软雅黑" panose="020B0503020204020204" pitchFamily="34" charset="-122"/>
              </a:rPr>
              <a:t>企业为什么要做员工的职业生涯规划</a:t>
            </a:r>
            <a:endParaRPr lang="zh-CN" altLang="en-US" sz="1600" dirty="0">
              <a:solidFill>
                <a:srgbClr val="3D8ECD"/>
              </a:solidFill>
              <a:latin typeface="微软雅黑" panose="020B0503020204020204" pitchFamily="34" charset="-122"/>
              <a:ea typeface="微软雅黑" panose="020B0503020204020204" pitchFamily="34" charset="-122"/>
            </a:endParaRPr>
          </a:p>
        </p:txBody>
      </p:sp>
      <p:sp>
        <p:nvSpPr>
          <p:cNvPr id="6" name="TextBox 29"/>
          <p:cNvSpPr txBox="1"/>
          <p:nvPr userDrawn="1"/>
        </p:nvSpPr>
        <p:spPr>
          <a:xfrm>
            <a:off x="979249" y="140779"/>
            <a:ext cx="1008112" cy="338554"/>
          </a:xfrm>
          <a:prstGeom prst="rect">
            <a:avLst/>
          </a:prstGeom>
          <a:noFill/>
          <a:effectLst/>
        </p:spPr>
        <p:txBody>
          <a:bodyPr wrap="square" rtlCol="0">
            <a:spAutoFit/>
          </a:bodyPr>
          <a:lstStyle/>
          <a:p>
            <a:pPr marL="0" algn="ctr" defTabSz="914400" rtl="0" eaLnBrk="1" latinLnBrk="0" hangingPunct="1"/>
            <a:r>
              <a:rPr lang="zh-CN" altLang="en-US" sz="1600" b="0" kern="1200" dirty="0">
                <a:solidFill>
                  <a:srgbClr val="FF6600"/>
                </a:solidFill>
                <a:effectLst/>
                <a:latin typeface="微软雅黑" panose="020B0503020204020204" pitchFamily="34" charset="-122"/>
                <a:ea typeface="微软雅黑" panose="020B0503020204020204" pitchFamily="34" charset="-122"/>
                <a:cs typeface="+mn-cs"/>
              </a:rPr>
              <a:t>第一章</a:t>
            </a:r>
            <a:endParaRPr lang="en-US" altLang="zh-CN" sz="1600" b="0" kern="1200" dirty="0">
              <a:solidFill>
                <a:srgbClr val="FF6600"/>
              </a:solidFill>
              <a:effectLst/>
              <a:latin typeface="微软雅黑" panose="020B0503020204020204" pitchFamily="34" charset="-122"/>
              <a:ea typeface="微软雅黑" panose="020B0503020204020204" pitchFamily="34" charset="-122"/>
              <a:cs typeface="+mn-cs"/>
            </a:endParaRPr>
          </a:p>
        </p:txBody>
      </p:sp>
      <p:cxnSp>
        <p:nvCxnSpPr>
          <p:cNvPr id="7" name="直接连接符 6"/>
          <p:cNvCxnSpPr/>
          <p:nvPr userDrawn="1"/>
        </p:nvCxnSpPr>
        <p:spPr>
          <a:xfrm>
            <a:off x="997304" y="504108"/>
            <a:ext cx="9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sp>
        <p:nvSpPr>
          <p:cNvPr id="8" name="TextBox 30"/>
          <p:cNvSpPr txBox="1"/>
          <p:nvPr userDrawn="1"/>
        </p:nvSpPr>
        <p:spPr>
          <a:xfrm>
            <a:off x="841005" y="572827"/>
            <a:ext cx="1284598" cy="369332"/>
          </a:xfrm>
          <a:prstGeom prst="rect">
            <a:avLst/>
          </a:prstGeom>
          <a:noFill/>
          <a:effectLst/>
        </p:spPr>
        <p:txBody>
          <a:bodyPr wrap="square" lIns="0" rIns="0" rtlCol="0">
            <a:spAutoFit/>
          </a:bodyPr>
          <a:lstStyle/>
          <a:p>
            <a:pPr marL="0" algn="ctr" defTabSz="914400" rtl="0" eaLnBrk="1" latinLnBrk="0" hangingPunct="1"/>
            <a:r>
              <a:rPr lang="zh-CN" altLang="en-US" sz="1800" b="1" kern="1200" dirty="0">
                <a:solidFill>
                  <a:srgbClr val="FF6600"/>
                </a:solidFill>
                <a:effectLst/>
                <a:latin typeface="微软雅黑" panose="020B0503020204020204" pitchFamily="34" charset="-122"/>
                <a:ea typeface="微软雅黑" panose="020B0503020204020204" pitchFamily="34" charset="-122"/>
                <a:cs typeface="+mn-cs"/>
              </a:rPr>
              <a:t>为何要规划</a:t>
            </a:r>
            <a:endParaRPr lang="en-US" altLang="zh-CN" sz="1800" b="1" kern="1200" dirty="0">
              <a:solidFill>
                <a:srgbClr val="FF6600"/>
              </a:solidFill>
              <a:effectLst/>
              <a:latin typeface="微软雅黑" panose="020B0503020204020204" pitchFamily="34" charset="-122"/>
              <a:ea typeface="微软雅黑" panose="020B0503020204020204" pitchFamily="34" charset="-122"/>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过渡页1">
    <p:spTree>
      <p:nvGrpSpPr>
        <p:cNvPr id="1" name=""/>
        <p:cNvGrpSpPr/>
        <p:nvPr/>
      </p:nvGrpSpPr>
      <p:grpSpPr>
        <a:xfrm>
          <a:off x="0" y="0"/>
          <a:ext cx="0" cy="0"/>
          <a:chOff x="0" y="0"/>
          <a:chExt cx="0" cy="0"/>
        </a:xfrm>
      </p:grpSpPr>
      <p:sp>
        <p:nvSpPr>
          <p:cNvPr id="12" name="文本框 10"/>
          <p:cNvSpPr txBox="1"/>
          <p:nvPr userDrawn="1"/>
        </p:nvSpPr>
        <p:spPr>
          <a:xfrm>
            <a:off x="2281163" y="504323"/>
            <a:ext cx="4464496" cy="338554"/>
          </a:xfrm>
          <a:prstGeom prst="rect">
            <a:avLst/>
          </a:prstGeom>
          <a:noFill/>
        </p:spPr>
        <p:txBody>
          <a:bodyPr wrap="square" rtlCol="0">
            <a:spAutoFit/>
          </a:bodyPr>
          <a:lstStyle/>
          <a:p>
            <a:r>
              <a:rPr lang="en-US" altLang="zh-CN" sz="1600" baseline="0" dirty="0">
                <a:solidFill>
                  <a:srgbClr val="3D8ECD"/>
                </a:solidFill>
                <a:latin typeface="微软雅黑" panose="020B0503020204020204" pitchFamily="34" charset="-122"/>
                <a:ea typeface="微软雅黑" panose="020B0503020204020204" pitchFamily="34" charset="-122"/>
              </a:rPr>
              <a:t>2.1 </a:t>
            </a:r>
            <a:r>
              <a:rPr lang="zh-CN" altLang="en-US" sz="1600" baseline="0" dirty="0">
                <a:solidFill>
                  <a:srgbClr val="3D8ECD"/>
                </a:solidFill>
                <a:latin typeface="微软雅黑" panose="020B0503020204020204" pitchFamily="34" charset="-122"/>
                <a:ea typeface="微软雅黑" panose="020B0503020204020204" pitchFamily="34" charset="-122"/>
              </a:rPr>
              <a:t>职业生涯规划的历史和现状</a:t>
            </a:r>
            <a:endParaRPr lang="zh-CN" altLang="en-US" sz="1600" dirty="0">
              <a:solidFill>
                <a:srgbClr val="3D8ECD"/>
              </a:solidFill>
              <a:latin typeface="微软雅黑" panose="020B0503020204020204" pitchFamily="34" charset="-122"/>
              <a:ea typeface="微软雅黑" panose="020B0503020204020204" pitchFamily="34" charset="-122"/>
            </a:endParaRPr>
          </a:p>
        </p:txBody>
      </p:sp>
      <p:sp>
        <p:nvSpPr>
          <p:cNvPr id="13" name="TextBox 29"/>
          <p:cNvSpPr txBox="1"/>
          <p:nvPr userDrawn="1"/>
        </p:nvSpPr>
        <p:spPr>
          <a:xfrm>
            <a:off x="979249" y="140779"/>
            <a:ext cx="1008112" cy="338554"/>
          </a:xfrm>
          <a:prstGeom prst="rect">
            <a:avLst/>
          </a:prstGeom>
          <a:noFill/>
          <a:effectLst/>
        </p:spPr>
        <p:txBody>
          <a:bodyPr wrap="square" rtlCol="0">
            <a:spAutoFit/>
          </a:bodyPr>
          <a:lstStyle/>
          <a:p>
            <a:pPr marL="0" algn="ctr" defTabSz="914400" rtl="0" eaLnBrk="1" latinLnBrk="0" hangingPunct="1"/>
            <a:r>
              <a:rPr lang="zh-CN" altLang="en-US" sz="1600" b="0" kern="1200" dirty="0">
                <a:solidFill>
                  <a:srgbClr val="FF6600"/>
                </a:solidFill>
                <a:effectLst/>
                <a:latin typeface="微软雅黑" panose="020B0503020204020204" pitchFamily="34" charset="-122"/>
                <a:ea typeface="微软雅黑" panose="020B0503020204020204" pitchFamily="34" charset="-122"/>
                <a:cs typeface="+mn-cs"/>
              </a:rPr>
              <a:t>第二章</a:t>
            </a:r>
            <a:endParaRPr lang="en-US" altLang="zh-CN" sz="1600" b="0" kern="1200" dirty="0">
              <a:solidFill>
                <a:srgbClr val="FF6600"/>
              </a:solidFill>
              <a:effectLst/>
              <a:latin typeface="微软雅黑" panose="020B0503020204020204" pitchFamily="34" charset="-122"/>
              <a:ea typeface="微软雅黑" panose="020B0503020204020204" pitchFamily="34" charset="-122"/>
              <a:cs typeface="+mn-cs"/>
            </a:endParaRPr>
          </a:p>
        </p:txBody>
      </p:sp>
      <p:cxnSp>
        <p:nvCxnSpPr>
          <p:cNvPr id="14" name="直接连接符 13"/>
          <p:cNvCxnSpPr/>
          <p:nvPr userDrawn="1"/>
        </p:nvCxnSpPr>
        <p:spPr>
          <a:xfrm>
            <a:off x="997304" y="504108"/>
            <a:ext cx="9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sp>
        <p:nvSpPr>
          <p:cNvPr id="15" name="TextBox 30"/>
          <p:cNvSpPr txBox="1"/>
          <p:nvPr userDrawn="1"/>
        </p:nvSpPr>
        <p:spPr>
          <a:xfrm>
            <a:off x="841005" y="572826"/>
            <a:ext cx="1284598" cy="369332"/>
          </a:xfrm>
          <a:prstGeom prst="rect">
            <a:avLst/>
          </a:prstGeom>
          <a:noFill/>
          <a:effectLst/>
        </p:spPr>
        <p:txBody>
          <a:bodyPr wrap="square" lIns="0" rIns="0" rtlCol="0">
            <a:spAutoFit/>
          </a:bodyPr>
          <a:lstStyle/>
          <a:p>
            <a:pPr marL="0" algn="ctr" defTabSz="914400" rtl="0" eaLnBrk="1" latinLnBrk="0" hangingPunct="1"/>
            <a:r>
              <a:rPr lang="zh-CN" altLang="en-US" sz="1800" b="1" kern="1200" dirty="0">
                <a:solidFill>
                  <a:srgbClr val="FF6600"/>
                </a:solidFill>
                <a:effectLst/>
                <a:latin typeface="微软雅黑" panose="020B0503020204020204" pitchFamily="34" charset="-122"/>
                <a:ea typeface="微软雅黑" panose="020B0503020204020204" pitchFamily="34" charset="-122"/>
                <a:cs typeface="+mn-cs"/>
              </a:rPr>
              <a:t>规划概述</a:t>
            </a:r>
            <a:endParaRPr lang="en-US" altLang="zh-CN" sz="1800" b="1" kern="1200" dirty="0">
              <a:solidFill>
                <a:srgbClr val="FF6600"/>
              </a:solidFill>
              <a:effectLst/>
              <a:latin typeface="微软雅黑" panose="020B0503020204020204" pitchFamily="34" charset="-122"/>
              <a:ea typeface="微软雅黑" panose="020B0503020204020204" pitchFamily="34" charset="-122"/>
              <a:cs typeface="+mn-cs"/>
            </a:endParaRPr>
          </a:p>
        </p:txBody>
      </p:sp>
      <p:sp>
        <p:nvSpPr>
          <p:cNvPr id="16" name="矩形 15"/>
          <p:cNvSpPr/>
          <p:nvPr userDrawn="1"/>
        </p:nvSpPr>
        <p:spPr>
          <a:xfrm>
            <a:off x="768995" y="2132856"/>
            <a:ext cx="10945218" cy="39284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32000" rIns="216000" rtlCol="0" anchor="ctr"/>
          <a:lstStyle/>
          <a:p>
            <a:pPr algn="just">
              <a:lnSpc>
                <a:spcPct val="200000"/>
              </a:lnSpc>
            </a:pP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矩形 16"/>
          <p:cNvSpPr/>
          <p:nvPr userDrawn="1"/>
        </p:nvSpPr>
        <p:spPr>
          <a:xfrm>
            <a:off x="985020" y="1916832"/>
            <a:ext cx="10513168" cy="504056"/>
          </a:xfrm>
          <a:prstGeom prst="rect">
            <a:avLst/>
          </a:prstGeom>
          <a:solidFill>
            <a:srgbClr val="FF6600"/>
          </a:solidFill>
          <a:effectLst>
            <a:outerShdw blurRad="50800" dist="38100" dir="2700000" algn="tl" rotWithShape="0">
              <a:prstClr val="black">
                <a:alpha val="40000"/>
              </a:prstClr>
            </a:outerShdw>
          </a:effectLst>
        </p:spPr>
        <p:txBody>
          <a:bodyPr tIns="0" bIns="0"/>
          <a:lstStyle/>
          <a:p>
            <a:pPr lvl="0">
              <a:lnSpc>
                <a:spcPct val="134000"/>
              </a:lnSpc>
              <a:spcBef>
                <a:spcPts val="600"/>
              </a:spcBef>
            </a:pPr>
            <a:endParaRPr lang="zh-CN" altLang="en-US" sz="16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11" name="文本框 10"/>
          <p:cNvSpPr txBox="1"/>
          <p:nvPr userDrawn="1"/>
        </p:nvSpPr>
        <p:spPr>
          <a:xfrm>
            <a:off x="2281163" y="504323"/>
            <a:ext cx="4464496" cy="338554"/>
          </a:xfrm>
          <a:prstGeom prst="rect">
            <a:avLst/>
          </a:prstGeom>
          <a:noFill/>
        </p:spPr>
        <p:txBody>
          <a:bodyPr wrap="square" rtlCol="0">
            <a:spAutoFit/>
          </a:bodyPr>
          <a:lstStyle/>
          <a:p>
            <a:r>
              <a:rPr lang="en-US" altLang="zh-CN" sz="1600" baseline="0" dirty="0">
                <a:solidFill>
                  <a:srgbClr val="3D8ECD"/>
                </a:solidFill>
                <a:latin typeface="微软雅黑" panose="020B0503020204020204" pitchFamily="34" charset="-122"/>
                <a:ea typeface="微软雅黑" panose="020B0503020204020204" pitchFamily="34" charset="-122"/>
              </a:rPr>
              <a:t>2.2 </a:t>
            </a:r>
            <a:r>
              <a:rPr lang="zh-CN" altLang="en-US" sz="1600" baseline="0" dirty="0">
                <a:solidFill>
                  <a:srgbClr val="3D8ECD"/>
                </a:solidFill>
                <a:latin typeface="微软雅黑" panose="020B0503020204020204" pitchFamily="34" charset="-122"/>
                <a:ea typeface="微软雅黑" panose="020B0503020204020204" pitchFamily="34" charset="-122"/>
              </a:rPr>
              <a:t>职业生涯规划的相关定义</a:t>
            </a:r>
            <a:endParaRPr lang="zh-CN" altLang="en-US" sz="1600" dirty="0">
              <a:solidFill>
                <a:srgbClr val="3D8ECD"/>
              </a:solidFill>
              <a:latin typeface="微软雅黑" panose="020B0503020204020204" pitchFamily="34" charset="-122"/>
              <a:ea typeface="微软雅黑" panose="020B0503020204020204" pitchFamily="34" charset="-122"/>
            </a:endParaRPr>
          </a:p>
        </p:txBody>
      </p:sp>
      <p:sp>
        <p:nvSpPr>
          <p:cNvPr id="12" name="TextBox 29"/>
          <p:cNvSpPr txBox="1"/>
          <p:nvPr userDrawn="1"/>
        </p:nvSpPr>
        <p:spPr>
          <a:xfrm>
            <a:off x="979249" y="140779"/>
            <a:ext cx="1008112" cy="338554"/>
          </a:xfrm>
          <a:prstGeom prst="rect">
            <a:avLst/>
          </a:prstGeom>
          <a:noFill/>
          <a:effectLst/>
        </p:spPr>
        <p:txBody>
          <a:bodyPr wrap="square" rtlCol="0">
            <a:spAutoFit/>
          </a:bodyPr>
          <a:lstStyle/>
          <a:p>
            <a:pPr marL="0" algn="ctr" defTabSz="914400" rtl="0" eaLnBrk="1" latinLnBrk="0" hangingPunct="1"/>
            <a:r>
              <a:rPr lang="zh-CN" altLang="en-US" sz="1600" b="0" kern="1200" dirty="0">
                <a:solidFill>
                  <a:srgbClr val="FF6600"/>
                </a:solidFill>
                <a:effectLst/>
                <a:latin typeface="微软雅黑" panose="020B0503020204020204" pitchFamily="34" charset="-122"/>
                <a:ea typeface="微软雅黑" panose="020B0503020204020204" pitchFamily="34" charset="-122"/>
                <a:cs typeface="+mn-cs"/>
              </a:rPr>
              <a:t>第二章</a:t>
            </a:r>
            <a:endParaRPr lang="en-US" altLang="zh-CN" sz="1600" b="0" kern="1200" dirty="0">
              <a:solidFill>
                <a:srgbClr val="FF6600"/>
              </a:solidFill>
              <a:effectLst/>
              <a:latin typeface="微软雅黑" panose="020B0503020204020204" pitchFamily="34" charset="-122"/>
              <a:ea typeface="微软雅黑" panose="020B0503020204020204" pitchFamily="34" charset="-122"/>
              <a:cs typeface="+mn-cs"/>
            </a:endParaRPr>
          </a:p>
        </p:txBody>
      </p:sp>
      <p:cxnSp>
        <p:nvCxnSpPr>
          <p:cNvPr id="13" name="直接连接符 12"/>
          <p:cNvCxnSpPr/>
          <p:nvPr userDrawn="1"/>
        </p:nvCxnSpPr>
        <p:spPr>
          <a:xfrm>
            <a:off x="997304" y="504108"/>
            <a:ext cx="9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sp>
        <p:nvSpPr>
          <p:cNvPr id="14" name="TextBox 30"/>
          <p:cNvSpPr txBox="1"/>
          <p:nvPr userDrawn="1"/>
        </p:nvSpPr>
        <p:spPr>
          <a:xfrm>
            <a:off x="841005" y="572826"/>
            <a:ext cx="1284598" cy="369332"/>
          </a:xfrm>
          <a:prstGeom prst="rect">
            <a:avLst/>
          </a:prstGeom>
          <a:noFill/>
          <a:effectLst/>
        </p:spPr>
        <p:txBody>
          <a:bodyPr wrap="square" lIns="0" rIns="0" rtlCol="0">
            <a:spAutoFit/>
          </a:bodyPr>
          <a:lstStyle/>
          <a:p>
            <a:pPr marL="0" algn="ctr" defTabSz="914400" rtl="0" eaLnBrk="1" latinLnBrk="0" hangingPunct="1"/>
            <a:r>
              <a:rPr lang="zh-CN" altLang="en-US" sz="1800" b="1" kern="1200" dirty="0">
                <a:solidFill>
                  <a:srgbClr val="FF6600"/>
                </a:solidFill>
                <a:effectLst/>
                <a:latin typeface="微软雅黑" panose="020B0503020204020204" pitchFamily="34" charset="-122"/>
                <a:ea typeface="微软雅黑" panose="020B0503020204020204" pitchFamily="34" charset="-122"/>
                <a:cs typeface="+mn-cs"/>
              </a:rPr>
              <a:t>规划概述</a:t>
            </a:r>
            <a:endParaRPr lang="en-US" altLang="zh-CN" sz="1800" b="1" kern="1200" dirty="0">
              <a:solidFill>
                <a:srgbClr val="FF6600"/>
              </a:solidFill>
              <a:effectLst/>
              <a:latin typeface="微软雅黑" panose="020B0503020204020204" pitchFamily="34" charset="-122"/>
              <a:ea typeface="微软雅黑" panose="020B0503020204020204" pitchFamily="34" charset="-122"/>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eaLnBrk="1" latinLnBrk="0" hangingPunct="1"/>
            <a:fld id="{11DF6C85-580E-49AA-8C0F-7282E851D184}" type="datetimeFigureOut">
              <a:rPr lang="en-US" smtClean="0"/>
              <a:t>1/6/2021</a:t>
            </a:fld>
            <a:endParaRPr lang="en-US"/>
          </a:p>
        </p:txBody>
      </p:sp>
      <p:sp>
        <p:nvSpPr>
          <p:cNvPr id="5" name="页脚占位符 4"/>
          <p:cNvSpPr>
            <a:spLocks noGrp="1"/>
          </p:cNvSpPr>
          <p:nvPr>
            <p:ph type="ftr" sz="quarter" idx="11"/>
          </p:nvPr>
        </p:nvSpPr>
        <p:spPr/>
        <p:txBody>
          <a:bodyPr/>
          <a:lstStyle/>
          <a:p>
            <a:endParaRPr kumimoji="0" lang="zh-CN" altLang="en-US" dirty="0"/>
          </a:p>
        </p:txBody>
      </p:sp>
      <p:sp>
        <p:nvSpPr>
          <p:cNvPr id="6" name="灯片编号占位符 5"/>
          <p:cNvSpPr>
            <a:spLocks noGrp="1"/>
          </p:cNvSpPr>
          <p:nvPr>
            <p:ph type="sldNum" sz="quarter" idx="12"/>
          </p:nvPr>
        </p:nvSpPr>
        <p:spPr/>
        <p:txBody>
          <a:bodyPr/>
          <a:lstStyle/>
          <a:p>
            <a:pPr eaLnBrk="1" latinLnBrk="0" hangingPunct="1"/>
            <a:fld id="{6D95434A-1094-4C26-ADA4-1AB6210859AE}" type="slidenum">
              <a:rPr kumimoji="0" lang="en-US" smtClean="0"/>
              <a:t>‹#›</a:t>
            </a:fld>
            <a:endParaRPr kumimoji="0"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10" name="文本框 9"/>
          <p:cNvSpPr txBox="1"/>
          <p:nvPr userDrawn="1"/>
        </p:nvSpPr>
        <p:spPr>
          <a:xfrm>
            <a:off x="2281163" y="504323"/>
            <a:ext cx="4464496" cy="338554"/>
          </a:xfrm>
          <a:prstGeom prst="rect">
            <a:avLst/>
          </a:prstGeom>
          <a:noFill/>
        </p:spPr>
        <p:txBody>
          <a:bodyPr wrap="square" rtlCol="0">
            <a:spAutoFit/>
          </a:bodyPr>
          <a:lstStyle/>
          <a:p>
            <a:r>
              <a:rPr lang="en-US" altLang="zh-CN" sz="1600" baseline="0" dirty="0">
                <a:solidFill>
                  <a:srgbClr val="3D8ECD"/>
                </a:solidFill>
                <a:latin typeface="微软雅黑" panose="020B0503020204020204" pitchFamily="34" charset="-122"/>
                <a:ea typeface="微软雅黑" panose="020B0503020204020204" pitchFamily="34" charset="-122"/>
              </a:rPr>
              <a:t>3.1 </a:t>
            </a:r>
            <a:r>
              <a:rPr lang="zh-CN" altLang="en-US" sz="1600" baseline="0" dirty="0">
                <a:solidFill>
                  <a:srgbClr val="3D8ECD"/>
                </a:solidFill>
                <a:latin typeface="微软雅黑" panose="020B0503020204020204" pitchFamily="34" charset="-122"/>
                <a:ea typeface="微软雅黑" panose="020B0503020204020204" pitchFamily="34" charset="-122"/>
              </a:rPr>
              <a:t>职业生涯规划的实施条件</a:t>
            </a:r>
            <a:endParaRPr lang="zh-CN" altLang="en-US" sz="1600" dirty="0">
              <a:solidFill>
                <a:srgbClr val="3D8ECD"/>
              </a:solidFill>
              <a:latin typeface="微软雅黑" panose="020B0503020204020204" pitchFamily="34" charset="-122"/>
              <a:ea typeface="微软雅黑" panose="020B0503020204020204" pitchFamily="34" charset="-122"/>
            </a:endParaRPr>
          </a:p>
        </p:txBody>
      </p:sp>
      <p:sp>
        <p:nvSpPr>
          <p:cNvPr id="11" name="TextBox 29"/>
          <p:cNvSpPr txBox="1"/>
          <p:nvPr userDrawn="1"/>
        </p:nvSpPr>
        <p:spPr>
          <a:xfrm>
            <a:off x="979249" y="140779"/>
            <a:ext cx="1008112" cy="338554"/>
          </a:xfrm>
          <a:prstGeom prst="rect">
            <a:avLst/>
          </a:prstGeom>
          <a:noFill/>
          <a:effectLst/>
        </p:spPr>
        <p:txBody>
          <a:bodyPr wrap="square" rtlCol="0">
            <a:spAutoFit/>
          </a:bodyPr>
          <a:lstStyle/>
          <a:p>
            <a:pPr marL="0" algn="ctr" defTabSz="914400" rtl="0" eaLnBrk="1" latinLnBrk="0" hangingPunct="1"/>
            <a:r>
              <a:rPr lang="zh-CN" altLang="en-US" sz="1600" b="0" kern="1200" dirty="0">
                <a:solidFill>
                  <a:srgbClr val="FF6600"/>
                </a:solidFill>
                <a:effectLst/>
                <a:latin typeface="微软雅黑" panose="020B0503020204020204" pitchFamily="34" charset="-122"/>
                <a:ea typeface="微软雅黑" panose="020B0503020204020204" pitchFamily="34" charset="-122"/>
                <a:cs typeface="+mn-cs"/>
              </a:rPr>
              <a:t>第三章</a:t>
            </a:r>
            <a:endParaRPr lang="en-US" altLang="zh-CN" sz="1600" b="0" kern="1200" dirty="0">
              <a:solidFill>
                <a:srgbClr val="FF6600"/>
              </a:solidFill>
              <a:effectLst/>
              <a:latin typeface="微软雅黑" panose="020B0503020204020204" pitchFamily="34" charset="-122"/>
              <a:ea typeface="微软雅黑" panose="020B0503020204020204" pitchFamily="34" charset="-122"/>
              <a:cs typeface="+mn-cs"/>
            </a:endParaRPr>
          </a:p>
        </p:txBody>
      </p:sp>
      <p:cxnSp>
        <p:nvCxnSpPr>
          <p:cNvPr id="12" name="直接连接符 11"/>
          <p:cNvCxnSpPr/>
          <p:nvPr userDrawn="1"/>
        </p:nvCxnSpPr>
        <p:spPr>
          <a:xfrm>
            <a:off x="997304" y="504108"/>
            <a:ext cx="9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sp>
        <p:nvSpPr>
          <p:cNvPr id="13" name="TextBox 30"/>
          <p:cNvSpPr txBox="1"/>
          <p:nvPr userDrawn="1"/>
        </p:nvSpPr>
        <p:spPr>
          <a:xfrm>
            <a:off x="841005" y="572826"/>
            <a:ext cx="1284598" cy="369332"/>
          </a:xfrm>
          <a:prstGeom prst="rect">
            <a:avLst/>
          </a:prstGeom>
          <a:noFill/>
          <a:effectLst/>
        </p:spPr>
        <p:txBody>
          <a:bodyPr wrap="square" lIns="0" rIns="0" rtlCol="0">
            <a:spAutoFit/>
          </a:bodyPr>
          <a:lstStyle/>
          <a:p>
            <a:pPr marL="0" algn="ctr" defTabSz="914400" rtl="0" eaLnBrk="1" latinLnBrk="0" hangingPunct="1"/>
            <a:r>
              <a:rPr lang="zh-CN" altLang="en-US" sz="1800" b="1" kern="1200" dirty="0">
                <a:solidFill>
                  <a:srgbClr val="FF6600"/>
                </a:solidFill>
                <a:effectLst/>
                <a:latin typeface="微软雅黑" panose="020B0503020204020204" pitchFamily="34" charset="-122"/>
                <a:ea typeface="微软雅黑" panose="020B0503020204020204" pitchFamily="34" charset="-122"/>
                <a:cs typeface="+mn-cs"/>
              </a:rPr>
              <a:t>如何规划</a:t>
            </a:r>
            <a:endParaRPr lang="en-US" altLang="zh-CN" sz="1800" b="1" kern="1200" dirty="0">
              <a:solidFill>
                <a:srgbClr val="FF6600"/>
              </a:solidFill>
              <a:effectLst/>
              <a:latin typeface="微软雅黑" panose="020B0503020204020204" pitchFamily="34" charset="-122"/>
              <a:ea typeface="微软雅黑" panose="020B0503020204020204" pitchFamily="34" charset="-122"/>
              <a:cs typeface="+mn-cs"/>
            </a:endParaRPr>
          </a:p>
        </p:txBody>
      </p:sp>
      <p:sp>
        <p:nvSpPr>
          <p:cNvPr id="14" name="矩形 13"/>
          <p:cNvSpPr/>
          <p:nvPr userDrawn="1"/>
        </p:nvSpPr>
        <p:spPr>
          <a:xfrm>
            <a:off x="768995" y="2132856"/>
            <a:ext cx="10945218" cy="39284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32000" rIns="216000" rtlCol="0" anchor="ctr"/>
          <a:lstStyle/>
          <a:p>
            <a:pPr algn="just">
              <a:lnSpc>
                <a:spcPct val="200000"/>
              </a:lnSpc>
            </a:pP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矩形 14"/>
          <p:cNvSpPr/>
          <p:nvPr userDrawn="1"/>
        </p:nvSpPr>
        <p:spPr>
          <a:xfrm>
            <a:off x="985020" y="1916832"/>
            <a:ext cx="10513168" cy="504056"/>
          </a:xfrm>
          <a:prstGeom prst="rect">
            <a:avLst/>
          </a:prstGeom>
          <a:solidFill>
            <a:srgbClr val="FF6600"/>
          </a:solidFill>
          <a:effectLst>
            <a:outerShdw blurRad="50800" dist="38100" dir="2700000" algn="tl" rotWithShape="0">
              <a:prstClr val="black">
                <a:alpha val="40000"/>
              </a:prstClr>
            </a:outerShdw>
          </a:effectLst>
        </p:spPr>
        <p:txBody>
          <a:bodyPr tIns="0" bIns="0"/>
          <a:lstStyle/>
          <a:p>
            <a:pPr lvl="0">
              <a:lnSpc>
                <a:spcPct val="134000"/>
              </a:lnSpc>
              <a:spcBef>
                <a:spcPts val="600"/>
              </a:spcBef>
            </a:pPr>
            <a:endParaRPr lang="zh-CN" altLang="en-US" sz="16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两栏内容">
    <p:spTree>
      <p:nvGrpSpPr>
        <p:cNvPr id="1" name=""/>
        <p:cNvGrpSpPr/>
        <p:nvPr/>
      </p:nvGrpSpPr>
      <p:grpSpPr>
        <a:xfrm>
          <a:off x="0" y="0"/>
          <a:ext cx="0" cy="0"/>
          <a:chOff x="0" y="0"/>
          <a:chExt cx="0" cy="0"/>
        </a:xfrm>
      </p:grpSpPr>
      <p:sp>
        <p:nvSpPr>
          <p:cNvPr id="11" name="文本框 10"/>
          <p:cNvSpPr txBox="1"/>
          <p:nvPr userDrawn="1"/>
        </p:nvSpPr>
        <p:spPr>
          <a:xfrm>
            <a:off x="2281163" y="504323"/>
            <a:ext cx="4464496" cy="338554"/>
          </a:xfrm>
          <a:prstGeom prst="rect">
            <a:avLst/>
          </a:prstGeom>
          <a:noFill/>
        </p:spPr>
        <p:txBody>
          <a:bodyPr wrap="square" rtlCol="0">
            <a:spAutoFit/>
          </a:bodyPr>
          <a:lstStyle/>
          <a:p>
            <a:r>
              <a:rPr lang="en-US" altLang="zh-CN" sz="1600" baseline="0" dirty="0">
                <a:solidFill>
                  <a:srgbClr val="3D8ECD"/>
                </a:solidFill>
                <a:latin typeface="微软雅黑" panose="020B0503020204020204" pitchFamily="34" charset="-122"/>
                <a:ea typeface="微软雅黑" panose="020B0503020204020204" pitchFamily="34" charset="-122"/>
              </a:rPr>
              <a:t>3.2 </a:t>
            </a:r>
            <a:r>
              <a:rPr lang="zh-CN" altLang="en-US" sz="1600" baseline="0" dirty="0">
                <a:solidFill>
                  <a:srgbClr val="3D8ECD"/>
                </a:solidFill>
                <a:latin typeface="微软雅黑" panose="020B0503020204020204" pitchFamily="34" charset="-122"/>
                <a:ea typeface="微软雅黑" panose="020B0503020204020204" pitchFamily="34" charset="-122"/>
              </a:rPr>
              <a:t>职业生涯规划的六大原则</a:t>
            </a:r>
            <a:endParaRPr lang="zh-CN" altLang="en-US" sz="1600" dirty="0">
              <a:solidFill>
                <a:srgbClr val="3D8ECD"/>
              </a:solidFill>
              <a:latin typeface="微软雅黑" panose="020B0503020204020204" pitchFamily="34" charset="-122"/>
              <a:ea typeface="微软雅黑" panose="020B0503020204020204" pitchFamily="34" charset="-122"/>
            </a:endParaRPr>
          </a:p>
        </p:txBody>
      </p:sp>
      <p:sp>
        <p:nvSpPr>
          <p:cNvPr id="12" name="TextBox 29"/>
          <p:cNvSpPr txBox="1"/>
          <p:nvPr userDrawn="1"/>
        </p:nvSpPr>
        <p:spPr>
          <a:xfrm>
            <a:off x="979249" y="140779"/>
            <a:ext cx="1008112" cy="338554"/>
          </a:xfrm>
          <a:prstGeom prst="rect">
            <a:avLst/>
          </a:prstGeom>
          <a:noFill/>
          <a:effectLst/>
        </p:spPr>
        <p:txBody>
          <a:bodyPr wrap="square" rtlCol="0">
            <a:spAutoFit/>
          </a:bodyPr>
          <a:lstStyle/>
          <a:p>
            <a:pPr marL="0" algn="ctr" defTabSz="914400" rtl="0" eaLnBrk="1" latinLnBrk="0" hangingPunct="1"/>
            <a:r>
              <a:rPr lang="zh-CN" altLang="en-US" sz="1600" b="0" kern="1200" dirty="0">
                <a:solidFill>
                  <a:srgbClr val="FF6600"/>
                </a:solidFill>
                <a:effectLst/>
                <a:latin typeface="微软雅黑" panose="020B0503020204020204" pitchFamily="34" charset="-122"/>
                <a:ea typeface="微软雅黑" panose="020B0503020204020204" pitchFamily="34" charset="-122"/>
                <a:cs typeface="+mn-cs"/>
              </a:rPr>
              <a:t>第三章</a:t>
            </a:r>
            <a:endParaRPr lang="en-US" altLang="zh-CN" sz="1600" b="0" kern="1200" dirty="0">
              <a:solidFill>
                <a:srgbClr val="FF6600"/>
              </a:solidFill>
              <a:effectLst/>
              <a:latin typeface="微软雅黑" panose="020B0503020204020204" pitchFamily="34" charset="-122"/>
              <a:ea typeface="微软雅黑" panose="020B0503020204020204" pitchFamily="34" charset="-122"/>
              <a:cs typeface="+mn-cs"/>
            </a:endParaRPr>
          </a:p>
        </p:txBody>
      </p:sp>
      <p:cxnSp>
        <p:nvCxnSpPr>
          <p:cNvPr id="13" name="直接连接符 12"/>
          <p:cNvCxnSpPr/>
          <p:nvPr userDrawn="1"/>
        </p:nvCxnSpPr>
        <p:spPr>
          <a:xfrm>
            <a:off x="997304" y="504108"/>
            <a:ext cx="9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sp>
        <p:nvSpPr>
          <p:cNvPr id="14" name="TextBox 30"/>
          <p:cNvSpPr txBox="1"/>
          <p:nvPr userDrawn="1"/>
        </p:nvSpPr>
        <p:spPr>
          <a:xfrm>
            <a:off x="841005" y="572826"/>
            <a:ext cx="1284598" cy="369332"/>
          </a:xfrm>
          <a:prstGeom prst="rect">
            <a:avLst/>
          </a:prstGeom>
          <a:noFill/>
          <a:effectLst/>
        </p:spPr>
        <p:txBody>
          <a:bodyPr wrap="square" lIns="0" rIns="0" rtlCol="0">
            <a:spAutoFit/>
          </a:bodyPr>
          <a:lstStyle/>
          <a:p>
            <a:pPr marL="0" algn="ctr" defTabSz="914400" rtl="0" eaLnBrk="1" latinLnBrk="0" hangingPunct="1"/>
            <a:r>
              <a:rPr lang="zh-CN" altLang="en-US" sz="1800" b="1" kern="1200" dirty="0">
                <a:solidFill>
                  <a:srgbClr val="FF6600"/>
                </a:solidFill>
                <a:effectLst/>
                <a:latin typeface="微软雅黑" panose="020B0503020204020204" pitchFamily="34" charset="-122"/>
                <a:ea typeface="微软雅黑" panose="020B0503020204020204" pitchFamily="34" charset="-122"/>
                <a:cs typeface="+mn-cs"/>
              </a:rPr>
              <a:t>如何规划</a:t>
            </a:r>
            <a:endParaRPr lang="en-US" altLang="zh-CN" sz="1800" b="1" kern="1200" dirty="0">
              <a:solidFill>
                <a:srgbClr val="FF6600"/>
              </a:solidFill>
              <a:effectLst/>
              <a:latin typeface="微软雅黑" panose="020B0503020204020204" pitchFamily="34" charset="-122"/>
              <a:ea typeface="微软雅黑" panose="020B0503020204020204" pitchFamily="34" charset="-122"/>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两栏内容">
    <p:spTree>
      <p:nvGrpSpPr>
        <p:cNvPr id="1" name=""/>
        <p:cNvGrpSpPr/>
        <p:nvPr/>
      </p:nvGrpSpPr>
      <p:grpSpPr>
        <a:xfrm>
          <a:off x="0" y="0"/>
          <a:ext cx="0" cy="0"/>
          <a:chOff x="0" y="0"/>
          <a:chExt cx="0" cy="0"/>
        </a:xfrm>
      </p:grpSpPr>
      <p:sp>
        <p:nvSpPr>
          <p:cNvPr id="11" name="文本框 10"/>
          <p:cNvSpPr txBox="1"/>
          <p:nvPr userDrawn="1"/>
        </p:nvSpPr>
        <p:spPr>
          <a:xfrm>
            <a:off x="2281163" y="504323"/>
            <a:ext cx="4464496" cy="338554"/>
          </a:xfrm>
          <a:prstGeom prst="rect">
            <a:avLst/>
          </a:prstGeom>
          <a:noFill/>
        </p:spPr>
        <p:txBody>
          <a:bodyPr wrap="square" rtlCol="0">
            <a:spAutoFit/>
          </a:bodyPr>
          <a:lstStyle/>
          <a:p>
            <a:r>
              <a:rPr lang="en-US" altLang="zh-CN" sz="1600" baseline="0" dirty="0">
                <a:solidFill>
                  <a:srgbClr val="3D8ECD"/>
                </a:solidFill>
                <a:latin typeface="微软雅黑" panose="020B0503020204020204" pitchFamily="34" charset="-122"/>
                <a:ea typeface="微软雅黑" panose="020B0503020204020204" pitchFamily="34" charset="-122"/>
              </a:rPr>
              <a:t>3.3 </a:t>
            </a:r>
            <a:r>
              <a:rPr lang="zh-CN" altLang="en-US" sz="1600" baseline="0" dirty="0">
                <a:solidFill>
                  <a:srgbClr val="3D8ECD"/>
                </a:solidFill>
                <a:latin typeface="微软雅黑" panose="020B0503020204020204" pitchFamily="34" charset="-122"/>
                <a:ea typeface="微软雅黑" panose="020B0503020204020204" pitchFamily="34" charset="-122"/>
              </a:rPr>
              <a:t>职业生涯规划的设计取向</a:t>
            </a:r>
            <a:endParaRPr lang="zh-CN" altLang="en-US" sz="1600" dirty="0">
              <a:solidFill>
                <a:srgbClr val="3D8ECD"/>
              </a:solidFill>
              <a:latin typeface="微软雅黑" panose="020B0503020204020204" pitchFamily="34" charset="-122"/>
              <a:ea typeface="微软雅黑" panose="020B0503020204020204" pitchFamily="34" charset="-122"/>
            </a:endParaRPr>
          </a:p>
        </p:txBody>
      </p:sp>
      <p:sp>
        <p:nvSpPr>
          <p:cNvPr id="12" name="TextBox 29"/>
          <p:cNvSpPr txBox="1"/>
          <p:nvPr userDrawn="1"/>
        </p:nvSpPr>
        <p:spPr>
          <a:xfrm>
            <a:off x="979249" y="140779"/>
            <a:ext cx="1008112" cy="338554"/>
          </a:xfrm>
          <a:prstGeom prst="rect">
            <a:avLst/>
          </a:prstGeom>
          <a:noFill/>
          <a:effectLst/>
        </p:spPr>
        <p:txBody>
          <a:bodyPr wrap="square" rtlCol="0">
            <a:spAutoFit/>
          </a:bodyPr>
          <a:lstStyle/>
          <a:p>
            <a:pPr marL="0" algn="ctr" defTabSz="914400" rtl="0" eaLnBrk="1" latinLnBrk="0" hangingPunct="1"/>
            <a:r>
              <a:rPr lang="zh-CN" altLang="en-US" sz="1600" b="0" kern="1200" dirty="0">
                <a:solidFill>
                  <a:srgbClr val="FF6600"/>
                </a:solidFill>
                <a:effectLst/>
                <a:latin typeface="微软雅黑" panose="020B0503020204020204" pitchFamily="34" charset="-122"/>
                <a:ea typeface="微软雅黑" panose="020B0503020204020204" pitchFamily="34" charset="-122"/>
                <a:cs typeface="+mn-cs"/>
              </a:rPr>
              <a:t>第三章</a:t>
            </a:r>
            <a:endParaRPr lang="en-US" altLang="zh-CN" sz="1600" b="0" kern="1200" dirty="0">
              <a:solidFill>
                <a:srgbClr val="FF6600"/>
              </a:solidFill>
              <a:effectLst/>
              <a:latin typeface="微软雅黑" panose="020B0503020204020204" pitchFamily="34" charset="-122"/>
              <a:ea typeface="微软雅黑" panose="020B0503020204020204" pitchFamily="34" charset="-122"/>
              <a:cs typeface="+mn-cs"/>
            </a:endParaRPr>
          </a:p>
        </p:txBody>
      </p:sp>
      <p:cxnSp>
        <p:nvCxnSpPr>
          <p:cNvPr id="13" name="直接连接符 12"/>
          <p:cNvCxnSpPr/>
          <p:nvPr userDrawn="1"/>
        </p:nvCxnSpPr>
        <p:spPr>
          <a:xfrm>
            <a:off x="997304" y="504108"/>
            <a:ext cx="9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sp>
        <p:nvSpPr>
          <p:cNvPr id="14" name="TextBox 30"/>
          <p:cNvSpPr txBox="1"/>
          <p:nvPr userDrawn="1"/>
        </p:nvSpPr>
        <p:spPr>
          <a:xfrm>
            <a:off x="841005" y="572826"/>
            <a:ext cx="1284598" cy="369332"/>
          </a:xfrm>
          <a:prstGeom prst="rect">
            <a:avLst/>
          </a:prstGeom>
          <a:noFill/>
          <a:effectLst/>
        </p:spPr>
        <p:txBody>
          <a:bodyPr wrap="square" lIns="0" rIns="0" rtlCol="0">
            <a:spAutoFit/>
          </a:bodyPr>
          <a:lstStyle/>
          <a:p>
            <a:pPr marL="0" algn="ctr" defTabSz="914400" rtl="0" eaLnBrk="1" latinLnBrk="0" hangingPunct="1"/>
            <a:r>
              <a:rPr lang="zh-CN" altLang="en-US" sz="1800" b="1" kern="1200" dirty="0">
                <a:solidFill>
                  <a:srgbClr val="FF6600"/>
                </a:solidFill>
                <a:effectLst/>
                <a:latin typeface="微软雅黑" panose="020B0503020204020204" pitchFamily="34" charset="-122"/>
                <a:ea typeface="微软雅黑" panose="020B0503020204020204" pitchFamily="34" charset="-122"/>
                <a:cs typeface="+mn-cs"/>
              </a:rPr>
              <a:t>如何规划</a:t>
            </a:r>
            <a:endParaRPr lang="en-US" altLang="zh-CN" sz="1800" b="1" kern="1200" dirty="0">
              <a:solidFill>
                <a:srgbClr val="FF6600"/>
              </a:solidFill>
              <a:effectLst/>
              <a:latin typeface="微软雅黑" panose="020B0503020204020204" pitchFamily="34" charset="-122"/>
              <a:ea typeface="微软雅黑" panose="020B0503020204020204" pitchFamily="34" charset="-122"/>
              <a:cs typeface="+mn-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两栏内容">
    <p:spTree>
      <p:nvGrpSpPr>
        <p:cNvPr id="1" name=""/>
        <p:cNvGrpSpPr/>
        <p:nvPr/>
      </p:nvGrpSpPr>
      <p:grpSpPr>
        <a:xfrm>
          <a:off x="0" y="0"/>
          <a:ext cx="0" cy="0"/>
          <a:chOff x="0" y="0"/>
          <a:chExt cx="0" cy="0"/>
        </a:xfrm>
      </p:grpSpPr>
      <p:sp>
        <p:nvSpPr>
          <p:cNvPr id="2" name="TextBox 29"/>
          <p:cNvSpPr txBox="1"/>
          <p:nvPr userDrawn="1"/>
        </p:nvSpPr>
        <p:spPr>
          <a:xfrm>
            <a:off x="979249" y="140779"/>
            <a:ext cx="1008112" cy="338554"/>
          </a:xfrm>
          <a:prstGeom prst="rect">
            <a:avLst/>
          </a:prstGeom>
          <a:noFill/>
          <a:effectLst/>
        </p:spPr>
        <p:txBody>
          <a:bodyPr wrap="square" rtlCol="0">
            <a:spAutoFit/>
          </a:bodyPr>
          <a:lstStyle/>
          <a:p>
            <a:pPr marL="0" algn="ctr" defTabSz="914400" rtl="0" eaLnBrk="1" latinLnBrk="0" hangingPunct="1"/>
            <a:r>
              <a:rPr lang="zh-CN" altLang="en-US" sz="1600" b="0" kern="1200" dirty="0">
                <a:solidFill>
                  <a:srgbClr val="FF6600"/>
                </a:solidFill>
                <a:effectLst/>
                <a:latin typeface="微软雅黑" panose="020B0503020204020204" pitchFamily="34" charset="-122"/>
                <a:ea typeface="微软雅黑" panose="020B0503020204020204" pitchFamily="34" charset="-122"/>
                <a:cs typeface="+mn-cs"/>
              </a:rPr>
              <a:t>第四章</a:t>
            </a:r>
            <a:endParaRPr lang="en-US" altLang="zh-CN" sz="1600" b="0" kern="1200" dirty="0">
              <a:solidFill>
                <a:srgbClr val="FF6600"/>
              </a:solidFill>
              <a:effectLst/>
              <a:latin typeface="微软雅黑" panose="020B0503020204020204" pitchFamily="34" charset="-122"/>
              <a:ea typeface="微软雅黑" panose="020B0503020204020204" pitchFamily="34" charset="-122"/>
              <a:cs typeface="+mn-cs"/>
            </a:endParaRPr>
          </a:p>
        </p:txBody>
      </p:sp>
      <p:cxnSp>
        <p:nvCxnSpPr>
          <p:cNvPr id="3" name="直接连接符 2"/>
          <p:cNvCxnSpPr/>
          <p:nvPr userDrawn="1"/>
        </p:nvCxnSpPr>
        <p:spPr>
          <a:xfrm>
            <a:off x="997304" y="504108"/>
            <a:ext cx="9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sp>
        <p:nvSpPr>
          <p:cNvPr id="4" name="TextBox 30"/>
          <p:cNvSpPr txBox="1"/>
          <p:nvPr userDrawn="1"/>
        </p:nvSpPr>
        <p:spPr>
          <a:xfrm>
            <a:off x="841005" y="572826"/>
            <a:ext cx="1284598" cy="369332"/>
          </a:xfrm>
          <a:prstGeom prst="rect">
            <a:avLst/>
          </a:prstGeom>
          <a:noFill/>
          <a:effectLst/>
        </p:spPr>
        <p:txBody>
          <a:bodyPr wrap="square" lIns="0" rIns="0" rtlCol="0">
            <a:spAutoFit/>
          </a:bodyPr>
          <a:lstStyle/>
          <a:p>
            <a:pPr marL="0" algn="ctr" defTabSz="914400" rtl="0" eaLnBrk="1" latinLnBrk="0" hangingPunct="1"/>
            <a:r>
              <a:rPr lang="zh-CN" altLang="en-US" sz="1800" b="1" kern="1200" dirty="0">
                <a:solidFill>
                  <a:srgbClr val="FF6600"/>
                </a:solidFill>
                <a:effectLst/>
                <a:latin typeface="微软雅黑" panose="020B0503020204020204" pitchFamily="34" charset="-122"/>
                <a:ea typeface="微软雅黑" panose="020B0503020204020204" pitchFamily="34" charset="-122"/>
                <a:cs typeface="+mn-cs"/>
              </a:rPr>
              <a:t>规划实施</a:t>
            </a:r>
            <a:endParaRPr lang="en-US" altLang="zh-CN" sz="1800" b="1" kern="1200" dirty="0">
              <a:solidFill>
                <a:srgbClr val="FF6600"/>
              </a:solidFill>
              <a:effectLst/>
              <a:latin typeface="微软雅黑" panose="020B0503020204020204" pitchFamily="34" charset="-122"/>
              <a:ea typeface="微软雅黑" panose="020B0503020204020204" pitchFamily="34" charset="-122"/>
              <a:cs typeface="+mn-cs"/>
            </a:endParaRPr>
          </a:p>
        </p:txBody>
      </p:sp>
      <p:sp>
        <p:nvSpPr>
          <p:cNvPr id="5" name="文本框 4"/>
          <p:cNvSpPr txBox="1"/>
          <p:nvPr userDrawn="1"/>
        </p:nvSpPr>
        <p:spPr>
          <a:xfrm>
            <a:off x="2281163" y="504323"/>
            <a:ext cx="4464496" cy="338554"/>
          </a:xfrm>
          <a:prstGeom prst="rect">
            <a:avLst/>
          </a:prstGeom>
          <a:noFill/>
        </p:spPr>
        <p:txBody>
          <a:bodyPr wrap="square" rtlCol="0">
            <a:spAutoFit/>
          </a:bodyPr>
          <a:lstStyle/>
          <a:p>
            <a:r>
              <a:rPr lang="en-US" altLang="zh-CN" sz="1600" dirty="0">
                <a:solidFill>
                  <a:srgbClr val="3D8ECD"/>
                </a:solidFill>
                <a:latin typeface="微软雅黑" panose="020B0503020204020204" pitchFamily="34" charset="-122"/>
                <a:ea typeface="微软雅黑" panose="020B0503020204020204" pitchFamily="34" charset="-122"/>
              </a:rPr>
              <a:t>4</a:t>
            </a:r>
            <a:r>
              <a:rPr lang="en-US" altLang="zh-CN" sz="1600" baseline="0" dirty="0">
                <a:solidFill>
                  <a:srgbClr val="3D8ECD"/>
                </a:solidFill>
                <a:latin typeface="微软雅黑" panose="020B0503020204020204" pitchFamily="34" charset="-122"/>
                <a:ea typeface="微软雅黑" panose="020B0503020204020204" pitchFamily="34" charset="-122"/>
              </a:rPr>
              <a:t>.2 </a:t>
            </a:r>
            <a:r>
              <a:rPr lang="zh-CN" altLang="en-US" sz="1600" dirty="0">
                <a:solidFill>
                  <a:srgbClr val="3D8ECD"/>
                </a:solidFill>
                <a:latin typeface="微软雅黑" panose="020B0503020204020204" pitchFamily="34" charset="-122"/>
                <a:ea typeface="微软雅黑" panose="020B0503020204020204" pitchFamily="34" charset="-122"/>
              </a:rPr>
              <a:t>确定职业定位（职业锚）</a:t>
            </a:r>
          </a:p>
        </p:txBody>
      </p:sp>
      <p:sp>
        <p:nvSpPr>
          <p:cNvPr id="6" name="矩形 5"/>
          <p:cNvSpPr/>
          <p:nvPr userDrawn="1"/>
        </p:nvSpPr>
        <p:spPr>
          <a:xfrm>
            <a:off x="768995" y="2132856"/>
            <a:ext cx="10945218" cy="39284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32000" rIns="216000" rtlCol="0" anchor="ctr"/>
          <a:lstStyle/>
          <a:p>
            <a:pPr algn="just">
              <a:lnSpc>
                <a:spcPct val="200000"/>
              </a:lnSpc>
            </a:pP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矩形 6"/>
          <p:cNvSpPr/>
          <p:nvPr userDrawn="1"/>
        </p:nvSpPr>
        <p:spPr>
          <a:xfrm>
            <a:off x="985020" y="1916832"/>
            <a:ext cx="10513168" cy="504056"/>
          </a:xfrm>
          <a:prstGeom prst="rect">
            <a:avLst/>
          </a:prstGeom>
          <a:solidFill>
            <a:srgbClr val="FF6600"/>
          </a:solidFill>
          <a:effectLst>
            <a:outerShdw blurRad="50800" dist="38100" dir="2700000" algn="tl" rotWithShape="0">
              <a:prstClr val="black">
                <a:alpha val="40000"/>
              </a:prstClr>
            </a:outerShdw>
          </a:effectLst>
        </p:spPr>
        <p:txBody>
          <a:bodyPr tIns="0" bIns="0"/>
          <a:lstStyle/>
          <a:p>
            <a:pPr lvl="0">
              <a:lnSpc>
                <a:spcPct val="134000"/>
              </a:lnSpc>
              <a:spcBef>
                <a:spcPts val="600"/>
              </a:spcBef>
            </a:pPr>
            <a:endParaRPr lang="zh-CN" altLang="en-US" sz="16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两栏内容">
    <p:spTree>
      <p:nvGrpSpPr>
        <p:cNvPr id="1" name=""/>
        <p:cNvGrpSpPr/>
        <p:nvPr/>
      </p:nvGrpSpPr>
      <p:grpSpPr>
        <a:xfrm>
          <a:off x="0" y="0"/>
          <a:ext cx="0" cy="0"/>
          <a:chOff x="0" y="0"/>
          <a:chExt cx="0" cy="0"/>
        </a:xfrm>
      </p:grpSpPr>
      <p:sp>
        <p:nvSpPr>
          <p:cNvPr id="2" name="TextBox 29"/>
          <p:cNvSpPr txBox="1"/>
          <p:nvPr userDrawn="1"/>
        </p:nvSpPr>
        <p:spPr>
          <a:xfrm>
            <a:off x="979249" y="140779"/>
            <a:ext cx="1008112" cy="338554"/>
          </a:xfrm>
          <a:prstGeom prst="rect">
            <a:avLst/>
          </a:prstGeom>
          <a:noFill/>
          <a:effectLst/>
        </p:spPr>
        <p:txBody>
          <a:bodyPr wrap="square" rtlCol="0">
            <a:spAutoFit/>
          </a:bodyPr>
          <a:lstStyle/>
          <a:p>
            <a:pPr marL="0" algn="ctr" defTabSz="914400" rtl="0" eaLnBrk="1" latinLnBrk="0" hangingPunct="1"/>
            <a:r>
              <a:rPr lang="zh-CN" altLang="en-US" sz="1600" b="0" kern="1200" dirty="0">
                <a:solidFill>
                  <a:srgbClr val="FF6600"/>
                </a:solidFill>
                <a:effectLst/>
                <a:latin typeface="微软雅黑" panose="020B0503020204020204" pitchFamily="34" charset="-122"/>
                <a:ea typeface="微软雅黑" panose="020B0503020204020204" pitchFamily="34" charset="-122"/>
                <a:cs typeface="+mn-cs"/>
              </a:rPr>
              <a:t>第四章</a:t>
            </a:r>
            <a:endParaRPr lang="en-US" altLang="zh-CN" sz="1600" b="0" kern="1200" dirty="0">
              <a:solidFill>
                <a:srgbClr val="FF6600"/>
              </a:solidFill>
              <a:effectLst/>
              <a:latin typeface="微软雅黑" panose="020B0503020204020204" pitchFamily="34" charset="-122"/>
              <a:ea typeface="微软雅黑" panose="020B0503020204020204" pitchFamily="34" charset="-122"/>
              <a:cs typeface="+mn-cs"/>
            </a:endParaRPr>
          </a:p>
        </p:txBody>
      </p:sp>
      <p:cxnSp>
        <p:nvCxnSpPr>
          <p:cNvPr id="3" name="直接连接符 2"/>
          <p:cNvCxnSpPr/>
          <p:nvPr userDrawn="1"/>
        </p:nvCxnSpPr>
        <p:spPr>
          <a:xfrm>
            <a:off x="997304" y="504108"/>
            <a:ext cx="9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sp>
        <p:nvSpPr>
          <p:cNvPr id="4" name="TextBox 30"/>
          <p:cNvSpPr txBox="1"/>
          <p:nvPr userDrawn="1"/>
        </p:nvSpPr>
        <p:spPr>
          <a:xfrm>
            <a:off x="841005" y="572826"/>
            <a:ext cx="1284598" cy="369332"/>
          </a:xfrm>
          <a:prstGeom prst="rect">
            <a:avLst/>
          </a:prstGeom>
          <a:noFill/>
          <a:effectLst/>
        </p:spPr>
        <p:txBody>
          <a:bodyPr wrap="square" lIns="0" rIns="0" rtlCol="0">
            <a:spAutoFit/>
          </a:bodyPr>
          <a:lstStyle/>
          <a:p>
            <a:pPr marL="0" algn="ctr" defTabSz="914400" rtl="0" eaLnBrk="1" latinLnBrk="0" hangingPunct="1"/>
            <a:r>
              <a:rPr lang="zh-CN" altLang="en-US" sz="1800" b="1" kern="1200" dirty="0">
                <a:solidFill>
                  <a:srgbClr val="FF6600"/>
                </a:solidFill>
                <a:effectLst/>
                <a:latin typeface="微软雅黑" panose="020B0503020204020204" pitchFamily="34" charset="-122"/>
                <a:ea typeface="微软雅黑" panose="020B0503020204020204" pitchFamily="34" charset="-122"/>
                <a:cs typeface="+mn-cs"/>
              </a:rPr>
              <a:t>规划实施</a:t>
            </a:r>
            <a:endParaRPr lang="en-US" altLang="zh-CN" sz="1800" b="1" kern="1200" dirty="0">
              <a:solidFill>
                <a:srgbClr val="FF6600"/>
              </a:solidFill>
              <a:effectLst/>
              <a:latin typeface="微软雅黑" panose="020B0503020204020204" pitchFamily="34" charset="-122"/>
              <a:ea typeface="微软雅黑" panose="020B0503020204020204" pitchFamily="34" charset="-122"/>
              <a:cs typeface="+mn-cs"/>
            </a:endParaRPr>
          </a:p>
        </p:txBody>
      </p:sp>
      <p:sp>
        <p:nvSpPr>
          <p:cNvPr id="5" name="文本框 4"/>
          <p:cNvSpPr txBox="1"/>
          <p:nvPr userDrawn="1"/>
        </p:nvSpPr>
        <p:spPr>
          <a:xfrm>
            <a:off x="2281163" y="504323"/>
            <a:ext cx="4464496" cy="338554"/>
          </a:xfrm>
          <a:prstGeom prst="rect">
            <a:avLst/>
          </a:prstGeom>
          <a:noFill/>
        </p:spPr>
        <p:txBody>
          <a:bodyPr wrap="square" rtlCol="0">
            <a:spAutoFit/>
          </a:bodyPr>
          <a:lstStyle/>
          <a:p>
            <a:r>
              <a:rPr lang="en-US" altLang="zh-CN" sz="1600" dirty="0">
                <a:solidFill>
                  <a:srgbClr val="3D8ECD"/>
                </a:solidFill>
                <a:latin typeface="微软雅黑" panose="020B0503020204020204" pitchFamily="34" charset="-122"/>
                <a:ea typeface="微软雅黑" panose="020B0503020204020204" pitchFamily="34" charset="-122"/>
              </a:rPr>
              <a:t>4</a:t>
            </a:r>
            <a:r>
              <a:rPr lang="en-US" altLang="zh-CN" sz="1600" baseline="0" dirty="0">
                <a:solidFill>
                  <a:srgbClr val="3D8ECD"/>
                </a:solidFill>
                <a:latin typeface="微软雅黑" panose="020B0503020204020204" pitchFamily="34" charset="-122"/>
                <a:ea typeface="微软雅黑" panose="020B0503020204020204" pitchFamily="34" charset="-122"/>
              </a:rPr>
              <a:t>.2 </a:t>
            </a:r>
            <a:r>
              <a:rPr lang="zh-CN" altLang="en-US" sz="1600" dirty="0">
                <a:solidFill>
                  <a:srgbClr val="3D8ECD"/>
                </a:solidFill>
                <a:latin typeface="微软雅黑" panose="020B0503020204020204" pitchFamily="34" charset="-122"/>
                <a:ea typeface="微软雅黑" panose="020B0503020204020204" pitchFamily="34" charset="-122"/>
              </a:rPr>
              <a:t>确定职业定位（职业锚）</a:t>
            </a:r>
          </a:p>
        </p:txBody>
      </p:sp>
      <p:sp>
        <p:nvSpPr>
          <p:cNvPr id="6" name="矩形 5"/>
          <p:cNvSpPr/>
          <p:nvPr userDrawn="1"/>
        </p:nvSpPr>
        <p:spPr>
          <a:xfrm>
            <a:off x="768995" y="2060848"/>
            <a:ext cx="10945218" cy="40004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32000" rIns="216000" rtlCol="0" anchor="ctr"/>
          <a:lstStyle/>
          <a:p>
            <a:pPr algn="just">
              <a:lnSpc>
                <a:spcPct val="200000"/>
              </a:lnSpc>
            </a:pP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矩形 6"/>
          <p:cNvSpPr/>
          <p:nvPr userDrawn="1"/>
        </p:nvSpPr>
        <p:spPr>
          <a:xfrm>
            <a:off x="985020" y="1916832"/>
            <a:ext cx="648071" cy="4248472"/>
          </a:xfrm>
          <a:prstGeom prst="rect">
            <a:avLst/>
          </a:prstGeom>
          <a:solidFill>
            <a:srgbClr val="FF6600"/>
          </a:solidFill>
          <a:effectLst>
            <a:outerShdw blurRad="50800" dist="38100" dir="2700000" algn="tl" rotWithShape="0">
              <a:prstClr val="black">
                <a:alpha val="40000"/>
              </a:prstClr>
            </a:outerShdw>
          </a:effectLst>
        </p:spPr>
        <p:txBody>
          <a:bodyPr tIns="0" bIns="0"/>
          <a:lstStyle/>
          <a:p>
            <a:pPr lvl="0">
              <a:lnSpc>
                <a:spcPct val="134000"/>
              </a:lnSpc>
              <a:spcBef>
                <a:spcPts val="600"/>
              </a:spcBef>
            </a:pPr>
            <a:endParaRPr lang="zh-CN" altLang="en-US" sz="16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垂直排列标题与文本">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336" y="4406911"/>
            <a:ext cx="10365899"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336" y="2906713"/>
            <a:ext cx="10365899"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eaLnBrk="1" latinLnBrk="0" hangingPunct="1"/>
            <a:fld id="{11DF6C85-580E-49AA-8C0F-7282E851D184}" type="datetimeFigureOut">
              <a:rPr lang="en-US" smtClean="0"/>
              <a:t>1/6/2021</a:t>
            </a:fld>
            <a:endParaRPr lang="en-US"/>
          </a:p>
        </p:txBody>
      </p:sp>
      <p:sp>
        <p:nvSpPr>
          <p:cNvPr id="5" name="页脚占位符 4"/>
          <p:cNvSpPr>
            <a:spLocks noGrp="1"/>
          </p:cNvSpPr>
          <p:nvPr>
            <p:ph type="ftr" sz="quarter" idx="11"/>
          </p:nvPr>
        </p:nvSpPr>
        <p:spPr/>
        <p:txBody>
          <a:bodyPr/>
          <a:lstStyle/>
          <a:p>
            <a:endParaRPr kumimoji="0" lang="zh-CN" altLang="en-US"/>
          </a:p>
        </p:txBody>
      </p:sp>
      <p:sp>
        <p:nvSpPr>
          <p:cNvPr id="6" name="灯片编号占位符 5"/>
          <p:cNvSpPr>
            <a:spLocks noGrp="1"/>
          </p:cNvSpPr>
          <p:nvPr>
            <p:ph type="sldNum" sz="quarter" idx="12"/>
          </p:nvPr>
        </p:nvSpPr>
        <p:spPr/>
        <p:txBody>
          <a:bodyPr/>
          <a:lstStyle/>
          <a:p>
            <a:pPr eaLnBrk="1" latinLnBrk="0" hangingPunct="1"/>
            <a:fld id="{6D95434A-1094-4C26-ADA4-1AB6210859AE}" type="slidenum">
              <a:rPr kumimoji="0" lang="en-US" smtClean="0"/>
              <a:t>‹#›</a:t>
            </a:fld>
            <a:endParaRPr kumimoji="0"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13012" y="1600206"/>
            <a:ext cx="721759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8233868" y="1600206"/>
            <a:ext cx="721759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eaLnBrk="1" latinLnBrk="0" hangingPunct="1"/>
            <a:fld id="{11DF6C85-580E-49AA-8C0F-7282E851D184}" type="datetimeFigureOut">
              <a:rPr lang="en-US" smtClean="0"/>
              <a:t>1/6/2021</a:t>
            </a:fld>
            <a:endParaRPr lang="en-US"/>
          </a:p>
        </p:txBody>
      </p:sp>
      <p:sp>
        <p:nvSpPr>
          <p:cNvPr id="6" name="页脚占位符 5"/>
          <p:cNvSpPr>
            <a:spLocks noGrp="1"/>
          </p:cNvSpPr>
          <p:nvPr>
            <p:ph type="ftr" sz="quarter" idx="11"/>
          </p:nvPr>
        </p:nvSpPr>
        <p:spPr/>
        <p:txBody>
          <a:bodyPr/>
          <a:lstStyle/>
          <a:p>
            <a:endParaRPr kumimoji="0" lang="zh-CN" altLang="en-US"/>
          </a:p>
        </p:txBody>
      </p:sp>
      <p:sp>
        <p:nvSpPr>
          <p:cNvPr id="7" name="灯片编号占位符 6"/>
          <p:cNvSpPr>
            <a:spLocks noGrp="1"/>
          </p:cNvSpPr>
          <p:nvPr>
            <p:ph type="sldNum" sz="quarter" idx="12"/>
          </p:nvPr>
        </p:nvSpPr>
        <p:spPr/>
        <p:txBody>
          <a:bodyPr/>
          <a:lstStyle/>
          <a:p>
            <a:pPr eaLnBrk="1" latinLnBrk="0" hangingPunct="1"/>
            <a:fld id="{6D95434A-1094-4C26-ADA4-1AB6210859AE}" type="slidenum">
              <a:rPr kumimoji="0" lang="en-US" smtClean="0"/>
              <a:t>‹#›</a:t>
            </a:fld>
            <a:endParaRPr kumimoji="0"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759" y="274638"/>
            <a:ext cx="10975658"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759" y="1535113"/>
            <a:ext cx="538832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759" y="2174875"/>
            <a:ext cx="53883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4987" y="1535113"/>
            <a:ext cx="539043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4987" y="2174875"/>
            <a:ext cx="539043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eaLnBrk="1" latinLnBrk="0" hangingPunct="1"/>
            <a:fld id="{11DF6C85-580E-49AA-8C0F-7282E851D184}" type="datetimeFigureOut">
              <a:rPr lang="en-US" smtClean="0"/>
              <a:t>1/6/2021</a:t>
            </a:fld>
            <a:endParaRPr lang="en-US"/>
          </a:p>
        </p:txBody>
      </p:sp>
      <p:sp>
        <p:nvSpPr>
          <p:cNvPr id="8" name="页脚占位符 7"/>
          <p:cNvSpPr>
            <a:spLocks noGrp="1"/>
          </p:cNvSpPr>
          <p:nvPr>
            <p:ph type="ftr" sz="quarter" idx="11"/>
          </p:nvPr>
        </p:nvSpPr>
        <p:spPr/>
        <p:txBody>
          <a:bodyPr/>
          <a:lstStyle/>
          <a:p>
            <a:endParaRPr kumimoji="0" lang="zh-CN" altLang="en-US"/>
          </a:p>
        </p:txBody>
      </p:sp>
      <p:sp>
        <p:nvSpPr>
          <p:cNvPr id="9" name="灯片编号占位符 8"/>
          <p:cNvSpPr>
            <a:spLocks noGrp="1"/>
          </p:cNvSpPr>
          <p:nvPr>
            <p:ph type="sldNum" sz="quarter" idx="12"/>
          </p:nvPr>
        </p:nvSpPr>
        <p:spPr/>
        <p:txBody>
          <a:bodyPr/>
          <a:lstStyle/>
          <a:p>
            <a:pPr eaLnBrk="1" latinLnBrk="0" hangingPunct="1"/>
            <a:fld id="{6D95434A-1094-4C26-ADA4-1AB6210859AE}" type="slidenum">
              <a:rPr kumimoji="0" lang="en-US" smtClean="0"/>
              <a:t>‹#›</a:t>
            </a:fld>
            <a:endParaRPr kumimoji="0"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eaLnBrk="1" latinLnBrk="0" hangingPunct="1"/>
            <a:fld id="{11DF6C85-580E-49AA-8C0F-7282E851D184}" type="datetimeFigureOut">
              <a:rPr lang="en-US" smtClean="0"/>
              <a:t>1/6/2021</a:t>
            </a:fld>
            <a:endParaRPr lang="en-US"/>
          </a:p>
        </p:txBody>
      </p:sp>
      <p:sp>
        <p:nvSpPr>
          <p:cNvPr id="4" name="页脚占位符 3"/>
          <p:cNvSpPr>
            <a:spLocks noGrp="1"/>
          </p:cNvSpPr>
          <p:nvPr>
            <p:ph type="ftr" sz="quarter" idx="11"/>
          </p:nvPr>
        </p:nvSpPr>
        <p:spPr/>
        <p:txBody>
          <a:bodyPr/>
          <a:lstStyle/>
          <a:p>
            <a:endParaRPr kumimoji="0" lang="zh-CN" altLang="en-US"/>
          </a:p>
        </p:txBody>
      </p:sp>
      <p:sp>
        <p:nvSpPr>
          <p:cNvPr id="5" name="灯片编号占位符 4"/>
          <p:cNvSpPr>
            <a:spLocks noGrp="1"/>
          </p:cNvSpPr>
          <p:nvPr>
            <p:ph type="sldNum" sz="quarter" idx="12"/>
          </p:nvPr>
        </p:nvSpPr>
        <p:spPr/>
        <p:txBody>
          <a:bodyPr/>
          <a:lstStyle/>
          <a:p>
            <a:pPr eaLnBrk="1" latinLnBrk="0" hangingPunct="1"/>
            <a:fld id="{6D95434A-1094-4C26-ADA4-1AB6210859AE}" type="slidenum">
              <a:rPr kumimoji="0" lang="en-US" smtClean="0"/>
              <a:t>‹#›</a:t>
            </a:fld>
            <a:endParaRPr kumimoji="0"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eaLnBrk="1" latinLnBrk="0" hangingPunct="1"/>
            <a:fld id="{11DF6C85-580E-49AA-8C0F-7282E851D184}" type="datetimeFigureOut">
              <a:rPr lang="en-US" smtClean="0"/>
              <a:t>1/6/2021</a:t>
            </a:fld>
            <a:endParaRPr lang="en-US"/>
          </a:p>
        </p:txBody>
      </p:sp>
      <p:sp>
        <p:nvSpPr>
          <p:cNvPr id="3" name="页脚占位符 2"/>
          <p:cNvSpPr>
            <a:spLocks noGrp="1"/>
          </p:cNvSpPr>
          <p:nvPr>
            <p:ph type="ftr" sz="quarter" idx="11"/>
          </p:nvPr>
        </p:nvSpPr>
        <p:spPr/>
        <p:txBody>
          <a:bodyPr/>
          <a:lstStyle/>
          <a:p>
            <a:endParaRPr kumimoji="0" lang="zh-CN" altLang="en-US"/>
          </a:p>
        </p:txBody>
      </p:sp>
      <p:sp>
        <p:nvSpPr>
          <p:cNvPr id="4" name="灯片编号占位符 3"/>
          <p:cNvSpPr>
            <a:spLocks noGrp="1"/>
          </p:cNvSpPr>
          <p:nvPr>
            <p:ph type="sldNum" sz="quarter" idx="12"/>
          </p:nvPr>
        </p:nvSpPr>
        <p:spPr/>
        <p:txBody>
          <a:bodyPr/>
          <a:lstStyle/>
          <a:p>
            <a:pPr eaLnBrk="1" latinLnBrk="0" hangingPunct="1"/>
            <a:fld id="{6D95434A-1094-4C26-ADA4-1AB6210859AE}" type="slidenum">
              <a:rPr kumimoji="0" lang="en-US" smtClean="0"/>
              <a:t>‹#›</a:t>
            </a:fld>
            <a:endParaRPr kumimoji="0"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766" y="273050"/>
            <a:ext cx="4012129"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974" y="273061"/>
            <a:ext cx="681744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766" y="1435103"/>
            <a:ext cx="401212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eaLnBrk="1" latinLnBrk="0" hangingPunct="1"/>
            <a:fld id="{11DF6C85-580E-49AA-8C0F-7282E851D184}" type="datetimeFigureOut">
              <a:rPr lang="en-US" smtClean="0"/>
              <a:t>1/6/2021</a:t>
            </a:fld>
            <a:endParaRPr lang="en-US"/>
          </a:p>
        </p:txBody>
      </p:sp>
      <p:sp>
        <p:nvSpPr>
          <p:cNvPr id="6" name="页脚占位符 5"/>
          <p:cNvSpPr>
            <a:spLocks noGrp="1"/>
          </p:cNvSpPr>
          <p:nvPr>
            <p:ph type="ftr" sz="quarter" idx="11"/>
          </p:nvPr>
        </p:nvSpPr>
        <p:spPr/>
        <p:txBody>
          <a:bodyPr/>
          <a:lstStyle/>
          <a:p>
            <a:endParaRPr kumimoji="0" lang="zh-CN" altLang="en-US"/>
          </a:p>
        </p:txBody>
      </p:sp>
      <p:sp>
        <p:nvSpPr>
          <p:cNvPr id="7" name="灯片编号占位符 6"/>
          <p:cNvSpPr>
            <a:spLocks noGrp="1"/>
          </p:cNvSpPr>
          <p:nvPr>
            <p:ph type="sldNum" sz="quarter" idx="12"/>
          </p:nvPr>
        </p:nvSpPr>
        <p:spPr/>
        <p:txBody>
          <a:bodyPr/>
          <a:lstStyle/>
          <a:p>
            <a:pPr eaLnBrk="1" latinLnBrk="0" hangingPunct="1"/>
            <a:fld id="{6D95434A-1094-4C26-ADA4-1AB6210859AE}" type="slidenum">
              <a:rPr kumimoji="0" lang="en-US" smtClean="0"/>
              <a:t>‹#›</a:t>
            </a:fld>
            <a:endParaRPr kumimoji="0"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341" y="4800600"/>
            <a:ext cx="7317105"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90341" y="612775"/>
            <a:ext cx="731710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90341" y="5367338"/>
            <a:ext cx="731710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eaLnBrk="1" latinLnBrk="0" hangingPunct="1"/>
            <a:fld id="{11DF6C85-580E-49AA-8C0F-7282E851D184}" type="datetimeFigureOut">
              <a:rPr lang="en-US" smtClean="0"/>
              <a:t>1/6/2021</a:t>
            </a:fld>
            <a:endParaRPr lang="en-US"/>
          </a:p>
        </p:txBody>
      </p:sp>
      <p:sp>
        <p:nvSpPr>
          <p:cNvPr id="6" name="页脚占位符 5"/>
          <p:cNvSpPr>
            <a:spLocks noGrp="1"/>
          </p:cNvSpPr>
          <p:nvPr>
            <p:ph type="ftr" sz="quarter" idx="11"/>
          </p:nvPr>
        </p:nvSpPr>
        <p:spPr/>
        <p:txBody>
          <a:bodyPr/>
          <a:lstStyle/>
          <a:p>
            <a:endParaRPr kumimoji="0" lang="zh-CN" altLang="en-US"/>
          </a:p>
        </p:txBody>
      </p:sp>
      <p:sp>
        <p:nvSpPr>
          <p:cNvPr id="7" name="灯片编号占位符 6"/>
          <p:cNvSpPr>
            <a:spLocks noGrp="1"/>
          </p:cNvSpPr>
          <p:nvPr>
            <p:ph type="sldNum" sz="quarter" idx="12"/>
          </p:nvPr>
        </p:nvSpPr>
        <p:spPr/>
        <p:txBody>
          <a:bodyPr/>
          <a:lstStyle/>
          <a:p>
            <a:pPr eaLnBrk="1" latinLnBrk="0" hangingPunct="1"/>
            <a:fld id="{6D95434A-1094-4C26-ADA4-1AB6210859AE}" type="slidenum">
              <a:rPr kumimoji="0" lang="en-US" smtClean="0"/>
              <a:t>‹#›</a:t>
            </a:fld>
            <a:endParaRPr kumimoji="0"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759" y="274638"/>
            <a:ext cx="10975658"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759" y="1600206"/>
            <a:ext cx="10975658"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760" y="6356361"/>
            <a:ext cx="2845541"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latinLnBrk="0" hangingPunct="1"/>
            <a:fld id="{11DF6C85-580E-49AA-8C0F-7282E851D184}" type="datetimeFigureOut">
              <a:rPr lang="en-US" smtClean="0"/>
              <a:t>1/6/2021</a:t>
            </a:fld>
            <a:endParaRPr lang="en-US" sz="1100" dirty="0">
              <a:solidFill>
                <a:schemeClr val="tx2">
                  <a:lumMod val="75000"/>
                  <a:lumOff val="25000"/>
                </a:schemeClr>
              </a:solidFill>
            </a:endParaRPr>
          </a:p>
        </p:txBody>
      </p:sp>
      <p:sp>
        <p:nvSpPr>
          <p:cNvPr id="5" name="页脚占位符 4"/>
          <p:cNvSpPr>
            <a:spLocks noGrp="1"/>
          </p:cNvSpPr>
          <p:nvPr>
            <p:ph type="ftr" sz="quarter" idx="3"/>
          </p:nvPr>
        </p:nvSpPr>
        <p:spPr>
          <a:xfrm>
            <a:off x="4166685" y="6356361"/>
            <a:ext cx="386180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eaLnBrk="1" latinLnBrk="0" hangingPunct="1"/>
            <a:endParaRPr kumimoji="0" lang="zh-CN" altLang="en-US" sz="1100" dirty="0">
              <a:solidFill>
                <a:schemeClr val="tx2">
                  <a:lumMod val="75000"/>
                  <a:lumOff val="25000"/>
                </a:schemeClr>
              </a:solidFill>
            </a:endParaRPr>
          </a:p>
        </p:txBody>
      </p:sp>
      <p:sp>
        <p:nvSpPr>
          <p:cNvPr id="6" name="灯片编号占位符 5"/>
          <p:cNvSpPr>
            <a:spLocks noGrp="1"/>
          </p:cNvSpPr>
          <p:nvPr>
            <p:ph type="sldNum" sz="quarter" idx="4"/>
          </p:nvPr>
        </p:nvSpPr>
        <p:spPr>
          <a:xfrm>
            <a:off x="8739875" y="6356361"/>
            <a:ext cx="2845541"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eaLnBrk="1" latinLnBrk="0" hangingPunct="1"/>
            <a:fld id="{6D95434A-1094-4C26-ADA4-1AB6210859AE}" type="slidenum">
              <a:rPr kumimoji="0" lang="en-US" smtClean="0"/>
              <a:t>‹#›</a:t>
            </a:fld>
            <a:endParaRPr kumimoji="0" lang="zh-CN" altLang="en-US" b="0" dirty="0"/>
          </a:p>
        </p:txBody>
      </p:sp>
      <p:cxnSp>
        <p:nvCxnSpPr>
          <p:cNvPr id="7" name="直接连接符 6"/>
          <p:cNvCxnSpPr/>
          <p:nvPr userDrawn="1"/>
        </p:nvCxnSpPr>
        <p:spPr>
          <a:xfrm>
            <a:off x="0" y="836712"/>
            <a:ext cx="12195066" cy="0"/>
          </a:xfrm>
          <a:prstGeom prst="line">
            <a:avLst/>
          </a:prstGeom>
          <a:ln>
            <a:solidFill>
              <a:srgbClr val="148BDC"/>
            </a:solidFill>
            <a:prstDash val="dash"/>
          </a:ln>
        </p:spPr>
        <p:style>
          <a:lnRef idx="1">
            <a:schemeClr val="accent1"/>
          </a:lnRef>
          <a:fillRef idx="0">
            <a:schemeClr val="accent1"/>
          </a:fillRef>
          <a:effectRef idx="0">
            <a:schemeClr val="accent1"/>
          </a:effectRef>
          <a:fontRef idx="minor">
            <a:schemeClr val="tx1"/>
          </a:fontRef>
        </p:style>
      </p:cxnSp>
      <p:sp>
        <p:nvSpPr>
          <p:cNvPr id="8" name="矩形 7"/>
          <p:cNvSpPr/>
          <p:nvPr userDrawn="1"/>
        </p:nvSpPr>
        <p:spPr>
          <a:xfrm>
            <a:off x="1" y="275626"/>
            <a:ext cx="10439999" cy="252000"/>
          </a:xfrm>
          <a:prstGeom prst="rect">
            <a:avLst/>
          </a:prstGeom>
          <a:solidFill>
            <a:srgbClr val="148B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15"/>
          <p:cNvSpPr txBox="1"/>
          <p:nvPr userDrawn="1"/>
        </p:nvSpPr>
        <p:spPr>
          <a:xfrm>
            <a:off x="5693157" y="6453336"/>
            <a:ext cx="764471" cy="338554"/>
          </a:xfrm>
          <a:prstGeom prst="rect">
            <a:avLst/>
          </a:prstGeom>
          <a:noFill/>
        </p:spPr>
        <p:txBody>
          <a:bodyPr wrap="square" rtlCol="0">
            <a:spAutoFit/>
          </a:bodyPr>
          <a:lstStyle/>
          <a:p>
            <a:pPr algn="ctr"/>
            <a:fld id="{2EEF1883-7A0E-4F66-9932-E581691AD397}" type="slidenum">
              <a:rPr lang="zh-CN" altLang="en-US" sz="1600" smtClean="0">
                <a:solidFill>
                  <a:srgbClr val="148BDC"/>
                </a:solidFill>
              </a:rPr>
              <a:t>‹#›</a:t>
            </a:fld>
            <a:r>
              <a:rPr lang="zh-CN" altLang="en-US" sz="1600" dirty="0">
                <a:solidFill>
                  <a:schemeClr val="bg1"/>
                </a:solidFill>
              </a:rPr>
              <a:t> </a:t>
            </a:r>
            <a:endParaRPr lang="zh-CN" altLang="en-US" sz="1600" b="0" dirty="0">
              <a:solidFill>
                <a:schemeClr val="bg1"/>
              </a:solidFill>
              <a:latin typeface="微软雅黑" panose="020B0503020204020204" pitchFamily="34" charset="-122"/>
              <a:ea typeface="微软雅黑" panose="020B0503020204020204" pitchFamily="34" charset="-122"/>
            </a:endParaRPr>
          </a:p>
        </p:txBody>
      </p:sp>
      <p:sp>
        <p:nvSpPr>
          <p:cNvPr id="10" name="矩形 9"/>
          <p:cNvSpPr/>
          <p:nvPr userDrawn="1"/>
        </p:nvSpPr>
        <p:spPr>
          <a:xfrm>
            <a:off x="841005" y="2"/>
            <a:ext cx="1284598" cy="964759"/>
          </a:xfrm>
          <a:prstGeom prst="rect">
            <a:avLst/>
          </a:prstGeom>
          <a:solidFill>
            <a:srgbClr val="FFFFFF">
              <a:alpha val="85098"/>
            </a:srgbClr>
          </a:solidFill>
          <a:ln w="3175" cap="flat" cmpd="sng" algn="ctr">
            <a:noFill/>
            <a:prstDash val="solid"/>
          </a:ln>
          <a:effectLst>
            <a:outerShdw blurRad="50800" dist="38100" dir="5400000" algn="t" rotWithShape="0">
              <a:prstClr val="black">
                <a:alpha val="40000"/>
              </a:prstClr>
            </a:outerShdw>
          </a:effectLst>
        </p:spPr>
        <p:txBody>
          <a:bodyPr anchor="ctr"/>
          <a:lstStyle/>
          <a:p>
            <a:pPr marR="0" lvl="0" indent="0" algn="ctr" fontAlgn="auto">
              <a:lnSpc>
                <a:spcPct val="120000"/>
              </a:lnSpc>
              <a:spcBef>
                <a:spcPts val="0"/>
              </a:spcBef>
              <a:spcAft>
                <a:spcPts val="0"/>
              </a:spcAft>
              <a:buClrTx/>
              <a:buSzTx/>
              <a:buFontTx/>
              <a:buNone/>
            </a:pPr>
            <a:endParaRPr kumimoji="0" lang="zh-CN" altLang="en-US" b="1" i="0" u="none" strike="noStrike" kern="0" cap="none" spc="0" normalizeH="0" baseline="0">
              <a:ln>
                <a:noFill/>
              </a:ln>
              <a:solidFill>
                <a:srgbClr val="F9F9F9"/>
              </a:solidFill>
              <a:effectLst/>
              <a:uLnTx/>
              <a:uFillTx/>
              <a:latin typeface="微软雅黑" panose="020B0503020204020204" pitchFamily="34" charset="-122"/>
              <a:ea typeface="微软雅黑" panose="020B0503020204020204" pitchFamily="34" charset="-122"/>
            </a:endParaRPr>
          </a:p>
        </p:txBody>
      </p:sp>
      <p:cxnSp>
        <p:nvCxnSpPr>
          <p:cNvPr id="11" name="直接连接符 10"/>
          <p:cNvCxnSpPr/>
          <p:nvPr userDrawn="1"/>
        </p:nvCxnSpPr>
        <p:spPr>
          <a:xfrm>
            <a:off x="841005" y="964759"/>
            <a:ext cx="1284598"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userDrawn="1"/>
        </p:nvCxnSpPr>
        <p:spPr>
          <a:xfrm flipV="1">
            <a:off x="841006" y="2"/>
            <a:ext cx="0" cy="964759"/>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userDrawn="1"/>
        </p:nvCxnSpPr>
        <p:spPr>
          <a:xfrm flipV="1">
            <a:off x="2125603" y="2"/>
            <a:ext cx="0" cy="964759"/>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userDrawn="1"/>
        </p:nvCxnSpPr>
        <p:spPr>
          <a:xfrm>
            <a:off x="0" y="6644099"/>
            <a:ext cx="5693156" cy="0"/>
          </a:xfrm>
          <a:prstGeom prst="line">
            <a:avLst/>
          </a:prstGeom>
          <a:ln>
            <a:solidFill>
              <a:srgbClr val="148BDC"/>
            </a:solidFill>
            <a:tailEnd type="oval"/>
          </a:ln>
        </p:spPr>
        <p:style>
          <a:lnRef idx="1">
            <a:schemeClr val="accent6"/>
          </a:lnRef>
          <a:fillRef idx="0">
            <a:schemeClr val="accent6"/>
          </a:fillRef>
          <a:effectRef idx="0">
            <a:schemeClr val="accent6"/>
          </a:effectRef>
          <a:fontRef idx="minor">
            <a:schemeClr val="tx1"/>
          </a:fontRef>
        </p:style>
      </p:cxnSp>
      <p:cxnSp>
        <p:nvCxnSpPr>
          <p:cNvPr id="15" name="直接连接符 14"/>
          <p:cNvCxnSpPr/>
          <p:nvPr userDrawn="1"/>
        </p:nvCxnSpPr>
        <p:spPr>
          <a:xfrm>
            <a:off x="6457629" y="6644099"/>
            <a:ext cx="5737439" cy="0"/>
          </a:xfrm>
          <a:prstGeom prst="line">
            <a:avLst/>
          </a:prstGeom>
          <a:ln>
            <a:solidFill>
              <a:srgbClr val="148BDC"/>
            </a:solidFill>
            <a:headEnd type="oval"/>
            <a:tailEnd type="none"/>
          </a:ln>
        </p:spPr>
        <p:style>
          <a:lnRef idx="1">
            <a:schemeClr val="accent6"/>
          </a:lnRef>
          <a:fillRef idx="0">
            <a:schemeClr val="accent6"/>
          </a:fillRef>
          <a:effectRef idx="0">
            <a:schemeClr val="accent6"/>
          </a:effectRef>
          <a:fontRef idx="minor">
            <a:schemeClr val="tx1"/>
          </a:fontRef>
        </p:style>
      </p:cxnSp>
      <p:sp>
        <p:nvSpPr>
          <p:cNvPr id="16" name="TextBox 7"/>
          <p:cNvSpPr txBox="1">
            <a:spLocks noChangeArrowheads="1"/>
          </p:cNvSpPr>
          <p:nvPr userDrawn="1"/>
        </p:nvSpPr>
        <p:spPr bwMode="auto">
          <a:xfrm>
            <a:off x="10440000" y="165023"/>
            <a:ext cx="1046681" cy="473206"/>
          </a:xfrm>
          <a:prstGeom prst="rect">
            <a:avLst/>
          </a:prstGeom>
          <a:noFill/>
          <a:ln>
            <a:noFill/>
          </a:ln>
        </p:spPr>
        <p:txBody>
          <a:bodyPr wrap="square" lIns="102870" tIns="51435" rIns="102870" bIns="51435">
            <a:spAutoFit/>
          </a:bodyPr>
          <a:lstStyle>
            <a:lvl1pPr>
              <a:defRPr sz="2000">
                <a:solidFill>
                  <a:schemeClr val="tx1"/>
                </a:solidFill>
                <a:latin typeface="Calibri" panose="020F0502020204030204" pitchFamily="34" charset="0"/>
                <a:ea typeface="宋体" panose="02010600030101010101" pitchFamily="2" charset="-122"/>
              </a:defRPr>
            </a:lvl1pPr>
            <a:lvl2pPr marL="742950" indent="-285750">
              <a:defRPr sz="2000">
                <a:solidFill>
                  <a:schemeClr val="tx1"/>
                </a:solidFill>
                <a:latin typeface="Calibri" panose="020F0502020204030204" pitchFamily="34" charset="0"/>
                <a:ea typeface="宋体" panose="02010600030101010101" pitchFamily="2" charset="-122"/>
              </a:defRPr>
            </a:lvl2pPr>
            <a:lvl3pPr marL="1143000" indent="-228600">
              <a:defRPr sz="2000">
                <a:solidFill>
                  <a:schemeClr val="tx1"/>
                </a:solidFill>
                <a:latin typeface="Calibri" panose="020F0502020204030204" pitchFamily="34" charset="0"/>
                <a:ea typeface="宋体" panose="02010600030101010101" pitchFamily="2" charset="-122"/>
              </a:defRPr>
            </a:lvl3pPr>
            <a:lvl4pPr marL="1600200" indent="-228600">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marL="2514600" indent="-228600" defTabSz="1028700" fontAlgn="base">
              <a:spcBef>
                <a:spcPct val="0"/>
              </a:spcBef>
              <a:spcAft>
                <a:spcPct val="0"/>
              </a:spcAft>
              <a:defRPr sz="2000">
                <a:solidFill>
                  <a:schemeClr val="tx1"/>
                </a:solidFill>
                <a:latin typeface="Calibri" panose="020F0502020204030204" pitchFamily="34" charset="0"/>
                <a:ea typeface="宋体" panose="02010600030101010101" pitchFamily="2" charset="-122"/>
              </a:defRPr>
            </a:lvl6pPr>
            <a:lvl7pPr marL="2971800" indent="-228600" defTabSz="1028700" fontAlgn="base">
              <a:spcBef>
                <a:spcPct val="0"/>
              </a:spcBef>
              <a:spcAft>
                <a:spcPct val="0"/>
              </a:spcAft>
              <a:defRPr sz="2000">
                <a:solidFill>
                  <a:schemeClr val="tx1"/>
                </a:solidFill>
                <a:latin typeface="Calibri" panose="020F0502020204030204" pitchFamily="34" charset="0"/>
                <a:ea typeface="宋体" panose="02010600030101010101" pitchFamily="2" charset="-122"/>
              </a:defRPr>
            </a:lvl7pPr>
            <a:lvl8pPr marL="3429000" indent="-228600" defTabSz="1028700" fontAlgn="base">
              <a:spcBef>
                <a:spcPct val="0"/>
              </a:spcBef>
              <a:spcAft>
                <a:spcPct val="0"/>
              </a:spcAft>
              <a:defRPr sz="2000">
                <a:solidFill>
                  <a:schemeClr val="tx1"/>
                </a:solidFill>
                <a:latin typeface="Calibri" panose="020F0502020204030204" pitchFamily="34" charset="0"/>
                <a:ea typeface="宋体" panose="02010600030101010101" pitchFamily="2" charset="-122"/>
              </a:defRPr>
            </a:lvl8pPr>
            <a:lvl9pPr marL="3886200" indent="-228600" defTabSz="1028700" fontAlgn="base">
              <a:spcBef>
                <a:spcPct val="0"/>
              </a:spcBef>
              <a:spcAft>
                <a:spcPct val="0"/>
              </a:spcAft>
              <a:defRPr sz="2000">
                <a:solidFill>
                  <a:schemeClr val="tx1"/>
                </a:solidFill>
                <a:latin typeface="Calibri" panose="020F0502020204030204" pitchFamily="34" charset="0"/>
                <a:ea typeface="宋体" panose="02010600030101010101" pitchFamily="2" charset="-122"/>
              </a:defRPr>
            </a:lvl9pPr>
          </a:lstStyle>
          <a:p>
            <a:pPr algn="ctr">
              <a:defRPr/>
            </a:pPr>
            <a:r>
              <a:rPr lang="en-US" altLang="zh-CN" sz="2400" b="0" dirty="0">
                <a:solidFill>
                  <a:srgbClr val="148BDC"/>
                </a:solidFill>
                <a:latin typeface="Impact" panose="020B0806030902050204" pitchFamily="34" charset="0"/>
              </a:rPr>
              <a:t>LOGO</a:t>
            </a:r>
            <a:endParaRPr lang="zh-CN" altLang="en-US" sz="2400" b="0" dirty="0">
              <a:solidFill>
                <a:srgbClr val="148BDC"/>
              </a:solidFill>
              <a:latin typeface="Impact" panose="020B0806030902050204" pitchFamily="34" charset="0"/>
            </a:endParaRPr>
          </a:p>
        </p:txBody>
      </p:sp>
      <p:sp>
        <p:nvSpPr>
          <p:cNvPr id="17" name="矩形 16"/>
          <p:cNvSpPr/>
          <p:nvPr userDrawn="1"/>
        </p:nvSpPr>
        <p:spPr>
          <a:xfrm>
            <a:off x="11475176" y="275626"/>
            <a:ext cx="719999" cy="252000"/>
          </a:xfrm>
          <a:prstGeom prst="rect">
            <a:avLst/>
          </a:prstGeom>
          <a:solidFill>
            <a:srgbClr val="148B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6.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file:///C:\Users\Administrator\AppData\Roaming\Tencent\Users\353991612\QQ\WinTemp\RichOle\0UC3CM$UWM(@~%25EC~%7b4L%5b35.jpg"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0.jpeg"/><Relationship Id="rId2" Type="http://schemas.openxmlformats.org/officeDocument/2006/relationships/image" Target="../media/image17.jpeg"/><Relationship Id="rId1" Type="http://schemas.openxmlformats.org/officeDocument/2006/relationships/slideLayout" Target="../slideLayouts/slideLayout12.xml"/><Relationship Id="rId6" Type="http://schemas.openxmlformats.org/officeDocument/2006/relationships/hyperlink" Target="http://www.eyefulpresentations.co.uk/" TargetMode="External"/><Relationship Id="rId5" Type="http://schemas.openxmlformats.org/officeDocument/2006/relationships/hyperlink" Target="mailto:info@eyefulpresentations.co.uk" TargetMode="External"/><Relationship Id="rId4" Type="http://schemas.openxmlformats.org/officeDocument/2006/relationships/image" Target="../media/image19.jpeg"/></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210388" y="316746"/>
            <a:ext cx="7775632" cy="6067019"/>
            <a:chOff x="3229897" y="313487"/>
            <a:chExt cx="7775632" cy="6067019"/>
          </a:xfrm>
        </p:grpSpPr>
        <p:sp>
          <p:nvSpPr>
            <p:cNvPr id="3" name="任意多边形 2"/>
            <p:cNvSpPr/>
            <p:nvPr/>
          </p:nvSpPr>
          <p:spPr>
            <a:xfrm>
              <a:off x="3229897" y="344349"/>
              <a:ext cx="7775632" cy="6036157"/>
            </a:xfrm>
            <a:custGeom>
              <a:avLst/>
              <a:gdLst>
                <a:gd name="connsiteX0" fmla="*/ 1348352 w 9345478"/>
                <a:gd name="connsiteY0" fmla="*/ 1193370 h 4974956"/>
                <a:gd name="connsiteX1" fmla="*/ 883403 w 9345478"/>
                <a:gd name="connsiteY1" fmla="*/ 836909 h 4974956"/>
                <a:gd name="connsiteX2" fmla="*/ 340962 w 9345478"/>
                <a:gd name="connsiteY2" fmla="*/ 1038387 h 4974956"/>
                <a:gd name="connsiteX3" fmla="*/ 0 w 9345478"/>
                <a:gd name="connsiteY3" fmla="*/ 1410346 h 4974956"/>
                <a:gd name="connsiteX4" fmla="*/ 340962 w 9345478"/>
                <a:gd name="connsiteY4" fmla="*/ 1704814 h 4974956"/>
                <a:gd name="connsiteX5" fmla="*/ 635430 w 9345478"/>
                <a:gd name="connsiteY5" fmla="*/ 1565329 h 4974956"/>
                <a:gd name="connsiteX6" fmla="*/ 666427 w 9345478"/>
                <a:gd name="connsiteY6" fmla="*/ 1720312 h 4974956"/>
                <a:gd name="connsiteX7" fmla="*/ 464949 w 9345478"/>
                <a:gd name="connsiteY7" fmla="*/ 2231756 h 4974956"/>
                <a:gd name="connsiteX8" fmla="*/ 15498 w 9345478"/>
                <a:gd name="connsiteY8" fmla="*/ 2619214 h 4974956"/>
                <a:gd name="connsiteX9" fmla="*/ 15498 w 9345478"/>
                <a:gd name="connsiteY9" fmla="*/ 3022170 h 4974956"/>
                <a:gd name="connsiteX10" fmla="*/ 1069383 w 9345478"/>
                <a:gd name="connsiteY10" fmla="*/ 3022170 h 4974956"/>
                <a:gd name="connsiteX11" fmla="*/ 1441342 w 9345478"/>
                <a:gd name="connsiteY11" fmla="*/ 3254644 h 4974956"/>
                <a:gd name="connsiteX12" fmla="*/ 1441342 w 9345478"/>
                <a:gd name="connsiteY12" fmla="*/ 3378631 h 4974956"/>
                <a:gd name="connsiteX13" fmla="*/ 945396 w 9345478"/>
                <a:gd name="connsiteY13" fmla="*/ 3332136 h 4974956"/>
                <a:gd name="connsiteX14" fmla="*/ 774915 w 9345478"/>
                <a:gd name="connsiteY14" fmla="*/ 3704095 h 4974956"/>
                <a:gd name="connsiteX15" fmla="*/ 1053884 w 9345478"/>
                <a:gd name="connsiteY15" fmla="*/ 3983065 h 4974956"/>
                <a:gd name="connsiteX16" fmla="*/ 1875295 w 9345478"/>
                <a:gd name="connsiteY16" fmla="*/ 3890075 h 4974956"/>
                <a:gd name="connsiteX17" fmla="*/ 2433234 w 9345478"/>
                <a:gd name="connsiteY17" fmla="*/ 3533614 h 4974956"/>
                <a:gd name="connsiteX18" fmla="*/ 2433234 w 9345478"/>
                <a:gd name="connsiteY18" fmla="*/ 4974956 h 4974956"/>
                <a:gd name="connsiteX19" fmla="*/ 3223647 w 9345478"/>
                <a:gd name="connsiteY19" fmla="*/ 4819973 h 4974956"/>
                <a:gd name="connsiteX20" fmla="*/ 3223647 w 9345478"/>
                <a:gd name="connsiteY20" fmla="*/ 3564610 h 4974956"/>
                <a:gd name="connsiteX21" fmla="*/ 3657600 w 9345478"/>
                <a:gd name="connsiteY21" fmla="*/ 3952068 h 4974956"/>
                <a:gd name="connsiteX22" fmla="*/ 4060556 w 9345478"/>
                <a:gd name="connsiteY22" fmla="*/ 3502617 h 4974956"/>
                <a:gd name="connsiteX23" fmla="*/ 4215539 w 9345478"/>
                <a:gd name="connsiteY23" fmla="*/ 3704095 h 4974956"/>
                <a:gd name="connsiteX24" fmla="*/ 4850969 w 9345478"/>
                <a:gd name="connsiteY24" fmla="*/ 3564610 h 4974956"/>
                <a:gd name="connsiteX25" fmla="*/ 4990454 w 9345478"/>
                <a:gd name="connsiteY25" fmla="*/ 3704095 h 4974956"/>
                <a:gd name="connsiteX26" fmla="*/ 4788976 w 9345478"/>
                <a:gd name="connsiteY26" fmla="*/ 4339526 h 4974956"/>
                <a:gd name="connsiteX27" fmla="*/ 5129939 w 9345478"/>
                <a:gd name="connsiteY27" fmla="*/ 4556502 h 4974956"/>
                <a:gd name="connsiteX28" fmla="*/ 5315918 w 9345478"/>
                <a:gd name="connsiteY28" fmla="*/ 4432516 h 4974956"/>
                <a:gd name="connsiteX29" fmla="*/ 5734373 w 9345478"/>
                <a:gd name="connsiteY29" fmla="*/ 4510007 h 4974956"/>
                <a:gd name="connsiteX30" fmla="*/ 6168325 w 9345478"/>
                <a:gd name="connsiteY30" fmla="*/ 4370522 h 4974956"/>
                <a:gd name="connsiteX31" fmla="*/ 6524786 w 9345478"/>
                <a:gd name="connsiteY31" fmla="*/ 4479010 h 4974956"/>
                <a:gd name="connsiteX32" fmla="*/ 7067227 w 9345478"/>
                <a:gd name="connsiteY32" fmla="*/ 4401519 h 4974956"/>
                <a:gd name="connsiteX33" fmla="*/ 7361695 w 9345478"/>
                <a:gd name="connsiteY33" fmla="*/ 4448014 h 4974956"/>
                <a:gd name="connsiteX34" fmla="*/ 7547674 w 9345478"/>
                <a:gd name="connsiteY34" fmla="*/ 4293031 h 4974956"/>
                <a:gd name="connsiteX35" fmla="*/ 7733654 w 9345478"/>
                <a:gd name="connsiteY35" fmla="*/ 4510007 h 4974956"/>
                <a:gd name="connsiteX36" fmla="*/ 8384583 w 9345478"/>
                <a:gd name="connsiteY36" fmla="*/ 4494509 h 4974956"/>
                <a:gd name="connsiteX37" fmla="*/ 8462074 w 9345478"/>
                <a:gd name="connsiteY37" fmla="*/ 4386021 h 4974956"/>
                <a:gd name="connsiteX38" fmla="*/ 8725545 w 9345478"/>
                <a:gd name="connsiteY38" fmla="*/ 4401519 h 4974956"/>
                <a:gd name="connsiteX39" fmla="*/ 8896027 w 9345478"/>
                <a:gd name="connsiteY39" fmla="*/ 4401519 h 4974956"/>
                <a:gd name="connsiteX40" fmla="*/ 9345478 w 9345478"/>
                <a:gd name="connsiteY40" fmla="*/ 4029560 h 4974956"/>
                <a:gd name="connsiteX41" fmla="*/ 8927023 w 9345478"/>
                <a:gd name="connsiteY41" fmla="*/ 3502617 h 4974956"/>
                <a:gd name="connsiteX42" fmla="*/ 9345478 w 9345478"/>
                <a:gd name="connsiteY42" fmla="*/ 3192651 h 4974956"/>
                <a:gd name="connsiteX43" fmla="*/ 9035512 w 9345478"/>
                <a:gd name="connsiteY43" fmla="*/ 2758699 h 4974956"/>
                <a:gd name="connsiteX44" fmla="*/ 9035512 w 9345478"/>
                <a:gd name="connsiteY44" fmla="*/ 1689316 h 4974956"/>
                <a:gd name="connsiteX45" fmla="*/ 8570562 w 9345478"/>
                <a:gd name="connsiteY45" fmla="*/ 1177871 h 4974956"/>
                <a:gd name="connsiteX46" fmla="*/ 8012623 w 9345478"/>
                <a:gd name="connsiteY46" fmla="*/ 1379349 h 4974956"/>
                <a:gd name="connsiteX47" fmla="*/ 7640664 w 9345478"/>
                <a:gd name="connsiteY47" fmla="*/ 1069383 h 4974956"/>
                <a:gd name="connsiteX48" fmla="*/ 7470183 w 9345478"/>
                <a:gd name="connsiteY48" fmla="*/ 1270861 h 4974956"/>
                <a:gd name="connsiteX49" fmla="*/ 6462793 w 9345478"/>
                <a:gd name="connsiteY49" fmla="*/ 1270861 h 4974956"/>
                <a:gd name="connsiteX50" fmla="*/ 6292312 w 9345478"/>
                <a:gd name="connsiteY50" fmla="*/ 1100380 h 4974956"/>
                <a:gd name="connsiteX51" fmla="*/ 6292312 w 9345478"/>
                <a:gd name="connsiteY51" fmla="*/ 573438 h 4974956"/>
                <a:gd name="connsiteX52" fmla="*/ 5951349 w 9345478"/>
                <a:gd name="connsiteY52" fmla="*/ 77492 h 4974956"/>
                <a:gd name="connsiteX53" fmla="*/ 5145437 w 9345478"/>
                <a:gd name="connsiteY53" fmla="*/ 15499 h 4974956"/>
                <a:gd name="connsiteX54" fmla="*/ 4866467 w 9345478"/>
                <a:gd name="connsiteY54" fmla="*/ 387458 h 4974956"/>
                <a:gd name="connsiteX55" fmla="*/ 4324027 w 9345478"/>
                <a:gd name="connsiteY55" fmla="*/ 30997 h 4974956"/>
                <a:gd name="connsiteX56" fmla="*/ 3781586 w 9345478"/>
                <a:gd name="connsiteY56" fmla="*/ 0 h 4974956"/>
                <a:gd name="connsiteX57" fmla="*/ 3595606 w 9345478"/>
                <a:gd name="connsiteY57" fmla="*/ 325465 h 4974956"/>
                <a:gd name="connsiteX58" fmla="*/ 3161654 w 9345478"/>
                <a:gd name="connsiteY58" fmla="*/ 635431 h 4974956"/>
                <a:gd name="connsiteX59" fmla="*/ 3270142 w 9345478"/>
                <a:gd name="connsiteY59" fmla="*/ 929899 h 4974956"/>
                <a:gd name="connsiteX60" fmla="*/ 2619213 w 9345478"/>
                <a:gd name="connsiteY60" fmla="*/ 1053885 h 4974956"/>
                <a:gd name="connsiteX61" fmla="*/ 1937288 w 9345478"/>
                <a:gd name="connsiteY61" fmla="*/ 867905 h 4974956"/>
                <a:gd name="connsiteX62" fmla="*/ 1518834 w 9345478"/>
                <a:gd name="connsiteY62" fmla="*/ 945397 h 4974956"/>
                <a:gd name="connsiteX63" fmla="*/ 1348352 w 9345478"/>
                <a:gd name="connsiteY63" fmla="*/ 1193370 h 4974956"/>
                <a:gd name="connsiteX0-1" fmla="*/ 1348352 w 9345478"/>
                <a:gd name="connsiteY0-2" fmla="*/ 1193370 h 4974956"/>
                <a:gd name="connsiteX1-3" fmla="*/ 883403 w 9345478"/>
                <a:gd name="connsiteY1-4" fmla="*/ 836909 h 4974956"/>
                <a:gd name="connsiteX2-5" fmla="*/ 340962 w 9345478"/>
                <a:gd name="connsiteY2-6" fmla="*/ 1038387 h 4974956"/>
                <a:gd name="connsiteX3-7" fmla="*/ 0 w 9345478"/>
                <a:gd name="connsiteY3-8" fmla="*/ 1410346 h 4974956"/>
                <a:gd name="connsiteX4-9" fmla="*/ 340962 w 9345478"/>
                <a:gd name="connsiteY4-10" fmla="*/ 1704814 h 4974956"/>
                <a:gd name="connsiteX5-11" fmla="*/ 635430 w 9345478"/>
                <a:gd name="connsiteY5-12" fmla="*/ 1565329 h 4974956"/>
                <a:gd name="connsiteX6-13" fmla="*/ 666427 w 9345478"/>
                <a:gd name="connsiteY6-14" fmla="*/ 1720312 h 4974956"/>
                <a:gd name="connsiteX7-15" fmla="*/ 464949 w 9345478"/>
                <a:gd name="connsiteY7-16" fmla="*/ 2231756 h 4974956"/>
                <a:gd name="connsiteX8-17" fmla="*/ 15498 w 9345478"/>
                <a:gd name="connsiteY8-18" fmla="*/ 2619214 h 4974956"/>
                <a:gd name="connsiteX9-19" fmla="*/ 15498 w 9345478"/>
                <a:gd name="connsiteY9-20" fmla="*/ 3022170 h 4974956"/>
                <a:gd name="connsiteX10-21" fmla="*/ 1069383 w 9345478"/>
                <a:gd name="connsiteY10-22" fmla="*/ 3022170 h 4974956"/>
                <a:gd name="connsiteX11-23" fmla="*/ 1441342 w 9345478"/>
                <a:gd name="connsiteY11-24" fmla="*/ 3254644 h 4974956"/>
                <a:gd name="connsiteX12-25" fmla="*/ 1441342 w 9345478"/>
                <a:gd name="connsiteY12-26" fmla="*/ 3378631 h 4974956"/>
                <a:gd name="connsiteX13-27" fmla="*/ 945396 w 9345478"/>
                <a:gd name="connsiteY13-28" fmla="*/ 3332136 h 4974956"/>
                <a:gd name="connsiteX14-29" fmla="*/ 774915 w 9345478"/>
                <a:gd name="connsiteY14-30" fmla="*/ 3704095 h 4974956"/>
                <a:gd name="connsiteX15-31" fmla="*/ 1053884 w 9345478"/>
                <a:gd name="connsiteY15-32" fmla="*/ 3983065 h 4974956"/>
                <a:gd name="connsiteX16-33" fmla="*/ 1875295 w 9345478"/>
                <a:gd name="connsiteY16-34" fmla="*/ 3890075 h 4974956"/>
                <a:gd name="connsiteX17-35" fmla="*/ 2433234 w 9345478"/>
                <a:gd name="connsiteY17-36" fmla="*/ 3533614 h 4974956"/>
                <a:gd name="connsiteX18-37" fmla="*/ 2433234 w 9345478"/>
                <a:gd name="connsiteY18-38" fmla="*/ 4974956 h 4974956"/>
                <a:gd name="connsiteX19-39" fmla="*/ 3223647 w 9345478"/>
                <a:gd name="connsiteY19-40" fmla="*/ 4819973 h 4974956"/>
                <a:gd name="connsiteX20-41" fmla="*/ 3223647 w 9345478"/>
                <a:gd name="connsiteY20-42" fmla="*/ 3564610 h 4974956"/>
                <a:gd name="connsiteX21-43" fmla="*/ 3657600 w 9345478"/>
                <a:gd name="connsiteY21-44" fmla="*/ 3952068 h 4974956"/>
                <a:gd name="connsiteX22-45" fmla="*/ 4060556 w 9345478"/>
                <a:gd name="connsiteY22-46" fmla="*/ 3502617 h 4974956"/>
                <a:gd name="connsiteX23-47" fmla="*/ 4215539 w 9345478"/>
                <a:gd name="connsiteY23-48" fmla="*/ 3704095 h 4974956"/>
                <a:gd name="connsiteX24-49" fmla="*/ 4850969 w 9345478"/>
                <a:gd name="connsiteY24-50" fmla="*/ 3564610 h 4974956"/>
                <a:gd name="connsiteX25-51" fmla="*/ 4990454 w 9345478"/>
                <a:gd name="connsiteY25-52" fmla="*/ 3704095 h 4974956"/>
                <a:gd name="connsiteX26-53" fmla="*/ 4788976 w 9345478"/>
                <a:gd name="connsiteY26-54" fmla="*/ 4339526 h 4974956"/>
                <a:gd name="connsiteX27-55" fmla="*/ 5129939 w 9345478"/>
                <a:gd name="connsiteY27-56" fmla="*/ 4556502 h 4974956"/>
                <a:gd name="connsiteX28-57" fmla="*/ 5315918 w 9345478"/>
                <a:gd name="connsiteY28-58" fmla="*/ 4432516 h 4974956"/>
                <a:gd name="connsiteX29-59" fmla="*/ 5734373 w 9345478"/>
                <a:gd name="connsiteY29-60" fmla="*/ 4510007 h 4974956"/>
                <a:gd name="connsiteX30-61" fmla="*/ 6168325 w 9345478"/>
                <a:gd name="connsiteY30-62" fmla="*/ 4370522 h 4974956"/>
                <a:gd name="connsiteX31-63" fmla="*/ 6524786 w 9345478"/>
                <a:gd name="connsiteY31-64" fmla="*/ 4479010 h 4974956"/>
                <a:gd name="connsiteX32-65" fmla="*/ 7067227 w 9345478"/>
                <a:gd name="connsiteY32-66" fmla="*/ 4401519 h 4974956"/>
                <a:gd name="connsiteX33-67" fmla="*/ 7361695 w 9345478"/>
                <a:gd name="connsiteY33-68" fmla="*/ 4448014 h 4974956"/>
                <a:gd name="connsiteX34-69" fmla="*/ 7547674 w 9345478"/>
                <a:gd name="connsiteY34-70" fmla="*/ 4293031 h 4974956"/>
                <a:gd name="connsiteX35-71" fmla="*/ 7733654 w 9345478"/>
                <a:gd name="connsiteY35-72" fmla="*/ 4510007 h 4974956"/>
                <a:gd name="connsiteX36-73" fmla="*/ 8384583 w 9345478"/>
                <a:gd name="connsiteY36-74" fmla="*/ 4494509 h 4974956"/>
                <a:gd name="connsiteX37-75" fmla="*/ 8462074 w 9345478"/>
                <a:gd name="connsiteY37-76" fmla="*/ 4386021 h 4974956"/>
                <a:gd name="connsiteX38-77" fmla="*/ 8725545 w 9345478"/>
                <a:gd name="connsiteY38-78" fmla="*/ 4401519 h 4974956"/>
                <a:gd name="connsiteX39-79" fmla="*/ 8896027 w 9345478"/>
                <a:gd name="connsiteY39-80" fmla="*/ 4401519 h 4974956"/>
                <a:gd name="connsiteX40-81" fmla="*/ 9345478 w 9345478"/>
                <a:gd name="connsiteY40-82" fmla="*/ 4029560 h 4974956"/>
                <a:gd name="connsiteX41-83" fmla="*/ 8927023 w 9345478"/>
                <a:gd name="connsiteY41-84" fmla="*/ 3502617 h 4974956"/>
                <a:gd name="connsiteX42-85" fmla="*/ 9345478 w 9345478"/>
                <a:gd name="connsiteY42-86" fmla="*/ 3192651 h 4974956"/>
                <a:gd name="connsiteX43-87" fmla="*/ 9035512 w 9345478"/>
                <a:gd name="connsiteY43-88" fmla="*/ 2758699 h 4974956"/>
                <a:gd name="connsiteX44-89" fmla="*/ 9035512 w 9345478"/>
                <a:gd name="connsiteY44-90" fmla="*/ 1689316 h 4974956"/>
                <a:gd name="connsiteX45-91" fmla="*/ 8570562 w 9345478"/>
                <a:gd name="connsiteY45-92" fmla="*/ 1177871 h 4974956"/>
                <a:gd name="connsiteX46-93" fmla="*/ 8012623 w 9345478"/>
                <a:gd name="connsiteY46-94" fmla="*/ 1379349 h 4974956"/>
                <a:gd name="connsiteX47-95" fmla="*/ 7640664 w 9345478"/>
                <a:gd name="connsiteY47-96" fmla="*/ 1069383 h 4974956"/>
                <a:gd name="connsiteX48-97" fmla="*/ 7470183 w 9345478"/>
                <a:gd name="connsiteY48-98" fmla="*/ 1270861 h 4974956"/>
                <a:gd name="connsiteX49-99" fmla="*/ 6462793 w 9345478"/>
                <a:gd name="connsiteY49-100" fmla="*/ 1270861 h 4974956"/>
                <a:gd name="connsiteX50-101" fmla="*/ 6292312 w 9345478"/>
                <a:gd name="connsiteY50-102" fmla="*/ 1100380 h 4974956"/>
                <a:gd name="connsiteX51-103" fmla="*/ 6478291 w 9345478"/>
                <a:gd name="connsiteY51-104" fmla="*/ 526943 h 4974956"/>
                <a:gd name="connsiteX52-105" fmla="*/ 5951349 w 9345478"/>
                <a:gd name="connsiteY52-106" fmla="*/ 77492 h 4974956"/>
                <a:gd name="connsiteX53-107" fmla="*/ 5145437 w 9345478"/>
                <a:gd name="connsiteY53-108" fmla="*/ 15499 h 4974956"/>
                <a:gd name="connsiteX54-109" fmla="*/ 4866467 w 9345478"/>
                <a:gd name="connsiteY54-110" fmla="*/ 387458 h 4974956"/>
                <a:gd name="connsiteX55-111" fmla="*/ 4324027 w 9345478"/>
                <a:gd name="connsiteY55-112" fmla="*/ 30997 h 4974956"/>
                <a:gd name="connsiteX56-113" fmla="*/ 3781586 w 9345478"/>
                <a:gd name="connsiteY56-114" fmla="*/ 0 h 4974956"/>
                <a:gd name="connsiteX57-115" fmla="*/ 3595606 w 9345478"/>
                <a:gd name="connsiteY57-116" fmla="*/ 325465 h 4974956"/>
                <a:gd name="connsiteX58-117" fmla="*/ 3161654 w 9345478"/>
                <a:gd name="connsiteY58-118" fmla="*/ 635431 h 4974956"/>
                <a:gd name="connsiteX59-119" fmla="*/ 3270142 w 9345478"/>
                <a:gd name="connsiteY59-120" fmla="*/ 929899 h 4974956"/>
                <a:gd name="connsiteX60-121" fmla="*/ 2619213 w 9345478"/>
                <a:gd name="connsiteY60-122" fmla="*/ 1053885 h 4974956"/>
                <a:gd name="connsiteX61-123" fmla="*/ 1937288 w 9345478"/>
                <a:gd name="connsiteY61-124" fmla="*/ 867905 h 4974956"/>
                <a:gd name="connsiteX62-125" fmla="*/ 1518834 w 9345478"/>
                <a:gd name="connsiteY62-126" fmla="*/ 945397 h 4974956"/>
                <a:gd name="connsiteX63-127" fmla="*/ 1348352 w 9345478"/>
                <a:gd name="connsiteY63-128" fmla="*/ 1193370 h 4974956"/>
                <a:gd name="connsiteX0-129" fmla="*/ 1348352 w 9345478"/>
                <a:gd name="connsiteY0-130" fmla="*/ 1177871 h 4959457"/>
                <a:gd name="connsiteX1-131" fmla="*/ 883403 w 9345478"/>
                <a:gd name="connsiteY1-132" fmla="*/ 821410 h 4959457"/>
                <a:gd name="connsiteX2-133" fmla="*/ 340962 w 9345478"/>
                <a:gd name="connsiteY2-134" fmla="*/ 1022888 h 4959457"/>
                <a:gd name="connsiteX3-135" fmla="*/ 0 w 9345478"/>
                <a:gd name="connsiteY3-136" fmla="*/ 1394847 h 4959457"/>
                <a:gd name="connsiteX4-137" fmla="*/ 340962 w 9345478"/>
                <a:gd name="connsiteY4-138" fmla="*/ 1689315 h 4959457"/>
                <a:gd name="connsiteX5-139" fmla="*/ 635430 w 9345478"/>
                <a:gd name="connsiteY5-140" fmla="*/ 1549830 h 4959457"/>
                <a:gd name="connsiteX6-141" fmla="*/ 666427 w 9345478"/>
                <a:gd name="connsiteY6-142" fmla="*/ 1704813 h 4959457"/>
                <a:gd name="connsiteX7-143" fmla="*/ 464949 w 9345478"/>
                <a:gd name="connsiteY7-144" fmla="*/ 2216257 h 4959457"/>
                <a:gd name="connsiteX8-145" fmla="*/ 15498 w 9345478"/>
                <a:gd name="connsiteY8-146" fmla="*/ 2603715 h 4959457"/>
                <a:gd name="connsiteX9-147" fmla="*/ 15498 w 9345478"/>
                <a:gd name="connsiteY9-148" fmla="*/ 3006671 h 4959457"/>
                <a:gd name="connsiteX10-149" fmla="*/ 1069383 w 9345478"/>
                <a:gd name="connsiteY10-150" fmla="*/ 3006671 h 4959457"/>
                <a:gd name="connsiteX11-151" fmla="*/ 1441342 w 9345478"/>
                <a:gd name="connsiteY11-152" fmla="*/ 3239145 h 4959457"/>
                <a:gd name="connsiteX12-153" fmla="*/ 1441342 w 9345478"/>
                <a:gd name="connsiteY12-154" fmla="*/ 3363132 h 4959457"/>
                <a:gd name="connsiteX13-155" fmla="*/ 945396 w 9345478"/>
                <a:gd name="connsiteY13-156" fmla="*/ 3316637 h 4959457"/>
                <a:gd name="connsiteX14-157" fmla="*/ 774915 w 9345478"/>
                <a:gd name="connsiteY14-158" fmla="*/ 3688596 h 4959457"/>
                <a:gd name="connsiteX15-159" fmla="*/ 1053884 w 9345478"/>
                <a:gd name="connsiteY15-160" fmla="*/ 3967566 h 4959457"/>
                <a:gd name="connsiteX16-161" fmla="*/ 1875295 w 9345478"/>
                <a:gd name="connsiteY16-162" fmla="*/ 3874576 h 4959457"/>
                <a:gd name="connsiteX17-163" fmla="*/ 2433234 w 9345478"/>
                <a:gd name="connsiteY17-164" fmla="*/ 3518115 h 4959457"/>
                <a:gd name="connsiteX18-165" fmla="*/ 2433234 w 9345478"/>
                <a:gd name="connsiteY18-166" fmla="*/ 4959457 h 4959457"/>
                <a:gd name="connsiteX19-167" fmla="*/ 3223647 w 9345478"/>
                <a:gd name="connsiteY19-168" fmla="*/ 4804474 h 4959457"/>
                <a:gd name="connsiteX20-169" fmla="*/ 3223647 w 9345478"/>
                <a:gd name="connsiteY20-170" fmla="*/ 3549111 h 4959457"/>
                <a:gd name="connsiteX21-171" fmla="*/ 3657600 w 9345478"/>
                <a:gd name="connsiteY21-172" fmla="*/ 3936569 h 4959457"/>
                <a:gd name="connsiteX22-173" fmla="*/ 4060556 w 9345478"/>
                <a:gd name="connsiteY22-174" fmla="*/ 3487118 h 4959457"/>
                <a:gd name="connsiteX23-175" fmla="*/ 4215539 w 9345478"/>
                <a:gd name="connsiteY23-176" fmla="*/ 3688596 h 4959457"/>
                <a:gd name="connsiteX24-177" fmla="*/ 4850969 w 9345478"/>
                <a:gd name="connsiteY24-178" fmla="*/ 3549111 h 4959457"/>
                <a:gd name="connsiteX25-179" fmla="*/ 4990454 w 9345478"/>
                <a:gd name="connsiteY25-180" fmla="*/ 3688596 h 4959457"/>
                <a:gd name="connsiteX26-181" fmla="*/ 4788976 w 9345478"/>
                <a:gd name="connsiteY26-182" fmla="*/ 4324027 h 4959457"/>
                <a:gd name="connsiteX27-183" fmla="*/ 5129939 w 9345478"/>
                <a:gd name="connsiteY27-184" fmla="*/ 4541003 h 4959457"/>
                <a:gd name="connsiteX28-185" fmla="*/ 5315918 w 9345478"/>
                <a:gd name="connsiteY28-186" fmla="*/ 4417017 h 4959457"/>
                <a:gd name="connsiteX29-187" fmla="*/ 5734373 w 9345478"/>
                <a:gd name="connsiteY29-188" fmla="*/ 4494508 h 4959457"/>
                <a:gd name="connsiteX30-189" fmla="*/ 6168325 w 9345478"/>
                <a:gd name="connsiteY30-190" fmla="*/ 4355023 h 4959457"/>
                <a:gd name="connsiteX31-191" fmla="*/ 6524786 w 9345478"/>
                <a:gd name="connsiteY31-192" fmla="*/ 4463511 h 4959457"/>
                <a:gd name="connsiteX32-193" fmla="*/ 7067227 w 9345478"/>
                <a:gd name="connsiteY32-194" fmla="*/ 4386020 h 4959457"/>
                <a:gd name="connsiteX33-195" fmla="*/ 7361695 w 9345478"/>
                <a:gd name="connsiteY33-196" fmla="*/ 4432515 h 4959457"/>
                <a:gd name="connsiteX34-197" fmla="*/ 7547674 w 9345478"/>
                <a:gd name="connsiteY34-198" fmla="*/ 4277532 h 4959457"/>
                <a:gd name="connsiteX35-199" fmla="*/ 7733654 w 9345478"/>
                <a:gd name="connsiteY35-200" fmla="*/ 4494508 h 4959457"/>
                <a:gd name="connsiteX36-201" fmla="*/ 8384583 w 9345478"/>
                <a:gd name="connsiteY36-202" fmla="*/ 4479010 h 4959457"/>
                <a:gd name="connsiteX37-203" fmla="*/ 8462074 w 9345478"/>
                <a:gd name="connsiteY37-204" fmla="*/ 4370522 h 4959457"/>
                <a:gd name="connsiteX38-205" fmla="*/ 8725545 w 9345478"/>
                <a:gd name="connsiteY38-206" fmla="*/ 4386020 h 4959457"/>
                <a:gd name="connsiteX39-207" fmla="*/ 8896027 w 9345478"/>
                <a:gd name="connsiteY39-208" fmla="*/ 4386020 h 4959457"/>
                <a:gd name="connsiteX40-209" fmla="*/ 9345478 w 9345478"/>
                <a:gd name="connsiteY40-210" fmla="*/ 4014061 h 4959457"/>
                <a:gd name="connsiteX41-211" fmla="*/ 8927023 w 9345478"/>
                <a:gd name="connsiteY41-212" fmla="*/ 3487118 h 4959457"/>
                <a:gd name="connsiteX42-213" fmla="*/ 9345478 w 9345478"/>
                <a:gd name="connsiteY42-214" fmla="*/ 3177152 h 4959457"/>
                <a:gd name="connsiteX43-215" fmla="*/ 9035512 w 9345478"/>
                <a:gd name="connsiteY43-216" fmla="*/ 2743200 h 4959457"/>
                <a:gd name="connsiteX44-217" fmla="*/ 9035512 w 9345478"/>
                <a:gd name="connsiteY44-218" fmla="*/ 1673817 h 4959457"/>
                <a:gd name="connsiteX45-219" fmla="*/ 8570562 w 9345478"/>
                <a:gd name="connsiteY45-220" fmla="*/ 1162372 h 4959457"/>
                <a:gd name="connsiteX46-221" fmla="*/ 8012623 w 9345478"/>
                <a:gd name="connsiteY46-222" fmla="*/ 1363850 h 4959457"/>
                <a:gd name="connsiteX47-223" fmla="*/ 7640664 w 9345478"/>
                <a:gd name="connsiteY47-224" fmla="*/ 1053884 h 4959457"/>
                <a:gd name="connsiteX48-225" fmla="*/ 7470183 w 9345478"/>
                <a:gd name="connsiteY48-226" fmla="*/ 1255362 h 4959457"/>
                <a:gd name="connsiteX49-227" fmla="*/ 6462793 w 9345478"/>
                <a:gd name="connsiteY49-228" fmla="*/ 1255362 h 4959457"/>
                <a:gd name="connsiteX50-229" fmla="*/ 6292312 w 9345478"/>
                <a:gd name="connsiteY50-230" fmla="*/ 1084881 h 4959457"/>
                <a:gd name="connsiteX51-231" fmla="*/ 6478291 w 9345478"/>
                <a:gd name="connsiteY51-232" fmla="*/ 511444 h 4959457"/>
                <a:gd name="connsiteX52-233" fmla="*/ 5951349 w 9345478"/>
                <a:gd name="connsiteY52-234" fmla="*/ 61993 h 4959457"/>
                <a:gd name="connsiteX53-235" fmla="*/ 5145437 w 9345478"/>
                <a:gd name="connsiteY53-236" fmla="*/ 0 h 4959457"/>
                <a:gd name="connsiteX54-237" fmla="*/ 4866467 w 9345478"/>
                <a:gd name="connsiteY54-238" fmla="*/ 371959 h 4959457"/>
                <a:gd name="connsiteX55-239" fmla="*/ 4324027 w 9345478"/>
                <a:gd name="connsiteY55-240" fmla="*/ 15498 h 4959457"/>
                <a:gd name="connsiteX56-241" fmla="*/ 3551675 w 9345478"/>
                <a:gd name="connsiteY56-242" fmla="*/ 329367 h 4959457"/>
                <a:gd name="connsiteX57-243" fmla="*/ 3595606 w 9345478"/>
                <a:gd name="connsiteY57-244" fmla="*/ 309966 h 4959457"/>
                <a:gd name="connsiteX58-245" fmla="*/ 3161654 w 9345478"/>
                <a:gd name="connsiteY58-246" fmla="*/ 619932 h 4959457"/>
                <a:gd name="connsiteX59-247" fmla="*/ 3270142 w 9345478"/>
                <a:gd name="connsiteY59-248" fmla="*/ 914400 h 4959457"/>
                <a:gd name="connsiteX60-249" fmla="*/ 2619213 w 9345478"/>
                <a:gd name="connsiteY60-250" fmla="*/ 1038386 h 4959457"/>
                <a:gd name="connsiteX61-251" fmla="*/ 1937288 w 9345478"/>
                <a:gd name="connsiteY61-252" fmla="*/ 852406 h 4959457"/>
                <a:gd name="connsiteX62-253" fmla="*/ 1518834 w 9345478"/>
                <a:gd name="connsiteY62-254" fmla="*/ 929898 h 4959457"/>
                <a:gd name="connsiteX63-255" fmla="*/ 1348352 w 9345478"/>
                <a:gd name="connsiteY63-256" fmla="*/ 1177871 h 4959457"/>
                <a:gd name="connsiteX0-257" fmla="*/ 1348352 w 9345478"/>
                <a:gd name="connsiteY0-258" fmla="*/ 1177871 h 4959457"/>
                <a:gd name="connsiteX1-259" fmla="*/ 883403 w 9345478"/>
                <a:gd name="connsiteY1-260" fmla="*/ 821410 h 4959457"/>
                <a:gd name="connsiteX2-261" fmla="*/ 340962 w 9345478"/>
                <a:gd name="connsiteY2-262" fmla="*/ 1022888 h 4959457"/>
                <a:gd name="connsiteX3-263" fmla="*/ 0 w 9345478"/>
                <a:gd name="connsiteY3-264" fmla="*/ 1394847 h 4959457"/>
                <a:gd name="connsiteX4-265" fmla="*/ 340962 w 9345478"/>
                <a:gd name="connsiteY4-266" fmla="*/ 1689315 h 4959457"/>
                <a:gd name="connsiteX5-267" fmla="*/ 635430 w 9345478"/>
                <a:gd name="connsiteY5-268" fmla="*/ 1549830 h 4959457"/>
                <a:gd name="connsiteX6-269" fmla="*/ 666427 w 9345478"/>
                <a:gd name="connsiteY6-270" fmla="*/ 1704813 h 4959457"/>
                <a:gd name="connsiteX7-271" fmla="*/ 464949 w 9345478"/>
                <a:gd name="connsiteY7-272" fmla="*/ 2216257 h 4959457"/>
                <a:gd name="connsiteX8-273" fmla="*/ 15498 w 9345478"/>
                <a:gd name="connsiteY8-274" fmla="*/ 2603715 h 4959457"/>
                <a:gd name="connsiteX9-275" fmla="*/ 15498 w 9345478"/>
                <a:gd name="connsiteY9-276" fmla="*/ 3006671 h 4959457"/>
                <a:gd name="connsiteX10-277" fmla="*/ 1069383 w 9345478"/>
                <a:gd name="connsiteY10-278" fmla="*/ 3006671 h 4959457"/>
                <a:gd name="connsiteX11-279" fmla="*/ 1441342 w 9345478"/>
                <a:gd name="connsiteY11-280" fmla="*/ 3239145 h 4959457"/>
                <a:gd name="connsiteX12-281" fmla="*/ 1441342 w 9345478"/>
                <a:gd name="connsiteY12-282" fmla="*/ 3363132 h 4959457"/>
                <a:gd name="connsiteX13-283" fmla="*/ 945396 w 9345478"/>
                <a:gd name="connsiteY13-284" fmla="*/ 3316637 h 4959457"/>
                <a:gd name="connsiteX14-285" fmla="*/ 774915 w 9345478"/>
                <a:gd name="connsiteY14-286" fmla="*/ 3688596 h 4959457"/>
                <a:gd name="connsiteX15-287" fmla="*/ 1053884 w 9345478"/>
                <a:gd name="connsiteY15-288" fmla="*/ 3967566 h 4959457"/>
                <a:gd name="connsiteX16-289" fmla="*/ 1875295 w 9345478"/>
                <a:gd name="connsiteY16-290" fmla="*/ 3874576 h 4959457"/>
                <a:gd name="connsiteX17-291" fmla="*/ 2433234 w 9345478"/>
                <a:gd name="connsiteY17-292" fmla="*/ 3518115 h 4959457"/>
                <a:gd name="connsiteX18-293" fmla="*/ 2433234 w 9345478"/>
                <a:gd name="connsiteY18-294" fmla="*/ 4959457 h 4959457"/>
                <a:gd name="connsiteX19-295" fmla="*/ 3223647 w 9345478"/>
                <a:gd name="connsiteY19-296" fmla="*/ 4804474 h 4959457"/>
                <a:gd name="connsiteX20-297" fmla="*/ 3223647 w 9345478"/>
                <a:gd name="connsiteY20-298" fmla="*/ 3549111 h 4959457"/>
                <a:gd name="connsiteX21-299" fmla="*/ 3657600 w 9345478"/>
                <a:gd name="connsiteY21-300" fmla="*/ 3936569 h 4959457"/>
                <a:gd name="connsiteX22-301" fmla="*/ 4060556 w 9345478"/>
                <a:gd name="connsiteY22-302" fmla="*/ 3487118 h 4959457"/>
                <a:gd name="connsiteX23-303" fmla="*/ 4215539 w 9345478"/>
                <a:gd name="connsiteY23-304" fmla="*/ 3688596 h 4959457"/>
                <a:gd name="connsiteX24-305" fmla="*/ 4850969 w 9345478"/>
                <a:gd name="connsiteY24-306" fmla="*/ 3549111 h 4959457"/>
                <a:gd name="connsiteX25-307" fmla="*/ 4990454 w 9345478"/>
                <a:gd name="connsiteY25-308" fmla="*/ 3688596 h 4959457"/>
                <a:gd name="connsiteX26-309" fmla="*/ 4788976 w 9345478"/>
                <a:gd name="connsiteY26-310" fmla="*/ 4324027 h 4959457"/>
                <a:gd name="connsiteX27-311" fmla="*/ 5129939 w 9345478"/>
                <a:gd name="connsiteY27-312" fmla="*/ 4541003 h 4959457"/>
                <a:gd name="connsiteX28-313" fmla="*/ 5315918 w 9345478"/>
                <a:gd name="connsiteY28-314" fmla="*/ 4417017 h 4959457"/>
                <a:gd name="connsiteX29-315" fmla="*/ 5734373 w 9345478"/>
                <a:gd name="connsiteY29-316" fmla="*/ 4494508 h 4959457"/>
                <a:gd name="connsiteX30-317" fmla="*/ 6168325 w 9345478"/>
                <a:gd name="connsiteY30-318" fmla="*/ 4355023 h 4959457"/>
                <a:gd name="connsiteX31-319" fmla="*/ 6524786 w 9345478"/>
                <a:gd name="connsiteY31-320" fmla="*/ 4463511 h 4959457"/>
                <a:gd name="connsiteX32-321" fmla="*/ 7067227 w 9345478"/>
                <a:gd name="connsiteY32-322" fmla="*/ 4386020 h 4959457"/>
                <a:gd name="connsiteX33-323" fmla="*/ 7361695 w 9345478"/>
                <a:gd name="connsiteY33-324" fmla="*/ 4432515 h 4959457"/>
                <a:gd name="connsiteX34-325" fmla="*/ 7547674 w 9345478"/>
                <a:gd name="connsiteY34-326" fmla="*/ 4277532 h 4959457"/>
                <a:gd name="connsiteX35-327" fmla="*/ 7733654 w 9345478"/>
                <a:gd name="connsiteY35-328" fmla="*/ 4494508 h 4959457"/>
                <a:gd name="connsiteX36-329" fmla="*/ 8384583 w 9345478"/>
                <a:gd name="connsiteY36-330" fmla="*/ 4479010 h 4959457"/>
                <a:gd name="connsiteX37-331" fmla="*/ 8462074 w 9345478"/>
                <a:gd name="connsiteY37-332" fmla="*/ 4370522 h 4959457"/>
                <a:gd name="connsiteX38-333" fmla="*/ 8725545 w 9345478"/>
                <a:gd name="connsiteY38-334" fmla="*/ 4386020 h 4959457"/>
                <a:gd name="connsiteX39-335" fmla="*/ 8896027 w 9345478"/>
                <a:gd name="connsiteY39-336" fmla="*/ 4386020 h 4959457"/>
                <a:gd name="connsiteX40-337" fmla="*/ 9345478 w 9345478"/>
                <a:gd name="connsiteY40-338" fmla="*/ 4014061 h 4959457"/>
                <a:gd name="connsiteX41-339" fmla="*/ 8927023 w 9345478"/>
                <a:gd name="connsiteY41-340" fmla="*/ 3487118 h 4959457"/>
                <a:gd name="connsiteX42-341" fmla="*/ 9345478 w 9345478"/>
                <a:gd name="connsiteY42-342" fmla="*/ 3177152 h 4959457"/>
                <a:gd name="connsiteX43-343" fmla="*/ 9035512 w 9345478"/>
                <a:gd name="connsiteY43-344" fmla="*/ 2743200 h 4959457"/>
                <a:gd name="connsiteX44-345" fmla="*/ 9035512 w 9345478"/>
                <a:gd name="connsiteY44-346" fmla="*/ 1673817 h 4959457"/>
                <a:gd name="connsiteX45-347" fmla="*/ 8570562 w 9345478"/>
                <a:gd name="connsiteY45-348" fmla="*/ 1162372 h 4959457"/>
                <a:gd name="connsiteX46-349" fmla="*/ 8012623 w 9345478"/>
                <a:gd name="connsiteY46-350" fmla="*/ 1363850 h 4959457"/>
                <a:gd name="connsiteX47-351" fmla="*/ 7640664 w 9345478"/>
                <a:gd name="connsiteY47-352" fmla="*/ 1053884 h 4959457"/>
                <a:gd name="connsiteX48-353" fmla="*/ 7470183 w 9345478"/>
                <a:gd name="connsiteY48-354" fmla="*/ 1255362 h 4959457"/>
                <a:gd name="connsiteX49-355" fmla="*/ 6462793 w 9345478"/>
                <a:gd name="connsiteY49-356" fmla="*/ 1255362 h 4959457"/>
                <a:gd name="connsiteX50-357" fmla="*/ 6292312 w 9345478"/>
                <a:gd name="connsiteY50-358" fmla="*/ 1084881 h 4959457"/>
                <a:gd name="connsiteX51-359" fmla="*/ 6478291 w 9345478"/>
                <a:gd name="connsiteY51-360" fmla="*/ 511444 h 4959457"/>
                <a:gd name="connsiteX52-361" fmla="*/ 5951349 w 9345478"/>
                <a:gd name="connsiteY52-362" fmla="*/ 61993 h 4959457"/>
                <a:gd name="connsiteX53-363" fmla="*/ 5145437 w 9345478"/>
                <a:gd name="connsiteY53-364" fmla="*/ 0 h 4959457"/>
                <a:gd name="connsiteX54-365" fmla="*/ 4866467 w 9345478"/>
                <a:gd name="connsiteY54-366" fmla="*/ 371959 h 4959457"/>
                <a:gd name="connsiteX55-367" fmla="*/ 4223442 w 9345478"/>
                <a:gd name="connsiteY55-368" fmla="*/ 101714 h 4959457"/>
                <a:gd name="connsiteX56-369" fmla="*/ 3551675 w 9345478"/>
                <a:gd name="connsiteY56-370" fmla="*/ 329367 h 4959457"/>
                <a:gd name="connsiteX57-371" fmla="*/ 3595606 w 9345478"/>
                <a:gd name="connsiteY57-372" fmla="*/ 309966 h 4959457"/>
                <a:gd name="connsiteX58-373" fmla="*/ 3161654 w 9345478"/>
                <a:gd name="connsiteY58-374" fmla="*/ 619932 h 4959457"/>
                <a:gd name="connsiteX59-375" fmla="*/ 3270142 w 9345478"/>
                <a:gd name="connsiteY59-376" fmla="*/ 914400 h 4959457"/>
                <a:gd name="connsiteX60-377" fmla="*/ 2619213 w 9345478"/>
                <a:gd name="connsiteY60-378" fmla="*/ 1038386 h 4959457"/>
                <a:gd name="connsiteX61-379" fmla="*/ 1937288 w 9345478"/>
                <a:gd name="connsiteY61-380" fmla="*/ 852406 h 4959457"/>
                <a:gd name="connsiteX62-381" fmla="*/ 1518834 w 9345478"/>
                <a:gd name="connsiteY62-382" fmla="*/ 929898 h 4959457"/>
                <a:gd name="connsiteX63-383" fmla="*/ 1348352 w 9345478"/>
                <a:gd name="connsiteY63-384" fmla="*/ 1177871 h 4959457"/>
                <a:gd name="connsiteX0-385" fmla="*/ 1348352 w 9345478"/>
                <a:gd name="connsiteY0-386" fmla="*/ 1177871 h 4959457"/>
                <a:gd name="connsiteX1-387" fmla="*/ 883403 w 9345478"/>
                <a:gd name="connsiteY1-388" fmla="*/ 821410 h 4959457"/>
                <a:gd name="connsiteX2-389" fmla="*/ 340962 w 9345478"/>
                <a:gd name="connsiteY2-390" fmla="*/ 1022888 h 4959457"/>
                <a:gd name="connsiteX3-391" fmla="*/ 0 w 9345478"/>
                <a:gd name="connsiteY3-392" fmla="*/ 1394847 h 4959457"/>
                <a:gd name="connsiteX4-393" fmla="*/ 340962 w 9345478"/>
                <a:gd name="connsiteY4-394" fmla="*/ 1689315 h 4959457"/>
                <a:gd name="connsiteX5-395" fmla="*/ 635430 w 9345478"/>
                <a:gd name="connsiteY5-396" fmla="*/ 1549830 h 4959457"/>
                <a:gd name="connsiteX6-397" fmla="*/ 666427 w 9345478"/>
                <a:gd name="connsiteY6-398" fmla="*/ 1704813 h 4959457"/>
                <a:gd name="connsiteX7-399" fmla="*/ 464949 w 9345478"/>
                <a:gd name="connsiteY7-400" fmla="*/ 2216257 h 4959457"/>
                <a:gd name="connsiteX8-401" fmla="*/ 15498 w 9345478"/>
                <a:gd name="connsiteY8-402" fmla="*/ 2603715 h 4959457"/>
                <a:gd name="connsiteX9-403" fmla="*/ 15498 w 9345478"/>
                <a:gd name="connsiteY9-404" fmla="*/ 3006671 h 4959457"/>
                <a:gd name="connsiteX10-405" fmla="*/ 1069383 w 9345478"/>
                <a:gd name="connsiteY10-406" fmla="*/ 3006671 h 4959457"/>
                <a:gd name="connsiteX11-407" fmla="*/ 1441342 w 9345478"/>
                <a:gd name="connsiteY11-408" fmla="*/ 3239145 h 4959457"/>
                <a:gd name="connsiteX12-409" fmla="*/ 1441342 w 9345478"/>
                <a:gd name="connsiteY12-410" fmla="*/ 3363132 h 4959457"/>
                <a:gd name="connsiteX13-411" fmla="*/ 945396 w 9345478"/>
                <a:gd name="connsiteY13-412" fmla="*/ 3316637 h 4959457"/>
                <a:gd name="connsiteX14-413" fmla="*/ 774915 w 9345478"/>
                <a:gd name="connsiteY14-414" fmla="*/ 3688596 h 4959457"/>
                <a:gd name="connsiteX15-415" fmla="*/ 1053884 w 9345478"/>
                <a:gd name="connsiteY15-416" fmla="*/ 3967566 h 4959457"/>
                <a:gd name="connsiteX16-417" fmla="*/ 1875295 w 9345478"/>
                <a:gd name="connsiteY16-418" fmla="*/ 3874576 h 4959457"/>
                <a:gd name="connsiteX17-419" fmla="*/ 2433234 w 9345478"/>
                <a:gd name="connsiteY17-420" fmla="*/ 3518115 h 4959457"/>
                <a:gd name="connsiteX18-421" fmla="*/ 2433234 w 9345478"/>
                <a:gd name="connsiteY18-422" fmla="*/ 4959457 h 4959457"/>
                <a:gd name="connsiteX19-423" fmla="*/ 3223647 w 9345478"/>
                <a:gd name="connsiteY19-424" fmla="*/ 4804474 h 4959457"/>
                <a:gd name="connsiteX20-425" fmla="*/ 3223647 w 9345478"/>
                <a:gd name="connsiteY20-426" fmla="*/ 3549111 h 4959457"/>
                <a:gd name="connsiteX21-427" fmla="*/ 3657600 w 9345478"/>
                <a:gd name="connsiteY21-428" fmla="*/ 3936569 h 4959457"/>
                <a:gd name="connsiteX22-429" fmla="*/ 4060556 w 9345478"/>
                <a:gd name="connsiteY22-430" fmla="*/ 3487118 h 4959457"/>
                <a:gd name="connsiteX23-431" fmla="*/ 4215539 w 9345478"/>
                <a:gd name="connsiteY23-432" fmla="*/ 3688596 h 4959457"/>
                <a:gd name="connsiteX24-433" fmla="*/ 4850969 w 9345478"/>
                <a:gd name="connsiteY24-434" fmla="*/ 3549111 h 4959457"/>
                <a:gd name="connsiteX25-435" fmla="*/ 4990454 w 9345478"/>
                <a:gd name="connsiteY25-436" fmla="*/ 3688596 h 4959457"/>
                <a:gd name="connsiteX26-437" fmla="*/ 4788976 w 9345478"/>
                <a:gd name="connsiteY26-438" fmla="*/ 4324027 h 4959457"/>
                <a:gd name="connsiteX27-439" fmla="*/ 5129939 w 9345478"/>
                <a:gd name="connsiteY27-440" fmla="*/ 4541003 h 4959457"/>
                <a:gd name="connsiteX28-441" fmla="*/ 5315918 w 9345478"/>
                <a:gd name="connsiteY28-442" fmla="*/ 4417017 h 4959457"/>
                <a:gd name="connsiteX29-443" fmla="*/ 5734373 w 9345478"/>
                <a:gd name="connsiteY29-444" fmla="*/ 4494508 h 4959457"/>
                <a:gd name="connsiteX30-445" fmla="*/ 6168325 w 9345478"/>
                <a:gd name="connsiteY30-446" fmla="*/ 4355023 h 4959457"/>
                <a:gd name="connsiteX31-447" fmla="*/ 6524786 w 9345478"/>
                <a:gd name="connsiteY31-448" fmla="*/ 4463511 h 4959457"/>
                <a:gd name="connsiteX32-449" fmla="*/ 7067227 w 9345478"/>
                <a:gd name="connsiteY32-450" fmla="*/ 4386020 h 4959457"/>
                <a:gd name="connsiteX33-451" fmla="*/ 7361695 w 9345478"/>
                <a:gd name="connsiteY33-452" fmla="*/ 4432515 h 4959457"/>
                <a:gd name="connsiteX34-453" fmla="*/ 7547674 w 9345478"/>
                <a:gd name="connsiteY34-454" fmla="*/ 4277532 h 4959457"/>
                <a:gd name="connsiteX35-455" fmla="*/ 7733654 w 9345478"/>
                <a:gd name="connsiteY35-456" fmla="*/ 4494508 h 4959457"/>
                <a:gd name="connsiteX36-457" fmla="*/ 8384583 w 9345478"/>
                <a:gd name="connsiteY36-458" fmla="*/ 4479010 h 4959457"/>
                <a:gd name="connsiteX37-459" fmla="*/ 8462074 w 9345478"/>
                <a:gd name="connsiteY37-460" fmla="*/ 4370522 h 4959457"/>
                <a:gd name="connsiteX38-461" fmla="*/ 8725545 w 9345478"/>
                <a:gd name="connsiteY38-462" fmla="*/ 4386020 h 4959457"/>
                <a:gd name="connsiteX39-463" fmla="*/ 8896027 w 9345478"/>
                <a:gd name="connsiteY39-464" fmla="*/ 4386020 h 4959457"/>
                <a:gd name="connsiteX40-465" fmla="*/ 9345478 w 9345478"/>
                <a:gd name="connsiteY40-466" fmla="*/ 4014061 h 4959457"/>
                <a:gd name="connsiteX41-467" fmla="*/ 8927023 w 9345478"/>
                <a:gd name="connsiteY41-468" fmla="*/ 3487118 h 4959457"/>
                <a:gd name="connsiteX42-469" fmla="*/ 9345478 w 9345478"/>
                <a:gd name="connsiteY42-470" fmla="*/ 3177152 h 4959457"/>
                <a:gd name="connsiteX43-471" fmla="*/ 9035512 w 9345478"/>
                <a:gd name="connsiteY43-472" fmla="*/ 2743200 h 4959457"/>
                <a:gd name="connsiteX44-473" fmla="*/ 9035512 w 9345478"/>
                <a:gd name="connsiteY44-474" fmla="*/ 1673817 h 4959457"/>
                <a:gd name="connsiteX45-475" fmla="*/ 8570562 w 9345478"/>
                <a:gd name="connsiteY45-476" fmla="*/ 1162372 h 4959457"/>
                <a:gd name="connsiteX46-477" fmla="*/ 8012623 w 9345478"/>
                <a:gd name="connsiteY46-478" fmla="*/ 1363850 h 4959457"/>
                <a:gd name="connsiteX47-479" fmla="*/ 7640664 w 9345478"/>
                <a:gd name="connsiteY47-480" fmla="*/ 1053884 h 4959457"/>
                <a:gd name="connsiteX48-481" fmla="*/ 7470183 w 9345478"/>
                <a:gd name="connsiteY48-482" fmla="*/ 1255362 h 4959457"/>
                <a:gd name="connsiteX49-483" fmla="*/ 6462793 w 9345478"/>
                <a:gd name="connsiteY49-484" fmla="*/ 1255362 h 4959457"/>
                <a:gd name="connsiteX50-485" fmla="*/ 6292312 w 9345478"/>
                <a:gd name="connsiteY50-486" fmla="*/ 1084881 h 4959457"/>
                <a:gd name="connsiteX51-487" fmla="*/ 6478291 w 9345478"/>
                <a:gd name="connsiteY51-488" fmla="*/ 511444 h 4959457"/>
                <a:gd name="connsiteX52-489" fmla="*/ 5951349 w 9345478"/>
                <a:gd name="connsiteY52-490" fmla="*/ 61993 h 4959457"/>
                <a:gd name="connsiteX53-491" fmla="*/ 5145437 w 9345478"/>
                <a:gd name="connsiteY53-492" fmla="*/ 0 h 4959457"/>
                <a:gd name="connsiteX54-493" fmla="*/ 4866467 w 9345478"/>
                <a:gd name="connsiteY54-494" fmla="*/ 371959 h 4959457"/>
                <a:gd name="connsiteX55-495" fmla="*/ 4223442 w 9345478"/>
                <a:gd name="connsiteY55-496" fmla="*/ 101714 h 4959457"/>
                <a:gd name="connsiteX56-497" fmla="*/ 3551675 w 9345478"/>
                <a:gd name="connsiteY56-498" fmla="*/ 329367 h 4959457"/>
                <a:gd name="connsiteX57-499" fmla="*/ 3595606 w 9345478"/>
                <a:gd name="connsiteY57-500" fmla="*/ 439291 h 4959457"/>
                <a:gd name="connsiteX58-501" fmla="*/ 3161654 w 9345478"/>
                <a:gd name="connsiteY58-502" fmla="*/ 619932 h 4959457"/>
                <a:gd name="connsiteX59-503" fmla="*/ 3270142 w 9345478"/>
                <a:gd name="connsiteY59-504" fmla="*/ 914400 h 4959457"/>
                <a:gd name="connsiteX60-505" fmla="*/ 2619213 w 9345478"/>
                <a:gd name="connsiteY60-506" fmla="*/ 1038386 h 4959457"/>
                <a:gd name="connsiteX61-507" fmla="*/ 1937288 w 9345478"/>
                <a:gd name="connsiteY61-508" fmla="*/ 852406 h 4959457"/>
                <a:gd name="connsiteX62-509" fmla="*/ 1518834 w 9345478"/>
                <a:gd name="connsiteY62-510" fmla="*/ 929898 h 4959457"/>
                <a:gd name="connsiteX63-511" fmla="*/ 1348352 w 9345478"/>
                <a:gd name="connsiteY63-512" fmla="*/ 1177871 h 4959457"/>
                <a:gd name="connsiteX0-513" fmla="*/ 1348352 w 9345478"/>
                <a:gd name="connsiteY0-514" fmla="*/ 1177871 h 4959457"/>
                <a:gd name="connsiteX1-515" fmla="*/ 883403 w 9345478"/>
                <a:gd name="connsiteY1-516" fmla="*/ 821410 h 4959457"/>
                <a:gd name="connsiteX2-517" fmla="*/ 340962 w 9345478"/>
                <a:gd name="connsiteY2-518" fmla="*/ 1022888 h 4959457"/>
                <a:gd name="connsiteX3-519" fmla="*/ 0 w 9345478"/>
                <a:gd name="connsiteY3-520" fmla="*/ 1394847 h 4959457"/>
                <a:gd name="connsiteX4-521" fmla="*/ 340962 w 9345478"/>
                <a:gd name="connsiteY4-522" fmla="*/ 1689315 h 4959457"/>
                <a:gd name="connsiteX5-523" fmla="*/ 635430 w 9345478"/>
                <a:gd name="connsiteY5-524" fmla="*/ 1549830 h 4959457"/>
                <a:gd name="connsiteX6-525" fmla="*/ 666427 w 9345478"/>
                <a:gd name="connsiteY6-526" fmla="*/ 1704813 h 4959457"/>
                <a:gd name="connsiteX7-527" fmla="*/ 464949 w 9345478"/>
                <a:gd name="connsiteY7-528" fmla="*/ 2216257 h 4959457"/>
                <a:gd name="connsiteX8-529" fmla="*/ 15498 w 9345478"/>
                <a:gd name="connsiteY8-530" fmla="*/ 2603715 h 4959457"/>
                <a:gd name="connsiteX9-531" fmla="*/ 15498 w 9345478"/>
                <a:gd name="connsiteY9-532" fmla="*/ 3006671 h 4959457"/>
                <a:gd name="connsiteX10-533" fmla="*/ 1069383 w 9345478"/>
                <a:gd name="connsiteY10-534" fmla="*/ 3006671 h 4959457"/>
                <a:gd name="connsiteX11-535" fmla="*/ 1441342 w 9345478"/>
                <a:gd name="connsiteY11-536" fmla="*/ 3239145 h 4959457"/>
                <a:gd name="connsiteX12-537" fmla="*/ 1441342 w 9345478"/>
                <a:gd name="connsiteY12-538" fmla="*/ 3363132 h 4959457"/>
                <a:gd name="connsiteX13-539" fmla="*/ 945396 w 9345478"/>
                <a:gd name="connsiteY13-540" fmla="*/ 3316637 h 4959457"/>
                <a:gd name="connsiteX14-541" fmla="*/ 774915 w 9345478"/>
                <a:gd name="connsiteY14-542" fmla="*/ 3688596 h 4959457"/>
                <a:gd name="connsiteX15-543" fmla="*/ 1053884 w 9345478"/>
                <a:gd name="connsiteY15-544" fmla="*/ 3967566 h 4959457"/>
                <a:gd name="connsiteX16-545" fmla="*/ 1875295 w 9345478"/>
                <a:gd name="connsiteY16-546" fmla="*/ 3874576 h 4959457"/>
                <a:gd name="connsiteX17-547" fmla="*/ 2433234 w 9345478"/>
                <a:gd name="connsiteY17-548" fmla="*/ 3518115 h 4959457"/>
                <a:gd name="connsiteX18-549" fmla="*/ 2433234 w 9345478"/>
                <a:gd name="connsiteY18-550" fmla="*/ 4959457 h 4959457"/>
                <a:gd name="connsiteX19-551" fmla="*/ 3223647 w 9345478"/>
                <a:gd name="connsiteY19-552" fmla="*/ 4804474 h 4959457"/>
                <a:gd name="connsiteX20-553" fmla="*/ 3223647 w 9345478"/>
                <a:gd name="connsiteY20-554" fmla="*/ 3549111 h 4959457"/>
                <a:gd name="connsiteX21-555" fmla="*/ 3657600 w 9345478"/>
                <a:gd name="connsiteY21-556" fmla="*/ 3936569 h 4959457"/>
                <a:gd name="connsiteX22-557" fmla="*/ 4060556 w 9345478"/>
                <a:gd name="connsiteY22-558" fmla="*/ 3487118 h 4959457"/>
                <a:gd name="connsiteX23-559" fmla="*/ 4215539 w 9345478"/>
                <a:gd name="connsiteY23-560" fmla="*/ 3688596 h 4959457"/>
                <a:gd name="connsiteX24-561" fmla="*/ 4850969 w 9345478"/>
                <a:gd name="connsiteY24-562" fmla="*/ 3549111 h 4959457"/>
                <a:gd name="connsiteX25-563" fmla="*/ 4990454 w 9345478"/>
                <a:gd name="connsiteY25-564" fmla="*/ 3688596 h 4959457"/>
                <a:gd name="connsiteX26-565" fmla="*/ 4788976 w 9345478"/>
                <a:gd name="connsiteY26-566" fmla="*/ 4324027 h 4959457"/>
                <a:gd name="connsiteX27-567" fmla="*/ 5129939 w 9345478"/>
                <a:gd name="connsiteY27-568" fmla="*/ 4541003 h 4959457"/>
                <a:gd name="connsiteX28-569" fmla="*/ 5315918 w 9345478"/>
                <a:gd name="connsiteY28-570" fmla="*/ 4417017 h 4959457"/>
                <a:gd name="connsiteX29-571" fmla="*/ 5734373 w 9345478"/>
                <a:gd name="connsiteY29-572" fmla="*/ 4494508 h 4959457"/>
                <a:gd name="connsiteX30-573" fmla="*/ 6168325 w 9345478"/>
                <a:gd name="connsiteY30-574" fmla="*/ 4355023 h 4959457"/>
                <a:gd name="connsiteX31-575" fmla="*/ 6524786 w 9345478"/>
                <a:gd name="connsiteY31-576" fmla="*/ 4463511 h 4959457"/>
                <a:gd name="connsiteX32-577" fmla="*/ 7067227 w 9345478"/>
                <a:gd name="connsiteY32-578" fmla="*/ 4386020 h 4959457"/>
                <a:gd name="connsiteX33-579" fmla="*/ 7361695 w 9345478"/>
                <a:gd name="connsiteY33-580" fmla="*/ 4432515 h 4959457"/>
                <a:gd name="connsiteX34-581" fmla="*/ 7547674 w 9345478"/>
                <a:gd name="connsiteY34-582" fmla="*/ 4277532 h 4959457"/>
                <a:gd name="connsiteX35-583" fmla="*/ 7733654 w 9345478"/>
                <a:gd name="connsiteY35-584" fmla="*/ 4494508 h 4959457"/>
                <a:gd name="connsiteX36-585" fmla="*/ 8384583 w 9345478"/>
                <a:gd name="connsiteY36-586" fmla="*/ 4479010 h 4959457"/>
                <a:gd name="connsiteX37-587" fmla="*/ 8462074 w 9345478"/>
                <a:gd name="connsiteY37-588" fmla="*/ 4370522 h 4959457"/>
                <a:gd name="connsiteX38-589" fmla="*/ 8725545 w 9345478"/>
                <a:gd name="connsiteY38-590" fmla="*/ 4386020 h 4959457"/>
                <a:gd name="connsiteX39-591" fmla="*/ 8896027 w 9345478"/>
                <a:gd name="connsiteY39-592" fmla="*/ 4386020 h 4959457"/>
                <a:gd name="connsiteX40-593" fmla="*/ 9345478 w 9345478"/>
                <a:gd name="connsiteY40-594" fmla="*/ 4014061 h 4959457"/>
                <a:gd name="connsiteX41-595" fmla="*/ 8927023 w 9345478"/>
                <a:gd name="connsiteY41-596" fmla="*/ 3487118 h 4959457"/>
                <a:gd name="connsiteX42-597" fmla="*/ 9345478 w 9345478"/>
                <a:gd name="connsiteY42-598" fmla="*/ 3177152 h 4959457"/>
                <a:gd name="connsiteX43-599" fmla="*/ 9035512 w 9345478"/>
                <a:gd name="connsiteY43-600" fmla="*/ 2743200 h 4959457"/>
                <a:gd name="connsiteX44-601" fmla="*/ 9035512 w 9345478"/>
                <a:gd name="connsiteY44-602" fmla="*/ 1673817 h 4959457"/>
                <a:gd name="connsiteX45-603" fmla="*/ 8570562 w 9345478"/>
                <a:gd name="connsiteY45-604" fmla="*/ 1162372 h 4959457"/>
                <a:gd name="connsiteX46-605" fmla="*/ 8012623 w 9345478"/>
                <a:gd name="connsiteY46-606" fmla="*/ 1363850 h 4959457"/>
                <a:gd name="connsiteX47-607" fmla="*/ 7640664 w 9345478"/>
                <a:gd name="connsiteY47-608" fmla="*/ 1053884 h 4959457"/>
                <a:gd name="connsiteX48-609" fmla="*/ 7470183 w 9345478"/>
                <a:gd name="connsiteY48-610" fmla="*/ 1255362 h 4959457"/>
                <a:gd name="connsiteX49-611" fmla="*/ 6462793 w 9345478"/>
                <a:gd name="connsiteY49-612" fmla="*/ 1255362 h 4959457"/>
                <a:gd name="connsiteX50-613" fmla="*/ 6292312 w 9345478"/>
                <a:gd name="connsiteY50-614" fmla="*/ 1084881 h 4959457"/>
                <a:gd name="connsiteX51-615" fmla="*/ 6478291 w 9345478"/>
                <a:gd name="connsiteY51-616" fmla="*/ 511444 h 4959457"/>
                <a:gd name="connsiteX52-617" fmla="*/ 5951349 w 9345478"/>
                <a:gd name="connsiteY52-618" fmla="*/ 61993 h 4959457"/>
                <a:gd name="connsiteX53-619" fmla="*/ 5145437 w 9345478"/>
                <a:gd name="connsiteY53-620" fmla="*/ 0 h 4959457"/>
                <a:gd name="connsiteX54-621" fmla="*/ 4866467 w 9345478"/>
                <a:gd name="connsiteY54-622" fmla="*/ 371959 h 4959457"/>
                <a:gd name="connsiteX55-623" fmla="*/ 4223442 w 9345478"/>
                <a:gd name="connsiteY55-624" fmla="*/ 101714 h 4959457"/>
                <a:gd name="connsiteX56-625" fmla="*/ 3551675 w 9345478"/>
                <a:gd name="connsiteY56-626" fmla="*/ 329367 h 4959457"/>
                <a:gd name="connsiteX57-627" fmla="*/ 3595606 w 9345478"/>
                <a:gd name="connsiteY57-628" fmla="*/ 439291 h 4959457"/>
                <a:gd name="connsiteX58-629" fmla="*/ 3061069 w 9345478"/>
                <a:gd name="connsiteY58-630" fmla="*/ 404392 h 4959457"/>
                <a:gd name="connsiteX59-631" fmla="*/ 3270142 w 9345478"/>
                <a:gd name="connsiteY59-632" fmla="*/ 914400 h 4959457"/>
                <a:gd name="connsiteX60-633" fmla="*/ 2619213 w 9345478"/>
                <a:gd name="connsiteY60-634" fmla="*/ 1038386 h 4959457"/>
                <a:gd name="connsiteX61-635" fmla="*/ 1937288 w 9345478"/>
                <a:gd name="connsiteY61-636" fmla="*/ 852406 h 4959457"/>
                <a:gd name="connsiteX62-637" fmla="*/ 1518834 w 9345478"/>
                <a:gd name="connsiteY62-638" fmla="*/ 929898 h 4959457"/>
                <a:gd name="connsiteX63-639" fmla="*/ 1348352 w 9345478"/>
                <a:gd name="connsiteY63-640" fmla="*/ 1177871 h 4959457"/>
                <a:gd name="connsiteX0-641" fmla="*/ 1348352 w 9345478"/>
                <a:gd name="connsiteY0-642" fmla="*/ 1177871 h 4959457"/>
                <a:gd name="connsiteX1-643" fmla="*/ 883403 w 9345478"/>
                <a:gd name="connsiteY1-644" fmla="*/ 821410 h 4959457"/>
                <a:gd name="connsiteX2-645" fmla="*/ 340962 w 9345478"/>
                <a:gd name="connsiteY2-646" fmla="*/ 1022888 h 4959457"/>
                <a:gd name="connsiteX3-647" fmla="*/ 0 w 9345478"/>
                <a:gd name="connsiteY3-648" fmla="*/ 1394847 h 4959457"/>
                <a:gd name="connsiteX4-649" fmla="*/ 340962 w 9345478"/>
                <a:gd name="connsiteY4-650" fmla="*/ 1689315 h 4959457"/>
                <a:gd name="connsiteX5-651" fmla="*/ 635430 w 9345478"/>
                <a:gd name="connsiteY5-652" fmla="*/ 1549830 h 4959457"/>
                <a:gd name="connsiteX6-653" fmla="*/ 666427 w 9345478"/>
                <a:gd name="connsiteY6-654" fmla="*/ 1704813 h 4959457"/>
                <a:gd name="connsiteX7-655" fmla="*/ 464949 w 9345478"/>
                <a:gd name="connsiteY7-656" fmla="*/ 2216257 h 4959457"/>
                <a:gd name="connsiteX8-657" fmla="*/ 15498 w 9345478"/>
                <a:gd name="connsiteY8-658" fmla="*/ 2603715 h 4959457"/>
                <a:gd name="connsiteX9-659" fmla="*/ 15498 w 9345478"/>
                <a:gd name="connsiteY9-660" fmla="*/ 3006671 h 4959457"/>
                <a:gd name="connsiteX10-661" fmla="*/ 1069383 w 9345478"/>
                <a:gd name="connsiteY10-662" fmla="*/ 3006671 h 4959457"/>
                <a:gd name="connsiteX11-663" fmla="*/ 1441342 w 9345478"/>
                <a:gd name="connsiteY11-664" fmla="*/ 3239145 h 4959457"/>
                <a:gd name="connsiteX12-665" fmla="*/ 1441342 w 9345478"/>
                <a:gd name="connsiteY12-666" fmla="*/ 3363132 h 4959457"/>
                <a:gd name="connsiteX13-667" fmla="*/ 945396 w 9345478"/>
                <a:gd name="connsiteY13-668" fmla="*/ 3316637 h 4959457"/>
                <a:gd name="connsiteX14-669" fmla="*/ 774915 w 9345478"/>
                <a:gd name="connsiteY14-670" fmla="*/ 3688596 h 4959457"/>
                <a:gd name="connsiteX15-671" fmla="*/ 1053884 w 9345478"/>
                <a:gd name="connsiteY15-672" fmla="*/ 3967566 h 4959457"/>
                <a:gd name="connsiteX16-673" fmla="*/ 1875295 w 9345478"/>
                <a:gd name="connsiteY16-674" fmla="*/ 3874576 h 4959457"/>
                <a:gd name="connsiteX17-675" fmla="*/ 2433234 w 9345478"/>
                <a:gd name="connsiteY17-676" fmla="*/ 3518115 h 4959457"/>
                <a:gd name="connsiteX18-677" fmla="*/ 2433234 w 9345478"/>
                <a:gd name="connsiteY18-678" fmla="*/ 4959457 h 4959457"/>
                <a:gd name="connsiteX19-679" fmla="*/ 3223647 w 9345478"/>
                <a:gd name="connsiteY19-680" fmla="*/ 4804474 h 4959457"/>
                <a:gd name="connsiteX20-681" fmla="*/ 3223647 w 9345478"/>
                <a:gd name="connsiteY20-682" fmla="*/ 3549111 h 4959457"/>
                <a:gd name="connsiteX21-683" fmla="*/ 3657600 w 9345478"/>
                <a:gd name="connsiteY21-684" fmla="*/ 3936569 h 4959457"/>
                <a:gd name="connsiteX22-685" fmla="*/ 4060556 w 9345478"/>
                <a:gd name="connsiteY22-686" fmla="*/ 3487118 h 4959457"/>
                <a:gd name="connsiteX23-687" fmla="*/ 4215539 w 9345478"/>
                <a:gd name="connsiteY23-688" fmla="*/ 3688596 h 4959457"/>
                <a:gd name="connsiteX24-689" fmla="*/ 4850969 w 9345478"/>
                <a:gd name="connsiteY24-690" fmla="*/ 3549111 h 4959457"/>
                <a:gd name="connsiteX25-691" fmla="*/ 4990454 w 9345478"/>
                <a:gd name="connsiteY25-692" fmla="*/ 3688596 h 4959457"/>
                <a:gd name="connsiteX26-693" fmla="*/ 4788976 w 9345478"/>
                <a:gd name="connsiteY26-694" fmla="*/ 4324027 h 4959457"/>
                <a:gd name="connsiteX27-695" fmla="*/ 5129939 w 9345478"/>
                <a:gd name="connsiteY27-696" fmla="*/ 4541003 h 4959457"/>
                <a:gd name="connsiteX28-697" fmla="*/ 5315918 w 9345478"/>
                <a:gd name="connsiteY28-698" fmla="*/ 4417017 h 4959457"/>
                <a:gd name="connsiteX29-699" fmla="*/ 5734373 w 9345478"/>
                <a:gd name="connsiteY29-700" fmla="*/ 4494508 h 4959457"/>
                <a:gd name="connsiteX30-701" fmla="*/ 6168325 w 9345478"/>
                <a:gd name="connsiteY30-702" fmla="*/ 4355023 h 4959457"/>
                <a:gd name="connsiteX31-703" fmla="*/ 6524786 w 9345478"/>
                <a:gd name="connsiteY31-704" fmla="*/ 4463511 h 4959457"/>
                <a:gd name="connsiteX32-705" fmla="*/ 7067227 w 9345478"/>
                <a:gd name="connsiteY32-706" fmla="*/ 4386020 h 4959457"/>
                <a:gd name="connsiteX33-707" fmla="*/ 7361695 w 9345478"/>
                <a:gd name="connsiteY33-708" fmla="*/ 4432515 h 4959457"/>
                <a:gd name="connsiteX34-709" fmla="*/ 7547674 w 9345478"/>
                <a:gd name="connsiteY34-710" fmla="*/ 4277532 h 4959457"/>
                <a:gd name="connsiteX35-711" fmla="*/ 7733654 w 9345478"/>
                <a:gd name="connsiteY35-712" fmla="*/ 4494508 h 4959457"/>
                <a:gd name="connsiteX36-713" fmla="*/ 8384583 w 9345478"/>
                <a:gd name="connsiteY36-714" fmla="*/ 4479010 h 4959457"/>
                <a:gd name="connsiteX37-715" fmla="*/ 8462074 w 9345478"/>
                <a:gd name="connsiteY37-716" fmla="*/ 4370522 h 4959457"/>
                <a:gd name="connsiteX38-717" fmla="*/ 8725545 w 9345478"/>
                <a:gd name="connsiteY38-718" fmla="*/ 4386020 h 4959457"/>
                <a:gd name="connsiteX39-719" fmla="*/ 8896027 w 9345478"/>
                <a:gd name="connsiteY39-720" fmla="*/ 4386020 h 4959457"/>
                <a:gd name="connsiteX40-721" fmla="*/ 9345478 w 9345478"/>
                <a:gd name="connsiteY40-722" fmla="*/ 4014061 h 4959457"/>
                <a:gd name="connsiteX41-723" fmla="*/ 8927023 w 9345478"/>
                <a:gd name="connsiteY41-724" fmla="*/ 3487118 h 4959457"/>
                <a:gd name="connsiteX42-725" fmla="*/ 9345478 w 9345478"/>
                <a:gd name="connsiteY42-726" fmla="*/ 3177152 h 4959457"/>
                <a:gd name="connsiteX43-727" fmla="*/ 9035512 w 9345478"/>
                <a:gd name="connsiteY43-728" fmla="*/ 2743200 h 4959457"/>
                <a:gd name="connsiteX44-729" fmla="*/ 9035512 w 9345478"/>
                <a:gd name="connsiteY44-730" fmla="*/ 1673817 h 4959457"/>
                <a:gd name="connsiteX45-731" fmla="*/ 8570562 w 9345478"/>
                <a:gd name="connsiteY45-732" fmla="*/ 1162372 h 4959457"/>
                <a:gd name="connsiteX46-733" fmla="*/ 8012623 w 9345478"/>
                <a:gd name="connsiteY46-734" fmla="*/ 1363850 h 4959457"/>
                <a:gd name="connsiteX47-735" fmla="*/ 7640664 w 9345478"/>
                <a:gd name="connsiteY47-736" fmla="*/ 1053884 h 4959457"/>
                <a:gd name="connsiteX48-737" fmla="*/ 7470183 w 9345478"/>
                <a:gd name="connsiteY48-738" fmla="*/ 1255362 h 4959457"/>
                <a:gd name="connsiteX49-739" fmla="*/ 6462793 w 9345478"/>
                <a:gd name="connsiteY49-740" fmla="*/ 1255362 h 4959457"/>
                <a:gd name="connsiteX50-741" fmla="*/ 6292312 w 9345478"/>
                <a:gd name="connsiteY50-742" fmla="*/ 1084881 h 4959457"/>
                <a:gd name="connsiteX51-743" fmla="*/ 6478291 w 9345478"/>
                <a:gd name="connsiteY51-744" fmla="*/ 511444 h 4959457"/>
                <a:gd name="connsiteX52-745" fmla="*/ 5951349 w 9345478"/>
                <a:gd name="connsiteY52-746" fmla="*/ 61993 h 4959457"/>
                <a:gd name="connsiteX53-747" fmla="*/ 5145437 w 9345478"/>
                <a:gd name="connsiteY53-748" fmla="*/ 0 h 4959457"/>
                <a:gd name="connsiteX54-749" fmla="*/ 4866467 w 9345478"/>
                <a:gd name="connsiteY54-750" fmla="*/ 371959 h 4959457"/>
                <a:gd name="connsiteX55-751" fmla="*/ 4223442 w 9345478"/>
                <a:gd name="connsiteY55-752" fmla="*/ 101714 h 4959457"/>
                <a:gd name="connsiteX56-753" fmla="*/ 3551675 w 9345478"/>
                <a:gd name="connsiteY56-754" fmla="*/ 329367 h 4959457"/>
                <a:gd name="connsiteX57-755" fmla="*/ 3595606 w 9345478"/>
                <a:gd name="connsiteY57-756" fmla="*/ 439291 h 4959457"/>
                <a:gd name="connsiteX58-757" fmla="*/ 3061069 w 9345478"/>
                <a:gd name="connsiteY58-758" fmla="*/ 404392 h 4959457"/>
                <a:gd name="connsiteX59-759" fmla="*/ 2939646 w 9345478"/>
                <a:gd name="connsiteY59-760" fmla="*/ 914400 h 4959457"/>
                <a:gd name="connsiteX60-761" fmla="*/ 2619213 w 9345478"/>
                <a:gd name="connsiteY60-762" fmla="*/ 1038386 h 4959457"/>
                <a:gd name="connsiteX61-763" fmla="*/ 1937288 w 9345478"/>
                <a:gd name="connsiteY61-764" fmla="*/ 852406 h 4959457"/>
                <a:gd name="connsiteX62-765" fmla="*/ 1518834 w 9345478"/>
                <a:gd name="connsiteY62-766" fmla="*/ 929898 h 4959457"/>
                <a:gd name="connsiteX63-767" fmla="*/ 1348352 w 9345478"/>
                <a:gd name="connsiteY63-768" fmla="*/ 1177871 h 4959457"/>
                <a:gd name="connsiteX0-769" fmla="*/ 1348352 w 9345478"/>
                <a:gd name="connsiteY0-770" fmla="*/ 1177871 h 4959457"/>
                <a:gd name="connsiteX1-771" fmla="*/ 883403 w 9345478"/>
                <a:gd name="connsiteY1-772" fmla="*/ 821410 h 4959457"/>
                <a:gd name="connsiteX2-773" fmla="*/ 340962 w 9345478"/>
                <a:gd name="connsiteY2-774" fmla="*/ 1022888 h 4959457"/>
                <a:gd name="connsiteX3-775" fmla="*/ 0 w 9345478"/>
                <a:gd name="connsiteY3-776" fmla="*/ 1394847 h 4959457"/>
                <a:gd name="connsiteX4-777" fmla="*/ 340962 w 9345478"/>
                <a:gd name="connsiteY4-778" fmla="*/ 1689315 h 4959457"/>
                <a:gd name="connsiteX5-779" fmla="*/ 635430 w 9345478"/>
                <a:gd name="connsiteY5-780" fmla="*/ 1549830 h 4959457"/>
                <a:gd name="connsiteX6-781" fmla="*/ 666427 w 9345478"/>
                <a:gd name="connsiteY6-782" fmla="*/ 1704813 h 4959457"/>
                <a:gd name="connsiteX7-783" fmla="*/ 464949 w 9345478"/>
                <a:gd name="connsiteY7-784" fmla="*/ 2216257 h 4959457"/>
                <a:gd name="connsiteX8-785" fmla="*/ 15498 w 9345478"/>
                <a:gd name="connsiteY8-786" fmla="*/ 2603715 h 4959457"/>
                <a:gd name="connsiteX9-787" fmla="*/ 15498 w 9345478"/>
                <a:gd name="connsiteY9-788" fmla="*/ 3006671 h 4959457"/>
                <a:gd name="connsiteX10-789" fmla="*/ 1069383 w 9345478"/>
                <a:gd name="connsiteY10-790" fmla="*/ 3006671 h 4959457"/>
                <a:gd name="connsiteX11-791" fmla="*/ 1441342 w 9345478"/>
                <a:gd name="connsiteY11-792" fmla="*/ 3239145 h 4959457"/>
                <a:gd name="connsiteX12-793" fmla="*/ 1441342 w 9345478"/>
                <a:gd name="connsiteY12-794" fmla="*/ 3363132 h 4959457"/>
                <a:gd name="connsiteX13-795" fmla="*/ 945396 w 9345478"/>
                <a:gd name="connsiteY13-796" fmla="*/ 3316637 h 4959457"/>
                <a:gd name="connsiteX14-797" fmla="*/ 774915 w 9345478"/>
                <a:gd name="connsiteY14-798" fmla="*/ 3688596 h 4959457"/>
                <a:gd name="connsiteX15-799" fmla="*/ 1053884 w 9345478"/>
                <a:gd name="connsiteY15-800" fmla="*/ 3967566 h 4959457"/>
                <a:gd name="connsiteX16-801" fmla="*/ 1875295 w 9345478"/>
                <a:gd name="connsiteY16-802" fmla="*/ 3874576 h 4959457"/>
                <a:gd name="connsiteX17-803" fmla="*/ 2433234 w 9345478"/>
                <a:gd name="connsiteY17-804" fmla="*/ 3518115 h 4959457"/>
                <a:gd name="connsiteX18-805" fmla="*/ 2433234 w 9345478"/>
                <a:gd name="connsiteY18-806" fmla="*/ 4959457 h 4959457"/>
                <a:gd name="connsiteX19-807" fmla="*/ 3223647 w 9345478"/>
                <a:gd name="connsiteY19-808" fmla="*/ 4804474 h 4959457"/>
                <a:gd name="connsiteX20-809" fmla="*/ 3223647 w 9345478"/>
                <a:gd name="connsiteY20-810" fmla="*/ 3549111 h 4959457"/>
                <a:gd name="connsiteX21-811" fmla="*/ 3657600 w 9345478"/>
                <a:gd name="connsiteY21-812" fmla="*/ 3936569 h 4959457"/>
                <a:gd name="connsiteX22-813" fmla="*/ 4060556 w 9345478"/>
                <a:gd name="connsiteY22-814" fmla="*/ 3487118 h 4959457"/>
                <a:gd name="connsiteX23-815" fmla="*/ 4215539 w 9345478"/>
                <a:gd name="connsiteY23-816" fmla="*/ 3688596 h 4959457"/>
                <a:gd name="connsiteX24-817" fmla="*/ 4850969 w 9345478"/>
                <a:gd name="connsiteY24-818" fmla="*/ 3549111 h 4959457"/>
                <a:gd name="connsiteX25-819" fmla="*/ 4990454 w 9345478"/>
                <a:gd name="connsiteY25-820" fmla="*/ 3688596 h 4959457"/>
                <a:gd name="connsiteX26-821" fmla="*/ 4788976 w 9345478"/>
                <a:gd name="connsiteY26-822" fmla="*/ 4324027 h 4959457"/>
                <a:gd name="connsiteX27-823" fmla="*/ 5129939 w 9345478"/>
                <a:gd name="connsiteY27-824" fmla="*/ 4541003 h 4959457"/>
                <a:gd name="connsiteX28-825" fmla="*/ 5315918 w 9345478"/>
                <a:gd name="connsiteY28-826" fmla="*/ 4417017 h 4959457"/>
                <a:gd name="connsiteX29-827" fmla="*/ 5734373 w 9345478"/>
                <a:gd name="connsiteY29-828" fmla="*/ 4494508 h 4959457"/>
                <a:gd name="connsiteX30-829" fmla="*/ 6168325 w 9345478"/>
                <a:gd name="connsiteY30-830" fmla="*/ 4355023 h 4959457"/>
                <a:gd name="connsiteX31-831" fmla="*/ 6524786 w 9345478"/>
                <a:gd name="connsiteY31-832" fmla="*/ 4463511 h 4959457"/>
                <a:gd name="connsiteX32-833" fmla="*/ 7067227 w 9345478"/>
                <a:gd name="connsiteY32-834" fmla="*/ 4386020 h 4959457"/>
                <a:gd name="connsiteX33-835" fmla="*/ 7361695 w 9345478"/>
                <a:gd name="connsiteY33-836" fmla="*/ 4432515 h 4959457"/>
                <a:gd name="connsiteX34-837" fmla="*/ 7547674 w 9345478"/>
                <a:gd name="connsiteY34-838" fmla="*/ 4277532 h 4959457"/>
                <a:gd name="connsiteX35-839" fmla="*/ 7733654 w 9345478"/>
                <a:gd name="connsiteY35-840" fmla="*/ 4494508 h 4959457"/>
                <a:gd name="connsiteX36-841" fmla="*/ 8384583 w 9345478"/>
                <a:gd name="connsiteY36-842" fmla="*/ 4479010 h 4959457"/>
                <a:gd name="connsiteX37-843" fmla="*/ 8462074 w 9345478"/>
                <a:gd name="connsiteY37-844" fmla="*/ 4370522 h 4959457"/>
                <a:gd name="connsiteX38-845" fmla="*/ 8725545 w 9345478"/>
                <a:gd name="connsiteY38-846" fmla="*/ 4386020 h 4959457"/>
                <a:gd name="connsiteX39-847" fmla="*/ 8896027 w 9345478"/>
                <a:gd name="connsiteY39-848" fmla="*/ 4386020 h 4959457"/>
                <a:gd name="connsiteX40-849" fmla="*/ 9345478 w 9345478"/>
                <a:gd name="connsiteY40-850" fmla="*/ 4014061 h 4959457"/>
                <a:gd name="connsiteX41-851" fmla="*/ 8927023 w 9345478"/>
                <a:gd name="connsiteY41-852" fmla="*/ 3487118 h 4959457"/>
                <a:gd name="connsiteX42-853" fmla="*/ 9345478 w 9345478"/>
                <a:gd name="connsiteY42-854" fmla="*/ 3177152 h 4959457"/>
                <a:gd name="connsiteX43-855" fmla="*/ 9035512 w 9345478"/>
                <a:gd name="connsiteY43-856" fmla="*/ 2743200 h 4959457"/>
                <a:gd name="connsiteX44-857" fmla="*/ 9035512 w 9345478"/>
                <a:gd name="connsiteY44-858" fmla="*/ 1673817 h 4959457"/>
                <a:gd name="connsiteX45-859" fmla="*/ 8570562 w 9345478"/>
                <a:gd name="connsiteY45-860" fmla="*/ 1162372 h 4959457"/>
                <a:gd name="connsiteX46-861" fmla="*/ 8012623 w 9345478"/>
                <a:gd name="connsiteY46-862" fmla="*/ 1363850 h 4959457"/>
                <a:gd name="connsiteX47-863" fmla="*/ 7640664 w 9345478"/>
                <a:gd name="connsiteY47-864" fmla="*/ 1053884 h 4959457"/>
                <a:gd name="connsiteX48-865" fmla="*/ 7470183 w 9345478"/>
                <a:gd name="connsiteY48-866" fmla="*/ 1255362 h 4959457"/>
                <a:gd name="connsiteX49-867" fmla="*/ 6462793 w 9345478"/>
                <a:gd name="connsiteY49-868" fmla="*/ 1255362 h 4959457"/>
                <a:gd name="connsiteX50-869" fmla="*/ 6292312 w 9345478"/>
                <a:gd name="connsiteY50-870" fmla="*/ 1084881 h 4959457"/>
                <a:gd name="connsiteX51-871" fmla="*/ 6478291 w 9345478"/>
                <a:gd name="connsiteY51-872" fmla="*/ 511444 h 4959457"/>
                <a:gd name="connsiteX52-873" fmla="*/ 5951349 w 9345478"/>
                <a:gd name="connsiteY52-874" fmla="*/ 61993 h 4959457"/>
                <a:gd name="connsiteX53-875" fmla="*/ 5145437 w 9345478"/>
                <a:gd name="connsiteY53-876" fmla="*/ 0 h 4959457"/>
                <a:gd name="connsiteX54-877" fmla="*/ 4866467 w 9345478"/>
                <a:gd name="connsiteY54-878" fmla="*/ 371959 h 4959457"/>
                <a:gd name="connsiteX55-879" fmla="*/ 4223442 w 9345478"/>
                <a:gd name="connsiteY55-880" fmla="*/ 101714 h 4959457"/>
                <a:gd name="connsiteX56-881" fmla="*/ 3551675 w 9345478"/>
                <a:gd name="connsiteY56-882" fmla="*/ 329367 h 4959457"/>
                <a:gd name="connsiteX57-883" fmla="*/ 3595606 w 9345478"/>
                <a:gd name="connsiteY57-884" fmla="*/ 439291 h 4959457"/>
                <a:gd name="connsiteX58-885" fmla="*/ 3061069 w 9345478"/>
                <a:gd name="connsiteY58-886" fmla="*/ 404392 h 4959457"/>
                <a:gd name="connsiteX59-887" fmla="*/ 2939646 w 9345478"/>
                <a:gd name="connsiteY59-888" fmla="*/ 914400 h 4959457"/>
                <a:gd name="connsiteX60-889" fmla="*/ 2935340 w 9345478"/>
                <a:gd name="connsiteY60-890" fmla="*/ 1541316 h 4959457"/>
                <a:gd name="connsiteX61-891" fmla="*/ 1937288 w 9345478"/>
                <a:gd name="connsiteY61-892" fmla="*/ 852406 h 4959457"/>
                <a:gd name="connsiteX62-893" fmla="*/ 1518834 w 9345478"/>
                <a:gd name="connsiteY62-894" fmla="*/ 929898 h 4959457"/>
                <a:gd name="connsiteX63-895" fmla="*/ 1348352 w 9345478"/>
                <a:gd name="connsiteY63-896" fmla="*/ 1177871 h 4959457"/>
                <a:gd name="connsiteX0-897" fmla="*/ 1348352 w 9345478"/>
                <a:gd name="connsiteY0-898" fmla="*/ 1177871 h 4959457"/>
                <a:gd name="connsiteX1-899" fmla="*/ 883403 w 9345478"/>
                <a:gd name="connsiteY1-900" fmla="*/ 821410 h 4959457"/>
                <a:gd name="connsiteX2-901" fmla="*/ 340962 w 9345478"/>
                <a:gd name="connsiteY2-902" fmla="*/ 1022888 h 4959457"/>
                <a:gd name="connsiteX3-903" fmla="*/ 0 w 9345478"/>
                <a:gd name="connsiteY3-904" fmla="*/ 1394847 h 4959457"/>
                <a:gd name="connsiteX4-905" fmla="*/ 340962 w 9345478"/>
                <a:gd name="connsiteY4-906" fmla="*/ 1689315 h 4959457"/>
                <a:gd name="connsiteX5-907" fmla="*/ 635430 w 9345478"/>
                <a:gd name="connsiteY5-908" fmla="*/ 1549830 h 4959457"/>
                <a:gd name="connsiteX6-909" fmla="*/ 666427 w 9345478"/>
                <a:gd name="connsiteY6-910" fmla="*/ 1704813 h 4959457"/>
                <a:gd name="connsiteX7-911" fmla="*/ 464949 w 9345478"/>
                <a:gd name="connsiteY7-912" fmla="*/ 2216257 h 4959457"/>
                <a:gd name="connsiteX8-913" fmla="*/ 15498 w 9345478"/>
                <a:gd name="connsiteY8-914" fmla="*/ 2603715 h 4959457"/>
                <a:gd name="connsiteX9-915" fmla="*/ 15498 w 9345478"/>
                <a:gd name="connsiteY9-916" fmla="*/ 3006671 h 4959457"/>
                <a:gd name="connsiteX10-917" fmla="*/ 1069383 w 9345478"/>
                <a:gd name="connsiteY10-918" fmla="*/ 3006671 h 4959457"/>
                <a:gd name="connsiteX11-919" fmla="*/ 1441342 w 9345478"/>
                <a:gd name="connsiteY11-920" fmla="*/ 3239145 h 4959457"/>
                <a:gd name="connsiteX12-921" fmla="*/ 1441342 w 9345478"/>
                <a:gd name="connsiteY12-922" fmla="*/ 3363132 h 4959457"/>
                <a:gd name="connsiteX13-923" fmla="*/ 945396 w 9345478"/>
                <a:gd name="connsiteY13-924" fmla="*/ 3316637 h 4959457"/>
                <a:gd name="connsiteX14-925" fmla="*/ 774915 w 9345478"/>
                <a:gd name="connsiteY14-926" fmla="*/ 3688596 h 4959457"/>
                <a:gd name="connsiteX15-927" fmla="*/ 1053884 w 9345478"/>
                <a:gd name="connsiteY15-928" fmla="*/ 3967566 h 4959457"/>
                <a:gd name="connsiteX16-929" fmla="*/ 1875295 w 9345478"/>
                <a:gd name="connsiteY16-930" fmla="*/ 3874576 h 4959457"/>
                <a:gd name="connsiteX17-931" fmla="*/ 2433234 w 9345478"/>
                <a:gd name="connsiteY17-932" fmla="*/ 3518115 h 4959457"/>
                <a:gd name="connsiteX18-933" fmla="*/ 2433234 w 9345478"/>
                <a:gd name="connsiteY18-934" fmla="*/ 4959457 h 4959457"/>
                <a:gd name="connsiteX19-935" fmla="*/ 3223647 w 9345478"/>
                <a:gd name="connsiteY19-936" fmla="*/ 4804474 h 4959457"/>
                <a:gd name="connsiteX20-937" fmla="*/ 3223647 w 9345478"/>
                <a:gd name="connsiteY20-938" fmla="*/ 3549111 h 4959457"/>
                <a:gd name="connsiteX21-939" fmla="*/ 3657600 w 9345478"/>
                <a:gd name="connsiteY21-940" fmla="*/ 3936569 h 4959457"/>
                <a:gd name="connsiteX22-941" fmla="*/ 4060556 w 9345478"/>
                <a:gd name="connsiteY22-942" fmla="*/ 3487118 h 4959457"/>
                <a:gd name="connsiteX23-943" fmla="*/ 4215539 w 9345478"/>
                <a:gd name="connsiteY23-944" fmla="*/ 3688596 h 4959457"/>
                <a:gd name="connsiteX24-945" fmla="*/ 4850969 w 9345478"/>
                <a:gd name="connsiteY24-946" fmla="*/ 3549111 h 4959457"/>
                <a:gd name="connsiteX25-947" fmla="*/ 4990454 w 9345478"/>
                <a:gd name="connsiteY25-948" fmla="*/ 3688596 h 4959457"/>
                <a:gd name="connsiteX26-949" fmla="*/ 4788976 w 9345478"/>
                <a:gd name="connsiteY26-950" fmla="*/ 4324027 h 4959457"/>
                <a:gd name="connsiteX27-951" fmla="*/ 5129939 w 9345478"/>
                <a:gd name="connsiteY27-952" fmla="*/ 4541003 h 4959457"/>
                <a:gd name="connsiteX28-953" fmla="*/ 5315918 w 9345478"/>
                <a:gd name="connsiteY28-954" fmla="*/ 4417017 h 4959457"/>
                <a:gd name="connsiteX29-955" fmla="*/ 5734373 w 9345478"/>
                <a:gd name="connsiteY29-956" fmla="*/ 4494508 h 4959457"/>
                <a:gd name="connsiteX30-957" fmla="*/ 6168325 w 9345478"/>
                <a:gd name="connsiteY30-958" fmla="*/ 4355023 h 4959457"/>
                <a:gd name="connsiteX31-959" fmla="*/ 6524786 w 9345478"/>
                <a:gd name="connsiteY31-960" fmla="*/ 4463511 h 4959457"/>
                <a:gd name="connsiteX32-961" fmla="*/ 7067227 w 9345478"/>
                <a:gd name="connsiteY32-962" fmla="*/ 4386020 h 4959457"/>
                <a:gd name="connsiteX33-963" fmla="*/ 7361695 w 9345478"/>
                <a:gd name="connsiteY33-964" fmla="*/ 4432515 h 4959457"/>
                <a:gd name="connsiteX34-965" fmla="*/ 7547674 w 9345478"/>
                <a:gd name="connsiteY34-966" fmla="*/ 4277532 h 4959457"/>
                <a:gd name="connsiteX35-967" fmla="*/ 7733654 w 9345478"/>
                <a:gd name="connsiteY35-968" fmla="*/ 4494508 h 4959457"/>
                <a:gd name="connsiteX36-969" fmla="*/ 8384583 w 9345478"/>
                <a:gd name="connsiteY36-970" fmla="*/ 4479010 h 4959457"/>
                <a:gd name="connsiteX37-971" fmla="*/ 8462074 w 9345478"/>
                <a:gd name="connsiteY37-972" fmla="*/ 4370522 h 4959457"/>
                <a:gd name="connsiteX38-973" fmla="*/ 8725545 w 9345478"/>
                <a:gd name="connsiteY38-974" fmla="*/ 4386020 h 4959457"/>
                <a:gd name="connsiteX39-975" fmla="*/ 8896027 w 9345478"/>
                <a:gd name="connsiteY39-976" fmla="*/ 4386020 h 4959457"/>
                <a:gd name="connsiteX40-977" fmla="*/ 9345478 w 9345478"/>
                <a:gd name="connsiteY40-978" fmla="*/ 4014061 h 4959457"/>
                <a:gd name="connsiteX41-979" fmla="*/ 8927023 w 9345478"/>
                <a:gd name="connsiteY41-980" fmla="*/ 3487118 h 4959457"/>
                <a:gd name="connsiteX42-981" fmla="*/ 9345478 w 9345478"/>
                <a:gd name="connsiteY42-982" fmla="*/ 3177152 h 4959457"/>
                <a:gd name="connsiteX43-983" fmla="*/ 9035512 w 9345478"/>
                <a:gd name="connsiteY43-984" fmla="*/ 2743200 h 4959457"/>
                <a:gd name="connsiteX44-985" fmla="*/ 9035512 w 9345478"/>
                <a:gd name="connsiteY44-986" fmla="*/ 1673817 h 4959457"/>
                <a:gd name="connsiteX45-987" fmla="*/ 8570562 w 9345478"/>
                <a:gd name="connsiteY45-988" fmla="*/ 1162372 h 4959457"/>
                <a:gd name="connsiteX46-989" fmla="*/ 8012623 w 9345478"/>
                <a:gd name="connsiteY46-990" fmla="*/ 1363850 h 4959457"/>
                <a:gd name="connsiteX47-991" fmla="*/ 7640664 w 9345478"/>
                <a:gd name="connsiteY47-992" fmla="*/ 1053884 h 4959457"/>
                <a:gd name="connsiteX48-993" fmla="*/ 7470183 w 9345478"/>
                <a:gd name="connsiteY48-994" fmla="*/ 1255362 h 4959457"/>
                <a:gd name="connsiteX49-995" fmla="*/ 6462793 w 9345478"/>
                <a:gd name="connsiteY49-996" fmla="*/ 1255362 h 4959457"/>
                <a:gd name="connsiteX50-997" fmla="*/ 6292312 w 9345478"/>
                <a:gd name="connsiteY50-998" fmla="*/ 1084881 h 4959457"/>
                <a:gd name="connsiteX51-999" fmla="*/ 6478291 w 9345478"/>
                <a:gd name="connsiteY51-1000" fmla="*/ 511444 h 4959457"/>
                <a:gd name="connsiteX52-1001" fmla="*/ 5951349 w 9345478"/>
                <a:gd name="connsiteY52-1002" fmla="*/ 61993 h 4959457"/>
                <a:gd name="connsiteX53-1003" fmla="*/ 5145437 w 9345478"/>
                <a:gd name="connsiteY53-1004" fmla="*/ 0 h 4959457"/>
                <a:gd name="connsiteX54-1005" fmla="*/ 4866467 w 9345478"/>
                <a:gd name="connsiteY54-1006" fmla="*/ 371959 h 4959457"/>
                <a:gd name="connsiteX55-1007" fmla="*/ 4223442 w 9345478"/>
                <a:gd name="connsiteY55-1008" fmla="*/ 101714 h 4959457"/>
                <a:gd name="connsiteX56-1009" fmla="*/ 3551675 w 9345478"/>
                <a:gd name="connsiteY56-1010" fmla="*/ 329367 h 4959457"/>
                <a:gd name="connsiteX57-1011" fmla="*/ 3595606 w 9345478"/>
                <a:gd name="connsiteY57-1012" fmla="*/ 439291 h 4959457"/>
                <a:gd name="connsiteX58-1013" fmla="*/ 3061069 w 9345478"/>
                <a:gd name="connsiteY58-1014" fmla="*/ 404392 h 4959457"/>
                <a:gd name="connsiteX59-1015" fmla="*/ 2939646 w 9345478"/>
                <a:gd name="connsiteY59-1016" fmla="*/ 914400 h 4959457"/>
                <a:gd name="connsiteX60-1017" fmla="*/ 2935340 w 9345478"/>
                <a:gd name="connsiteY60-1018" fmla="*/ 1541316 h 4959457"/>
                <a:gd name="connsiteX61-1019" fmla="*/ 1937288 w 9345478"/>
                <a:gd name="connsiteY61-1020" fmla="*/ 852406 h 4959457"/>
                <a:gd name="connsiteX62-1021" fmla="*/ 1518834 w 9345478"/>
                <a:gd name="connsiteY62-1022" fmla="*/ 929898 h 4959457"/>
                <a:gd name="connsiteX63-1023" fmla="*/ 1348352 w 9345478"/>
                <a:gd name="connsiteY63-1024" fmla="*/ 1177871 h 4959457"/>
                <a:gd name="connsiteX0-1025" fmla="*/ 1348352 w 9345478"/>
                <a:gd name="connsiteY0-1026" fmla="*/ 1177871 h 4959457"/>
                <a:gd name="connsiteX1-1027" fmla="*/ 883403 w 9345478"/>
                <a:gd name="connsiteY1-1028" fmla="*/ 821410 h 4959457"/>
                <a:gd name="connsiteX2-1029" fmla="*/ 340962 w 9345478"/>
                <a:gd name="connsiteY2-1030" fmla="*/ 1022888 h 4959457"/>
                <a:gd name="connsiteX3-1031" fmla="*/ 0 w 9345478"/>
                <a:gd name="connsiteY3-1032" fmla="*/ 1394847 h 4959457"/>
                <a:gd name="connsiteX4-1033" fmla="*/ 340962 w 9345478"/>
                <a:gd name="connsiteY4-1034" fmla="*/ 1689315 h 4959457"/>
                <a:gd name="connsiteX5-1035" fmla="*/ 635430 w 9345478"/>
                <a:gd name="connsiteY5-1036" fmla="*/ 1549830 h 4959457"/>
                <a:gd name="connsiteX6-1037" fmla="*/ 666427 w 9345478"/>
                <a:gd name="connsiteY6-1038" fmla="*/ 1704813 h 4959457"/>
                <a:gd name="connsiteX7-1039" fmla="*/ 464949 w 9345478"/>
                <a:gd name="connsiteY7-1040" fmla="*/ 2216257 h 4959457"/>
                <a:gd name="connsiteX8-1041" fmla="*/ 15498 w 9345478"/>
                <a:gd name="connsiteY8-1042" fmla="*/ 2603715 h 4959457"/>
                <a:gd name="connsiteX9-1043" fmla="*/ 15498 w 9345478"/>
                <a:gd name="connsiteY9-1044" fmla="*/ 3006671 h 4959457"/>
                <a:gd name="connsiteX10-1045" fmla="*/ 1069383 w 9345478"/>
                <a:gd name="connsiteY10-1046" fmla="*/ 3006671 h 4959457"/>
                <a:gd name="connsiteX11-1047" fmla="*/ 1441342 w 9345478"/>
                <a:gd name="connsiteY11-1048" fmla="*/ 3239145 h 4959457"/>
                <a:gd name="connsiteX12-1049" fmla="*/ 1441342 w 9345478"/>
                <a:gd name="connsiteY12-1050" fmla="*/ 3363132 h 4959457"/>
                <a:gd name="connsiteX13-1051" fmla="*/ 945396 w 9345478"/>
                <a:gd name="connsiteY13-1052" fmla="*/ 3316637 h 4959457"/>
                <a:gd name="connsiteX14-1053" fmla="*/ 774915 w 9345478"/>
                <a:gd name="connsiteY14-1054" fmla="*/ 3688596 h 4959457"/>
                <a:gd name="connsiteX15-1055" fmla="*/ 1053884 w 9345478"/>
                <a:gd name="connsiteY15-1056" fmla="*/ 3967566 h 4959457"/>
                <a:gd name="connsiteX16-1057" fmla="*/ 1875295 w 9345478"/>
                <a:gd name="connsiteY16-1058" fmla="*/ 3874576 h 4959457"/>
                <a:gd name="connsiteX17-1059" fmla="*/ 2433234 w 9345478"/>
                <a:gd name="connsiteY17-1060" fmla="*/ 3518115 h 4959457"/>
                <a:gd name="connsiteX18-1061" fmla="*/ 2433234 w 9345478"/>
                <a:gd name="connsiteY18-1062" fmla="*/ 4959457 h 4959457"/>
                <a:gd name="connsiteX19-1063" fmla="*/ 3223647 w 9345478"/>
                <a:gd name="connsiteY19-1064" fmla="*/ 4804474 h 4959457"/>
                <a:gd name="connsiteX20-1065" fmla="*/ 3223647 w 9345478"/>
                <a:gd name="connsiteY20-1066" fmla="*/ 3549111 h 4959457"/>
                <a:gd name="connsiteX21-1067" fmla="*/ 3657600 w 9345478"/>
                <a:gd name="connsiteY21-1068" fmla="*/ 3936569 h 4959457"/>
                <a:gd name="connsiteX22-1069" fmla="*/ 4060556 w 9345478"/>
                <a:gd name="connsiteY22-1070" fmla="*/ 3487118 h 4959457"/>
                <a:gd name="connsiteX23-1071" fmla="*/ 4215539 w 9345478"/>
                <a:gd name="connsiteY23-1072" fmla="*/ 3688596 h 4959457"/>
                <a:gd name="connsiteX24-1073" fmla="*/ 4850969 w 9345478"/>
                <a:gd name="connsiteY24-1074" fmla="*/ 3549111 h 4959457"/>
                <a:gd name="connsiteX25-1075" fmla="*/ 4990454 w 9345478"/>
                <a:gd name="connsiteY25-1076" fmla="*/ 3688596 h 4959457"/>
                <a:gd name="connsiteX26-1077" fmla="*/ 4788976 w 9345478"/>
                <a:gd name="connsiteY26-1078" fmla="*/ 4324027 h 4959457"/>
                <a:gd name="connsiteX27-1079" fmla="*/ 5129939 w 9345478"/>
                <a:gd name="connsiteY27-1080" fmla="*/ 4541003 h 4959457"/>
                <a:gd name="connsiteX28-1081" fmla="*/ 5315918 w 9345478"/>
                <a:gd name="connsiteY28-1082" fmla="*/ 4417017 h 4959457"/>
                <a:gd name="connsiteX29-1083" fmla="*/ 5734373 w 9345478"/>
                <a:gd name="connsiteY29-1084" fmla="*/ 4494508 h 4959457"/>
                <a:gd name="connsiteX30-1085" fmla="*/ 6168325 w 9345478"/>
                <a:gd name="connsiteY30-1086" fmla="*/ 4355023 h 4959457"/>
                <a:gd name="connsiteX31-1087" fmla="*/ 6524786 w 9345478"/>
                <a:gd name="connsiteY31-1088" fmla="*/ 4463511 h 4959457"/>
                <a:gd name="connsiteX32-1089" fmla="*/ 7067227 w 9345478"/>
                <a:gd name="connsiteY32-1090" fmla="*/ 4386020 h 4959457"/>
                <a:gd name="connsiteX33-1091" fmla="*/ 7361695 w 9345478"/>
                <a:gd name="connsiteY33-1092" fmla="*/ 4432515 h 4959457"/>
                <a:gd name="connsiteX34-1093" fmla="*/ 7547674 w 9345478"/>
                <a:gd name="connsiteY34-1094" fmla="*/ 4277532 h 4959457"/>
                <a:gd name="connsiteX35-1095" fmla="*/ 7733654 w 9345478"/>
                <a:gd name="connsiteY35-1096" fmla="*/ 4494508 h 4959457"/>
                <a:gd name="connsiteX36-1097" fmla="*/ 8384583 w 9345478"/>
                <a:gd name="connsiteY36-1098" fmla="*/ 4479010 h 4959457"/>
                <a:gd name="connsiteX37-1099" fmla="*/ 8462074 w 9345478"/>
                <a:gd name="connsiteY37-1100" fmla="*/ 4370522 h 4959457"/>
                <a:gd name="connsiteX38-1101" fmla="*/ 8725545 w 9345478"/>
                <a:gd name="connsiteY38-1102" fmla="*/ 4386020 h 4959457"/>
                <a:gd name="connsiteX39-1103" fmla="*/ 8896027 w 9345478"/>
                <a:gd name="connsiteY39-1104" fmla="*/ 4386020 h 4959457"/>
                <a:gd name="connsiteX40-1105" fmla="*/ 9345478 w 9345478"/>
                <a:gd name="connsiteY40-1106" fmla="*/ 4014061 h 4959457"/>
                <a:gd name="connsiteX41-1107" fmla="*/ 8927023 w 9345478"/>
                <a:gd name="connsiteY41-1108" fmla="*/ 3487118 h 4959457"/>
                <a:gd name="connsiteX42-1109" fmla="*/ 9345478 w 9345478"/>
                <a:gd name="connsiteY42-1110" fmla="*/ 3177152 h 4959457"/>
                <a:gd name="connsiteX43-1111" fmla="*/ 9035512 w 9345478"/>
                <a:gd name="connsiteY43-1112" fmla="*/ 2743200 h 4959457"/>
                <a:gd name="connsiteX44-1113" fmla="*/ 9035512 w 9345478"/>
                <a:gd name="connsiteY44-1114" fmla="*/ 1673817 h 4959457"/>
                <a:gd name="connsiteX45-1115" fmla="*/ 8570562 w 9345478"/>
                <a:gd name="connsiteY45-1116" fmla="*/ 1162372 h 4959457"/>
                <a:gd name="connsiteX46-1117" fmla="*/ 8012623 w 9345478"/>
                <a:gd name="connsiteY46-1118" fmla="*/ 1363850 h 4959457"/>
                <a:gd name="connsiteX47-1119" fmla="*/ 7640664 w 9345478"/>
                <a:gd name="connsiteY47-1120" fmla="*/ 1053884 h 4959457"/>
                <a:gd name="connsiteX48-1121" fmla="*/ 7470183 w 9345478"/>
                <a:gd name="connsiteY48-1122" fmla="*/ 1255362 h 4959457"/>
                <a:gd name="connsiteX49-1123" fmla="*/ 6462793 w 9345478"/>
                <a:gd name="connsiteY49-1124" fmla="*/ 1255362 h 4959457"/>
                <a:gd name="connsiteX50-1125" fmla="*/ 6292312 w 9345478"/>
                <a:gd name="connsiteY50-1126" fmla="*/ 1084881 h 4959457"/>
                <a:gd name="connsiteX51-1127" fmla="*/ 6478291 w 9345478"/>
                <a:gd name="connsiteY51-1128" fmla="*/ 511444 h 4959457"/>
                <a:gd name="connsiteX52-1129" fmla="*/ 5951349 w 9345478"/>
                <a:gd name="connsiteY52-1130" fmla="*/ 61993 h 4959457"/>
                <a:gd name="connsiteX53-1131" fmla="*/ 5145437 w 9345478"/>
                <a:gd name="connsiteY53-1132" fmla="*/ 0 h 4959457"/>
                <a:gd name="connsiteX54-1133" fmla="*/ 4866467 w 9345478"/>
                <a:gd name="connsiteY54-1134" fmla="*/ 371959 h 4959457"/>
                <a:gd name="connsiteX55-1135" fmla="*/ 4223442 w 9345478"/>
                <a:gd name="connsiteY55-1136" fmla="*/ 101714 h 4959457"/>
                <a:gd name="connsiteX56-1137" fmla="*/ 3551675 w 9345478"/>
                <a:gd name="connsiteY56-1138" fmla="*/ 329367 h 4959457"/>
                <a:gd name="connsiteX57-1139" fmla="*/ 3595606 w 9345478"/>
                <a:gd name="connsiteY57-1140" fmla="*/ 439291 h 4959457"/>
                <a:gd name="connsiteX58-1141" fmla="*/ 3061069 w 9345478"/>
                <a:gd name="connsiteY58-1142" fmla="*/ 404392 h 4959457"/>
                <a:gd name="connsiteX59-1143" fmla="*/ 2939646 w 9345478"/>
                <a:gd name="connsiteY59-1144" fmla="*/ 914400 h 4959457"/>
                <a:gd name="connsiteX60-1145" fmla="*/ 2935340 w 9345478"/>
                <a:gd name="connsiteY60-1146" fmla="*/ 1541316 h 4959457"/>
                <a:gd name="connsiteX61-1147" fmla="*/ 1937288 w 9345478"/>
                <a:gd name="connsiteY61-1148" fmla="*/ 852406 h 4959457"/>
                <a:gd name="connsiteX62-1149" fmla="*/ 1518834 w 9345478"/>
                <a:gd name="connsiteY62-1150" fmla="*/ 929898 h 4959457"/>
                <a:gd name="connsiteX63-1151" fmla="*/ 1348352 w 9345478"/>
                <a:gd name="connsiteY63-1152" fmla="*/ 1177871 h 4959457"/>
                <a:gd name="connsiteX0-1153" fmla="*/ 1348352 w 9345478"/>
                <a:gd name="connsiteY0-1154" fmla="*/ 1177871 h 4959457"/>
                <a:gd name="connsiteX1-1155" fmla="*/ 883403 w 9345478"/>
                <a:gd name="connsiteY1-1156" fmla="*/ 821410 h 4959457"/>
                <a:gd name="connsiteX2-1157" fmla="*/ 340962 w 9345478"/>
                <a:gd name="connsiteY2-1158" fmla="*/ 1022888 h 4959457"/>
                <a:gd name="connsiteX3-1159" fmla="*/ 0 w 9345478"/>
                <a:gd name="connsiteY3-1160" fmla="*/ 1394847 h 4959457"/>
                <a:gd name="connsiteX4-1161" fmla="*/ 340962 w 9345478"/>
                <a:gd name="connsiteY4-1162" fmla="*/ 1689315 h 4959457"/>
                <a:gd name="connsiteX5-1163" fmla="*/ 635430 w 9345478"/>
                <a:gd name="connsiteY5-1164" fmla="*/ 1549830 h 4959457"/>
                <a:gd name="connsiteX6-1165" fmla="*/ 666427 w 9345478"/>
                <a:gd name="connsiteY6-1166" fmla="*/ 1704813 h 4959457"/>
                <a:gd name="connsiteX7-1167" fmla="*/ 464949 w 9345478"/>
                <a:gd name="connsiteY7-1168" fmla="*/ 2216257 h 4959457"/>
                <a:gd name="connsiteX8-1169" fmla="*/ 15498 w 9345478"/>
                <a:gd name="connsiteY8-1170" fmla="*/ 2603715 h 4959457"/>
                <a:gd name="connsiteX9-1171" fmla="*/ 15498 w 9345478"/>
                <a:gd name="connsiteY9-1172" fmla="*/ 3006671 h 4959457"/>
                <a:gd name="connsiteX10-1173" fmla="*/ 1069383 w 9345478"/>
                <a:gd name="connsiteY10-1174" fmla="*/ 3006671 h 4959457"/>
                <a:gd name="connsiteX11-1175" fmla="*/ 1441342 w 9345478"/>
                <a:gd name="connsiteY11-1176" fmla="*/ 3239145 h 4959457"/>
                <a:gd name="connsiteX12-1177" fmla="*/ 1441342 w 9345478"/>
                <a:gd name="connsiteY12-1178" fmla="*/ 3363132 h 4959457"/>
                <a:gd name="connsiteX13-1179" fmla="*/ 945396 w 9345478"/>
                <a:gd name="connsiteY13-1180" fmla="*/ 3316637 h 4959457"/>
                <a:gd name="connsiteX14-1181" fmla="*/ 774915 w 9345478"/>
                <a:gd name="connsiteY14-1182" fmla="*/ 3688596 h 4959457"/>
                <a:gd name="connsiteX15-1183" fmla="*/ 1053884 w 9345478"/>
                <a:gd name="connsiteY15-1184" fmla="*/ 3967566 h 4959457"/>
                <a:gd name="connsiteX16-1185" fmla="*/ 1875295 w 9345478"/>
                <a:gd name="connsiteY16-1186" fmla="*/ 3874576 h 4959457"/>
                <a:gd name="connsiteX17-1187" fmla="*/ 2433234 w 9345478"/>
                <a:gd name="connsiteY17-1188" fmla="*/ 3518115 h 4959457"/>
                <a:gd name="connsiteX18-1189" fmla="*/ 2433234 w 9345478"/>
                <a:gd name="connsiteY18-1190" fmla="*/ 4959457 h 4959457"/>
                <a:gd name="connsiteX19-1191" fmla="*/ 3223647 w 9345478"/>
                <a:gd name="connsiteY19-1192" fmla="*/ 4804474 h 4959457"/>
                <a:gd name="connsiteX20-1193" fmla="*/ 3223647 w 9345478"/>
                <a:gd name="connsiteY20-1194" fmla="*/ 3549111 h 4959457"/>
                <a:gd name="connsiteX21-1195" fmla="*/ 3657600 w 9345478"/>
                <a:gd name="connsiteY21-1196" fmla="*/ 3936569 h 4959457"/>
                <a:gd name="connsiteX22-1197" fmla="*/ 4060556 w 9345478"/>
                <a:gd name="connsiteY22-1198" fmla="*/ 3487118 h 4959457"/>
                <a:gd name="connsiteX23-1199" fmla="*/ 4215539 w 9345478"/>
                <a:gd name="connsiteY23-1200" fmla="*/ 3688596 h 4959457"/>
                <a:gd name="connsiteX24-1201" fmla="*/ 4850969 w 9345478"/>
                <a:gd name="connsiteY24-1202" fmla="*/ 3549111 h 4959457"/>
                <a:gd name="connsiteX25-1203" fmla="*/ 4990454 w 9345478"/>
                <a:gd name="connsiteY25-1204" fmla="*/ 3688596 h 4959457"/>
                <a:gd name="connsiteX26-1205" fmla="*/ 4788976 w 9345478"/>
                <a:gd name="connsiteY26-1206" fmla="*/ 4324027 h 4959457"/>
                <a:gd name="connsiteX27-1207" fmla="*/ 5129939 w 9345478"/>
                <a:gd name="connsiteY27-1208" fmla="*/ 4541003 h 4959457"/>
                <a:gd name="connsiteX28-1209" fmla="*/ 5315918 w 9345478"/>
                <a:gd name="connsiteY28-1210" fmla="*/ 4417017 h 4959457"/>
                <a:gd name="connsiteX29-1211" fmla="*/ 5734373 w 9345478"/>
                <a:gd name="connsiteY29-1212" fmla="*/ 4494508 h 4959457"/>
                <a:gd name="connsiteX30-1213" fmla="*/ 6168325 w 9345478"/>
                <a:gd name="connsiteY30-1214" fmla="*/ 4355023 h 4959457"/>
                <a:gd name="connsiteX31-1215" fmla="*/ 6524786 w 9345478"/>
                <a:gd name="connsiteY31-1216" fmla="*/ 4463511 h 4959457"/>
                <a:gd name="connsiteX32-1217" fmla="*/ 7067227 w 9345478"/>
                <a:gd name="connsiteY32-1218" fmla="*/ 4386020 h 4959457"/>
                <a:gd name="connsiteX33-1219" fmla="*/ 7361695 w 9345478"/>
                <a:gd name="connsiteY33-1220" fmla="*/ 4432515 h 4959457"/>
                <a:gd name="connsiteX34-1221" fmla="*/ 7547674 w 9345478"/>
                <a:gd name="connsiteY34-1222" fmla="*/ 4277532 h 4959457"/>
                <a:gd name="connsiteX35-1223" fmla="*/ 7733654 w 9345478"/>
                <a:gd name="connsiteY35-1224" fmla="*/ 4494508 h 4959457"/>
                <a:gd name="connsiteX36-1225" fmla="*/ 8384583 w 9345478"/>
                <a:gd name="connsiteY36-1226" fmla="*/ 4479010 h 4959457"/>
                <a:gd name="connsiteX37-1227" fmla="*/ 8462074 w 9345478"/>
                <a:gd name="connsiteY37-1228" fmla="*/ 4370522 h 4959457"/>
                <a:gd name="connsiteX38-1229" fmla="*/ 8725545 w 9345478"/>
                <a:gd name="connsiteY38-1230" fmla="*/ 4386020 h 4959457"/>
                <a:gd name="connsiteX39-1231" fmla="*/ 8896027 w 9345478"/>
                <a:gd name="connsiteY39-1232" fmla="*/ 4386020 h 4959457"/>
                <a:gd name="connsiteX40-1233" fmla="*/ 9345478 w 9345478"/>
                <a:gd name="connsiteY40-1234" fmla="*/ 4014061 h 4959457"/>
                <a:gd name="connsiteX41-1235" fmla="*/ 8927023 w 9345478"/>
                <a:gd name="connsiteY41-1236" fmla="*/ 3487118 h 4959457"/>
                <a:gd name="connsiteX42-1237" fmla="*/ 9345478 w 9345478"/>
                <a:gd name="connsiteY42-1238" fmla="*/ 3177152 h 4959457"/>
                <a:gd name="connsiteX43-1239" fmla="*/ 9035512 w 9345478"/>
                <a:gd name="connsiteY43-1240" fmla="*/ 2743200 h 4959457"/>
                <a:gd name="connsiteX44-1241" fmla="*/ 9035512 w 9345478"/>
                <a:gd name="connsiteY44-1242" fmla="*/ 1673817 h 4959457"/>
                <a:gd name="connsiteX45-1243" fmla="*/ 8570562 w 9345478"/>
                <a:gd name="connsiteY45-1244" fmla="*/ 1162372 h 4959457"/>
                <a:gd name="connsiteX46-1245" fmla="*/ 8012623 w 9345478"/>
                <a:gd name="connsiteY46-1246" fmla="*/ 1363850 h 4959457"/>
                <a:gd name="connsiteX47-1247" fmla="*/ 7640664 w 9345478"/>
                <a:gd name="connsiteY47-1248" fmla="*/ 1053884 h 4959457"/>
                <a:gd name="connsiteX48-1249" fmla="*/ 7470183 w 9345478"/>
                <a:gd name="connsiteY48-1250" fmla="*/ 1255362 h 4959457"/>
                <a:gd name="connsiteX49-1251" fmla="*/ 6462793 w 9345478"/>
                <a:gd name="connsiteY49-1252" fmla="*/ 1255362 h 4959457"/>
                <a:gd name="connsiteX50-1253" fmla="*/ 6292312 w 9345478"/>
                <a:gd name="connsiteY50-1254" fmla="*/ 1084881 h 4959457"/>
                <a:gd name="connsiteX51-1255" fmla="*/ 6478291 w 9345478"/>
                <a:gd name="connsiteY51-1256" fmla="*/ 511444 h 4959457"/>
                <a:gd name="connsiteX52-1257" fmla="*/ 5951349 w 9345478"/>
                <a:gd name="connsiteY52-1258" fmla="*/ 61993 h 4959457"/>
                <a:gd name="connsiteX53-1259" fmla="*/ 5145437 w 9345478"/>
                <a:gd name="connsiteY53-1260" fmla="*/ 0 h 4959457"/>
                <a:gd name="connsiteX54-1261" fmla="*/ 4866467 w 9345478"/>
                <a:gd name="connsiteY54-1262" fmla="*/ 371959 h 4959457"/>
                <a:gd name="connsiteX55-1263" fmla="*/ 4223442 w 9345478"/>
                <a:gd name="connsiteY55-1264" fmla="*/ 101714 h 4959457"/>
                <a:gd name="connsiteX56-1265" fmla="*/ 3551675 w 9345478"/>
                <a:gd name="connsiteY56-1266" fmla="*/ 329367 h 4959457"/>
                <a:gd name="connsiteX57-1267" fmla="*/ 3595606 w 9345478"/>
                <a:gd name="connsiteY57-1268" fmla="*/ 439291 h 4959457"/>
                <a:gd name="connsiteX58-1269" fmla="*/ 3061069 w 9345478"/>
                <a:gd name="connsiteY58-1270" fmla="*/ 404392 h 4959457"/>
                <a:gd name="connsiteX59-1271" fmla="*/ 2939646 w 9345478"/>
                <a:gd name="connsiteY59-1272" fmla="*/ 914400 h 4959457"/>
                <a:gd name="connsiteX60-1273" fmla="*/ 2906601 w 9345478"/>
                <a:gd name="connsiteY60-1274" fmla="*/ 1627532 h 4959457"/>
                <a:gd name="connsiteX61-1275" fmla="*/ 1937288 w 9345478"/>
                <a:gd name="connsiteY61-1276" fmla="*/ 852406 h 4959457"/>
                <a:gd name="connsiteX62-1277" fmla="*/ 1518834 w 9345478"/>
                <a:gd name="connsiteY62-1278" fmla="*/ 929898 h 4959457"/>
                <a:gd name="connsiteX63-1279" fmla="*/ 1348352 w 9345478"/>
                <a:gd name="connsiteY63-1280" fmla="*/ 1177871 h 4959457"/>
                <a:gd name="connsiteX0-1281" fmla="*/ 1348352 w 9345478"/>
                <a:gd name="connsiteY0-1282" fmla="*/ 1177871 h 4959457"/>
                <a:gd name="connsiteX1-1283" fmla="*/ 883403 w 9345478"/>
                <a:gd name="connsiteY1-1284" fmla="*/ 821410 h 4959457"/>
                <a:gd name="connsiteX2-1285" fmla="*/ 340962 w 9345478"/>
                <a:gd name="connsiteY2-1286" fmla="*/ 1022888 h 4959457"/>
                <a:gd name="connsiteX3-1287" fmla="*/ 0 w 9345478"/>
                <a:gd name="connsiteY3-1288" fmla="*/ 1394847 h 4959457"/>
                <a:gd name="connsiteX4-1289" fmla="*/ 340962 w 9345478"/>
                <a:gd name="connsiteY4-1290" fmla="*/ 1689315 h 4959457"/>
                <a:gd name="connsiteX5-1291" fmla="*/ 635430 w 9345478"/>
                <a:gd name="connsiteY5-1292" fmla="*/ 1549830 h 4959457"/>
                <a:gd name="connsiteX6-1293" fmla="*/ 666427 w 9345478"/>
                <a:gd name="connsiteY6-1294" fmla="*/ 1704813 h 4959457"/>
                <a:gd name="connsiteX7-1295" fmla="*/ 464949 w 9345478"/>
                <a:gd name="connsiteY7-1296" fmla="*/ 2216257 h 4959457"/>
                <a:gd name="connsiteX8-1297" fmla="*/ 15498 w 9345478"/>
                <a:gd name="connsiteY8-1298" fmla="*/ 2603715 h 4959457"/>
                <a:gd name="connsiteX9-1299" fmla="*/ 15498 w 9345478"/>
                <a:gd name="connsiteY9-1300" fmla="*/ 3006671 h 4959457"/>
                <a:gd name="connsiteX10-1301" fmla="*/ 1069383 w 9345478"/>
                <a:gd name="connsiteY10-1302" fmla="*/ 3006671 h 4959457"/>
                <a:gd name="connsiteX11-1303" fmla="*/ 1441342 w 9345478"/>
                <a:gd name="connsiteY11-1304" fmla="*/ 3239145 h 4959457"/>
                <a:gd name="connsiteX12-1305" fmla="*/ 1441342 w 9345478"/>
                <a:gd name="connsiteY12-1306" fmla="*/ 3363132 h 4959457"/>
                <a:gd name="connsiteX13-1307" fmla="*/ 945396 w 9345478"/>
                <a:gd name="connsiteY13-1308" fmla="*/ 3316637 h 4959457"/>
                <a:gd name="connsiteX14-1309" fmla="*/ 774915 w 9345478"/>
                <a:gd name="connsiteY14-1310" fmla="*/ 3688596 h 4959457"/>
                <a:gd name="connsiteX15-1311" fmla="*/ 1053884 w 9345478"/>
                <a:gd name="connsiteY15-1312" fmla="*/ 3967566 h 4959457"/>
                <a:gd name="connsiteX16-1313" fmla="*/ 1875295 w 9345478"/>
                <a:gd name="connsiteY16-1314" fmla="*/ 3874576 h 4959457"/>
                <a:gd name="connsiteX17-1315" fmla="*/ 2433234 w 9345478"/>
                <a:gd name="connsiteY17-1316" fmla="*/ 3518115 h 4959457"/>
                <a:gd name="connsiteX18-1317" fmla="*/ 2433234 w 9345478"/>
                <a:gd name="connsiteY18-1318" fmla="*/ 4959457 h 4959457"/>
                <a:gd name="connsiteX19-1319" fmla="*/ 3223647 w 9345478"/>
                <a:gd name="connsiteY19-1320" fmla="*/ 4804474 h 4959457"/>
                <a:gd name="connsiteX20-1321" fmla="*/ 3223647 w 9345478"/>
                <a:gd name="connsiteY20-1322" fmla="*/ 3549111 h 4959457"/>
                <a:gd name="connsiteX21-1323" fmla="*/ 3657600 w 9345478"/>
                <a:gd name="connsiteY21-1324" fmla="*/ 3936569 h 4959457"/>
                <a:gd name="connsiteX22-1325" fmla="*/ 4060556 w 9345478"/>
                <a:gd name="connsiteY22-1326" fmla="*/ 3487118 h 4959457"/>
                <a:gd name="connsiteX23-1327" fmla="*/ 4215539 w 9345478"/>
                <a:gd name="connsiteY23-1328" fmla="*/ 3688596 h 4959457"/>
                <a:gd name="connsiteX24-1329" fmla="*/ 4850969 w 9345478"/>
                <a:gd name="connsiteY24-1330" fmla="*/ 3549111 h 4959457"/>
                <a:gd name="connsiteX25-1331" fmla="*/ 4990454 w 9345478"/>
                <a:gd name="connsiteY25-1332" fmla="*/ 3688596 h 4959457"/>
                <a:gd name="connsiteX26-1333" fmla="*/ 4788976 w 9345478"/>
                <a:gd name="connsiteY26-1334" fmla="*/ 4324027 h 4959457"/>
                <a:gd name="connsiteX27-1335" fmla="*/ 5129939 w 9345478"/>
                <a:gd name="connsiteY27-1336" fmla="*/ 4541003 h 4959457"/>
                <a:gd name="connsiteX28-1337" fmla="*/ 5315918 w 9345478"/>
                <a:gd name="connsiteY28-1338" fmla="*/ 4417017 h 4959457"/>
                <a:gd name="connsiteX29-1339" fmla="*/ 5734373 w 9345478"/>
                <a:gd name="connsiteY29-1340" fmla="*/ 4494508 h 4959457"/>
                <a:gd name="connsiteX30-1341" fmla="*/ 6168325 w 9345478"/>
                <a:gd name="connsiteY30-1342" fmla="*/ 4355023 h 4959457"/>
                <a:gd name="connsiteX31-1343" fmla="*/ 6524786 w 9345478"/>
                <a:gd name="connsiteY31-1344" fmla="*/ 4463511 h 4959457"/>
                <a:gd name="connsiteX32-1345" fmla="*/ 7067227 w 9345478"/>
                <a:gd name="connsiteY32-1346" fmla="*/ 4386020 h 4959457"/>
                <a:gd name="connsiteX33-1347" fmla="*/ 7361695 w 9345478"/>
                <a:gd name="connsiteY33-1348" fmla="*/ 4432515 h 4959457"/>
                <a:gd name="connsiteX34-1349" fmla="*/ 7547674 w 9345478"/>
                <a:gd name="connsiteY34-1350" fmla="*/ 4277532 h 4959457"/>
                <a:gd name="connsiteX35-1351" fmla="*/ 7733654 w 9345478"/>
                <a:gd name="connsiteY35-1352" fmla="*/ 4494508 h 4959457"/>
                <a:gd name="connsiteX36-1353" fmla="*/ 8384583 w 9345478"/>
                <a:gd name="connsiteY36-1354" fmla="*/ 4479010 h 4959457"/>
                <a:gd name="connsiteX37-1355" fmla="*/ 8462074 w 9345478"/>
                <a:gd name="connsiteY37-1356" fmla="*/ 4370522 h 4959457"/>
                <a:gd name="connsiteX38-1357" fmla="*/ 8725545 w 9345478"/>
                <a:gd name="connsiteY38-1358" fmla="*/ 4386020 h 4959457"/>
                <a:gd name="connsiteX39-1359" fmla="*/ 8896027 w 9345478"/>
                <a:gd name="connsiteY39-1360" fmla="*/ 4386020 h 4959457"/>
                <a:gd name="connsiteX40-1361" fmla="*/ 9345478 w 9345478"/>
                <a:gd name="connsiteY40-1362" fmla="*/ 4014061 h 4959457"/>
                <a:gd name="connsiteX41-1363" fmla="*/ 8927023 w 9345478"/>
                <a:gd name="connsiteY41-1364" fmla="*/ 3487118 h 4959457"/>
                <a:gd name="connsiteX42-1365" fmla="*/ 9345478 w 9345478"/>
                <a:gd name="connsiteY42-1366" fmla="*/ 3177152 h 4959457"/>
                <a:gd name="connsiteX43-1367" fmla="*/ 9035512 w 9345478"/>
                <a:gd name="connsiteY43-1368" fmla="*/ 2743200 h 4959457"/>
                <a:gd name="connsiteX44-1369" fmla="*/ 9035512 w 9345478"/>
                <a:gd name="connsiteY44-1370" fmla="*/ 1673817 h 4959457"/>
                <a:gd name="connsiteX45-1371" fmla="*/ 8570562 w 9345478"/>
                <a:gd name="connsiteY45-1372" fmla="*/ 1162372 h 4959457"/>
                <a:gd name="connsiteX46-1373" fmla="*/ 8012623 w 9345478"/>
                <a:gd name="connsiteY46-1374" fmla="*/ 1363850 h 4959457"/>
                <a:gd name="connsiteX47-1375" fmla="*/ 7640664 w 9345478"/>
                <a:gd name="connsiteY47-1376" fmla="*/ 1053884 h 4959457"/>
                <a:gd name="connsiteX48-1377" fmla="*/ 7470183 w 9345478"/>
                <a:gd name="connsiteY48-1378" fmla="*/ 1255362 h 4959457"/>
                <a:gd name="connsiteX49-1379" fmla="*/ 6462793 w 9345478"/>
                <a:gd name="connsiteY49-1380" fmla="*/ 1255362 h 4959457"/>
                <a:gd name="connsiteX50-1381" fmla="*/ 6292312 w 9345478"/>
                <a:gd name="connsiteY50-1382" fmla="*/ 1084881 h 4959457"/>
                <a:gd name="connsiteX51-1383" fmla="*/ 6478291 w 9345478"/>
                <a:gd name="connsiteY51-1384" fmla="*/ 511444 h 4959457"/>
                <a:gd name="connsiteX52-1385" fmla="*/ 5951349 w 9345478"/>
                <a:gd name="connsiteY52-1386" fmla="*/ 61993 h 4959457"/>
                <a:gd name="connsiteX53-1387" fmla="*/ 5145437 w 9345478"/>
                <a:gd name="connsiteY53-1388" fmla="*/ 0 h 4959457"/>
                <a:gd name="connsiteX54-1389" fmla="*/ 4866467 w 9345478"/>
                <a:gd name="connsiteY54-1390" fmla="*/ 371959 h 4959457"/>
                <a:gd name="connsiteX55-1391" fmla="*/ 4223442 w 9345478"/>
                <a:gd name="connsiteY55-1392" fmla="*/ 101714 h 4959457"/>
                <a:gd name="connsiteX56-1393" fmla="*/ 3551675 w 9345478"/>
                <a:gd name="connsiteY56-1394" fmla="*/ 329367 h 4959457"/>
                <a:gd name="connsiteX57-1395" fmla="*/ 3595606 w 9345478"/>
                <a:gd name="connsiteY57-1396" fmla="*/ 439291 h 4959457"/>
                <a:gd name="connsiteX58-1397" fmla="*/ 3061069 w 9345478"/>
                <a:gd name="connsiteY58-1398" fmla="*/ 404392 h 4959457"/>
                <a:gd name="connsiteX59-1399" fmla="*/ 2939646 w 9345478"/>
                <a:gd name="connsiteY59-1400" fmla="*/ 914400 h 4959457"/>
                <a:gd name="connsiteX60-1401" fmla="*/ 2906601 w 9345478"/>
                <a:gd name="connsiteY60-1402" fmla="*/ 1627532 h 4959457"/>
                <a:gd name="connsiteX61-1403" fmla="*/ 2066613 w 9345478"/>
                <a:gd name="connsiteY61-1404" fmla="*/ 1039208 h 4959457"/>
                <a:gd name="connsiteX62-1405" fmla="*/ 1518834 w 9345478"/>
                <a:gd name="connsiteY62-1406" fmla="*/ 929898 h 4959457"/>
                <a:gd name="connsiteX63-1407" fmla="*/ 1348352 w 9345478"/>
                <a:gd name="connsiteY63-1408" fmla="*/ 1177871 h 4959457"/>
                <a:gd name="connsiteX0-1409" fmla="*/ 1348352 w 9345478"/>
                <a:gd name="connsiteY0-1410" fmla="*/ 1177871 h 4959457"/>
                <a:gd name="connsiteX1-1411" fmla="*/ 883403 w 9345478"/>
                <a:gd name="connsiteY1-1412" fmla="*/ 821410 h 4959457"/>
                <a:gd name="connsiteX2-1413" fmla="*/ 340962 w 9345478"/>
                <a:gd name="connsiteY2-1414" fmla="*/ 1022888 h 4959457"/>
                <a:gd name="connsiteX3-1415" fmla="*/ 0 w 9345478"/>
                <a:gd name="connsiteY3-1416" fmla="*/ 1394847 h 4959457"/>
                <a:gd name="connsiteX4-1417" fmla="*/ 340962 w 9345478"/>
                <a:gd name="connsiteY4-1418" fmla="*/ 1689315 h 4959457"/>
                <a:gd name="connsiteX5-1419" fmla="*/ 635430 w 9345478"/>
                <a:gd name="connsiteY5-1420" fmla="*/ 1549830 h 4959457"/>
                <a:gd name="connsiteX6-1421" fmla="*/ 666427 w 9345478"/>
                <a:gd name="connsiteY6-1422" fmla="*/ 1704813 h 4959457"/>
                <a:gd name="connsiteX7-1423" fmla="*/ 464949 w 9345478"/>
                <a:gd name="connsiteY7-1424" fmla="*/ 2216257 h 4959457"/>
                <a:gd name="connsiteX8-1425" fmla="*/ 15498 w 9345478"/>
                <a:gd name="connsiteY8-1426" fmla="*/ 2603715 h 4959457"/>
                <a:gd name="connsiteX9-1427" fmla="*/ 15498 w 9345478"/>
                <a:gd name="connsiteY9-1428" fmla="*/ 3006671 h 4959457"/>
                <a:gd name="connsiteX10-1429" fmla="*/ 1069383 w 9345478"/>
                <a:gd name="connsiteY10-1430" fmla="*/ 3006671 h 4959457"/>
                <a:gd name="connsiteX11-1431" fmla="*/ 1441342 w 9345478"/>
                <a:gd name="connsiteY11-1432" fmla="*/ 3239145 h 4959457"/>
                <a:gd name="connsiteX12-1433" fmla="*/ 1441342 w 9345478"/>
                <a:gd name="connsiteY12-1434" fmla="*/ 3363132 h 4959457"/>
                <a:gd name="connsiteX13-1435" fmla="*/ 945396 w 9345478"/>
                <a:gd name="connsiteY13-1436" fmla="*/ 3316637 h 4959457"/>
                <a:gd name="connsiteX14-1437" fmla="*/ 774915 w 9345478"/>
                <a:gd name="connsiteY14-1438" fmla="*/ 3688596 h 4959457"/>
                <a:gd name="connsiteX15-1439" fmla="*/ 1053884 w 9345478"/>
                <a:gd name="connsiteY15-1440" fmla="*/ 3967566 h 4959457"/>
                <a:gd name="connsiteX16-1441" fmla="*/ 1875295 w 9345478"/>
                <a:gd name="connsiteY16-1442" fmla="*/ 3874576 h 4959457"/>
                <a:gd name="connsiteX17-1443" fmla="*/ 2433234 w 9345478"/>
                <a:gd name="connsiteY17-1444" fmla="*/ 3518115 h 4959457"/>
                <a:gd name="connsiteX18-1445" fmla="*/ 2433234 w 9345478"/>
                <a:gd name="connsiteY18-1446" fmla="*/ 4959457 h 4959457"/>
                <a:gd name="connsiteX19-1447" fmla="*/ 3223647 w 9345478"/>
                <a:gd name="connsiteY19-1448" fmla="*/ 4804474 h 4959457"/>
                <a:gd name="connsiteX20-1449" fmla="*/ 3223647 w 9345478"/>
                <a:gd name="connsiteY20-1450" fmla="*/ 3549111 h 4959457"/>
                <a:gd name="connsiteX21-1451" fmla="*/ 3657600 w 9345478"/>
                <a:gd name="connsiteY21-1452" fmla="*/ 3936569 h 4959457"/>
                <a:gd name="connsiteX22-1453" fmla="*/ 4060556 w 9345478"/>
                <a:gd name="connsiteY22-1454" fmla="*/ 3487118 h 4959457"/>
                <a:gd name="connsiteX23-1455" fmla="*/ 4215539 w 9345478"/>
                <a:gd name="connsiteY23-1456" fmla="*/ 3688596 h 4959457"/>
                <a:gd name="connsiteX24-1457" fmla="*/ 4850969 w 9345478"/>
                <a:gd name="connsiteY24-1458" fmla="*/ 3549111 h 4959457"/>
                <a:gd name="connsiteX25-1459" fmla="*/ 4990454 w 9345478"/>
                <a:gd name="connsiteY25-1460" fmla="*/ 3688596 h 4959457"/>
                <a:gd name="connsiteX26-1461" fmla="*/ 4788976 w 9345478"/>
                <a:gd name="connsiteY26-1462" fmla="*/ 4324027 h 4959457"/>
                <a:gd name="connsiteX27-1463" fmla="*/ 5129939 w 9345478"/>
                <a:gd name="connsiteY27-1464" fmla="*/ 4541003 h 4959457"/>
                <a:gd name="connsiteX28-1465" fmla="*/ 5315918 w 9345478"/>
                <a:gd name="connsiteY28-1466" fmla="*/ 4417017 h 4959457"/>
                <a:gd name="connsiteX29-1467" fmla="*/ 5734373 w 9345478"/>
                <a:gd name="connsiteY29-1468" fmla="*/ 4494508 h 4959457"/>
                <a:gd name="connsiteX30-1469" fmla="*/ 6168325 w 9345478"/>
                <a:gd name="connsiteY30-1470" fmla="*/ 4355023 h 4959457"/>
                <a:gd name="connsiteX31-1471" fmla="*/ 6524786 w 9345478"/>
                <a:gd name="connsiteY31-1472" fmla="*/ 4463511 h 4959457"/>
                <a:gd name="connsiteX32-1473" fmla="*/ 7067227 w 9345478"/>
                <a:gd name="connsiteY32-1474" fmla="*/ 4386020 h 4959457"/>
                <a:gd name="connsiteX33-1475" fmla="*/ 7361695 w 9345478"/>
                <a:gd name="connsiteY33-1476" fmla="*/ 4432515 h 4959457"/>
                <a:gd name="connsiteX34-1477" fmla="*/ 7547674 w 9345478"/>
                <a:gd name="connsiteY34-1478" fmla="*/ 4277532 h 4959457"/>
                <a:gd name="connsiteX35-1479" fmla="*/ 7733654 w 9345478"/>
                <a:gd name="connsiteY35-1480" fmla="*/ 4494508 h 4959457"/>
                <a:gd name="connsiteX36-1481" fmla="*/ 8384583 w 9345478"/>
                <a:gd name="connsiteY36-1482" fmla="*/ 4479010 h 4959457"/>
                <a:gd name="connsiteX37-1483" fmla="*/ 8462074 w 9345478"/>
                <a:gd name="connsiteY37-1484" fmla="*/ 4370522 h 4959457"/>
                <a:gd name="connsiteX38-1485" fmla="*/ 8725545 w 9345478"/>
                <a:gd name="connsiteY38-1486" fmla="*/ 4386020 h 4959457"/>
                <a:gd name="connsiteX39-1487" fmla="*/ 8896027 w 9345478"/>
                <a:gd name="connsiteY39-1488" fmla="*/ 4386020 h 4959457"/>
                <a:gd name="connsiteX40-1489" fmla="*/ 9345478 w 9345478"/>
                <a:gd name="connsiteY40-1490" fmla="*/ 4014061 h 4959457"/>
                <a:gd name="connsiteX41-1491" fmla="*/ 8927023 w 9345478"/>
                <a:gd name="connsiteY41-1492" fmla="*/ 3487118 h 4959457"/>
                <a:gd name="connsiteX42-1493" fmla="*/ 9345478 w 9345478"/>
                <a:gd name="connsiteY42-1494" fmla="*/ 3177152 h 4959457"/>
                <a:gd name="connsiteX43-1495" fmla="*/ 9035512 w 9345478"/>
                <a:gd name="connsiteY43-1496" fmla="*/ 2743200 h 4959457"/>
                <a:gd name="connsiteX44-1497" fmla="*/ 9035512 w 9345478"/>
                <a:gd name="connsiteY44-1498" fmla="*/ 1673817 h 4959457"/>
                <a:gd name="connsiteX45-1499" fmla="*/ 8570562 w 9345478"/>
                <a:gd name="connsiteY45-1500" fmla="*/ 1162372 h 4959457"/>
                <a:gd name="connsiteX46-1501" fmla="*/ 8012623 w 9345478"/>
                <a:gd name="connsiteY46-1502" fmla="*/ 1363850 h 4959457"/>
                <a:gd name="connsiteX47-1503" fmla="*/ 7640664 w 9345478"/>
                <a:gd name="connsiteY47-1504" fmla="*/ 1053884 h 4959457"/>
                <a:gd name="connsiteX48-1505" fmla="*/ 7470183 w 9345478"/>
                <a:gd name="connsiteY48-1506" fmla="*/ 1255362 h 4959457"/>
                <a:gd name="connsiteX49-1507" fmla="*/ 6462793 w 9345478"/>
                <a:gd name="connsiteY49-1508" fmla="*/ 1255362 h 4959457"/>
                <a:gd name="connsiteX50-1509" fmla="*/ 6292312 w 9345478"/>
                <a:gd name="connsiteY50-1510" fmla="*/ 1084881 h 4959457"/>
                <a:gd name="connsiteX51-1511" fmla="*/ 6478291 w 9345478"/>
                <a:gd name="connsiteY51-1512" fmla="*/ 511444 h 4959457"/>
                <a:gd name="connsiteX52-1513" fmla="*/ 5951349 w 9345478"/>
                <a:gd name="connsiteY52-1514" fmla="*/ 61993 h 4959457"/>
                <a:gd name="connsiteX53-1515" fmla="*/ 5145437 w 9345478"/>
                <a:gd name="connsiteY53-1516" fmla="*/ 0 h 4959457"/>
                <a:gd name="connsiteX54-1517" fmla="*/ 4866467 w 9345478"/>
                <a:gd name="connsiteY54-1518" fmla="*/ 371959 h 4959457"/>
                <a:gd name="connsiteX55-1519" fmla="*/ 4223442 w 9345478"/>
                <a:gd name="connsiteY55-1520" fmla="*/ 101714 h 4959457"/>
                <a:gd name="connsiteX56-1521" fmla="*/ 3551675 w 9345478"/>
                <a:gd name="connsiteY56-1522" fmla="*/ 329367 h 4959457"/>
                <a:gd name="connsiteX57-1523" fmla="*/ 3595606 w 9345478"/>
                <a:gd name="connsiteY57-1524" fmla="*/ 439291 h 4959457"/>
                <a:gd name="connsiteX58-1525" fmla="*/ 3061069 w 9345478"/>
                <a:gd name="connsiteY58-1526" fmla="*/ 404392 h 4959457"/>
                <a:gd name="connsiteX59-1527" fmla="*/ 2939646 w 9345478"/>
                <a:gd name="connsiteY59-1528" fmla="*/ 914400 h 4959457"/>
                <a:gd name="connsiteX60-1529" fmla="*/ 2849124 w 9345478"/>
                <a:gd name="connsiteY60-1530" fmla="*/ 1541316 h 4959457"/>
                <a:gd name="connsiteX61-1531" fmla="*/ 2066613 w 9345478"/>
                <a:gd name="connsiteY61-1532" fmla="*/ 1039208 h 4959457"/>
                <a:gd name="connsiteX62-1533" fmla="*/ 1518834 w 9345478"/>
                <a:gd name="connsiteY62-1534" fmla="*/ 929898 h 4959457"/>
                <a:gd name="connsiteX63-1535" fmla="*/ 1348352 w 9345478"/>
                <a:gd name="connsiteY63-1536" fmla="*/ 1177871 h 4959457"/>
                <a:gd name="connsiteX0-1537" fmla="*/ 1348352 w 9345478"/>
                <a:gd name="connsiteY0-1538" fmla="*/ 1177871 h 4959457"/>
                <a:gd name="connsiteX1-1539" fmla="*/ 883403 w 9345478"/>
                <a:gd name="connsiteY1-1540" fmla="*/ 821410 h 4959457"/>
                <a:gd name="connsiteX2-1541" fmla="*/ 340962 w 9345478"/>
                <a:gd name="connsiteY2-1542" fmla="*/ 1022888 h 4959457"/>
                <a:gd name="connsiteX3-1543" fmla="*/ 0 w 9345478"/>
                <a:gd name="connsiteY3-1544" fmla="*/ 1394847 h 4959457"/>
                <a:gd name="connsiteX4-1545" fmla="*/ 340962 w 9345478"/>
                <a:gd name="connsiteY4-1546" fmla="*/ 1689315 h 4959457"/>
                <a:gd name="connsiteX5-1547" fmla="*/ 635430 w 9345478"/>
                <a:gd name="connsiteY5-1548" fmla="*/ 1549830 h 4959457"/>
                <a:gd name="connsiteX6-1549" fmla="*/ 666427 w 9345478"/>
                <a:gd name="connsiteY6-1550" fmla="*/ 1704813 h 4959457"/>
                <a:gd name="connsiteX7-1551" fmla="*/ 464949 w 9345478"/>
                <a:gd name="connsiteY7-1552" fmla="*/ 2216257 h 4959457"/>
                <a:gd name="connsiteX8-1553" fmla="*/ 15498 w 9345478"/>
                <a:gd name="connsiteY8-1554" fmla="*/ 2603715 h 4959457"/>
                <a:gd name="connsiteX9-1555" fmla="*/ 15498 w 9345478"/>
                <a:gd name="connsiteY9-1556" fmla="*/ 3006671 h 4959457"/>
                <a:gd name="connsiteX10-1557" fmla="*/ 1069383 w 9345478"/>
                <a:gd name="connsiteY10-1558" fmla="*/ 3006671 h 4959457"/>
                <a:gd name="connsiteX11-1559" fmla="*/ 1441342 w 9345478"/>
                <a:gd name="connsiteY11-1560" fmla="*/ 3239145 h 4959457"/>
                <a:gd name="connsiteX12-1561" fmla="*/ 1441342 w 9345478"/>
                <a:gd name="connsiteY12-1562" fmla="*/ 3363132 h 4959457"/>
                <a:gd name="connsiteX13-1563" fmla="*/ 945396 w 9345478"/>
                <a:gd name="connsiteY13-1564" fmla="*/ 3316637 h 4959457"/>
                <a:gd name="connsiteX14-1565" fmla="*/ 774915 w 9345478"/>
                <a:gd name="connsiteY14-1566" fmla="*/ 3688596 h 4959457"/>
                <a:gd name="connsiteX15-1567" fmla="*/ 1053884 w 9345478"/>
                <a:gd name="connsiteY15-1568" fmla="*/ 3967566 h 4959457"/>
                <a:gd name="connsiteX16-1569" fmla="*/ 1875295 w 9345478"/>
                <a:gd name="connsiteY16-1570" fmla="*/ 3874576 h 4959457"/>
                <a:gd name="connsiteX17-1571" fmla="*/ 2433234 w 9345478"/>
                <a:gd name="connsiteY17-1572" fmla="*/ 3518115 h 4959457"/>
                <a:gd name="connsiteX18-1573" fmla="*/ 2433234 w 9345478"/>
                <a:gd name="connsiteY18-1574" fmla="*/ 4959457 h 4959457"/>
                <a:gd name="connsiteX19-1575" fmla="*/ 3223647 w 9345478"/>
                <a:gd name="connsiteY19-1576" fmla="*/ 4804474 h 4959457"/>
                <a:gd name="connsiteX20-1577" fmla="*/ 3223647 w 9345478"/>
                <a:gd name="connsiteY20-1578" fmla="*/ 3549111 h 4959457"/>
                <a:gd name="connsiteX21-1579" fmla="*/ 3657600 w 9345478"/>
                <a:gd name="connsiteY21-1580" fmla="*/ 3936569 h 4959457"/>
                <a:gd name="connsiteX22-1581" fmla="*/ 4060556 w 9345478"/>
                <a:gd name="connsiteY22-1582" fmla="*/ 3487118 h 4959457"/>
                <a:gd name="connsiteX23-1583" fmla="*/ 4215539 w 9345478"/>
                <a:gd name="connsiteY23-1584" fmla="*/ 3688596 h 4959457"/>
                <a:gd name="connsiteX24-1585" fmla="*/ 4850969 w 9345478"/>
                <a:gd name="connsiteY24-1586" fmla="*/ 3549111 h 4959457"/>
                <a:gd name="connsiteX25-1587" fmla="*/ 4990454 w 9345478"/>
                <a:gd name="connsiteY25-1588" fmla="*/ 3688596 h 4959457"/>
                <a:gd name="connsiteX26-1589" fmla="*/ 4788976 w 9345478"/>
                <a:gd name="connsiteY26-1590" fmla="*/ 4324027 h 4959457"/>
                <a:gd name="connsiteX27-1591" fmla="*/ 5129939 w 9345478"/>
                <a:gd name="connsiteY27-1592" fmla="*/ 4541003 h 4959457"/>
                <a:gd name="connsiteX28-1593" fmla="*/ 5315918 w 9345478"/>
                <a:gd name="connsiteY28-1594" fmla="*/ 4417017 h 4959457"/>
                <a:gd name="connsiteX29-1595" fmla="*/ 5734373 w 9345478"/>
                <a:gd name="connsiteY29-1596" fmla="*/ 4494508 h 4959457"/>
                <a:gd name="connsiteX30-1597" fmla="*/ 6168325 w 9345478"/>
                <a:gd name="connsiteY30-1598" fmla="*/ 4355023 h 4959457"/>
                <a:gd name="connsiteX31-1599" fmla="*/ 6524786 w 9345478"/>
                <a:gd name="connsiteY31-1600" fmla="*/ 4463511 h 4959457"/>
                <a:gd name="connsiteX32-1601" fmla="*/ 7067227 w 9345478"/>
                <a:gd name="connsiteY32-1602" fmla="*/ 4386020 h 4959457"/>
                <a:gd name="connsiteX33-1603" fmla="*/ 7361695 w 9345478"/>
                <a:gd name="connsiteY33-1604" fmla="*/ 4432515 h 4959457"/>
                <a:gd name="connsiteX34-1605" fmla="*/ 7547674 w 9345478"/>
                <a:gd name="connsiteY34-1606" fmla="*/ 4277532 h 4959457"/>
                <a:gd name="connsiteX35-1607" fmla="*/ 7733654 w 9345478"/>
                <a:gd name="connsiteY35-1608" fmla="*/ 4494508 h 4959457"/>
                <a:gd name="connsiteX36-1609" fmla="*/ 8384583 w 9345478"/>
                <a:gd name="connsiteY36-1610" fmla="*/ 4479010 h 4959457"/>
                <a:gd name="connsiteX37-1611" fmla="*/ 8462074 w 9345478"/>
                <a:gd name="connsiteY37-1612" fmla="*/ 4370522 h 4959457"/>
                <a:gd name="connsiteX38-1613" fmla="*/ 8725545 w 9345478"/>
                <a:gd name="connsiteY38-1614" fmla="*/ 4386020 h 4959457"/>
                <a:gd name="connsiteX39-1615" fmla="*/ 8896027 w 9345478"/>
                <a:gd name="connsiteY39-1616" fmla="*/ 4386020 h 4959457"/>
                <a:gd name="connsiteX40-1617" fmla="*/ 9345478 w 9345478"/>
                <a:gd name="connsiteY40-1618" fmla="*/ 4014061 h 4959457"/>
                <a:gd name="connsiteX41-1619" fmla="*/ 8927023 w 9345478"/>
                <a:gd name="connsiteY41-1620" fmla="*/ 3487118 h 4959457"/>
                <a:gd name="connsiteX42-1621" fmla="*/ 9345478 w 9345478"/>
                <a:gd name="connsiteY42-1622" fmla="*/ 3177152 h 4959457"/>
                <a:gd name="connsiteX43-1623" fmla="*/ 9035512 w 9345478"/>
                <a:gd name="connsiteY43-1624" fmla="*/ 2743200 h 4959457"/>
                <a:gd name="connsiteX44-1625" fmla="*/ 9035512 w 9345478"/>
                <a:gd name="connsiteY44-1626" fmla="*/ 1673817 h 4959457"/>
                <a:gd name="connsiteX45-1627" fmla="*/ 8570562 w 9345478"/>
                <a:gd name="connsiteY45-1628" fmla="*/ 1162372 h 4959457"/>
                <a:gd name="connsiteX46-1629" fmla="*/ 8012623 w 9345478"/>
                <a:gd name="connsiteY46-1630" fmla="*/ 1363850 h 4959457"/>
                <a:gd name="connsiteX47-1631" fmla="*/ 7640664 w 9345478"/>
                <a:gd name="connsiteY47-1632" fmla="*/ 1053884 h 4959457"/>
                <a:gd name="connsiteX48-1633" fmla="*/ 7470183 w 9345478"/>
                <a:gd name="connsiteY48-1634" fmla="*/ 1255362 h 4959457"/>
                <a:gd name="connsiteX49-1635" fmla="*/ 6462793 w 9345478"/>
                <a:gd name="connsiteY49-1636" fmla="*/ 1255362 h 4959457"/>
                <a:gd name="connsiteX50-1637" fmla="*/ 6292312 w 9345478"/>
                <a:gd name="connsiteY50-1638" fmla="*/ 1084881 h 4959457"/>
                <a:gd name="connsiteX51-1639" fmla="*/ 6478291 w 9345478"/>
                <a:gd name="connsiteY51-1640" fmla="*/ 511444 h 4959457"/>
                <a:gd name="connsiteX52-1641" fmla="*/ 5951349 w 9345478"/>
                <a:gd name="connsiteY52-1642" fmla="*/ 61993 h 4959457"/>
                <a:gd name="connsiteX53-1643" fmla="*/ 5145437 w 9345478"/>
                <a:gd name="connsiteY53-1644" fmla="*/ 0 h 4959457"/>
                <a:gd name="connsiteX54-1645" fmla="*/ 4866467 w 9345478"/>
                <a:gd name="connsiteY54-1646" fmla="*/ 371959 h 4959457"/>
                <a:gd name="connsiteX55-1647" fmla="*/ 4223442 w 9345478"/>
                <a:gd name="connsiteY55-1648" fmla="*/ 101714 h 4959457"/>
                <a:gd name="connsiteX56-1649" fmla="*/ 3551675 w 9345478"/>
                <a:gd name="connsiteY56-1650" fmla="*/ 329367 h 4959457"/>
                <a:gd name="connsiteX57-1651" fmla="*/ 3595606 w 9345478"/>
                <a:gd name="connsiteY57-1652" fmla="*/ 439291 h 4959457"/>
                <a:gd name="connsiteX58-1653" fmla="*/ 3061069 w 9345478"/>
                <a:gd name="connsiteY58-1654" fmla="*/ 404392 h 4959457"/>
                <a:gd name="connsiteX59-1655" fmla="*/ 2939646 w 9345478"/>
                <a:gd name="connsiteY59-1656" fmla="*/ 914400 h 4959457"/>
                <a:gd name="connsiteX60-1657" fmla="*/ 2849124 w 9345478"/>
                <a:gd name="connsiteY60-1658" fmla="*/ 1541316 h 4959457"/>
                <a:gd name="connsiteX61-1659" fmla="*/ 2181568 w 9345478"/>
                <a:gd name="connsiteY61-1660" fmla="*/ 1168534 h 4959457"/>
                <a:gd name="connsiteX62-1661" fmla="*/ 1518834 w 9345478"/>
                <a:gd name="connsiteY62-1662" fmla="*/ 929898 h 4959457"/>
                <a:gd name="connsiteX63-1663" fmla="*/ 1348352 w 9345478"/>
                <a:gd name="connsiteY63-1664" fmla="*/ 1177871 h 4959457"/>
                <a:gd name="connsiteX0-1665" fmla="*/ 1348352 w 9345478"/>
                <a:gd name="connsiteY0-1666" fmla="*/ 1177871 h 4959457"/>
                <a:gd name="connsiteX1-1667" fmla="*/ 883403 w 9345478"/>
                <a:gd name="connsiteY1-1668" fmla="*/ 821410 h 4959457"/>
                <a:gd name="connsiteX2-1669" fmla="*/ 340962 w 9345478"/>
                <a:gd name="connsiteY2-1670" fmla="*/ 1022888 h 4959457"/>
                <a:gd name="connsiteX3-1671" fmla="*/ 0 w 9345478"/>
                <a:gd name="connsiteY3-1672" fmla="*/ 1394847 h 4959457"/>
                <a:gd name="connsiteX4-1673" fmla="*/ 340962 w 9345478"/>
                <a:gd name="connsiteY4-1674" fmla="*/ 1689315 h 4959457"/>
                <a:gd name="connsiteX5-1675" fmla="*/ 635430 w 9345478"/>
                <a:gd name="connsiteY5-1676" fmla="*/ 1549830 h 4959457"/>
                <a:gd name="connsiteX6-1677" fmla="*/ 666427 w 9345478"/>
                <a:gd name="connsiteY6-1678" fmla="*/ 1704813 h 4959457"/>
                <a:gd name="connsiteX7-1679" fmla="*/ 464949 w 9345478"/>
                <a:gd name="connsiteY7-1680" fmla="*/ 2216257 h 4959457"/>
                <a:gd name="connsiteX8-1681" fmla="*/ 15498 w 9345478"/>
                <a:gd name="connsiteY8-1682" fmla="*/ 2603715 h 4959457"/>
                <a:gd name="connsiteX9-1683" fmla="*/ 15498 w 9345478"/>
                <a:gd name="connsiteY9-1684" fmla="*/ 3006671 h 4959457"/>
                <a:gd name="connsiteX10-1685" fmla="*/ 1069383 w 9345478"/>
                <a:gd name="connsiteY10-1686" fmla="*/ 3006671 h 4959457"/>
                <a:gd name="connsiteX11-1687" fmla="*/ 1441342 w 9345478"/>
                <a:gd name="connsiteY11-1688" fmla="*/ 3239145 h 4959457"/>
                <a:gd name="connsiteX12-1689" fmla="*/ 1441342 w 9345478"/>
                <a:gd name="connsiteY12-1690" fmla="*/ 3363132 h 4959457"/>
                <a:gd name="connsiteX13-1691" fmla="*/ 945396 w 9345478"/>
                <a:gd name="connsiteY13-1692" fmla="*/ 3316637 h 4959457"/>
                <a:gd name="connsiteX14-1693" fmla="*/ 774915 w 9345478"/>
                <a:gd name="connsiteY14-1694" fmla="*/ 3688596 h 4959457"/>
                <a:gd name="connsiteX15-1695" fmla="*/ 1053884 w 9345478"/>
                <a:gd name="connsiteY15-1696" fmla="*/ 3967566 h 4959457"/>
                <a:gd name="connsiteX16-1697" fmla="*/ 1875295 w 9345478"/>
                <a:gd name="connsiteY16-1698" fmla="*/ 3874576 h 4959457"/>
                <a:gd name="connsiteX17-1699" fmla="*/ 2433234 w 9345478"/>
                <a:gd name="connsiteY17-1700" fmla="*/ 3518115 h 4959457"/>
                <a:gd name="connsiteX18-1701" fmla="*/ 2433234 w 9345478"/>
                <a:gd name="connsiteY18-1702" fmla="*/ 4959457 h 4959457"/>
                <a:gd name="connsiteX19-1703" fmla="*/ 3223647 w 9345478"/>
                <a:gd name="connsiteY19-1704" fmla="*/ 4804474 h 4959457"/>
                <a:gd name="connsiteX20-1705" fmla="*/ 3223647 w 9345478"/>
                <a:gd name="connsiteY20-1706" fmla="*/ 3549111 h 4959457"/>
                <a:gd name="connsiteX21-1707" fmla="*/ 3657600 w 9345478"/>
                <a:gd name="connsiteY21-1708" fmla="*/ 3936569 h 4959457"/>
                <a:gd name="connsiteX22-1709" fmla="*/ 4060556 w 9345478"/>
                <a:gd name="connsiteY22-1710" fmla="*/ 3487118 h 4959457"/>
                <a:gd name="connsiteX23-1711" fmla="*/ 4215539 w 9345478"/>
                <a:gd name="connsiteY23-1712" fmla="*/ 3688596 h 4959457"/>
                <a:gd name="connsiteX24-1713" fmla="*/ 4850969 w 9345478"/>
                <a:gd name="connsiteY24-1714" fmla="*/ 3549111 h 4959457"/>
                <a:gd name="connsiteX25-1715" fmla="*/ 4990454 w 9345478"/>
                <a:gd name="connsiteY25-1716" fmla="*/ 3688596 h 4959457"/>
                <a:gd name="connsiteX26-1717" fmla="*/ 4788976 w 9345478"/>
                <a:gd name="connsiteY26-1718" fmla="*/ 4324027 h 4959457"/>
                <a:gd name="connsiteX27-1719" fmla="*/ 5129939 w 9345478"/>
                <a:gd name="connsiteY27-1720" fmla="*/ 4541003 h 4959457"/>
                <a:gd name="connsiteX28-1721" fmla="*/ 5315918 w 9345478"/>
                <a:gd name="connsiteY28-1722" fmla="*/ 4417017 h 4959457"/>
                <a:gd name="connsiteX29-1723" fmla="*/ 5734373 w 9345478"/>
                <a:gd name="connsiteY29-1724" fmla="*/ 4494508 h 4959457"/>
                <a:gd name="connsiteX30-1725" fmla="*/ 6168325 w 9345478"/>
                <a:gd name="connsiteY30-1726" fmla="*/ 4355023 h 4959457"/>
                <a:gd name="connsiteX31-1727" fmla="*/ 6524786 w 9345478"/>
                <a:gd name="connsiteY31-1728" fmla="*/ 4463511 h 4959457"/>
                <a:gd name="connsiteX32-1729" fmla="*/ 7067227 w 9345478"/>
                <a:gd name="connsiteY32-1730" fmla="*/ 4386020 h 4959457"/>
                <a:gd name="connsiteX33-1731" fmla="*/ 7361695 w 9345478"/>
                <a:gd name="connsiteY33-1732" fmla="*/ 4432515 h 4959457"/>
                <a:gd name="connsiteX34-1733" fmla="*/ 7547674 w 9345478"/>
                <a:gd name="connsiteY34-1734" fmla="*/ 4277532 h 4959457"/>
                <a:gd name="connsiteX35-1735" fmla="*/ 7733654 w 9345478"/>
                <a:gd name="connsiteY35-1736" fmla="*/ 4494508 h 4959457"/>
                <a:gd name="connsiteX36-1737" fmla="*/ 8384583 w 9345478"/>
                <a:gd name="connsiteY36-1738" fmla="*/ 4479010 h 4959457"/>
                <a:gd name="connsiteX37-1739" fmla="*/ 8462074 w 9345478"/>
                <a:gd name="connsiteY37-1740" fmla="*/ 4370522 h 4959457"/>
                <a:gd name="connsiteX38-1741" fmla="*/ 8725545 w 9345478"/>
                <a:gd name="connsiteY38-1742" fmla="*/ 4386020 h 4959457"/>
                <a:gd name="connsiteX39-1743" fmla="*/ 8896027 w 9345478"/>
                <a:gd name="connsiteY39-1744" fmla="*/ 4386020 h 4959457"/>
                <a:gd name="connsiteX40-1745" fmla="*/ 9345478 w 9345478"/>
                <a:gd name="connsiteY40-1746" fmla="*/ 4014061 h 4959457"/>
                <a:gd name="connsiteX41-1747" fmla="*/ 8927023 w 9345478"/>
                <a:gd name="connsiteY41-1748" fmla="*/ 3487118 h 4959457"/>
                <a:gd name="connsiteX42-1749" fmla="*/ 9345478 w 9345478"/>
                <a:gd name="connsiteY42-1750" fmla="*/ 3177152 h 4959457"/>
                <a:gd name="connsiteX43-1751" fmla="*/ 9035512 w 9345478"/>
                <a:gd name="connsiteY43-1752" fmla="*/ 2743200 h 4959457"/>
                <a:gd name="connsiteX44-1753" fmla="*/ 9035512 w 9345478"/>
                <a:gd name="connsiteY44-1754" fmla="*/ 1673817 h 4959457"/>
                <a:gd name="connsiteX45-1755" fmla="*/ 8570562 w 9345478"/>
                <a:gd name="connsiteY45-1756" fmla="*/ 1162372 h 4959457"/>
                <a:gd name="connsiteX46-1757" fmla="*/ 8012623 w 9345478"/>
                <a:gd name="connsiteY46-1758" fmla="*/ 1363850 h 4959457"/>
                <a:gd name="connsiteX47-1759" fmla="*/ 7640664 w 9345478"/>
                <a:gd name="connsiteY47-1760" fmla="*/ 1053884 h 4959457"/>
                <a:gd name="connsiteX48-1761" fmla="*/ 7470183 w 9345478"/>
                <a:gd name="connsiteY48-1762" fmla="*/ 1255362 h 4959457"/>
                <a:gd name="connsiteX49-1763" fmla="*/ 6462793 w 9345478"/>
                <a:gd name="connsiteY49-1764" fmla="*/ 1255362 h 4959457"/>
                <a:gd name="connsiteX50-1765" fmla="*/ 6292312 w 9345478"/>
                <a:gd name="connsiteY50-1766" fmla="*/ 1084881 h 4959457"/>
                <a:gd name="connsiteX51-1767" fmla="*/ 6478291 w 9345478"/>
                <a:gd name="connsiteY51-1768" fmla="*/ 511444 h 4959457"/>
                <a:gd name="connsiteX52-1769" fmla="*/ 5951349 w 9345478"/>
                <a:gd name="connsiteY52-1770" fmla="*/ 61993 h 4959457"/>
                <a:gd name="connsiteX53-1771" fmla="*/ 5145437 w 9345478"/>
                <a:gd name="connsiteY53-1772" fmla="*/ 0 h 4959457"/>
                <a:gd name="connsiteX54-1773" fmla="*/ 4866467 w 9345478"/>
                <a:gd name="connsiteY54-1774" fmla="*/ 371959 h 4959457"/>
                <a:gd name="connsiteX55-1775" fmla="*/ 4223442 w 9345478"/>
                <a:gd name="connsiteY55-1776" fmla="*/ 101714 h 4959457"/>
                <a:gd name="connsiteX56-1777" fmla="*/ 3551675 w 9345478"/>
                <a:gd name="connsiteY56-1778" fmla="*/ 329367 h 4959457"/>
                <a:gd name="connsiteX57-1779" fmla="*/ 3595606 w 9345478"/>
                <a:gd name="connsiteY57-1780" fmla="*/ 439291 h 4959457"/>
                <a:gd name="connsiteX58-1781" fmla="*/ 3061069 w 9345478"/>
                <a:gd name="connsiteY58-1782" fmla="*/ 404392 h 4959457"/>
                <a:gd name="connsiteX59-1783" fmla="*/ 2939646 w 9345478"/>
                <a:gd name="connsiteY59-1784" fmla="*/ 914400 h 4959457"/>
                <a:gd name="connsiteX60-1785" fmla="*/ 2849124 w 9345478"/>
                <a:gd name="connsiteY60-1786" fmla="*/ 1541316 h 4959457"/>
                <a:gd name="connsiteX61-1787" fmla="*/ 2181568 w 9345478"/>
                <a:gd name="connsiteY61-1788" fmla="*/ 1168534 h 4959457"/>
                <a:gd name="connsiteX62-1789" fmla="*/ 1863700 w 9345478"/>
                <a:gd name="connsiteY62-1790" fmla="*/ 1691478 h 4959457"/>
                <a:gd name="connsiteX63-1791" fmla="*/ 1348352 w 9345478"/>
                <a:gd name="connsiteY63-1792" fmla="*/ 1177871 h 4959457"/>
                <a:gd name="connsiteX0-1793" fmla="*/ 1348352 w 9345478"/>
                <a:gd name="connsiteY0-1794" fmla="*/ 1177871 h 4959457"/>
                <a:gd name="connsiteX1-1795" fmla="*/ 883403 w 9345478"/>
                <a:gd name="connsiteY1-1796" fmla="*/ 821410 h 4959457"/>
                <a:gd name="connsiteX2-1797" fmla="*/ 340962 w 9345478"/>
                <a:gd name="connsiteY2-1798" fmla="*/ 1022888 h 4959457"/>
                <a:gd name="connsiteX3-1799" fmla="*/ 0 w 9345478"/>
                <a:gd name="connsiteY3-1800" fmla="*/ 1394847 h 4959457"/>
                <a:gd name="connsiteX4-1801" fmla="*/ 340962 w 9345478"/>
                <a:gd name="connsiteY4-1802" fmla="*/ 1689315 h 4959457"/>
                <a:gd name="connsiteX5-1803" fmla="*/ 635430 w 9345478"/>
                <a:gd name="connsiteY5-1804" fmla="*/ 1549830 h 4959457"/>
                <a:gd name="connsiteX6-1805" fmla="*/ 666427 w 9345478"/>
                <a:gd name="connsiteY6-1806" fmla="*/ 1704813 h 4959457"/>
                <a:gd name="connsiteX7-1807" fmla="*/ 464949 w 9345478"/>
                <a:gd name="connsiteY7-1808" fmla="*/ 2216257 h 4959457"/>
                <a:gd name="connsiteX8-1809" fmla="*/ 15498 w 9345478"/>
                <a:gd name="connsiteY8-1810" fmla="*/ 2603715 h 4959457"/>
                <a:gd name="connsiteX9-1811" fmla="*/ 15498 w 9345478"/>
                <a:gd name="connsiteY9-1812" fmla="*/ 3006671 h 4959457"/>
                <a:gd name="connsiteX10-1813" fmla="*/ 1069383 w 9345478"/>
                <a:gd name="connsiteY10-1814" fmla="*/ 3006671 h 4959457"/>
                <a:gd name="connsiteX11-1815" fmla="*/ 1441342 w 9345478"/>
                <a:gd name="connsiteY11-1816" fmla="*/ 3239145 h 4959457"/>
                <a:gd name="connsiteX12-1817" fmla="*/ 1441342 w 9345478"/>
                <a:gd name="connsiteY12-1818" fmla="*/ 3363132 h 4959457"/>
                <a:gd name="connsiteX13-1819" fmla="*/ 945396 w 9345478"/>
                <a:gd name="connsiteY13-1820" fmla="*/ 3316637 h 4959457"/>
                <a:gd name="connsiteX14-1821" fmla="*/ 774915 w 9345478"/>
                <a:gd name="connsiteY14-1822" fmla="*/ 3688596 h 4959457"/>
                <a:gd name="connsiteX15-1823" fmla="*/ 1053884 w 9345478"/>
                <a:gd name="connsiteY15-1824" fmla="*/ 3967566 h 4959457"/>
                <a:gd name="connsiteX16-1825" fmla="*/ 1875295 w 9345478"/>
                <a:gd name="connsiteY16-1826" fmla="*/ 3874576 h 4959457"/>
                <a:gd name="connsiteX17-1827" fmla="*/ 2433234 w 9345478"/>
                <a:gd name="connsiteY17-1828" fmla="*/ 3518115 h 4959457"/>
                <a:gd name="connsiteX18-1829" fmla="*/ 2433234 w 9345478"/>
                <a:gd name="connsiteY18-1830" fmla="*/ 4959457 h 4959457"/>
                <a:gd name="connsiteX19-1831" fmla="*/ 3223647 w 9345478"/>
                <a:gd name="connsiteY19-1832" fmla="*/ 4804474 h 4959457"/>
                <a:gd name="connsiteX20-1833" fmla="*/ 3223647 w 9345478"/>
                <a:gd name="connsiteY20-1834" fmla="*/ 3549111 h 4959457"/>
                <a:gd name="connsiteX21-1835" fmla="*/ 3657600 w 9345478"/>
                <a:gd name="connsiteY21-1836" fmla="*/ 3936569 h 4959457"/>
                <a:gd name="connsiteX22-1837" fmla="*/ 4060556 w 9345478"/>
                <a:gd name="connsiteY22-1838" fmla="*/ 3487118 h 4959457"/>
                <a:gd name="connsiteX23-1839" fmla="*/ 4215539 w 9345478"/>
                <a:gd name="connsiteY23-1840" fmla="*/ 3688596 h 4959457"/>
                <a:gd name="connsiteX24-1841" fmla="*/ 4850969 w 9345478"/>
                <a:gd name="connsiteY24-1842" fmla="*/ 3549111 h 4959457"/>
                <a:gd name="connsiteX25-1843" fmla="*/ 4990454 w 9345478"/>
                <a:gd name="connsiteY25-1844" fmla="*/ 3688596 h 4959457"/>
                <a:gd name="connsiteX26-1845" fmla="*/ 4788976 w 9345478"/>
                <a:gd name="connsiteY26-1846" fmla="*/ 4324027 h 4959457"/>
                <a:gd name="connsiteX27-1847" fmla="*/ 5129939 w 9345478"/>
                <a:gd name="connsiteY27-1848" fmla="*/ 4541003 h 4959457"/>
                <a:gd name="connsiteX28-1849" fmla="*/ 5315918 w 9345478"/>
                <a:gd name="connsiteY28-1850" fmla="*/ 4417017 h 4959457"/>
                <a:gd name="connsiteX29-1851" fmla="*/ 5734373 w 9345478"/>
                <a:gd name="connsiteY29-1852" fmla="*/ 4494508 h 4959457"/>
                <a:gd name="connsiteX30-1853" fmla="*/ 6168325 w 9345478"/>
                <a:gd name="connsiteY30-1854" fmla="*/ 4355023 h 4959457"/>
                <a:gd name="connsiteX31-1855" fmla="*/ 6524786 w 9345478"/>
                <a:gd name="connsiteY31-1856" fmla="*/ 4463511 h 4959457"/>
                <a:gd name="connsiteX32-1857" fmla="*/ 7067227 w 9345478"/>
                <a:gd name="connsiteY32-1858" fmla="*/ 4386020 h 4959457"/>
                <a:gd name="connsiteX33-1859" fmla="*/ 7361695 w 9345478"/>
                <a:gd name="connsiteY33-1860" fmla="*/ 4432515 h 4959457"/>
                <a:gd name="connsiteX34-1861" fmla="*/ 7547674 w 9345478"/>
                <a:gd name="connsiteY34-1862" fmla="*/ 4277532 h 4959457"/>
                <a:gd name="connsiteX35-1863" fmla="*/ 7733654 w 9345478"/>
                <a:gd name="connsiteY35-1864" fmla="*/ 4494508 h 4959457"/>
                <a:gd name="connsiteX36-1865" fmla="*/ 8384583 w 9345478"/>
                <a:gd name="connsiteY36-1866" fmla="*/ 4479010 h 4959457"/>
                <a:gd name="connsiteX37-1867" fmla="*/ 8462074 w 9345478"/>
                <a:gd name="connsiteY37-1868" fmla="*/ 4370522 h 4959457"/>
                <a:gd name="connsiteX38-1869" fmla="*/ 8725545 w 9345478"/>
                <a:gd name="connsiteY38-1870" fmla="*/ 4386020 h 4959457"/>
                <a:gd name="connsiteX39-1871" fmla="*/ 8896027 w 9345478"/>
                <a:gd name="connsiteY39-1872" fmla="*/ 4386020 h 4959457"/>
                <a:gd name="connsiteX40-1873" fmla="*/ 9345478 w 9345478"/>
                <a:gd name="connsiteY40-1874" fmla="*/ 4014061 h 4959457"/>
                <a:gd name="connsiteX41-1875" fmla="*/ 8927023 w 9345478"/>
                <a:gd name="connsiteY41-1876" fmla="*/ 3487118 h 4959457"/>
                <a:gd name="connsiteX42-1877" fmla="*/ 9345478 w 9345478"/>
                <a:gd name="connsiteY42-1878" fmla="*/ 3177152 h 4959457"/>
                <a:gd name="connsiteX43-1879" fmla="*/ 9035512 w 9345478"/>
                <a:gd name="connsiteY43-1880" fmla="*/ 2743200 h 4959457"/>
                <a:gd name="connsiteX44-1881" fmla="*/ 9035512 w 9345478"/>
                <a:gd name="connsiteY44-1882" fmla="*/ 1673817 h 4959457"/>
                <a:gd name="connsiteX45-1883" fmla="*/ 8570562 w 9345478"/>
                <a:gd name="connsiteY45-1884" fmla="*/ 1162372 h 4959457"/>
                <a:gd name="connsiteX46-1885" fmla="*/ 8012623 w 9345478"/>
                <a:gd name="connsiteY46-1886" fmla="*/ 1363850 h 4959457"/>
                <a:gd name="connsiteX47-1887" fmla="*/ 7640664 w 9345478"/>
                <a:gd name="connsiteY47-1888" fmla="*/ 1053884 h 4959457"/>
                <a:gd name="connsiteX48-1889" fmla="*/ 7470183 w 9345478"/>
                <a:gd name="connsiteY48-1890" fmla="*/ 1255362 h 4959457"/>
                <a:gd name="connsiteX49-1891" fmla="*/ 6462793 w 9345478"/>
                <a:gd name="connsiteY49-1892" fmla="*/ 1255362 h 4959457"/>
                <a:gd name="connsiteX50-1893" fmla="*/ 6292312 w 9345478"/>
                <a:gd name="connsiteY50-1894" fmla="*/ 1084881 h 4959457"/>
                <a:gd name="connsiteX51-1895" fmla="*/ 6478291 w 9345478"/>
                <a:gd name="connsiteY51-1896" fmla="*/ 511444 h 4959457"/>
                <a:gd name="connsiteX52-1897" fmla="*/ 5951349 w 9345478"/>
                <a:gd name="connsiteY52-1898" fmla="*/ 61993 h 4959457"/>
                <a:gd name="connsiteX53-1899" fmla="*/ 5145437 w 9345478"/>
                <a:gd name="connsiteY53-1900" fmla="*/ 0 h 4959457"/>
                <a:gd name="connsiteX54-1901" fmla="*/ 4866467 w 9345478"/>
                <a:gd name="connsiteY54-1902" fmla="*/ 371959 h 4959457"/>
                <a:gd name="connsiteX55-1903" fmla="*/ 4223442 w 9345478"/>
                <a:gd name="connsiteY55-1904" fmla="*/ 101714 h 4959457"/>
                <a:gd name="connsiteX56-1905" fmla="*/ 3551675 w 9345478"/>
                <a:gd name="connsiteY56-1906" fmla="*/ 329367 h 4959457"/>
                <a:gd name="connsiteX57-1907" fmla="*/ 3595606 w 9345478"/>
                <a:gd name="connsiteY57-1908" fmla="*/ 439291 h 4959457"/>
                <a:gd name="connsiteX58-1909" fmla="*/ 3061069 w 9345478"/>
                <a:gd name="connsiteY58-1910" fmla="*/ 404392 h 4959457"/>
                <a:gd name="connsiteX59-1911" fmla="*/ 2939646 w 9345478"/>
                <a:gd name="connsiteY59-1912" fmla="*/ 914400 h 4959457"/>
                <a:gd name="connsiteX60-1913" fmla="*/ 2849124 w 9345478"/>
                <a:gd name="connsiteY60-1914" fmla="*/ 1541316 h 4959457"/>
                <a:gd name="connsiteX61-1915" fmla="*/ 2195937 w 9345478"/>
                <a:gd name="connsiteY61-1916" fmla="*/ 1226013 h 4959457"/>
                <a:gd name="connsiteX62-1917" fmla="*/ 1863700 w 9345478"/>
                <a:gd name="connsiteY62-1918" fmla="*/ 1691478 h 4959457"/>
                <a:gd name="connsiteX63-1919" fmla="*/ 1348352 w 9345478"/>
                <a:gd name="connsiteY63-1920" fmla="*/ 1177871 h 4959457"/>
                <a:gd name="connsiteX0-1921" fmla="*/ 1348352 w 9345478"/>
                <a:gd name="connsiteY0-1922" fmla="*/ 1177871 h 4959457"/>
                <a:gd name="connsiteX1-1923" fmla="*/ 883403 w 9345478"/>
                <a:gd name="connsiteY1-1924" fmla="*/ 821410 h 4959457"/>
                <a:gd name="connsiteX2-1925" fmla="*/ 340962 w 9345478"/>
                <a:gd name="connsiteY2-1926" fmla="*/ 1022888 h 4959457"/>
                <a:gd name="connsiteX3-1927" fmla="*/ 0 w 9345478"/>
                <a:gd name="connsiteY3-1928" fmla="*/ 1394847 h 4959457"/>
                <a:gd name="connsiteX4-1929" fmla="*/ 340962 w 9345478"/>
                <a:gd name="connsiteY4-1930" fmla="*/ 1689315 h 4959457"/>
                <a:gd name="connsiteX5-1931" fmla="*/ 635430 w 9345478"/>
                <a:gd name="connsiteY5-1932" fmla="*/ 1549830 h 4959457"/>
                <a:gd name="connsiteX6-1933" fmla="*/ 666427 w 9345478"/>
                <a:gd name="connsiteY6-1934" fmla="*/ 1704813 h 4959457"/>
                <a:gd name="connsiteX7-1935" fmla="*/ 464949 w 9345478"/>
                <a:gd name="connsiteY7-1936" fmla="*/ 2216257 h 4959457"/>
                <a:gd name="connsiteX8-1937" fmla="*/ 15498 w 9345478"/>
                <a:gd name="connsiteY8-1938" fmla="*/ 2603715 h 4959457"/>
                <a:gd name="connsiteX9-1939" fmla="*/ 15498 w 9345478"/>
                <a:gd name="connsiteY9-1940" fmla="*/ 3006671 h 4959457"/>
                <a:gd name="connsiteX10-1941" fmla="*/ 1069383 w 9345478"/>
                <a:gd name="connsiteY10-1942" fmla="*/ 3006671 h 4959457"/>
                <a:gd name="connsiteX11-1943" fmla="*/ 1441342 w 9345478"/>
                <a:gd name="connsiteY11-1944" fmla="*/ 3239145 h 4959457"/>
                <a:gd name="connsiteX12-1945" fmla="*/ 1441342 w 9345478"/>
                <a:gd name="connsiteY12-1946" fmla="*/ 3363132 h 4959457"/>
                <a:gd name="connsiteX13-1947" fmla="*/ 945396 w 9345478"/>
                <a:gd name="connsiteY13-1948" fmla="*/ 3316637 h 4959457"/>
                <a:gd name="connsiteX14-1949" fmla="*/ 774915 w 9345478"/>
                <a:gd name="connsiteY14-1950" fmla="*/ 3688596 h 4959457"/>
                <a:gd name="connsiteX15-1951" fmla="*/ 1053884 w 9345478"/>
                <a:gd name="connsiteY15-1952" fmla="*/ 3967566 h 4959457"/>
                <a:gd name="connsiteX16-1953" fmla="*/ 1875295 w 9345478"/>
                <a:gd name="connsiteY16-1954" fmla="*/ 3874576 h 4959457"/>
                <a:gd name="connsiteX17-1955" fmla="*/ 2433234 w 9345478"/>
                <a:gd name="connsiteY17-1956" fmla="*/ 3518115 h 4959457"/>
                <a:gd name="connsiteX18-1957" fmla="*/ 2433234 w 9345478"/>
                <a:gd name="connsiteY18-1958" fmla="*/ 4959457 h 4959457"/>
                <a:gd name="connsiteX19-1959" fmla="*/ 3223647 w 9345478"/>
                <a:gd name="connsiteY19-1960" fmla="*/ 4804474 h 4959457"/>
                <a:gd name="connsiteX20-1961" fmla="*/ 3223647 w 9345478"/>
                <a:gd name="connsiteY20-1962" fmla="*/ 3549111 h 4959457"/>
                <a:gd name="connsiteX21-1963" fmla="*/ 3657600 w 9345478"/>
                <a:gd name="connsiteY21-1964" fmla="*/ 3936569 h 4959457"/>
                <a:gd name="connsiteX22-1965" fmla="*/ 4060556 w 9345478"/>
                <a:gd name="connsiteY22-1966" fmla="*/ 3487118 h 4959457"/>
                <a:gd name="connsiteX23-1967" fmla="*/ 4215539 w 9345478"/>
                <a:gd name="connsiteY23-1968" fmla="*/ 3688596 h 4959457"/>
                <a:gd name="connsiteX24-1969" fmla="*/ 4850969 w 9345478"/>
                <a:gd name="connsiteY24-1970" fmla="*/ 3549111 h 4959457"/>
                <a:gd name="connsiteX25-1971" fmla="*/ 4990454 w 9345478"/>
                <a:gd name="connsiteY25-1972" fmla="*/ 3688596 h 4959457"/>
                <a:gd name="connsiteX26-1973" fmla="*/ 4788976 w 9345478"/>
                <a:gd name="connsiteY26-1974" fmla="*/ 4324027 h 4959457"/>
                <a:gd name="connsiteX27-1975" fmla="*/ 5129939 w 9345478"/>
                <a:gd name="connsiteY27-1976" fmla="*/ 4541003 h 4959457"/>
                <a:gd name="connsiteX28-1977" fmla="*/ 5315918 w 9345478"/>
                <a:gd name="connsiteY28-1978" fmla="*/ 4417017 h 4959457"/>
                <a:gd name="connsiteX29-1979" fmla="*/ 5734373 w 9345478"/>
                <a:gd name="connsiteY29-1980" fmla="*/ 4494508 h 4959457"/>
                <a:gd name="connsiteX30-1981" fmla="*/ 6168325 w 9345478"/>
                <a:gd name="connsiteY30-1982" fmla="*/ 4355023 h 4959457"/>
                <a:gd name="connsiteX31-1983" fmla="*/ 6524786 w 9345478"/>
                <a:gd name="connsiteY31-1984" fmla="*/ 4463511 h 4959457"/>
                <a:gd name="connsiteX32-1985" fmla="*/ 7067227 w 9345478"/>
                <a:gd name="connsiteY32-1986" fmla="*/ 4386020 h 4959457"/>
                <a:gd name="connsiteX33-1987" fmla="*/ 7361695 w 9345478"/>
                <a:gd name="connsiteY33-1988" fmla="*/ 4432515 h 4959457"/>
                <a:gd name="connsiteX34-1989" fmla="*/ 7547674 w 9345478"/>
                <a:gd name="connsiteY34-1990" fmla="*/ 4277532 h 4959457"/>
                <a:gd name="connsiteX35-1991" fmla="*/ 7733654 w 9345478"/>
                <a:gd name="connsiteY35-1992" fmla="*/ 4494508 h 4959457"/>
                <a:gd name="connsiteX36-1993" fmla="*/ 8384583 w 9345478"/>
                <a:gd name="connsiteY36-1994" fmla="*/ 4479010 h 4959457"/>
                <a:gd name="connsiteX37-1995" fmla="*/ 8462074 w 9345478"/>
                <a:gd name="connsiteY37-1996" fmla="*/ 4370522 h 4959457"/>
                <a:gd name="connsiteX38-1997" fmla="*/ 8725545 w 9345478"/>
                <a:gd name="connsiteY38-1998" fmla="*/ 4386020 h 4959457"/>
                <a:gd name="connsiteX39-1999" fmla="*/ 8896027 w 9345478"/>
                <a:gd name="connsiteY39-2000" fmla="*/ 4386020 h 4959457"/>
                <a:gd name="connsiteX40-2001" fmla="*/ 9345478 w 9345478"/>
                <a:gd name="connsiteY40-2002" fmla="*/ 4014061 h 4959457"/>
                <a:gd name="connsiteX41-2003" fmla="*/ 8927023 w 9345478"/>
                <a:gd name="connsiteY41-2004" fmla="*/ 3487118 h 4959457"/>
                <a:gd name="connsiteX42-2005" fmla="*/ 9345478 w 9345478"/>
                <a:gd name="connsiteY42-2006" fmla="*/ 3177152 h 4959457"/>
                <a:gd name="connsiteX43-2007" fmla="*/ 9035512 w 9345478"/>
                <a:gd name="connsiteY43-2008" fmla="*/ 2743200 h 4959457"/>
                <a:gd name="connsiteX44-2009" fmla="*/ 9035512 w 9345478"/>
                <a:gd name="connsiteY44-2010" fmla="*/ 1673817 h 4959457"/>
                <a:gd name="connsiteX45-2011" fmla="*/ 8570562 w 9345478"/>
                <a:gd name="connsiteY45-2012" fmla="*/ 1162372 h 4959457"/>
                <a:gd name="connsiteX46-2013" fmla="*/ 8012623 w 9345478"/>
                <a:gd name="connsiteY46-2014" fmla="*/ 1363850 h 4959457"/>
                <a:gd name="connsiteX47-2015" fmla="*/ 7640664 w 9345478"/>
                <a:gd name="connsiteY47-2016" fmla="*/ 1053884 h 4959457"/>
                <a:gd name="connsiteX48-2017" fmla="*/ 7470183 w 9345478"/>
                <a:gd name="connsiteY48-2018" fmla="*/ 1255362 h 4959457"/>
                <a:gd name="connsiteX49-2019" fmla="*/ 6462793 w 9345478"/>
                <a:gd name="connsiteY49-2020" fmla="*/ 1255362 h 4959457"/>
                <a:gd name="connsiteX50-2021" fmla="*/ 6292312 w 9345478"/>
                <a:gd name="connsiteY50-2022" fmla="*/ 1084881 h 4959457"/>
                <a:gd name="connsiteX51-2023" fmla="*/ 6478291 w 9345478"/>
                <a:gd name="connsiteY51-2024" fmla="*/ 511444 h 4959457"/>
                <a:gd name="connsiteX52-2025" fmla="*/ 5951349 w 9345478"/>
                <a:gd name="connsiteY52-2026" fmla="*/ 61993 h 4959457"/>
                <a:gd name="connsiteX53-2027" fmla="*/ 5145437 w 9345478"/>
                <a:gd name="connsiteY53-2028" fmla="*/ 0 h 4959457"/>
                <a:gd name="connsiteX54-2029" fmla="*/ 4866467 w 9345478"/>
                <a:gd name="connsiteY54-2030" fmla="*/ 371959 h 4959457"/>
                <a:gd name="connsiteX55-2031" fmla="*/ 4223442 w 9345478"/>
                <a:gd name="connsiteY55-2032" fmla="*/ 101714 h 4959457"/>
                <a:gd name="connsiteX56-2033" fmla="*/ 3551675 w 9345478"/>
                <a:gd name="connsiteY56-2034" fmla="*/ 329367 h 4959457"/>
                <a:gd name="connsiteX57-2035" fmla="*/ 3595606 w 9345478"/>
                <a:gd name="connsiteY57-2036" fmla="*/ 439291 h 4959457"/>
                <a:gd name="connsiteX58-2037" fmla="*/ 3061069 w 9345478"/>
                <a:gd name="connsiteY58-2038" fmla="*/ 404392 h 4959457"/>
                <a:gd name="connsiteX59-2039" fmla="*/ 2939646 w 9345478"/>
                <a:gd name="connsiteY59-2040" fmla="*/ 914400 h 4959457"/>
                <a:gd name="connsiteX60-2041" fmla="*/ 2849124 w 9345478"/>
                <a:gd name="connsiteY60-2042" fmla="*/ 1541316 h 4959457"/>
                <a:gd name="connsiteX61-2043" fmla="*/ 2195937 w 9345478"/>
                <a:gd name="connsiteY61-2044" fmla="*/ 1226013 h 4959457"/>
                <a:gd name="connsiteX62-2045" fmla="*/ 1806223 w 9345478"/>
                <a:gd name="connsiteY62-2046" fmla="*/ 1533414 h 4959457"/>
                <a:gd name="connsiteX63-2047" fmla="*/ 1348352 w 9345478"/>
                <a:gd name="connsiteY63-2048" fmla="*/ 1177871 h 4959457"/>
                <a:gd name="connsiteX0-2049" fmla="*/ 1348352 w 9345478"/>
                <a:gd name="connsiteY0-2050" fmla="*/ 1177871 h 4959457"/>
                <a:gd name="connsiteX1-2051" fmla="*/ 883403 w 9345478"/>
                <a:gd name="connsiteY1-2052" fmla="*/ 821410 h 4959457"/>
                <a:gd name="connsiteX2-2053" fmla="*/ 340962 w 9345478"/>
                <a:gd name="connsiteY2-2054" fmla="*/ 1022888 h 4959457"/>
                <a:gd name="connsiteX3-2055" fmla="*/ 0 w 9345478"/>
                <a:gd name="connsiteY3-2056" fmla="*/ 1394847 h 4959457"/>
                <a:gd name="connsiteX4-2057" fmla="*/ 340962 w 9345478"/>
                <a:gd name="connsiteY4-2058" fmla="*/ 1689315 h 4959457"/>
                <a:gd name="connsiteX5-2059" fmla="*/ 635430 w 9345478"/>
                <a:gd name="connsiteY5-2060" fmla="*/ 1549830 h 4959457"/>
                <a:gd name="connsiteX6-2061" fmla="*/ 666427 w 9345478"/>
                <a:gd name="connsiteY6-2062" fmla="*/ 1704813 h 4959457"/>
                <a:gd name="connsiteX7-2063" fmla="*/ 464949 w 9345478"/>
                <a:gd name="connsiteY7-2064" fmla="*/ 2216257 h 4959457"/>
                <a:gd name="connsiteX8-2065" fmla="*/ 15498 w 9345478"/>
                <a:gd name="connsiteY8-2066" fmla="*/ 2603715 h 4959457"/>
                <a:gd name="connsiteX9-2067" fmla="*/ 15498 w 9345478"/>
                <a:gd name="connsiteY9-2068" fmla="*/ 3006671 h 4959457"/>
                <a:gd name="connsiteX10-2069" fmla="*/ 1069383 w 9345478"/>
                <a:gd name="connsiteY10-2070" fmla="*/ 3006671 h 4959457"/>
                <a:gd name="connsiteX11-2071" fmla="*/ 1441342 w 9345478"/>
                <a:gd name="connsiteY11-2072" fmla="*/ 3239145 h 4959457"/>
                <a:gd name="connsiteX12-2073" fmla="*/ 1441342 w 9345478"/>
                <a:gd name="connsiteY12-2074" fmla="*/ 3363132 h 4959457"/>
                <a:gd name="connsiteX13-2075" fmla="*/ 945396 w 9345478"/>
                <a:gd name="connsiteY13-2076" fmla="*/ 3316637 h 4959457"/>
                <a:gd name="connsiteX14-2077" fmla="*/ 774915 w 9345478"/>
                <a:gd name="connsiteY14-2078" fmla="*/ 3688596 h 4959457"/>
                <a:gd name="connsiteX15-2079" fmla="*/ 1053884 w 9345478"/>
                <a:gd name="connsiteY15-2080" fmla="*/ 3967566 h 4959457"/>
                <a:gd name="connsiteX16-2081" fmla="*/ 1875295 w 9345478"/>
                <a:gd name="connsiteY16-2082" fmla="*/ 3874576 h 4959457"/>
                <a:gd name="connsiteX17-2083" fmla="*/ 2433234 w 9345478"/>
                <a:gd name="connsiteY17-2084" fmla="*/ 3518115 h 4959457"/>
                <a:gd name="connsiteX18-2085" fmla="*/ 2433234 w 9345478"/>
                <a:gd name="connsiteY18-2086" fmla="*/ 4959457 h 4959457"/>
                <a:gd name="connsiteX19-2087" fmla="*/ 3223647 w 9345478"/>
                <a:gd name="connsiteY19-2088" fmla="*/ 4804474 h 4959457"/>
                <a:gd name="connsiteX20-2089" fmla="*/ 3223647 w 9345478"/>
                <a:gd name="connsiteY20-2090" fmla="*/ 3549111 h 4959457"/>
                <a:gd name="connsiteX21-2091" fmla="*/ 3657600 w 9345478"/>
                <a:gd name="connsiteY21-2092" fmla="*/ 3936569 h 4959457"/>
                <a:gd name="connsiteX22-2093" fmla="*/ 4060556 w 9345478"/>
                <a:gd name="connsiteY22-2094" fmla="*/ 3487118 h 4959457"/>
                <a:gd name="connsiteX23-2095" fmla="*/ 4215539 w 9345478"/>
                <a:gd name="connsiteY23-2096" fmla="*/ 3688596 h 4959457"/>
                <a:gd name="connsiteX24-2097" fmla="*/ 4850969 w 9345478"/>
                <a:gd name="connsiteY24-2098" fmla="*/ 3549111 h 4959457"/>
                <a:gd name="connsiteX25-2099" fmla="*/ 4990454 w 9345478"/>
                <a:gd name="connsiteY25-2100" fmla="*/ 3688596 h 4959457"/>
                <a:gd name="connsiteX26-2101" fmla="*/ 4788976 w 9345478"/>
                <a:gd name="connsiteY26-2102" fmla="*/ 4324027 h 4959457"/>
                <a:gd name="connsiteX27-2103" fmla="*/ 5129939 w 9345478"/>
                <a:gd name="connsiteY27-2104" fmla="*/ 4541003 h 4959457"/>
                <a:gd name="connsiteX28-2105" fmla="*/ 5315918 w 9345478"/>
                <a:gd name="connsiteY28-2106" fmla="*/ 4417017 h 4959457"/>
                <a:gd name="connsiteX29-2107" fmla="*/ 5734373 w 9345478"/>
                <a:gd name="connsiteY29-2108" fmla="*/ 4494508 h 4959457"/>
                <a:gd name="connsiteX30-2109" fmla="*/ 6168325 w 9345478"/>
                <a:gd name="connsiteY30-2110" fmla="*/ 4355023 h 4959457"/>
                <a:gd name="connsiteX31-2111" fmla="*/ 6524786 w 9345478"/>
                <a:gd name="connsiteY31-2112" fmla="*/ 4463511 h 4959457"/>
                <a:gd name="connsiteX32-2113" fmla="*/ 7067227 w 9345478"/>
                <a:gd name="connsiteY32-2114" fmla="*/ 4386020 h 4959457"/>
                <a:gd name="connsiteX33-2115" fmla="*/ 7361695 w 9345478"/>
                <a:gd name="connsiteY33-2116" fmla="*/ 4432515 h 4959457"/>
                <a:gd name="connsiteX34-2117" fmla="*/ 7547674 w 9345478"/>
                <a:gd name="connsiteY34-2118" fmla="*/ 4277532 h 4959457"/>
                <a:gd name="connsiteX35-2119" fmla="*/ 7733654 w 9345478"/>
                <a:gd name="connsiteY35-2120" fmla="*/ 4494508 h 4959457"/>
                <a:gd name="connsiteX36-2121" fmla="*/ 8384583 w 9345478"/>
                <a:gd name="connsiteY36-2122" fmla="*/ 4479010 h 4959457"/>
                <a:gd name="connsiteX37-2123" fmla="*/ 8462074 w 9345478"/>
                <a:gd name="connsiteY37-2124" fmla="*/ 4370522 h 4959457"/>
                <a:gd name="connsiteX38-2125" fmla="*/ 8725545 w 9345478"/>
                <a:gd name="connsiteY38-2126" fmla="*/ 4386020 h 4959457"/>
                <a:gd name="connsiteX39-2127" fmla="*/ 8896027 w 9345478"/>
                <a:gd name="connsiteY39-2128" fmla="*/ 4386020 h 4959457"/>
                <a:gd name="connsiteX40-2129" fmla="*/ 9345478 w 9345478"/>
                <a:gd name="connsiteY40-2130" fmla="*/ 4014061 h 4959457"/>
                <a:gd name="connsiteX41-2131" fmla="*/ 8927023 w 9345478"/>
                <a:gd name="connsiteY41-2132" fmla="*/ 3487118 h 4959457"/>
                <a:gd name="connsiteX42-2133" fmla="*/ 9345478 w 9345478"/>
                <a:gd name="connsiteY42-2134" fmla="*/ 3177152 h 4959457"/>
                <a:gd name="connsiteX43-2135" fmla="*/ 9035512 w 9345478"/>
                <a:gd name="connsiteY43-2136" fmla="*/ 2743200 h 4959457"/>
                <a:gd name="connsiteX44-2137" fmla="*/ 9035512 w 9345478"/>
                <a:gd name="connsiteY44-2138" fmla="*/ 1673817 h 4959457"/>
                <a:gd name="connsiteX45-2139" fmla="*/ 8570562 w 9345478"/>
                <a:gd name="connsiteY45-2140" fmla="*/ 1162372 h 4959457"/>
                <a:gd name="connsiteX46-2141" fmla="*/ 8012623 w 9345478"/>
                <a:gd name="connsiteY46-2142" fmla="*/ 1363850 h 4959457"/>
                <a:gd name="connsiteX47-2143" fmla="*/ 7640664 w 9345478"/>
                <a:gd name="connsiteY47-2144" fmla="*/ 1053884 h 4959457"/>
                <a:gd name="connsiteX48-2145" fmla="*/ 7470183 w 9345478"/>
                <a:gd name="connsiteY48-2146" fmla="*/ 1255362 h 4959457"/>
                <a:gd name="connsiteX49-2147" fmla="*/ 6462793 w 9345478"/>
                <a:gd name="connsiteY49-2148" fmla="*/ 1255362 h 4959457"/>
                <a:gd name="connsiteX50-2149" fmla="*/ 6292312 w 9345478"/>
                <a:gd name="connsiteY50-2150" fmla="*/ 1084881 h 4959457"/>
                <a:gd name="connsiteX51-2151" fmla="*/ 6478291 w 9345478"/>
                <a:gd name="connsiteY51-2152" fmla="*/ 511444 h 4959457"/>
                <a:gd name="connsiteX52-2153" fmla="*/ 5951349 w 9345478"/>
                <a:gd name="connsiteY52-2154" fmla="*/ 61993 h 4959457"/>
                <a:gd name="connsiteX53-2155" fmla="*/ 5145437 w 9345478"/>
                <a:gd name="connsiteY53-2156" fmla="*/ 0 h 4959457"/>
                <a:gd name="connsiteX54-2157" fmla="*/ 4866467 w 9345478"/>
                <a:gd name="connsiteY54-2158" fmla="*/ 371959 h 4959457"/>
                <a:gd name="connsiteX55-2159" fmla="*/ 4223442 w 9345478"/>
                <a:gd name="connsiteY55-2160" fmla="*/ 101714 h 4959457"/>
                <a:gd name="connsiteX56-2161" fmla="*/ 3551675 w 9345478"/>
                <a:gd name="connsiteY56-2162" fmla="*/ 329367 h 4959457"/>
                <a:gd name="connsiteX57-2163" fmla="*/ 3595606 w 9345478"/>
                <a:gd name="connsiteY57-2164" fmla="*/ 439291 h 4959457"/>
                <a:gd name="connsiteX58-2165" fmla="*/ 3061069 w 9345478"/>
                <a:gd name="connsiteY58-2166" fmla="*/ 404392 h 4959457"/>
                <a:gd name="connsiteX59-2167" fmla="*/ 2939646 w 9345478"/>
                <a:gd name="connsiteY59-2168" fmla="*/ 914400 h 4959457"/>
                <a:gd name="connsiteX60-2169" fmla="*/ 2849124 w 9345478"/>
                <a:gd name="connsiteY60-2170" fmla="*/ 1541316 h 4959457"/>
                <a:gd name="connsiteX61-2171" fmla="*/ 2195937 w 9345478"/>
                <a:gd name="connsiteY61-2172" fmla="*/ 1226013 h 4959457"/>
                <a:gd name="connsiteX62-2173" fmla="*/ 1892440 w 9345478"/>
                <a:gd name="connsiteY62-2174" fmla="*/ 1633999 h 4959457"/>
                <a:gd name="connsiteX63-2175" fmla="*/ 1348352 w 9345478"/>
                <a:gd name="connsiteY63-2176" fmla="*/ 1177871 h 4959457"/>
                <a:gd name="connsiteX0-2177" fmla="*/ 1262136 w 9345478"/>
                <a:gd name="connsiteY0-2178" fmla="*/ 1666432 h 4959457"/>
                <a:gd name="connsiteX1-2179" fmla="*/ 883403 w 9345478"/>
                <a:gd name="connsiteY1-2180" fmla="*/ 821410 h 4959457"/>
                <a:gd name="connsiteX2-2181" fmla="*/ 340962 w 9345478"/>
                <a:gd name="connsiteY2-2182" fmla="*/ 1022888 h 4959457"/>
                <a:gd name="connsiteX3-2183" fmla="*/ 0 w 9345478"/>
                <a:gd name="connsiteY3-2184" fmla="*/ 1394847 h 4959457"/>
                <a:gd name="connsiteX4-2185" fmla="*/ 340962 w 9345478"/>
                <a:gd name="connsiteY4-2186" fmla="*/ 1689315 h 4959457"/>
                <a:gd name="connsiteX5-2187" fmla="*/ 635430 w 9345478"/>
                <a:gd name="connsiteY5-2188" fmla="*/ 1549830 h 4959457"/>
                <a:gd name="connsiteX6-2189" fmla="*/ 666427 w 9345478"/>
                <a:gd name="connsiteY6-2190" fmla="*/ 1704813 h 4959457"/>
                <a:gd name="connsiteX7-2191" fmla="*/ 464949 w 9345478"/>
                <a:gd name="connsiteY7-2192" fmla="*/ 2216257 h 4959457"/>
                <a:gd name="connsiteX8-2193" fmla="*/ 15498 w 9345478"/>
                <a:gd name="connsiteY8-2194" fmla="*/ 2603715 h 4959457"/>
                <a:gd name="connsiteX9-2195" fmla="*/ 15498 w 9345478"/>
                <a:gd name="connsiteY9-2196" fmla="*/ 3006671 h 4959457"/>
                <a:gd name="connsiteX10-2197" fmla="*/ 1069383 w 9345478"/>
                <a:gd name="connsiteY10-2198" fmla="*/ 3006671 h 4959457"/>
                <a:gd name="connsiteX11-2199" fmla="*/ 1441342 w 9345478"/>
                <a:gd name="connsiteY11-2200" fmla="*/ 3239145 h 4959457"/>
                <a:gd name="connsiteX12-2201" fmla="*/ 1441342 w 9345478"/>
                <a:gd name="connsiteY12-2202" fmla="*/ 3363132 h 4959457"/>
                <a:gd name="connsiteX13-2203" fmla="*/ 945396 w 9345478"/>
                <a:gd name="connsiteY13-2204" fmla="*/ 3316637 h 4959457"/>
                <a:gd name="connsiteX14-2205" fmla="*/ 774915 w 9345478"/>
                <a:gd name="connsiteY14-2206" fmla="*/ 3688596 h 4959457"/>
                <a:gd name="connsiteX15-2207" fmla="*/ 1053884 w 9345478"/>
                <a:gd name="connsiteY15-2208" fmla="*/ 3967566 h 4959457"/>
                <a:gd name="connsiteX16-2209" fmla="*/ 1875295 w 9345478"/>
                <a:gd name="connsiteY16-2210" fmla="*/ 3874576 h 4959457"/>
                <a:gd name="connsiteX17-2211" fmla="*/ 2433234 w 9345478"/>
                <a:gd name="connsiteY17-2212" fmla="*/ 3518115 h 4959457"/>
                <a:gd name="connsiteX18-2213" fmla="*/ 2433234 w 9345478"/>
                <a:gd name="connsiteY18-2214" fmla="*/ 4959457 h 4959457"/>
                <a:gd name="connsiteX19-2215" fmla="*/ 3223647 w 9345478"/>
                <a:gd name="connsiteY19-2216" fmla="*/ 4804474 h 4959457"/>
                <a:gd name="connsiteX20-2217" fmla="*/ 3223647 w 9345478"/>
                <a:gd name="connsiteY20-2218" fmla="*/ 3549111 h 4959457"/>
                <a:gd name="connsiteX21-2219" fmla="*/ 3657600 w 9345478"/>
                <a:gd name="connsiteY21-2220" fmla="*/ 3936569 h 4959457"/>
                <a:gd name="connsiteX22-2221" fmla="*/ 4060556 w 9345478"/>
                <a:gd name="connsiteY22-2222" fmla="*/ 3487118 h 4959457"/>
                <a:gd name="connsiteX23-2223" fmla="*/ 4215539 w 9345478"/>
                <a:gd name="connsiteY23-2224" fmla="*/ 3688596 h 4959457"/>
                <a:gd name="connsiteX24-2225" fmla="*/ 4850969 w 9345478"/>
                <a:gd name="connsiteY24-2226" fmla="*/ 3549111 h 4959457"/>
                <a:gd name="connsiteX25-2227" fmla="*/ 4990454 w 9345478"/>
                <a:gd name="connsiteY25-2228" fmla="*/ 3688596 h 4959457"/>
                <a:gd name="connsiteX26-2229" fmla="*/ 4788976 w 9345478"/>
                <a:gd name="connsiteY26-2230" fmla="*/ 4324027 h 4959457"/>
                <a:gd name="connsiteX27-2231" fmla="*/ 5129939 w 9345478"/>
                <a:gd name="connsiteY27-2232" fmla="*/ 4541003 h 4959457"/>
                <a:gd name="connsiteX28-2233" fmla="*/ 5315918 w 9345478"/>
                <a:gd name="connsiteY28-2234" fmla="*/ 4417017 h 4959457"/>
                <a:gd name="connsiteX29-2235" fmla="*/ 5734373 w 9345478"/>
                <a:gd name="connsiteY29-2236" fmla="*/ 4494508 h 4959457"/>
                <a:gd name="connsiteX30-2237" fmla="*/ 6168325 w 9345478"/>
                <a:gd name="connsiteY30-2238" fmla="*/ 4355023 h 4959457"/>
                <a:gd name="connsiteX31-2239" fmla="*/ 6524786 w 9345478"/>
                <a:gd name="connsiteY31-2240" fmla="*/ 4463511 h 4959457"/>
                <a:gd name="connsiteX32-2241" fmla="*/ 7067227 w 9345478"/>
                <a:gd name="connsiteY32-2242" fmla="*/ 4386020 h 4959457"/>
                <a:gd name="connsiteX33-2243" fmla="*/ 7361695 w 9345478"/>
                <a:gd name="connsiteY33-2244" fmla="*/ 4432515 h 4959457"/>
                <a:gd name="connsiteX34-2245" fmla="*/ 7547674 w 9345478"/>
                <a:gd name="connsiteY34-2246" fmla="*/ 4277532 h 4959457"/>
                <a:gd name="connsiteX35-2247" fmla="*/ 7733654 w 9345478"/>
                <a:gd name="connsiteY35-2248" fmla="*/ 4494508 h 4959457"/>
                <a:gd name="connsiteX36-2249" fmla="*/ 8384583 w 9345478"/>
                <a:gd name="connsiteY36-2250" fmla="*/ 4479010 h 4959457"/>
                <a:gd name="connsiteX37-2251" fmla="*/ 8462074 w 9345478"/>
                <a:gd name="connsiteY37-2252" fmla="*/ 4370522 h 4959457"/>
                <a:gd name="connsiteX38-2253" fmla="*/ 8725545 w 9345478"/>
                <a:gd name="connsiteY38-2254" fmla="*/ 4386020 h 4959457"/>
                <a:gd name="connsiteX39-2255" fmla="*/ 8896027 w 9345478"/>
                <a:gd name="connsiteY39-2256" fmla="*/ 4386020 h 4959457"/>
                <a:gd name="connsiteX40-2257" fmla="*/ 9345478 w 9345478"/>
                <a:gd name="connsiteY40-2258" fmla="*/ 4014061 h 4959457"/>
                <a:gd name="connsiteX41-2259" fmla="*/ 8927023 w 9345478"/>
                <a:gd name="connsiteY41-2260" fmla="*/ 3487118 h 4959457"/>
                <a:gd name="connsiteX42-2261" fmla="*/ 9345478 w 9345478"/>
                <a:gd name="connsiteY42-2262" fmla="*/ 3177152 h 4959457"/>
                <a:gd name="connsiteX43-2263" fmla="*/ 9035512 w 9345478"/>
                <a:gd name="connsiteY43-2264" fmla="*/ 2743200 h 4959457"/>
                <a:gd name="connsiteX44-2265" fmla="*/ 9035512 w 9345478"/>
                <a:gd name="connsiteY44-2266" fmla="*/ 1673817 h 4959457"/>
                <a:gd name="connsiteX45-2267" fmla="*/ 8570562 w 9345478"/>
                <a:gd name="connsiteY45-2268" fmla="*/ 1162372 h 4959457"/>
                <a:gd name="connsiteX46-2269" fmla="*/ 8012623 w 9345478"/>
                <a:gd name="connsiteY46-2270" fmla="*/ 1363850 h 4959457"/>
                <a:gd name="connsiteX47-2271" fmla="*/ 7640664 w 9345478"/>
                <a:gd name="connsiteY47-2272" fmla="*/ 1053884 h 4959457"/>
                <a:gd name="connsiteX48-2273" fmla="*/ 7470183 w 9345478"/>
                <a:gd name="connsiteY48-2274" fmla="*/ 1255362 h 4959457"/>
                <a:gd name="connsiteX49-2275" fmla="*/ 6462793 w 9345478"/>
                <a:gd name="connsiteY49-2276" fmla="*/ 1255362 h 4959457"/>
                <a:gd name="connsiteX50-2277" fmla="*/ 6292312 w 9345478"/>
                <a:gd name="connsiteY50-2278" fmla="*/ 1084881 h 4959457"/>
                <a:gd name="connsiteX51-2279" fmla="*/ 6478291 w 9345478"/>
                <a:gd name="connsiteY51-2280" fmla="*/ 511444 h 4959457"/>
                <a:gd name="connsiteX52-2281" fmla="*/ 5951349 w 9345478"/>
                <a:gd name="connsiteY52-2282" fmla="*/ 61993 h 4959457"/>
                <a:gd name="connsiteX53-2283" fmla="*/ 5145437 w 9345478"/>
                <a:gd name="connsiteY53-2284" fmla="*/ 0 h 4959457"/>
                <a:gd name="connsiteX54-2285" fmla="*/ 4866467 w 9345478"/>
                <a:gd name="connsiteY54-2286" fmla="*/ 371959 h 4959457"/>
                <a:gd name="connsiteX55-2287" fmla="*/ 4223442 w 9345478"/>
                <a:gd name="connsiteY55-2288" fmla="*/ 101714 h 4959457"/>
                <a:gd name="connsiteX56-2289" fmla="*/ 3551675 w 9345478"/>
                <a:gd name="connsiteY56-2290" fmla="*/ 329367 h 4959457"/>
                <a:gd name="connsiteX57-2291" fmla="*/ 3595606 w 9345478"/>
                <a:gd name="connsiteY57-2292" fmla="*/ 439291 h 4959457"/>
                <a:gd name="connsiteX58-2293" fmla="*/ 3061069 w 9345478"/>
                <a:gd name="connsiteY58-2294" fmla="*/ 404392 h 4959457"/>
                <a:gd name="connsiteX59-2295" fmla="*/ 2939646 w 9345478"/>
                <a:gd name="connsiteY59-2296" fmla="*/ 914400 h 4959457"/>
                <a:gd name="connsiteX60-2297" fmla="*/ 2849124 w 9345478"/>
                <a:gd name="connsiteY60-2298" fmla="*/ 1541316 h 4959457"/>
                <a:gd name="connsiteX61-2299" fmla="*/ 2195937 w 9345478"/>
                <a:gd name="connsiteY61-2300" fmla="*/ 1226013 h 4959457"/>
                <a:gd name="connsiteX62-2301" fmla="*/ 1892440 w 9345478"/>
                <a:gd name="connsiteY62-2302" fmla="*/ 1633999 h 4959457"/>
                <a:gd name="connsiteX63-2303" fmla="*/ 1262136 w 9345478"/>
                <a:gd name="connsiteY63-2304" fmla="*/ 1666432 h 4959457"/>
                <a:gd name="connsiteX0-2305" fmla="*/ 1262136 w 9345478"/>
                <a:gd name="connsiteY0-2306" fmla="*/ 1666432 h 4959457"/>
                <a:gd name="connsiteX1-2307" fmla="*/ 955251 w 9345478"/>
                <a:gd name="connsiteY1-2308" fmla="*/ 1985333 h 4959457"/>
                <a:gd name="connsiteX2-2309" fmla="*/ 340962 w 9345478"/>
                <a:gd name="connsiteY2-2310" fmla="*/ 1022888 h 4959457"/>
                <a:gd name="connsiteX3-2311" fmla="*/ 0 w 9345478"/>
                <a:gd name="connsiteY3-2312" fmla="*/ 1394847 h 4959457"/>
                <a:gd name="connsiteX4-2313" fmla="*/ 340962 w 9345478"/>
                <a:gd name="connsiteY4-2314" fmla="*/ 1689315 h 4959457"/>
                <a:gd name="connsiteX5-2315" fmla="*/ 635430 w 9345478"/>
                <a:gd name="connsiteY5-2316" fmla="*/ 1549830 h 4959457"/>
                <a:gd name="connsiteX6-2317" fmla="*/ 666427 w 9345478"/>
                <a:gd name="connsiteY6-2318" fmla="*/ 1704813 h 4959457"/>
                <a:gd name="connsiteX7-2319" fmla="*/ 464949 w 9345478"/>
                <a:gd name="connsiteY7-2320" fmla="*/ 2216257 h 4959457"/>
                <a:gd name="connsiteX8-2321" fmla="*/ 15498 w 9345478"/>
                <a:gd name="connsiteY8-2322" fmla="*/ 2603715 h 4959457"/>
                <a:gd name="connsiteX9-2323" fmla="*/ 15498 w 9345478"/>
                <a:gd name="connsiteY9-2324" fmla="*/ 3006671 h 4959457"/>
                <a:gd name="connsiteX10-2325" fmla="*/ 1069383 w 9345478"/>
                <a:gd name="connsiteY10-2326" fmla="*/ 3006671 h 4959457"/>
                <a:gd name="connsiteX11-2327" fmla="*/ 1441342 w 9345478"/>
                <a:gd name="connsiteY11-2328" fmla="*/ 3239145 h 4959457"/>
                <a:gd name="connsiteX12-2329" fmla="*/ 1441342 w 9345478"/>
                <a:gd name="connsiteY12-2330" fmla="*/ 3363132 h 4959457"/>
                <a:gd name="connsiteX13-2331" fmla="*/ 945396 w 9345478"/>
                <a:gd name="connsiteY13-2332" fmla="*/ 3316637 h 4959457"/>
                <a:gd name="connsiteX14-2333" fmla="*/ 774915 w 9345478"/>
                <a:gd name="connsiteY14-2334" fmla="*/ 3688596 h 4959457"/>
                <a:gd name="connsiteX15-2335" fmla="*/ 1053884 w 9345478"/>
                <a:gd name="connsiteY15-2336" fmla="*/ 3967566 h 4959457"/>
                <a:gd name="connsiteX16-2337" fmla="*/ 1875295 w 9345478"/>
                <a:gd name="connsiteY16-2338" fmla="*/ 3874576 h 4959457"/>
                <a:gd name="connsiteX17-2339" fmla="*/ 2433234 w 9345478"/>
                <a:gd name="connsiteY17-2340" fmla="*/ 3518115 h 4959457"/>
                <a:gd name="connsiteX18-2341" fmla="*/ 2433234 w 9345478"/>
                <a:gd name="connsiteY18-2342" fmla="*/ 4959457 h 4959457"/>
                <a:gd name="connsiteX19-2343" fmla="*/ 3223647 w 9345478"/>
                <a:gd name="connsiteY19-2344" fmla="*/ 4804474 h 4959457"/>
                <a:gd name="connsiteX20-2345" fmla="*/ 3223647 w 9345478"/>
                <a:gd name="connsiteY20-2346" fmla="*/ 3549111 h 4959457"/>
                <a:gd name="connsiteX21-2347" fmla="*/ 3657600 w 9345478"/>
                <a:gd name="connsiteY21-2348" fmla="*/ 3936569 h 4959457"/>
                <a:gd name="connsiteX22-2349" fmla="*/ 4060556 w 9345478"/>
                <a:gd name="connsiteY22-2350" fmla="*/ 3487118 h 4959457"/>
                <a:gd name="connsiteX23-2351" fmla="*/ 4215539 w 9345478"/>
                <a:gd name="connsiteY23-2352" fmla="*/ 3688596 h 4959457"/>
                <a:gd name="connsiteX24-2353" fmla="*/ 4850969 w 9345478"/>
                <a:gd name="connsiteY24-2354" fmla="*/ 3549111 h 4959457"/>
                <a:gd name="connsiteX25-2355" fmla="*/ 4990454 w 9345478"/>
                <a:gd name="connsiteY25-2356" fmla="*/ 3688596 h 4959457"/>
                <a:gd name="connsiteX26-2357" fmla="*/ 4788976 w 9345478"/>
                <a:gd name="connsiteY26-2358" fmla="*/ 4324027 h 4959457"/>
                <a:gd name="connsiteX27-2359" fmla="*/ 5129939 w 9345478"/>
                <a:gd name="connsiteY27-2360" fmla="*/ 4541003 h 4959457"/>
                <a:gd name="connsiteX28-2361" fmla="*/ 5315918 w 9345478"/>
                <a:gd name="connsiteY28-2362" fmla="*/ 4417017 h 4959457"/>
                <a:gd name="connsiteX29-2363" fmla="*/ 5734373 w 9345478"/>
                <a:gd name="connsiteY29-2364" fmla="*/ 4494508 h 4959457"/>
                <a:gd name="connsiteX30-2365" fmla="*/ 6168325 w 9345478"/>
                <a:gd name="connsiteY30-2366" fmla="*/ 4355023 h 4959457"/>
                <a:gd name="connsiteX31-2367" fmla="*/ 6524786 w 9345478"/>
                <a:gd name="connsiteY31-2368" fmla="*/ 4463511 h 4959457"/>
                <a:gd name="connsiteX32-2369" fmla="*/ 7067227 w 9345478"/>
                <a:gd name="connsiteY32-2370" fmla="*/ 4386020 h 4959457"/>
                <a:gd name="connsiteX33-2371" fmla="*/ 7361695 w 9345478"/>
                <a:gd name="connsiteY33-2372" fmla="*/ 4432515 h 4959457"/>
                <a:gd name="connsiteX34-2373" fmla="*/ 7547674 w 9345478"/>
                <a:gd name="connsiteY34-2374" fmla="*/ 4277532 h 4959457"/>
                <a:gd name="connsiteX35-2375" fmla="*/ 7733654 w 9345478"/>
                <a:gd name="connsiteY35-2376" fmla="*/ 4494508 h 4959457"/>
                <a:gd name="connsiteX36-2377" fmla="*/ 8384583 w 9345478"/>
                <a:gd name="connsiteY36-2378" fmla="*/ 4479010 h 4959457"/>
                <a:gd name="connsiteX37-2379" fmla="*/ 8462074 w 9345478"/>
                <a:gd name="connsiteY37-2380" fmla="*/ 4370522 h 4959457"/>
                <a:gd name="connsiteX38-2381" fmla="*/ 8725545 w 9345478"/>
                <a:gd name="connsiteY38-2382" fmla="*/ 4386020 h 4959457"/>
                <a:gd name="connsiteX39-2383" fmla="*/ 8896027 w 9345478"/>
                <a:gd name="connsiteY39-2384" fmla="*/ 4386020 h 4959457"/>
                <a:gd name="connsiteX40-2385" fmla="*/ 9345478 w 9345478"/>
                <a:gd name="connsiteY40-2386" fmla="*/ 4014061 h 4959457"/>
                <a:gd name="connsiteX41-2387" fmla="*/ 8927023 w 9345478"/>
                <a:gd name="connsiteY41-2388" fmla="*/ 3487118 h 4959457"/>
                <a:gd name="connsiteX42-2389" fmla="*/ 9345478 w 9345478"/>
                <a:gd name="connsiteY42-2390" fmla="*/ 3177152 h 4959457"/>
                <a:gd name="connsiteX43-2391" fmla="*/ 9035512 w 9345478"/>
                <a:gd name="connsiteY43-2392" fmla="*/ 2743200 h 4959457"/>
                <a:gd name="connsiteX44-2393" fmla="*/ 9035512 w 9345478"/>
                <a:gd name="connsiteY44-2394" fmla="*/ 1673817 h 4959457"/>
                <a:gd name="connsiteX45-2395" fmla="*/ 8570562 w 9345478"/>
                <a:gd name="connsiteY45-2396" fmla="*/ 1162372 h 4959457"/>
                <a:gd name="connsiteX46-2397" fmla="*/ 8012623 w 9345478"/>
                <a:gd name="connsiteY46-2398" fmla="*/ 1363850 h 4959457"/>
                <a:gd name="connsiteX47-2399" fmla="*/ 7640664 w 9345478"/>
                <a:gd name="connsiteY47-2400" fmla="*/ 1053884 h 4959457"/>
                <a:gd name="connsiteX48-2401" fmla="*/ 7470183 w 9345478"/>
                <a:gd name="connsiteY48-2402" fmla="*/ 1255362 h 4959457"/>
                <a:gd name="connsiteX49-2403" fmla="*/ 6462793 w 9345478"/>
                <a:gd name="connsiteY49-2404" fmla="*/ 1255362 h 4959457"/>
                <a:gd name="connsiteX50-2405" fmla="*/ 6292312 w 9345478"/>
                <a:gd name="connsiteY50-2406" fmla="*/ 1084881 h 4959457"/>
                <a:gd name="connsiteX51-2407" fmla="*/ 6478291 w 9345478"/>
                <a:gd name="connsiteY51-2408" fmla="*/ 511444 h 4959457"/>
                <a:gd name="connsiteX52-2409" fmla="*/ 5951349 w 9345478"/>
                <a:gd name="connsiteY52-2410" fmla="*/ 61993 h 4959457"/>
                <a:gd name="connsiteX53-2411" fmla="*/ 5145437 w 9345478"/>
                <a:gd name="connsiteY53-2412" fmla="*/ 0 h 4959457"/>
                <a:gd name="connsiteX54-2413" fmla="*/ 4866467 w 9345478"/>
                <a:gd name="connsiteY54-2414" fmla="*/ 371959 h 4959457"/>
                <a:gd name="connsiteX55-2415" fmla="*/ 4223442 w 9345478"/>
                <a:gd name="connsiteY55-2416" fmla="*/ 101714 h 4959457"/>
                <a:gd name="connsiteX56-2417" fmla="*/ 3551675 w 9345478"/>
                <a:gd name="connsiteY56-2418" fmla="*/ 329367 h 4959457"/>
                <a:gd name="connsiteX57-2419" fmla="*/ 3595606 w 9345478"/>
                <a:gd name="connsiteY57-2420" fmla="*/ 439291 h 4959457"/>
                <a:gd name="connsiteX58-2421" fmla="*/ 3061069 w 9345478"/>
                <a:gd name="connsiteY58-2422" fmla="*/ 404392 h 4959457"/>
                <a:gd name="connsiteX59-2423" fmla="*/ 2939646 w 9345478"/>
                <a:gd name="connsiteY59-2424" fmla="*/ 914400 h 4959457"/>
                <a:gd name="connsiteX60-2425" fmla="*/ 2849124 w 9345478"/>
                <a:gd name="connsiteY60-2426" fmla="*/ 1541316 h 4959457"/>
                <a:gd name="connsiteX61-2427" fmla="*/ 2195937 w 9345478"/>
                <a:gd name="connsiteY61-2428" fmla="*/ 1226013 h 4959457"/>
                <a:gd name="connsiteX62-2429" fmla="*/ 1892440 w 9345478"/>
                <a:gd name="connsiteY62-2430" fmla="*/ 1633999 h 4959457"/>
                <a:gd name="connsiteX63-2431" fmla="*/ 1262136 w 9345478"/>
                <a:gd name="connsiteY63-2432" fmla="*/ 1666432 h 4959457"/>
                <a:gd name="connsiteX0-2433" fmla="*/ 1262136 w 9345478"/>
                <a:gd name="connsiteY0-2434" fmla="*/ 1666432 h 4959457"/>
                <a:gd name="connsiteX1-2435" fmla="*/ 955251 w 9345478"/>
                <a:gd name="connsiteY1-2436" fmla="*/ 1985333 h 4959457"/>
                <a:gd name="connsiteX2-2437" fmla="*/ 0 w 9345478"/>
                <a:gd name="connsiteY2-2438" fmla="*/ 1394847 h 4959457"/>
                <a:gd name="connsiteX3-2439" fmla="*/ 340962 w 9345478"/>
                <a:gd name="connsiteY3-2440" fmla="*/ 1689315 h 4959457"/>
                <a:gd name="connsiteX4-2441" fmla="*/ 635430 w 9345478"/>
                <a:gd name="connsiteY4-2442" fmla="*/ 1549830 h 4959457"/>
                <a:gd name="connsiteX5-2443" fmla="*/ 666427 w 9345478"/>
                <a:gd name="connsiteY5-2444" fmla="*/ 1704813 h 4959457"/>
                <a:gd name="connsiteX6-2445" fmla="*/ 464949 w 9345478"/>
                <a:gd name="connsiteY6-2446" fmla="*/ 2216257 h 4959457"/>
                <a:gd name="connsiteX7-2447" fmla="*/ 15498 w 9345478"/>
                <a:gd name="connsiteY7-2448" fmla="*/ 2603715 h 4959457"/>
                <a:gd name="connsiteX8-2449" fmla="*/ 15498 w 9345478"/>
                <a:gd name="connsiteY8-2450" fmla="*/ 3006671 h 4959457"/>
                <a:gd name="connsiteX9-2451" fmla="*/ 1069383 w 9345478"/>
                <a:gd name="connsiteY9-2452" fmla="*/ 3006671 h 4959457"/>
                <a:gd name="connsiteX10-2453" fmla="*/ 1441342 w 9345478"/>
                <a:gd name="connsiteY10-2454" fmla="*/ 3239145 h 4959457"/>
                <a:gd name="connsiteX11-2455" fmla="*/ 1441342 w 9345478"/>
                <a:gd name="connsiteY11-2456" fmla="*/ 3363132 h 4959457"/>
                <a:gd name="connsiteX12-2457" fmla="*/ 945396 w 9345478"/>
                <a:gd name="connsiteY12-2458" fmla="*/ 3316637 h 4959457"/>
                <a:gd name="connsiteX13-2459" fmla="*/ 774915 w 9345478"/>
                <a:gd name="connsiteY13-2460" fmla="*/ 3688596 h 4959457"/>
                <a:gd name="connsiteX14-2461" fmla="*/ 1053884 w 9345478"/>
                <a:gd name="connsiteY14-2462" fmla="*/ 3967566 h 4959457"/>
                <a:gd name="connsiteX15-2463" fmla="*/ 1875295 w 9345478"/>
                <a:gd name="connsiteY15-2464" fmla="*/ 3874576 h 4959457"/>
                <a:gd name="connsiteX16-2465" fmla="*/ 2433234 w 9345478"/>
                <a:gd name="connsiteY16-2466" fmla="*/ 3518115 h 4959457"/>
                <a:gd name="connsiteX17-2467" fmla="*/ 2433234 w 9345478"/>
                <a:gd name="connsiteY17-2468" fmla="*/ 4959457 h 4959457"/>
                <a:gd name="connsiteX18-2469" fmla="*/ 3223647 w 9345478"/>
                <a:gd name="connsiteY18-2470" fmla="*/ 4804474 h 4959457"/>
                <a:gd name="connsiteX19-2471" fmla="*/ 3223647 w 9345478"/>
                <a:gd name="connsiteY19-2472" fmla="*/ 3549111 h 4959457"/>
                <a:gd name="connsiteX20-2473" fmla="*/ 3657600 w 9345478"/>
                <a:gd name="connsiteY20-2474" fmla="*/ 3936569 h 4959457"/>
                <a:gd name="connsiteX21-2475" fmla="*/ 4060556 w 9345478"/>
                <a:gd name="connsiteY21-2476" fmla="*/ 3487118 h 4959457"/>
                <a:gd name="connsiteX22-2477" fmla="*/ 4215539 w 9345478"/>
                <a:gd name="connsiteY22-2478" fmla="*/ 3688596 h 4959457"/>
                <a:gd name="connsiteX23-2479" fmla="*/ 4850969 w 9345478"/>
                <a:gd name="connsiteY23-2480" fmla="*/ 3549111 h 4959457"/>
                <a:gd name="connsiteX24-2481" fmla="*/ 4990454 w 9345478"/>
                <a:gd name="connsiteY24-2482" fmla="*/ 3688596 h 4959457"/>
                <a:gd name="connsiteX25-2483" fmla="*/ 4788976 w 9345478"/>
                <a:gd name="connsiteY25-2484" fmla="*/ 4324027 h 4959457"/>
                <a:gd name="connsiteX26-2485" fmla="*/ 5129939 w 9345478"/>
                <a:gd name="connsiteY26-2486" fmla="*/ 4541003 h 4959457"/>
                <a:gd name="connsiteX27-2487" fmla="*/ 5315918 w 9345478"/>
                <a:gd name="connsiteY27-2488" fmla="*/ 4417017 h 4959457"/>
                <a:gd name="connsiteX28-2489" fmla="*/ 5734373 w 9345478"/>
                <a:gd name="connsiteY28-2490" fmla="*/ 4494508 h 4959457"/>
                <a:gd name="connsiteX29-2491" fmla="*/ 6168325 w 9345478"/>
                <a:gd name="connsiteY29-2492" fmla="*/ 4355023 h 4959457"/>
                <a:gd name="connsiteX30-2493" fmla="*/ 6524786 w 9345478"/>
                <a:gd name="connsiteY30-2494" fmla="*/ 4463511 h 4959457"/>
                <a:gd name="connsiteX31-2495" fmla="*/ 7067227 w 9345478"/>
                <a:gd name="connsiteY31-2496" fmla="*/ 4386020 h 4959457"/>
                <a:gd name="connsiteX32-2497" fmla="*/ 7361695 w 9345478"/>
                <a:gd name="connsiteY32-2498" fmla="*/ 4432515 h 4959457"/>
                <a:gd name="connsiteX33-2499" fmla="*/ 7547674 w 9345478"/>
                <a:gd name="connsiteY33-2500" fmla="*/ 4277532 h 4959457"/>
                <a:gd name="connsiteX34-2501" fmla="*/ 7733654 w 9345478"/>
                <a:gd name="connsiteY34-2502" fmla="*/ 4494508 h 4959457"/>
                <a:gd name="connsiteX35-2503" fmla="*/ 8384583 w 9345478"/>
                <a:gd name="connsiteY35-2504" fmla="*/ 4479010 h 4959457"/>
                <a:gd name="connsiteX36-2505" fmla="*/ 8462074 w 9345478"/>
                <a:gd name="connsiteY36-2506" fmla="*/ 4370522 h 4959457"/>
                <a:gd name="connsiteX37-2507" fmla="*/ 8725545 w 9345478"/>
                <a:gd name="connsiteY37-2508" fmla="*/ 4386020 h 4959457"/>
                <a:gd name="connsiteX38-2509" fmla="*/ 8896027 w 9345478"/>
                <a:gd name="connsiteY38-2510" fmla="*/ 4386020 h 4959457"/>
                <a:gd name="connsiteX39-2511" fmla="*/ 9345478 w 9345478"/>
                <a:gd name="connsiteY39-2512" fmla="*/ 4014061 h 4959457"/>
                <a:gd name="connsiteX40-2513" fmla="*/ 8927023 w 9345478"/>
                <a:gd name="connsiteY40-2514" fmla="*/ 3487118 h 4959457"/>
                <a:gd name="connsiteX41-2515" fmla="*/ 9345478 w 9345478"/>
                <a:gd name="connsiteY41-2516" fmla="*/ 3177152 h 4959457"/>
                <a:gd name="connsiteX42-2517" fmla="*/ 9035512 w 9345478"/>
                <a:gd name="connsiteY42-2518" fmla="*/ 2743200 h 4959457"/>
                <a:gd name="connsiteX43-2519" fmla="*/ 9035512 w 9345478"/>
                <a:gd name="connsiteY43-2520" fmla="*/ 1673817 h 4959457"/>
                <a:gd name="connsiteX44-2521" fmla="*/ 8570562 w 9345478"/>
                <a:gd name="connsiteY44-2522" fmla="*/ 1162372 h 4959457"/>
                <a:gd name="connsiteX45-2523" fmla="*/ 8012623 w 9345478"/>
                <a:gd name="connsiteY45-2524" fmla="*/ 1363850 h 4959457"/>
                <a:gd name="connsiteX46-2525" fmla="*/ 7640664 w 9345478"/>
                <a:gd name="connsiteY46-2526" fmla="*/ 1053884 h 4959457"/>
                <a:gd name="connsiteX47-2527" fmla="*/ 7470183 w 9345478"/>
                <a:gd name="connsiteY47-2528" fmla="*/ 1255362 h 4959457"/>
                <a:gd name="connsiteX48-2529" fmla="*/ 6462793 w 9345478"/>
                <a:gd name="connsiteY48-2530" fmla="*/ 1255362 h 4959457"/>
                <a:gd name="connsiteX49-2531" fmla="*/ 6292312 w 9345478"/>
                <a:gd name="connsiteY49-2532" fmla="*/ 1084881 h 4959457"/>
                <a:gd name="connsiteX50-2533" fmla="*/ 6478291 w 9345478"/>
                <a:gd name="connsiteY50-2534" fmla="*/ 511444 h 4959457"/>
                <a:gd name="connsiteX51-2535" fmla="*/ 5951349 w 9345478"/>
                <a:gd name="connsiteY51-2536" fmla="*/ 61993 h 4959457"/>
                <a:gd name="connsiteX52-2537" fmla="*/ 5145437 w 9345478"/>
                <a:gd name="connsiteY52-2538" fmla="*/ 0 h 4959457"/>
                <a:gd name="connsiteX53-2539" fmla="*/ 4866467 w 9345478"/>
                <a:gd name="connsiteY53-2540" fmla="*/ 371959 h 4959457"/>
                <a:gd name="connsiteX54-2541" fmla="*/ 4223442 w 9345478"/>
                <a:gd name="connsiteY54-2542" fmla="*/ 101714 h 4959457"/>
                <a:gd name="connsiteX55-2543" fmla="*/ 3551675 w 9345478"/>
                <a:gd name="connsiteY55-2544" fmla="*/ 329367 h 4959457"/>
                <a:gd name="connsiteX56-2545" fmla="*/ 3595606 w 9345478"/>
                <a:gd name="connsiteY56-2546" fmla="*/ 439291 h 4959457"/>
                <a:gd name="connsiteX57-2547" fmla="*/ 3061069 w 9345478"/>
                <a:gd name="connsiteY57-2548" fmla="*/ 404392 h 4959457"/>
                <a:gd name="connsiteX58-2549" fmla="*/ 2939646 w 9345478"/>
                <a:gd name="connsiteY58-2550" fmla="*/ 914400 h 4959457"/>
                <a:gd name="connsiteX59-2551" fmla="*/ 2849124 w 9345478"/>
                <a:gd name="connsiteY59-2552" fmla="*/ 1541316 h 4959457"/>
                <a:gd name="connsiteX60-2553" fmla="*/ 2195937 w 9345478"/>
                <a:gd name="connsiteY60-2554" fmla="*/ 1226013 h 4959457"/>
                <a:gd name="connsiteX61-2555" fmla="*/ 1892440 w 9345478"/>
                <a:gd name="connsiteY61-2556" fmla="*/ 1633999 h 4959457"/>
                <a:gd name="connsiteX62-2557" fmla="*/ 1262136 w 9345478"/>
                <a:gd name="connsiteY62-2558" fmla="*/ 1666432 h 4959457"/>
                <a:gd name="connsiteX0-2559" fmla="*/ 1246638 w 9329980"/>
                <a:gd name="connsiteY0-2560" fmla="*/ 1666432 h 4959457"/>
                <a:gd name="connsiteX1-2561" fmla="*/ 939753 w 9329980"/>
                <a:gd name="connsiteY1-2562" fmla="*/ 1985333 h 4959457"/>
                <a:gd name="connsiteX2-2563" fmla="*/ 325464 w 9329980"/>
                <a:gd name="connsiteY2-2564" fmla="*/ 1689315 h 4959457"/>
                <a:gd name="connsiteX3-2565" fmla="*/ 619932 w 9329980"/>
                <a:gd name="connsiteY3-2566" fmla="*/ 1549830 h 4959457"/>
                <a:gd name="connsiteX4-2567" fmla="*/ 650929 w 9329980"/>
                <a:gd name="connsiteY4-2568" fmla="*/ 1704813 h 4959457"/>
                <a:gd name="connsiteX5-2569" fmla="*/ 449451 w 9329980"/>
                <a:gd name="connsiteY5-2570" fmla="*/ 2216257 h 4959457"/>
                <a:gd name="connsiteX6-2571" fmla="*/ 0 w 9329980"/>
                <a:gd name="connsiteY6-2572" fmla="*/ 2603715 h 4959457"/>
                <a:gd name="connsiteX7-2573" fmla="*/ 0 w 9329980"/>
                <a:gd name="connsiteY7-2574" fmla="*/ 3006671 h 4959457"/>
                <a:gd name="connsiteX8-2575" fmla="*/ 1053885 w 9329980"/>
                <a:gd name="connsiteY8-2576" fmla="*/ 3006671 h 4959457"/>
                <a:gd name="connsiteX9-2577" fmla="*/ 1425844 w 9329980"/>
                <a:gd name="connsiteY9-2578" fmla="*/ 3239145 h 4959457"/>
                <a:gd name="connsiteX10-2579" fmla="*/ 1425844 w 9329980"/>
                <a:gd name="connsiteY10-2580" fmla="*/ 3363132 h 4959457"/>
                <a:gd name="connsiteX11-2581" fmla="*/ 929898 w 9329980"/>
                <a:gd name="connsiteY11-2582" fmla="*/ 3316637 h 4959457"/>
                <a:gd name="connsiteX12-2583" fmla="*/ 759417 w 9329980"/>
                <a:gd name="connsiteY12-2584" fmla="*/ 3688596 h 4959457"/>
                <a:gd name="connsiteX13-2585" fmla="*/ 1038386 w 9329980"/>
                <a:gd name="connsiteY13-2586" fmla="*/ 3967566 h 4959457"/>
                <a:gd name="connsiteX14-2587" fmla="*/ 1859797 w 9329980"/>
                <a:gd name="connsiteY14-2588" fmla="*/ 3874576 h 4959457"/>
                <a:gd name="connsiteX15-2589" fmla="*/ 2417736 w 9329980"/>
                <a:gd name="connsiteY15-2590" fmla="*/ 3518115 h 4959457"/>
                <a:gd name="connsiteX16-2591" fmla="*/ 2417736 w 9329980"/>
                <a:gd name="connsiteY16-2592" fmla="*/ 4959457 h 4959457"/>
                <a:gd name="connsiteX17-2593" fmla="*/ 3208149 w 9329980"/>
                <a:gd name="connsiteY17-2594" fmla="*/ 4804474 h 4959457"/>
                <a:gd name="connsiteX18-2595" fmla="*/ 3208149 w 9329980"/>
                <a:gd name="connsiteY18-2596" fmla="*/ 3549111 h 4959457"/>
                <a:gd name="connsiteX19-2597" fmla="*/ 3642102 w 9329980"/>
                <a:gd name="connsiteY19-2598" fmla="*/ 3936569 h 4959457"/>
                <a:gd name="connsiteX20-2599" fmla="*/ 4045058 w 9329980"/>
                <a:gd name="connsiteY20-2600" fmla="*/ 3487118 h 4959457"/>
                <a:gd name="connsiteX21-2601" fmla="*/ 4200041 w 9329980"/>
                <a:gd name="connsiteY21-2602" fmla="*/ 3688596 h 4959457"/>
                <a:gd name="connsiteX22-2603" fmla="*/ 4835471 w 9329980"/>
                <a:gd name="connsiteY22-2604" fmla="*/ 3549111 h 4959457"/>
                <a:gd name="connsiteX23-2605" fmla="*/ 4974956 w 9329980"/>
                <a:gd name="connsiteY23-2606" fmla="*/ 3688596 h 4959457"/>
                <a:gd name="connsiteX24-2607" fmla="*/ 4773478 w 9329980"/>
                <a:gd name="connsiteY24-2608" fmla="*/ 4324027 h 4959457"/>
                <a:gd name="connsiteX25-2609" fmla="*/ 5114441 w 9329980"/>
                <a:gd name="connsiteY25-2610" fmla="*/ 4541003 h 4959457"/>
                <a:gd name="connsiteX26-2611" fmla="*/ 5300420 w 9329980"/>
                <a:gd name="connsiteY26-2612" fmla="*/ 4417017 h 4959457"/>
                <a:gd name="connsiteX27-2613" fmla="*/ 5718875 w 9329980"/>
                <a:gd name="connsiteY27-2614" fmla="*/ 4494508 h 4959457"/>
                <a:gd name="connsiteX28-2615" fmla="*/ 6152827 w 9329980"/>
                <a:gd name="connsiteY28-2616" fmla="*/ 4355023 h 4959457"/>
                <a:gd name="connsiteX29-2617" fmla="*/ 6509288 w 9329980"/>
                <a:gd name="connsiteY29-2618" fmla="*/ 4463511 h 4959457"/>
                <a:gd name="connsiteX30-2619" fmla="*/ 7051729 w 9329980"/>
                <a:gd name="connsiteY30-2620" fmla="*/ 4386020 h 4959457"/>
                <a:gd name="connsiteX31-2621" fmla="*/ 7346197 w 9329980"/>
                <a:gd name="connsiteY31-2622" fmla="*/ 4432515 h 4959457"/>
                <a:gd name="connsiteX32-2623" fmla="*/ 7532176 w 9329980"/>
                <a:gd name="connsiteY32-2624" fmla="*/ 4277532 h 4959457"/>
                <a:gd name="connsiteX33-2625" fmla="*/ 7718156 w 9329980"/>
                <a:gd name="connsiteY33-2626" fmla="*/ 4494508 h 4959457"/>
                <a:gd name="connsiteX34-2627" fmla="*/ 8369085 w 9329980"/>
                <a:gd name="connsiteY34-2628" fmla="*/ 4479010 h 4959457"/>
                <a:gd name="connsiteX35-2629" fmla="*/ 8446576 w 9329980"/>
                <a:gd name="connsiteY35-2630" fmla="*/ 4370522 h 4959457"/>
                <a:gd name="connsiteX36-2631" fmla="*/ 8710047 w 9329980"/>
                <a:gd name="connsiteY36-2632" fmla="*/ 4386020 h 4959457"/>
                <a:gd name="connsiteX37-2633" fmla="*/ 8880529 w 9329980"/>
                <a:gd name="connsiteY37-2634" fmla="*/ 4386020 h 4959457"/>
                <a:gd name="connsiteX38-2635" fmla="*/ 9329980 w 9329980"/>
                <a:gd name="connsiteY38-2636" fmla="*/ 4014061 h 4959457"/>
                <a:gd name="connsiteX39-2637" fmla="*/ 8911525 w 9329980"/>
                <a:gd name="connsiteY39-2638" fmla="*/ 3487118 h 4959457"/>
                <a:gd name="connsiteX40-2639" fmla="*/ 9329980 w 9329980"/>
                <a:gd name="connsiteY40-2640" fmla="*/ 3177152 h 4959457"/>
                <a:gd name="connsiteX41-2641" fmla="*/ 9020014 w 9329980"/>
                <a:gd name="connsiteY41-2642" fmla="*/ 2743200 h 4959457"/>
                <a:gd name="connsiteX42-2643" fmla="*/ 9020014 w 9329980"/>
                <a:gd name="connsiteY42-2644" fmla="*/ 1673817 h 4959457"/>
                <a:gd name="connsiteX43-2645" fmla="*/ 8555064 w 9329980"/>
                <a:gd name="connsiteY43-2646" fmla="*/ 1162372 h 4959457"/>
                <a:gd name="connsiteX44-2647" fmla="*/ 7997125 w 9329980"/>
                <a:gd name="connsiteY44-2648" fmla="*/ 1363850 h 4959457"/>
                <a:gd name="connsiteX45-2649" fmla="*/ 7625166 w 9329980"/>
                <a:gd name="connsiteY45-2650" fmla="*/ 1053884 h 4959457"/>
                <a:gd name="connsiteX46-2651" fmla="*/ 7454685 w 9329980"/>
                <a:gd name="connsiteY46-2652" fmla="*/ 1255362 h 4959457"/>
                <a:gd name="connsiteX47-2653" fmla="*/ 6447295 w 9329980"/>
                <a:gd name="connsiteY47-2654" fmla="*/ 1255362 h 4959457"/>
                <a:gd name="connsiteX48-2655" fmla="*/ 6276814 w 9329980"/>
                <a:gd name="connsiteY48-2656" fmla="*/ 1084881 h 4959457"/>
                <a:gd name="connsiteX49-2657" fmla="*/ 6462793 w 9329980"/>
                <a:gd name="connsiteY49-2658" fmla="*/ 511444 h 4959457"/>
                <a:gd name="connsiteX50-2659" fmla="*/ 5935851 w 9329980"/>
                <a:gd name="connsiteY50-2660" fmla="*/ 61993 h 4959457"/>
                <a:gd name="connsiteX51-2661" fmla="*/ 5129939 w 9329980"/>
                <a:gd name="connsiteY51-2662" fmla="*/ 0 h 4959457"/>
                <a:gd name="connsiteX52-2663" fmla="*/ 4850969 w 9329980"/>
                <a:gd name="connsiteY52-2664" fmla="*/ 371959 h 4959457"/>
                <a:gd name="connsiteX53-2665" fmla="*/ 4207944 w 9329980"/>
                <a:gd name="connsiteY53-2666" fmla="*/ 101714 h 4959457"/>
                <a:gd name="connsiteX54-2667" fmla="*/ 3536177 w 9329980"/>
                <a:gd name="connsiteY54-2668" fmla="*/ 329367 h 4959457"/>
                <a:gd name="connsiteX55-2669" fmla="*/ 3580108 w 9329980"/>
                <a:gd name="connsiteY55-2670" fmla="*/ 439291 h 4959457"/>
                <a:gd name="connsiteX56-2671" fmla="*/ 3045571 w 9329980"/>
                <a:gd name="connsiteY56-2672" fmla="*/ 404392 h 4959457"/>
                <a:gd name="connsiteX57-2673" fmla="*/ 2924148 w 9329980"/>
                <a:gd name="connsiteY57-2674" fmla="*/ 914400 h 4959457"/>
                <a:gd name="connsiteX58-2675" fmla="*/ 2833626 w 9329980"/>
                <a:gd name="connsiteY58-2676" fmla="*/ 1541316 h 4959457"/>
                <a:gd name="connsiteX59-2677" fmla="*/ 2180439 w 9329980"/>
                <a:gd name="connsiteY59-2678" fmla="*/ 1226013 h 4959457"/>
                <a:gd name="connsiteX60-2679" fmla="*/ 1876942 w 9329980"/>
                <a:gd name="connsiteY60-2680" fmla="*/ 1633999 h 4959457"/>
                <a:gd name="connsiteX61-2681" fmla="*/ 1246638 w 9329980"/>
                <a:gd name="connsiteY61-2682" fmla="*/ 1666432 h 4959457"/>
                <a:gd name="connsiteX0-2683" fmla="*/ 1246638 w 9329980"/>
                <a:gd name="connsiteY0-2684" fmla="*/ 1666432 h 4959457"/>
                <a:gd name="connsiteX1-2685" fmla="*/ 939753 w 9329980"/>
                <a:gd name="connsiteY1-2686" fmla="*/ 1985333 h 4959457"/>
                <a:gd name="connsiteX2-2687" fmla="*/ 619932 w 9329980"/>
                <a:gd name="connsiteY2-2688" fmla="*/ 1549830 h 4959457"/>
                <a:gd name="connsiteX3-2689" fmla="*/ 650929 w 9329980"/>
                <a:gd name="connsiteY3-2690" fmla="*/ 1704813 h 4959457"/>
                <a:gd name="connsiteX4-2691" fmla="*/ 449451 w 9329980"/>
                <a:gd name="connsiteY4-2692" fmla="*/ 2216257 h 4959457"/>
                <a:gd name="connsiteX5-2693" fmla="*/ 0 w 9329980"/>
                <a:gd name="connsiteY5-2694" fmla="*/ 2603715 h 4959457"/>
                <a:gd name="connsiteX6-2695" fmla="*/ 0 w 9329980"/>
                <a:gd name="connsiteY6-2696" fmla="*/ 3006671 h 4959457"/>
                <a:gd name="connsiteX7-2697" fmla="*/ 1053885 w 9329980"/>
                <a:gd name="connsiteY7-2698" fmla="*/ 3006671 h 4959457"/>
                <a:gd name="connsiteX8-2699" fmla="*/ 1425844 w 9329980"/>
                <a:gd name="connsiteY8-2700" fmla="*/ 3239145 h 4959457"/>
                <a:gd name="connsiteX9-2701" fmla="*/ 1425844 w 9329980"/>
                <a:gd name="connsiteY9-2702" fmla="*/ 3363132 h 4959457"/>
                <a:gd name="connsiteX10-2703" fmla="*/ 929898 w 9329980"/>
                <a:gd name="connsiteY10-2704" fmla="*/ 3316637 h 4959457"/>
                <a:gd name="connsiteX11-2705" fmla="*/ 759417 w 9329980"/>
                <a:gd name="connsiteY11-2706" fmla="*/ 3688596 h 4959457"/>
                <a:gd name="connsiteX12-2707" fmla="*/ 1038386 w 9329980"/>
                <a:gd name="connsiteY12-2708" fmla="*/ 3967566 h 4959457"/>
                <a:gd name="connsiteX13-2709" fmla="*/ 1859797 w 9329980"/>
                <a:gd name="connsiteY13-2710" fmla="*/ 3874576 h 4959457"/>
                <a:gd name="connsiteX14-2711" fmla="*/ 2417736 w 9329980"/>
                <a:gd name="connsiteY14-2712" fmla="*/ 3518115 h 4959457"/>
                <a:gd name="connsiteX15-2713" fmla="*/ 2417736 w 9329980"/>
                <a:gd name="connsiteY15-2714" fmla="*/ 4959457 h 4959457"/>
                <a:gd name="connsiteX16-2715" fmla="*/ 3208149 w 9329980"/>
                <a:gd name="connsiteY16-2716" fmla="*/ 4804474 h 4959457"/>
                <a:gd name="connsiteX17-2717" fmla="*/ 3208149 w 9329980"/>
                <a:gd name="connsiteY17-2718" fmla="*/ 3549111 h 4959457"/>
                <a:gd name="connsiteX18-2719" fmla="*/ 3642102 w 9329980"/>
                <a:gd name="connsiteY18-2720" fmla="*/ 3936569 h 4959457"/>
                <a:gd name="connsiteX19-2721" fmla="*/ 4045058 w 9329980"/>
                <a:gd name="connsiteY19-2722" fmla="*/ 3487118 h 4959457"/>
                <a:gd name="connsiteX20-2723" fmla="*/ 4200041 w 9329980"/>
                <a:gd name="connsiteY20-2724" fmla="*/ 3688596 h 4959457"/>
                <a:gd name="connsiteX21-2725" fmla="*/ 4835471 w 9329980"/>
                <a:gd name="connsiteY21-2726" fmla="*/ 3549111 h 4959457"/>
                <a:gd name="connsiteX22-2727" fmla="*/ 4974956 w 9329980"/>
                <a:gd name="connsiteY22-2728" fmla="*/ 3688596 h 4959457"/>
                <a:gd name="connsiteX23-2729" fmla="*/ 4773478 w 9329980"/>
                <a:gd name="connsiteY23-2730" fmla="*/ 4324027 h 4959457"/>
                <a:gd name="connsiteX24-2731" fmla="*/ 5114441 w 9329980"/>
                <a:gd name="connsiteY24-2732" fmla="*/ 4541003 h 4959457"/>
                <a:gd name="connsiteX25-2733" fmla="*/ 5300420 w 9329980"/>
                <a:gd name="connsiteY25-2734" fmla="*/ 4417017 h 4959457"/>
                <a:gd name="connsiteX26-2735" fmla="*/ 5718875 w 9329980"/>
                <a:gd name="connsiteY26-2736" fmla="*/ 4494508 h 4959457"/>
                <a:gd name="connsiteX27-2737" fmla="*/ 6152827 w 9329980"/>
                <a:gd name="connsiteY27-2738" fmla="*/ 4355023 h 4959457"/>
                <a:gd name="connsiteX28-2739" fmla="*/ 6509288 w 9329980"/>
                <a:gd name="connsiteY28-2740" fmla="*/ 4463511 h 4959457"/>
                <a:gd name="connsiteX29-2741" fmla="*/ 7051729 w 9329980"/>
                <a:gd name="connsiteY29-2742" fmla="*/ 4386020 h 4959457"/>
                <a:gd name="connsiteX30-2743" fmla="*/ 7346197 w 9329980"/>
                <a:gd name="connsiteY30-2744" fmla="*/ 4432515 h 4959457"/>
                <a:gd name="connsiteX31-2745" fmla="*/ 7532176 w 9329980"/>
                <a:gd name="connsiteY31-2746" fmla="*/ 4277532 h 4959457"/>
                <a:gd name="connsiteX32-2747" fmla="*/ 7718156 w 9329980"/>
                <a:gd name="connsiteY32-2748" fmla="*/ 4494508 h 4959457"/>
                <a:gd name="connsiteX33-2749" fmla="*/ 8369085 w 9329980"/>
                <a:gd name="connsiteY33-2750" fmla="*/ 4479010 h 4959457"/>
                <a:gd name="connsiteX34-2751" fmla="*/ 8446576 w 9329980"/>
                <a:gd name="connsiteY34-2752" fmla="*/ 4370522 h 4959457"/>
                <a:gd name="connsiteX35-2753" fmla="*/ 8710047 w 9329980"/>
                <a:gd name="connsiteY35-2754" fmla="*/ 4386020 h 4959457"/>
                <a:gd name="connsiteX36-2755" fmla="*/ 8880529 w 9329980"/>
                <a:gd name="connsiteY36-2756" fmla="*/ 4386020 h 4959457"/>
                <a:gd name="connsiteX37-2757" fmla="*/ 9329980 w 9329980"/>
                <a:gd name="connsiteY37-2758" fmla="*/ 4014061 h 4959457"/>
                <a:gd name="connsiteX38-2759" fmla="*/ 8911525 w 9329980"/>
                <a:gd name="connsiteY38-2760" fmla="*/ 3487118 h 4959457"/>
                <a:gd name="connsiteX39-2761" fmla="*/ 9329980 w 9329980"/>
                <a:gd name="connsiteY39-2762" fmla="*/ 3177152 h 4959457"/>
                <a:gd name="connsiteX40-2763" fmla="*/ 9020014 w 9329980"/>
                <a:gd name="connsiteY40-2764" fmla="*/ 2743200 h 4959457"/>
                <a:gd name="connsiteX41-2765" fmla="*/ 9020014 w 9329980"/>
                <a:gd name="connsiteY41-2766" fmla="*/ 1673817 h 4959457"/>
                <a:gd name="connsiteX42-2767" fmla="*/ 8555064 w 9329980"/>
                <a:gd name="connsiteY42-2768" fmla="*/ 1162372 h 4959457"/>
                <a:gd name="connsiteX43-2769" fmla="*/ 7997125 w 9329980"/>
                <a:gd name="connsiteY43-2770" fmla="*/ 1363850 h 4959457"/>
                <a:gd name="connsiteX44-2771" fmla="*/ 7625166 w 9329980"/>
                <a:gd name="connsiteY44-2772" fmla="*/ 1053884 h 4959457"/>
                <a:gd name="connsiteX45-2773" fmla="*/ 7454685 w 9329980"/>
                <a:gd name="connsiteY45-2774" fmla="*/ 1255362 h 4959457"/>
                <a:gd name="connsiteX46-2775" fmla="*/ 6447295 w 9329980"/>
                <a:gd name="connsiteY46-2776" fmla="*/ 1255362 h 4959457"/>
                <a:gd name="connsiteX47-2777" fmla="*/ 6276814 w 9329980"/>
                <a:gd name="connsiteY47-2778" fmla="*/ 1084881 h 4959457"/>
                <a:gd name="connsiteX48-2779" fmla="*/ 6462793 w 9329980"/>
                <a:gd name="connsiteY48-2780" fmla="*/ 511444 h 4959457"/>
                <a:gd name="connsiteX49-2781" fmla="*/ 5935851 w 9329980"/>
                <a:gd name="connsiteY49-2782" fmla="*/ 61993 h 4959457"/>
                <a:gd name="connsiteX50-2783" fmla="*/ 5129939 w 9329980"/>
                <a:gd name="connsiteY50-2784" fmla="*/ 0 h 4959457"/>
                <a:gd name="connsiteX51-2785" fmla="*/ 4850969 w 9329980"/>
                <a:gd name="connsiteY51-2786" fmla="*/ 371959 h 4959457"/>
                <a:gd name="connsiteX52-2787" fmla="*/ 4207944 w 9329980"/>
                <a:gd name="connsiteY52-2788" fmla="*/ 101714 h 4959457"/>
                <a:gd name="connsiteX53-2789" fmla="*/ 3536177 w 9329980"/>
                <a:gd name="connsiteY53-2790" fmla="*/ 329367 h 4959457"/>
                <a:gd name="connsiteX54-2791" fmla="*/ 3580108 w 9329980"/>
                <a:gd name="connsiteY54-2792" fmla="*/ 439291 h 4959457"/>
                <a:gd name="connsiteX55-2793" fmla="*/ 3045571 w 9329980"/>
                <a:gd name="connsiteY55-2794" fmla="*/ 404392 h 4959457"/>
                <a:gd name="connsiteX56-2795" fmla="*/ 2924148 w 9329980"/>
                <a:gd name="connsiteY56-2796" fmla="*/ 914400 h 4959457"/>
                <a:gd name="connsiteX57-2797" fmla="*/ 2833626 w 9329980"/>
                <a:gd name="connsiteY57-2798" fmla="*/ 1541316 h 4959457"/>
                <a:gd name="connsiteX58-2799" fmla="*/ 2180439 w 9329980"/>
                <a:gd name="connsiteY58-2800" fmla="*/ 1226013 h 4959457"/>
                <a:gd name="connsiteX59-2801" fmla="*/ 1876942 w 9329980"/>
                <a:gd name="connsiteY59-2802" fmla="*/ 1633999 h 4959457"/>
                <a:gd name="connsiteX60-2803" fmla="*/ 1246638 w 9329980"/>
                <a:gd name="connsiteY60-2804" fmla="*/ 1666432 h 4959457"/>
                <a:gd name="connsiteX0-2805" fmla="*/ 1246638 w 9329980"/>
                <a:gd name="connsiteY0-2806" fmla="*/ 1666432 h 4959457"/>
                <a:gd name="connsiteX1-2807" fmla="*/ 939753 w 9329980"/>
                <a:gd name="connsiteY1-2808" fmla="*/ 1985333 h 4959457"/>
                <a:gd name="connsiteX2-2809" fmla="*/ 650929 w 9329980"/>
                <a:gd name="connsiteY2-2810" fmla="*/ 1704813 h 4959457"/>
                <a:gd name="connsiteX3-2811" fmla="*/ 449451 w 9329980"/>
                <a:gd name="connsiteY3-2812" fmla="*/ 2216257 h 4959457"/>
                <a:gd name="connsiteX4-2813" fmla="*/ 0 w 9329980"/>
                <a:gd name="connsiteY4-2814" fmla="*/ 2603715 h 4959457"/>
                <a:gd name="connsiteX5-2815" fmla="*/ 0 w 9329980"/>
                <a:gd name="connsiteY5-2816" fmla="*/ 3006671 h 4959457"/>
                <a:gd name="connsiteX6-2817" fmla="*/ 1053885 w 9329980"/>
                <a:gd name="connsiteY6-2818" fmla="*/ 3006671 h 4959457"/>
                <a:gd name="connsiteX7-2819" fmla="*/ 1425844 w 9329980"/>
                <a:gd name="connsiteY7-2820" fmla="*/ 3239145 h 4959457"/>
                <a:gd name="connsiteX8-2821" fmla="*/ 1425844 w 9329980"/>
                <a:gd name="connsiteY8-2822" fmla="*/ 3363132 h 4959457"/>
                <a:gd name="connsiteX9-2823" fmla="*/ 929898 w 9329980"/>
                <a:gd name="connsiteY9-2824" fmla="*/ 3316637 h 4959457"/>
                <a:gd name="connsiteX10-2825" fmla="*/ 759417 w 9329980"/>
                <a:gd name="connsiteY10-2826" fmla="*/ 3688596 h 4959457"/>
                <a:gd name="connsiteX11-2827" fmla="*/ 1038386 w 9329980"/>
                <a:gd name="connsiteY11-2828" fmla="*/ 3967566 h 4959457"/>
                <a:gd name="connsiteX12-2829" fmla="*/ 1859797 w 9329980"/>
                <a:gd name="connsiteY12-2830" fmla="*/ 3874576 h 4959457"/>
                <a:gd name="connsiteX13-2831" fmla="*/ 2417736 w 9329980"/>
                <a:gd name="connsiteY13-2832" fmla="*/ 3518115 h 4959457"/>
                <a:gd name="connsiteX14-2833" fmla="*/ 2417736 w 9329980"/>
                <a:gd name="connsiteY14-2834" fmla="*/ 4959457 h 4959457"/>
                <a:gd name="connsiteX15-2835" fmla="*/ 3208149 w 9329980"/>
                <a:gd name="connsiteY15-2836" fmla="*/ 4804474 h 4959457"/>
                <a:gd name="connsiteX16-2837" fmla="*/ 3208149 w 9329980"/>
                <a:gd name="connsiteY16-2838" fmla="*/ 3549111 h 4959457"/>
                <a:gd name="connsiteX17-2839" fmla="*/ 3642102 w 9329980"/>
                <a:gd name="connsiteY17-2840" fmla="*/ 3936569 h 4959457"/>
                <a:gd name="connsiteX18-2841" fmla="*/ 4045058 w 9329980"/>
                <a:gd name="connsiteY18-2842" fmla="*/ 3487118 h 4959457"/>
                <a:gd name="connsiteX19-2843" fmla="*/ 4200041 w 9329980"/>
                <a:gd name="connsiteY19-2844" fmla="*/ 3688596 h 4959457"/>
                <a:gd name="connsiteX20-2845" fmla="*/ 4835471 w 9329980"/>
                <a:gd name="connsiteY20-2846" fmla="*/ 3549111 h 4959457"/>
                <a:gd name="connsiteX21-2847" fmla="*/ 4974956 w 9329980"/>
                <a:gd name="connsiteY21-2848" fmla="*/ 3688596 h 4959457"/>
                <a:gd name="connsiteX22-2849" fmla="*/ 4773478 w 9329980"/>
                <a:gd name="connsiteY22-2850" fmla="*/ 4324027 h 4959457"/>
                <a:gd name="connsiteX23-2851" fmla="*/ 5114441 w 9329980"/>
                <a:gd name="connsiteY23-2852" fmla="*/ 4541003 h 4959457"/>
                <a:gd name="connsiteX24-2853" fmla="*/ 5300420 w 9329980"/>
                <a:gd name="connsiteY24-2854" fmla="*/ 4417017 h 4959457"/>
                <a:gd name="connsiteX25-2855" fmla="*/ 5718875 w 9329980"/>
                <a:gd name="connsiteY25-2856" fmla="*/ 4494508 h 4959457"/>
                <a:gd name="connsiteX26-2857" fmla="*/ 6152827 w 9329980"/>
                <a:gd name="connsiteY26-2858" fmla="*/ 4355023 h 4959457"/>
                <a:gd name="connsiteX27-2859" fmla="*/ 6509288 w 9329980"/>
                <a:gd name="connsiteY27-2860" fmla="*/ 4463511 h 4959457"/>
                <a:gd name="connsiteX28-2861" fmla="*/ 7051729 w 9329980"/>
                <a:gd name="connsiteY28-2862" fmla="*/ 4386020 h 4959457"/>
                <a:gd name="connsiteX29-2863" fmla="*/ 7346197 w 9329980"/>
                <a:gd name="connsiteY29-2864" fmla="*/ 4432515 h 4959457"/>
                <a:gd name="connsiteX30-2865" fmla="*/ 7532176 w 9329980"/>
                <a:gd name="connsiteY30-2866" fmla="*/ 4277532 h 4959457"/>
                <a:gd name="connsiteX31-2867" fmla="*/ 7718156 w 9329980"/>
                <a:gd name="connsiteY31-2868" fmla="*/ 4494508 h 4959457"/>
                <a:gd name="connsiteX32-2869" fmla="*/ 8369085 w 9329980"/>
                <a:gd name="connsiteY32-2870" fmla="*/ 4479010 h 4959457"/>
                <a:gd name="connsiteX33-2871" fmla="*/ 8446576 w 9329980"/>
                <a:gd name="connsiteY33-2872" fmla="*/ 4370522 h 4959457"/>
                <a:gd name="connsiteX34-2873" fmla="*/ 8710047 w 9329980"/>
                <a:gd name="connsiteY34-2874" fmla="*/ 4386020 h 4959457"/>
                <a:gd name="connsiteX35-2875" fmla="*/ 8880529 w 9329980"/>
                <a:gd name="connsiteY35-2876" fmla="*/ 4386020 h 4959457"/>
                <a:gd name="connsiteX36-2877" fmla="*/ 9329980 w 9329980"/>
                <a:gd name="connsiteY36-2878" fmla="*/ 4014061 h 4959457"/>
                <a:gd name="connsiteX37-2879" fmla="*/ 8911525 w 9329980"/>
                <a:gd name="connsiteY37-2880" fmla="*/ 3487118 h 4959457"/>
                <a:gd name="connsiteX38-2881" fmla="*/ 9329980 w 9329980"/>
                <a:gd name="connsiteY38-2882" fmla="*/ 3177152 h 4959457"/>
                <a:gd name="connsiteX39-2883" fmla="*/ 9020014 w 9329980"/>
                <a:gd name="connsiteY39-2884" fmla="*/ 2743200 h 4959457"/>
                <a:gd name="connsiteX40-2885" fmla="*/ 9020014 w 9329980"/>
                <a:gd name="connsiteY40-2886" fmla="*/ 1673817 h 4959457"/>
                <a:gd name="connsiteX41-2887" fmla="*/ 8555064 w 9329980"/>
                <a:gd name="connsiteY41-2888" fmla="*/ 1162372 h 4959457"/>
                <a:gd name="connsiteX42-2889" fmla="*/ 7997125 w 9329980"/>
                <a:gd name="connsiteY42-2890" fmla="*/ 1363850 h 4959457"/>
                <a:gd name="connsiteX43-2891" fmla="*/ 7625166 w 9329980"/>
                <a:gd name="connsiteY43-2892" fmla="*/ 1053884 h 4959457"/>
                <a:gd name="connsiteX44-2893" fmla="*/ 7454685 w 9329980"/>
                <a:gd name="connsiteY44-2894" fmla="*/ 1255362 h 4959457"/>
                <a:gd name="connsiteX45-2895" fmla="*/ 6447295 w 9329980"/>
                <a:gd name="connsiteY45-2896" fmla="*/ 1255362 h 4959457"/>
                <a:gd name="connsiteX46-2897" fmla="*/ 6276814 w 9329980"/>
                <a:gd name="connsiteY46-2898" fmla="*/ 1084881 h 4959457"/>
                <a:gd name="connsiteX47-2899" fmla="*/ 6462793 w 9329980"/>
                <a:gd name="connsiteY47-2900" fmla="*/ 511444 h 4959457"/>
                <a:gd name="connsiteX48-2901" fmla="*/ 5935851 w 9329980"/>
                <a:gd name="connsiteY48-2902" fmla="*/ 61993 h 4959457"/>
                <a:gd name="connsiteX49-2903" fmla="*/ 5129939 w 9329980"/>
                <a:gd name="connsiteY49-2904" fmla="*/ 0 h 4959457"/>
                <a:gd name="connsiteX50-2905" fmla="*/ 4850969 w 9329980"/>
                <a:gd name="connsiteY50-2906" fmla="*/ 371959 h 4959457"/>
                <a:gd name="connsiteX51-2907" fmla="*/ 4207944 w 9329980"/>
                <a:gd name="connsiteY51-2908" fmla="*/ 101714 h 4959457"/>
                <a:gd name="connsiteX52-2909" fmla="*/ 3536177 w 9329980"/>
                <a:gd name="connsiteY52-2910" fmla="*/ 329367 h 4959457"/>
                <a:gd name="connsiteX53-2911" fmla="*/ 3580108 w 9329980"/>
                <a:gd name="connsiteY53-2912" fmla="*/ 439291 h 4959457"/>
                <a:gd name="connsiteX54-2913" fmla="*/ 3045571 w 9329980"/>
                <a:gd name="connsiteY54-2914" fmla="*/ 404392 h 4959457"/>
                <a:gd name="connsiteX55-2915" fmla="*/ 2924148 w 9329980"/>
                <a:gd name="connsiteY55-2916" fmla="*/ 914400 h 4959457"/>
                <a:gd name="connsiteX56-2917" fmla="*/ 2833626 w 9329980"/>
                <a:gd name="connsiteY56-2918" fmla="*/ 1541316 h 4959457"/>
                <a:gd name="connsiteX57-2919" fmla="*/ 2180439 w 9329980"/>
                <a:gd name="connsiteY57-2920" fmla="*/ 1226013 h 4959457"/>
                <a:gd name="connsiteX58-2921" fmla="*/ 1876942 w 9329980"/>
                <a:gd name="connsiteY58-2922" fmla="*/ 1633999 h 4959457"/>
                <a:gd name="connsiteX59-2923" fmla="*/ 1246638 w 9329980"/>
                <a:gd name="connsiteY59-2924" fmla="*/ 1666432 h 4959457"/>
                <a:gd name="connsiteX0-2925" fmla="*/ 1246638 w 9329980"/>
                <a:gd name="connsiteY0-2926" fmla="*/ 1666432 h 4959457"/>
                <a:gd name="connsiteX1-2927" fmla="*/ 939753 w 9329980"/>
                <a:gd name="connsiteY1-2928" fmla="*/ 1985333 h 4959457"/>
                <a:gd name="connsiteX2-2929" fmla="*/ 622190 w 9329980"/>
                <a:gd name="connsiteY2-2930" fmla="*/ 2653194 h 4959457"/>
                <a:gd name="connsiteX3-2931" fmla="*/ 449451 w 9329980"/>
                <a:gd name="connsiteY3-2932" fmla="*/ 2216257 h 4959457"/>
                <a:gd name="connsiteX4-2933" fmla="*/ 0 w 9329980"/>
                <a:gd name="connsiteY4-2934" fmla="*/ 2603715 h 4959457"/>
                <a:gd name="connsiteX5-2935" fmla="*/ 0 w 9329980"/>
                <a:gd name="connsiteY5-2936" fmla="*/ 3006671 h 4959457"/>
                <a:gd name="connsiteX6-2937" fmla="*/ 1053885 w 9329980"/>
                <a:gd name="connsiteY6-2938" fmla="*/ 3006671 h 4959457"/>
                <a:gd name="connsiteX7-2939" fmla="*/ 1425844 w 9329980"/>
                <a:gd name="connsiteY7-2940" fmla="*/ 3239145 h 4959457"/>
                <a:gd name="connsiteX8-2941" fmla="*/ 1425844 w 9329980"/>
                <a:gd name="connsiteY8-2942" fmla="*/ 3363132 h 4959457"/>
                <a:gd name="connsiteX9-2943" fmla="*/ 929898 w 9329980"/>
                <a:gd name="connsiteY9-2944" fmla="*/ 3316637 h 4959457"/>
                <a:gd name="connsiteX10-2945" fmla="*/ 759417 w 9329980"/>
                <a:gd name="connsiteY10-2946" fmla="*/ 3688596 h 4959457"/>
                <a:gd name="connsiteX11-2947" fmla="*/ 1038386 w 9329980"/>
                <a:gd name="connsiteY11-2948" fmla="*/ 3967566 h 4959457"/>
                <a:gd name="connsiteX12-2949" fmla="*/ 1859797 w 9329980"/>
                <a:gd name="connsiteY12-2950" fmla="*/ 3874576 h 4959457"/>
                <a:gd name="connsiteX13-2951" fmla="*/ 2417736 w 9329980"/>
                <a:gd name="connsiteY13-2952" fmla="*/ 3518115 h 4959457"/>
                <a:gd name="connsiteX14-2953" fmla="*/ 2417736 w 9329980"/>
                <a:gd name="connsiteY14-2954" fmla="*/ 4959457 h 4959457"/>
                <a:gd name="connsiteX15-2955" fmla="*/ 3208149 w 9329980"/>
                <a:gd name="connsiteY15-2956" fmla="*/ 4804474 h 4959457"/>
                <a:gd name="connsiteX16-2957" fmla="*/ 3208149 w 9329980"/>
                <a:gd name="connsiteY16-2958" fmla="*/ 3549111 h 4959457"/>
                <a:gd name="connsiteX17-2959" fmla="*/ 3642102 w 9329980"/>
                <a:gd name="connsiteY17-2960" fmla="*/ 3936569 h 4959457"/>
                <a:gd name="connsiteX18-2961" fmla="*/ 4045058 w 9329980"/>
                <a:gd name="connsiteY18-2962" fmla="*/ 3487118 h 4959457"/>
                <a:gd name="connsiteX19-2963" fmla="*/ 4200041 w 9329980"/>
                <a:gd name="connsiteY19-2964" fmla="*/ 3688596 h 4959457"/>
                <a:gd name="connsiteX20-2965" fmla="*/ 4835471 w 9329980"/>
                <a:gd name="connsiteY20-2966" fmla="*/ 3549111 h 4959457"/>
                <a:gd name="connsiteX21-2967" fmla="*/ 4974956 w 9329980"/>
                <a:gd name="connsiteY21-2968" fmla="*/ 3688596 h 4959457"/>
                <a:gd name="connsiteX22-2969" fmla="*/ 4773478 w 9329980"/>
                <a:gd name="connsiteY22-2970" fmla="*/ 4324027 h 4959457"/>
                <a:gd name="connsiteX23-2971" fmla="*/ 5114441 w 9329980"/>
                <a:gd name="connsiteY23-2972" fmla="*/ 4541003 h 4959457"/>
                <a:gd name="connsiteX24-2973" fmla="*/ 5300420 w 9329980"/>
                <a:gd name="connsiteY24-2974" fmla="*/ 4417017 h 4959457"/>
                <a:gd name="connsiteX25-2975" fmla="*/ 5718875 w 9329980"/>
                <a:gd name="connsiteY25-2976" fmla="*/ 4494508 h 4959457"/>
                <a:gd name="connsiteX26-2977" fmla="*/ 6152827 w 9329980"/>
                <a:gd name="connsiteY26-2978" fmla="*/ 4355023 h 4959457"/>
                <a:gd name="connsiteX27-2979" fmla="*/ 6509288 w 9329980"/>
                <a:gd name="connsiteY27-2980" fmla="*/ 4463511 h 4959457"/>
                <a:gd name="connsiteX28-2981" fmla="*/ 7051729 w 9329980"/>
                <a:gd name="connsiteY28-2982" fmla="*/ 4386020 h 4959457"/>
                <a:gd name="connsiteX29-2983" fmla="*/ 7346197 w 9329980"/>
                <a:gd name="connsiteY29-2984" fmla="*/ 4432515 h 4959457"/>
                <a:gd name="connsiteX30-2985" fmla="*/ 7532176 w 9329980"/>
                <a:gd name="connsiteY30-2986" fmla="*/ 4277532 h 4959457"/>
                <a:gd name="connsiteX31-2987" fmla="*/ 7718156 w 9329980"/>
                <a:gd name="connsiteY31-2988" fmla="*/ 4494508 h 4959457"/>
                <a:gd name="connsiteX32-2989" fmla="*/ 8369085 w 9329980"/>
                <a:gd name="connsiteY32-2990" fmla="*/ 4479010 h 4959457"/>
                <a:gd name="connsiteX33-2991" fmla="*/ 8446576 w 9329980"/>
                <a:gd name="connsiteY33-2992" fmla="*/ 4370522 h 4959457"/>
                <a:gd name="connsiteX34-2993" fmla="*/ 8710047 w 9329980"/>
                <a:gd name="connsiteY34-2994" fmla="*/ 4386020 h 4959457"/>
                <a:gd name="connsiteX35-2995" fmla="*/ 8880529 w 9329980"/>
                <a:gd name="connsiteY35-2996" fmla="*/ 4386020 h 4959457"/>
                <a:gd name="connsiteX36-2997" fmla="*/ 9329980 w 9329980"/>
                <a:gd name="connsiteY36-2998" fmla="*/ 4014061 h 4959457"/>
                <a:gd name="connsiteX37-2999" fmla="*/ 8911525 w 9329980"/>
                <a:gd name="connsiteY37-3000" fmla="*/ 3487118 h 4959457"/>
                <a:gd name="connsiteX38-3001" fmla="*/ 9329980 w 9329980"/>
                <a:gd name="connsiteY38-3002" fmla="*/ 3177152 h 4959457"/>
                <a:gd name="connsiteX39-3003" fmla="*/ 9020014 w 9329980"/>
                <a:gd name="connsiteY39-3004" fmla="*/ 2743200 h 4959457"/>
                <a:gd name="connsiteX40-3005" fmla="*/ 9020014 w 9329980"/>
                <a:gd name="connsiteY40-3006" fmla="*/ 1673817 h 4959457"/>
                <a:gd name="connsiteX41-3007" fmla="*/ 8555064 w 9329980"/>
                <a:gd name="connsiteY41-3008" fmla="*/ 1162372 h 4959457"/>
                <a:gd name="connsiteX42-3009" fmla="*/ 7997125 w 9329980"/>
                <a:gd name="connsiteY42-3010" fmla="*/ 1363850 h 4959457"/>
                <a:gd name="connsiteX43-3011" fmla="*/ 7625166 w 9329980"/>
                <a:gd name="connsiteY43-3012" fmla="*/ 1053884 h 4959457"/>
                <a:gd name="connsiteX44-3013" fmla="*/ 7454685 w 9329980"/>
                <a:gd name="connsiteY44-3014" fmla="*/ 1255362 h 4959457"/>
                <a:gd name="connsiteX45-3015" fmla="*/ 6447295 w 9329980"/>
                <a:gd name="connsiteY45-3016" fmla="*/ 1255362 h 4959457"/>
                <a:gd name="connsiteX46-3017" fmla="*/ 6276814 w 9329980"/>
                <a:gd name="connsiteY46-3018" fmla="*/ 1084881 h 4959457"/>
                <a:gd name="connsiteX47-3019" fmla="*/ 6462793 w 9329980"/>
                <a:gd name="connsiteY47-3020" fmla="*/ 511444 h 4959457"/>
                <a:gd name="connsiteX48-3021" fmla="*/ 5935851 w 9329980"/>
                <a:gd name="connsiteY48-3022" fmla="*/ 61993 h 4959457"/>
                <a:gd name="connsiteX49-3023" fmla="*/ 5129939 w 9329980"/>
                <a:gd name="connsiteY49-3024" fmla="*/ 0 h 4959457"/>
                <a:gd name="connsiteX50-3025" fmla="*/ 4850969 w 9329980"/>
                <a:gd name="connsiteY50-3026" fmla="*/ 371959 h 4959457"/>
                <a:gd name="connsiteX51-3027" fmla="*/ 4207944 w 9329980"/>
                <a:gd name="connsiteY51-3028" fmla="*/ 101714 h 4959457"/>
                <a:gd name="connsiteX52-3029" fmla="*/ 3536177 w 9329980"/>
                <a:gd name="connsiteY52-3030" fmla="*/ 329367 h 4959457"/>
                <a:gd name="connsiteX53-3031" fmla="*/ 3580108 w 9329980"/>
                <a:gd name="connsiteY53-3032" fmla="*/ 439291 h 4959457"/>
                <a:gd name="connsiteX54-3033" fmla="*/ 3045571 w 9329980"/>
                <a:gd name="connsiteY54-3034" fmla="*/ 404392 h 4959457"/>
                <a:gd name="connsiteX55-3035" fmla="*/ 2924148 w 9329980"/>
                <a:gd name="connsiteY55-3036" fmla="*/ 914400 h 4959457"/>
                <a:gd name="connsiteX56-3037" fmla="*/ 2833626 w 9329980"/>
                <a:gd name="connsiteY56-3038" fmla="*/ 1541316 h 4959457"/>
                <a:gd name="connsiteX57-3039" fmla="*/ 2180439 w 9329980"/>
                <a:gd name="connsiteY57-3040" fmla="*/ 1226013 h 4959457"/>
                <a:gd name="connsiteX58-3041" fmla="*/ 1876942 w 9329980"/>
                <a:gd name="connsiteY58-3042" fmla="*/ 1633999 h 4959457"/>
                <a:gd name="connsiteX59-3043" fmla="*/ 1246638 w 9329980"/>
                <a:gd name="connsiteY59-3044" fmla="*/ 1666432 h 4959457"/>
                <a:gd name="connsiteX0-3045" fmla="*/ 1246638 w 9329980"/>
                <a:gd name="connsiteY0-3046" fmla="*/ 1666432 h 4959457"/>
                <a:gd name="connsiteX1-3047" fmla="*/ 939753 w 9329980"/>
                <a:gd name="connsiteY1-3048" fmla="*/ 1985333 h 4959457"/>
                <a:gd name="connsiteX2-3049" fmla="*/ 622190 w 9329980"/>
                <a:gd name="connsiteY2-3050" fmla="*/ 2653194 h 4959457"/>
                <a:gd name="connsiteX3-3051" fmla="*/ 765578 w 9329980"/>
                <a:gd name="connsiteY3-3052" fmla="*/ 2877250 h 4959457"/>
                <a:gd name="connsiteX4-3053" fmla="*/ 0 w 9329980"/>
                <a:gd name="connsiteY4-3054" fmla="*/ 2603715 h 4959457"/>
                <a:gd name="connsiteX5-3055" fmla="*/ 0 w 9329980"/>
                <a:gd name="connsiteY5-3056" fmla="*/ 3006671 h 4959457"/>
                <a:gd name="connsiteX6-3057" fmla="*/ 1053885 w 9329980"/>
                <a:gd name="connsiteY6-3058" fmla="*/ 3006671 h 4959457"/>
                <a:gd name="connsiteX7-3059" fmla="*/ 1425844 w 9329980"/>
                <a:gd name="connsiteY7-3060" fmla="*/ 3239145 h 4959457"/>
                <a:gd name="connsiteX8-3061" fmla="*/ 1425844 w 9329980"/>
                <a:gd name="connsiteY8-3062" fmla="*/ 3363132 h 4959457"/>
                <a:gd name="connsiteX9-3063" fmla="*/ 929898 w 9329980"/>
                <a:gd name="connsiteY9-3064" fmla="*/ 3316637 h 4959457"/>
                <a:gd name="connsiteX10-3065" fmla="*/ 759417 w 9329980"/>
                <a:gd name="connsiteY10-3066" fmla="*/ 3688596 h 4959457"/>
                <a:gd name="connsiteX11-3067" fmla="*/ 1038386 w 9329980"/>
                <a:gd name="connsiteY11-3068" fmla="*/ 3967566 h 4959457"/>
                <a:gd name="connsiteX12-3069" fmla="*/ 1859797 w 9329980"/>
                <a:gd name="connsiteY12-3070" fmla="*/ 3874576 h 4959457"/>
                <a:gd name="connsiteX13-3071" fmla="*/ 2417736 w 9329980"/>
                <a:gd name="connsiteY13-3072" fmla="*/ 3518115 h 4959457"/>
                <a:gd name="connsiteX14-3073" fmla="*/ 2417736 w 9329980"/>
                <a:gd name="connsiteY14-3074" fmla="*/ 4959457 h 4959457"/>
                <a:gd name="connsiteX15-3075" fmla="*/ 3208149 w 9329980"/>
                <a:gd name="connsiteY15-3076" fmla="*/ 4804474 h 4959457"/>
                <a:gd name="connsiteX16-3077" fmla="*/ 3208149 w 9329980"/>
                <a:gd name="connsiteY16-3078" fmla="*/ 3549111 h 4959457"/>
                <a:gd name="connsiteX17-3079" fmla="*/ 3642102 w 9329980"/>
                <a:gd name="connsiteY17-3080" fmla="*/ 3936569 h 4959457"/>
                <a:gd name="connsiteX18-3081" fmla="*/ 4045058 w 9329980"/>
                <a:gd name="connsiteY18-3082" fmla="*/ 3487118 h 4959457"/>
                <a:gd name="connsiteX19-3083" fmla="*/ 4200041 w 9329980"/>
                <a:gd name="connsiteY19-3084" fmla="*/ 3688596 h 4959457"/>
                <a:gd name="connsiteX20-3085" fmla="*/ 4835471 w 9329980"/>
                <a:gd name="connsiteY20-3086" fmla="*/ 3549111 h 4959457"/>
                <a:gd name="connsiteX21-3087" fmla="*/ 4974956 w 9329980"/>
                <a:gd name="connsiteY21-3088" fmla="*/ 3688596 h 4959457"/>
                <a:gd name="connsiteX22-3089" fmla="*/ 4773478 w 9329980"/>
                <a:gd name="connsiteY22-3090" fmla="*/ 4324027 h 4959457"/>
                <a:gd name="connsiteX23-3091" fmla="*/ 5114441 w 9329980"/>
                <a:gd name="connsiteY23-3092" fmla="*/ 4541003 h 4959457"/>
                <a:gd name="connsiteX24-3093" fmla="*/ 5300420 w 9329980"/>
                <a:gd name="connsiteY24-3094" fmla="*/ 4417017 h 4959457"/>
                <a:gd name="connsiteX25-3095" fmla="*/ 5718875 w 9329980"/>
                <a:gd name="connsiteY25-3096" fmla="*/ 4494508 h 4959457"/>
                <a:gd name="connsiteX26-3097" fmla="*/ 6152827 w 9329980"/>
                <a:gd name="connsiteY26-3098" fmla="*/ 4355023 h 4959457"/>
                <a:gd name="connsiteX27-3099" fmla="*/ 6509288 w 9329980"/>
                <a:gd name="connsiteY27-3100" fmla="*/ 4463511 h 4959457"/>
                <a:gd name="connsiteX28-3101" fmla="*/ 7051729 w 9329980"/>
                <a:gd name="connsiteY28-3102" fmla="*/ 4386020 h 4959457"/>
                <a:gd name="connsiteX29-3103" fmla="*/ 7346197 w 9329980"/>
                <a:gd name="connsiteY29-3104" fmla="*/ 4432515 h 4959457"/>
                <a:gd name="connsiteX30-3105" fmla="*/ 7532176 w 9329980"/>
                <a:gd name="connsiteY30-3106" fmla="*/ 4277532 h 4959457"/>
                <a:gd name="connsiteX31-3107" fmla="*/ 7718156 w 9329980"/>
                <a:gd name="connsiteY31-3108" fmla="*/ 4494508 h 4959457"/>
                <a:gd name="connsiteX32-3109" fmla="*/ 8369085 w 9329980"/>
                <a:gd name="connsiteY32-3110" fmla="*/ 4479010 h 4959457"/>
                <a:gd name="connsiteX33-3111" fmla="*/ 8446576 w 9329980"/>
                <a:gd name="connsiteY33-3112" fmla="*/ 4370522 h 4959457"/>
                <a:gd name="connsiteX34-3113" fmla="*/ 8710047 w 9329980"/>
                <a:gd name="connsiteY34-3114" fmla="*/ 4386020 h 4959457"/>
                <a:gd name="connsiteX35-3115" fmla="*/ 8880529 w 9329980"/>
                <a:gd name="connsiteY35-3116" fmla="*/ 4386020 h 4959457"/>
                <a:gd name="connsiteX36-3117" fmla="*/ 9329980 w 9329980"/>
                <a:gd name="connsiteY36-3118" fmla="*/ 4014061 h 4959457"/>
                <a:gd name="connsiteX37-3119" fmla="*/ 8911525 w 9329980"/>
                <a:gd name="connsiteY37-3120" fmla="*/ 3487118 h 4959457"/>
                <a:gd name="connsiteX38-3121" fmla="*/ 9329980 w 9329980"/>
                <a:gd name="connsiteY38-3122" fmla="*/ 3177152 h 4959457"/>
                <a:gd name="connsiteX39-3123" fmla="*/ 9020014 w 9329980"/>
                <a:gd name="connsiteY39-3124" fmla="*/ 2743200 h 4959457"/>
                <a:gd name="connsiteX40-3125" fmla="*/ 9020014 w 9329980"/>
                <a:gd name="connsiteY40-3126" fmla="*/ 1673817 h 4959457"/>
                <a:gd name="connsiteX41-3127" fmla="*/ 8555064 w 9329980"/>
                <a:gd name="connsiteY41-3128" fmla="*/ 1162372 h 4959457"/>
                <a:gd name="connsiteX42-3129" fmla="*/ 7997125 w 9329980"/>
                <a:gd name="connsiteY42-3130" fmla="*/ 1363850 h 4959457"/>
                <a:gd name="connsiteX43-3131" fmla="*/ 7625166 w 9329980"/>
                <a:gd name="connsiteY43-3132" fmla="*/ 1053884 h 4959457"/>
                <a:gd name="connsiteX44-3133" fmla="*/ 7454685 w 9329980"/>
                <a:gd name="connsiteY44-3134" fmla="*/ 1255362 h 4959457"/>
                <a:gd name="connsiteX45-3135" fmla="*/ 6447295 w 9329980"/>
                <a:gd name="connsiteY45-3136" fmla="*/ 1255362 h 4959457"/>
                <a:gd name="connsiteX46-3137" fmla="*/ 6276814 w 9329980"/>
                <a:gd name="connsiteY46-3138" fmla="*/ 1084881 h 4959457"/>
                <a:gd name="connsiteX47-3139" fmla="*/ 6462793 w 9329980"/>
                <a:gd name="connsiteY47-3140" fmla="*/ 511444 h 4959457"/>
                <a:gd name="connsiteX48-3141" fmla="*/ 5935851 w 9329980"/>
                <a:gd name="connsiteY48-3142" fmla="*/ 61993 h 4959457"/>
                <a:gd name="connsiteX49-3143" fmla="*/ 5129939 w 9329980"/>
                <a:gd name="connsiteY49-3144" fmla="*/ 0 h 4959457"/>
                <a:gd name="connsiteX50-3145" fmla="*/ 4850969 w 9329980"/>
                <a:gd name="connsiteY50-3146" fmla="*/ 371959 h 4959457"/>
                <a:gd name="connsiteX51-3147" fmla="*/ 4207944 w 9329980"/>
                <a:gd name="connsiteY51-3148" fmla="*/ 101714 h 4959457"/>
                <a:gd name="connsiteX52-3149" fmla="*/ 3536177 w 9329980"/>
                <a:gd name="connsiteY52-3150" fmla="*/ 329367 h 4959457"/>
                <a:gd name="connsiteX53-3151" fmla="*/ 3580108 w 9329980"/>
                <a:gd name="connsiteY53-3152" fmla="*/ 439291 h 4959457"/>
                <a:gd name="connsiteX54-3153" fmla="*/ 3045571 w 9329980"/>
                <a:gd name="connsiteY54-3154" fmla="*/ 404392 h 4959457"/>
                <a:gd name="connsiteX55-3155" fmla="*/ 2924148 w 9329980"/>
                <a:gd name="connsiteY55-3156" fmla="*/ 914400 h 4959457"/>
                <a:gd name="connsiteX56-3157" fmla="*/ 2833626 w 9329980"/>
                <a:gd name="connsiteY56-3158" fmla="*/ 1541316 h 4959457"/>
                <a:gd name="connsiteX57-3159" fmla="*/ 2180439 w 9329980"/>
                <a:gd name="connsiteY57-3160" fmla="*/ 1226013 h 4959457"/>
                <a:gd name="connsiteX58-3161" fmla="*/ 1876942 w 9329980"/>
                <a:gd name="connsiteY58-3162" fmla="*/ 1633999 h 4959457"/>
                <a:gd name="connsiteX59-3163" fmla="*/ 1246638 w 9329980"/>
                <a:gd name="connsiteY59-3164" fmla="*/ 1666432 h 4959457"/>
                <a:gd name="connsiteX0-3165" fmla="*/ 1457261 w 9540603"/>
                <a:gd name="connsiteY0-3166" fmla="*/ 1666432 h 4959457"/>
                <a:gd name="connsiteX1-3167" fmla="*/ 1150376 w 9540603"/>
                <a:gd name="connsiteY1-3168" fmla="*/ 1985333 h 4959457"/>
                <a:gd name="connsiteX2-3169" fmla="*/ 832813 w 9540603"/>
                <a:gd name="connsiteY2-3170" fmla="*/ 2653194 h 4959457"/>
                <a:gd name="connsiteX3-3171" fmla="*/ 976201 w 9540603"/>
                <a:gd name="connsiteY3-3172" fmla="*/ 2877250 h 4959457"/>
                <a:gd name="connsiteX4-3173" fmla="*/ 210623 w 9540603"/>
                <a:gd name="connsiteY4-3174" fmla="*/ 2603715 h 4959457"/>
                <a:gd name="connsiteX5-3175" fmla="*/ 210623 w 9540603"/>
                <a:gd name="connsiteY5-3176" fmla="*/ 3006671 h 4959457"/>
                <a:gd name="connsiteX6-3177" fmla="*/ 0 w 9540603"/>
                <a:gd name="connsiteY6-3178" fmla="*/ 3811359 h 4959457"/>
                <a:gd name="connsiteX7-3179" fmla="*/ 1636467 w 9540603"/>
                <a:gd name="connsiteY7-3180" fmla="*/ 3239145 h 4959457"/>
                <a:gd name="connsiteX8-3181" fmla="*/ 1636467 w 9540603"/>
                <a:gd name="connsiteY8-3182" fmla="*/ 3363132 h 4959457"/>
                <a:gd name="connsiteX9-3183" fmla="*/ 1140521 w 9540603"/>
                <a:gd name="connsiteY9-3184" fmla="*/ 3316637 h 4959457"/>
                <a:gd name="connsiteX10-3185" fmla="*/ 970040 w 9540603"/>
                <a:gd name="connsiteY10-3186" fmla="*/ 3688596 h 4959457"/>
                <a:gd name="connsiteX11-3187" fmla="*/ 1249009 w 9540603"/>
                <a:gd name="connsiteY11-3188" fmla="*/ 3967566 h 4959457"/>
                <a:gd name="connsiteX12-3189" fmla="*/ 2070420 w 9540603"/>
                <a:gd name="connsiteY12-3190" fmla="*/ 3874576 h 4959457"/>
                <a:gd name="connsiteX13-3191" fmla="*/ 2628359 w 9540603"/>
                <a:gd name="connsiteY13-3192" fmla="*/ 3518115 h 4959457"/>
                <a:gd name="connsiteX14-3193" fmla="*/ 2628359 w 9540603"/>
                <a:gd name="connsiteY14-3194" fmla="*/ 4959457 h 4959457"/>
                <a:gd name="connsiteX15-3195" fmla="*/ 3418772 w 9540603"/>
                <a:gd name="connsiteY15-3196" fmla="*/ 4804474 h 4959457"/>
                <a:gd name="connsiteX16-3197" fmla="*/ 3418772 w 9540603"/>
                <a:gd name="connsiteY16-3198" fmla="*/ 3549111 h 4959457"/>
                <a:gd name="connsiteX17-3199" fmla="*/ 3852725 w 9540603"/>
                <a:gd name="connsiteY17-3200" fmla="*/ 3936569 h 4959457"/>
                <a:gd name="connsiteX18-3201" fmla="*/ 4255681 w 9540603"/>
                <a:gd name="connsiteY18-3202" fmla="*/ 3487118 h 4959457"/>
                <a:gd name="connsiteX19-3203" fmla="*/ 4410664 w 9540603"/>
                <a:gd name="connsiteY19-3204" fmla="*/ 3688596 h 4959457"/>
                <a:gd name="connsiteX20-3205" fmla="*/ 5046094 w 9540603"/>
                <a:gd name="connsiteY20-3206" fmla="*/ 3549111 h 4959457"/>
                <a:gd name="connsiteX21-3207" fmla="*/ 5185579 w 9540603"/>
                <a:gd name="connsiteY21-3208" fmla="*/ 3688596 h 4959457"/>
                <a:gd name="connsiteX22-3209" fmla="*/ 4984101 w 9540603"/>
                <a:gd name="connsiteY22-3210" fmla="*/ 4324027 h 4959457"/>
                <a:gd name="connsiteX23-3211" fmla="*/ 5325064 w 9540603"/>
                <a:gd name="connsiteY23-3212" fmla="*/ 4541003 h 4959457"/>
                <a:gd name="connsiteX24-3213" fmla="*/ 5511043 w 9540603"/>
                <a:gd name="connsiteY24-3214" fmla="*/ 4417017 h 4959457"/>
                <a:gd name="connsiteX25-3215" fmla="*/ 5929498 w 9540603"/>
                <a:gd name="connsiteY25-3216" fmla="*/ 4494508 h 4959457"/>
                <a:gd name="connsiteX26-3217" fmla="*/ 6363450 w 9540603"/>
                <a:gd name="connsiteY26-3218" fmla="*/ 4355023 h 4959457"/>
                <a:gd name="connsiteX27-3219" fmla="*/ 6719911 w 9540603"/>
                <a:gd name="connsiteY27-3220" fmla="*/ 4463511 h 4959457"/>
                <a:gd name="connsiteX28-3221" fmla="*/ 7262352 w 9540603"/>
                <a:gd name="connsiteY28-3222" fmla="*/ 4386020 h 4959457"/>
                <a:gd name="connsiteX29-3223" fmla="*/ 7556820 w 9540603"/>
                <a:gd name="connsiteY29-3224" fmla="*/ 4432515 h 4959457"/>
                <a:gd name="connsiteX30-3225" fmla="*/ 7742799 w 9540603"/>
                <a:gd name="connsiteY30-3226" fmla="*/ 4277532 h 4959457"/>
                <a:gd name="connsiteX31-3227" fmla="*/ 7928779 w 9540603"/>
                <a:gd name="connsiteY31-3228" fmla="*/ 4494508 h 4959457"/>
                <a:gd name="connsiteX32-3229" fmla="*/ 8579708 w 9540603"/>
                <a:gd name="connsiteY32-3230" fmla="*/ 4479010 h 4959457"/>
                <a:gd name="connsiteX33-3231" fmla="*/ 8657199 w 9540603"/>
                <a:gd name="connsiteY33-3232" fmla="*/ 4370522 h 4959457"/>
                <a:gd name="connsiteX34-3233" fmla="*/ 8920670 w 9540603"/>
                <a:gd name="connsiteY34-3234" fmla="*/ 4386020 h 4959457"/>
                <a:gd name="connsiteX35-3235" fmla="*/ 9091152 w 9540603"/>
                <a:gd name="connsiteY35-3236" fmla="*/ 4386020 h 4959457"/>
                <a:gd name="connsiteX36-3237" fmla="*/ 9540603 w 9540603"/>
                <a:gd name="connsiteY36-3238" fmla="*/ 4014061 h 4959457"/>
                <a:gd name="connsiteX37-3239" fmla="*/ 9122148 w 9540603"/>
                <a:gd name="connsiteY37-3240" fmla="*/ 3487118 h 4959457"/>
                <a:gd name="connsiteX38-3241" fmla="*/ 9540603 w 9540603"/>
                <a:gd name="connsiteY38-3242" fmla="*/ 3177152 h 4959457"/>
                <a:gd name="connsiteX39-3243" fmla="*/ 9230637 w 9540603"/>
                <a:gd name="connsiteY39-3244" fmla="*/ 2743200 h 4959457"/>
                <a:gd name="connsiteX40-3245" fmla="*/ 9230637 w 9540603"/>
                <a:gd name="connsiteY40-3246" fmla="*/ 1673817 h 4959457"/>
                <a:gd name="connsiteX41-3247" fmla="*/ 8765687 w 9540603"/>
                <a:gd name="connsiteY41-3248" fmla="*/ 1162372 h 4959457"/>
                <a:gd name="connsiteX42-3249" fmla="*/ 8207748 w 9540603"/>
                <a:gd name="connsiteY42-3250" fmla="*/ 1363850 h 4959457"/>
                <a:gd name="connsiteX43-3251" fmla="*/ 7835789 w 9540603"/>
                <a:gd name="connsiteY43-3252" fmla="*/ 1053884 h 4959457"/>
                <a:gd name="connsiteX44-3253" fmla="*/ 7665308 w 9540603"/>
                <a:gd name="connsiteY44-3254" fmla="*/ 1255362 h 4959457"/>
                <a:gd name="connsiteX45-3255" fmla="*/ 6657918 w 9540603"/>
                <a:gd name="connsiteY45-3256" fmla="*/ 1255362 h 4959457"/>
                <a:gd name="connsiteX46-3257" fmla="*/ 6487437 w 9540603"/>
                <a:gd name="connsiteY46-3258" fmla="*/ 1084881 h 4959457"/>
                <a:gd name="connsiteX47-3259" fmla="*/ 6673416 w 9540603"/>
                <a:gd name="connsiteY47-3260" fmla="*/ 511444 h 4959457"/>
                <a:gd name="connsiteX48-3261" fmla="*/ 6146474 w 9540603"/>
                <a:gd name="connsiteY48-3262" fmla="*/ 61993 h 4959457"/>
                <a:gd name="connsiteX49-3263" fmla="*/ 5340562 w 9540603"/>
                <a:gd name="connsiteY49-3264" fmla="*/ 0 h 4959457"/>
                <a:gd name="connsiteX50-3265" fmla="*/ 5061592 w 9540603"/>
                <a:gd name="connsiteY50-3266" fmla="*/ 371959 h 4959457"/>
                <a:gd name="connsiteX51-3267" fmla="*/ 4418567 w 9540603"/>
                <a:gd name="connsiteY51-3268" fmla="*/ 101714 h 4959457"/>
                <a:gd name="connsiteX52-3269" fmla="*/ 3746800 w 9540603"/>
                <a:gd name="connsiteY52-3270" fmla="*/ 329367 h 4959457"/>
                <a:gd name="connsiteX53-3271" fmla="*/ 3790731 w 9540603"/>
                <a:gd name="connsiteY53-3272" fmla="*/ 439291 h 4959457"/>
                <a:gd name="connsiteX54-3273" fmla="*/ 3256194 w 9540603"/>
                <a:gd name="connsiteY54-3274" fmla="*/ 404392 h 4959457"/>
                <a:gd name="connsiteX55-3275" fmla="*/ 3134771 w 9540603"/>
                <a:gd name="connsiteY55-3276" fmla="*/ 914400 h 4959457"/>
                <a:gd name="connsiteX56-3277" fmla="*/ 3044249 w 9540603"/>
                <a:gd name="connsiteY56-3278" fmla="*/ 1541316 h 4959457"/>
                <a:gd name="connsiteX57-3279" fmla="*/ 2391062 w 9540603"/>
                <a:gd name="connsiteY57-3280" fmla="*/ 1226013 h 4959457"/>
                <a:gd name="connsiteX58-3281" fmla="*/ 2087565 w 9540603"/>
                <a:gd name="connsiteY58-3282" fmla="*/ 1633999 h 4959457"/>
                <a:gd name="connsiteX59-3283" fmla="*/ 1457261 w 9540603"/>
                <a:gd name="connsiteY59-3284" fmla="*/ 1666432 h 4959457"/>
                <a:gd name="connsiteX0-3285" fmla="*/ 1457261 w 9540603"/>
                <a:gd name="connsiteY0-3286" fmla="*/ 1666432 h 4959457"/>
                <a:gd name="connsiteX1-3287" fmla="*/ 1150376 w 9540603"/>
                <a:gd name="connsiteY1-3288" fmla="*/ 1985333 h 4959457"/>
                <a:gd name="connsiteX2-3289" fmla="*/ 832813 w 9540603"/>
                <a:gd name="connsiteY2-3290" fmla="*/ 2653194 h 4959457"/>
                <a:gd name="connsiteX3-3291" fmla="*/ 976201 w 9540603"/>
                <a:gd name="connsiteY3-3292" fmla="*/ 2877250 h 4959457"/>
                <a:gd name="connsiteX4-3293" fmla="*/ 210623 w 9540603"/>
                <a:gd name="connsiteY4-3294" fmla="*/ 2603715 h 4959457"/>
                <a:gd name="connsiteX5-3295" fmla="*/ 816252 w 9540603"/>
                <a:gd name="connsiteY5-3296" fmla="*/ 3229243 h 4959457"/>
                <a:gd name="connsiteX6-3297" fmla="*/ 210623 w 9540603"/>
                <a:gd name="connsiteY6-3298" fmla="*/ 3006671 h 4959457"/>
                <a:gd name="connsiteX7-3299" fmla="*/ 0 w 9540603"/>
                <a:gd name="connsiteY7-3300" fmla="*/ 3811359 h 4959457"/>
                <a:gd name="connsiteX8-3301" fmla="*/ 1636467 w 9540603"/>
                <a:gd name="connsiteY8-3302" fmla="*/ 3239145 h 4959457"/>
                <a:gd name="connsiteX9-3303" fmla="*/ 1636467 w 9540603"/>
                <a:gd name="connsiteY9-3304" fmla="*/ 3363132 h 4959457"/>
                <a:gd name="connsiteX10-3305" fmla="*/ 1140521 w 9540603"/>
                <a:gd name="connsiteY10-3306" fmla="*/ 3316637 h 4959457"/>
                <a:gd name="connsiteX11-3307" fmla="*/ 970040 w 9540603"/>
                <a:gd name="connsiteY11-3308" fmla="*/ 3688596 h 4959457"/>
                <a:gd name="connsiteX12-3309" fmla="*/ 1249009 w 9540603"/>
                <a:gd name="connsiteY12-3310" fmla="*/ 3967566 h 4959457"/>
                <a:gd name="connsiteX13-3311" fmla="*/ 2070420 w 9540603"/>
                <a:gd name="connsiteY13-3312" fmla="*/ 3874576 h 4959457"/>
                <a:gd name="connsiteX14-3313" fmla="*/ 2628359 w 9540603"/>
                <a:gd name="connsiteY14-3314" fmla="*/ 3518115 h 4959457"/>
                <a:gd name="connsiteX15-3315" fmla="*/ 2628359 w 9540603"/>
                <a:gd name="connsiteY15-3316" fmla="*/ 4959457 h 4959457"/>
                <a:gd name="connsiteX16-3317" fmla="*/ 3418772 w 9540603"/>
                <a:gd name="connsiteY16-3318" fmla="*/ 4804474 h 4959457"/>
                <a:gd name="connsiteX17-3319" fmla="*/ 3418772 w 9540603"/>
                <a:gd name="connsiteY17-3320" fmla="*/ 3549111 h 4959457"/>
                <a:gd name="connsiteX18-3321" fmla="*/ 3852725 w 9540603"/>
                <a:gd name="connsiteY18-3322" fmla="*/ 3936569 h 4959457"/>
                <a:gd name="connsiteX19-3323" fmla="*/ 4255681 w 9540603"/>
                <a:gd name="connsiteY19-3324" fmla="*/ 3487118 h 4959457"/>
                <a:gd name="connsiteX20-3325" fmla="*/ 4410664 w 9540603"/>
                <a:gd name="connsiteY20-3326" fmla="*/ 3688596 h 4959457"/>
                <a:gd name="connsiteX21-3327" fmla="*/ 5046094 w 9540603"/>
                <a:gd name="connsiteY21-3328" fmla="*/ 3549111 h 4959457"/>
                <a:gd name="connsiteX22-3329" fmla="*/ 5185579 w 9540603"/>
                <a:gd name="connsiteY22-3330" fmla="*/ 3688596 h 4959457"/>
                <a:gd name="connsiteX23-3331" fmla="*/ 4984101 w 9540603"/>
                <a:gd name="connsiteY23-3332" fmla="*/ 4324027 h 4959457"/>
                <a:gd name="connsiteX24-3333" fmla="*/ 5325064 w 9540603"/>
                <a:gd name="connsiteY24-3334" fmla="*/ 4541003 h 4959457"/>
                <a:gd name="connsiteX25-3335" fmla="*/ 5511043 w 9540603"/>
                <a:gd name="connsiteY25-3336" fmla="*/ 4417017 h 4959457"/>
                <a:gd name="connsiteX26-3337" fmla="*/ 5929498 w 9540603"/>
                <a:gd name="connsiteY26-3338" fmla="*/ 4494508 h 4959457"/>
                <a:gd name="connsiteX27-3339" fmla="*/ 6363450 w 9540603"/>
                <a:gd name="connsiteY27-3340" fmla="*/ 4355023 h 4959457"/>
                <a:gd name="connsiteX28-3341" fmla="*/ 6719911 w 9540603"/>
                <a:gd name="connsiteY28-3342" fmla="*/ 4463511 h 4959457"/>
                <a:gd name="connsiteX29-3343" fmla="*/ 7262352 w 9540603"/>
                <a:gd name="connsiteY29-3344" fmla="*/ 4386020 h 4959457"/>
                <a:gd name="connsiteX30-3345" fmla="*/ 7556820 w 9540603"/>
                <a:gd name="connsiteY30-3346" fmla="*/ 4432515 h 4959457"/>
                <a:gd name="connsiteX31-3347" fmla="*/ 7742799 w 9540603"/>
                <a:gd name="connsiteY31-3348" fmla="*/ 4277532 h 4959457"/>
                <a:gd name="connsiteX32-3349" fmla="*/ 7928779 w 9540603"/>
                <a:gd name="connsiteY32-3350" fmla="*/ 4494508 h 4959457"/>
                <a:gd name="connsiteX33-3351" fmla="*/ 8579708 w 9540603"/>
                <a:gd name="connsiteY33-3352" fmla="*/ 4479010 h 4959457"/>
                <a:gd name="connsiteX34-3353" fmla="*/ 8657199 w 9540603"/>
                <a:gd name="connsiteY34-3354" fmla="*/ 4370522 h 4959457"/>
                <a:gd name="connsiteX35-3355" fmla="*/ 8920670 w 9540603"/>
                <a:gd name="connsiteY35-3356" fmla="*/ 4386020 h 4959457"/>
                <a:gd name="connsiteX36-3357" fmla="*/ 9091152 w 9540603"/>
                <a:gd name="connsiteY36-3358" fmla="*/ 4386020 h 4959457"/>
                <a:gd name="connsiteX37-3359" fmla="*/ 9540603 w 9540603"/>
                <a:gd name="connsiteY37-3360" fmla="*/ 4014061 h 4959457"/>
                <a:gd name="connsiteX38-3361" fmla="*/ 9122148 w 9540603"/>
                <a:gd name="connsiteY38-3362" fmla="*/ 3487118 h 4959457"/>
                <a:gd name="connsiteX39-3363" fmla="*/ 9540603 w 9540603"/>
                <a:gd name="connsiteY39-3364" fmla="*/ 3177152 h 4959457"/>
                <a:gd name="connsiteX40-3365" fmla="*/ 9230637 w 9540603"/>
                <a:gd name="connsiteY40-3366" fmla="*/ 2743200 h 4959457"/>
                <a:gd name="connsiteX41-3367" fmla="*/ 9230637 w 9540603"/>
                <a:gd name="connsiteY41-3368" fmla="*/ 1673817 h 4959457"/>
                <a:gd name="connsiteX42-3369" fmla="*/ 8765687 w 9540603"/>
                <a:gd name="connsiteY42-3370" fmla="*/ 1162372 h 4959457"/>
                <a:gd name="connsiteX43-3371" fmla="*/ 8207748 w 9540603"/>
                <a:gd name="connsiteY43-3372" fmla="*/ 1363850 h 4959457"/>
                <a:gd name="connsiteX44-3373" fmla="*/ 7835789 w 9540603"/>
                <a:gd name="connsiteY44-3374" fmla="*/ 1053884 h 4959457"/>
                <a:gd name="connsiteX45-3375" fmla="*/ 7665308 w 9540603"/>
                <a:gd name="connsiteY45-3376" fmla="*/ 1255362 h 4959457"/>
                <a:gd name="connsiteX46-3377" fmla="*/ 6657918 w 9540603"/>
                <a:gd name="connsiteY46-3378" fmla="*/ 1255362 h 4959457"/>
                <a:gd name="connsiteX47-3379" fmla="*/ 6487437 w 9540603"/>
                <a:gd name="connsiteY47-3380" fmla="*/ 1084881 h 4959457"/>
                <a:gd name="connsiteX48-3381" fmla="*/ 6673416 w 9540603"/>
                <a:gd name="connsiteY48-3382" fmla="*/ 511444 h 4959457"/>
                <a:gd name="connsiteX49-3383" fmla="*/ 6146474 w 9540603"/>
                <a:gd name="connsiteY49-3384" fmla="*/ 61993 h 4959457"/>
                <a:gd name="connsiteX50-3385" fmla="*/ 5340562 w 9540603"/>
                <a:gd name="connsiteY50-3386" fmla="*/ 0 h 4959457"/>
                <a:gd name="connsiteX51-3387" fmla="*/ 5061592 w 9540603"/>
                <a:gd name="connsiteY51-3388" fmla="*/ 371959 h 4959457"/>
                <a:gd name="connsiteX52-3389" fmla="*/ 4418567 w 9540603"/>
                <a:gd name="connsiteY52-3390" fmla="*/ 101714 h 4959457"/>
                <a:gd name="connsiteX53-3391" fmla="*/ 3746800 w 9540603"/>
                <a:gd name="connsiteY53-3392" fmla="*/ 329367 h 4959457"/>
                <a:gd name="connsiteX54-3393" fmla="*/ 3790731 w 9540603"/>
                <a:gd name="connsiteY54-3394" fmla="*/ 439291 h 4959457"/>
                <a:gd name="connsiteX55-3395" fmla="*/ 3256194 w 9540603"/>
                <a:gd name="connsiteY55-3396" fmla="*/ 404392 h 4959457"/>
                <a:gd name="connsiteX56-3397" fmla="*/ 3134771 w 9540603"/>
                <a:gd name="connsiteY56-3398" fmla="*/ 914400 h 4959457"/>
                <a:gd name="connsiteX57-3399" fmla="*/ 3044249 w 9540603"/>
                <a:gd name="connsiteY57-3400" fmla="*/ 1541316 h 4959457"/>
                <a:gd name="connsiteX58-3401" fmla="*/ 2391062 w 9540603"/>
                <a:gd name="connsiteY58-3402" fmla="*/ 1226013 h 4959457"/>
                <a:gd name="connsiteX59-3403" fmla="*/ 2087565 w 9540603"/>
                <a:gd name="connsiteY59-3404" fmla="*/ 1633999 h 4959457"/>
                <a:gd name="connsiteX60-3405" fmla="*/ 1457261 w 9540603"/>
                <a:gd name="connsiteY60-3406" fmla="*/ 1666432 h 4959457"/>
                <a:gd name="connsiteX0-3407" fmla="*/ 1457261 w 9540603"/>
                <a:gd name="connsiteY0-3408" fmla="*/ 1666432 h 4959457"/>
                <a:gd name="connsiteX1-3409" fmla="*/ 1150376 w 9540603"/>
                <a:gd name="connsiteY1-3410" fmla="*/ 1985333 h 4959457"/>
                <a:gd name="connsiteX2-3411" fmla="*/ 832813 w 9540603"/>
                <a:gd name="connsiteY2-3412" fmla="*/ 2653194 h 4959457"/>
                <a:gd name="connsiteX3-3413" fmla="*/ 976201 w 9540603"/>
                <a:gd name="connsiteY3-3414" fmla="*/ 2877250 h 4959457"/>
                <a:gd name="connsiteX4-3415" fmla="*/ 816252 w 9540603"/>
                <a:gd name="connsiteY4-3416" fmla="*/ 3229243 h 4959457"/>
                <a:gd name="connsiteX5-3417" fmla="*/ 210623 w 9540603"/>
                <a:gd name="connsiteY5-3418" fmla="*/ 3006671 h 4959457"/>
                <a:gd name="connsiteX6-3419" fmla="*/ 0 w 9540603"/>
                <a:gd name="connsiteY6-3420" fmla="*/ 3811359 h 4959457"/>
                <a:gd name="connsiteX7-3421" fmla="*/ 1636467 w 9540603"/>
                <a:gd name="connsiteY7-3422" fmla="*/ 3239145 h 4959457"/>
                <a:gd name="connsiteX8-3423" fmla="*/ 1636467 w 9540603"/>
                <a:gd name="connsiteY8-3424" fmla="*/ 3363132 h 4959457"/>
                <a:gd name="connsiteX9-3425" fmla="*/ 1140521 w 9540603"/>
                <a:gd name="connsiteY9-3426" fmla="*/ 3316637 h 4959457"/>
                <a:gd name="connsiteX10-3427" fmla="*/ 970040 w 9540603"/>
                <a:gd name="connsiteY10-3428" fmla="*/ 3688596 h 4959457"/>
                <a:gd name="connsiteX11-3429" fmla="*/ 1249009 w 9540603"/>
                <a:gd name="connsiteY11-3430" fmla="*/ 3967566 h 4959457"/>
                <a:gd name="connsiteX12-3431" fmla="*/ 2070420 w 9540603"/>
                <a:gd name="connsiteY12-3432" fmla="*/ 3874576 h 4959457"/>
                <a:gd name="connsiteX13-3433" fmla="*/ 2628359 w 9540603"/>
                <a:gd name="connsiteY13-3434" fmla="*/ 3518115 h 4959457"/>
                <a:gd name="connsiteX14-3435" fmla="*/ 2628359 w 9540603"/>
                <a:gd name="connsiteY14-3436" fmla="*/ 4959457 h 4959457"/>
                <a:gd name="connsiteX15-3437" fmla="*/ 3418772 w 9540603"/>
                <a:gd name="connsiteY15-3438" fmla="*/ 4804474 h 4959457"/>
                <a:gd name="connsiteX16-3439" fmla="*/ 3418772 w 9540603"/>
                <a:gd name="connsiteY16-3440" fmla="*/ 3549111 h 4959457"/>
                <a:gd name="connsiteX17-3441" fmla="*/ 3852725 w 9540603"/>
                <a:gd name="connsiteY17-3442" fmla="*/ 3936569 h 4959457"/>
                <a:gd name="connsiteX18-3443" fmla="*/ 4255681 w 9540603"/>
                <a:gd name="connsiteY18-3444" fmla="*/ 3487118 h 4959457"/>
                <a:gd name="connsiteX19-3445" fmla="*/ 4410664 w 9540603"/>
                <a:gd name="connsiteY19-3446" fmla="*/ 3688596 h 4959457"/>
                <a:gd name="connsiteX20-3447" fmla="*/ 5046094 w 9540603"/>
                <a:gd name="connsiteY20-3448" fmla="*/ 3549111 h 4959457"/>
                <a:gd name="connsiteX21-3449" fmla="*/ 5185579 w 9540603"/>
                <a:gd name="connsiteY21-3450" fmla="*/ 3688596 h 4959457"/>
                <a:gd name="connsiteX22-3451" fmla="*/ 4984101 w 9540603"/>
                <a:gd name="connsiteY22-3452" fmla="*/ 4324027 h 4959457"/>
                <a:gd name="connsiteX23-3453" fmla="*/ 5325064 w 9540603"/>
                <a:gd name="connsiteY23-3454" fmla="*/ 4541003 h 4959457"/>
                <a:gd name="connsiteX24-3455" fmla="*/ 5511043 w 9540603"/>
                <a:gd name="connsiteY24-3456" fmla="*/ 4417017 h 4959457"/>
                <a:gd name="connsiteX25-3457" fmla="*/ 5929498 w 9540603"/>
                <a:gd name="connsiteY25-3458" fmla="*/ 4494508 h 4959457"/>
                <a:gd name="connsiteX26-3459" fmla="*/ 6363450 w 9540603"/>
                <a:gd name="connsiteY26-3460" fmla="*/ 4355023 h 4959457"/>
                <a:gd name="connsiteX27-3461" fmla="*/ 6719911 w 9540603"/>
                <a:gd name="connsiteY27-3462" fmla="*/ 4463511 h 4959457"/>
                <a:gd name="connsiteX28-3463" fmla="*/ 7262352 w 9540603"/>
                <a:gd name="connsiteY28-3464" fmla="*/ 4386020 h 4959457"/>
                <a:gd name="connsiteX29-3465" fmla="*/ 7556820 w 9540603"/>
                <a:gd name="connsiteY29-3466" fmla="*/ 4432515 h 4959457"/>
                <a:gd name="connsiteX30-3467" fmla="*/ 7742799 w 9540603"/>
                <a:gd name="connsiteY30-3468" fmla="*/ 4277532 h 4959457"/>
                <a:gd name="connsiteX31-3469" fmla="*/ 7928779 w 9540603"/>
                <a:gd name="connsiteY31-3470" fmla="*/ 4494508 h 4959457"/>
                <a:gd name="connsiteX32-3471" fmla="*/ 8579708 w 9540603"/>
                <a:gd name="connsiteY32-3472" fmla="*/ 4479010 h 4959457"/>
                <a:gd name="connsiteX33-3473" fmla="*/ 8657199 w 9540603"/>
                <a:gd name="connsiteY33-3474" fmla="*/ 4370522 h 4959457"/>
                <a:gd name="connsiteX34-3475" fmla="*/ 8920670 w 9540603"/>
                <a:gd name="connsiteY34-3476" fmla="*/ 4386020 h 4959457"/>
                <a:gd name="connsiteX35-3477" fmla="*/ 9091152 w 9540603"/>
                <a:gd name="connsiteY35-3478" fmla="*/ 4386020 h 4959457"/>
                <a:gd name="connsiteX36-3479" fmla="*/ 9540603 w 9540603"/>
                <a:gd name="connsiteY36-3480" fmla="*/ 4014061 h 4959457"/>
                <a:gd name="connsiteX37-3481" fmla="*/ 9122148 w 9540603"/>
                <a:gd name="connsiteY37-3482" fmla="*/ 3487118 h 4959457"/>
                <a:gd name="connsiteX38-3483" fmla="*/ 9540603 w 9540603"/>
                <a:gd name="connsiteY38-3484" fmla="*/ 3177152 h 4959457"/>
                <a:gd name="connsiteX39-3485" fmla="*/ 9230637 w 9540603"/>
                <a:gd name="connsiteY39-3486" fmla="*/ 2743200 h 4959457"/>
                <a:gd name="connsiteX40-3487" fmla="*/ 9230637 w 9540603"/>
                <a:gd name="connsiteY40-3488" fmla="*/ 1673817 h 4959457"/>
                <a:gd name="connsiteX41-3489" fmla="*/ 8765687 w 9540603"/>
                <a:gd name="connsiteY41-3490" fmla="*/ 1162372 h 4959457"/>
                <a:gd name="connsiteX42-3491" fmla="*/ 8207748 w 9540603"/>
                <a:gd name="connsiteY42-3492" fmla="*/ 1363850 h 4959457"/>
                <a:gd name="connsiteX43-3493" fmla="*/ 7835789 w 9540603"/>
                <a:gd name="connsiteY43-3494" fmla="*/ 1053884 h 4959457"/>
                <a:gd name="connsiteX44-3495" fmla="*/ 7665308 w 9540603"/>
                <a:gd name="connsiteY44-3496" fmla="*/ 1255362 h 4959457"/>
                <a:gd name="connsiteX45-3497" fmla="*/ 6657918 w 9540603"/>
                <a:gd name="connsiteY45-3498" fmla="*/ 1255362 h 4959457"/>
                <a:gd name="connsiteX46-3499" fmla="*/ 6487437 w 9540603"/>
                <a:gd name="connsiteY46-3500" fmla="*/ 1084881 h 4959457"/>
                <a:gd name="connsiteX47-3501" fmla="*/ 6673416 w 9540603"/>
                <a:gd name="connsiteY47-3502" fmla="*/ 511444 h 4959457"/>
                <a:gd name="connsiteX48-3503" fmla="*/ 6146474 w 9540603"/>
                <a:gd name="connsiteY48-3504" fmla="*/ 61993 h 4959457"/>
                <a:gd name="connsiteX49-3505" fmla="*/ 5340562 w 9540603"/>
                <a:gd name="connsiteY49-3506" fmla="*/ 0 h 4959457"/>
                <a:gd name="connsiteX50-3507" fmla="*/ 5061592 w 9540603"/>
                <a:gd name="connsiteY50-3508" fmla="*/ 371959 h 4959457"/>
                <a:gd name="connsiteX51-3509" fmla="*/ 4418567 w 9540603"/>
                <a:gd name="connsiteY51-3510" fmla="*/ 101714 h 4959457"/>
                <a:gd name="connsiteX52-3511" fmla="*/ 3746800 w 9540603"/>
                <a:gd name="connsiteY52-3512" fmla="*/ 329367 h 4959457"/>
                <a:gd name="connsiteX53-3513" fmla="*/ 3790731 w 9540603"/>
                <a:gd name="connsiteY53-3514" fmla="*/ 439291 h 4959457"/>
                <a:gd name="connsiteX54-3515" fmla="*/ 3256194 w 9540603"/>
                <a:gd name="connsiteY54-3516" fmla="*/ 404392 h 4959457"/>
                <a:gd name="connsiteX55-3517" fmla="*/ 3134771 w 9540603"/>
                <a:gd name="connsiteY55-3518" fmla="*/ 914400 h 4959457"/>
                <a:gd name="connsiteX56-3519" fmla="*/ 3044249 w 9540603"/>
                <a:gd name="connsiteY56-3520" fmla="*/ 1541316 h 4959457"/>
                <a:gd name="connsiteX57-3521" fmla="*/ 2391062 w 9540603"/>
                <a:gd name="connsiteY57-3522" fmla="*/ 1226013 h 4959457"/>
                <a:gd name="connsiteX58-3523" fmla="*/ 2087565 w 9540603"/>
                <a:gd name="connsiteY58-3524" fmla="*/ 1633999 h 4959457"/>
                <a:gd name="connsiteX59-3525" fmla="*/ 1457261 w 9540603"/>
                <a:gd name="connsiteY59-3526" fmla="*/ 1666432 h 4959457"/>
                <a:gd name="connsiteX0-3527" fmla="*/ 1889989 w 9973331"/>
                <a:gd name="connsiteY0-3528" fmla="*/ 1666432 h 4959457"/>
                <a:gd name="connsiteX1-3529" fmla="*/ 1583104 w 9973331"/>
                <a:gd name="connsiteY1-3530" fmla="*/ 1985333 h 4959457"/>
                <a:gd name="connsiteX2-3531" fmla="*/ 1265541 w 9973331"/>
                <a:gd name="connsiteY2-3532" fmla="*/ 2653194 h 4959457"/>
                <a:gd name="connsiteX3-3533" fmla="*/ 1408929 w 9973331"/>
                <a:gd name="connsiteY3-3534" fmla="*/ 2877250 h 4959457"/>
                <a:gd name="connsiteX4-3535" fmla="*/ 1248980 w 9973331"/>
                <a:gd name="connsiteY4-3536" fmla="*/ 3229243 h 4959457"/>
                <a:gd name="connsiteX5-3537" fmla="*/ 643351 w 9973331"/>
                <a:gd name="connsiteY5-3538" fmla="*/ 3006671 h 4959457"/>
                <a:gd name="connsiteX6-3539" fmla="*/ 432728 w 9973331"/>
                <a:gd name="connsiteY6-3540" fmla="*/ 3811359 h 4959457"/>
                <a:gd name="connsiteX7-3541" fmla="*/ 0 w 9973331"/>
                <a:gd name="connsiteY7-3542" fmla="*/ 4676087 h 4959457"/>
                <a:gd name="connsiteX8-3543" fmla="*/ 2069195 w 9973331"/>
                <a:gd name="connsiteY8-3544" fmla="*/ 3363132 h 4959457"/>
                <a:gd name="connsiteX9-3545" fmla="*/ 1573249 w 9973331"/>
                <a:gd name="connsiteY9-3546" fmla="*/ 3316637 h 4959457"/>
                <a:gd name="connsiteX10-3547" fmla="*/ 1402768 w 9973331"/>
                <a:gd name="connsiteY10-3548" fmla="*/ 3688596 h 4959457"/>
                <a:gd name="connsiteX11-3549" fmla="*/ 1681737 w 9973331"/>
                <a:gd name="connsiteY11-3550" fmla="*/ 3967566 h 4959457"/>
                <a:gd name="connsiteX12-3551" fmla="*/ 2503148 w 9973331"/>
                <a:gd name="connsiteY12-3552" fmla="*/ 3874576 h 4959457"/>
                <a:gd name="connsiteX13-3553" fmla="*/ 3061087 w 9973331"/>
                <a:gd name="connsiteY13-3554" fmla="*/ 3518115 h 4959457"/>
                <a:gd name="connsiteX14-3555" fmla="*/ 3061087 w 9973331"/>
                <a:gd name="connsiteY14-3556" fmla="*/ 4959457 h 4959457"/>
                <a:gd name="connsiteX15-3557" fmla="*/ 3851500 w 9973331"/>
                <a:gd name="connsiteY15-3558" fmla="*/ 4804474 h 4959457"/>
                <a:gd name="connsiteX16-3559" fmla="*/ 3851500 w 9973331"/>
                <a:gd name="connsiteY16-3560" fmla="*/ 3549111 h 4959457"/>
                <a:gd name="connsiteX17-3561" fmla="*/ 4285453 w 9973331"/>
                <a:gd name="connsiteY17-3562" fmla="*/ 3936569 h 4959457"/>
                <a:gd name="connsiteX18-3563" fmla="*/ 4688409 w 9973331"/>
                <a:gd name="connsiteY18-3564" fmla="*/ 3487118 h 4959457"/>
                <a:gd name="connsiteX19-3565" fmla="*/ 4843392 w 9973331"/>
                <a:gd name="connsiteY19-3566" fmla="*/ 3688596 h 4959457"/>
                <a:gd name="connsiteX20-3567" fmla="*/ 5478822 w 9973331"/>
                <a:gd name="connsiteY20-3568" fmla="*/ 3549111 h 4959457"/>
                <a:gd name="connsiteX21-3569" fmla="*/ 5618307 w 9973331"/>
                <a:gd name="connsiteY21-3570" fmla="*/ 3688596 h 4959457"/>
                <a:gd name="connsiteX22-3571" fmla="*/ 5416829 w 9973331"/>
                <a:gd name="connsiteY22-3572" fmla="*/ 4324027 h 4959457"/>
                <a:gd name="connsiteX23-3573" fmla="*/ 5757792 w 9973331"/>
                <a:gd name="connsiteY23-3574" fmla="*/ 4541003 h 4959457"/>
                <a:gd name="connsiteX24-3575" fmla="*/ 5943771 w 9973331"/>
                <a:gd name="connsiteY24-3576" fmla="*/ 4417017 h 4959457"/>
                <a:gd name="connsiteX25-3577" fmla="*/ 6362226 w 9973331"/>
                <a:gd name="connsiteY25-3578" fmla="*/ 4494508 h 4959457"/>
                <a:gd name="connsiteX26-3579" fmla="*/ 6796178 w 9973331"/>
                <a:gd name="connsiteY26-3580" fmla="*/ 4355023 h 4959457"/>
                <a:gd name="connsiteX27-3581" fmla="*/ 7152639 w 9973331"/>
                <a:gd name="connsiteY27-3582" fmla="*/ 4463511 h 4959457"/>
                <a:gd name="connsiteX28-3583" fmla="*/ 7695080 w 9973331"/>
                <a:gd name="connsiteY28-3584" fmla="*/ 4386020 h 4959457"/>
                <a:gd name="connsiteX29-3585" fmla="*/ 7989548 w 9973331"/>
                <a:gd name="connsiteY29-3586" fmla="*/ 4432515 h 4959457"/>
                <a:gd name="connsiteX30-3587" fmla="*/ 8175527 w 9973331"/>
                <a:gd name="connsiteY30-3588" fmla="*/ 4277532 h 4959457"/>
                <a:gd name="connsiteX31-3589" fmla="*/ 8361507 w 9973331"/>
                <a:gd name="connsiteY31-3590" fmla="*/ 4494508 h 4959457"/>
                <a:gd name="connsiteX32-3591" fmla="*/ 9012436 w 9973331"/>
                <a:gd name="connsiteY32-3592" fmla="*/ 4479010 h 4959457"/>
                <a:gd name="connsiteX33-3593" fmla="*/ 9089927 w 9973331"/>
                <a:gd name="connsiteY33-3594" fmla="*/ 4370522 h 4959457"/>
                <a:gd name="connsiteX34-3595" fmla="*/ 9353398 w 9973331"/>
                <a:gd name="connsiteY34-3596" fmla="*/ 4386020 h 4959457"/>
                <a:gd name="connsiteX35-3597" fmla="*/ 9523880 w 9973331"/>
                <a:gd name="connsiteY35-3598" fmla="*/ 4386020 h 4959457"/>
                <a:gd name="connsiteX36-3599" fmla="*/ 9973331 w 9973331"/>
                <a:gd name="connsiteY36-3600" fmla="*/ 4014061 h 4959457"/>
                <a:gd name="connsiteX37-3601" fmla="*/ 9554876 w 9973331"/>
                <a:gd name="connsiteY37-3602" fmla="*/ 3487118 h 4959457"/>
                <a:gd name="connsiteX38-3603" fmla="*/ 9973331 w 9973331"/>
                <a:gd name="connsiteY38-3604" fmla="*/ 3177152 h 4959457"/>
                <a:gd name="connsiteX39-3605" fmla="*/ 9663365 w 9973331"/>
                <a:gd name="connsiteY39-3606" fmla="*/ 2743200 h 4959457"/>
                <a:gd name="connsiteX40-3607" fmla="*/ 9663365 w 9973331"/>
                <a:gd name="connsiteY40-3608" fmla="*/ 1673817 h 4959457"/>
                <a:gd name="connsiteX41-3609" fmla="*/ 9198415 w 9973331"/>
                <a:gd name="connsiteY41-3610" fmla="*/ 1162372 h 4959457"/>
                <a:gd name="connsiteX42-3611" fmla="*/ 8640476 w 9973331"/>
                <a:gd name="connsiteY42-3612" fmla="*/ 1363850 h 4959457"/>
                <a:gd name="connsiteX43-3613" fmla="*/ 8268517 w 9973331"/>
                <a:gd name="connsiteY43-3614" fmla="*/ 1053884 h 4959457"/>
                <a:gd name="connsiteX44-3615" fmla="*/ 8098036 w 9973331"/>
                <a:gd name="connsiteY44-3616" fmla="*/ 1255362 h 4959457"/>
                <a:gd name="connsiteX45-3617" fmla="*/ 7090646 w 9973331"/>
                <a:gd name="connsiteY45-3618" fmla="*/ 1255362 h 4959457"/>
                <a:gd name="connsiteX46-3619" fmla="*/ 6920165 w 9973331"/>
                <a:gd name="connsiteY46-3620" fmla="*/ 1084881 h 4959457"/>
                <a:gd name="connsiteX47-3621" fmla="*/ 7106144 w 9973331"/>
                <a:gd name="connsiteY47-3622" fmla="*/ 511444 h 4959457"/>
                <a:gd name="connsiteX48-3623" fmla="*/ 6579202 w 9973331"/>
                <a:gd name="connsiteY48-3624" fmla="*/ 61993 h 4959457"/>
                <a:gd name="connsiteX49-3625" fmla="*/ 5773290 w 9973331"/>
                <a:gd name="connsiteY49-3626" fmla="*/ 0 h 4959457"/>
                <a:gd name="connsiteX50-3627" fmla="*/ 5494320 w 9973331"/>
                <a:gd name="connsiteY50-3628" fmla="*/ 371959 h 4959457"/>
                <a:gd name="connsiteX51-3629" fmla="*/ 4851295 w 9973331"/>
                <a:gd name="connsiteY51-3630" fmla="*/ 101714 h 4959457"/>
                <a:gd name="connsiteX52-3631" fmla="*/ 4179528 w 9973331"/>
                <a:gd name="connsiteY52-3632" fmla="*/ 329367 h 4959457"/>
                <a:gd name="connsiteX53-3633" fmla="*/ 4223459 w 9973331"/>
                <a:gd name="connsiteY53-3634" fmla="*/ 439291 h 4959457"/>
                <a:gd name="connsiteX54-3635" fmla="*/ 3688922 w 9973331"/>
                <a:gd name="connsiteY54-3636" fmla="*/ 404392 h 4959457"/>
                <a:gd name="connsiteX55-3637" fmla="*/ 3567499 w 9973331"/>
                <a:gd name="connsiteY55-3638" fmla="*/ 914400 h 4959457"/>
                <a:gd name="connsiteX56-3639" fmla="*/ 3476977 w 9973331"/>
                <a:gd name="connsiteY56-3640" fmla="*/ 1541316 h 4959457"/>
                <a:gd name="connsiteX57-3641" fmla="*/ 2823790 w 9973331"/>
                <a:gd name="connsiteY57-3642" fmla="*/ 1226013 h 4959457"/>
                <a:gd name="connsiteX58-3643" fmla="*/ 2520293 w 9973331"/>
                <a:gd name="connsiteY58-3644" fmla="*/ 1633999 h 4959457"/>
                <a:gd name="connsiteX59-3645" fmla="*/ 1889989 w 9973331"/>
                <a:gd name="connsiteY59-3646" fmla="*/ 1666432 h 4959457"/>
                <a:gd name="connsiteX0-3647" fmla="*/ 1889989 w 9973331"/>
                <a:gd name="connsiteY0-3648" fmla="*/ 1666432 h 4970081"/>
                <a:gd name="connsiteX1-3649" fmla="*/ 1583104 w 9973331"/>
                <a:gd name="connsiteY1-3650" fmla="*/ 1985333 h 4970081"/>
                <a:gd name="connsiteX2-3651" fmla="*/ 1265541 w 9973331"/>
                <a:gd name="connsiteY2-3652" fmla="*/ 2653194 h 4970081"/>
                <a:gd name="connsiteX3-3653" fmla="*/ 1408929 w 9973331"/>
                <a:gd name="connsiteY3-3654" fmla="*/ 2877250 h 4970081"/>
                <a:gd name="connsiteX4-3655" fmla="*/ 1248980 w 9973331"/>
                <a:gd name="connsiteY4-3656" fmla="*/ 3229243 h 4970081"/>
                <a:gd name="connsiteX5-3657" fmla="*/ 643351 w 9973331"/>
                <a:gd name="connsiteY5-3658" fmla="*/ 3006671 h 4970081"/>
                <a:gd name="connsiteX6-3659" fmla="*/ 432728 w 9973331"/>
                <a:gd name="connsiteY6-3660" fmla="*/ 3811359 h 4970081"/>
                <a:gd name="connsiteX7-3661" fmla="*/ 0 w 9973331"/>
                <a:gd name="connsiteY7-3662" fmla="*/ 4676087 h 4970081"/>
                <a:gd name="connsiteX8-3663" fmla="*/ 1134026 w 9973331"/>
                <a:gd name="connsiteY8-3664" fmla="*/ 4867356 h 4970081"/>
                <a:gd name="connsiteX9-3665" fmla="*/ 2069195 w 9973331"/>
                <a:gd name="connsiteY9-3666" fmla="*/ 3363132 h 4970081"/>
                <a:gd name="connsiteX10-3667" fmla="*/ 1573249 w 9973331"/>
                <a:gd name="connsiteY10-3668" fmla="*/ 3316637 h 4970081"/>
                <a:gd name="connsiteX11-3669" fmla="*/ 1402768 w 9973331"/>
                <a:gd name="connsiteY11-3670" fmla="*/ 3688596 h 4970081"/>
                <a:gd name="connsiteX12-3671" fmla="*/ 1681737 w 9973331"/>
                <a:gd name="connsiteY12-3672" fmla="*/ 3967566 h 4970081"/>
                <a:gd name="connsiteX13-3673" fmla="*/ 2503148 w 9973331"/>
                <a:gd name="connsiteY13-3674" fmla="*/ 3874576 h 4970081"/>
                <a:gd name="connsiteX14-3675" fmla="*/ 3061087 w 9973331"/>
                <a:gd name="connsiteY14-3676" fmla="*/ 3518115 h 4970081"/>
                <a:gd name="connsiteX15-3677" fmla="*/ 3061087 w 9973331"/>
                <a:gd name="connsiteY15-3678" fmla="*/ 4959457 h 4970081"/>
                <a:gd name="connsiteX16-3679" fmla="*/ 3851500 w 9973331"/>
                <a:gd name="connsiteY16-3680" fmla="*/ 4804474 h 4970081"/>
                <a:gd name="connsiteX17-3681" fmla="*/ 3851500 w 9973331"/>
                <a:gd name="connsiteY17-3682" fmla="*/ 3549111 h 4970081"/>
                <a:gd name="connsiteX18-3683" fmla="*/ 4285453 w 9973331"/>
                <a:gd name="connsiteY18-3684" fmla="*/ 3936569 h 4970081"/>
                <a:gd name="connsiteX19-3685" fmla="*/ 4688409 w 9973331"/>
                <a:gd name="connsiteY19-3686" fmla="*/ 3487118 h 4970081"/>
                <a:gd name="connsiteX20-3687" fmla="*/ 4843392 w 9973331"/>
                <a:gd name="connsiteY20-3688" fmla="*/ 3688596 h 4970081"/>
                <a:gd name="connsiteX21-3689" fmla="*/ 5478822 w 9973331"/>
                <a:gd name="connsiteY21-3690" fmla="*/ 3549111 h 4970081"/>
                <a:gd name="connsiteX22-3691" fmla="*/ 5618307 w 9973331"/>
                <a:gd name="connsiteY22-3692" fmla="*/ 3688596 h 4970081"/>
                <a:gd name="connsiteX23-3693" fmla="*/ 5416829 w 9973331"/>
                <a:gd name="connsiteY23-3694" fmla="*/ 4324027 h 4970081"/>
                <a:gd name="connsiteX24-3695" fmla="*/ 5757792 w 9973331"/>
                <a:gd name="connsiteY24-3696" fmla="*/ 4541003 h 4970081"/>
                <a:gd name="connsiteX25-3697" fmla="*/ 5943771 w 9973331"/>
                <a:gd name="connsiteY25-3698" fmla="*/ 4417017 h 4970081"/>
                <a:gd name="connsiteX26-3699" fmla="*/ 6362226 w 9973331"/>
                <a:gd name="connsiteY26-3700" fmla="*/ 4494508 h 4970081"/>
                <a:gd name="connsiteX27-3701" fmla="*/ 6796178 w 9973331"/>
                <a:gd name="connsiteY27-3702" fmla="*/ 4355023 h 4970081"/>
                <a:gd name="connsiteX28-3703" fmla="*/ 7152639 w 9973331"/>
                <a:gd name="connsiteY28-3704" fmla="*/ 4463511 h 4970081"/>
                <a:gd name="connsiteX29-3705" fmla="*/ 7695080 w 9973331"/>
                <a:gd name="connsiteY29-3706" fmla="*/ 4386020 h 4970081"/>
                <a:gd name="connsiteX30-3707" fmla="*/ 7989548 w 9973331"/>
                <a:gd name="connsiteY30-3708" fmla="*/ 4432515 h 4970081"/>
                <a:gd name="connsiteX31-3709" fmla="*/ 8175527 w 9973331"/>
                <a:gd name="connsiteY31-3710" fmla="*/ 4277532 h 4970081"/>
                <a:gd name="connsiteX32-3711" fmla="*/ 8361507 w 9973331"/>
                <a:gd name="connsiteY32-3712" fmla="*/ 4494508 h 4970081"/>
                <a:gd name="connsiteX33-3713" fmla="*/ 9012436 w 9973331"/>
                <a:gd name="connsiteY33-3714" fmla="*/ 4479010 h 4970081"/>
                <a:gd name="connsiteX34-3715" fmla="*/ 9089927 w 9973331"/>
                <a:gd name="connsiteY34-3716" fmla="*/ 4370522 h 4970081"/>
                <a:gd name="connsiteX35-3717" fmla="*/ 9353398 w 9973331"/>
                <a:gd name="connsiteY35-3718" fmla="*/ 4386020 h 4970081"/>
                <a:gd name="connsiteX36-3719" fmla="*/ 9523880 w 9973331"/>
                <a:gd name="connsiteY36-3720" fmla="*/ 4386020 h 4970081"/>
                <a:gd name="connsiteX37-3721" fmla="*/ 9973331 w 9973331"/>
                <a:gd name="connsiteY37-3722" fmla="*/ 4014061 h 4970081"/>
                <a:gd name="connsiteX38-3723" fmla="*/ 9554876 w 9973331"/>
                <a:gd name="connsiteY38-3724" fmla="*/ 3487118 h 4970081"/>
                <a:gd name="connsiteX39-3725" fmla="*/ 9973331 w 9973331"/>
                <a:gd name="connsiteY39-3726" fmla="*/ 3177152 h 4970081"/>
                <a:gd name="connsiteX40-3727" fmla="*/ 9663365 w 9973331"/>
                <a:gd name="connsiteY40-3728" fmla="*/ 2743200 h 4970081"/>
                <a:gd name="connsiteX41-3729" fmla="*/ 9663365 w 9973331"/>
                <a:gd name="connsiteY41-3730" fmla="*/ 1673817 h 4970081"/>
                <a:gd name="connsiteX42-3731" fmla="*/ 9198415 w 9973331"/>
                <a:gd name="connsiteY42-3732" fmla="*/ 1162372 h 4970081"/>
                <a:gd name="connsiteX43-3733" fmla="*/ 8640476 w 9973331"/>
                <a:gd name="connsiteY43-3734" fmla="*/ 1363850 h 4970081"/>
                <a:gd name="connsiteX44-3735" fmla="*/ 8268517 w 9973331"/>
                <a:gd name="connsiteY44-3736" fmla="*/ 1053884 h 4970081"/>
                <a:gd name="connsiteX45-3737" fmla="*/ 8098036 w 9973331"/>
                <a:gd name="connsiteY45-3738" fmla="*/ 1255362 h 4970081"/>
                <a:gd name="connsiteX46-3739" fmla="*/ 7090646 w 9973331"/>
                <a:gd name="connsiteY46-3740" fmla="*/ 1255362 h 4970081"/>
                <a:gd name="connsiteX47-3741" fmla="*/ 6920165 w 9973331"/>
                <a:gd name="connsiteY47-3742" fmla="*/ 1084881 h 4970081"/>
                <a:gd name="connsiteX48-3743" fmla="*/ 7106144 w 9973331"/>
                <a:gd name="connsiteY48-3744" fmla="*/ 511444 h 4970081"/>
                <a:gd name="connsiteX49-3745" fmla="*/ 6579202 w 9973331"/>
                <a:gd name="connsiteY49-3746" fmla="*/ 61993 h 4970081"/>
                <a:gd name="connsiteX50-3747" fmla="*/ 5773290 w 9973331"/>
                <a:gd name="connsiteY50-3748" fmla="*/ 0 h 4970081"/>
                <a:gd name="connsiteX51-3749" fmla="*/ 5494320 w 9973331"/>
                <a:gd name="connsiteY51-3750" fmla="*/ 371959 h 4970081"/>
                <a:gd name="connsiteX52-3751" fmla="*/ 4851295 w 9973331"/>
                <a:gd name="connsiteY52-3752" fmla="*/ 101714 h 4970081"/>
                <a:gd name="connsiteX53-3753" fmla="*/ 4179528 w 9973331"/>
                <a:gd name="connsiteY53-3754" fmla="*/ 329367 h 4970081"/>
                <a:gd name="connsiteX54-3755" fmla="*/ 4223459 w 9973331"/>
                <a:gd name="connsiteY54-3756" fmla="*/ 439291 h 4970081"/>
                <a:gd name="connsiteX55-3757" fmla="*/ 3688922 w 9973331"/>
                <a:gd name="connsiteY55-3758" fmla="*/ 404392 h 4970081"/>
                <a:gd name="connsiteX56-3759" fmla="*/ 3567499 w 9973331"/>
                <a:gd name="connsiteY56-3760" fmla="*/ 914400 h 4970081"/>
                <a:gd name="connsiteX57-3761" fmla="*/ 3476977 w 9973331"/>
                <a:gd name="connsiteY57-3762" fmla="*/ 1541316 h 4970081"/>
                <a:gd name="connsiteX58-3763" fmla="*/ 2823790 w 9973331"/>
                <a:gd name="connsiteY58-3764" fmla="*/ 1226013 h 4970081"/>
                <a:gd name="connsiteX59-3765" fmla="*/ 2520293 w 9973331"/>
                <a:gd name="connsiteY59-3766" fmla="*/ 1633999 h 4970081"/>
                <a:gd name="connsiteX60-3767" fmla="*/ 1889989 w 9973331"/>
                <a:gd name="connsiteY60-3768" fmla="*/ 1666432 h 4970081"/>
                <a:gd name="connsiteX0-3769" fmla="*/ 1889989 w 9973331"/>
                <a:gd name="connsiteY0-3770" fmla="*/ 1666432 h 5403589"/>
                <a:gd name="connsiteX1-3771" fmla="*/ 1583104 w 9973331"/>
                <a:gd name="connsiteY1-3772" fmla="*/ 1985333 h 5403589"/>
                <a:gd name="connsiteX2-3773" fmla="*/ 1265541 w 9973331"/>
                <a:gd name="connsiteY2-3774" fmla="*/ 2653194 h 5403589"/>
                <a:gd name="connsiteX3-3775" fmla="*/ 1408929 w 9973331"/>
                <a:gd name="connsiteY3-3776" fmla="*/ 2877250 h 5403589"/>
                <a:gd name="connsiteX4-3777" fmla="*/ 1248980 w 9973331"/>
                <a:gd name="connsiteY4-3778" fmla="*/ 3229243 h 5403589"/>
                <a:gd name="connsiteX5-3779" fmla="*/ 643351 w 9973331"/>
                <a:gd name="connsiteY5-3780" fmla="*/ 3006671 h 5403589"/>
                <a:gd name="connsiteX6-3781" fmla="*/ 432728 w 9973331"/>
                <a:gd name="connsiteY6-3782" fmla="*/ 3811359 h 5403589"/>
                <a:gd name="connsiteX7-3783" fmla="*/ 0 w 9973331"/>
                <a:gd name="connsiteY7-3784" fmla="*/ 4676087 h 5403589"/>
                <a:gd name="connsiteX8-3785" fmla="*/ 1134026 w 9973331"/>
                <a:gd name="connsiteY8-3786" fmla="*/ 4867356 h 5403589"/>
                <a:gd name="connsiteX9-3787" fmla="*/ 2083564 w 9973331"/>
                <a:gd name="connsiteY9-3788" fmla="*/ 5403589 h 5403589"/>
                <a:gd name="connsiteX10-3789" fmla="*/ 1573249 w 9973331"/>
                <a:gd name="connsiteY10-3790" fmla="*/ 3316637 h 5403589"/>
                <a:gd name="connsiteX11-3791" fmla="*/ 1402768 w 9973331"/>
                <a:gd name="connsiteY11-3792" fmla="*/ 3688596 h 5403589"/>
                <a:gd name="connsiteX12-3793" fmla="*/ 1681737 w 9973331"/>
                <a:gd name="connsiteY12-3794" fmla="*/ 3967566 h 5403589"/>
                <a:gd name="connsiteX13-3795" fmla="*/ 2503148 w 9973331"/>
                <a:gd name="connsiteY13-3796" fmla="*/ 3874576 h 5403589"/>
                <a:gd name="connsiteX14-3797" fmla="*/ 3061087 w 9973331"/>
                <a:gd name="connsiteY14-3798" fmla="*/ 3518115 h 5403589"/>
                <a:gd name="connsiteX15-3799" fmla="*/ 3061087 w 9973331"/>
                <a:gd name="connsiteY15-3800" fmla="*/ 4959457 h 5403589"/>
                <a:gd name="connsiteX16-3801" fmla="*/ 3851500 w 9973331"/>
                <a:gd name="connsiteY16-3802" fmla="*/ 4804474 h 5403589"/>
                <a:gd name="connsiteX17-3803" fmla="*/ 3851500 w 9973331"/>
                <a:gd name="connsiteY17-3804" fmla="*/ 3549111 h 5403589"/>
                <a:gd name="connsiteX18-3805" fmla="*/ 4285453 w 9973331"/>
                <a:gd name="connsiteY18-3806" fmla="*/ 3936569 h 5403589"/>
                <a:gd name="connsiteX19-3807" fmla="*/ 4688409 w 9973331"/>
                <a:gd name="connsiteY19-3808" fmla="*/ 3487118 h 5403589"/>
                <a:gd name="connsiteX20-3809" fmla="*/ 4843392 w 9973331"/>
                <a:gd name="connsiteY20-3810" fmla="*/ 3688596 h 5403589"/>
                <a:gd name="connsiteX21-3811" fmla="*/ 5478822 w 9973331"/>
                <a:gd name="connsiteY21-3812" fmla="*/ 3549111 h 5403589"/>
                <a:gd name="connsiteX22-3813" fmla="*/ 5618307 w 9973331"/>
                <a:gd name="connsiteY22-3814" fmla="*/ 3688596 h 5403589"/>
                <a:gd name="connsiteX23-3815" fmla="*/ 5416829 w 9973331"/>
                <a:gd name="connsiteY23-3816" fmla="*/ 4324027 h 5403589"/>
                <a:gd name="connsiteX24-3817" fmla="*/ 5757792 w 9973331"/>
                <a:gd name="connsiteY24-3818" fmla="*/ 4541003 h 5403589"/>
                <a:gd name="connsiteX25-3819" fmla="*/ 5943771 w 9973331"/>
                <a:gd name="connsiteY25-3820" fmla="*/ 4417017 h 5403589"/>
                <a:gd name="connsiteX26-3821" fmla="*/ 6362226 w 9973331"/>
                <a:gd name="connsiteY26-3822" fmla="*/ 4494508 h 5403589"/>
                <a:gd name="connsiteX27-3823" fmla="*/ 6796178 w 9973331"/>
                <a:gd name="connsiteY27-3824" fmla="*/ 4355023 h 5403589"/>
                <a:gd name="connsiteX28-3825" fmla="*/ 7152639 w 9973331"/>
                <a:gd name="connsiteY28-3826" fmla="*/ 4463511 h 5403589"/>
                <a:gd name="connsiteX29-3827" fmla="*/ 7695080 w 9973331"/>
                <a:gd name="connsiteY29-3828" fmla="*/ 4386020 h 5403589"/>
                <a:gd name="connsiteX30-3829" fmla="*/ 7989548 w 9973331"/>
                <a:gd name="connsiteY30-3830" fmla="*/ 4432515 h 5403589"/>
                <a:gd name="connsiteX31-3831" fmla="*/ 8175527 w 9973331"/>
                <a:gd name="connsiteY31-3832" fmla="*/ 4277532 h 5403589"/>
                <a:gd name="connsiteX32-3833" fmla="*/ 8361507 w 9973331"/>
                <a:gd name="connsiteY32-3834" fmla="*/ 4494508 h 5403589"/>
                <a:gd name="connsiteX33-3835" fmla="*/ 9012436 w 9973331"/>
                <a:gd name="connsiteY33-3836" fmla="*/ 4479010 h 5403589"/>
                <a:gd name="connsiteX34-3837" fmla="*/ 9089927 w 9973331"/>
                <a:gd name="connsiteY34-3838" fmla="*/ 4370522 h 5403589"/>
                <a:gd name="connsiteX35-3839" fmla="*/ 9353398 w 9973331"/>
                <a:gd name="connsiteY35-3840" fmla="*/ 4386020 h 5403589"/>
                <a:gd name="connsiteX36-3841" fmla="*/ 9523880 w 9973331"/>
                <a:gd name="connsiteY36-3842" fmla="*/ 4386020 h 5403589"/>
                <a:gd name="connsiteX37-3843" fmla="*/ 9973331 w 9973331"/>
                <a:gd name="connsiteY37-3844" fmla="*/ 4014061 h 5403589"/>
                <a:gd name="connsiteX38-3845" fmla="*/ 9554876 w 9973331"/>
                <a:gd name="connsiteY38-3846" fmla="*/ 3487118 h 5403589"/>
                <a:gd name="connsiteX39-3847" fmla="*/ 9973331 w 9973331"/>
                <a:gd name="connsiteY39-3848" fmla="*/ 3177152 h 5403589"/>
                <a:gd name="connsiteX40-3849" fmla="*/ 9663365 w 9973331"/>
                <a:gd name="connsiteY40-3850" fmla="*/ 2743200 h 5403589"/>
                <a:gd name="connsiteX41-3851" fmla="*/ 9663365 w 9973331"/>
                <a:gd name="connsiteY41-3852" fmla="*/ 1673817 h 5403589"/>
                <a:gd name="connsiteX42-3853" fmla="*/ 9198415 w 9973331"/>
                <a:gd name="connsiteY42-3854" fmla="*/ 1162372 h 5403589"/>
                <a:gd name="connsiteX43-3855" fmla="*/ 8640476 w 9973331"/>
                <a:gd name="connsiteY43-3856" fmla="*/ 1363850 h 5403589"/>
                <a:gd name="connsiteX44-3857" fmla="*/ 8268517 w 9973331"/>
                <a:gd name="connsiteY44-3858" fmla="*/ 1053884 h 5403589"/>
                <a:gd name="connsiteX45-3859" fmla="*/ 8098036 w 9973331"/>
                <a:gd name="connsiteY45-3860" fmla="*/ 1255362 h 5403589"/>
                <a:gd name="connsiteX46-3861" fmla="*/ 7090646 w 9973331"/>
                <a:gd name="connsiteY46-3862" fmla="*/ 1255362 h 5403589"/>
                <a:gd name="connsiteX47-3863" fmla="*/ 6920165 w 9973331"/>
                <a:gd name="connsiteY47-3864" fmla="*/ 1084881 h 5403589"/>
                <a:gd name="connsiteX48-3865" fmla="*/ 7106144 w 9973331"/>
                <a:gd name="connsiteY48-3866" fmla="*/ 511444 h 5403589"/>
                <a:gd name="connsiteX49-3867" fmla="*/ 6579202 w 9973331"/>
                <a:gd name="connsiteY49-3868" fmla="*/ 61993 h 5403589"/>
                <a:gd name="connsiteX50-3869" fmla="*/ 5773290 w 9973331"/>
                <a:gd name="connsiteY50-3870" fmla="*/ 0 h 5403589"/>
                <a:gd name="connsiteX51-3871" fmla="*/ 5494320 w 9973331"/>
                <a:gd name="connsiteY51-3872" fmla="*/ 371959 h 5403589"/>
                <a:gd name="connsiteX52-3873" fmla="*/ 4851295 w 9973331"/>
                <a:gd name="connsiteY52-3874" fmla="*/ 101714 h 5403589"/>
                <a:gd name="connsiteX53-3875" fmla="*/ 4179528 w 9973331"/>
                <a:gd name="connsiteY53-3876" fmla="*/ 329367 h 5403589"/>
                <a:gd name="connsiteX54-3877" fmla="*/ 4223459 w 9973331"/>
                <a:gd name="connsiteY54-3878" fmla="*/ 439291 h 5403589"/>
                <a:gd name="connsiteX55-3879" fmla="*/ 3688922 w 9973331"/>
                <a:gd name="connsiteY55-3880" fmla="*/ 404392 h 5403589"/>
                <a:gd name="connsiteX56-3881" fmla="*/ 3567499 w 9973331"/>
                <a:gd name="connsiteY56-3882" fmla="*/ 914400 h 5403589"/>
                <a:gd name="connsiteX57-3883" fmla="*/ 3476977 w 9973331"/>
                <a:gd name="connsiteY57-3884" fmla="*/ 1541316 h 5403589"/>
                <a:gd name="connsiteX58-3885" fmla="*/ 2823790 w 9973331"/>
                <a:gd name="connsiteY58-3886" fmla="*/ 1226013 h 5403589"/>
                <a:gd name="connsiteX59-3887" fmla="*/ 2520293 w 9973331"/>
                <a:gd name="connsiteY59-3888" fmla="*/ 1633999 h 5403589"/>
                <a:gd name="connsiteX60-3889" fmla="*/ 1889989 w 9973331"/>
                <a:gd name="connsiteY60-3890" fmla="*/ 1666432 h 5403589"/>
                <a:gd name="connsiteX0-3891" fmla="*/ 1889989 w 9973331"/>
                <a:gd name="connsiteY0-3892" fmla="*/ 1666432 h 5403589"/>
                <a:gd name="connsiteX1-3893" fmla="*/ 1583104 w 9973331"/>
                <a:gd name="connsiteY1-3894" fmla="*/ 1985333 h 5403589"/>
                <a:gd name="connsiteX2-3895" fmla="*/ 1265541 w 9973331"/>
                <a:gd name="connsiteY2-3896" fmla="*/ 2653194 h 5403589"/>
                <a:gd name="connsiteX3-3897" fmla="*/ 1408929 w 9973331"/>
                <a:gd name="connsiteY3-3898" fmla="*/ 2877250 h 5403589"/>
                <a:gd name="connsiteX4-3899" fmla="*/ 1248980 w 9973331"/>
                <a:gd name="connsiteY4-3900" fmla="*/ 3229243 h 5403589"/>
                <a:gd name="connsiteX5-3901" fmla="*/ 643351 w 9973331"/>
                <a:gd name="connsiteY5-3902" fmla="*/ 3006671 h 5403589"/>
                <a:gd name="connsiteX6-3903" fmla="*/ 432728 w 9973331"/>
                <a:gd name="connsiteY6-3904" fmla="*/ 3811359 h 5403589"/>
                <a:gd name="connsiteX7-3905" fmla="*/ 0 w 9973331"/>
                <a:gd name="connsiteY7-3906" fmla="*/ 4676087 h 5403589"/>
                <a:gd name="connsiteX8-3907" fmla="*/ 1134026 w 9973331"/>
                <a:gd name="connsiteY8-3908" fmla="*/ 4867356 h 5403589"/>
                <a:gd name="connsiteX9-3909" fmla="*/ 2083564 w 9973331"/>
                <a:gd name="connsiteY9-3910" fmla="*/ 5403589 h 5403589"/>
                <a:gd name="connsiteX10-3911" fmla="*/ 1573249 w 9973331"/>
                <a:gd name="connsiteY10-3912" fmla="*/ 3316637 h 5403589"/>
                <a:gd name="connsiteX11-3913" fmla="*/ 2595429 w 9973331"/>
                <a:gd name="connsiteY11-3914" fmla="*/ 4651347 h 5403589"/>
                <a:gd name="connsiteX12-3915" fmla="*/ 1681737 w 9973331"/>
                <a:gd name="connsiteY12-3916" fmla="*/ 3967566 h 5403589"/>
                <a:gd name="connsiteX13-3917" fmla="*/ 2503148 w 9973331"/>
                <a:gd name="connsiteY13-3918" fmla="*/ 3874576 h 5403589"/>
                <a:gd name="connsiteX14-3919" fmla="*/ 3061087 w 9973331"/>
                <a:gd name="connsiteY14-3920" fmla="*/ 3518115 h 5403589"/>
                <a:gd name="connsiteX15-3921" fmla="*/ 3061087 w 9973331"/>
                <a:gd name="connsiteY15-3922" fmla="*/ 4959457 h 5403589"/>
                <a:gd name="connsiteX16-3923" fmla="*/ 3851500 w 9973331"/>
                <a:gd name="connsiteY16-3924" fmla="*/ 4804474 h 5403589"/>
                <a:gd name="connsiteX17-3925" fmla="*/ 3851500 w 9973331"/>
                <a:gd name="connsiteY17-3926" fmla="*/ 3549111 h 5403589"/>
                <a:gd name="connsiteX18-3927" fmla="*/ 4285453 w 9973331"/>
                <a:gd name="connsiteY18-3928" fmla="*/ 3936569 h 5403589"/>
                <a:gd name="connsiteX19-3929" fmla="*/ 4688409 w 9973331"/>
                <a:gd name="connsiteY19-3930" fmla="*/ 3487118 h 5403589"/>
                <a:gd name="connsiteX20-3931" fmla="*/ 4843392 w 9973331"/>
                <a:gd name="connsiteY20-3932" fmla="*/ 3688596 h 5403589"/>
                <a:gd name="connsiteX21-3933" fmla="*/ 5478822 w 9973331"/>
                <a:gd name="connsiteY21-3934" fmla="*/ 3549111 h 5403589"/>
                <a:gd name="connsiteX22-3935" fmla="*/ 5618307 w 9973331"/>
                <a:gd name="connsiteY22-3936" fmla="*/ 3688596 h 5403589"/>
                <a:gd name="connsiteX23-3937" fmla="*/ 5416829 w 9973331"/>
                <a:gd name="connsiteY23-3938" fmla="*/ 4324027 h 5403589"/>
                <a:gd name="connsiteX24-3939" fmla="*/ 5757792 w 9973331"/>
                <a:gd name="connsiteY24-3940" fmla="*/ 4541003 h 5403589"/>
                <a:gd name="connsiteX25-3941" fmla="*/ 5943771 w 9973331"/>
                <a:gd name="connsiteY25-3942" fmla="*/ 4417017 h 5403589"/>
                <a:gd name="connsiteX26-3943" fmla="*/ 6362226 w 9973331"/>
                <a:gd name="connsiteY26-3944" fmla="*/ 4494508 h 5403589"/>
                <a:gd name="connsiteX27-3945" fmla="*/ 6796178 w 9973331"/>
                <a:gd name="connsiteY27-3946" fmla="*/ 4355023 h 5403589"/>
                <a:gd name="connsiteX28-3947" fmla="*/ 7152639 w 9973331"/>
                <a:gd name="connsiteY28-3948" fmla="*/ 4463511 h 5403589"/>
                <a:gd name="connsiteX29-3949" fmla="*/ 7695080 w 9973331"/>
                <a:gd name="connsiteY29-3950" fmla="*/ 4386020 h 5403589"/>
                <a:gd name="connsiteX30-3951" fmla="*/ 7989548 w 9973331"/>
                <a:gd name="connsiteY30-3952" fmla="*/ 4432515 h 5403589"/>
                <a:gd name="connsiteX31-3953" fmla="*/ 8175527 w 9973331"/>
                <a:gd name="connsiteY31-3954" fmla="*/ 4277532 h 5403589"/>
                <a:gd name="connsiteX32-3955" fmla="*/ 8361507 w 9973331"/>
                <a:gd name="connsiteY32-3956" fmla="*/ 4494508 h 5403589"/>
                <a:gd name="connsiteX33-3957" fmla="*/ 9012436 w 9973331"/>
                <a:gd name="connsiteY33-3958" fmla="*/ 4479010 h 5403589"/>
                <a:gd name="connsiteX34-3959" fmla="*/ 9089927 w 9973331"/>
                <a:gd name="connsiteY34-3960" fmla="*/ 4370522 h 5403589"/>
                <a:gd name="connsiteX35-3961" fmla="*/ 9353398 w 9973331"/>
                <a:gd name="connsiteY35-3962" fmla="*/ 4386020 h 5403589"/>
                <a:gd name="connsiteX36-3963" fmla="*/ 9523880 w 9973331"/>
                <a:gd name="connsiteY36-3964" fmla="*/ 4386020 h 5403589"/>
                <a:gd name="connsiteX37-3965" fmla="*/ 9973331 w 9973331"/>
                <a:gd name="connsiteY37-3966" fmla="*/ 4014061 h 5403589"/>
                <a:gd name="connsiteX38-3967" fmla="*/ 9554876 w 9973331"/>
                <a:gd name="connsiteY38-3968" fmla="*/ 3487118 h 5403589"/>
                <a:gd name="connsiteX39-3969" fmla="*/ 9973331 w 9973331"/>
                <a:gd name="connsiteY39-3970" fmla="*/ 3177152 h 5403589"/>
                <a:gd name="connsiteX40-3971" fmla="*/ 9663365 w 9973331"/>
                <a:gd name="connsiteY40-3972" fmla="*/ 2743200 h 5403589"/>
                <a:gd name="connsiteX41-3973" fmla="*/ 9663365 w 9973331"/>
                <a:gd name="connsiteY41-3974" fmla="*/ 1673817 h 5403589"/>
                <a:gd name="connsiteX42-3975" fmla="*/ 9198415 w 9973331"/>
                <a:gd name="connsiteY42-3976" fmla="*/ 1162372 h 5403589"/>
                <a:gd name="connsiteX43-3977" fmla="*/ 8640476 w 9973331"/>
                <a:gd name="connsiteY43-3978" fmla="*/ 1363850 h 5403589"/>
                <a:gd name="connsiteX44-3979" fmla="*/ 8268517 w 9973331"/>
                <a:gd name="connsiteY44-3980" fmla="*/ 1053884 h 5403589"/>
                <a:gd name="connsiteX45-3981" fmla="*/ 8098036 w 9973331"/>
                <a:gd name="connsiteY45-3982" fmla="*/ 1255362 h 5403589"/>
                <a:gd name="connsiteX46-3983" fmla="*/ 7090646 w 9973331"/>
                <a:gd name="connsiteY46-3984" fmla="*/ 1255362 h 5403589"/>
                <a:gd name="connsiteX47-3985" fmla="*/ 6920165 w 9973331"/>
                <a:gd name="connsiteY47-3986" fmla="*/ 1084881 h 5403589"/>
                <a:gd name="connsiteX48-3987" fmla="*/ 7106144 w 9973331"/>
                <a:gd name="connsiteY48-3988" fmla="*/ 511444 h 5403589"/>
                <a:gd name="connsiteX49-3989" fmla="*/ 6579202 w 9973331"/>
                <a:gd name="connsiteY49-3990" fmla="*/ 61993 h 5403589"/>
                <a:gd name="connsiteX50-3991" fmla="*/ 5773290 w 9973331"/>
                <a:gd name="connsiteY50-3992" fmla="*/ 0 h 5403589"/>
                <a:gd name="connsiteX51-3993" fmla="*/ 5494320 w 9973331"/>
                <a:gd name="connsiteY51-3994" fmla="*/ 371959 h 5403589"/>
                <a:gd name="connsiteX52-3995" fmla="*/ 4851295 w 9973331"/>
                <a:gd name="connsiteY52-3996" fmla="*/ 101714 h 5403589"/>
                <a:gd name="connsiteX53-3997" fmla="*/ 4179528 w 9973331"/>
                <a:gd name="connsiteY53-3998" fmla="*/ 329367 h 5403589"/>
                <a:gd name="connsiteX54-3999" fmla="*/ 4223459 w 9973331"/>
                <a:gd name="connsiteY54-4000" fmla="*/ 439291 h 5403589"/>
                <a:gd name="connsiteX55-4001" fmla="*/ 3688922 w 9973331"/>
                <a:gd name="connsiteY55-4002" fmla="*/ 404392 h 5403589"/>
                <a:gd name="connsiteX56-4003" fmla="*/ 3567499 w 9973331"/>
                <a:gd name="connsiteY56-4004" fmla="*/ 914400 h 5403589"/>
                <a:gd name="connsiteX57-4005" fmla="*/ 3476977 w 9973331"/>
                <a:gd name="connsiteY57-4006" fmla="*/ 1541316 h 5403589"/>
                <a:gd name="connsiteX58-4007" fmla="*/ 2823790 w 9973331"/>
                <a:gd name="connsiteY58-4008" fmla="*/ 1226013 h 5403589"/>
                <a:gd name="connsiteX59-4009" fmla="*/ 2520293 w 9973331"/>
                <a:gd name="connsiteY59-4010" fmla="*/ 1633999 h 5403589"/>
                <a:gd name="connsiteX60-4011" fmla="*/ 1889989 w 9973331"/>
                <a:gd name="connsiteY60-4012" fmla="*/ 1666432 h 5403589"/>
                <a:gd name="connsiteX0-4013" fmla="*/ 1457261 w 9540603"/>
                <a:gd name="connsiteY0-4014" fmla="*/ 1666432 h 5403589"/>
                <a:gd name="connsiteX1-4015" fmla="*/ 1150376 w 9540603"/>
                <a:gd name="connsiteY1-4016" fmla="*/ 1985333 h 5403589"/>
                <a:gd name="connsiteX2-4017" fmla="*/ 832813 w 9540603"/>
                <a:gd name="connsiteY2-4018" fmla="*/ 2653194 h 5403589"/>
                <a:gd name="connsiteX3-4019" fmla="*/ 976201 w 9540603"/>
                <a:gd name="connsiteY3-4020" fmla="*/ 2877250 h 5403589"/>
                <a:gd name="connsiteX4-4021" fmla="*/ 816252 w 9540603"/>
                <a:gd name="connsiteY4-4022" fmla="*/ 3229243 h 5403589"/>
                <a:gd name="connsiteX5-4023" fmla="*/ 210623 w 9540603"/>
                <a:gd name="connsiteY5-4024" fmla="*/ 3006671 h 5403589"/>
                <a:gd name="connsiteX6-4025" fmla="*/ 0 w 9540603"/>
                <a:gd name="connsiteY6-4026" fmla="*/ 3811359 h 5403589"/>
                <a:gd name="connsiteX7-4027" fmla="*/ 701298 w 9540603"/>
                <a:gd name="connsiteY7-4028" fmla="*/ 4867356 h 5403589"/>
                <a:gd name="connsiteX8-4029" fmla="*/ 1650836 w 9540603"/>
                <a:gd name="connsiteY8-4030" fmla="*/ 5403589 h 5403589"/>
                <a:gd name="connsiteX9-4031" fmla="*/ 1140521 w 9540603"/>
                <a:gd name="connsiteY9-4032" fmla="*/ 3316637 h 5403589"/>
                <a:gd name="connsiteX10-4033" fmla="*/ 2162701 w 9540603"/>
                <a:gd name="connsiteY10-4034" fmla="*/ 4651347 h 5403589"/>
                <a:gd name="connsiteX11-4035" fmla="*/ 1249009 w 9540603"/>
                <a:gd name="connsiteY11-4036" fmla="*/ 3967566 h 5403589"/>
                <a:gd name="connsiteX12-4037" fmla="*/ 2070420 w 9540603"/>
                <a:gd name="connsiteY12-4038" fmla="*/ 3874576 h 5403589"/>
                <a:gd name="connsiteX13-4039" fmla="*/ 2628359 w 9540603"/>
                <a:gd name="connsiteY13-4040" fmla="*/ 3518115 h 5403589"/>
                <a:gd name="connsiteX14-4041" fmla="*/ 2628359 w 9540603"/>
                <a:gd name="connsiteY14-4042" fmla="*/ 4959457 h 5403589"/>
                <a:gd name="connsiteX15-4043" fmla="*/ 3418772 w 9540603"/>
                <a:gd name="connsiteY15-4044" fmla="*/ 4804474 h 5403589"/>
                <a:gd name="connsiteX16-4045" fmla="*/ 3418772 w 9540603"/>
                <a:gd name="connsiteY16-4046" fmla="*/ 3549111 h 5403589"/>
                <a:gd name="connsiteX17-4047" fmla="*/ 3852725 w 9540603"/>
                <a:gd name="connsiteY17-4048" fmla="*/ 3936569 h 5403589"/>
                <a:gd name="connsiteX18-4049" fmla="*/ 4255681 w 9540603"/>
                <a:gd name="connsiteY18-4050" fmla="*/ 3487118 h 5403589"/>
                <a:gd name="connsiteX19-4051" fmla="*/ 4410664 w 9540603"/>
                <a:gd name="connsiteY19-4052" fmla="*/ 3688596 h 5403589"/>
                <a:gd name="connsiteX20-4053" fmla="*/ 5046094 w 9540603"/>
                <a:gd name="connsiteY20-4054" fmla="*/ 3549111 h 5403589"/>
                <a:gd name="connsiteX21-4055" fmla="*/ 5185579 w 9540603"/>
                <a:gd name="connsiteY21-4056" fmla="*/ 3688596 h 5403589"/>
                <a:gd name="connsiteX22-4057" fmla="*/ 4984101 w 9540603"/>
                <a:gd name="connsiteY22-4058" fmla="*/ 4324027 h 5403589"/>
                <a:gd name="connsiteX23-4059" fmla="*/ 5325064 w 9540603"/>
                <a:gd name="connsiteY23-4060" fmla="*/ 4541003 h 5403589"/>
                <a:gd name="connsiteX24-4061" fmla="*/ 5511043 w 9540603"/>
                <a:gd name="connsiteY24-4062" fmla="*/ 4417017 h 5403589"/>
                <a:gd name="connsiteX25-4063" fmla="*/ 5929498 w 9540603"/>
                <a:gd name="connsiteY25-4064" fmla="*/ 4494508 h 5403589"/>
                <a:gd name="connsiteX26-4065" fmla="*/ 6363450 w 9540603"/>
                <a:gd name="connsiteY26-4066" fmla="*/ 4355023 h 5403589"/>
                <a:gd name="connsiteX27-4067" fmla="*/ 6719911 w 9540603"/>
                <a:gd name="connsiteY27-4068" fmla="*/ 4463511 h 5403589"/>
                <a:gd name="connsiteX28-4069" fmla="*/ 7262352 w 9540603"/>
                <a:gd name="connsiteY28-4070" fmla="*/ 4386020 h 5403589"/>
                <a:gd name="connsiteX29-4071" fmla="*/ 7556820 w 9540603"/>
                <a:gd name="connsiteY29-4072" fmla="*/ 4432515 h 5403589"/>
                <a:gd name="connsiteX30-4073" fmla="*/ 7742799 w 9540603"/>
                <a:gd name="connsiteY30-4074" fmla="*/ 4277532 h 5403589"/>
                <a:gd name="connsiteX31-4075" fmla="*/ 7928779 w 9540603"/>
                <a:gd name="connsiteY31-4076" fmla="*/ 4494508 h 5403589"/>
                <a:gd name="connsiteX32-4077" fmla="*/ 8579708 w 9540603"/>
                <a:gd name="connsiteY32-4078" fmla="*/ 4479010 h 5403589"/>
                <a:gd name="connsiteX33-4079" fmla="*/ 8657199 w 9540603"/>
                <a:gd name="connsiteY33-4080" fmla="*/ 4370522 h 5403589"/>
                <a:gd name="connsiteX34-4081" fmla="*/ 8920670 w 9540603"/>
                <a:gd name="connsiteY34-4082" fmla="*/ 4386020 h 5403589"/>
                <a:gd name="connsiteX35-4083" fmla="*/ 9091152 w 9540603"/>
                <a:gd name="connsiteY35-4084" fmla="*/ 4386020 h 5403589"/>
                <a:gd name="connsiteX36-4085" fmla="*/ 9540603 w 9540603"/>
                <a:gd name="connsiteY36-4086" fmla="*/ 4014061 h 5403589"/>
                <a:gd name="connsiteX37-4087" fmla="*/ 9122148 w 9540603"/>
                <a:gd name="connsiteY37-4088" fmla="*/ 3487118 h 5403589"/>
                <a:gd name="connsiteX38-4089" fmla="*/ 9540603 w 9540603"/>
                <a:gd name="connsiteY38-4090" fmla="*/ 3177152 h 5403589"/>
                <a:gd name="connsiteX39-4091" fmla="*/ 9230637 w 9540603"/>
                <a:gd name="connsiteY39-4092" fmla="*/ 2743200 h 5403589"/>
                <a:gd name="connsiteX40-4093" fmla="*/ 9230637 w 9540603"/>
                <a:gd name="connsiteY40-4094" fmla="*/ 1673817 h 5403589"/>
                <a:gd name="connsiteX41-4095" fmla="*/ 8765687 w 9540603"/>
                <a:gd name="connsiteY41-4096" fmla="*/ 1162372 h 5403589"/>
                <a:gd name="connsiteX42-4097" fmla="*/ 8207748 w 9540603"/>
                <a:gd name="connsiteY42-4098" fmla="*/ 1363850 h 5403589"/>
                <a:gd name="connsiteX43-4099" fmla="*/ 7835789 w 9540603"/>
                <a:gd name="connsiteY43-4100" fmla="*/ 1053884 h 5403589"/>
                <a:gd name="connsiteX44-4101" fmla="*/ 7665308 w 9540603"/>
                <a:gd name="connsiteY44-4102" fmla="*/ 1255362 h 5403589"/>
                <a:gd name="connsiteX45-4103" fmla="*/ 6657918 w 9540603"/>
                <a:gd name="connsiteY45-4104" fmla="*/ 1255362 h 5403589"/>
                <a:gd name="connsiteX46-4105" fmla="*/ 6487437 w 9540603"/>
                <a:gd name="connsiteY46-4106" fmla="*/ 1084881 h 5403589"/>
                <a:gd name="connsiteX47-4107" fmla="*/ 6673416 w 9540603"/>
                <a:gd name="connsiteY47-4108" fmla="*/ 511444 h 5403589"/>
                <a:gd name="connsiteX48-4109" fmla="*/ 6146474 w 9540603"/>
                <a:gd name="connsiteY48-4110" fmla="*/ 61993 h 5403589"/>
                <a:gd name="connsiteX49-4111" fmla="*/ 5340562 w 9540603"/>
                <a:gd name="connsiteY49-4112" fmla="*/ 0 h 5403589"/>
                <a:gd name="connsiteX50-4113" fmla="*/ 5061592 w 9540603"/>
                <a:gd name="connsiteY50-4114" fmla="*/ 371959 h 5403589"/>
                <a:gd name="connsiteX51-4115" fmla="*/ 4418567 w 9540603"/>
                <a:gd name="connsiteY51-4116" fmla="*/ 101714 h 5403589"/>
                <a:gd name="connsiteX52-4117" fmla="*/ 3746800 w 9540603"/>
                <a:gd name="connsiteY52-4118" fmla="*/ 329367 h 5403589"/>
                <a:gd name="connsiteX53-4119" fmla="*/ 3790731 w 9540603"/>
                <a:gd name="connsiteY53-4120" fmla="*/ 439291 h 5403589"/>
                <a:gd name="connsiteX54-4121" fmla="*/ 3256194 w 9540603"/>
                <a:gd name="connsiteY54-4122" fmla="*/ 404392 h 5403589"/>
                <a:gd name="connsiteX55-4123" fmla="*/ 3134771 w 9540603"/>
                <a:gd name="connsiteY55-4124" fmla="*/ 914400 h 5403589"/>
                <a:gd name="connsiteX56-4125" fmla="*/ 3044249 w 9540603"/>
                <a:gd name="connsiteY56-4126" fmla="*/ 1541316 h 5403589"/>
                <a:gd name="connsiteX57-4127" fmla="*/ 2391062 w 9540603"/>
                <a:gd name="connsiteY57-4128" fmla="*/ 1226013 h 5403589"/>
                <a:gd name="connsiteX58-4129" fmla="*/ 2087565 w 9540603"/>
                <a:gd name="connsiteY58-4130" fmla="*/ 1633999 h 5403589"/>
                <a:gd name="connsiteX59-4131" fmla="*/ 1457261 w 9540603"/>
                <a:gd name="connsiteY59-4132" fmla="*/ 1666432 h 5403589"/>
                <a:gd name="connsiteX0-4133" fmla="*/ 1457261 w 9540603"/>
                <a:gd name="connsiteY0-4134" fmla="*/ 1666432 h 5403589"/>
                <a:gd name="connsiteX1-4135" fmla="*/ 1150376 w 9540603"/>
                <a:gd name="connsiteY1-4136" fmla="*/ 1985333 h 5403589"/>
                <a:gd name="connsiteX2-4137" fmla="*/ 832813 w 9540603"/>
                <a:gd name="connsiteY2-4138" fmla="*/ 2653194 h 5403589"/>
                <a:gd name="connsiteX3-4139" fmla="*/ 976201 w 9540603"/>
                <a:gd name="connsiteY3-4140" fmla="*/ 2877250 h 5403589"/>
                <a:gd name="connsiteX4-4141" fmla="*/ 816252 w 9540603"/>
                <a:gd name="connsiteY4-4142" fmla="*/ 3229243 h 5403589"/>
                <a:gd name="connsiteX5-4143" fmla="*/ 0 w 9540603"/>
                <a:gd name="connsiteY5-4144" fmla="*/ 3811359 h 5403589"/>
                <a:gd name="connsiteX6-4145" fmla="*/ 701298 w 9540603"/>
                <a:gd name="connsiteY6-4146" fmla="*/ 4867356 h 5403589"/>
                <a:gd name="connsiteX7-4147" fmla="*/ 1650836 w 9540603"/>
                <a:gd name="connsiteY7-4148" fmla="*/ 5403589 h 5403589"/>
                <a:gd name="connsiteX8-4149" fmla="*/ 1140521 w 9540603"/>
                <a:gd name="connsiteY8-4150" fmla="*/ 3316637 h 5403589"/>
                <a:gd name="connsiteX9-4151" fmla="*/ 2162701 w 9540603"/>
                <a:gd name="connsiteY9-4152" fmla="*/ 4651347 h 5403589"/>
                <a:gd name="connsiteX10-4153" fmla="*/ 1249009 w 9540603"/>
                <a:gd name="connsiteY10-4154" fmla="*/ 3967566 h 5403589"/>
                <a:gd name="connsiteX11-4155" fmla="*/ 2070420 w 9540603"/>
                <a:gd name="connsiteY11-4156" fmla="*/ 3874576 h 5403589"/>
                <a:gd name="connsiteX12-4157" fmla="*/ 2628359 w 9540603"/>
                <a:gd name="connsiteY12-4158" fmla="*/ 3518115 h 5403589"/>
                <a:gd name="connsiteX13-4159" fmla="*/ 2628359 w 9540603"/>
                <a:gd name="connsiteY13-4160" fmla="*/ 4959457 h 5403589"/>
                <a:gd name="connsiteX14-4161" fmla="*/ 3418772 w 9540603"/>
                <a:gd name="connsiteY14-4162" fmla="*/ 4804474 h 5403589"/>
                <a:gd name="connsiteX15-4163" fmla="*/ 3418772 w 9540603"/>
                <a:gd name="connsiteY15-4164" fmla="*/ 3549111 h 5403589"/>
                <a:gd name="connsiteX16-4165" fmla="*/ 3852725 w 9540603"/>
                <a:gd name="connsiteY16-4166" fmla="*/ 3936569 h 5403589"/>
                <a:gd name="connsiteX17-4167" fmla="*/ 4255681 w 9540603"/>
                <a:gd name="connsiteY17-4168" fmla="*/ 3487118 h 5403589"/>
                <a:gd name="connsiteX18-4169" fmla="*/ 4410664 w 9540603"/>
                <a:gd name="connsiteY18-4170" fmla="*/ 3688596 h 5403589"/>
                <a:gd name="connsiteX19-4171" fmla="*/ 5046094 w 9540603"/>
                <a:gd name="connsiteY19-4172" fmla="*/ 3549111 h 5403589"/>
                <a:gd name="connsiteX20-4173" fmla="*/ 5185579 w 9540603"/>
                <a:gd name="connsiteY20-4174" fmla="*/ 3688596 h 5403589"/>
                <a:gd name="connsiteX21-4175" fmla="*/ 4984101 w 9540603"/>
                <a:gd name="connsiteY21-4176" fmla="*/ 4324027 h 5403589"/>
                <a:gd name="connsiteX22-4177" fmla="*/ 5325064 w 9540603"/>
                <a:gd name="connsiteY22-4178" fmla="*/ 4541003 h 5403589"/>
                <a:gd name="connsiteX23-4179" fmla="*/ 5511043 w 9540603"/>
                <a:gd name="connsiteY23-4180" fmla="*/ 4417017 h 5403589"/>
                <a:gd name="connsiteX24-4181" fmla="*/ 5929498 w 9540603"/>
                <a:gd name="connsiteY24-4182" fmla="*/ 4494508 h 5403589"/>
                <a:gd name="connsiteX25-4183" fmla="*/ 6363450 w 9540603"/>
                <a:gd name="connsiteY25-4184" fmla="*/ 4355023 h 5403589"/>
                <a:gd name="connsiteX26-4185" fmla="*/ 6719911 w 9540603"/>
                <a:gd name="connsiteY26-4186" fmla="*/ 4463511 h 5403589"/>
                <a:gd name="connsiteX27-4187" fmla="*/ 7262352 w 9540603"/>
                <a:gd name="connsiteY27-4188" fmla="*/ 4386020 h 5403589"/>
                <a:gd name="connsiteX28-4189" fmla="*/ 7556820 w 9540603"/>
                <a:gd name="connsiteY28-4190" fmla="*/ 4432515 h 5403589"/>
                <a:gd name="connsiteX29-4191" fmla="*/ 7742799 w 9540603"/>
                <a:gd name="connsiteY29-4192" fmla="*/ 4277532 h 5403589"/>
                <a:gd name="connsiteX30-4193" fmla="*/ 7928779 w 9540603"/>
                <a:gd name="connsiteY30-4194" fmla="*/ 4494508 h 5403589"/>
                <a:gd name="connsiteX31-4195" fmla="*/ 8579708 w 9540603"/>
                <a:gd name="connsiteY31-4196" fmla="*/ 4479010 h 5403589"/>
                <a:gd name="connsiteX32-4197" fmla="*/ 8657199 w 9540603"/>
                <a:gd name="connsiteY32-4198" fmla="*/ 4370522 h 5403589"/>
                <a:gd name="connsiteX33-4199" fmla="*/ 8920670 w 9540603"/>
                <a:gd name="connsiteY33-4200" fmla="*/ 4386020 h 5403589"/>
                <a:gd name="connsiteX34-4201" fmla="*/ 9091152 w 9540603"/>
                <a:gd name="connsiteY34-4202" fmla="*/ 4386020 h 5403589"/>
                <a:gd name="connsiteX35-4203" fmla="*/ 9540603 w 9540603"/>
                <a:gd name="connsiteY35-4204" fmla="*/ 4014061 h 5403589"/>
                <a:gd name="connsiteX36-4205" fmla="*/ 9122148 w 9540603"/>
                <a:gd name="connsiteY36-4206" fmla="*/ 3487118 h 5403589"/>
                <a:gd name="connsiteX37-4207" fmla="*/ 9540603 w 9540603"/>
                <a:gd name="connsiteY37-4208" fmla="*/ 3177152 h 5403589"/>
                <a:gd name="connsiteX38-4209" fmla="*/ 9230637 w 9540603"/>
                <a:gd name="connsiteY38-4210" fmla="*/ 2743200 h 5403589"/>
                <a:gd name="connsiteX39-4211" fmla="*/ 9230637 w 9540603"/>
                <a:gd name="connsiteY39-4212" fmla="*/ 1673817 h 5403589"/>
                <a:gd name="connsiteX40-4213" fmla="*/ 8765687 w 9540603"/>
                <a:gd name="connsiteY40-4214" fmla="*/ 1162372 h 5403589"/>
                <a:gd name="connsiteX41-4215" fmla="*/ 8207748 w 9540603"/>
                <a:gd name="connsiteY41-4216" fmla="*/ 1363850 h 5403589"/>
                <a:gd name="connsiteX42-4217" fmla="*/ 7835789 w 9540603"/>
                <a:gd name="connsiteY42-4218" fmla="*/ 1053884 h 5403589"/>
                <a:gd name="connsiteX43-4219" fmla="*/ 7665308 w 9540603"/>
                <a:gd name="connsiteY43-4220" fmla="*/ 1255362 h 5403589"/>
                <a:gd name="connsiteX44-4221" fmla="*/ 6657918 w 9540603"/>
                <a:gd name="connsiteY44-4222" fmla="*/ 1255362 h 5403589"/>
                <a:gd name="connsiteX45-4223" fmla="*/ 6487437 w 9540603"/>
                <a:gd name="connsiteY45-4224" fmla="*/ 1084881 h 5403589"/>
                <a:gd name="connsiteX46-4225" fmla="*/ 6673416 w 9540603"/>
                <a:gd name="connsiteY46-4226" fmla="*/ 511444 h 5403589"/>
                <a:gd name="connsiteX47-4227" fmla="*/ 6146474 w 9540603"/>
                <a:gd name="connsiteY47-4228" fmla="*/ 61993 h 5403589"/>
                <a:gd name="connsiteX48-4229" fmla="*/ 5340562 w 9540603"/>
                <a:gd name="connsiteY48-4230" fmla="*/ 0 h 5403589"/>
                <a:gd name="connsiteX49-4231" fmla="*/ 5061592 w 9540603"/>
                <a:gd name="connsiteY49-4232" fmla="*/ 371959 h 5403589"/>
                <a:gd name="connsiteX50-4233" fmla="*/ 4418567 w 9540603"/>
                <a:gd name="connsiteY50-4234" fmla="*/ 101714 h 5403589"/>
                <a:gd name="connsiteX51-4235" fmla="*/ 3746800 w 9540603"/>
                <a:gd name="connsiteY51-4236" fmla="*/ 329367 h 5403589"/>
                <a:gd name="connsiteX52-4237" fmla="*/ 3790731 w 9540603"/>
                <a:gd name="connsiteY52-4238" fmla="*/ 439291 h 5403589"/>
                <a:gd name="connsiteX53-4239" fmla="*/ 3256194 w 9540603"/>
                <a:gd name="connsiteY53-4240" fmla="*/ 404392 h 5403589"/>
                <a:gd name="connsiteX54-4241" fmla="*/ 3134771 w 9540603"/>
                <a:gd name="connsiteY54-4242" fmla="*/ 914400 h 5403589"/>
                <a:gd name="connsiteX55-4243" fmla="*/ 3044249 w 9540603"/>
                <a:gd name="connsiteY55-4244" fmla="*/ 1541316 h 5403589"/>
                <a:gd name="connsiteX56-4245" fmla="*/ 2391062 w 9540603"/>
                <a:gd name="connsiteY56-4246" fmla="*/ 1226013 h 5403589"/>
                <a:gd name="connsiteX57-4247" fmla="*/ 2087565 w 9540603"/>
                <a:gd name="connsiteY57-4248" fmla="*/ 1633999 h 5403589"/>
                <a:gd name="connsiteX58-4249" fmla="*/ 1457261 w 9540603"/>
                <a:gd name="connsiteY58-4250" fmla="*/ 1666432 h 5403589"/>
                <a:gd name="connsiteX0-4251" fmla="*/ 755963 w 8839305"/>
                <a:gd name="connsiteY0-4252" fmla="*/ 1666432 h 5403589"/>
                <a:gd name="connsiteX1-4253" fmla="*/ 449078 w 8839305"/>
                <a:gd name="connsiteY1-4254" fmla="*/ 1985333 h 5403589"/>
                <a:gd name="connsiteX2-4255" fmla="*/ 131515 w 8839305"/>
                <a:gd name="connsiteY2-4256" fmla="*/ 2653194 h 5403589"/>
                <a:gd name="connsiteX3-4257" fmla="*/ 274903 w 8839305"/>
                <a:gd name="connsiteY3-4258" fmla="*/ 2877250 h 5403589"/>
                <a:gd name="connsiteX4-4259" fmla="*/ 114954 w 8839305"/>
                <a:gd name="connsiteY4-4260" fmla="*/ 3229243 h 5403589"/>
                <a:gd name="connsiteX5-4261" fmla="*/ 0 w 8839305"/>
                <a:gd name="connsiteY5-4262" fmla="*/ 4867356 h 5403589"/>
                <a:gd name="connsiteX6-4263" fmla="*/ 949538 w 8839305"/>
                <a:gd name="connsiteY6-4264" fmla="*/ 5403589 h 5403589"/>
                <a:gd name="connsiteX7-4265" fmla="*/ 439223 w 8839305"/>
                <a:gd name="connsiteY7-4266" fmla="*/ 3316637 h 5403589"/>
                <a:gd name="connsiteX8-4267" fmla="*/ 1461403 w 8839305"/>
                <a:gd name="connsiteY8-4268" fmla="*/ 4651347 h 5403589"/>
                <a:gd name="connsiteX9-4269" fmla="*/ 547711 w 8839305"/>
                <a:gd name="connsiteY9-4270" fmla="*/ 3967566 h 5403589"/>
                <a:gd name="connsiteX10-4271" fmla="*/ 1369122 w 8839305"/>
                <a:gd name="connsiteY10-4272" fmla="*/ 3874576 h 5403589"/>
                <a:gd name="connsiteX11-4273" fmla="*/ 1927061 w 8839305"/>
                <a:gd name="connsiteY11-4274" fmla="*/ 3518115 h 5403589"/>
                <a:gd name="connsiteX12-4275" fmla="*/ 1927061 w 8839305"/>
                <a:gd name="connsiteY12-4276" fmla="*/ 4959457 h 5403589"/>
                <a:gd name="connsiteX13-4277" fmla="*/ 2717474 w 8839305"/>
                <a:gd name="connsiteY13-4278" fmla="*/ 4804474 h 5403589"/>
                <a:gd name="connsiteX14-4279" fmla="*/ 2717474 w 8839305"/>
                <a:gd name="connsiteY14-4280" fmla="*/ 3549111 h 5403589"/>
                <a:gd name="connsiteX15-4281" fmla="*/ 3151427 w 8839305"/>
                <a:gd name="connsiteY15-4282" fmla="*/ 3936569 h 5403589"/>
                <a:gd name="connsiteX16-4283" fmla="*/ 3554383 w 8839305"/>
                <a:gd name="connsiteY16-4284" fmla="*/ 3487118 h 5403589"/>
                <a:gd name="connsiteX17-4285" fmla="*/ 3709366 w 8839305"/>
                <a:gd name="connsiteY17-4286" fmla="*/ 3688596 h 5403589"/>
                <a:gd name="connsiteX18-4287" fmla="*/ 4344796 w 8839305"/>
                <a:gd name="connsiteY18-4288" fmla="*/ 3549111 h 5403589"/>
                <a:gd name="connsiteX19-4289" fmla="*/ 4484281 w 8839305"/>
                <a:gd name="connsiteY19-4290" fmla="*/ 3688596 h 5403589"/>
                <a:gd name="connsiteX20-4291" fmla="*/ 4282803 w 8839305"/>
                <a:gd name="connsiteY20-4292" fmla="*/ 4324027 h 5403589"/>
                <a:gd name="connsiteX21-4293" fmla="*/ 4623766 w 8839305"/>
                <a:gd name="connsiteY21-4294" fmla="*/ 4541003 h 5403589"/>
                <a:gd name="connsiteX22-4295" fmla="*/ 4809745 w 8839305"/>
                <a:gd name="connsiteY22-4296" fmla="*/ 4417017 h 5403589"/>
                <a:gd name="connsiteX23-4297" fmla="*/ 5228200 w 8839305"/>
                <a:gd name="connsiteY23-4298" fmla="*/ 4494508 h 5403589"/>
                <a:gd name="connsiteX24-4299" fmla="*/ 5662152 w 8839305"/>
                <a:gd name="connsiteY24-4300" fmla="*/ 4355023 h 5403589"/>
                <a:gd name="connsiteX25-4301" fmla="*/ 6018613 w 8839305"/>
                <a:gd name="connsiteY25-4302" fmla="*/ 4463511 h 5403589"/>
                <a:gd name="connsiteX26-4303" fmla="*/ 6561054 w 8839305"/>
                <a:gd name="connsiteY26-4304" fmla="*/ 4386020 h 5403589"/>
                <a:gd name="connsiteX27-4305" fmla="*/ 6855522 w 8839305"/>
                <a:gd name="connsiteY27-4306" fmla="*/ 4432515 h 5403589"/>
                <a:gd name="connsiteX28-4307" fmla="*/ 7041501 w 8839305"/>
                <a:gd name="connsiteY28-4308" fmla="*/ 4277532 h 5403589"/>
                <a:gd name="connsiteX29-4309" fmla="*/ 7227481 w 8839305"/>
                <a:gd name="connsiteY29-4310" fmla="*/ 4494508 h 5403589"/>
                <a:gd name="connsiteX30-4311" fmla="*/ 7878410 w 8839305"/>
                <a:gd name="connsiteY30-4312" fmla="*/ 4479010 h 5403589"/>
                <a:gd name="connsiteX31-4313" fmla="*/ 7955901 w 8839305"/>
                <a:gd name="connsiteY31-4314" fmla="*/ 4370522 h 5403589"/>
                <a:gd name="connsiteX32-4315" fmla="*/ 8219372 w 8839305"/>
                <a:gd name="connsiteY32-4316" fmla="*/ 4386020 h 5403589"/>
                <a:gd name="connsiteX33-4317" fmla="*/ 8389854 w 8839305"/>
                <a:gd name="connsiteY33-4318" fmla="*/ 4386020 h 5403589"/>
                <a:gd name="connsiteX34-4319" fmla="*/ 8839305 w 8839305"/>
                <a:gd name="connsiteY34-4320" fmla="*/ 4014061 h 5403589"/>
                <a:gd name="connsiteX35-4321" fmla="*/ 8420850 w 8839305"/>
                <a:gd name="connsiteY35-4322" fmla="*/ 3487118 h 5403589"/>
                <a:gd name="connsiteX36-4323" fmla="*/ 8839305 w 8839305"/>
                <a:gd name="connsiteY36-4324" fmla="*/ 3177152 h 5403589"/>
                <a:gd name="connsiteX37-4325" fmla="*/ 8529339 w 8839305"/>
                <a:gd name="connsiteY37-4326" fmla="*/ 2743200 h 5403589"/>
                <a:gd name="connsiteX38-4327" fmla="*/ 8529339 w 8839305"/>
                <a:gd name="connsiteY38-4328" fmla="*/ 1673817 h 5403589"/>
                <a:gd name="connsiteX39-4329" fmla="*/ 8064389 w 8839305"/>
                <a:gd name="connsiteY39-4330" fmla="*/ 1162372 h 5403589"/>
                <a:gd name="connsiteX40-4331" fmla="*/ 7506450 w 8839305"/>
                <a:gd name="connsiteY40-4332" fmla="*/ 1363850 h 5403589"/>
                <a:gd name="connsiteX41-4333" fmla="*/ 7134491 w 8839305"/>
                <a:gd name="connsiteY41-4334" fmla="*/ 1053884 h 5403589"/>
                <a:gd name="connsiteX42-4335" fmla="*/ 6964010 w 8839305"/>
                <a:gd name="connsiteY42-4336" fmla="*/ 1255362 h 5403589"/>
                <a:gd name="connsiteX43-4337" fmla="*/ 5956620 w 8839305"/>
                <a:gd name="connsiteY43-4338" fmla="*/ 1255362 h 5403589"/>
                <a:gd name="connsiteX44-4339" fmla="*/ 5786139 w 8839305"/>
                <a:gd name="connsiteY44-4340" fmla="*/ 1084881 h 5403589"/>
                <a:gd name="connsiteX45-4341" fmla="*/ 5972118 w 8839305"/>
                <a:gd name="connsiteY45-4342" fmla="*/ 511444 h 5403589"/>
                <a:gd name="connsiteX46-4343" fmla="*/ 5445176 w 8839305"/>
                <a:gd name="connsiteY46-4344" fmla="*/ 61993 h 5403589"/>
                <a:gd name="connsiteX47-4345" fmla="*/ 4639264 w 8839305"/>
                <a:gd name="connsiteY47-4346" fmla="*/ 0 h 5403589"/>
                <a:gd name="connsiteX48-4347" fmla="*/ 4360294 w 8839305"/>
                <a:gd name="connsiteY48-4348" fmla="*/ 371959 h 5403589"/>
                <a:gd name="connsiteX49-4349" fmla="*/ 3717269 w 8839305"/>
                <a:gd name="connsiteY49-4350" fmla="*/ 101714 h 5403589"/>
                <a:gd name="connsiteX50-4351" fmla="*/ 3045502 w 8839305"/>
                <a:gd name="connsiteY50-4352" fmla="*/ 329367 h 5403589"/>
                <a:gd name="connsiteX51-4353" fmla="*/ 3089433 w 8839305"/>
                <a:gd name="connsiteY51-4354" fmla="*/ 439291 h 5403589"/>
                <a:gd name="connsiteX52-4355" fmla="*/ 2554896 w 8839305"/>
                <a:gd name="connsiteY52-4356" fmla="*/ 404392 h 5403589"/>
                <a:gd name="connsiteX53-4357" fmla="*/ 2433473 w 8839305"/>
                <a:gd name="connsiteY53-4358" fmla="*/ 914400 h 5403589"/>
                <a:gd name="connsiteX54-4359" fmla="*/ 2342951 w 8839305"/>
                <a:gd name="connsiteY54-4360" fmla="*/ 1541316 h 5403589"/>
                <a:gd name="connsiteX55-4361" fmla="*/ 1689764 w 8839305"/>
                <a:gd name="connsiteY55-4362" fmla="*/ 1226013 h 5403589"/>
                <a:gd name="connsiteX56-4363" fmla="*/ 1386267 w 8839305"/>
                <a:gd name="connsiteY56-4364" fmla="*/ 1633999 h 5403589"/>
                <a:gd name="connsiteX57-4365" fmla="*/ 755963 w 8839305"/>
                <a:gd name="connsiteY57-4366" fmla="*/ 1666432 h 5403589"/>
                <a:gd name="connsiteX0-4367" fmla="*/ 641009 w 8724351"/>
                <a:gd name="connsiteY0-4368" fmla="*/ 1666432 h 5403589"/>
                <a:gd name="connsiteX1-4369" fmla="*/ 334124 w 8724351"/>
                <a:gd name="connsiteY1-4370" fmla="*/ 1985333 h 5403589"/>
                <a:gd name="connsiteX2-4371" fmla="*/ 16561 w 8724351"/>
                <a:gd name="connsiteY2-4372" fmla="*/ 2653194 h 5403589"/>
                <a:gd name="connsiteX3-4373" fmla="*/ 159949 w 8724351"/>
                <a:gd name="connsiteY3-4374" fmla="*/ 2877250 h 5403589"/>
                <a:gd name="connsiteX4-4375" fmla="*/ 0 w 8724351"/>
                <a:gd name="connsiteY4-4376" fmla="*/ 3229243 h 5403589"/>
                <a:gd name="connsiteX5-4377" fmla="*/ 834584 w 8724351"/>
                <a:gd name="connsiteY5-4378" fmla="*/ 5403589 h 5403589"/>
                <a:gd name="connsiteX6-4379" fmla="*/ 324269 w 8724351"/>
                <a:gd name="connsiteY6-4380" fmla="*/ 3316637 h 5403589"/>
                <a:gd name="connsiteX7-4381" fmla="*/ 1346449 w 8724351"/>
                <a:gd name="connsiteY7-4382" fmla="*/ 4651347 h 5403589"/>
                <a:gd name="connsiteX8-4383" fmla="*/ 432757 w 8724351"/>
                <a:gd name="connsiteY8-4384" fmla="*/ 3967566 h 5403589"/>
                <a:gd name="connsiteX9-4385" fmla="*/ 1254168 w 8724351"/>
                <a:gd name="connsiteY9-4386" fmla="*/ 3874576 h 5403589"/>
                <a:gd name="connsiteX10-4387" fmla="*/ 1812107 w 8724351"/>
                <a:gd name="connsiteY10-4388" fmla="*/ 3518115 h 5403589"/>
                <a:gd name="connsiteX11-4389" fmla="*/ 1812107 w 8724351"/>
                <a:gd name="connsiteY11-4390" fmla="*/ 4959457 h 5403589"/>
                <a:gd name="connsiteX12-4391" fmla="*/ 2602520 w 8724351"/>
                <a:gd name="connsiteY12-4392" fmla="*/ 4804474 h 5403589"/>
                <a:gd name="connsiteX13-4393" fmla="*/ 2602520 w 8724351"/>
                <a:gd name="connsiteY13-4394" fmla="*/ 3549111 h 5403589"/>
                <a:gd name="connsiteX14-4395" fmla="*/ 3036473 w 8724351"/>
                <a:gd name="connsiteY14-4396" fmla="*/ 3936569 h 5403589"/>
                <a:gd name="connsiteX15-4397" fmla="*/ 3439429 w 8724351"/>
                <a:gd name="connsiteY15-4398" fmla="*/ 3487118 h 5403589"/>
                <a:gd name="connsiteX16-4399" fmla="*/ 3594412 w 8724351"/>
                <a:gd name="connsiteY16-4400" fmla="*/ 3688596 h 5403589"/>
                <a:gd name="connsiteX17-4401" fmla="*/ 4229842 w 8724351"/>
                <a:gd name="connsiteY17-4402" fmla="*/ 3549111 h 5403589"/>
                <a:gd name="connsiteX18-4403" fmla="*/ 4369327 w 8724351"/>
                <a:gd name="connsiteY18-4404" fmla="*/ 3688596 h 5403589"/>
                <a:gd name="connsiteX19-4405" fmla="*/ 4167849 w 8724351"/>
                <a:gd name="connsiteY19-4406" fmla="*/ 4324027 h 5403589"/>
                <a:gd name="connsiteX20-4407" fmla="*/ 4508812 w 8724351"/>
                <a:gd name="connsiteY20-4408" fmla="*/ 4541003 h 5403589"/>
                <a:gd name="connsiteX21-4409" fmla="*/ 4694791 w 8724351"/>
                <a:gd name="connsiteY21-4410" fmla="*/ 4417017 h 5403589"/>
                <a:gd name="connsiteX22-4411" fmla="*/ 5113246 w 8724351"/>
                <a:gd name="connsiteY22-4412" fmla="*/ 4494508 h 5403589"/>
                <a:gd name="connsiteX23-4413" fmla="*/ 5547198 w 8724351"/>
                <a:gd name="connsiteY23-4414" fmla="*/ 4355023 h 5403589"/>
                <a:gd name="connsiteX24-4415" fmla="*/ 5903659 w 8724351"/>
                <a:gd name="connsiteY24-4416" fmla="*/ 4463511 h 5403589"/>
                <a:gd name="connsiteX25-4417" fmla="*/ 6446100 w 8724351"/>
                <a:gd name="connsiteY25-4418" fmla="*/ 4386020 h 5403589"/>
                <a:gd name="connsiteX26-4419" fmla="*/ 6740568 w 8724351"/>
                <a:gd name="connsiteY26-4420" fmla="*/ 4432515 h 5403589"/>
                <a:gd name="connsiteX27-4421" fmla="*/ 6926547 w 8724351"/>
                <a:gd name="connsiteY27-4422" fmla="*/ 4277532 h 5403589"/>
                <a:gd name="connsiteX28-4423" fmla="*/ 7112527 w 8724351"/>
                <a:gd name="connsiteY28-4424" fmla="*/ 4494508 h 5403589"/>
                <a:gd name="connsiteX29-4425" fmla="*/ 7763456 w 8724351"/>
                <a:gd name="connsiteY29-4426" fmla="*/ 4479010 h 5403589"/>
                <a:gd name="connsiteX30-4427" fmla="*/ 7840947 w 8724351"/>
                <a:gd name="connsiteY30-4428" fmla="*/ 4370522 h 5403589"/>
                <a:gd name="connsiteX31-4429" fmla="*/ 8104418 w 8724351"/>
                <a:gd name="connsiteY31-4430" fmla="*/ 4386020 h 5403589"/>
                <a:gd name="connsiteX32-4431" fmla="*/ 8274900 w 8724351"/>
                <a:gd name="connsiteY32-4432" fmla="*/ 4386020 h 5403589"/>
                <a:gd name="connsiteX33-4433" fmla="*/ 8724351 w 8724351"/>
                <a:gd name="connsiteY33-4434" fmla="*/ 4014061 h 5403589"/>
                <a:gd name="connsiteX34-4435" fmla="*/ 8305896 w 8724351"/>
                <a:gd name="connsiteY34-4436" fmla="*/ 3487118 h 5403589"/>
                <a:gd name="connsiteX35-4437" fmla="*/ 8724351 w 8724351"/>
                <a:gd name="connsiteY35-4438" fmla="*/ 3177152 h 5403589"/>
                <a:gd name="connsiteX36-4439" fmla="*/ 8414385 w 8724351"/>
                <a:gd name="connsiteY36-4440" fmla="*/ 2743200 h 5403589"/>
                <a:gd name="connsiteX37-4441" fmla="*/ 8414385 w 8724351"/>
                <a:gd name="connsiteY37-4442" fmla="*/ 1673817 h 5403589"/>
                <a:gd name="connsiteX38-4443" fmla="*/ 7949435 w 8724351"/>
                <a:gd name="connsiteY38-4444" fmla="*/ 1162372 h 5403589"/>
                <a:gd name="connsiteX39-4445" fmla="*/ 7391496 w 8724351"/>
                <a:gd name="connsiteY39-4446" fmla="*/ 1363850 h 5403589"/>
                <a:gd name="connsiteX40-4447" fmla="*/ 7019537 w 8724351"/>
                <a:gd name="connsiteY40-4448" fmla="*/ 1053884 h 5403589"/>
                <a:gd name="connsiteX41-4449" fmla="*/ 6849056 w 8724351"/>
                <a:gd name="connsiteY41-4450" fmla="*/ 1255362 h 5403589"/>
                <a:gd name="connsiteX42-4451" fmla="*/ 5841666 w 8724351"/>
                <a:gd name="connsiteY42-4452" fmla="*/ 1255362 h 5403589"/>
                <a:gd name="connsiteX43-4453" fmla="*/ 5671185 w 8724351"/>
                <a:gd name="connsiteY43-4454" fmla="*/ 1084881 h 5403589"/>
                <a:gd name="connsiteX44-4455" fmla="*/ 5857164 w 8724351"/>
                <a:gd name="connsiteY44-4456" fmla="*/ 511444 h 5403589"/>
                <a:gd name="connsiteX45-4457" fmla="*/ 5330222 w 8724351"/>
                <a:gd name="connsiteY45-4458" fmla="*/ 61993 h 5403589"/>
                <a:gd name="connsiteX46-4459" fmla="*/ 4524310 w 8724351"/>
                <a:gd name="connsiteY46-4460" fmla="*/ 0 h 5403589"/>
                <a:gd name="connsiteX47-4461" fmla="*/ 4245340 w 8724351"/>
                <a:gd name="connsiteY47-4462" fmla="*/ 371959 h 5403589"/>
                <a:gd name="connsiteX48-4463" fmla="*/ 3602315 w 8724351"/>
                <a:gd name="connsiteY48-4464" fmla="*/ 101714 h 5403589"/>
                <a:gd name="connsiteX49-4465" fmla="*/ 2930548 w 8724351"/>
                <a:gd name="connsiteY49-4466" fmla="*/ 329367 h 5403589"/>
                <a:gd name="connsiteX50-4467" fmla="*/ 2974479 w 8724351"/>
                <a:gd name="connsiteY50-4468" fmla="*/ 439291 h 5403589"/>
                <a:gd name="connsiteX51-4469" fmla="*/ 2439942 w 8724351"/>
                <a:gd name="connsiteY51-4470" fmla="*/ 404392 h 5403589"/>
                <a:gd name="connsiteX52-4471" fmla="*/ 2318519 w 8724351"/>
                <a:gd name="connsiteY52-4472" fmla="*/ 914400 h 5403589"/>
                <a:gd name="connsiteX53-4473" fmla="*/ 2227997 w 8724351"/>
                <a:gd name="connsiteY53-4474" fmla="*/ 1541316 h 5403589"/>
                <a:gd name="connsiteX54-4475" fmla="*/ 1574810 w 8724351"/>
                <a:gd name="connsiteY54-4476" fmla="*/ 1226013 h 5403589"/>
                <a:gd name="connsiteX55-4477" fmla="*/ 1271313 w 8724351"/>
                <a:gd name="connsiteY55-4478" fmla="*/ 1633999 h 5403589"/>
                <a:gd name="connsiteX56-4479" fmla="*/ 641009 w 8724351"/>
                <a:gd name="connsiteY56-4480" fmla="*/ 1666432 h 5403589"/>
                <a:gd name="connsiteX0-4481" fmla="*/ 641009 w 8724351"/>
                <a:gd name="connsiteY0-4482" fmla="*/ 1666432 h 4959457"/>
                <a:gd name="connsiteX1-4483" fmla="*/ 334124 w 8724351"/>
                <a:gd name="connsiteY1-4484" fmla="*/ 1985333 h 4959457"/>
                <a:gd name="connsiteX2-4485" fmla="*/ 16561 w 8724351"/>
                <a:gd name="connsiteY2-4486" fmla="*/ 2653194 h 4959457"/>
                <a:gd name="connsiteX3-4487" fmla="*/ 159949 w 8724351"/>
                <a:gd name="connsiteY3-4488" fmla="*/ 2877250 h 4959457"/>
                <a:gd name="connsiteX4-4489" fmla="*/ 0 w 8724351"/>
                <a:gd name="connsiteY4-4490" fmla="*/ 3229243 h 4959457"/>
                <a:gd name="connsiteX5-4491" fmla="*/ 324269 w 8724351"/>
                <a:gd name="connsiteY5-4492" fmla="*/ 3316637 h 4959457"/>
                <a:gd name="connsiteX6-4493" fmla="*/ 1346449 w 8724351"/>
                <a:gd name="connsiteY6-4494" fmla="*/ 4651347 h 4959457"/>
                <a:gd name="connsiteX7-4495" fmla="*/ 432757 w 8724351"/>
                <a:gd name="connsiteY7-4496" fmla="*/ 3967566 h 4959457"/>
                <a:gd name="connsiteX8-4497" fmla="*/ 1254168 w 8724351"/>
                <a:gd name="connsiteY8-4498" fmla="*/ 3874576 h 4959457"/>
                <a:gd name="connsiteX9-4499" fmla="*/ 1812107 w 8724351"/>
                <a:gd name="connsiteY9-4500" fmla="*/ 3518115 h 4959457"/>
                <a:gd name="connsiteX10-4501" fmla="*/ 1812107 w 8724351"/>
                <a:gd name="connsiteY10-4502" fmla="*/ 4959457 h 4959457"/>
                <a:gd name="connsiteX11-4503" fmla="*/ 2602520 w 8724351"/>
                <a:gd name="connsiteY11-4504" fmla="*/ 4804474 h 4959457"/>
                <a:gd name="connsiteX12-4505" fmla="*/ 2602520 w 8724351"/>
                <a:gd name="connsiteY12-4506" fmla="*/ 3549111 h 4959457"/>
                <a:gd name="connsiteX13-4507" fmla="*/ 3036473 w 8724351"/>
                <a:gd name="connsiteY13-4508" fmla="*/ 3936569 h 4959457"/>
                <a:gd name="connsiteX14-4509" fmla="*/ 3439429 w 8724351"/>
                <a:gd name="connsiteY14-4510" fmla="*/ 3487118 h 4959457"/>
                <a:gd name="connsiteX15-4511" fmla="*/ 3594412 w 8724351"/>
                <a:gd name="connsiteY15-4512" fmla="*/ 3688596 h 4959457"/>
                <a:gd name="connsiteX16-4513" fmla="*/ 4229842 w 8724351"/>
                <a:gd name="connsiteY16-4514" fmla="*/ 3549111 h 4959457"/>
                <a:gd name="connsiteX17-4515" fmla="*/ 4369327 w 8724351"/>
                <a:gd name="connsiteY17-4516" fmla="*/ 3688596 h 4959457"/>
                <a:gd name="connsiteX18-4517" fmla="*/ 4167849 w 8724351"/>
                <a:gd name="connsiteY18-4518" fmla="*/ 4324027 h 4959457"/>
                <a:gd name="connsiteX19-4519" fmla="*/ 4508812 w 8724351"/>
                <a:gd name="connsiteY19-4520" fmla="*/ 4541003 h 4959457"/>
                <a:gd name="connsiteX20-4521" fmla="*/ 4694791 w 8724351"/>
                <a:gd name="connsiteY20-4522" fmla="*/ 4417017 h 4959457"/>
                <a:gd name="connsiteX21-4523" fmla="*/ 5113246 w 8724351"/>
                <a:gd name="connsiteY21-4524" fmla="*/ 4494508 h 4959457"/>
                <a:gd name="connsiteX22-4525" fmla="*/ 5547198 w 8724351"/>
                <a:gd name="connsiteY22-4526" fmla="*/ 4355023 h 4959457"/>
                <a:gd name="connsiteX23-4527" fmla="*/ 5903659 w 8724351"/>
                <a:gd name="connsiteY23-4528" fmla="*/ 4463511 h 4959457"/>
                <a:gd name="connsiteX24-4529" fmla="*/ 6446100 w 8724351"/>
                <a:gd name="connsiteY24-4530" fmla="*/ 4386020 h 4959457"/>
                <a:gd name="connsiteX25-4531" fmla="*/ 6740568 w 8724351"/>
                <a:gd name="connsiteY25-4532" fmla="*/ 4432515 h 4959457"/>
                <a:gd name="connsiteX26-4533" fmla="*/ 6926547 w 8724351"/>
                <a:gd name="connsiteY26-4534" fmla="*/ 4277532 h 4959457"/>
                <a:gd name="connsiteX27-4535" fmla="*/ 7112527 w 8724351"/>
                <a:gd name="connsiteY27-4536" fmla="*/ 4494508 h 4959457"/>
                <a:gd name="connsiteX28-4537" fmla="*/ 7763456 w 8724351"/>
                <a:gd name="connsiteY28-4538" fmla="*/ 4479010 h 4959457"/>
                <a:gd name="connsiteX29-4539" fmla="*/ 7840947 w 8724351"/>
                <a:gd name="connsiteY29-4540" fmla="*/ 4370522 h 4959457"/>
                <a:gd name="connsiteX30-4541" fmla="*/ 8104418 w 8724351"/>
                <a:gd name="connsiteY30-4542" fmla="*/ 4386020 h 4959457"/>
                <a:gd name="connsiteX31-4543" fmla="*/ 8274900 w 8724351"/>
                <a:gd name="connsiteY31-4544" fmla="*/ 4386020 h 4959457"/>
                <a:gd name="connsiteX32-4545" fmla="*/ 8724351 w 8724351"/>
                <a:gd name="connsiteY32-4546" fmla="*/ 4014061 h 4959457"/>
                <a:gd name="connsiteX33-4547" fmla="*/ 8305896 w 8724351"/>
                <a:gd name="connsiteY33-4548" fmla="*/ 3487118 h 4959457"/>
                <a:gd name="connsiteX34-4549" fmla="*/ 8724351 w 8724351"/>
                <a:gd name="connsiteY34-4550" fmla="*/ 3177152 h 4959457"/>
                <a:gd name="connsiteX35-4551" fmla="*/ 8414385 w 8724351"/>
                <a:gd name="connsiteY35-4552" fmla="*/ 2743200 h 4959457"/>
                <a:gd name="connsiteX36-4553" fmla="*/ 8414385 w 8724351"/>
                <a:gd name="connsiteY36-4554" fmla="*/ 1673817 h 4959457"/>
                <a:gd name="connsiteX37-4555" fmla="*/ 7949435 w 8724351"/>
                <a:gd name="connsiteY37-4556" fmla="*/ 1162372 h 4959457"/>
                <a:gd name="connsiteX38-4557" fmla="*/ 7391496 w 8724351"/>
                <a:gd name="connsiteY38-4558" fmla="*/ 1363850 h 4959457"/>
                <a:gd name="connsiteX39-4559" fmla="*/ 7019537 w 8724351"/>
                <a:gd name="connsiteY39-4560" fmla="*/ 1053884 h 4959457"/>
                <a:gd name="connsiteX40-4561" fmla="*/ 6849056 w 8724351"/>
                <a:gd name="connsiteY40-4562" fmla="*/ 1255362 h 4959457"/>
                <a:gd name="connsiteX41-4563" fmla="*/ 5841666 w 8724351"/>
                <a:gd name="connsiteY41-4564" fmla="*/ 1255362 h 4959457"/>
                <a:gd name="connsiteX42-4565" fmla="*/ 5671185 w 8724351"/>
                <a:gd name="connsiteY42-4566" fmla="*/ 1084881 h 4959457"/>
                <a:gd name="connsiteX43-4567" fmla="*/ 5857164 w 8724351"/>
                <a:gd name="connsiteY43-4568" fmla="*/ 511444 h 4959457"/>
                <a:gd name="connsiteX44-4569" fmla="*/ 5330222 w 8724351"/>
                <a:gd name="connsiteY44-4570" fmla="*/ 61993 h 4959457"/>
                <a:gd name="connsiteX45-4571" fmla="*/ 4524310 w 8724351"/>
                <a:gd name="connsiteY45-4572" fmla="*/ 0 h 4959457"/>
                <a:gd name="connsiteX46-4573" fmla="*/ 4245340 w 8724351"/>
                <a:gd name="connsiteY46-4574" fmla="*/ 371959 h 4959457"/>
                <a:gd name="connsiteX47-4575" fmla="*/ 3602315 w 8724351"/>
                <a:gd name="connsiteY47-4576" fmla="*/ 101714 h 4959457"/>
                <a:gd name="connsiteX48-4577" fmla="*/ 2930548 w 8724351"/>
                <a:gd name="connsiteY48-4578" fmla="*/ 329367 h 4959457"/>
                <a:gd name="connsiteX49-4579" fmla="*/ 2974479 w 8724351"/>
                <a:gd name="connsiteY49-4580" fmla="*/ 439291 h 4959457"/>
                <a:gd name="connsiteX50-4581" fmla="*/ 2439942 w 8724351"/>
                <a:gd name="connsiteY50-4582" fmla="*/ 404392 h 4959457"/>
                <a:gd name="connsiteX51-4583" fmla="*/ 2318519 w 8724351"/>
                <a:gd name="connsiteY51-4584" fmla="*/ 914400 h 4959457"/>
                <a:gd name="connsiteX52-4585" fmla="*/ 2227997 w 8724351"/>
                <a:gd name="connsiteY52-4586" fmla="*/ 1541316 h 4959457"/>
                <a:gd name="connsiteX53-4587" fmla="*/ 1574810 w 8724351"/>
                <a:gd name="connsiteY53-4588" fmla="*/ 1226013 h 4959457"/>
                <a:gd name="connsiteX54-4589" fmla="*/ 1271313 w 8724351"/>
                <a:gd name="connsiteY54-4590" fmla="*/ 1633999 h 4959457"/>
                <a:gd name="connsiteX55-4591" fmla="*/ 641009 w 8724351"/>
                <a:gd name="connsiteY55-4592" fmla="*/ 1666432 h 4959457"/>
                <a:gd name="connsiteX0-4593" fmla="*/ 641009 w 8724351"/>
                <a:gd name="connsiteY0-4594" fmla="*/ 1666432 h 4959457"/>
                <a:gd name="connsiteX1-4595" fmla="*/ 334124 w 8724351"/>
                <a:gd name="connsiteY1-4596" fmla="*/ 1985333 h 4959457"/>
                <a:gd name="connsiteX2-4597" fmla="*/ 16561 w 8724351"/>
                <a:gd name="connsiteY2-4598" fmla="*/ 2653194 h 4959457"/>
                <a:gd name="connsiteX3-4599" fmla="*/ 159949 w 8724351"/>
                <a:gd name="connsiteY3-4600" fmla="*/ 2877250 h 4959457"/>
                <a:gd name="connsiteX4-4601" fmla="*/ 0 w 8724351"/>
                <a:gd name="connsiteY4-4602" fmla="*/ 3229243 h 4959457"/>
                <a:gd name="connsiteX5-4603" fmla="*/ 252422 w 8724351"/>
                <a:gd name="connsiteY5-4604" fmla="*/ 3819567 h 4959457"/>
                <a:gd name="connsiteX6-4605" fmla="*/ 1346449 w 8724351"/>
                <a:gd name="connsiteY6-4606" fmla="*/ 4651347 h 4959457"/>
                <a:gd name="connsiteX7-4607" fmla="*/ 432757 w 8724351"/>
                <a:gd name="connsiteY7-4608" fmla="*/ 3967566 h 4959457"/>
                <a:gd name="connsiteX8-4609" fmla="*/ 1254168 w 8724351"/>
                <a:gd name="connsiteY8-4610" fmla="*/ 3874576 h 4959457"/>
                <a:gd name="connsiteX9-4611" fmla="*/ 1812107 w 8724351"/>
                <a:gd name="connsiteY9-4612" fmla="*/ 3518115 h 4959457"/>
                <a:gd name="connsiteX10-4613" fmla="*/ 1812107 w 8724351"/>
                <a:gd name="connsiteY10-4614" fmla="*/ 4959457 h 4959457"/>
                <a:gd name="connsiteX11-4615" fmla="*/ 2602520 w 8724351"/>
                <a:gd name="connsiteY11-4616" fmla="*/ 4804474 h 4959457"/>
                <a:gd name="connsiteX12-4617" fmla="*/ 2602520 w 8724351"/>
                <a:gd name="connsiteY12-4618" fmla="*/ 3549111 h 4959457"/>
                <a:gd name="connsiteX13-4619" fmla="*/ 3036473 w 8724351"/>
                <a:gd name="connsiteY13-4620" fmla="*/ 3936569 h 4959457"/>
                <a:gd name="connsiteX14-4621" fmla="*/ 3439429 w 8724351"/>
                <a:gd name="connsiteY14-4622" fmla="*/ 3487118 h 4959457"/>
                <a:gd name="connsiteX15-4623" fmla="*/ 3594412 w 8724351"/>
                <a:gd name="connsiteY15-4624" fmla="*/ 3688596 h 4959457"/>
                <a:gd name="connsiteX16-4625" fmla="*/ 4229842 w 8724351"/>
                <a:gd name="connsiteY16-4626" fmla="*/ 3549111 h 4959457"/>
                <a:gd name="connsiteX17-4627" fmla="*/ 4369327 w 8724351"/>
                <a:gd name="connsiteY17-4628" fmla="*/ 3688596 h 4959457"/>
                <a:gd name="connsiteX18-4629" fmla="*/ 4167849 w 8724351"/>
                <a:gd name="connsiteY18-4630" fmla="*/ 4324027 h 4959457"/>
                <a:gd name="connsiteX19-4631" fmla="*/ 4508812 w 8724351"/>
                <a:gd name="connsiteY19-4632" fmla="*/ 4541003 h 4959457"/>
                <a:gd name="connsiteX20-4633" fmla="*/ 4694791 w 8724351"/>
                <a:gd name="connsiteY20-4634" fmla="*/ 4417017 h 4959457"/>
                <a:gd name="connsiteX21-4635" fmla="*/ 5113246 w 8724351"/>
                <a:gd name="connsiteY21-4636" fmla="*/ 4494508 h 4959457"/>
                <a:gd name="connsiteX22-4637" fmla="*/ 5547198 w 8724351"/>
                <a:gd name="connsiteY22-4638" fmla="*/ 4355023 h 4959457"/>
                <a:gd name="connsiteX23-4639" fmla="*/ 5903659 w 8724351"/>
                <a:gd name="connsiteY23-4640" fmla="*/ 4463511 h 4959457"/>
                <a:gd name="connsiteX24-4641" fmla="*/ 6446100 w 8724351"/>
                <a:gd name="connsiteY24-4642" fmla="*/ 4386020 h 4959457"/>
                <a:gd name="connsiteX25-4643" fmla="*/ 6740568 w 8724351"/>
                <a:gd name="connsiteY25-4644" fmla="*/ 4432515 h 4959457"/>
                <a:gd name="connsiteX26-4645" fmla="*/ 6926547 w 8724351"/>
                <a:gd name="connsiteY26-4646" fmla="*/ 4277532 h 4959457"/>
                <a:gd name="connsiteX27-4647" fmla="*/ 7112527 w 8724351"/>
                <a:gd name="connsiteY27-4648" fmla="*/ 4494508 h 4959457"/>
                <a:gd name="connsiteX28-4649" fmla="*/ 7763456 w 8724351"/>
                <a:gd name="connsiteY28-4650" fmla="*/ 4479010 h 4959457"/>
                <a:gd name="connsiteX29-4651" fmla="*/ 7840947 w 8724351"/>
                <a:gd name="connsiteY29-4652" fmla="*/ 4370522 h 4959457"/>
                <a:gd name="connsiteX30-4653" fmla="*/ 8104418 w 8724351"/>
                <a:gd name="connsiteY30-4654" fmla="*/ 4386020 h 4959457"/>
                <a:gd name="connsiteX31-4655" fmla="*/ 8274900 w 8724351"/>
                <a:gd name="connsiteY31-4656" fmla="*/ 4386020 h 4959457"/>
                <a:gd name="connsiteX32-4657" fmla="*/ 8724351 w 8724351"/>
                <a:gd name="connsiteY32-4658" fmla="*/ 4014061 h 4959457"/>
                <a:gd name="connsiteX33-4659" fmla="*/ 8305896 w 8724351"/>
                <a:gd name="connsiteY33-4660" fmla="*/ 3487118 h 4959457"/>
                <a:gd name="connsiteX34-4661" fmla="*/ 8724351 w 8724351"/>
                <a:gd name="connsiteY34-4662" fmla="*/ 3177152 h 4959457"/>
                <a:gd name="connsiteX35-4663" fmla="*/ 8414385 w 8724351"/>
                <a:gd name="connsiteY35-4664" fmla="*/ 2743200 h 4959457"/>
                <a:gd name="connsiteX36-4665" fmla="*/ 8414385 w 8724351"/>
                <a:gd name="connsiteY36-4666" fmla="*/ 1673817 h 4959457"/>
                <a:gd name="connsiteX37-4667" fmla="*/ 7949435 w 8724351"/>
                <a:gd name="connsiteY37-4668" fmla="*/ 1162372 h 4959457"/>
                <a:gd name="connsiteX38-4669" fmla="*/ 7391496 w 8724351"/>
                <a:gd name="connsiteY38-4670" fmla="*/ 1363850 h 4959457"/>
                <a:gd name="connsiteX39-4671" fmla="*/ 7019537 w 8724351"/>
                <a:gd name="connsiteY39-4672" fmla="*/ 1053884 h 4959457"/>
                <a:gd name="connsiteX40-4673" fmla="*/ 6849056 w 8724351"/>
                <a:gd name="connsiteY40-4674" fmla="*/ 1255362 h 4959457"/>
                <a:gd name="connsiteX41-4675" fmla="*/ 5841666 w 8724351"/>
                <a:gd name="connsiteY41-4676" fmla="*/ 1255362 h 4959457"/>
                <a:gd name="connsiteX42-4677" fmla="*/ 5671185 w 8724351"/>
                <a:gd name="connsiteY42-4678" fmla="*/ 1084881 h 4959457"/>
                <a:gd name="connsiteX43-4679" fmla="*/ 5857164 w 8724351"/>
                <a:gd name="connsiteY43-4680" fmla="*/ 511444 h 4959457"/>
                <a:gd name="connsiteX44-4681" fmla="*/ 5330222 w 8724351"/>
                <a:gd name="connsiteY44-4682" fmla="*/ 61993 h 4959457"/>
                <a:gd name="connsiteX45-4683" fmla="*/ 4524310 w 8724351"/>
                <a:gd name="connsiteY45-4684" fmla="*/ 0 h 4959457"/>
                <a:gd name="connsiteX46-4685" fmla="*/ 4245340 w 8724351"/>
                <a:gd name="connsiteY46-4686" fmla="*/ 371959 h 4959457"/>
                <a:gd name="connsiteX47-4687" fmla="*/ 3602315 w 8724351"/>
                <a:gd name="connsiteY47-4688" fmla="*/ 101714 h 4959457"/>
                <a:gd name="connsiteX48-4689" fmla="*/ 2930548 w 8724351"/>
                <a:gd name="connsiteY48-4690" fmla="*/ 329367 h 4959457"/>
                <a:gd name="connsiteX49-4691" fmla="*/ 2974479 w 8724351"/>
                <a:gd name="connsiteY49-4692" fmla="*/ 439291 h 4959457"/>
                <a:gd name="connsiteX50-4693" fmla="*/ 2439942 w 8724351"/>
                <a:gd name="connsiteY50-4694" fmla="*/ 404392 h 4959457"/>
                <a:gd name="connsiteX51-4695" fmla="*/ 2318519 w 8724351"/>
                <a:gd name="connsiteY51-4696" fmla="*/ 914400 h 4959457"/>
                <a:gd name="connsiteX52-4697" fmla="*/ 2227997 w 8724351"/>
                <a:gd name="connsiteY52-4698" fmla="*/ 1541316 h 4959457"/>
                <a:gd name="connsiteX53-4699" fmla="*/ 1574810 w 8724351"/>
                <a:gd name="connsiteY53-4700" fmla="*/ 1226013 h 4959457"/>
                <a:gd name="connsiteX54-4701" fmla="*/ 1271313 w 8724351"/>
                <a:gd name="connsiteY54-4702" fmla="*/ 1633999 h 4959457"/>
                <a:gd name="connsiteX55-4703" fmla="*/ 641009 w 8724351"/>
                <a:gd name="connsiteY55-4704" fmla="*/ 1666432 h 4959457"/>
                <a:gd name="connsiteX0-4705" fmla="*/ 641009 w 8724351"/>
                <a:gd name="connsiteY0-4706" fmla="*/ 1666432 h 4959457"/>
                <a:gd name="connsiteX1-4707" fmla="*/ 334124 w 8724351"/>
                <a:gd name="connsiteY1-4708" fmla="*/ 1985333 h 4959457"/>
                <a:gd name="connsiteX2-4709" fmla="*/ 16561 w 8724351"/>
                <a:gd name="connsiteY2-4710" fmla="*/ 2653194 h 4959457"/>
                <a:gd name="connsiteX3-4711" fmla="*/ 159949 w 8724351"/>
                <a:gd name="connsiteY3-4712" fmla="*/ 2877250 h 4959457"/>
                <a:gd name="connsiteX4-4713" fmla="*/ 0 w 8724351"/>
                <a:gd name="connsiteY4-4714" fmla="*/ 3229243 h 4959457"/>
                <a:gd name="connsiteX5-4715" fmla="*/ 252422 w 8724351"/>
                <a:gd name="connsiteY5-4716" fmla="*/ 3819567 h 4959457"/>
                <a:gd name="connsiteX6-4717" fmla="*/ 1346449 w 8724351"/>
                <a:gd name="connsiteY6-4718" fmla="*/ 4651347 h 4959457"/>
                <a:gd name="connsiteX7-4719" fmla="*/ 490235 w 8724351"/>
                <a:gd name="connsiteY7-4720" fmla="*/ 4441757 h 4959457"/>
                <a:gd name="connsiteX8-4721" fmla="*/ 1254168 w 8724351"/>
                <a:gd name="connsiteY8-4722" fmla="*/ 3874576 h 4959457"/>
                <a:gd name="connsiteX9-4723" fmla="*/ 1812107 w 8724351"/>
                <a:gd name="connsiteY9-4724" fmla="*/ 3518115 h 4959457"/>
                <a:gd name="connsiteX10-4725" fmla="*/ 1812107 w 8724351"/>
                <a:gd name="connsiteY10-4726" fmla="*/ 4959457 h 4959457"/>
                <a:gd name="connsiteX11-4727" fmla="*/ 2602520 w 8724351"/>
                <a:gd name="connsiteY11-4728" fmla="*/ 4804474 h 4959457"/>
                <a:gd name="connsiteX12-4729" fmla="*/ 2602520 w 8724351"/>
                <a:gd name="connsiteY12-4730" fmla="*/ 3549111 h 4959457"/>
                <a:gd name="connsiteX13-4731" fmla="*/ 3036473 w 8724351"/>
                <a:gd name="connsiteY13-4732" fmla="*/ 3936569 h 4959457"/>
                <a:gd name="connsiteX14-4733" fmla="*/ 3439429 w 8724351"/>
                <a:gd name="connsiteY14-4734" fmla="*/ 3487118 h 4959457"/>
                <a:gd name="connsiteX15-4735" fmla="*/ 3594412 w 8724351"/>
                <a:gd name="connsiteY15-4736" fmla="*/ 3688596 h 4959457"/>
                <a:gd name="connsiteX16-4737" fmla="*/ 4229842 w 8724351"/>
                <a:gd name="connsiteY16-4738" fmla="*/ 3549111 h 4959457"/>
                <a:gd name="connsiteX17-4739" fmla="*/ 4369327 w 8724351"/>
                <a:gd name="connsiteY17-4740" fmla="*/ 3688596 h 4959457"/>
                <a:gd name="connsiteX18-4741" fmla="*/ 4167849 w 8724351"/>
                <a:gd name="connsiteY18-4742" fmla="*/ 4324027 h 4959457"/>
                <a:gd name="connsiteX19-4743" fmla="*/ 4508812 w 8724351"/>
                <a:gd name="connsiteY19-4744" fmla="*/ 4541003 h 4959457"/>
                <a:gd name="connsiteX20-4745" fmla="*/ 4694791 w 8724351"/>
                <a:gd name="connsiteY20-4746" fmla="*/ 4417017 h 4959457"/>
                <a:gd name="connsiteX21-4747" fmla="*/ 5113246 w 8724351"/>
                <a:gd name="connsiteY21-4748" fmla="*/ 4494508 h 4959457"/>
                <a:gd name="connsiteX22-4749" fmla="*/ 5547198 w 8724351"/>
                <a:gd name="connsiteY22-4750" fmla="*/ 4355023 h 4959457"/>
                <a:gd name="connsiteX23-4751" fmla="*/ 5903659 w 8724351"/>
                <a:gd name="connsiteY23-4752" fmla="*/ 4463511 h 4959457"/>
                <a:gd name="connsiteX24-4753" fmla="*/ 6446100 w 8724351"/>
                <a:gd name="connsiteY24-4754" fmla="*/ 4386020 h 4959457"/>
                <a:gd name="connsiteX25-4755" fmla="*/ 6740568 w 8724351"/>
                <a:gd name="connsiteY25-4756" fmla="*/ 4432515 h 4959457"/>
                <a:gd name="connsiteX26-4757" fmla="*/ 6926547 w 8724351"/>
                <a:gd name="connsiteY26-4758" fmla="*/ 4277532 h 4959457"/>
                <a:gd name="connsiteX27-4759" fmla="*/ 7112527 w 8724351"/>
                <a:gd name="connsiteY27-4760" fmla="*/ 4494508 h 4959457"/>
                <a:gd name="connsiteX28-4761" fmla="*/ 7763456 w 8724351"/>
                <a:gd name="connsiteY28-4762" fmla="*/ 4479010 h 4959457"/>
                <a:gd name="connsiteX29-4763" fmla="*/ 7840947 w 8724351"/>
                <a:gd name="connsiteY29-4764" fmla="*/ 4370522 h 4959457"/>
                <a:gd name="connsiteX30-4765" fmla="*/ 8104418 w 8724351"/>
                <a:gd name="connsiteY30-4766" fmla="*/ 4386020 h 4959457"/>
                <a:gd name="connsiteX31-4767" fmla="*/ 8274900 w 8724351"/>
                <a:gd name="connsiteY31-4768" fmla="*/ 4386020 h 4959457"/>
                <a:gd name="connsiteX32-4769" fmla="*/ 8724351 w 8724351"/>
                <a:gd name="connsiteY32-4770" fmla="*/ 4014061 h 4959457"/>
                <a:gd name="connsiteX33-4771" fmla="*/ 8305896 w 8724351"/>
                <a:gd name="connsiteY33-4772" fmla="*/ 3487118 h 4959457"/>
                <a:gd name="connsiteX34-4773" fmla="*/ 8724351 w 8724351"/>
                <a:gd name="connsiteY34-4774" fmla="*/ 3177152 h 4959457"/>
                <a:gd name="connsiteX35-4775" fmla="*/ 8414385 w 8724351"/>
                <a:gd name="connsiteY35-4776" fmla="*/ 2743200 h 4959457"/>
                <a:gd name="connsiteX36-4777" fmla="*/ 8414385 w 8724351"/>
                <a:gd name="connsiteY36-4778" fmla="*/ 1673817 h 4959457"/>
                <a:gd name="connsiteX37-4779" fmla="*/ 7949435 w 8724351"/>
                <a:gd name="connsiteY37-4780" fmla="*/ 1162372 h 4959457"/>
                <a:gd name="connsiteX38-4781" fmla="*/ 7391496 w 8724351"/>
                <a:gd name="connsiteY38-4782" fmla="*/ 1363850 h 4959457"/>
                <a:gd name="connsiteX39-4783" fmla="*/ 7019537 w 8724351"/>
                <a:gd name="connsiteY39-4784" fmla="*/ 1053884 h 4959457"/>
                <a:gd name="connsiteX40-4785" fmla="*/ 6849056 w 8724351"/>
                <a:gd name="connsiteY40-4786" fmla="*/ 1255362 h 4959457"/>
                <a:gd name="connsiteX41-4787" fmla="*/ 5841666 w 8724351"/>
                <a:gd name="connsiteY41-4788" fmla="*/ 1255362 h 4959457"/>
                <a:gd name="connsiteX42-4789" fmla="*/ 5671185 w 8724351"/>
                <a:gd name="connsiteY42-4790" fmla="*/ 1084881 h 4959457"/>
                <a:gd name="connsiteX43-4791" fmla="*/ 5857164 w 8724351"/>
                <a:gd name="connsiteY43-4792" fmla="*/ 511444 h 4959457"/>
                <a:gd name="connsiteX44-4793" fmla="*/ 5330222 w 8724351"/>
                <a:gd name="connsiteY44-4794" fmla="*/ 61993 h 4959457"/>
                <a:gd name="connsiteX45-4795" fmla="*/ 4524310 w 8724351"/>
                <a:gd name="connsiteY45-4796" fmla="*/ 0 h 4959457"/>
                <a:gd name="connsiteX46-4797" fmla="*/ 4245340 w 8724351"/>
                <a:gd name="connsiteY46-4798" fmla="*/ 371959 h 4959457"/>
                <a:gd name="connsiteX47-4799" fmla="*/ 3602315 w 8724351"/>
                <a:gd name="connsiteY47-4800" fmla="*/ 101714 h 4959457"/>
                <a:gd name="connsiteX48-4801" fmla="*/ 2930548 w 8724351"/>
                <a:gd name="connsiteY48-4802" fmla="*/ 329367 h 4959457"/>
                <a:gd name="connsiteX49-4803" fmla="*/ 2974479 w 8724351"/>
                <a:gd name="connsiteY49-4804" fmla="*/ 439291 h 4959457"/>
                <a:gd name="connsiteX50-4805" fmla="*/ 2439942 w 8724351"/>
                <a:gd name="connsiteY50-4806" fmla="*/ 404392 h 4959457"/>
                <a:gd name="connsiteX51-4807" fmla="*/ 2318519 w 8724351"/>
                <a:gd name="connsiteY51-4808" fmla="*/ 914400 h 4959457"/>
                <a:gd name="connsiteX52-4809" fmla="*/ 2227997 w 8724351"/>
                <a:gd name="connsiteY52-4810" fmla="*/ 1541316 h 4959457"/>
                <a:gd name="connsiteX53-4811" fmla="*/ 1574810 w 8724351"/>
                <a:gd name="connsiteY53-4812" fmla="*/ 1226013 h 4959457"/>
                <a:gd name="connsiteX54-4813" fmla="*/ 1271313 w 8724351"/>
                <a:gd name="connsiteY54-4814" fmla="*/ 1633999 h 4959457"/>
                <a:gd name="connsiteX55-4815" fmla="*/ 641009 w 8724351"/>
                <a:gd name="connsiteY55-4816" fmla="*/ 1666432 h 4959457"/>
                <a:gd name="connsiteX0-4817" fmla="*/ 641009 w 8724351"/>
                <a:gd name="connsiteY0-4818" fmla="*/ 1666432 h 4959457"/>
                <a:gd name="connsiteX1-4819" fmla="*/ 334124 w 8724351"/>
                <a:gd name="connsiteY1-4820" fmla="*/ 1985333 h 4959457"/>
                <a:gd name="connsiteX2-4821" fmla="*/ 16561 w 8724351"/>
                <a:gd name="connsiteY2-4822" fmla="*/ 2653194 h 4959457"/>
                <a:gd name="connsiteX3-4823" fmla="*/ 159949 w 8724351"/>
                <a:gd name="connsiteY3-4824" fmla="*/ 2877250 h 4959457"/>
                <a:gd name="connsiteX4-4825" fmla="*/ 0 w 8724351"/>
                <a:gd name="connsiteY4-4826" fmla="*/ 3229243 h 4959457"/>
                <a:gd name="connsiteX5-4827" fmla="*/ 252422 w 8724351"/>
                <a:gd name="connsiteY5-4828" fmla="*/ 3819567 h 4959457"/>
                <a:gd name="connsiteX6-4829" fmla="*/ 1346449 w 8724351"/>
                <a:gd name="connsiteY6-4830" fmla="*/ 4651347 h 4959457"/>
                <a:gd name="connsiteX7-4831" fmla="*/ 490235 w 8724351"/>
                <a:gd name="connsiteY7-4832" fmla="*/ 4441757 h 4959457"/>
                <a:gd name="connsiteX8-4833" fmla="*/ 277048 w 8724351"/>
                <a:gd name="connsiteY8-4834" fmla="*/ 4391875 h 4959457"/>
                <a:gd name="connsiteX9-4835" fmla="*/ 1812107 w 8724351"/>
                <a:gd name="connsiteY9-4836" fmla="*/ 3518115 h 4959457"/>
                <a:gd name="connsiteX10-4837" fmla="*/ 1812107 w 8724351"/>
                <a:gd name="connsiteY10-4838" fmla="*/ 4959457 h 4959457"/>
                <a:gd name="connsiteX11-4839" fmla="*/ 2602520 w 8724351"/>
                <a:gd name="connsiteY11-4840" fmla="*/ 4804474 h 4959457"/>
                <a:gd name="connsiteX12-4841" fmla="*/ 2602520 w 8724351"/>
                <a:gd name="connsiteY12-4842" fmla="*/ 3549111 h 4959457"/>
                <a:gd name="connsiteX13-4843" fmla="*/ 3036473 w 8724351"/>
                <a:gd name="connsiteY13-4844" fmla="*/ 3936569 h 4959457"/>
                <a:gd name="connsiteX14-4845" fmla="*/ 3439429 w 8724351"/>
                <a:gd name="connsiteY14-4846" fmla="*/ 3487118 h 4959457"/>
                <a:gd name="connsiteX15-4847" fmla="*/ 3594412 w 8724351"/>
                <a:gd name="connsiteY15-4848" fmla="*/ 3688596 h 4959457"/>
                <a:gd name="connsiteX16-4849" fmla="*/ 4229842 w 8724351"/>
                <a:gd name="connsiteY16-4850" fmla="*/ 3549111 h 4959457"/>
                <a:gd name="connsiteX17-4851" fmla="*/ 4369327 w 8724351"/>
                <a:gd name="connsiteY17-4852" fmla="*/ 3688596 h 4959457"/>
                <a:gd name="connsiteX18-4853" fmla="*/ 4167849 w 8724351"/>
                <a:gd name="connsiteY18-4854" fmla="*/ 4324027 h 4959457"/>
                <a:gd name="connsiteX19-4855" fmla="*/ 4508812 w 8724351"/>
                <a:gd name="connsiteY19-4856" fmla="*/ 4541003 h 4959457"/>
                <a:gd name="connsiteX20-4857" fmla="*/ 4694791 w 8724351"/>
                <a:gd name="connsiteY20-4858" fmla="*/ 4417017 h 4959457"/>
                <a:gd name="connsiteX21-4859" fmla="*/ 5113246 w 8724351"/>
                <a:gd name="connsiteY21-4860" fmla="*/ 4494508 h 4959457"/>
                <a:gd name="connsiteX22-4861" fmla="*/ 5547198 w 8724351"/>
                <a:gd name="connsiteY22-4862" fmla="*/ 4355023 h 4959457"/>
                <a:gd name="connsiteX23-4863" fmla="*/ 5903659 w 8724351"/>
                <a:gd name="connsiteY23-4864" fmla="*/ 4463511 h 4959457"/>
                <a:gd name="connsiteX24-4865" fmla="*/ 6446100 w 8724351"/>
                <a:gd name="connsiteY24-4866" fmla="*/ 4386020 h 4959457"/>
                <a:gd name="connsiteX25-4867" fmla="*/ 6740568 w 8724351"/>
                <a:gd name="connsiteY25-4868" fmla="*/ 4432515 h 4959457"/>
                <a:gd name="connsiteX26-4869" fmla="*/ 6926547 w 8724351"/>
                <a:gd name="connsiteY26-4870" fmla="*/ 4277532 h 4959457"/>
                <a:gd name="connsiteX27-4871" fmla="*/ 7112527 w 8724351"/>
                <a:gd name="connsiteY27-4872" fmla="*/ 4494508 h 4959457"/>
                <a:gd name="connsiteX28-4873" fmla="*/ 7763456 w 8724351"/>
                <a:gd name="connsiteY28-4874" fmla="*/ 4479010 h 4959457"/>
                <a:gd name="connsiteX29-4875" fmla="*/ 7840947 w 8724351"/>
                <a:gd name="connsiteY29-4876" fmla="*/ 4370522 h 4959457"/>
                <a:gd name="connsiteX30-4877" fmla="*/ 8104418 w 8724351"/>
                <a:gd name="connsiteY30-4878" fmla="*/ 4386020 h 4959457"/>
                <a:gd name="connsiteX31-4879" fmla="*/ 8274900 w 8724351"/>
                <a:gd name="connsiteY31-4880" fmla="*/ 4386020 h 4959457"/>
                <a:gd name="connsiteX32-4881" fmla="*/ 8724351 w 8724351"/>
                <a:gd name="connsiteY32-4882" fmla="*/ 4014061 h 4959457"/>
                <a:gd name="connsiteX33-4883" fmla="*/ 8305896 w 8724351"/>
                <a:gd name="connsiteY33-4884" fmla="*/ 3487118 h 4959457"/>
                <a:gd name="connsiteX34-4885" fmla="*/ 8724351 w 8724351"/>
                <a:gd name="connsiteY34-4886" fmla="*/ 3177152 h 4959457"/>
                <a:gd name="connsiteX35-4887" fmla="*/ 8414385 w 8724351"/>
                <a:gd name="connsiteY35-4888" fmla="*/ 2743200 h 4959457"/>
                <a:gd name="connsiteX36-4889" fmla="*/ 8414385 w 8724351"/>
                <a:gd name="connsiteY36-4890" fmla="*/ 1673817 h 4959457"/>
                <a:gd name="connsiteX37-4891" fmla="*/ 7949435 w 8724351"/>
                <a:gd name="connsiteY37-4892" fmla="*/ 1162372 h 4959457"/>
                <a:gd name="connsiteX38-4893" fmla="*/ 7391496 w 8724351"/>
                <a:gd name="connsiteY38-4894" fmla="*/ 1363850 h 4959457"/>
                <a:gd name="connsiteX39-4895" fmla="*/ 7019537 w 8724351"/>
                <a:gd name="connsiteY39-4896" fmla="*/ 1053884 h 4959457"/>
                <a:gd name="connsiteX40-4897" fmla="*/ 6849056 w 8724351"/>
                <a:gd name="connsiteY40-4898" fmla="*/ 1255362 h 4959457"/>
                <a:gd name="connsiteX41-4899" fmla="*/ 5841666 w 8724351"/>
                <a:gd name="connsiteY41-4900" fmla="*/ 1255362 h 4959457"/>
                <a:gd name="connsiteX42-4901" fmla="*/ 5671185 w 8724351"/>
                <a:gd name="connsiteY42-4902" fmla="*/ 1084881 h 4959457"/>
                <a:gd name="connsiteX43-4903" fmla="*/ 5857164 w 8724351"/>
                <a:gd name="connsiteY43-4904" fmla="*/ 511444 h 4959457"/>
                <a:gd name="connsiteX44-4905" fmla="*/ 5330222 w 8724351"/>
                <a:gd name="connsiteY44-4906" fmla="*/ 61993 h 4959457"/>
                <a:gd name="connsiteX45-4907" fmla="*/ 4524310 w 8724351"/>
                <a:gd name="connsiteY45-4908" fmla="*/ 0 h 4959457"/>
                <a:gd name="connsiteX46-4909" fmla="*/ 4245340 w 8724351"/>
                <a:gd name="connsiteY46-4910" fmla="*/ 371959 h 4959457"/>
                <a:gd name="connsiteX47-4911" fmla="*/ 3602315 w 8724351"/>
                <a:gd name="connsiteY47-4912" fmla="*/ 101714 h 4959457"/>
                <a:gd name="connsiteX48-4913" fmla="*/ 2930548 w 8724351"/>
                <a:gd name="connsiteY48-4914" fmla="*/ 329367 h 4959457"/>
                <a:gd name="connsiteX49-4915" fmla="*/ 2974479 w 8724351"/>
                <a:gd name="connsiteY49-4916" fmla="*/ 439291 h 4959457"/>
                <a:gd name="connsiteX50-4917" fmla="*/ 2439942 w 8724351"/>
                <a:gd name="connsiteY50-4918" fmla="*/ 404392 h 4959457"/>
                <a:gd name="connsiteX51-4919" fmla="*/ 2318519 w 8724351"/>
                <a:gd name="connsiteY51-4920" fmla="*/ 914400 h 4959457"/>
                <a:gd name="connsiteX52-4921" fmla="*/ 2227997 w 8724351"/>
                <a:gd name="connsiteY52-4922" fmla="*/ 1541316 h 4959457"/>
                <a:gd name="connsiteX53-4923" fmla="*/ 1574810 w 8724351"/>
                <a:gd name="connsiteY53-4924" fmla="*/ 1226013 h 4959457"/>
                <a:gd name="connsiteX54-4925" fmla="*/ 1271313 w 8724351"/>
                <a:gd name="connsiteY54-4926" fmla="*/ 1633999 h 4959457"/>
                <a:gd name="connsiteX55-4927" fmla="*/ 641009 w 8724351"/>
                <a:gd name="connsiteY55-4928" fmla="*/ 1666432 h 4959457"/>
                <a:gd name="connsiteX0-4929" fmla="*/ 641009 w 8724351"/>
                <a:gd name="connsiteY0-4930" fmla="*/ 1666432 h 5673527"/>
                <a:gd name="connsiteX1-4931" fmla="*/ 334124 w 8724351"/>
                <a:gd name="connsiteY1-4932" fmla="*/ 1985333 h 5673527"/>
                <a:gd name="connsiteX2-4933" fmla="*/ 16561 w 8724351"/>
                <a:gd name="connsiteY2-4934" fmla="*/ 2653194 h 5673527"/>
                <a:gd name="connsiteX3-4935" fmla="*/ 159949 w 8724351"/>
                <a:gd name="connsiteY3-4936" fmla="*/ 2877250 h 5673527"/>
                <a:gd name="connsiteX4-4937" fmla="*/ 0 w 8724351"/>
                <a:gd name="connsiteY4-4938" fmla="*/ 3229243 h 5673527"/>
                <a:gd name="connsiteX5-4939" fmla="*/ 252422 w 8724351"/>
                <a:gd name="connsiteY5-4940" fmla="*/ 3819567 h 5673527"/>
                <a:gd name="connsiteX6-4941" fmla="*/ 1346449 w 8724351"/>
                <a:gd name="connsiteY6-4942" fmla="*/ 4651347 h 5673527"/>
                <a:gd name="connsiteX7-4943" fmla="*/ 490235 w 8724351"/>
                <a:gd name="connsiteY7-4944" fmla="*/ 4441757 h 5673527"/>
                <a:gd name="connsiteX8-4945" fmla="*/ 277048 w 8724351"/>
                <a:gd name="connsiteY8-4946" fmla="*/ 4391875 h 5673527"/>
                <a:gd name="connsiteX9-4947" fmla="*/ 834987 w 8724351"/>
                <a:gd name="connsiteY9-4948" fmla="*/ 5673527 h 5673527"/>
                <a:gd name="connsiteX10-4949" fmla="*/ 1812107 w 8724351"/>
                <a:gd name="connsiteY10-4950" fmla="*/ 4959457 h 5673527"/>
                <a:gd name="connsiteX11-4951" fmla="*/ 2602520 w 8724351"/>
                <a:gd name="connsiteY11-4952" fmla="*/ 4804474 h 5673527"/>
                <a:gd name="connsiteX12-4953" fmla="*/ 2602520 w 8724351"/>
                <a:gd name="connsiteY12-4954" fmla="*/ 3549111 h 5673527"/>
                <a:gd name="connsiteX13-4955" fmla="*/ 3036473 w 8724351"/>
                <a:gd name="connsiteY13-4956" fmla="*/ 3936569 h 5673527"/>
                <a:gd name="connsiteX14-4957" fmla="*/ 3439429 w 8724351"/>
                <a:gd name="connsiteY14-4958" fmla="*/ 3487118 h 5673527"/>
                <a:gd name="connsiteX15-4959" fmla="*/ 3594412 w 8724351"/>
                <a:gd name="connsiteY15-4960" fmla="*/ 3688596 h 5673527"/>
                <a:gd name="connsiteX16-4961" fmla="*/ 4229842 w 8724351"/>
                <a:gd name="connsiteY16-4962" fmla="*/ 3549111 h 5673527"/>
                <a:gd name="connsiteX17-4963" fmla="*/ 4369327 w 8724351"/>
                <a:gd name="connsiteY17-4964" fmla="*/ 3688596 h 5673527"/>
                <a:gd name="connsiteX18-4965" fmla="*/ 4167849 w 8724351"/>
                <a:gd name="connsiteY18-4966" fmla="*/ 4324027 h 5673527"/>
                <a:gd name="connsiteX19-4967" fmla="*/ 4508812 w 8724351"/>
                <a:gd name="connsiteY19-4968" fmla="*/ 4541003 h 5673527"/>
                <a:gd name="connsiteX20-4969" fmla="*/ 4694791 w 8724351"/>
                <a:gd name="connsiteY20-4970" fmla="*/ 4417017 h 5673527"/>
                <a:gd name="connsiteX21-4971" fmla="*/ 5113246 w 8724351"/>
                <a:gd name="connsiteY21-4972" fmla="*/ 4494508 h 5673527"/>
                <a:gd name="connsiteX22-4973" fmla="*/ 5547198 w 8724351"/>
                <a:gd name="connsiteY22-4974" fmla="*/ 4355023 h 5673527"/>
                <a:gd name="connsiteX23-4975" fmla="*/ 5903659 w 8724351"/>
                <a:gd name="connsiteY23-4976" fmla="*/ 4463511 h 5673527"/>
                <a:gd name="connsiteX24-4977" fmla="*/ 6446100 w 8724351"/>
                <a:gd name="connsiteY24-4978" fmla="*/ 4386020 h 5673527"/>
                <a:gd name="connsiteX25-4979" fmla="*/ 6740568 w 8724351"/>
                <a:gd name="connsiteY25-4980" fmla="*/ 4432515 h 5673527"/>
                <a:gd name="connsiteX26-4981" fmla="*/ 6926547 w 8724351"/>
                <a:gd name="connsiteY26-4982" fmla="*/ 4277532 h 5673527"/>
                <a:gd name="connsiteX27-4983" fmla="*/ 7112527 w 8724351"/>
                <a:gd name="connsiteY27-4984" fmla="*/ 4494508 h 5673527"/>
                <a:gd name="connsiteX28-4985" fmla="*/ 7763456 w 8724351"/>
                <a:gd name="connsiteY28-4986" fmla="*/ 4479010 h 5673527"/>
                <a:gd name="connsiteX29-4987" fmla="*/ 7840947 w 8724351"/>
                <a:gd name="connsiteY29-4988" fmla="*/ 4370522 h 5673527"/>
                <a:gd name="connsiteX30-4989" fmla="*/ 8104418 w 8724351"/>
                <a:gd name="connsiteY30-4990" fmla="*/ 4386020 h 5673527"/>
                <a:gd name="connsiteX31-4991" fmla="*/ 8274900 w 8724351"/>
                <a:gd name="connsiteY31-4992" fmla="*/ 4386020 h 5673527"/>
                <a:gd name="connsiteX32-4993" fmla="*/ 8724351 w 8724351"/>
                <a:gd name="connsiteY32-4994" fmla="*/ 4014061 h 5673527"/>
                <a:gd name="connsiteX33-4995" fmla="*/ 8305896 w 8724351"/>
                <a:gd name="connsiteY33-4996" fmla="*/ 3487118 h 5673527"/>
                <a:gd name="connsiteX34-4997" fmla="*/ 8724351 w 8724351"/>
                <a:gd name="connsiteY34-4998" fmla="*/ 3177152 h 5673527"/>
                <a:gd name="connsiteX35-4999" fmla="*/ 8414385 w 8724351"/>
                <a:gd name="connsiteY35-5000" fmla="*/ 2743200 h 5673527"/>
                <a:gd name="connsiteX36-5001" fmla="*/ 8414385 w 8724351"/>
                <a:gd name="connsiteY36-5002" fmla="*/ 1673817 h 5673527"/>
                <a:gd name="connsiteX37-5003" fmla="*/ 7949435 w 8724351"/>
                <a:gd name="connsiteY37-5004" fmla="*/ 1162372 h 5673527"/>
                <a:gd name="connsiteX38-5005" fmla="*/ 7391496 w 8724351"/>
                <a:gd name="connsiteY38-5006" fmla="*/ 1363850 h 5673527"/>
                <a:gd name="connsiteX39-5007" fmla="*/ 7019537 w 8724351"/>
                <a:gd name="connsiteY39-5008" fmla="*/ 1053884 h 5673527"/>
                <a:gd name="connsiteX40-5009" fmla="*/ 6849056 w 8724351"/>
                <a:gd name="connsiteY40-5010" fmla="*/ 1255362 h 5673527"/>
                <a:gd name="connsiteX41-5011" fmla="*/ 5841666 w 8724351"/>
                <a:gd name="connsiteY41-5012" fmla="*/ 1255362 h 5673527"/>
                <a:gd name="connsiteX42-5013" fmla="*/ 5671185 w 8724351"/>
                <a:gd name="connsiteY42-5014" fmla="*/ 1084881 h 5673527"/>
                <a:gd name="connsiteX43-5015" fmla="*/ 5857164 w 8724351"/>
                <a:gd name="connsiteY43-5016" fmla="*/ 511444 h 5673527"/>
                <a:gd name="connsiteX44-5017" fmla="*/ 5330222 w 8724351"/>
                <a:gd name="connsiteY44-5018" fmla="*/ 61993 h 5673527"/>
                <a:gd name="connsiteX45-5019" fmla="*/ 4524310 w 8724351"/>
                <a:gd name="connsiteY45-5020" fmla="*/ 0 h 5673527"/>
                <a:gd name="connsiteX46-5021" fmla="*/ 4245340 w 8724351"/>
                <a:gd name="connsiteY46-5022" fmla="*/ 371959 h 5673527"/>
                <a:gd name="connsiteX47-5023" fmla="*/ 3602315 w 8724351"/>
                <a:gd name="connsiteY47-5024" fmla="*/ 101714 h 5673527"/>
                <a:gd name="connsiteX48-5025" fmla="*/ 2930548 w 8724351"/>
                <a:gd name="connsiteY48-5026" fmla="*/ 329367 h 5673527"/>
                <a:gd name="connsiteX49-5027" fmla="*/ 2974479 w 8724351"/>
                <a:gd name="connsiteY49-5028" fmla="*/ 439291 h 5673527"/>
                <a:gd name="connsiteX50-5029" fmla="*/ 2439942 w 8724351"/>
                <a:gd name="connsiteY50-5030" fmla="*/ 404392 h 5673527"/>
                <a:gd name="connsiteX51-5031" fmla="*/ 2318519 w 8724351"/>
                <a:gd name="connsiteY51-5032" fmla="*/ 914400 h 5673527"/>
                <a:gd name="connsiteX52-5033" fmla="*/ 2227997 w 8724351"/>
                <a:gd name="connsiteY52-5034" fmla="*/ 1541316 h 5673527"/>
                <a:gd name="connsiteX53-5035" fmla="*/ 1574810 w 8724351"/>
                <a:gd name="connsiteY53-5036" fmla="*/ 1226013 h 5673527"/>
                <a:gd name="connsiteX54-5037" fmla="*/ 1271313 w 8724351"/>
                <a:gd name="connsiteY54-5038" fmla="*/ 1633999 h 5673527"/>
                <a:gd name="connsiteX55-5039" fmla="*/ 641009 w 8724351"/>
                <a:gd name="connsiteY55-5040" fmla="*/ 1666432 h 5673527"/>
                <a:gd name="connsiteX0-5041" fmla="*/ 641009 w 8724351"/>
                <a:gd name="connsiteY0-5042" fmla="*/ 1666432 h 5673527"/>
                <a:gd name="connsiteX1-5043" fmla="*/ 334124 w 8724351"/>
                <a:gd name="connsiteY1-5044" fmla="*/ 1985333 h 5673527"/>
                <a:gd name="connsiteX2-5045" fmla="*/ 16561 w 8724351"/>
                <a:gd name="connsiteY2-5046" fmla="*/ 2653194 h 5673527"/>
                <a:gd name="connsiteX3-5047" fmla="*/ 159949 w 8724351"/>
                <a:gd name="connsiteY3-5048" fmla="*/ 2877250 h 5673527"/>
                <a:gd name="connsiteX4-5049" fmla="*/ 0 w 8724351"/>
                <a:gd name="connsiteY4-5050" fmla="*/ 3229243 h 5673527"/>
                <a:gd name="connsiteX5-5051" fmla="*/ 252422 w 8724351"/>
                <a:gd name="connsiteY5-5052" fmla="*/ 3819567 h 5673527"/>
                <a:gd name="connsiteX6-5053" fmla="*/ 1001583 w 8724351"/>
                <a:gd name="connsiteY6-5054" fmla="*/ 4938736 h 5673527"/>
                <a:gd name="connsiteX7-5055" fmla="*/ 490235 w 8724351"/>
                <a:gd name="connsiteY7-5056" fmla="*/ 4441757 h 5673527"/>
                <a:gd name="connsiteX8-5057" fmla="*/ 277048 w 8724351"/>
                <a:gd name="connsiteY8-5058" fmla="*/ 4391875 h 5673527"/>
                <a:gd name="connsiteX9-5059" fmla="*/ 834987 w 8724351"/>
                <a:gd name="connsiteY9-5060" fmla="*/ 5673527 h 5673527"/>
                <a:gd name="connsiteX10-5061" fmla="*/ 1812107 w 8724351"/>
                <a:gd name="connsiteY10-5062" fmla="*/ 4959457 h 5673527"/>
                <a:gd name="connsiteX11-5063" fmla="*/ 2602520 w 8724351"/>
                <a:gd name="connsiteY11-5064" fmla="*/ 4804474 h 5673527"/>
                <a:gd name="connsiteX12-5065" fmla="*/ 2602520 w 8724351"/>
                <a:gd name="connsiteY12-5066" fmla="*/ 3549111 h 5673527"/>
                <a:gd name="connsiteX13-5067" fmla="*/ 3036473 w 8724351"/>
                <a:gd name="connsiteY13-5068" fmla="*/ 3936569 h 5673527"/>
                <a:gd name="connsiteX14-5069" fmla="*/ 3439429 w 8724351"/>
                <a:gd name="connsiteY14-5070" fmla="*/ 3487118 h 5673527"/>
                <a:gd name="connsiteX15-5071" fmla="*/ 3594412 w 8724351"/>
                <a:gd name="connsiteY15-5072" fmla="*/ 3688596 h 5673527"/>
                <a:gd name="connsiteX16-5073" fmla="*/ 4229842 w 8724351"/>
                <a:gd name="connsiteY16-5074" fmla="*/ 3549111 h 5673527"/>
                <a:gd name="connsiteX17-5075" fmla="*/ 4369327 w 8724351"/>
                <a:gd name="connsiteY17-5076" fmla="*/ 3688596 h 5673527"/>
                <a:gd name="connsiteX18-5077" fmla="*/ 4167849 w 8724351"/>
                <a:gd name="connsiteY18-5078" fmla="*/ 4324027 h 5673527"/>
                <a:gd name="connsiteX19-5079" fmla="*/ 4508812 w 8724351"/>
                <a:gd name="connsiteY19-5080" fmla="*/ 4541003 h 5673527"/>
                <a:gd name="connsiteX20-5081" fmla="*/ 4694791 w 8724351"/>
                <a:gd name="connsiteY20-5082" fmla="*/ 4417017 h 5673527"/>
                <a:gd name="connsiteX21-5083" fmla="*/ 5113246 w 8724351"/>
                <a:gd name="connsiteY21-5084" fmla="*/ 4494508 h 5673527"/>
                <a:gd name="connsiteX22-5085" fmla="*/ 5547198 w 8724351"/>
                <a:gd name="connsiteY22-5086" fmla="*/ 4355023 h 5673527"/>
                <a:gd name="connsiteX23-5087" fmla="*/ 5903659 w 8724351"/>
                <a:gd name="connsiteY23-5088" fmla="*/ 4463511 h 5673527"/>
                <a:gd name="connsiteX24-5089" fmla="*/ 6446100 w 8724351"/>
                <a:gd name="connsiteY24-5090" fmla="*/ 4386020 h 5673527"/>
                <a:gd name="connsiteX25-5091" fmla="*/ 6740568 w 8724351"/>
                <a:gd name="connsiteY25-5092" fmla="*/ 4432515 h 5673527"/>
                <a:gd name="connsiteX26-5093" fmla="*/ 6926547 w 8724351"/>
                <a:gd name="connsiteY26-5094" fmla="*/ 4277532 h 5673527"/>
                <a:gd name="connsiteX27-5095" fmla="*/ 7112527 w 8724351"/>
                <a:gd name="connsiteY27-5096" fmla="*/ 4494508 h 5673527"/>
                <a:gd name="connsiteX28-5097" fmla="*/ 7763456 w 8724351"/>
                <a:gd name="connsiteY28-5098" fmla="*/ 4479010 h 5673527"/>
                <a:gd name="connsiteX29-5099" fmla="*/ 7840947 w 8724351"/>
                <a:gd name="connsiteY29-5100" fmla="*/ 4370522 h 5673527"/>
                <a:gd name="connsiteX30-5101" fmla="*/ 8104418 w 8724351"/>
                <a:gd name="connsiteY30-5102" fmla="*/ 4386020 h 5673527"/>
                <a:gd name="connsiteX31-5103" fmla="*/ 8274900 w 8724351"/>
                <a:gd name="connsiteY31-5104" fmla="*/ 4386020 h 5673527"/>
                <a:gd name="connsiteX32-5105" fmla="*/ 8724351 w 8724351"/>
                <a:gd name="connsiteY32-5106" fmla="*/ 4014061 h 5673527"/>
                <a:gd name="connsiteX33-5107" fmla="*/ 8305896 w 8724351"/>
                <a:gd name="connsiteY33-5108" fmla="*/ 3487118 h 5673527"/>
                <a:gd name="connsiteX34-5109" fmla="*/ 8724351 w 8724351"/>
                <a:gd name="connsiteY34-5110" fmla="*/ 3177152 h 5673527"/>
                <a:gd name="connsiteX35-5111" fmla="*/ 8414385 w 8724351"/>
                <a:gd name="connsiteY35-5112" fmla="*/ 2743200 h 5673527"/>
                <a:gd name="connsiteX36-5113" fmla="*/ 8414385 w 8724351"/>
                <a:gd name="connsiteY36-5114" fmla="*/ 1673817 h 5673527"/>
                <a:gd name="connsiteX37-5115" fmla="*/ 7949435 w 8724351"/>
                <a:gd name="connsiteY37-5116" fmla="*/ 1162372 h 5673527"/>
                <a:gd name="connsiteX38-5117" fmla="*/ 7391496 w 8724351"/>
                <a:gd name="connsiteY38-5118" fmla="*/ 1363850 h 5673527"/>
                <a:gd name="connsiteX39-5119" fmla="*/ 7019537 w 8724351"/>
                <a:gd name="connsiteY39-5120" fmla="*/ 1053884 h 5673527"/>
                <a:gd name="connsiteX40-5121" fmla="*/ 6849056 w 8724351"/>
                <a:gd name="connsiteY40-5122" fmla="*/ 1255362 h 5673527"/>
                <a:gd name="connsiteX41-5123" fmla="*/ 5841666 w 8724351"/>
                <a:gd name="connsiteY41-5124" fmla="*/ 1255362 h 5673527"/>
                <a:gd name="connsiteX42-5125" fmla="*/ 5671185 w 8724351"/>
                <a:gd name="connsiteY42-5126" fmla="*/ 1084881 h 5673527"/>
                <a:gd name="connsiteX43-5127" fmla="*/ 5857164 w 8724351"/>
                <a:gd name="connsiteY43-5128" fmla="*/ 511444 h 5673527"/>
                <a:gd name="connsiteX44-5129" fmla="*/ 5330222 w 8724351"/>
                <a:gd name="connsiteY44-5130" fmla="*/ 61993 h 5673527"/>
                <a:gd name="connsiteX45-5131" fmla="*/ 4524310 w 8724351"/>
                <a:gd name="connsiteY45-5132" fmla="*/ 0 h 5673527"/>
                <a:gd name="connsiteX46-5133" fmla="*/ 4245340 w 8724351"/>
                <a:gd name="connsiteY46-5134" fmla="*/ 371959 h 5673527"/>
                <a:gd name="connsiteX47-5135" fmla="*/ 3602315 w 8724351"/>
                <a:gd name="connsiteY47-5136" fmla="*/ 101714 h 5673527"/>
                <a:gd name="connsiteX48-5137" fmla="*/ 2930548 w 8724351"/>
                <a:gd name="connsiteY48-5138" fmla="*/ 329367 h 5673527"/>
                <a:gd name="connsiteX49-5139" fmla="*/ 2974479 w 8724351"/>
                <a:gd name="connsiteY49-5140" fmla="*/ 439291 h 5673527"/>
                <a:gd name="connsiteX50-5141" fmla="*/ 2439942 w 8724351"/>
                <a:gd name="connsiteY50-5142" fmla="*/ 404392 h 5673527"/>
                <a:gd name="connsiteX51-5143" fmla="*/ 2318519 w 8724351"/>
                <a:gd name="connsiteY51-5144" fmla="*/ 914400 h 5673527"/>
                <a:gd name="connsiteX52-5145" fmla="*/ 2227997 w 8724351"/>
                <a:gd name="connsiteY52-5146" fmla="*/ 1541316 h 5673527"/>
                <a:gd name="connsiteX53-5147" fmla="*/ 1574810 w 8724351"/>
                <a:gd name="connsiteY53-5148" fmla="*/ 1226013 h 5673527"/>
                <a:gd name="connsiteX54-5149" fmla="*/ 1271313 w 8724351"/>
                <a:gd name="connsiteY54-5150" fmla="*/ 1633999 h 5673527"/>
                <a:gd name="connsiteX55-5151" fmla="*/ 641009 w 8724351"/>
                <a:gd name="connsiteY55-5152" fmla="*/ 1666432 h 5673527"/>
                <a:gd name="connsiteX0-5153" fmla="*/ 641009 w 8724351"/>
                <a:gd name="connsiteY0-5154" fmla="*/ 1666432 h 5673527"/>
                <a:gd name="connsiteX1-5155" fmla="*/ 334124 w 8724351"/>
                <a:gd name="connsiteY1-5156" fmla="*/ 1985333 h 5673527"/>
                <a:gd name="connsiteX2-5157" fmla="*/ 16561 w 8724351"/>
                <a:gd name="connsiteY2-5158" fmla="*/ 2653194 h 5673527"/>
                <a:gd name="connsiteX3-5159" fmla="*/ 159949 w 8724351"/>
                <a:gd name="connsiteY3-5160" fmla="*/ 2877250 h 5673527"/>
                <a:gd name="connsiteX4-5161" fmla="*/ 0 w 8724351"/>
                <a:gd name="connsiteY4-5162" fmla="*/ 3229243 h 5673527"/>
                <a:gd name="connsiteX5-5163" fmla="*/ 252422 w 8724351"/>
                <a:gd name="connsiteY5-5164" fmla="*/ 3819567 h 5673527"/>
                <a:gd name="connsiteX6-5165" fmla="*/ 1001583 w 8724351"/>
                <a:gd name="connsiteY6-5166" fmla="*/ 4938736 h 5673527"/>
                <a:gd name="connsiteX7-5167" fmla="*/ 490235 w 8724351"/>
                <a:gd name="connsiteY7-5168" fmla="*/ 4441757 h 5673527"/>
                <a:gd name="connsiteX8-5169" fmla="*/ 834987 w 8724351"/>
                <a:gd name="connsiteY8-5170" fmla="*/ 5673527 h 5673527"/>
                <a:gd name="connsiteX9-5171" fmla="*/ 1812107 w 8724351"/>
                <a:gd name="connsiteY9-5172" fmla="*/ 4959457 h 5673527"/>
                <a:gd name="connsiteX10-5173" fmla="*/ 2602520 w 8724351"/>
                <a:gd name="connsiteY10-5174" fmla="*/ 4804474 h 5673527"/>
                <a:gd name="connsiteX11-5175" fmla="*/ 2602520 w 8724351"/>
                <a:gd name="connsiteY11-5176" fmla="*/ 3549111 h 5673527"/>
                <a:gd name="connsiteX12-5177" fmla="*/ 3036473 w 8724351"/>
                <a:gd name="connsiteY12-5178" fmla="*/ 3936569 h 5673527"/>
                <a:gd name="connsiteX13-5179" fmla="*/ 3439429 w 8724351"/>
                <a:gd name="connsiteY13-5180" fmla="*/ 3487118 h 5673527"/>
                <a:gd name="connsiteX14-5181" fmla="*/ 3594412 w 8724351"/>
                <a:gd name="connsiteY14-5182" fmla="*/ 3688596 h 5673527"/>
                <a:gd name="connsiteX15-5183" fmla="*/ 4229842 w 8724351"/>
                <a:gd name="connsiteY15-5184" fmla="*/ 3549111 h 5673527"/>
                <a:gd name="connsiteX16-5185" fmla="*/ 4369327 w 8724351"/>
                <a:gd name="connsiteY16-5186" fmla="*/ 3688596 h 5673527"/>
                <a:gd name="connsiteX17-5187" fmla="*/ 4167849 w 8724351"/>
                <a:gd name="connsiteY17-5188" fmla="*/ 4324027 h 5673527"/>
                <a:gd name="connsiteX18-5189" fmla="*/ 4508812 w 8724351"/>
                <a:gd name="connsiteY18-5190" fmla="*/ 4541003 h 5673527"/>
                <a:gd name="connsiteX19-5191" fmla="*/ 4694791 w 8724351"/>
                <a:gd name="connsiteY19-5192" fmla="*/ 4417017 h 5673527"/>
                <a:gd name="connsiteX20-5193" fmla="*/ 5113246 w 8724351"/>
                <a:gd name="connsiteY20-5194" fmla="*/ 4494508 h 5673527"/>
                <a:gd name="connsiteX21-5195" fmla="*/ 5547198 w 8724351"/>
                <a:gd name="connsiteY21-5196" fmla="*/ 4355023 h 5673527"/>
                <a:gd name="connsiteX22-5197" fmla="*/ 5903659 w 8724351"/>
                <a:gd name="connsiteY22-5198" fmla="*/ 4463511 h 5673527"/>
                <a:gd name="connsiteX23-5199" fmla="*/ 6446100 w 8724351"/>
                <a:gd name="connsiteY23-5200" fmla="*/ 4386020 h 5673527"/>
                <a:gd name="connsiteX24-5201" fmla="*/ 6740568 w 8724351"/>
                <a:gd name="connsiteY24-5202" fmla="*/ 4432515 h 5673527"/>
                <a:gd name="connsiteX25-5203" fmla="*/ 6926547 w 8724351"/>
                <a:gd name="connsiteY25-5204" fmla="*/ 4277532 h 5673527"/>
                <a:gd name="connsiteX26-5205" fmla="*/ 7112527 w 8724351"/>
                <a:gd name="connsiteY26-5206" fmla="*/ 4494508 h 5673527"/>
                <a:gd name="connsiteX27-5207" fmla="*/ 7763456 w 8724351"/>
                <a:gd name="connsiteY27-5208" fmla="*/ 4479010 h 5673527"/>
                <a:gd name="connsiteX28-5209" fmla="*/ 7840947 w 8724351"/>
                <a:gd name="connsiteY28-5210" fmla="*/ 4370522 h 5673527"/>
                <a:gd name="connsiteX29-5211" fmla="*/ 8104418 w 8724351"/>
                <a:gd name="connsiteY29-5212" fmla="*/ 4386020 h 5673527"/>
                <a:gd name="connsiteX30-5213" fmla="*/ 8274900 w 8724351"/>
                <a:gd name="connsiteY30-5214" fmla="*/ 4386020 h 5673527"/>
                <a:gd name="connsiteX31-5215" fmla="*/ 8724351 w 8724351"/>
                <a:gd name="connsiteY31-5216" fmla="*/ 4014061 h 5673527"/>
                <a:gd name="connsiteX32-5217" fmla="*/ 8305896 w 8724351"/>
                <a:gd name="connsiteY32-5218" fmla="*/ 3487118 h 5673527"/>
                <a:gd name="connsiteX33-5219" fmla="*/ 8724351 w 8724351"/>
                <a:gd name="connsiteY33-5220" fmla="*/ 3177152 h 5673527"/>
                <a:gd name="connsiteX34-5221" fmla="*/ 8414385 w 8724351"/>
                <a:gd name="connsiteY34-5222" fmla="*/ 2743200 h 5673527"/>
                <a:gd name="connsiteX35-5223" fmla="*/ 8414385 w 8724351"/>
                <a:gd name="connsiteY35-5224" fmla="*/ 1673817 h 5673527"/>
                <a:gd name="connsiteX36-5225" fmla="*/ 7949435 w 8724351"/>
                <a:gd name="connsiteY36-5226" fmla="*/ 1162372 h 5673527"/>
                <a:gd name="connsiteX37-5227" fmla="*/ 7391496 w 8724351"/>
                <a:gd name="connsiteY37-5228" fmla="*/ 1363850 h 5673527"/>
                <a:gd name="connsiteX38-5229" fmla="*/ 7019537 w 8724351"/>
                <a:gd name="connsiteY38-5230" fmla="*/ 1053884 h 5673527"/>
                <a:gd name="connsiteX39-5231" fmla="*/ 6849056 w 8724351"/>
                <a:gd name="connsiteY39-5232" fmla="*/ 1255362 h 5673527"/>
                <a:gd name="connsiteX40-5233" fmla="*/ 5841666 w 8724351"/>
                <a:gd name="connsiteY40-5234" fmla="*/ 1255362 h 5673527"/>
                <a:gd name="connsiteX41-5235" fmla="*/ 5671185 w 8724351"/>
                <a:gd name="connsiteY41-5236" fmla="*/ 1084881 h 5673527"/>
                <a:gd name="connsiteX42-5237" fmla="*/ 5857164 w 8724351"/>
                <a:gd name="connsiteY42-5238" fmla="*/ 511444 h 5673527"/>
                <a:gd name="connsiteX43-5239" fmla="*/ 5330222 w 8724351"/>
                <a:gd name="connsiteY43-5240" fmla="*/ 61993 h 5673527"/>
                <a:gd name="connsiteX44-5241" fmla="*/ 4524310 w 8724351"/>
                <a:gd name="connsiteY44-5242" fmla="*/ 0 h 5673527"/>
                <a:gd name="connsiteX45-5243" fmla="*/ 4245340 w 8724351"/>
                <a:gd name="connsiteY45-5244" fmla="*/ 371959 h 5673527"/>
                <a:gd name="connsiteX46-5245" fmla="*/ 3602315 w 8724351"/>
                <a:gd name="connsiteY46-5246" fmla="*/ 101714 h 5673527"/>
                <a:gd name="connsiteX47-5247" fmla="*/ 2930548 w 8724351"/>
                <a:gd name="connsiteY47-5248" fmla="*/ 329367 h 5673527"/>
                <a:gd name="connsiteX48-5249" fmla="*/ 2974479 w 8724351"/>
                <a:gd name="connsiteY48-5250" fmla="*/ 439291 h 5673527"/>
                <a:gd name="connsiteX49-5251" fmla="*/ 2439942 w 8724351"/>
                <a:gd name="connsiteY49-5252" fmla="*/ 404392 h 5673527"/>
                <a:gd name="connsiteX50-5253" fmla="*/ 2318519 w 8724351"/>
                <a:gd name="connsiteY50-5254" fmla="*/ 914400 h 5673527"/>
                <a:gd name="connsiteX51-5255" fmla="*/ 2227997 w 8724351"/>
                <a:gd name="connsiteY51-5256" fmla="*/ 1541316 h 5673527"/>
                <a:gd name="connsiteX52-5257" fmla="*/ 1574810 w 8724351"/>
                <a:gd name="connsiteY52-5258" fmla="*/ 1226013 h 5673527"/>
                <a:gd name="connsiteX53-5259" fmla="*/ 1271313 w 8724351"/>
                <a:gd name="connsiteY53-5260" fmla="*/ 1633999 h 5673527"/>
                <a:gd name="connsiteX54-5261" fmla="*/ 641009 w 8724351"/>
                <a:gd name="connsiteY54-5262" fmla="*/ 1666432 h 5673527"/>
                <a:gd name="connsiteX0-5263" fmla="*/ 641009 w 8724351"/>
                <a:gd name="connsiteY0-5264" fmla="*/ 1666432 h 5673527"/>
                <a:gd name="connsiteX1-5265" fmla="*/ 334124 w 8724351"/>
                <a:gd name="connsiteY1-5266" fmla="*/ 1985333 h 5673527"/>
                <a:gd name="connsiteX2-5267" fmla="*/ 16561 w 8724351"/>
                <a:gd name="connsiteY2-5268" fmla="*/ 2653194 h 5673527"/>
                <a:gd name="connsiteX3-5269" fmla="*/ 159949 w 8724351"/>
                <a:gd name="connsiteY3-5270" fmla="*/ 2877250 h 5673527"/>
                <a:gd name="connsiteX4-5271" fmla="*/ 0 w 8724351"/>
                <a:gd name="connsiteY4-5272" fmla="*/ 3229243 h 5673527"/>
                <a:gd name="connsiteX5-5273" fmla="*/ 252422 w 8724351"/>
                <a:gd name="connsiteY5-5274" fmla="*/ 3819567 h 5673527"/>
                <a:gd name="connsiteX6-5275" fmla="*/ 1030322 w 8724351"/>
                <a:gd name="connsiteY6-5276" fmla="*/ 4881258 h 5673527"/>
                <a:gd name="connsiteX7-5277" fmla="*/ 490235 w 8724351"/>
                <a:gd name="connsiteY7-5278" fmla="*/ 4441757 h 5673527"/>
                <a:gd name="connsiteX8-5279" fmla="*/ 834987 w 8724351"/>
                <a:gd name="connsiteY8-5280" fmla="*/ 5673527 h 5673527"/>
                <a:gd name="connsiteX9-5281" fmla="*/ 1812107 w 8724351"/>
                <a:gd name="connsiteY9-5282" fmla="*/ 4959457 h 5673527"/>
                <a:gd name="connsiteX10-5283" fmla="*/ 2602520 w 8724351"/>
                <a:gd name="connsiteY10-5284" fmla="*/ 4804474 h 5673527"/>
                <a:gd name="connsiteX11-5285" fmla="*/ 2602520 w 8724351"/>
                <a:gd name="connsiteY11-5286" fmla="*/ 3549111 h 5673527"/>
                <a:gd name="connsiteX12-5287" fmla="*/ 3036473 w 8724351"/>
                <a:gd name="connsiteY12-5288" fmla="*/ 3936569 h 5673527"/>
                <a:gd name="connsiteX13-5289" fmla="*/ 3439429 w 8724351"/>
                <a:gd name="connsiteY13-5290" fmla="*/ 3487118 h 5673527"/>
                <a:gd name="connsiteX14-5291" fmla="*/ 3594412 w 8724351"/>
                <a:gd name="connsiteY14-5292" fmla="*/ 3688596 h 5673527"/>
                <a:gd name="connsiteX15-5293" fmla="*/ 4229842 w 8724351"/>
                <a:gd name="connsiteY15-5294" fmla="*/ 3549111 h 5673527"/>
                <a:gd name="connsiteX16-5295" fmla="*/ 4369327 w 8724351"/>
                <a:gd name="connsiteY16-5296" fmla="*/ 3688596 h 5673527"/>
                <a:gd name="connsiteX17-5297" fmla="*/ 4167849 w 8724351"/>
                <a:gd name="connsiteY17-5298" fmla="*/ 4324027 h 5673527"/>
                <a:gd name="connsiteX18-5299" fmla="*/ 4508812 w 8724351"/>
                <a:gd name="connsiteY18-5300" fmla="*/ 4541003 h 5673527"/>
                <a:gd name="connsiteX19-5301" fmla="*/ 4694791 w 8724351"/>
                <a:gd name="connsiteY19-5302" fmla="*/ 4417017 h 5673527"/>
                <a:gd name="connsiteX20-5303" fmla="*/ 5113246 w 8724351"/>
                <a:gd name="connsiteY20-5304" fmla="*/ 4494508 h 5673527"/>
                <a:gd name="connsiteX21-5305" fmla="*/ 5547198 w 8724351"/>
                <a:gd name="connsiteY21-5306" fmla="*/ 4355023 h 5673527"/>
                <a:gd name="connsiteX22-5307" fmla="*/ 5903659 w 8724351"/>
                <a:gd name="connsiteY22-5308" fmla="*/ 4463511 h 5673527"/>
                <a:gd name="connsiteX23-5309" fmla="*/ 6446100 w 8724351"/>
                <a:gd name="connsiteY23-5310" fmla="*/ 4386020 h 5673527"/>
                <a:gd name="connsiteX24-5311" fmla="*/ 6740568 w 8724351"/>
                <a:gd name="connsiteY24-5312" fmla="*/ 4432515 h 5673527"/>
                <a:gd name="connsiteX25-5313" fmla="*/ 6926547 w 8724351"/>
                <a:gd name="connsiteY25-5314" fmla="*/ 4277532 h 5673527"/>
                <a:gd name="connsiteX26-5315" fmla="*/ 7112527 w 8724351"/>
                <a:gd name="connsiteY26-5316" fmla="*/ 4494508 h 5673527"/>
                <a:gd name="connsiteX27-5317" fmla="*/ 7763456 w 8724351"/>
                <a:gd name="connsiteY27-5318" fmla="*/ 4479010 h 5673527"/>
                <a:gd name="connsiteX28-5319" fmla="*/ 7840947 w 8724351"/>
                <a:gd name="connsiteY28-5320" fmla="*/ 4370522 h 5673527"/>
                <a:gd name="connsiteX29-5321" fmla="*/ 8104418 w 8724351"/>
                <a:gd name="connsiteY29-5322" fmla="*/ 4386020 h 5673527"/>
                <a:gd name="connsiteX30-5323" fmla="*/ 8274900 w 8724351"/>
                <a:gd name="connsiteY30-5324" fmla="*/ 4386020 h 5673527"/>
                <a:gd name="connsiteX31-5325" fmla="*/ 8724351 w 8724351"/>
                <a:gd name="connsiteY31-5326" fmla="*/ 4014061 h 5673527"/>
                <a:gd name="connsiteX32-5327" fmla="*/ 8305896 w 8724351"/>
                <a:gd name="connsiteY32-5328" fmla="*/ 3487118 h 5673527"/>
                <a:gd name="connsiteX33-5329" fmla="*/ 8724351 w 8724351"/>
                <a:gd name="connsiteY33-5330" fmla="*/ 3177152 h 5673527"/>
                <a:gd name="connsiteX34-5331" fmla="*/ 8414385 w 8724351"/>
                <a:gd name="connsiteY34-5332" fmla="*/ 2743200 h 5673527"/>
                <a:gd name="connsiteX35-5333" fmla="*/ 8414385 w 8724351"/>
                <a:gd name="connsiteY35-5334" fmla="*/ 1673817 h 5673527"/>
                <a:gd name="connsiteX36-5335" fmla="*/ 7949435 w 8724351"/>
                <a:gd name="connsiteY36-5336" fmla="*/ 1162372 h 5673527"/>
                <a:gd name="connsiteX37-5337" fmla="*/ 7391496 w 8724351"/>
                <a:gd name="connsiteY37-5338" fmla="*/ 1363850 h 5673527"/>
                <a:gd name="connsiteX38-5339" fmla="*/ 7019537 w 8724351"/>
                <a:gd name="connsiteY38-5340" fmla="*/ 1053884 h 5673527"/>
                <a:gd name="connsiteX39-5341" fmla="*/ 6849056 w 8724351"/>
                <a:gd name="connsiteY39-5342" fmla="*/ 1255362 h 5673527"/>
                <a:gd name="connsiteX40-5343" fmla="*/ 5841666 w 8724351"/>
                <a:gd name="connsiteY40-5344" fmla="*/ 1255362 h 5673527"/>
                <a:gd name="connsiteX41-5345" fmla="*/ 5671185 w 8724351"/>
                <a:gd name="connsiteY41-5346" fmla="*/ 1084881 h 5673527"/>
                <a:gd name="connsiteX42-5347" fmla="*/ 5857164 w 8724351"/>
                <a:gd name="connsiteY42-5348" fmla="*/ 511444 h 5673527"/>
                <a:gd name="connsiteX43-5349" fmla="*/ 5330222 w 8724351"/>
                <a:gd name="connsiteY43-5350" fmla="*/ 61993 h 5673527"/>
                <a:gd name="connsiteX44-5351" fmla="*/ 4524310 w 8724351"/>
                <a:gd name="connsiteY44-5352" fmla="*/ 0 h 5673527"/>
                <a:gd name="connsiteX45-5353" fmla="*/ 4245340 w 8724351"/>
                <a:gd name="connsiteY45-5354" fmla="*/ 371959 h 5673527"/>
                <a:gd name="connsiteX46-5355" fmla="*/ 3602315 w 8724351"/>
                <a:gd name="connsiteY46-5356" fmla="*/ 101714 h 5673527"/>
                <a:gd name="connsiteX47-5357" fmla="*/ 2930548 w 8724351"/>
                <a:gd name="connsiteY47-5358" fmla="*/ 329367 h 5673527"/>
                <a:gd name="connsiteX48-5359" fmla="*/ 2974479 w 8724351"/>
                <a:gd name="connsiteY48-5360" fmla="*/ 439291 h 5673527"/>
                <a:gd name="connsiteX49-5361" fmla="*/ 2439942 w 8724351"/>
                <a:gd name="connsiteY49-5362" fmla="*/ 404392 h 5673527"/>
                <a:gd name="connsiteX50-5363" fmla="*/ 2318519 w 8724351"/>
                <a:gd name="connsiteY50-5364" fmla="*/ 914400 h 5673527"/>
                <a:gd name="connsiteX51-5365" fmla="*/ 2227997 w 8724351"/>
                <a:gd name="connsiteY51-5366" fmla="*/ 1541316 h 5673527"/>
                <a:gd name="connsiteX52-5367" fmla="*/ 1574810 w 8724351"/>
                <a:gd name="connsiteY52-5368" fmla="*/ 1226013 h 5673527"/>
                <a:gd name="connsiteX53-5369" fmla="*/ 1271313 w 8724351"/>
                <a:gd name="connsiteY53-5370" fmla="*/ 1633999 h 5673527"/>
                <a:gd name="connsiteX54-5371" fmla="*/ 641009 w 8724351"/>
                <a:gd name="connsiteY54-5372" fmla="*/ 1666432 h 5673527"/>
                <a:gd name="connsiteX0-5373" fmla="*/ 641009 w 8724351"/>
                <a:gd name="connsiteY0-5374" fmla="*/ 1666432 h 5673527"/>
                <a:gd name="connsiteX1-5375" fmla="*/ 334124 w 8724351"/>
                <a:gd name="connsiteY1-5376" fmla="*/ 1985333 h 5673527"/>
                <a:gd name="connsiteX2-5377" fmla="*/ 16561 w 8724351"/>
                <a:gd name="connsiteY2-5378" fmla="*/ 2653194 h 5673527"/>
                <a:gd name="connsiteX3-5379" fmla="*/ 159949 w 8724351"/>
                <a:gd name="connsiteY3-5380" fmla="*/ 2877250 h 5673527"/>
                <a:gd name="connsiteX4-5381" fmla="*/ 0 w 8724351"/>
                <a:gd name="connsiteY4-5382" fmla="*/ 3229243 h 5673527"/>
                <a:gd name="connsiteX5-5383" fmla="*/ 252422 w 8724351"/>
                <a:gd name="connsiteY5-5384" fmla="*/ 3819567 h 5673527"/>
                <a:gd name="connsiteX6-5385" fmla="*/ 1030322 w 8724351"/>
                <a:gd name="connsiteY6-5386" fmla="*/ 4881258 h 5673527"/>
                <a:gd name="connsiteX7-5387" fmla="*/ 1639788 w 8724351"/>
                <a:gd name="connsiteY7-5388" fmla="*/ 4527974 h 5673527"/>
                <a:gd name="connsiteX8-5389" fmla="*/ 834987 w 8724351"/>
                <a:gd name="connsiteY8-5390" fmla="*/ 5673527 h 5673527"/>
                <a:gd name="connsiteX9-5391" fmla="*/ 1812107 w 8724351"/>
                <a:gd name="connsiteY9-5392" fmla="*/ 4959457 h 5673527"/>
                <a:gd name="connsiteX10-5393" fmla="*/ 2602520 w 8724351"/>
                <a:gd name="connsiteY10-5394" fmla="*/ 4804474 h 5673527"/>
                <a:gd name="connsiteX11-5395" fmla="*/ 2602520 w 8724351"/>
                <a:gd name="connsiteY11-5396" fmla="*/ 3549111 h 5673527"/>
                <a:gd name="connsiteX12-5397" fmla="*/ 3036473 w 8724351"/>
                <a:gd name="connsiteY12-5398" fmla="*/ 3936569 h 5673527"/>
                <a:gd name="connsiteX13-5399" fmla="*/ 3439429 w 8724351"/>
                <a:gd name="connsiteY13-5400" fmla="*/ 3487118 h 5673527"/>
                <a:gd name="connsiteX14-5401" fmla="*/ 3594412 w 8724351"/>
                <a:gd name="connsiteY14-5402" fmla="*/ 3688596 h 5673527"/>
                <a:gd name="connsiteX15-5403" fmla="*/ 4229842 w 8724351"/>
                <a:gd name="connsiteY15-5404" fmla="*/ 3549111 h 5673527"/>
                <a:gd name="connsiteX16-5405" fmla="*/ 4369327 w 8724351"/>
                <a:gd name="connsiteY16-5406" fmla="*/ 3688596 h 5673527"/>
                <a:gd name="connsiteX17-5407" fmla="*/ 4167849 w 8724351"/>
                <a:gd name="connsiteY17-5408" fmla="*/ 4324027 h 5673527"/>
                <a:gd name="connsiteX18-5409" fmla="*/ 4508812 w 8724351"/>
                <a:gd name="connsiteY18-5410" fmla="*/ 4541003 h 5673527"/>
                <a:gd name="connsiteX19-5411" fmla="*/ 4694791 w 8724351"/>
                <a:gd name="connsiteY19-5412" fmla="*/ 4417017 h 5673527"/>
                <a:gd name="connsiteX20-5413" fmla="*/ 5113246 w 8724351"/>
                <a:gd name="connsiteY20-5414" fmla="*/ 4494508 h 5673527"/>
                <a:gd name="connsiteX21-5415" fmla="*/ 5547198 w 8724351"/>
                <a:gd name="connsiteY21-5416" fmla="*/ 4355023 h 5673527"/>
                <a:gd name="connsiteX22-5417" fmla="*/ 5903659 w 8724351"/>
                <a:gd name="connsiteY22-5418" fmla="*/ 4463511 h 5673527"/>
                <a:gd name="connsiteX23-5419" fmla="*/ 6446100 w 8724351"/>
                <a:gd name="connsiteY23-5420" fmla="*/ 4386020 h 5673527"/>
                <a:gd name="connsiteX24-5421" fmla="*/ 6740568 w 8724351"/>
                <a:gd name="connsiteY24-5422" fmla="*/ 4432515 h 5673527"/>
                <a:gd name="connsiteX25-5423" fmla="*/ 6926547 w 8724351"/>
                <a:gd name="connsiteY25-5424" fmla="*/ 4277532 h 5673527"/>
                <a:gd name="connsiteX26-5425" fmla="*/ 7112527 w 8724351"/>
                <a:gd name="connsiteY26-5426" fmla="*/ 4494508 h 5673527"/>
                <a:gd name="connsiteX27-5427" fmla="*/ 7763456 w 8724351"/>
                <a:gd name="connsiteY27-5428" fmla="*/ 4479010 h 5673527"/>
                <a:gd name="connsiteX28-5429" fmla="*/ 7840947 w 8724351"/>
                <a:gd name="connsiteY28-5430" fmla="*/ 4370522 h 5673527"/>
                <a:gd name="connsiteX29-5431" fmla="*/ 8104418 w 8724351"/>
                <a:gd name="connsiteY29-5432" fmla="*/ 4386020 h 5673527"/>
                <a:gd name="connsiteX30-5433" fmla="*/ 8274900 w 8724351"/>
                <a:gd name="connsiteY30-5434" fmla="*/ 4386020 h 5673527"/>
                <a:gd name="connsiteX31-5435" fmla="*/ 8724351 w 8724351"/>
                <a:gd name="connsiteY31-5436" fmla="*/ 4014061 h 5673527"/>
                <a:gd name="connsiteX32-5437" fmla="*/ 8305896 w 8724351"/>
                <a:gd name="connsiteY32-5438" fmla="*/ 3487118 h 5673527"/>
                <a:gd name="connsiteX33-5439" fmla="*/ 8724351 w 8724351"/>
                <a:gd name="connsiteY33-5440" fmla="*/ 3177152 h 5673527"/>
                <a:gd name="connsiteX34-5441" fmla="*/ 8414385 w 8724351"/>
                <a:gd name="connsiteY34-5442" fmla="*/ 2743200 h 5673527"/>
                <a:gd name="connsiteX35-5443" fmla="*/ 8414385 w 8724351"/>
                <a:gd name="connsiteY35-5444" fmla="*/ 1673817 h 5673527"/>
                <a:gd name="connsiteX36-5445" fmla="*/ 7949435 w 8724351"/>
                <a:gd name="connsiteY36-5446" fmla="*/ 1162372 h 5673527"/>
                <a:gd name="connsiteX37-5447" fmla="*/ 7391496 w 8724351"/>
                <a:gd name="connsiteY37-5448" fmla="*/ 1363850 h 5673527"/>
                <a:gd name="connsiteX38-5449" fmla="*/ 7019537 w 8724351"/>
                <a:gd name="connsiteY38-5450" fmla="*/ 1053884 h 5673527"/>
                <a:gd name="connsiteX39-5451" fmla="*/ 6849056 w 8724351"/>
                <a:gd name="connsiteY39-5452" fmla="*/ 1255362 h 5673527"/>
                <a:gd name="connsiteX40-5453" fmla="*/ 5841666 w 8724351"/>
                <a:gd name="connsiteY40-5454" fmla="*/ 1255362 h 5673527"/>
                <a:gd name="connsiteX41-5455" fmla="*/ 5671185 w 8724351"/>
                <a:gd name="connsiteY41-5456" fmla="*/ 1084881 h 5673527"/>
                <a:gd name="connsiteX42-5457" fmla="*/ 5857164 w 8724351"/>
                <a:gd name="connsiteY42-5458" fmla="*/ 511444 h 5673527"/>
                <a:gd name="connsiteX43-5459" fmla="*/ 5330222 w 8724351"/>
                <a:gd name="connsiteY43-5460" fmla="*/ 61993 h 5673527"/>
                <a:gd name="connsiteX44-5461" fmla="*/ 4524310 w 8724351"/>
                <a:gd name="connsiteY44-5462" fmla="*/ 0 h 5673527"/>
                <a:gd name="connsiteX45-5463" fmla="*/ 4245340 w 8724351"/>
                <a:gd name="connsiteY45-5464" fmla="*/ 371959 h 5673527"/>
                <a:gd name="connsiteX46-5465" fmla="*/ 3602315 w 8724351"/>
                <a:gd name="connsiteY46-5466" fmla="*/ 101714 h 5673527"/>
                <a:gd name="connsiteX47-5467" fmla="*/ 2930548 w 8724351"/>
                <a:gd name="connsiteY47-5468" fmla="*/ 329367 h 5673527"/>
                <a:gd name="connsiteX48-5469" fmla="*/ 2974479 w 8724351"/>
                <a:gd name="connsiteY48-5470" fmla="*/ 439291 h 5673527"/>
                <a:gd name="connsiteX49-5471" fmla="*/ 2439942 w 8724351"/>
                <a:gd name="connsiteY49-5472" fmla="*/ 404392 h 5673527"/>
                <a:gd name="connsiteX50-5473" fmla="*/ 2318519 w 8724351"/>
                <a:gd name="connsiteY50-5474" fmla="*/ 914400 h 5673527"/>
                <a:gd name="connsiteX51-5475" fmla="*/ 2227997 w 8724351"/>
                <a:gd name="connsiteY51-5476" fmla="*/ 1541316 h 5673527"/>
                <a:gd name="connsiteX52-5477" fmla="*/ 1574810 w 8724351"/>
                <a:gd name="connsiteY52-5478" fmla="*/ 1226013 h 5673527"/>
                <a:gd name="connsiteX53-5479" fmla="*/ 1271313 w 8724351"/>
                <a:gd name="connsiteY53-5480" fmla="*/ 1633999 h 5673527"/>
                <a:gd name="connsiteX54-5481" fmla="*/ 641009 w 8724351"/>
                <a:gd name="connsiteY54-5482" fmla="*/ 1666432 h 5673527"/>
                <a:gd name="connsiteX0-5483" fmla="*/ 641009 w 8724351"/>
                <a:gd name="connsiteY0-5484" fmla="*/ 1666432 h 5673527"/>
                <a:gd name="connsiteX1-5485" fmla="*/ 334124 w 8724351"/>
                <a:gd name="connsiteY1-5486" fmla="*/ 1985333 h 5673527"/>
                <a:gd name="connsiteX2-5487" fmla="*/ 16561 w 8724351"/>
                <a:gd name="connsiteY2-5488" fmla="*/ 2653194 h 5673527"/>
                <a:gd name="connsiteX3-5489" fmla="*/ 159949 w 8724351"/>
                <a:gd name="connsiteY3-5490" fmla="*/ 2877250 h 5673527"/>
                <a:gd name="connsiteX4-5491" fmla="*/ 0 w 8724351"/>
                <a:gd name="connsiteY4-5492" fmla="*/ 3229243 h 5673527"/>
                <a:gd name="connsiteX5-5493" fmla="*/ 252422 w 8724351"/>
                <a:gd name="connsiteY5-5494" fmla="*/ 3819567 h 5673527"/>
                <a:gd name="connsiteX6-5495" fmla="*/ 900997 w 8724351"/>
                <a:gd name="connsiteY6-5496" fmla="*/ 4680086 h 5673527"/>
                <a:gd name="connsiteX7-5497" fmla="*/ 1639788 w 8724351"/>
                <a:gd name="connsiteY7-5498" fmla="*/ 4527974 h 5673527"/>
                <a:gd name="connsiteX8-5499" fmla="*/ 834987 w 8724351"/>
                <a:gd name="connsiteY8-5500" fmla="*/ 5673527 h 5673527"/>
                <a:gd name="connsiteX9-5501" fmla="*/ 1812107 w 8724351"/>
                <a:gd name="connsiteY9-5502" fmla="*/ 4959457 h 5673527"/>
                <a:gd name="connsiteX10-5503" fmla="*/ 2602520 w 8724351"/>
                <a:gd name="connsiteY10-5504" fmla="*/ 4804474 h 5673527"/>
                <a:gd name="connsiteX11-5505" fmla="*/ 2602520 w 8724351"/>
                <a:gd name="connsiteY11-5506" fmla="*/ 3549111 h 5673527"/>
                <a:gd name="connsiteX12-5507" fmla="*/ 3036473 w 8724351"/>
                <a:gd name="connsiteY12-5508" fmla="*/ 3936569 h 5673527"/>
                <a:gd name="connsiteX13-5509" fmla="*/ 3439429 w 8724351"/>
                <a:gd name="connsiteY13-5510" fmla="*/ 3487118 h 5673527"/>
                <a:gd name="connsiteX14-5511" fmla="*/ 3594412 w 8724351"/>
                <a:gd name="connsiteY14-5512" fmla="*/ 3688596 h 5673527"/>
                <a:gd name="connsiteX15-5513" fmla="*/ 4229842 w 8724351"/>
                <a:gd name="connsiteY15-5514" fmla="*/ 3549111 h 5673527"/>
                <a:gd name="connsiteX16-5515" fmla="*/ 4369327 w 8724351"/>
                <a:gd name="connsiteY16-5516" fmla="*/ 3688596 h 5673527"/>
                <a:gd name="connsiteX17-5517" fmla="*/ 4167849 w 8724351"/>
                <a:gd name="connsiteY17-5518" fmla="*/ 4324027 h 5673527"/>
                <a:gd name="connsiteX18-5519" fmla="*/ 4508812 w 8724351"/>
                <a:gd name="connsiteY18-5520" fmla="*/ 4541003 h 5673527"/>
                <a:gd name="connsiteX19-5521" fmla="*/ 4694791 w 8724351"/>
                <a:gd name="connsiteY19-5522" fmla="*/ 4417017 h 5673527"/>
                <a:gd name="connsiteX20-5523" fmla="*/ 5113246 w 8724351"/>
                <a:gd name="connsiteY20-5524" fmla="*/ 4494508 h 5673527"/>
                <a:gd name="connsiteX21-5525" fmla="*/ 5547198 w 8724351"/>
                <a:gd name="connsiteY21-5526" fmla="*/ 4355023 h 5673527"/>
                <a:gd name="connsiteX22-5527" fmla="*/ 5903659 w 8724351"/>
                <a:gd name="connsiteY22-5528" fmla="*/ 4463511 h 5673527"/>
                <a:gd name="connsiteX23-5529" fmla="*/ 6446100 w 8724351"/>
                <a:gd name="connsiteY23-5530" fmla="*/ 4386020 h 5673527"/>
                <a:gd name="connsiteX24-5531" fmla="*/ 6740568 w 8724351"/>
                <a:gd name="connsiteY24-5532" fmla="*/ 4432515 h 5673527"/>
                <a:gd name="connsiteX25-5533" fmla="*/ 6926547 w 8724351"/>
                <a:gd name="connsiteY25-5534" fmla="*/ 4277532 h 5673527"/>
                <a:gd name="connsiteX26-5535" fmla="*/ 7112527 w 8724351"/>
                <a:gd name="connsiteY26-5536" fmla="*/ 4494508 h 5673527"/>
                <a:gd name="connsiteX27-5537" fmla="*/ 7763456 w 8724351"/>
                <a:gd name="connsiteY27-5538" fmla="*/ 4479010 h 5673527"/>
                <a:gd name="connsiteX28-5539" fmla="*/ 7840947 w 8724351"/>
                <a:gd name="connsiteY28-5540" fmla="*/ 4370522 h 5673527"/>
                <a:gd name="connsiteX29-5541" fmla="*/ 8104418 w 8724351"/>
                <a:gd name="connsiteY29-5542" fmla="*/ 4386020 h 5673527"/>
                <a:gd name="connsiteX30-5543" fmla="*/ 8274900 w 8724351"/>
                <a:gd name="connsiteY30-5544" fmla="*/ 4386020 h 5673527"/>
                <a:gd name="connsiteX31-5545" fmla="*/ 8724351 w 8724351"/>
                <a:gd name="connsiteY31-5546" fmla="*/ 4014061 h 5673527"/>
                <a:gd name="connsiteX32-5547" fmla="*/ 8305896 w 8724351"/>
                <a:gd name="connsiteY32-5548" fmla="*/ 3487118 h 5673527"/>
                <a:gd name="connsiteX33-5549" fmla="*/ 8724351 w 8724351"/>
                <a:gd name="connsiteY33-5550" fmla="*/ 3177152 h 5673527"/>
                <a:gd name="connsiteX34-5551" fmla="*/ 8414385 w 8724351"/>
                <a:gd name="connsiteY34-5552" fmla="*/ 2743200 h 5673527"/>
                <a:gd name="connsiteX35-5553" fmla="*/ 8414385 w 8724351"/>
                <a:gd name="connsiteY35-5554" fmla="*/ 1673817 h 5673527"/>
                <a:gd name="connsiteX36-5555" fmla="*/ 7949435 w 8724351"/>
                <a:gd name="connsiteY36-5556" fmla="*/ 1162372 h 5673527"/>
                <a:gd name="connsiteX37-5557" fmla="*/ 7391496 w 8724351"/>
                <a:gd name="connsiteY37-5558" fmla="*/ 1363850 h 5673527"/>
                <a:gd name="connsiteX38-5559" fmla="*/ 7019537 w 8724351"/>
                <a:gd name="connsiteY38-5560" fmla="*/ 1053884 h 5673527"/>
                <a:gd name="connsiteX39-5561" fmla="*/ 6849056 w 8724351"/>
                <a:gd name="connsiteY39-5562" fmla="*/ 1255362 h 5673527"/>
                <a:gd name="connsiteX40-5563" fmla="*/ 5841666 w 8724351"/>
                <a:gd name="connsiteY40-5564" fmla="*/ 1255362 h 5673527"/>
                <a:gd name="connsiteX41-5565" fmla="*/ 5671185 w 8724351"/>
                <a:gd name="connsiteY41-5566" fmla="*/ 1084881 h 5673527"/>
                <a:gd name="connsiteX42-5567" fmla="*/ 5857164 w 8724351"/>
                <a:gd name="connsiteY42-5568" fmla="*/ 511444 h 5673527"/>
                <a:gd name="connsiteX43-5569" fmla="*/ 5330222 w 8724351"/>
                <a:gd name="connsiteY43-5570" fmla="*/ 61993 h 5673527"/>
                <a:gd name="connsiteX44-5571" fmla="*/ 4524310 w 8724351"/>
                <a:gd name="connsiteY44-5572" fmla="*/ 0 h 5673527"/>
                <a:gd name="connsiteX45-5573" fmla="*/ 4245340 w 8724351"/>
                <a:gd name="connsiteY45-5574" fmla="*/ 371959 h 5673527"/>
                <a:gd name="connsiteX46-5575" fmla="*/ 3602315 w 8724351"/>
                <a:gd name="connsiteY46-5576" fmla="*/ 101714 h 5673527"/>
                <a:gd name="connsiteX47-5577" fmla="*/ 2930548 w 8724351"/>
                <a:gd name="connsiteY47-5578" fmla="*/ 329367 h 5673527"/>
                <a:gd name="connsiteX48-5579" fmla="*/ 2974479 w 8724351"/>
                <a:gd name="connsiteY48-5580" fmla="*/ 439291 h 5673527"/>
                <a:gd name="connsiteX49-5581" fmla="*/ 2439942 w 8724351"/>
                <a:gd name="connsiteY49-5582" fmla="*/ 404392 h 5673527"/>
                <a:gd name="connsiteX50-5583" fmla="*/ 2318519 w 8724351"/>
                <a:gd name="connsiteY50-5584" fmla="*/ 914400 h 5673527"/>
                <a:gd name="connsiteX51-5585" fmla="*/ 2227997 w 8724351"/>
                <a:gd name="connsiteY51-5586" fmla="*/ 1541316 h 5673527"/>
                <a:gd name="connsiteX52-5587" fmla="*/ 1574810 w 8724351"/>
                <a:gd name="connsiteY52-5588" fmla="*/ 1226013 h 5673527"/>
                <a:gd name="connsiteX53-5589" fmla="*/ 1271313 w 8724351"/>
                <a:gd name="connsiteY53-5590" fmla="*/ 1633999 h 5673527"/>
                <a:gd name="connsiteX54-5591" fmla="*/ 641009 w 8724351"/>
                <a:gd name="connsiteY54-5592" fmla="*/ 1666432 h 5673527"/>
                <a:gd name="connsiteX0-5593" fmla="*/ 641009 w 8724351"/>
                <a:gd name="connsiteY0-5594" fmla="*/ 1666432 h 4959457"/>
                <a:gd name="connsiteX1-5595" fmla="*/ 334124 w 8724351"/>
                <a:gd name="connsiteY1-5596" fmla="*/ 1985333 h 4959457"/>
                <a:gd name="connsiteX2-5597" fmla="*/ 16561 w 8724351"/>
                <a:gd name="connsiteY2-5598" fmla="*/ 2653194 h 4959457"/>
                <a:gd name="connsiteX3-5599" fmla="*/ 159949 w 8724351"/>
                <a:gd name="connsiteY3-5600" fmla="*/ 2877250 h 4959457"/>
                <a:gd name="connsiteX4-5601" fmla="*/ 0 w 8724351"/>
                <a:gd name="connsiteY4-5602" fmla="*/ 3229243 h 4959457"/>
                <a:gd name="connsiteX5-5603" fmla="*/ 252422 w 8724351"/>
                <a:gd name="connsiteY5-5604" fmla="*/ 3819567 h 4959457"/>
                <a:gd name="connsiteX6-5605" fmla="*/ 900997 w 8724351"/>
                <a:gd name="connsiteY6-5606" fmla="*/ 4680086 h 4959457"/>
                <a:gd name="connsiteX7-5607" fmla="*/ 1639788 w 8724351"/>
                <a:gd name="connsiteY7-5608" fmla="*/ 4527974 h 4959457"/>
                <a:gd name="connsiteX8-5609" fmla="*/ 2113865 w 8724351"/>
                <a:gd name="connsiteY8-5610" fmla="*/ 4567082 h 4959457"/>
                <a:gd name="connsiteX9-5611" fmla="*/ 1812107 w 8724351"/>
                <a:gd name="connsiteY9-5612" fmla="*/ 4959457 h 4959457"/>
                <a:gd name="connsiteX10-5613" fmla="*/ 2602520 w 8724351"/>
                <a:gd name="connsiteY10-5614" fmla="*/ 4804474 h 4959457"/>
                <a:gd name="connsiteX11-5615" fmla="*/ 2602520 w 8724351"/>
                <a:gd name="connsiteY11-5616" fmla="*/ 3549111 h 4959457"/>
                <a:gd name="connsiteX12-5617" fmla="*/ 3036473 w 8724351"/>
                <a:gd name="connsiteY12-5618" fmla="*/ 3936569 h 4959457"/>
                <a:gd name="connsiteX13-5619" fmla="*/ 3439429 w 8724351"/>
                <a:gd name="connsiteY13-5620" fmla="*/ 3487118 h 4959457"/>
                <a:gd name="connsiteX14-5621" fmla="*/ 3594412 w 8724351"/>
                <a:gd name="connsiteY14-5622" fmla="*/ 3688596 h 4959457"/>
                <a:gd name="connsiteX15-5623" fmla="*/ 4229842 w 8724351"/>
                <a:gd name="connsiteY15-5624" fmla="*/ 3549111 h 4959457"/>
                <a:gd name="connsiteX16-5625" fmla="*/ 4369327 w 8724351"/>
                <a:gd name="connsiteY16-5626" fmla="*/ 3688596 h 4959457"/>
                <a:gd name="connsiteX17-5627" fmla="*/ 4167849 w 8724351"/>
                <a:gd name="connsiteY17-5628" fmla="*/ 4324027 h 4959457"/>
                <a:gd name="connsiteX18-5629" fmla="*/ 4508812 w 8724351"/>
                <a:gd name="connsiteY18-5630" fmla="*/ 4541003 h 4959457"/>
                <a:gd name="connsiteX19-5631" fmla="*/ 4694791 w 8724351"/>
                <a:gd name="connsiteY19-5632" fmla="*/ 4417017 h 4959457"/>
                <a:gd name="connsiteX20-5633" fmla="*/ 5113246 w 8724351"/>
                <a:gd name="connsiteY20-5634" fmla="*/ 4494508 h 4959457"/>
                <a:gd name="connsiteX21-5635" fmla="*/ 5547198 w 8724351"/>
                <a:gd name="connsiteY21-5636" fmla="*/ 4355023 h 4959457"/>
                <a:gd name="connsiteX22-5637" fmla="*/ 5903659 w 8724351"/>
                <a:gd name="connsiteY22-5638" fmla="*/ 4463511 h 4959457"/>
                <a:gd name="connsiteX23-5639" fmla="*/ 6446100 w 8724351"/>
                <a:gd name="connsiteY23-5640" fmla="*/ 4386020 h 4959457"/>
                <a:gd name="connsiteX24-5641" fmla="*/ 6740568 w 8724351"/>
                <a:gd name="connsiteY24-5642" fmla="*/ 4432515 h 4959457"/>
                <a:gd name="connsiteX25-5643" fmla="*/ 6926547 w 8724351"/>
                <a:gd name="connsiteY25-5644" fmla="*/ 4277532 h 4959457"/>
                <a:gd name="connsiteX26-5645" fmla="*/ 7112527 w 8724351"/>
                <a:gd name="connsiteY26-5646" fmla="*/ 4494508 h 4959457"/>
                <a:gd name="connsiteX27-5647" fmla="*/ 7763456 w 8724351"/>
                <a:gd name="connsiteY27-5648" fmla="*/ 4479010 h 4959457"/>
                <a:gd name="connsiteX28-5649" fmla="*/ 7840947 w 8724351"/>
                <a:gd name="connsiteY28-5650" fmla="*/ 4370522 h 4959457"/>
                <a:gd name="connsiteX29-5651" fmla="*/ 8104418 w 8724351"/>
                <a:gd name="connsiteY29-5652" fmla="*/ 4386020 h 4959457"/>
                <a:gd name="connsiteX30-5653" fmla="*/ 8274900 w 8724351"/>
                <a:gd name="connsiteY30-5654" fmla="*/ 4386020 h 4959457"/>
                <a:gd name="connsiteX31-5655" fmla="*/ 8724351 w 8724351"/>
                <a:gd name="connsiteY31-5656" fmla="*/ 4014061 h 4959457"/>
                <a:gd name="connsiteX32-5657" fmla="*/ 8305896 w 8724351"/>
                <a:gd name="connsiteY32-5658" fmla="*/ 3487118 h 4959457"/>
                <a:gd name="connsiteX33-5659" fmla="*/ 8724351 w 8724351"/>
                <a:gd name="connsiteY33-5660" fmla="*/ 3177152 h 4959457"/>
                <a:gd name="connsiteX34-5661" fmla="*/ 8414385 w 8724351"/>
                <a:gd name="connsiteY34-5662" fmla="*/ 2743200 h 4959457"/>
                <a:gd name="connsiteX35-5663" fmla="*/ 8414385 w 8724351"/>
                <a:gd name="connsiteY35-5664" fmla="*/ 1673817 h 4959457"/>
                <a:gd name="connsiteX36-5665" fmla="*/ 7949435 w 8724351"/>
                <a:gd name="connsiteY36-5666" fmla="*/ 1162372 h 4959457"/>
                <a:gd name="connsiteX37-5667" fmla="*/ 7391496 w 8724351"/>
                <a:gd name="connsiteY37-5668" fmla="*/ 1363850 h 4959457"/>
                <a:gd name="connsiteX38-5669" fmla="*/ 7019537 w 8724351"/>
                <a:gd name="connsiteY38-5670" fmla="*/ 1053884 h 4959457"/>
                <a:gd name="connsiteX39-5671" fmla="*/ 6849056 w 8724351"/>
                <a:gd name="connsiteY39-5672" fmla="*/ 1255362 h 4959457"/>
                <a:gd name="connsiteX40-5673" fmla="*/ 5841666 w 8724351"/>
                <a:gd name="connsiteY40-5674" fmla="*/ 1255362 h 4959457"/>
                <a:gd name="connsiteX41-5675" fmla="*/ 5671185 w 8724351"/>
                <a:gd name="connsiteY41-5676" fmla="*/ 1084881 h 4959457"/>
                <a:gd name="connsiteX42-5677" fmla="*/ 5857164 w 8724351"/>
                <a:gd name="connsiteY42-5678" fmla="*/ 511444 h 4959457"/>
                <a:gd name="connsiteX43-5679" fmla="*/ 5330222 w 8724351"/>
                <a:gd name="connsiteY43-5680" fmla="*/ 61993 h 4959457"/>
                <a:gd name="connsiteX44-5681" fmla="*/ 4524310 w 8724351"/>
                <a:gd name="connsiteY44-5682" fmla="*/ 0 h 4959457"/>
                <a:gd name="connsiteX45-5683" fmla="*/ 4245340 w 8724351"/>
                <a:gd name="connsiteY45-5684" fmla="*/ 371959 h 4959457"/>
                <a:gd name="connsiteX46-5685" fmla="*/ 3602315 w 8724351"/>
                <a:gd name="connsiteY46-5686" fmla="*/ 101714 h 4959457"/>
                <a:gd name="connsiteX47-5687" fmla="*/ 2930548 w 8724351"/>
                <a:gd name="connsiteY47-5688" fmla="*/ 329367 h 4959457"/>
                <a:gd name="connsiteX48-5689" fmla="*/ 2974479 w 8724351"/>
                <a:gd name="connsiteY48-5690" fmla="*/ 439291 h 4959457"/>
                <a:gd name="connsiteX49-5691" fmla="*/ 2439942 w 8724351"/>
                <a:gd name="connsiteY49-5692" fmla="*/ 404392 h 4959457"/>
                <a:gd name="connsiteX50-5693" fmla="*/ 2318519 w 8724351"/>
                <a:gd name="connsiteY50-5694" fmla="*/ 914400 h 4959457"/>
                <a:gd name="connsiteX51-5695" fmla="*/ 2227997 w 8724351"/>
                <a:gd name="connsiteY51-5696" fmla="*/ 1541316 h 4959457"/>
                <a:gd name="connsiteX52-5697" fmla="*/ 1574810 w 8724351"/>
                <a:gd name="connsiteY52-5698" fmla="*/ 1226013 h 4959457"/>
                <a:gd name="connsiteX53-5699" fmla="*/ 1271313 w 8724351"/>
                <a:gd name="connsiteY53-5700" fmla="*/ 1633999 h 4959457"/>
                <a:gd name="connsiteX54-5701" fmla="*/ 641009 w 8724351"/>
                <a:gd name="connsiteY54-5702" fmla="*/ 1666432 h 4959457"/>
                <a:gd name="connsiteX0-5703" fmla="*/ 641009 w 8724351"/>
                <a:gd name="connsiteY0-5704" fmla="*/ 1666432 h 4959457"/>
                <a:gd name="connsiteX1-5705" fmla="*/ 334124 w 8724351"/>
                <a:gd name="connsiteY1-5706" fmla="*/ 1985333 h 4959457"/>
                <a:gd name="connsiteX2-5707" fmla="*/ 16561 w 8724351"/>
                <a:gd name="connsiteY2-5708" fmla="*/ 2653194 h 4959457"/>
                <a:gd name="connsiteX3-5709" fmla="*/ 159949 w 8724351"/>
                <a:gd name="connsiteY3-5710" fmla="*/ 2877250 h 4959457"/>
                <a:gd name="connsiteX4-5711" fmla="*/ 0 w 8724351"/>
                <a:gd name="connsiteY4-5712" fmla="*/ 3229243 h 4959457"/>
                <a:gd name="connsiteX5-5713" fmla="*/ 252422 w 8724351"/>
                <a:gd name="connsiteY5-5714" fmla="*/ 3819567 h 4959457"/>
                <a:gd name="connsiteX6-5715" fmla="*/ 900997 w 8724351"/>
                <a:gd name="connsiteY6-5716" fmla="*/ 4680086 h 4959457"/>
                <a:gd name="connsiteX7-5717" fmla="*/ 1639788 w 8724351"/>
                <a:gd name="connsiteY7-5718" fmla="*/ 4527974 h 4959457"/>
                <a:gd name="connsiteX8-5719" fmla="*/ 2487470 w 8724351"/>
                <a:gd name="connsiteY8-5720" fmla="*/ 4480866 h 4959457"/>
                <a:gd name="connsiteX9-5721" fmla="*/ 1812107 w 8724351"/>
                <a:gd name="connsiteY9-5722" fmla="*/ 4959457 h 4959457"/>
                <a:gd name="connsiteX10-5723" fmla="*/ 2602520 w 8724351"/>
                <a:gd name="connsiteY10-5724" fmla="*/ 4804474 h 4959457"/>
                <a:gd name="connsiteX11-5725" fmla="*/ 2602520 w 8724351"/>
                <a:gd name="connsiteY11-5726" fmla="*/ 3549111 h 4959457"/>
                <a:gd name="connsiteX12-5727" fmla="*/ 3036473 w 8724351"/>
                <a:gd name="connsiteY12-5728" fmla="*/ 3936569 h 4959457"/>
                <a:gd name="connsiteX13-5729" fmla="*/ 3439429 w 8724351"/>
                <a:gd name="connsiteY13-5730" fmla="*/ 3487118 h 4959457"/>
                <a:gd name="connsiteX14-5731" fmla="*/ 3594412 w 8724351"/>
                <a:gd name="connsiteY14-5732" fmla="*/ 3688596 h 4959457"/>
                <a:gd name="connsiteX15-5733" fmla="*/ 4229842 w 8724351"/>
                <a:gd name="connsiteY15-5734" fmla="*/ 3549111 h 4959457"/>
                <a:gd name="connsiteX16-5735" fmla="*/ 4369327 w 8724351"/>
                <a:gd name="connsiteY16-5736" fmla="*/ 3688596 h 4959457"/>
                <a:gd name="connsiteX17-5737" fmla="*/ 4167849 w 8724351"/>
                <a:gd name="connsiteY17-5738" fmla="*/ 4324027 h 4959457"/>
                <a:gd name="connsiteX18-5739" fmla="*/ 4508812 w 8724351"/>
                <a:gd name="connsiteY18-5740" fmla="*/ 4541003 h 4959457"/>
                <a:gd name="connsiteX19-5741" fmla="*/ 4694791 w 8724351"/>
                <a:gd name="connsiteY19-5742" fmla="*/ 4417017 h 4959457"/>
                <a:gd name="connsiteX20-5743" fmla="*/ 5113246 w 8724351"/>
                <a:gd name="connsiteY20-5744" fmla="*/ 4494508 h 4959457"/>
                <a:gd name="connsiteX21-5745" fmla="*/ 5547198 w 8724351"/>
                <a:gd name="connsiteY21-5746" fmla="*/ 4355023 h 4959457"/>
                <a:gd name="connsiteX22-5747" fmla="*/ 5903659 w 8724351"/>
                <a:gd name="connsiteY22-5748" fmla="*/ 4463511 h 4959457"/>
                <a:gd name="connsiteX23-5749" fmla="*/ 6446100 w 8724351"/>
                <a:gd name="connsiteY23-5750" fmla="*/ 4386020 h 4959457"/>
                <a:gd name="connsiteX24-5751" fmla="*/ 6740568 w 8724351"/>
                <a:gd name="connsiteY24-5752" fmla="*/ 4432515 h 4959457"/>
                <a:gd name="connsiteX25-5753" fmla="*/ 6926547 w 8724351"/>
                <a:gd name="connsiteY25-5754" fmla="*/ 4277532 h 4959457"/>
                <a:gd name="connsiteX26-5755" fmla="*/ 7112527 w 8724351"/>
                <a:gd name="connsiteY26-5756" fmla="*/ 4494508 h 4959457"/>
                <a:gd name="connsiteX27-5757" fmla="*/ 7763456 w 8724351"/>
                <a:gd name="connsiteY27-5758" fmla="*/ 4479010 h 4959457"/>
                <a:gd name="connsiteX28-5759" fmla="*/ 7840947 w 8724351"/>
                <a:gd name="connsiteY28-5760" fmla="*/ 4370522 h 4959457"/>
                <a:gd name="connsiteX29-5761" fmla="*/ 8104418 w 8724351"/>
                <a:gd name="connsiteY29-5762" fmla="*/ 4386020 h 4959457"/>
                <a:gd name="connsiteX30-5763" fmla="*/ 8274900 w 8724351"/>
                <a:gd name="connsiteY30-5764" fmla="*/ 4386020 h 4959457"/>
                <a:gd name="connsiteX31-5765" fmla="*/ 8724351 w 8724351"/>
                <a:gd name="connsiteY31-5766" fmla="*/ 4014061 h 4959457"/>
                <a:gd name="connsiteX32-5767" fmla="*/ 8305896 w 8724351"/>
                <a:gd name="connsiteY32-5768" fmla="*/ 3487118 h 4959457"/>
                <a:gd name="connsiteX33-5769" fmla="*/ 8724351 w 8724351"/>
                <a:gd name="connsiteY33-5770" fmla="*/ 3177152 h 4959457"/>
                <a:gd name="connsiteX34-5771" fmla="*/ 8414385 w 8724351"/>
                <a:gd name="connsiteY34-5772" fmla="*/ 2743200 h 4959457"/>
                <a:gd name="connsiteX35-5773" fmla="*/ 8414385 w 8724351"/>
                <a:gd name="connsiteY35-5774" fmla="*/ 1673817 h 4959457"/>
                <a:gd name="connsiteX36-5775" fmla="*/ 7949435 w 8724351"/>
                <a:gd name="connsiteY36-5776" fmla="*/ 1162372 h 4959457"/>
                <a:gd name="connsiteX37-5777" fmla="*/ 7391496 w 8724351"/>
                <a:gd name="connsiteY37-5778" fmla="*/ 1363850 h 4959457"/>
                <a:gd name="connsiteX38-5779" fmla="*/ 7019537 w 8724351"/>
                <a:gd name="connsiteY38-5780" fmla="*/ 1053884 h 4959457"/>
                <a:gd name="connsiteX39-5781" fmla="*/ 6849056 w 8724351"/>
                <a:gd name="connsiteY39-5782" fmla="*/ 1255362 h 4959457"/>
                <a:gd name="connsiteX40-5783" fmla="*/ 5841666 w 8724351"/>
                <a:gd name="connsiteY40-5784" fmla="*/ 1255362 h 4959457"/>
                <a:gd name="connsiteX41-5785" fmla="*/ 5671185 w 8724351"/>
                <a:gd name="connsiteY41-5786" fmla="*/ 1084881 h 4959457"/>
                <a:gd name="connsiteX42-5787" fmla="*/ 5857164 w 8724351"/>
                <a:gd name="connsiteY42-5788" fmla="*/ 511444 h 4959457"/>
                <a:gd name="connsiteX43-5789" fmla="*/ 5330222 w 8724351"/>
                <a:gd name="connsiteY43-5790" fmla="*/ 61993 h 4959457"/>
                <a:gd name="connsiteX44-5791" fmla="*/ 4524310 w 8724351"/>
                <a:gd name="connsiteY44-5792" fmla="*/ 0 h 4959457"/>
                <a:gd name="connsiteX45-5793" fmla="*/ 4245340 w 8724351"/>
                <a:gd name="connsiteY45-5794" fmla="*/ 371959 h 4959457"/>
                <a:gd name="connsiteX46-5795" fmla="*/ 3602315 w 8724351"/>
                <a:gd name="connsiteY46-5796" fmla="*/ 101714 h 4959457"/>
                <a:gd name="connsiteX47-5797" fmla="*/ 2930548 w 8724351"/>
                <a:gd name="connsiteY47-5798" fmla="*/ 329367 h 4959457"/>
                <a:gd name="connsiteX48-5799" fmla="*/ 2974479 w 8724351"/>
                <a:gd name="connsiteY48-5800" fmla="*/ 439291 h 4959457"/>
                <a:gd name="connsiteX49-5801" fmla="*/ 2439942 w 8724351"/>
                <a:gd name="connsiteY49-5802" fmla="*/ 404392 h 4959457"/>
                <a:gd name="connsiteX50-5803" fmla="*/ 2318519 w 8724351"/>
                <a:gd name="connsiteY50-5804" fmla="*/ 914400 h 4959457"/>
                <a:gd name="connsiteX51-5805" fmla="*/ 2227997 w 8724351"/>
                <a:gd name="connsiteY51-5806" fmla="*/ 1541316 h 4959457"/>
                <a:gd name="connsiteX52-5807" fmla="*/ 1574810 w 8724351"/>
                <a:gd name="connsiteY52-5808" fmla="*/ 1226013 h 4959457"/>
                <a:gd name="connsiteX53-5809" fmla="*/ 1271313 w 8724351"/>
                <a:gd name="connsiteY53-5810" fmla="*/ 1633999 h 4959457"/>
                <a:gd name="connsiteX54-5811" fmla="*/ 641009 w 8724351"/>
                <a:gd name="connsiteY54-5812" fmla="*/ 1666432 h 4959457"/>
                <a:gd name="connsiteX0-5813" fmla="*/ 641009 w 8724351"/>
                <a:gd name="connsiteY0-5814" fmla="*/ 1666432 h 5954028"/>
                <a:gd name="connsiteX1-5815" fmla="*/ 334124 w 8724351"/>
                <a:gd name="connsiteY1-5816" fmla="*/ 1985333 h 5954028"/>
                <a:gd name="connsiteX2-5817" fmla="*/ 16561 w 8724351"/>
                <a:gd name="connsiteY2-5818" fmla="*/ 2653194 h 5954028"/>
                <a:gd name="connsiteX3-5819" fmla="*/ 159949 w 8724351"/>
                <a:gd name="connsiteY3-5820" fmla="*/ 2877250 h 5954028"/>
                <a:gd name="connsiteX4-5821" fmla="*/ 0 w 8724351"/>
                <a:gd name="connsiteY4-5822" fmla="*/ 3229243 h 5954028"/>
                <a:gd name="connsiteX5-5823" fmla="*/ 252422 w 8724351"/>
                <a:gd name="connsiteY5-5824" fmla="*/ 3819567 h 5954028"/>
                <a:gd name="connsiteX6-5825" fmla="*/ 900997 w 8724351"/>
                <a:gd name="connsiteY6-5826" fmla="*/ 4680086 h 5954028"/>
                <a:gd name="connsiteX7-5827" fmla="*/ 1639788 w 8724351"/>
                <a:gd name="connsiteY7-5828" fmla="*/ 4527974 h 5954028"/>
                <a:gd name="connsiteX8-5829" fmla="*/ 2487470 w 8724351"/>
                <a:gd name="connsiteY8-5830" fmla="*/ 4480866 h 5954028"/>
                <a:gd name="connsiteX9-5831" fmla="*/ 1812107 w 8724351"/>
                <a:gd name="connsiteY9-5832" fmla="*/ 4959457 h 5954028"/>
                <a:gd name="connsiteX10-5833" fmla="*/ 3867029 w 8724351"/>
                <a:gd name="connsiteY10-5834" fmla="*/ 5954028 h 5954028"/>
                <a:gd name="connsiteX11-5835" fmla="*/ 2602520 w 8724351"/>
                <a:gd name="connsiteY11-5836" fmla="*/ 3549111 h 5954028"/>
                <a:gd name="connsiteX12-5837" fmla="*/ 3036473 w 8724351"/>
                <a:gd name="connsiteY12-5838" fmla="*/ 3936569 h 5954028"/>
                <a:gd name="connsiteX13-5839" fmla="*/ 3439429 w 8724351"/>
                <a:gd name="connsiteY13-5840" fmla="*/ 3487118 h 5954028"/>
                <a:gd name="connsiteX14-5841" fmla="*/ 3594412 w 8724351"/>
                <a:gd name="connsiteY14-5842" fmla="*/ 3688596 h 5954028"/>
                <a:gd name="connsiteX15-5843" fmla="*/ 4229842 w 8724351"/>
                <a:gd name="connsiteY15-5844" fmla="*/ 3549111 h 5954028"/>
                <a:gd name="connsiteX16-5845" fmla="*/ 4369327 w 8724351"/>
                <a:gd name="connsiteY16-5846" fmla="*/ 3688596 h 5954028"/>
                <a:gd name="connsiteX17-5847" fmla="*/ 4167849 w 8724351"/>
                <a:gd name="connsiteY17-5848" fmla="*/ 4324027 h 5954028"/>
                <a:gd name="connsiteX18-5849" fmla="*/ 4508812 w 8724351"/>
                <a:gd name="connsiteY18-5850" fmla="*/ 4541003 h 5954028"/>
                <a:gd name="connsiteX19-5851" fmla="*/ 4694791 w 8724351"/>
                <a:gd name="connsiteY19-5852" fmla="*/ 4417017 h 5954028"/>
                <a:gd name="connsiteX20-5853" fmla="*/ 5113246 w 8724351"/>
                <a:gd name="connsiteY20-5854" fmla="*/ 4494508 h 5954028"/>
                <a:gd name="connsiteX21-5855" fmla="*/ 5547198 w 8724351"/>
                <a:gd name="connsiteY21-5856" fmla="*/ 4355023 h 5954028"/>
                <a:gd name="connsiteX22-5857" fmla="*/ 5903659 w 8724351"/>
                <a:gd name="connsiteY22-5858" fmla="*/ 4463511 h 5954028"/>
                <a:gd name="connsiteX23-5859" fmla="*/ 6446100 w 8724351"/>
                <a:gd name="connsiteY23-5860" fmla="*/ 4386020 h 5954028"/>
                <a:gd name="connsiteX24-5861" fmla="*/ 6740568 w 8724351"/>
                <a:gd name="connsiteY24-5862" fmla="*/ 4432515 h 5954028"/>
                <a:gd name="connsiteX25-5863" fmla="*/ 6926547 w 8724351"/>
                <a:gd name="connsiteY25-5864" fmla="*/ 4277532 h 5954028"/>
                <a:gd name="connsiteX26-5865" fmla="*/ 7112527 w 8724351"/>
                <a:gd name="connsiteY26-5866" fmla="*/ 4494508 h 5954028"/>
                <a:gd name="connsiteX27-5867" fmla="*/ 7763456 w 8724351"/>
                <a:gd name="connsiteY27-5868" fmla="*/ 4479010 h 5954028"/>
                <a:gd name="connsiteX28-5869" fmla="*/ 7840947 w 8724351"/>
                <a:gd name="connsiteY28-5870" fmla="*/ 4370522 h 5954028"/>
                <a:gd name="connsiteX29-5871" fmla="*/ 8104418 w 8724351"/>
                <a:gd name="connsiteY29-5872" fmla="*/ 4386020 h 5954028"/>
                <a:gd name="connsiteX30-5873" fmla="*/ 8274900 w 8724351"/>
                <a:gd name="connsiteY30-5874" fmla="*/ 4386020 h 5954028"/>
                <a:gd name="connsiteX31-5875" fmla="*/ 8724351 w 8724351"/>
                <a:gd name="connsiteY31-5876" fmla="*/ 4014061 h 5954028"/>
                <a:gd name="connsiteX32-5877" fmla="*/ 8305896 w 8724351"/>
                <a:gd name="connsiteY32-5878" fmla="*/ 3487118 h 5954028"/>
                <a:gd name="connsiteX33-5879" fmla="*/ 8724351 w 8724351"/>
                <a:gd name="connsiteY33-5880" fmla="*/ 3177152 h 5954028"/>
                <a:gd name="connsiteX34-5881" fmla="*/ 8414385 w 8724351"/>
                <a:gd name="connsiteY34-5882" fmla="*/ 2743200 h 5954028"/>
                <a:gd name="connsiteX35-5883" fmla="*/ 8414385 w 8724351"/>
                <a:gd name="connsiteY35-5884" fmla="*/ 1673817 h 5954028"/>
                <a:gd name="connsiteX36-5885" fmla="*/ 7949435 w 8724351"/>
                <a:gd name="connsiteY36-5886" fmla="*/ 1162372 h 5954028"/>
                <a:gd name="connsiteX37-5887" fmla="*/ 7391496 w 8724351"/>
                <a:gd name="connsiteY37-5888" fmla="*/ 1363850 h 5954028"/>
                <a:gd name="connsiteX38-5889" fmla="*/ 7019537 w 8724351"/>
                <a:gd name="connsiteY38-5890" fmla="*/ 1053884 h 5954028"/>
                <a:gd name="connsiteX39-5891" fmla="*/ 6849056 w 8724351"/>
                <a:gd name="connsiteY39-5892" fmla="*/ 1255362 h 5954028"/>
                <a:gd name="connsiteX40-5893" fmla="*/ 5841666 w 8724351"/>
                <a:gd name="connsiteY40-5894" fmla="*/ 1255362 h 5954028"/>
                <a:gd name="connsiteX41-5895" fmla="*/ 5671185 w 8724351"/>
                <a:gd name="connsiteY41-5896" fmla="*/ 1084881 h 5954028"/>
                <a:gd name="connsiteX42-5897" fmla="*/ 5857164 w 8724351"/>
                <a:gd name="connsiteY42-5898" fmla="*/ 511444 h 5954028"/>
                <a:gd name="connsiteX43-5899" fmla="*/ 5330222 w 8724351"/>
                <a:gd name="connsiteY43-5900" fmla="*/ 61993 h 5954028"/>
                <a:gd name="connsiteX44-5901" fmla="*/ 4524310 w 8724351"/>
                <a:gd name="connsiteY44-5902" fmla="*/ 0 h 5954028"/>
                <a:gd name="connsiteX45-5903" fmla="*/ 4245340 w 8724351"/>
                <a:gd name="connsiteY45-5904" fmla="*/ 371959 h 5954028"/>
                <a:gd name="connsiteX46-5905" fmla="*/ 3602315 w 8724351"/>
                <a:gd name="connsiteY46-5906" fmla="*/ 101714 h 5954028"/>
                <a:gd name="connsiteX47-5907" fmla="*/ 2930548 w 8724351"/>
                <a:gd name="connsiteY47-5908" fmla="*/ 329367 h 5954028"/>
                <a:gd name="connsiteX48-5909" fmla="*/ 2974479 w 8724351"/>
                <a:gd name="connsiteY48-5910" fmla="*/ 439291 h 5954028"/>
                <a:gd name="connsiteX49-5911" fmla="*/ 2439942 w 8724351"/>
                <a:gd name="connsiteY49-5912" fmla="*/ 404392 h 5954028"/>
                <a:gd name="connsiteX50-5913" fmla="*/ 2318519 w 8724351"/>
                <a:gd name="connsiteY50-5914" fmla="*/ 914400 h 5954028"/>
                <a:gd name="connsiteX51-5915" fmla="*/ 2227997 w 8724351"/>
                <a:gd name="connsiteY51-5916" fmla="*/ 1541316 h 5954028"/>
                <a:gd name="connsiteX52-5917" fmla="*/ 1574810 w 8724351"/>
                <a:gd name="connsiteY52-5918" fmla="*/ 1226013 h 5954028"/>
                <a:gd name="connsiteX53-5919" fmla="*/ 1271313 w 8724351"/>
                <a:gd name="connsiteY53-5920" fmla="*/ 1633999 h 5954028"/>
                <a:gd name="connsiteX54-5921" fmla="*/ 641009 w 8724351"/>
                <a:gd name="connsiteY54-5922" fmla="*/ 1666432 h 5954028"/>
                <a:gd name="connsiteX0-5923" fmla="*/ 641009 w 8724351"/>
                <a:gd name="connsiteY0-5924" fmla="*/ 1666432 h 5954028"/>
                <a:gd name="connsiteX1-5925" fmla="*/ 334124 w 8724351"/>
                <a:gd name="connsiteY1-5926" fmla="*/ 1985333 h 5954028"/>
                <a:gd name="connsiteX2-5927" fmla="*/ 16561 w 8724351"/>
                <a:gd name="connsiteY2-5928" fmla="*/ 2653194 h 5954028"/>
                <a:gd name="connsiteX3-5929" fmla="*/ 159949 w 8724351"/>
                <a:gd name="connsiteY3-5930" fmla="*/ 2877250 h 5954028"/>
                <a:gd name="connsiteX4-5931" fmla="*/ 0 w 8724351"/>
                <a:gd name="connsiteY4-5932" fmla="*/ 3229243 h 5954028"/>
                <a:gd name="connsiteX5-5933" fmla="*/ 252422 w 8724351"/>
                <a:gd name="connsiteY5-5934" fmla="*/ 3819567 h 5954028"/>
                <a:gd name="connsiteX6-5935" fmla="*/ 900997 w 8724351"/>
                <a:gd name="connsiteY6-5936" fmla="*/ 4680086 h 5954028"/>
                <a:gd name="connsiteX7-5937" fmla="*/ 1639788 w 8724351"/>
                <a:gd name="connsiteY7-5938" fmla="*/ 4527974 h 5954028"/>
                <a:gd name="connsiteX8-5939" fmla="*/ 2487470 w 8724351"/>
                <a:gd name="connsiteY8-5940" fmla="*/ 4480866 h 5954028"/>
                <a:gd name="connsiteX9-5941" fmla="*/ 2156973 w 8724351"/>
                <a:gd name="connsiteY9-5942" fmla="*/ 5074413 h 5954028"/>
                <a:gd name="connsiteX10-5943" fmla="*/ 3867029 w 8724351"/>
                <a:gd name="connsiteY10-5944" fmla="*/ 5954028 h 5954028"/>
                <a:gd name="connsiteX11-5945" fmla="*/ 2602520 w 8724351"/>
                <a:gd name="connsiteY11-5946" fmla="*/ 3549111 h 5954028"/>
                <a:gd name="connsiteX12-5947" fmla="*/ 3036473 w 8724351"/>
                <a:gd name="connsiteY12-5948" fmla="*/ 3936569 h 5954028"/>
                <a:gd name="connsiteX13-5949" fmla="*/ 3439429 w 8724351"/>
                <a:gd name="connsiteY13-5950" fmla="*/ 3487118 h 5954028"/>
                <a:gd name="connsiteX14-5951" fmla="*/ 3594412 w 8724351"/>
                <a:gd name="connsiteY14-5952" fmla="*/ 3688596 h 5954028"/>
                <a:gd name="connsiteX15-5953" fmla="*/ 4229842 w 8724351"/>
                <a:gd name="connsiteY15-5954" fmla="*/ 3549111 h 5954028"/>
                <a:gd name="connsiteX16-5955" fmla="*/ 4369327 w 8724351"/>
                <a:gd name="connsiteY16-5956" fmla="*/ 3688596 h 5954028"/>
                <a:gd name="connsiteX17-5957" fmla="*/ 4167849 w 8724351"/>
                <a:gd name="connsiteY17-5958" fmla="*/ 4324027 h 5954028"/>
                <a:gd name="connsiteX18-5959" fmla="*/ 4508812 w 8724351"/>
                <a:gd name="connsiteY18-5960" fmla="*/ 4541003 h 5954028"/>
                <a:gd name="connsiteX19-5961" fmla="*/ 4694791 w 8724351"/>
                <a:gd name="connsiteY19-5962" fmla="*/ 4417017 h 5954028"/>
                <a:gd name="connsiteX20-5963" fmla="*/ 5113246 w 8724351"/>
                <a:gd name="connsiteY20-5964" fmla="*/ 4494508 h 5954028"/>
                <a:gd name="connsiteX21-5965" fmla="*/ 5547198 w 8724351"/>
                <a:gd name="connsiteY21-5966" fmla="*/ 4355023 h 5954028"/>
                <a:gd name="connsiteX22-5967" fmla="*/ 5903659 w 8724351"/>
                <a:gd name="connsiteY22-5968" fmla="*/ 4463511 h 5954028"/>
                <a:gd name="connsiteX23-5969" fmla="*/ 6446100 w 8724351"/>
                <a:gd name="connsiteY23-5970" fmla="*/ 4386020 h 5954028"/>
                <a:gd name="connsiteX24-5971" fmla="*/ 6740568 w 8724351"/>
                <a:gd name="connsiteY24-5972" fmla="*/ 4432515 h 5954028"/>
                <a:gd name="connsiteX25-5973" fmla="*/ 6926547 w 8724351"/>
                <a:gd name="connsiteY25-5974" fmla="*/ 4277532 h 5954028"/>
                <a:gd name="connsiteX26-5975" fmla="*/ 7112527 w 8724351"/>
                <a:gd name="connsiteY26-5976" fmla="*/ 4494508 h 5954028"/>
                <a:gd name="connsiteX27-5977" fmla="*/ 7763456 w 8724351"/>
                <a:gd name="connsiteY27-5978" fmla="*/ 4479010 h 5954028"/>
                <a:gd name="connsiteX28-5979" fmla="*/ 7840947 w 8724351"/>
                <a:gd name="connsiteY28-5980" fmla="*/ 4370522 h 5954028"/>
                <a:gd name="connsiteX29-5981" fmla="*/ 8104418 w 8724351"/>
                <a:gd name="connsiteY29-5982" fmla="*/ 4386020 h 5954028"/>
                <a:gd name="connsiteX30-5983" fmla="*/ 8274900 w 8724351"/>
                <a:gd name="connsiteY30-5984" fmla="*/ 4386020 h 5954028"/>
                <a:gd name="connsiteX31-5985" fmla="*/ 8724351 w 8724351"/>
                <a:gd name="connsiteY31-5986" fmla="*/ 4014061 h 5954028"/>
                <a:gd name="connsiteX32-5987" fmla="*/ 8305896 w 8724351"/>
                <a:gd name="connsiteY32-5988" fmla="*/ 3487118 h 5954028"/>
                <a:gd name="connsiteX33-5989" fmla="*/ 8724351 w 8724351"/>
                <a:gd name="connsiteY33-5990" fmla="*/ 3177152 h 5954028"/>
                <a:gd name="connsiteX34-5991" fmla="*/ 8414385 w 8724351"/>
                <a:gd name="connsiteY34-5992" fmla="*/ 2743200 h 5954028"/>
                <a:gd name="connsiteX35-5993" fmla="*/ 8414385 w 8724351"/>
                <a:gd name="connsiteY35-5994" fmla="*/ 1673817 h 5954028"/>
                <a:gd name="connsiteX36-5995" fmla="*/ 7949435 w 8724351"/>
                <a:gd name="connsiteY36-5996" fmla="*/ 1162372 h 5954028"/>
                <a:gd name="connsiteX37-5997" fmla="*/ 7391496 w 8724351"/>
                <a:gd name="connsiteY37-5998" fmla="*/ 1363850 h 5954028"/>
                <a:gd name="connsiteX38-5999" fmla="*/ 7019537 w 8724351"/>
                <a:gd name="connsiteY38-6000" fmla="*/ 1053884 h 5954028"/>
                <a:gd name="connsiteX39-6001" fmla="*/ 6849056 w 8724351"/>
                <a:gd name="connsiteY39-6002" fmla="*/ 1255362 h 5954028"/>
                <a:gd name="connsiteX40-6003" fmla="*/ 5841666 w 8724351"/>
                <a:gd name="connsiteY40-6004" fmla="*/ 1255362 h 5954028"/>
                <a:gd name="connsiteX41-6005" fmla="*/ 5671185 w 8724351"/>
                <a:gd name="connsiteY41-6006" fmla="*/ 1084881 h 5954028"/>
                <a:gd name="connsiteX42-6007" fmla="*/ 5857164 w 8724351"/>
                <a:gd name="connsiteY42-6008" fmla="*/ 511444 h 5954028"/>
                <a:gd name="connsiteX43-6009" fmla="*/ 5330222 w 8724351"/>
                <a:gd name="connsiteY43-6010" fmla="*/ 61993 h 5954028"/>
                <a:gd name="connsiteX44-6011" fmla="*/ 4524310 w 8724351"/>
                <a:gd name="connsiteY44-6012" fmla="*/ 0 h 5954028"/>
                <a:gd name="connsiteX45-6013" fmla="*/ 4245340 w 8724351"/>
                <a:gd name="connsiteY45-6014" fmla="*/ 371959 h 5954028"/>
                <a:gd name="connsiteX46-6015" fmla="*/ 3602315 w 8724351"/>
                <a:gd name="connsiteY46-6016" fmla="*/ 101714 h 5954028"/>
                <a:gd name="connsiteX47-6017" fmla="*/ 2930548 w 8724351"/>
                <a:gd name="connsiteY47-6018" fmla="*/ 329367 h 5954028"/>
                <a:gd name="connsiteX48-6019" fmla="*/ 2974479 w 8724351"/>
                <a:gd name="connsiteY48-6020" fmla="*/ 439291 h 5954028"/>
                <a:gd name="connsiteX49-6021" fmla="*/ 2439942 w 8724351"/>
                <a:gd name="connsiteY49-6022" fmla="*/ 404392 h 5954028"/>
                <a:gd name="connsiteX50-6023" fmla="*/ 2318519 w 8724351"/>
                <a:gd name="connsiteY50-6024" fmla="*/ 914400 h 5954028"/>
                <a:gd name="connsiteX51-6025" fmla="*/ 2227997 w 8724351"/>
                <a:gd name="connsiteY51-6026" fmla="*/ 1541316 h 5954028"/>
                <a:gd name="connsiteX52-6027" fmla="*/ 1574810 w 8724351"/>
                <a:gd name="connsiteY52-6028" fmla="*/ 1226013 h 5954028"/>
                <a:gd name="connsiteX53-6029" fmla="*/ 1271313 w 8724351"/>
                <a:gd name="connsiteY53-6030" fmla="*/ 1633999 h 5954028"/>
                <a:gd name="connsiteX54-6031" fmla="*/ 641009 w 8724351"/>
                <a:gd name="connsiteY54-6032" fmla="*/ 1666432 h 5954028"/>
                <a:gd name="connsiteX0-6033" fmla="*/ 641009 w 8724351"/>
                <a:gd name="connsiteY0-6034" fmla="*/ 1666432 h 5954028"/>
                <a:gd name="connsiteX1-6035" fmla="*/ 334124 w 8724351"/>
                <a:gd name="connsiteY1-6036" fmla="*/ 1985333 h 5954028"/>
                <a:gd name="connsiteX2-6037" fmla="*/ 16561 w 8724351"/>
                <a:gd name="connsiteY2-6038" fmla="*/ 2653194 h 5954028"/>
                <a:gd name="connsiteX3-6039" fmla="*/ 159949 w 8724351"/>
                <a:gd name="connsiteY3-6040" fmla="*/ 2877250 h 5954028"/>
                <a:gd name="connsiteX4-6041" fmla="*/ 0 w 8724351"/>
                <a:gd name="connsiteY4-6042" fmla="*/ 3229243 h 5954028"/>
                <a:gd name="connsiteX5-6043" fmla="*/ 252422 w 8724351"/>
                <a:gd name="connsiteY5-6044" fmla="*/ 3819567 h 5954028"/>
                <a:gd name="connsiteX6-6045" fmla="*/ 900997 w 8724351"/>
                <a:gd name="connsiteY6-6046" fmla="*/ 4680086 h 5954028"/>
                <a:gd name="connsiteX7-6047" fmla="*/ 1639788 w 8724351"/>
                <a:gd name="connsiteY7-6048" fmla="*/ 4527974 h 5954028"/>
                <a:gd name="connsiteX8-6049" fmla="*/ 2487470 w 8724351"/>
                <a:gd name="connsiteY8-6050" fmla="*/ 4480866 h 5954028"/>
                <a:gd name="connsiteX9-6051" fmla="*/ 2156973 w 8724351"/>
                <a:gd name="connsiteY9-6052" fmla="*/ 5074413 h 5954028"/>
                <a:gd name="connsiteX10-6053" fmla="*/ 3867029 w 8724351"/>
                <a:gd name="connsiteY10-6054" fmla="*/ 5954028 h 5954028"/>
                <a:gd name="connsiteX11-6055" fmla="*/ 4298112 w 8724351"/>
                <a:gd name="connsiteY11-6056" fmla="*/ 5517721 h 5954028"/>
                <a:gd name="connsiteX12-6057" fmla="*/ 3036473 w 8724351"/>
                <a:gd name="connsiteY12-6058" fmla="*/ 3936569 h 5954028"/>
                <a:gd name="connsiteX13-6059" fmla="*/ 3439429 w 8724351"/>
                <a:gd name="connsiteY13-6060" fmla="*/ 3487118 h 5954028"/>
                <a:gd name="connsiteX14-6061" fmla="*/ 3594412 w 8724351"/>
                <a:gd name="connsiteY14-6062" fmla="*/ 3688596 h 5954028"/>
                <a:gd name="connsiteX15-6063" fmla="*/ 4229842 w 8724351"/>
                <a:gd name="connsiteY15-6064" fmla="*/ 3549111 h 5954028"/>
                <a:gd name="connsiteX16-6065" fmla="*/ 4369327 w 8724351"/>
                <a:gd name="connsiteY16-6066" fmla="*/ 3688596 h 5954028"/>
                <a:gd name="connsiteX17-6067" fmla="*/ 4167849 w 8724351"/>
                <a:gd name="connsiteY17-6068" fmla="*/ 4324027 h 5954028"/>
                <a:gd name="connsiteX18-6069" fmla="*/ 4508812 w 8724351"/>
                <a:gd name="connsiteY18-6070" fmla="*/ 4541003 h 5954028"/>
                <a:gd name="connsiteX19-6071" fmla="*/ 4694791 w 8724351"/>
                <a:gd name="connsiteY19-6072" fmla="*/ 4417017 h 5954028"/>
                <a:gd name="connsiteX20-6073" fmla="*/ 5113246 w 8724351"/>
                <a:gd name="connsiteY20-6074" fmla="*/ 4494508 h 5954028"/>
                <a:gd name="connsiteX21-6075" fmla="*/ 5547198 w 8724351"/>
                <a:gd name="connsiteY21-6076" fmla="*/ 4355023 h 5954028"/>
                <a:gd name="connsiteX22-6077" fmla="*/ 5903659 w 8724351"/>
                <a:gd name="connsiteY22-6078" fmla="*/ 4463511 h 5954028"/>
                <a:gd name="connsiteX23-6079" fmla="*/ 6446100 w 8724351"/>
                <a:gd name="connsiteY23-6080" fmla="*/ 4386020 h 5954028"/>
                <a:gd name="connsiteX24-6081" fmla="*/ 6740568 w 8724351"/>
                <a:gd name="connsiteY24-6082" fmla="*/ 4432515 h 5954028"/>
                <a:gd name="connsiteX25-6083" fmla="*/ 6926547 w 8724351"/>
                <a:gd name="connsiteY25-6084" fmla="*/ 4277532 h 5954028"/>
                <a:gd name="connsiteX26-6085" fmla="*/ 7112527 w 8724351"/>
                <a:gd name="connsiteY26-6086" fmla="*/ 4494508 h 5954028"/>
                <a:gd name="connsiteX27-6087" fmla="*/ 7763456 w 8724351"/>
                <a:gd name="connsiteY27-6088" fmla="*/ 4479010 h 5954028"/>
                <a:gd name="connsiteX28-6089" fmla="*/ 7840947 w 8724351"/>
                <a:gd name="connsiteY28-6090" fmla="*/ 4370522 h 5954028"/>
                <a:gd name="connsiteX29-6091" fmla="*/ 8104418 w 8724351"/>
                <a:gd name="connsiteY29-6092" fmla="*/ 4386020 h 5954028"/>
                <a:gd name="connsiteX30-6093" fmla="*/ 8274900 w 8724351"/>
                <a:gd name="connsiteY30-6094" fmla="*/ 4386020 h 5954028"/>
                <a:gd name="connsiteX31-6095" fmla="*/ 8724351 w 8724351"/>
                <a:gd name="connsiteY31-6096" fmla="*/ 4014061 h 5954028"/>
                <a:gd name="connsiteX32-6097" fmla="*/ 8305896 w 8724351"/>
                <a:gd name="connsiteY32-6098" fmla="*/ 3487118 h 5954028"/>
                <a:gd name="connsiteX33-6099" fmla="*/ 8724351 w 8724351"/>
                <a:gd name="connsiteY33-6100" fmla="*/ 3177152 h 5954028"/>
                <a:gd name="connsiteX34-6101" fmla="*/ 8414385 w 8724351"/>
                <a:gd name="connsiteY34-6102" fmla="*/ 2743200 h 5954028"/>
                <a:gd name="connsiteX35-6103" fmla="*/ 8414385 w 8724351"/>
                <a:gd name="connsiteY35-6104" fmla="*/ 1673817 h 5954028"/>
                <a:gd name="connsiteX36-6105" fmla="*/ 7949435 w 8724351"/>
                <a:gd name="connsiteY36-6106" fmla="*/ 1162372 h 5954028"/>
                <a:gd name="connsiteX37-6107" fmla="*/ 7391496 w 8724351"/>
                <a:gd name="connsiteY37-6108" fmla="*/ 1363850 h 5954028"/>
                <a:gd name="connsiteX38-6109" fmla="*/ 7019537 w 8724351"/>
                <a:gd name="connsiteY38-6110" fmla="*/ 1053884 h 5954028"/>
                <a:gd name="connsiteX39-6111" fmla="*/ 6849056 w 8724351"/>
                <a:gd name="connsiteY39-6112" fmla="*/ 1255362 h 5954028"/>
                <a:gd name="connsiteX40-6113" fmla="*/ 5841666 w 8724351"/>
                <a:gd name="connsiteY40-6114" fmla="*/ 1255362 h 5954028"/>
                <a:gd name="connsiteX41-6115" fmla="*/ 5671185 w 8724351"/>
                <a:gd name="connsiteY41-6116" fmla="*/ 1084881 h 5954028"/>
                <a:gd name="connsiteX42-6117" fmla="*/ 5857164 w 8724351"/>
                <a:gd name="connsiteY42-6118" fmla="*/ 511444 h 5954028"/>
                <a:gd name="connsiteX43-6119" fmla="*/ 5330222 w 8724351"/>
                <a:gd name="connsiteY43-6120" fmla="*/ 61993 h 5954028"/>
                <a:gd name="connsiteX44-6121" fmla="*/ 4524310 w 8724351"/>
                <a:gd name="connsiteY44-6122" fmla="*/ 0 h 5954028"/>
                <a:gd name="connsiteX45-6123" fmla="*/ 4245340 w 8724351"/>
                <a:gd name="connsiteY45-6124" fmla="*/ 371959 h 5954028"/>
                <a:gd name="connsiteX46-6125" fmla="*/ 3602315 w 8724351"/>
                <a:gd name="connsiteY46-6126" fmla="*/ 101714 h 5954028"/>
                <a:gd name="connsiteX47-6127" fmla="*/ 2930548 w 8724351"/>
                <a:gd name="connsiteY47-6128" fmla="*/ 329367 h 5954028"/>
                <a:gd name="connsiteX48-6129" fmla="*/ 2974479 w 8724351"/>
                <a:gd name="connsiteY48-6130" fmla="*/ 439291 h 5954028"/>
                <a:gd name="connsiteX49-6131" fmla="*/ 2439942 w 8724351"/>
                <a:gd name="connsiteY49-6132" fmla="*/ 404392 h 5954028"/>
                <a:gd name="connsiteX50-6133" fmla="*/ 2318519 w 8724351"/>
                <a:gd name="connsiteY50-6134" fmla="*/ 914400 h 5954028"/>
                <a:gd name="connsiteX51-6135" fmla="*/ 2227997 w 8724351"/>
                <a:gd name="connsiteY51-6136" fmla="*/ 1541316 h 5954028"/>
                <a:gd name="connsiteX52-6137" fmla="*/ 1574810 w 8724351"/>
                <a:gd name="connsiteY52-6138" fmla="*/ 1226013 h 5954028"/>
                <a:gd name="connsiteX53-6139" fmla="*/ 1271313 w 8724351"/>
                <a:gd name="connsiteY53-6140" fmla="*/ 1633999 h 5954028"/>
                <a:gd name="connsiteX54-6141" fmla="*/ 641009 w 8724351"/>
                <a:gd name="connsiteY54-6142" fmla="*/ 1666432 h 5954028"/>
                <a:gd name="connsiteX0-6143" fmla="*/ 641009 w 8724351"/>
                <a:gd name="connsiteY0-6144" fmla="*/ 1666432 h 5954028"/>
                <a:gd name="connsiteX1-6145" fmla="*/ 334124 w 8724351"/>
                <a:gd name="connsiteY1-6146" fmla="*/ 1985333 h 5954028"/>
                <a:gd name="connsiteX2-6147" fmla="*/ 16561 w 8724351"/>
                <a:gd name="connsiteY2-6148" fmla="*/ 2653194 h 5954028"/>
                <a:gd name="connsiteX3-6149" fmla="*/ 159949 w 8724351"/>
                <a:gd name="connsiteY3-6150" fmla="*/ 2877250 h 5954028"/>
                <a:gd name="connsiteX4-6151" fmla="*/ 0 w 8724351"/>
                <a:gd name="connsiteY4-6152" fmla="*/ 3229243 h 5954028"/>
                <a:gd name="connsiteX5-6153" fmla="*/ 252422 w 8724351"/>
                <a:gd name="connsiteY5-6154" fmla="*/ 3819567 h 5954028"/>
                <a:gd name="connsiteX6-6155" fmla="*/ 900997 w 8724351"/>
                <a:gd name="connsiteY6-6156" fmla="*/ 4680086 h 5954028"/>
                <a:gd name="connsiteX7-6157" fmla="*/ 1639788 w 8724351"/>
                <a:gd name="connsiteY7-6158" fmla="*/ 4527974 h 5954028"/>
                <a:gd name="connsiteX8-6159" fmla="*/ 2487470 w 8724351"/>
                <a:gd name="connsiteY8-6160" fmla="*/ 4480866 h 5954028"/>
                <a:gd name="connsiteX9-6161" fmla="*/ 2156973 w 8724351"/>
                <a:gd name="connsiteY9-6162" fmla="*/ 5074413 h 5954028"/>
                <a:gd name="connsiteX10-6163" fmla="*/ 3867029 w 8724351"/>
                <a:gd name="connsiteY10-6164" fmla="*/ 5954028 h 5954028"/>
                <a:gd name="connsiteX11-6165" fmla="*/ 4298112 w 8724351"/>
                <a:gd name="connsiteY11-6166" fmla="*/ 5517721 h 5954028"/>
                <a:gd name="connsiteX12-6167" fmla="*/ 5163148 w 8724351"/>
                <a:gd name="connsiteY12-6168" fmla="*/ 5057384 h 5954028"/>
                <a:gd name="connsiteX13-6169" fmla="*/ 3439429 w 8724351"/>
                <a:gd name="connsiteY13-6170" fmla="*/ 3487118 h 5954028"/>
                <a:gd name="connsiteX14-6171" fmla="*/ 3594412 w 8724351"/>
                <a:gd name="connsiteY14-6172" fmla="*/ 3688596 h 5954028"/>
                <a:gd name="connsiteX15-6173" fmla="*/ 4229842 w 8724351"/>
                <a:gd name="connsiteY15-6174" fmla="*/ 3549111 h 5954028"/>
                <a:gd name="connsiteX16-6175" fmla="*/ 4369327 w 8724351"/>
                <a:gd name="connsiteY16-6176" fmla="*/ 3688596 h 5954028"/>
                <a:gd name="connsiteX17-6177" fmla="*/ 4167849 w 8724351"/>
                <a:gd name="connsiteY17-6178" fmla="*/ 4324027 h 5954028"/>
                <a:gd name="connsiteX18-6179" fmla="*/ 4508812 w 8724351"/>
                <a:gd name="connsiteY18-6180" fmla="*/ 4541003 h 5954028"/>
                <a:gd name="connsiteX19-6181" fmla="*/ 4694791 w 8724351"/>
                <a:gd name="connsiteY19-6182" fmla="*/ 4417017 h 5954028"/>
                <a:gd name="connsiteX20-6183" fmla="*/ 5113246 w 8724351"/>
                <a:gd name="connsiteY20-6184" fmla="*/ 4494508 h 5954028"/>
                <a:gd name="connsiteX21-6185" fmla="*/ 5547198 w 8724351"/>
                <a:gd name="connsiteY21-6186" fmla="*/ 4355023 h 5954028"/>
                <a:gd name="connsiteX22-6187" fmla="*/ 5903659 w 8724351"/>
                <a:gd name="connsiteY22-6188" fmla="*/ 4463511 h 5954028"/>
                <a:gd name="connsiteX23-6189" fmla="*/ 6446100 w 8724351"/>
                <a:gd name="connsiteY23-6190" fmla="*/ 4386020 h 5954028"/>
                <a:gd name="connsiteX24-6191" fmla="*/ 6740568 w 8724351"/>
                <a:gd name="connsiteY24-6192" fmla="*/ 4432515 h 5954028"/>
                <a:gd name="connsiteX25-6193" fmla="*/ 6926547 w 8724351"/>
                <a:gd name="connsiteY25-6194" fmla="*/ 4277532 h 5954028"/>
                <a:gd name="connsiteX26-6195" fmla="*/ 7112527 w 8724351"/>
                <a:gd name="connsiteY26-6196" fmla="*/ 4494508 h 5954028"/>
                <a:gd name="connsiteX27-6197" fmla="*/ 7763456 w 8724351"/>
                <a:gd name="connsiteY27-6198" fmla="*/ 4479010 h 5954028"/>
                <a:gd name="connsiteX28-6199" fmla="*/ 7840947 w 8724351"/>
                <a:gd name="connsiteY28-6200" fmla="*/ 4370522 h 5954028"/>
                <a:gd name="connsiteX29-6201" fmla="*/ 8104418 w 8724351"/>
                <a:gd name="connsiteY29-6202" fmla="*/ 4386020 h 5954028"/>
                <a:gd name="connsiteX30-6203" fmla="*/ 8274900 w 8724351"/>
                <a:gd name="connsiteY30-6204" fmla="*/ 4386020 h 5954028"/>
                <a:gd name="connsiteX31-6205" fmla="*/ 8724351 w 8724351"/>
                <a:gd name="connsiteY31-6206" fmla="*/ 4014061 h 5954028"/>
                <a:gd name="connsiteX32-6207" fmla="*/ 8305896 w 8724351"/>
                <a:gd name="connsiteY32-6208" fmla="*/ 3487118 h 5954028"/>
                <a:gd name="connsiteX33-6209" fmla="*/ 8724351 w 8724351"/>
                <a:gd name="connsiteY33-6210" fmla="*/ 3177152 h 5954028"/>
                <a:gd name="connsiteX34-6211" fmla="*/ 8414385 w 8724351"/>
                <a:gd name="connsiteY34-6212" fmla="*/ 2743200 h 5954028"/>
                <a:gd name="connsiteX35-6213" fmla="*/ 8414385 w 8724351"/>
                <a:gd name="connsiteY35-6214" fmla="*/ 1673817 h 5954028"/>
                <a:gd name="connsiteX36-6215" fmla="*/ 7949435 w 8724351"/>
                <a:gd name="connsiteY36-6216" fmla="*/ 1162372 h 5954028"/>
                <a:gd name="connsiteX37-6217" fmla="*/ 7391496 w 8724351"/>
                <a:gd name="connsiteY37-6218" fmla="*/ 1363850 h 5954028"/>
                <a:gd name="connsiteX38-6219" fmla="*/ 7019537 w 8724351"/>
                <a:gd name="connsiteY38-6220" fmla="*/ 1053884 h 5954028"/>
                <a:gd name="connsiteX39-6221" fmla="*/ 6849056 w 8724351"/>
                <a:gd name="connsiteY39-6222" fmla="*/ 1255362 h 5954028"/>
                <a:gd name="connsiteX40-6223" fmla="*/ 5841666 w 8724351"/>
                <a:gd name="connsiteY40-6224" fmla="*/ 1255362 h 5954028"/>
                <a:gd name="connsiteX41-6225" fmla="*/ 5671185 w 8724351"/>
                <a:gd name="connsiteY41-6226" fmla="*/ 1084881 h 5954028"/>
                <a:gd name="connsiteX42-6227" fmla="*/ 5857164 w 8724351"/>
                <a:gd name="connsiteY42-6228" fmla="*/ 511444 h 5954028"/>
                <a:gd name="connsiteX43-6229" fmla="*/ 5330222 w 8724351"/>
                <a:gd name="connsiteY43-6230" fmla="*/ 61993 h 5954028"/>
                <a:gd name="connsiteX44-6231" fmla="*/ 4524310 w 8724351"/>
                <a:gd name="connsiteY44-6232" fmla="*/ 0 h 5954028"/>
                <a:gd name="connsiteX45-6233" fmla="*/ 4245340 w 8724351"/>
                <a:gd name="connsiteY45-6234" fmla="*/ 371959 h 5954028"/>
                <a:gd name="connsiteX46-6235" fmla="*/ 3602315 w 8724351"/>
                <a:gd name="connsiteY46-6236" fmla="*/ 101714 h 5954028"/>
                <a:gd name="connsiteX47-6237" fmla="*/ 2930548 w 8724351"/>
                <a:gd name="connsiteY47-6238" fmla="*/ 329367 h 5954028"/>
                <a:gd name="connsiteX48-6239" fmla="*/ 2974479 w 8724351"/>
                <a:gd name="connsiteY48-6240" fmla="*/ 439291 h 5954028"/>
                <a:gd name="connsiteX49-6241" fmla="*/ 2439942 w 8724351"/>
                <a:gd name="connsiteY49-6242" fmla="*/ 404392 h 5954028"/>
                <a:gd name="connsiteX50-6243" fmla="*/ 2318519 w 8724351"/>
                <a:gd name="connsiteY50-6244" fmla="*/ 914400 h 5954028"/>
                <a:gd name="connsiteX51-6245" fmla="*/ 2227997 w 8724351"/>
                <a:gd name="connsiteY51-6246" fmla="*/ 1541316 h 5954028"/>
                <a:gd name="connsiteX52-6247" fmla="*/ 1574810 w 8724351"/>
                <a:gd name="connsiteY52-6248" fmla="*/ 1226013 h 5954028"/>
                <a:gd name="connsiteX53-6249" fmla="*/ 1271313 w 8724351"/>
                <a:gd name="connsiteY53-6250" fmla="*/ 1633999 h 5954028"/>
                <a:gd name="connsiteX54-6251" fmla="*/ 641009 w 8724351"/>
                <a:gd name="connsiteY54-6252" fmla="*/ 1666432 h 5954028"/>
                <a:gd name="connsiteX0-6253" fmla="*/ 641009 w 8724351"/>
                <a:gd name="connsiteY0-6254" fmla="*/ 1666432 h 5954028"/>
                <a:gd name="connsiteX1-6255" fmla="*/ 334124 w 8724351"/>
                <a:gd name="connsiteY1-6256" fmla="*/ 1985333 h 5954028"/>
                <a:gd name="connsiteX2-6257" fmla="*/ 16561 w 8724351"/>
                <a:gd name="connsiteY2-6258" fmla="*/ 2653194 h 5954028"/>
                <a:gd name="connsiteX3-6259" fmla="*/ 159949 w 8724351"/>
                <a:gd name="connsiteY3-6260" fmla="*/ 2877250 h 5954028"/>
                <a:gd name="connsiteX4-6261" fmla="*/ 0 w 8724351"/>
                <a:gd name="connsiteY4-6262" fmla="*/ 3229243 h 5954028"/>
                <a:gd name="connsiteX5-6263" fmla="*/ 252422 w 8724351"/>
                <a:gd name="connsiteY5-6264" fmla="*/ 3819567 h 5954028"/>
                <a:gd name="connsiteX6-6265" fmla="*/ 900997 w 8724351"/>
                <a:gd name="connsiteY6-6266" fmla="*/ 4680086 h 5954028"/>
                <a:gd name="connsiteX7-6267" fmla="*/ 1639788 w 8724351"/>
                <a:gd name="connsiteY7-6268" fmla="*/ 4527974 h 5954028"/>
                <a:gd name="connsiteX8-6269" fmla="*/ 2487470 w 8724351"/>
                <a:gd name="connsiteY8-6270" fmla="*/ 4480866 h 5954028"/>
                <a:gd name="connsiteX9-6271" fmla="*/ 2156973 w 8724351"/>
                <a:gd name="connsiteY9-6272" fmla="*/ 5074413 h 5954028"/>
                <a:gd name="connsiteX10-6273" fmla="*/ 3867029 w 8724351"/>
                <a:gd name="connsiteY10-6274" fmla="*/ 5954028 h 5954028"/>
                <a:gd name="connsiteX11-6275" fmla="*/ 3996355 w 8724351"/>
                <a:gd name="connsiteY11-6276" fmla="*/ 5388398 h 5954028"/>
                <a:gd name="connsiteX12-6277" fmla="*/ 5163148 w 8724351"/>
                <a:gd name="connsiteY12-6278" fmla="*/ 5057384 h 5954028"/>
                <a:gd name="connsiteX13-6279" fmla="*/ 3439429 w 8724351"/>
                <a:gd name="connsiteY13-6280" fmla="*/ 3487118 h 5954028"/>
                <a:gd name="connsiteX14-6281" fmla="*/ 3594412 w 8724351"/>
                <a:gd name="connsiteY14-6282" fmla="*/ 3688596 h 5954028"/>
                <a:gd name="connsiteX15-6283" fmla="*/ 4229842 w 8724351"/>
                <a:gd name="connsiteY15-6284" fmla="*/ 3549111 h 5954028"/>
                <a:gd name="connsiteX16-6285" fmla="*/ 4369327 w 8724351"/>
                <a:gd name="connsiteY16-6286" fmla="*/ 3688596 h 5954028"/>
                <a:gd name="connsiteX17-6287" fmla="*/ 4167849 w 8724351"/>
                <a:gd name="connsiteY17-6288" fmla="*/ 4324027 h 5954028"/>
                <a:gd name="connsiteX18-6289" fmla="*/ 4508812 w 8724351"/>
                <a:gd name="connsiteY18-6290" fmla="*/ 4541003 h 5954028"/>
                <a:gd name="connsiteX19-6291" fmla="*/ 4694791 w 8724351"/>
                <a:gd name="connsiteY19-6292" fmla="*/ 4417017 h 5954028"/>
                <a:gd name="connsiteX20-6293" fmla="*/ 5113246 w 8724351"/>
                <a:gd name="connsiteY20-6294" fmla="*/ 4494508 h 5954028"/>
                <a:gd name="connsiteX21-6295" fmla="*/ 5547198 w 8724351"/>
                <a:gd name="connsiteY21-6296" fmla="*/ 4355023 h 5954028"/>
                <a:gd name="connsiteX22-6297" fmla="*/ 5903659 w 8724351"/>
                <a:gd name="connsiteY22-6298" fmla="*/ 4463511 h 5954028"/>
                <a:gd name="connsiteX23-6299" fmla="*/ 6446100 w 8724351"/>
                <a:gd name="connsiteY23-6300" fmla="*/ 4386020 h 5954028"/>
                <a:gd name="connsiteX24-6301" fmla="*/ 6740568 w 8724351"/>
                <a:gd name="connsiteY24-6302" fmla="*/ 4432515 h 5954028"/>
                <a:gd name="connsiteX25-6303" fmla="*/ 6926547 w 8724351"/>
                <a:gd name="connsiteY25-6304" fmla="*/ 4277532 h 5954028"/>
                <a:gd name="connsiteX26-6305" fmla="*/ 7112527 w 8724351"/>
                <a:gd name="connsiteY26-6306" fmla="*/ 4494508 h 5954028"/>
                <a:gd name="connsiteX27-6307" fmla="*/ 7763456 w 8724351"/>
                <a:gd name="connsiteY27-6308" fmla="*/ 4479010 h 5954028"/>
                <a:gd name="connsiteX28-6309" fmla="*/ 7840947 w 8724351"/>
                <a:gd name="connsiteY28-6310" fmla="*/ 4370522 h 5954028"/>
                <a:gd name="connsiteX29-6311" fmla="*/ 8104418 w 8724351"/>
                <a:gd name="connsiteY29-6312" fmla="*/ 4386020 h 5954028"/>
                <a:gd name="connsiteX30-6313" fmla="*/ 8274900 w 8724351"/>
                <a:gd name="connsiteY30-6314" fmla="*/ 4386020 h 5954028"/>
                <a:gd name="connsiteX31-6315" fmla="*/ 8724351 w 8724351"/>
                <a:gd name="connsiteY31-6316" fmla="*/ 4014061 h 5954028"/>
                <a:gd name="connsiteX32-6317" fmla="*/ 8305896 w 8724351"/>
                <a:gd name="connsiteY32-6318" fmla="*/ 3487118 h 5954028"/>
                <a:gd name="connsiteX33-6319" fmla="*/ 8724351 w 8724351"/>
                <a:gd name="connsiteY33-6320" fmla="*/ 3177152 h 5954028"/>
                <a:gd name="connsiteX34-6321" fmla="*/ 8414385 w 8724351"/>
                <a:gd name="connsiteY34-6322" fmla="*/ 2743200 h 5954028"/>
                <a:gd name="connsiteX35-6323" fmla="*/ 8414385 w 8724351"/>
                <a:gd name="connsiteY35-6324" fmla="*/ 1673817 h 5954028"/>
                <a:gd name="connsiteX36-6325" fmla="*/ 7949435 w 8724351"/>
                <a:gd name="connsiteY36-6326" fmla="*/ 1162372 h 5954028"/>
                <a:gd name="connsiteX37-6327" fmla="*/ 7391496 w 8724351"/>
                <a:gd name="connsiteY37-6328" fmla="*/ 1363850 h 5954028"/>
                <a:gd name="connsiteX38-6329" fmla="*/ 7019537 w 8724351"/>
                <a:gd name="connsiteY38-6330" fmla="*/ 1053884 h 5954028"/>
                <a:gd name="connsiteX39-6331" fmla="*/ 6849056 w 8724351"/>
                <a:gd name="connsiteY39-6332" fmla="*/ 1255362 h 5954028"/>
                <a:gd name="connsiteX40-6333" fmla="*/ 5841666 w 8724351"/>
                <a:gd name="connsiteY40-6334" fmla="*/ 1255362 h 5954028"/>
                <a:gd name="connsiteX41-6335" fmla="*/ 5671185 w 8724351"/>
                <a:gd name="connsiteY41-6336" fmla="*/ 1084881 h 5954028"/>
                <a:gd name="connsiteX42-6337" fmla="*/ 5857164 w 8724351"/>
                <a:gd name="connsiteY42-6338" fmla="*/ 511444 h 5954028"/>
                <a:gd name="connsiteX43-6339" fmla="*/ 5330222 w 8724351"/>
                <a:gd name="connsiteY43-6340" fmla="*/ 61993 h 5954028"/>
                <a:gd name="connsiteX44-6341" fmla="*/ 4524310 w 8724351"/>
                <a:gd name="connsiteY44-6342" fmla="*/ 0 h 5954028"/>
                <a:gd name="connsiteX45-6343" fmla="*/ 4245340 w 8724351"/>
                <a:gd name="connsiteY45-6344" fmla="*/ 371959 h 5954028"/>
                <a:gd name="connsiteX46-6345" fmla="*/ 3602315 w 8724351"/>
                <a:gd name="connsiteY46-6346" fmla="*/ 101714 h 5954028"/>
                <a:gd name="connsiteX47-6347" fmla="*/ 2930548 w 8724351"/>
                <a:gd name="connsiteY47-6348" fmla="*/ 329367 h 5954028"/>
                <a:gd name="connsiteX48-6349" fmla="*/ 2974479 w 8724351"/>
                <a:gd name="connsiteY48-6350" fmla="*/ 439291 h 5954028"/>
                <a:gd name="connsiteX49-6351" fmla="*/ 2439942 w 8724351"/>
                <a:gd name="connsiteY49-6352" fmla="*/ 404392 h 5954028"/>
                <a:gd name="connsiteX50-6353" fmla="*/ 2318519 w 8724351"/>
                <a:gd name="connsiteY50-6354" fmla="*/ 914400 h 5954028"/>
                <a:gd name="connsiteX51-6355" fmla="*/ 2227997 w 8724351"/>
                <a:gd name="connsiteY51-6356" fmla="*/ 1541316 h 5954028"/>
                <a:gd name="connsiteX52-6357" fmla="*/ 1574810 w 8724351"/>
                <a:gd name="connsiteY52-6358" fmla="*/ 1226013 h 5954028"/>
                <a:gd name="connsiteX53-6359" fmla="*/ 1271313 w 8724351"/>
                <a:gd name="connsiteY53-6360" fmla="*/ 1633999 h 5954028"/>
                <a:gd name="connsiteX54-6361" fmla="*/ 641009 w 8724351"/>
                <a:gd name="connsiteY54-6362" fmla="*/ 1666432 h 5954028"/>
                <a:gd name="connsiteX0-6363" fmla="*/ 641009 w 8724351"/>
                <a:gd name="connsiteY0-6364" fmla="*/ 1666432 h 5954028"/>
                <a:gd name="connsiteX1-6365" fmla="*/ 334124 w 8724351"/>
                <a:gd name="connsiteY1-6366" fmla="*/ 1985333 h 5954028"/>
                <a:gd name="connsiteX2-6367" fmla="*/ 16561 w 8724351"/>
                <a:gd name="connsiteY2-6368" fmla="*/ 2653194 h 5954028"/>
                <a:gd name="connsiteX3-6369" fmla="*/ 159949 w 8724351"/>
                <a:gd name="connsiteY3-6370" fmla="*/ 2877250 h 5954028"/>
                <a:gd name="connsiteX4-6371" fmla="*/ 0 w 8724351"/>
                <a:gd name="connsiteY4-6372" fmla="*/ 3229243 h 5954028"/>
                <a:gd name="connsiteX5-6373" fmla="*/ 252422 w 8724351"/>
                <a:gd name="connsiteY5-6374" fmla="*/ 3819567 h 5954028"/>
                <a:gd name="connsiteX6-6375" fmla="*/ 900997 w 8724351"/>
                <a:gd name="connsiteY6-6376" fmla="*/ 4680086 h 5954028"/>
                <a:gd name="connsiteX7-6377" fmla="*/ 1639788 w 8724351"/>
                <a:gd name="connsiteY7-6378" fmla="*/ 4527974 h 5954028"/>
                <a:gd name="connsiteX8-6379" fmla="*/ 2487470 w 8724351"/>
                <a:gd name="connsiteY8-6380" fmla="*/ 4480866 h 5954028"/>
                <a:gd name="connsiteX9-6381" fmla="*/ 2156973 w 8724351"/>
                <a:gd name="connsiteY9-6382" fmla="*/ 5074413 h 5954028"/>
                <a:gd name="connsiteX10-6383" fmla="*/ 3867029 w 8724351"/>
                <a:gd name="connsiteY10-6384" fmla="*/ 5954028 h 5954028"/>
                <a:gd name="connsiteX11-6385" fmla="*/ 3996355 w 8724351"/>
                <a:gd name="connsiteY11-6386" fmla="*/ 5388398 h 5954028"/>
                <a:gd name="connsiteX12-6387" fmla="*/ 5163148 w 8724351"/>
                <a:gd name="connsiteY12-6388" fmla="*/ 5057384 h 5954028"/>
                <a:gd name="connsiteX13-6389" fmla="*/ 3439429 w 8724351"/>
                <a:gd name="connsiteY13-6390" fmla="*/ 3487118 h 5954028"/>
                <a:gd name="connsiteX14-6391" fmla="*/ 3594412 w 8724351"/>
                <a:gd name="connsiteY14-6392" fmla="*/ 3688596 h 5954028"/>
                <a:gd name="connsiteX15-6393" fmla="*/ 4229842 w 8724351"/>
                <a:gd name="connsiteY15-6394" fmla="*/ 3549111 h 5954028"/>
                <a:gd name="connsiteX16-6395" fmla="*/ 4369327 w 8724351"/>
                <a:gd name="connsiteY16-6396" fmla="*/ 3688596 h 5954028"/>
                <a:gd name="connsiteX17-6397" fmla="*/ 4167849 w 8724351"/>
                <a:gd name="connsiteY17-6398" fmla="*/ 4324027 h 5954028"/>
                <a:gd name="connsiteX18-6399" fmla="*/ 4508812 w 8724351"/>
                <a:gd name="connsiteY18-6400" fmla="*/ 4541003 h 5954028"/>
                <a:gd name="connsiteX19-6401" fmla="*/ 4694791 w 8724351"/>
                <a:gd name="connsiteY19-6402" fmla="*/ 4417017 h 5954028"/>
                <a:gd name="connsiteX20-6403" fmla="*/ 5113246 w 8724351"/>
                <a:gd name="connsiteY20-6404" fmla="*/ 4494508 h 5954028"/>
                <a:gd name="connsiteX21-6405" fmla="*/ 5547198 w 8724351"/>
                <a:gd name="connsiteY21-6406" fmla="*/ 4355023 h 5954028"/>
                <a:gd name="connsiteX22-6407" fmla="*/ 5903659 w 8724351"/>
                <a:gd name="connsiteY22-6408" fmla="*/ 4463511 h 5954028"/>
                <a:gd name="connsiteX23-6409" fmla="*/ 6446100 w 8724351"/>
                <a:gd name="connsiteY23-6410" fmla="*/ 4386020 h 5954028"/>
                <a:gd name="connsiteX24-6411" fmla="*/ 6740568 w 8724351"/>
                <a:gd name="connsiteY24-6412" fmla="*/ 4432515 h 5954028"/>
                <a:gd name="connsiteX25-6413" fmla="*/ 6926547 w 8724351"/>
                <a:gd name="connsiteY25-6414" fmla="*/ 4277532 h 5954028"/>
                <a:gd name="connsiteX26-6415" fmla="*/ 7112527 w 8724351"/>
                <a:gd name="connsiteY26-6416" fmla="*/ 4494508 h 5954028"/>
                <a:gd name="connsiteX27-6417" fmla="*/ 7763456 w 8724351"/>
                <a:gd name="connsiteY27-6418" fmla="*/ 4479010 h 5954028"/>
                <a:gd name="connsiteX28-6419" fmla="*/ 7840947 w 8724351"/>
                <a:gd name="connsiteY28-6420" fmla="*/ 4370522 h 5954028"/>
                <a:gd name="connsiteX29-6421" fmla="*/ 8104418 w 8724351"/>
                <a:gd name="connsiteY29-6422" fmla="*/ 4386020 h 5954028"/>
                <a:gd name="connsiteX30-6423" fmla="*/ 8274900 w 8724351"/>
                <a:gd name="connsiteY30-6424" fmla="*/ 4386020 h 5954028"/>
                <a:gd name="connsiteX31-6425" fmla="*/ 8724351 w 8724351"/>
                <a:gd name="connsiteY31-6426" fmla="*/ 4014061 h 5954028"/>
                <a:gd name="connsiteX32-6427" fmla="*/ 8305896 w 8724351"/>
                <a:gd name="connsiteY32-6428" fmla="*/ 3487118 h 5954028"/>
                <a:gd name="connsiteX33-6429" fmla="*/ 8724351 w 8724351"/>
                <a:gd name="connsiteY33-6430" fmla="*/ 3177152 h 5954028"/>
                <a:gd name="connsiteX34-6431" fmla="*/ 8414385 w 8724351"/>
                <a:gd name="connsiteY34-6432" fmla="*/ 2743200 h 5954028"/>
                <a:gd name="connsiteX35-6433" fmla="*/ 8414385 w 8724351"/>
                <a:gd name="connsiteY35-6434" fmla="*/ 1673817 h 5954028"/>
                <a:gd name="connsiteX36-6435" fmla="*/ 7949435 w 8724351"/>
                <a:gd name="connsiteY36-6436" fmla="*/ 1162372 h 5954028"/>
                <a:gd name="connsiteX37-6437" fmla="*/ 7391496 w 8724351"/>
                <a:gd name="connsiteY37-6438" fmla="*/ 1363850 h 5954028"/>
                <a:gd name="connsiteX38-6439" fmla="*/ 7019537 w 8724351"/>
                <a:gd name="connsiteY38-6440" fmla="*/ 1053884 h 5954028"/>
                <a:gd name="connsiteX39-6441" fmla="*/ 6849056 w 8724351"/>
                <a:gd name="connsiteY39-6442" fmla="*/ 1255362 h 5954028"/>
                <a:gd name="connsiteX40-6443" fmla="*/ 5841666 w 8724351"/>
                <a:gd name="connsiteY40-6444" fmla="*/ 1255362 h 5954028"/>
                <a:gd name="connsiteX41-6445" fmla="*/ 5671185 w 8724351"/>
                <a:gd name="connsiteY41-6446" fmla="*/ 1084881 h 5954028"/>
                <a:gd name="connsiteX42-6447" fmla="*/ 5857164 w 8724351"/>
                <a:gd name="connsiteY42-6448" fmla="*/ 511444 h 5954028"/>
                <a:gd name="connsiteX43-6449" fmla="*/ 5330222 w 8724351"/>
                <a:gd name="connsiteY43-6450" fmla="*/ 61993 h 5954028"/>
                <a:gd name="connsiteX44-6451" fmla="*/ 4524310 w 8724351"/>
                <a:gd name="connsiteY44-6452" fmla="*/ 0 h 5954028"/>
                <a:gd name="connsiteX45-6453" fmla="*/ 4245340 w 8724351"/>
                <a:gd name="connsiteY45-6454" fmla="*/ 371959 h 5954028"/>
                <a:gd name="connsiteX46-6455" fmla="*/ 3602315 w 8724351"/>
                <a:gd name="connsiteY46-6456" fmla="*/ 101714 h 5954028"/>
                <a:gd name="connsiteX47-6457" fmla="*/ 2930548 w 8724351"/>
                <a:gd name="connsiteY47-6458" fmla="*/ 329367 h 5954028"/>
                <a:gd name="connsiteX48-6459" fmla="*/ 2974479 w 8724351"/>
                <a:gd name="connsiteY48-6460" fmla="*/ 439291 h 5954028"/>
                <a:gd name="connsiteX49-6461" fmla="*/ 2439942 w 8724351"/>
                <a:gd name="connsiteY49-6462" fmla="*/ 404392 h 5954028"/>
                <a:gd name="connsiteX50-6463" fmla="*/ 2318519 w 8724351"/>
                <a:gd name="connsiteY50-6464" fmla="*/ 914400 h 5954028"/>
                <a:gd name="connsiteX51-6465" fmla="*/ 2227997 w 8724351"/>
                <a:gd name="connsiteY51-6466" fmla="*/ 1541316 h 5954028"/>
                <a:gd name="connsiteX52-6467" fmla="*/ 1574810 w 8724351"/>
                <a:gd name="connsiteY52-6468" fmla="*/ 1226013 h 5954028"/>
                <a:gd name="connsiteX53-6469" fmla="*/ 1271313 w 8724351"/>
                <a:gd name="connsiteY53-6470" fmla="*/ 1633999 h 5954028"/>
                <a:gd name="connsiteX54-6471" fmla="*/ 641009 w 8724351"/>
                <a:gd name="connsiteY54-6472" fmla="*/ 1666432 h 5954028"/>
                <a:gd name="connsiteX0-6473" fmla="*/ 641009 w 8724351"/>
                <a:gd name="connsiteY0-6474" fmla="*/ 1666432 h 5954028"/>
                <a:gd name="connsiteX1-6475" fmla="*/ 334124 w 8724351"/>
                <a:gd name="connsiteY1-6476" fmla="*/ 1985333 h 5954028"/>
                <a:gd name="connsiteX2-6477" fmla="*/ 16561 w 8724351"/>
                <a:gd name="connsiteY2-6478" fmla="*/ 2653194 h 5954028"/>
                <a:gd name="connsiteX3-6479" fmla="*/ 159949 w 8724351"/>
                <a:gd name="connsiteY3-6480" fmla="*/ 2877250 h 5954028"/>
                <a:gd name="connsiteX4-6481" fmla="*/ 0 w 8724351"/>
                <a:gd name="connsiteY4-6482" fmla="*/ 3229243 h 5954028"/>
                <a:gd name="connsiteX5-6483" fmla="*/ 252422 w 8724351"/>
                <a:gd name="connsiteY5-6484" fmla="*/ 3819567 h 5954028"/>
                <a:gd name="connsiteX6-6485" fmla="*/ 900997 w 8724351"/>
                <a:gd name="connsiteY6-6486" fmla="*/ 4680086 h 5954028"/>
                <a:gd name="connsiteX7-6487" fmla="*/ 1639788 w 8724351"/>
                <a:gd name="connsiteY7-6488" fmla="*/ 4527974 h 5954028"/>
                <a:gd name="connsiteX8-6489" fmla="*/ 2487470 w 8724351"/>
                <a:gd name="connsiteY8-6490" fmla="*/ 4480866 h 5954028"/>
                <a:gd name="connsiteX9-6491" fmla="*/ 2156973 w 8724351"/>
                <a:gd name="connsiteY9-6492" fmla="*/ 5074413 h 5954028"/>
                <a:gd name="connsiteX10-6493" fmla="*/ 3867029 w 8724351"/>
                <a:gd name="connsiteY10-6494" fmla="*/ 5954028 h 5954028"/>
                <a:gd name="connsiteX11-6495" fmla="*/ 3996355 w 8724351"/>
                <a:gd name="connsiteY11-6496" fmla="*/ 5388398 h 5954028"/>
                <a:gd name="connsiteX12-6497" fmla="*/ 5163148 w 8724351"/>
                <a:gd name="connsiteY12-6498" fmla="*/ 5057384 h 5954028"/>
                <a:gd name="connsiteX13-6499" fmla="*/ 3439429 w 8724351"/>
                <a:gd name="connsiteY13-6500" fmla="*/ 3487118 h 5954028"/>
                <a:gd name="connsiteX14-6501" fmla="*/ 3594412 w 8724351"/>
                <a:gd name="connsiteY14-6502" fmla="*/ 3688596 h 5954028"/>
                <a:gd name="connsiteX15-6503" fmla="*/ 4229842 w 8724351"/>
                <a:gd name="connsiteY15-6504" fmla="*/ 3549111 h 5954028"/>
                <a:gd name="connsiteX16-6505" fmla="*/ 4369327 w 8724351"/>
                <a:gd name="connsiteY16-6506" fmla="*/ 3688596 h 5954028"/>
                <a:gd name="connsiteX17-6507" fmla="*/ 4167849 w 8724351"/>
                <a:gd name="connsiteY17-6508" fmla="*/ 4324027 h 5954028"/>
                <a:gd name="connsiteX18-6509" fmla="*/ 4508812 w 8724351"/>
                <a:gd name="connsiteY18-6510" fmla="*/ 4541003 h 5954028"/>
                <a:gd name="connsiteX19-6511" fmla="*/ 4694791 w 8724351"/>
                <a:gd name="connsiteY19-6512" fmla="*/ 4417017 h 5954028"/>
                <a:gd name="connsiteX20-6513" fmla="*/ 5113246 w 8724351"/>
                <a:gd name="connsiteY20-6514" fmla="*/ 4494508 h 5954028"/>
                <a:gd name="connsiteX21-6515" fmla="*/ 5547198 w 8724351"/>
                <a:gd name="connsiteY21-6516" fmla="*/ 4355023 h 5954028"/>
                <a:gd name="connsiteX22-6517" fmla="*/ 5903659 w 8724351"/>
                <a:gd name="connsiteY22-6518" fmla="*/ 4463511 h 5954028"/>
                <a:gd name="connsiteX23-6519" fmla="*/ 6446100 w 8724351"/>
                <a:gd name="connsiteY23-6520" fmla="*/ 4386020 h 5954028"/>
                <a:gd name="connsiteX24-6521" fmla="*/ 6740568 w 8724351"/>
                <a:gd name="connsiteY24-6522" fmla="*/ 4432515 h 5954028"/>
                <a:gd name="connsiteX25-6523" fmla="*/ 6926547 w 8724351"/>
                <a:gd name="connsiteY25-6524" fmla="*/ 4277532 h 5954028"/>
                <a:gd name="connsiteX26-6525" fmla="*/ 7112527 w 8724351"/>
                <a:gd name="connsiteY26-6526" fmla="*/ 4494508 h 5954028"/>
                <a:gd name="connsiteX27-6527" fmla="*/ 7763456 w 8724351"/>
                <a:gd name="connsiteY27-6528" fmla="*/ 4479010 h 5954028"/>
                <a:gd name="connsiteX28-6529" fmla="*/ 7840947 w 8724351"/>
                <a:gd name="connsiteY28-6530" fmla="*/ 4370522 h 5954028"/>
                <a:gd name="connsiteX29-6531" fmla="*/ 8104418 w 8724351"/>
                <a:gd name="connsiteY29-6532" fmla="*/ 4386020 h 5954028"/>
                <a:gd name="connsiteX30-6533" fmla="*/ 8274900 w 8724351"/>
                <a:gd name="connsiteY30-6534" fmla="*/ 4386020 h 5954028"/>
                <a:gd name="connsiteX31-6535" fmla="*/ 8724351 w 8724351"/>
                <a:gd name="connsiteY31-6536" fmla="*/ 4014061 h 5954028"/>
                <a:gd name="connsiteX32-6537" fmla="*/ 8305896 w 8724351"/>
                <a:gd name="connsiteY32-6538" fmla="*/ 3487118 h 5954028"/>
                <a:gd name="connsiteX33-6539" fmla="*/ 8724351 w 8724351"/>
                <a:gd name="connsiteY33-6540" fmla="*/ 3177152 h 5954028"/>
                <a:gd name="connsiteX34-6541" fmla="*/ 8414385 w 8724351"/>
                <a:gd name="connsiteY34-6542" fmla="*/ 2743200 h 5954028"/>
                <a:gd name="connsiteX35-6543" fmla="*/ 8414385 w 8724351"/>
                <a:gd name="connsiteY35-6544" fmla="*/ 1673817 h 5954028"/>
                <a:gd name="connsiteX36-6545" fmla="*/ 7949435 w 8724351"/>
                <a:gd name="connsiteY36-6546" fmla="*/ 1162372 h 5954028"/>
                <a:gd name="connsiteX37-6547" fmla="*/ 7391496 w 8724351"/>
                <a:gd name="connsiteY37-6548" fmla="*/ 1363850 h 5954028"/>
                <a:gd name="connsiteX38-6549" fmla="*/ 7019537 w 8724351"/>
                <a:gd name="connsiteY38-6550" fmla="*/ 1053884 h 5954028"/>
                <a:gd name="connsiteX39-6551" fmla="*/ 6849056 w 8724351"/>
                <a:gd name="connsiteY39-6552" fmla="*/ 1255362 h 5954028"/>
                <a:gd name="connsiteX40-6553" fmla="*/ 5841666 w 8724351"/>
                <a:gd name="connsiteY40-6554" fmla="*/ 1255362 h 5954028"/>
                <a:gd name="connsiteX41-6555" fmla="*/ 5671185 w 8724351"/>
                <a:gd name="connsiteY41-6556" fmla="*/ 1084881 h 5954028"/>
                <a:gd name="connsiteX42-6557" fmla="*/ 5857164 w 8724351"/>
                <a:gd name="connsiteY42-6558" fmla="*/ 511444 h 5954028"/>
                <a:gd name="connsiteX43-6559" fmla="*/ 5330222 w 8724351"/>
                <a:gd name="connsiteY43-6560" fmla="*/ 61993 h 5954028"/>
                <a:gd name="connsiteX44-6561" fmla="*/ 4524310 w 8724351"/>
                <a:gd name="connsiteY44-6562" fmla="*/ 0 h 5954028"/>
                <a:gd name="connsiteX45-6563" fmla="*/ 4245340 w 8724351"/>
                <a:gd name="connsiteY45-6564" fmla="*/ 371959 h 5954028"/>
                <a:gd name="connsiteX46-6565" fmla="*/ 3602315 w 8724351"/>
                <a:gd name="connsiteY46-6566" fmla="*/ 101714 h 5954028"/>
                <a:gd name="connsiteX47-6567" fmla="*/ 2930548 w 8724351"/>
                <a:gd name="connsiteY47-6568" fmla="*/ 329367 h 5954028"/>
                <a:gd name="connsiteX48-6569" fmla="*/ 2974479 w 8724351"/>
                <a:gd name="connsiteY48-6570" fmla="*/ 439291 h 5954028"/>
                <a:gd name="connsiteX49-6571" fmla="*/ 2439942 w 8724351"/>
                <a:gd name="connsiteY49-6572" fmla="*/ 404392 h 5954028"/>
                <a:gd name="connsiteX50-6573" fmla="*/ 2318519 w 8724351"/>
                <a:gd name="connsiteY50-6574" fmla="*/ 914400 h 5954028"/>
                <a:gd name="connsiteX51-6575" fmla="*/ 2227997 w 8724351"/>
                <a:gd name="connsiteY51-6576" fmla="*/ 1541316 h 5954028"/>
                <a:gd name="connsiteX52-6577" fmla="*/ 1574810 w 8724351"/>
                <a:gd name="connsiteY52-6578" fmla="*/ 1226013 h 5954028"/>
                <a:gd name="connsiteX53-6579" fmla="*/ 1271313 w 8724351"/>
                <a:gd name="connsiteY53-6580" fmla="*/ 1633999 h 5954028"/>
                <a:gd name="connsiteX54-6581" fmla="*/ 641009 w 8724351"/>
                <a:gd name="connsiteY54-6582" fmla="*/ 1666432 h 5954028"/>
                <a:gd name="connsiteX0-6583" fmla="*/ 641009 w 8724351"/>
                <a:gd name="connsiteY0-6584" fmla="*/ 1666432 h 5954028"/>
                <a:gd name="connsiteX1-6585" fmla="*/ 334124 w 8724351"/>
                <a:gd name="connsiteY1-6586" fmla="*/ 1985333 h 5954028"/>
                <a:gd name="connsiteX2-6587" fmla="*/ 16561 w 8724351"/>
                <a:gd name="connsiteY2-6588" fmla="*/ 2653194 h 5954028"/>
                <a:gd name="connsiteX3-6589" fmla="*/ 159949 w 8724351"/>
                <a:gd name="connsiteY3-6590" fmla="*/ 2877250 h 5954028"/>
                <a:gd name="connsiteX4-6591" fmla="*/ 0 w 8724351"/>
                <a:gd name="connsiteY4-6592" fmla="*/ 3229243 h 5954028"/>
                <a:gd name="connsiteX5-6593" fmla="*/ 252422 w 8724351"/>
                <a:gd name="connsiteY5-6594" fmla="*/ 3819567 h 5954028"/>
                <a:gd name="connsiteX6-6595" fmla="*/ 900997 w 8724351"/>
                <a:gd name="connsiteY6-6596" fmla="*/ 4680086 h 5954028"/>
                <a:gd name="connsiteX7-6597" fmla="*/ 1639788 w 8724351"/>
                <a:gd name="connsiteY7-6598" fmla="*/ 4527974 h 5954028"/>
                <a:gd name="connsiteX8-6599" fmla="*/ 2487470 w 8724351"/>
                <a:gd name="connsiteY8-6600" fmla="*/ 4480866 h 5954028"/>
                <a:gd name="connsiteX9-6601" fmla="*/ 2156973 w 8724351"/>
                <a:gd name="connsiteY9-6602" fmla="*/ 5074413 h 5954028"/>
                <a:gd name="connsiteX10-6603" fmla="*/ 3867029 w 8724351"/>
                <a:gd name="connsiteY10-6604" fmla="*/ 5954028 h 5954028"/>
                <a:gd name="connsiteX11-6605" fmla="*/ 3996355 w 8724351"/>
                <a:gd name="connsiteY11-6606" fmla="*/ 5388398 h 5954028"/>
                <a:gd name="connsiteX12-6607" fmla="*/ 5163148 w 8724351"/>
                <a:gd name="connsiteY12-6608" fmla="*/ 5057384 h 5954028"/>
                <a:gd name="connsiteX13-6609" fmla="*/ 3594412 w 8724351"/>
                <a:gd name="connsiteY13-6610" fmla="*/ 3688596 h 5954028"/>
                <a:gd name="connsiteX14-6611" fmla="*/ 4229842 w 8724351"/>
                <a:gd name="connsiteY14-6612" fmla="*/ 3549111 h 5954028"/>
                <a:gd name="connsiteX15-6613" fmla="*/ 4369327 w 8724351"/>
                <a:gd name="connsiteY15-6614" fmla="*/ 3688596 h 5954028"/>
                <a:gd name="connsiteX16-6615" fmla="*/ 4167849 w 8724351"/>
                <a:gd name="connsiteY16-6616" fmla="*/ 4324027 h 5954028"/>
                <a:gd name="connsiteX17-6617" fmla="*/ 4508812 w 8724351"/>
                <a:gd name="connsiteY17-6618" fmla="*/ 4541003 h 5954028"/>
                <a:gd name="connsiteX18-6619" fmla="*/ 4694791 w 8724351"/>
                <a:gd name="connsiteY18-6620" fmla="*/ 4417017 h 5954028"/>
                <a:gd name="connsiteX19-6621" fmla="*/ 5113246 w 8724351"/>
                <a:gd name="connsiteY19-6622" fmla="*/ 4494508 h 5954028"/>
                <a:gd name="connsiteX20-6623" fmla="*/ 5547198 w 8724351"/>
                <a:gd name="connsiteY20-6624" fmla="*/ 4355023 h 5954028"/>
                <a:gd name="connsiteX21-6625" fmla="*/ 5903659 w 8724351"/>
                <a:gd name="connsiteY21-6626" fmla="*/ 4463511 h 5954028"/>
                <a:gd name="connsiteX22-6627" fmla="*/ 6446100 w 8724351"/>
                <a:gd name="connsiteY22-6628" fmla="*/ 4386020 h 5954028"/>
                <a:gd name="connsiteX23-6629" fmla="*/ 6740568 w 8724351"/>
                <a:gd name="connsiteY23-6630" fmla="*/ 4432515 h 5954028"/>
                <a:gd name="connsiteX24-6631" fmla="*/ 6926547 w 8724351"/>
                <a:gd name="connsiteY24-6632" fmla="*/ 4277532 h 5954028"/>
                <a:gd name="connsiteX25-6633" fmla="*/ 7112527 w 8724351"/>
                <a:gd name="connsiteY25-6634" fmla="*/ 4494508 h 5954028"/>
                <a:gd name="connsiteX26-6635" fmla="*/ 7763456 w 8724351"/>
                <a:gd name="connsiteY26-6636" fmla="*/ 4479010 h 5954028"/>
                <a:gd name="connsiteX27-6637" fmla="*/ 7840947 w 8724351"/>
                <a:gd name="connsiteY27-6638" fmla="*/ 4370522 h 5954028"/>
                <a:gd name="connsiteX28-6639" fmla="*/ 8104418 w 8724351"/>
                <a:gd name="connsiteY28-6640" fmla="*/ 4386020 h 5954028"/>
                <a:gd name="connsiteX29-6641" fmla="*/ 8274900 w 8724351"/>
                <a:gd name="connsiteY29-6642" fmla="*/ 4386020 h 5954028"/>
                <a:gd name="connsiteX30-6643" fmla="*/ 8724351 w 8724351"/>
                <a:gd name="connsiteY30-6644" fmla="*/ 4014061 h 5954028"/>
                <a:gd name="connsiteX31-6645" fmla="*/ 8305896 w 8724351"/>
                <a:gd name="connsiteY31-6646" fmla="*/ 3487118 h 5954028"/>
                <a:gd name="connsiteX32-6647" fmla="*/ 8724351 w 8724351"/>
                <a:gd name="connsiteY32-6648" fmla="*/ 3177152 h 5954028"/>
                <a:gd name="connsiteX33-6649" fmla="*/ 8414385 w 8724351"/>
                <a:gd name="connsiteY33-6650" fmla="*/ 2743200 h 5954028"/>
                <a:gd name="connsiteX34-6651" fmla="*/ 8414385 w 8724351"/>
                <a:gd name="connsiteY34-6652" fmla="*/ 1673817 h 5954028"/>
                <a:gd name="connsiteX35-6653" fmla="*/ 7949435 w 8724351"/>
                <a:gd name="connsiteY35-6654" fmla="*/ 1162372 h 5954028"/>
                <a:gd name="connsiteX36-6655" fmla="*/ 7391496 w 8724351"/>
                <a:gd name="connsiteY36-6656" fmla="*/ 1363850 h 5954028"/>
                <a:gd name="connsiteX37-6657" fmla="*/ 7019537 w 8724351"/>
                <a:gd name="connsiteY37-6658" fmla="*/ 1053884 h 5954028"/>
                <a:gd name="connsiteX38-6659" fmla="*/ 6849056 w 8724351"/>
                <a:gd name="connsiteY38-6660" fmla="*/ 1255362 h 5954028"/>
                <a:gd name="connsiteX39-6661" fmla="*/ 5841666 w 8724351"/>
                <a:gd name="connsiteY39-6662" fmla="*/ 1255362 h 5954028"/>
                <a:gd name="connsiteX40-6663" fmla="*/ 5671185 w 8724351"/>
                <a:gd name="connsiteY40-6664" fmla="*/ 1084881 h 5954028"/>
                <a:gd name="connsiteX41-6665" fmla="*/ 5857164 w 8724351"/>
                <a:gd name="connsiteY41-6666" fmla="*/ 511444 h 5954028"/>
                <a:gd name="connsiteX42-6667" fmla="*/ 5330222 w 8724351"/>
                <a:gd name="connsiteY42-6668" fmla="*/ 61993 h 5954028"/>
                <a:gd name="connsiteX43-6669" fmla="*/ 4524310 w 8724351"/>
                <a:gd name="connsiteY43-6670" fmla="*/ 0 h 5954028"/>
                <a:gd name="connsiteX44-6671" fmla="*/ 4245340 w 8724351"/>
                <a:gd name="connsiteY44-6672" fmla="*/ 371959 h 5954028"/>
                <a:gd name="connsiteX45-6673" fmla="*/ 3602315 w 8724351"/>
                <a:gd name="connsiteY45-6674" fmla="*/ 101714 h 5954028"/>
                <a:gd name="connsiteX46-6675" fmla="*/ 2930548 w 8724351"/>
                <a:gd name="connsiteY46-6676" fmla="*/ 329367 h 5954028"/>
                <a:gd name="connsiteX47-6677" fmla="*/ 2974479 w 8724351"/>
                <a:gd name="connsiteY47-6678" fmla="*/ 439291 h 5954028"/>
                <a:gd name="connsiteX48-6679" fmla="*/ 2439942 w 8724351"/>
                <a:gd name="connsiteY48-6680" fmla="*/ 404392 h 5954028"/>
                <a:gd name="connsiteX49-6681" fmla="*/ 2318519 w 8724351"/>
                <a:gd name="connsiteY49-6682" fmla="*/ 914400 h 5954028"/>
                <a:gd name="connsiteX50-6683" fmla="*/ 2227997 w 8724351"/>
                <a:gd name="connsiteY50-6684" fmla="*/ 1541316 h 5954028"/>
                <a:gd name="connsiteX51-6685" fmla="*/ 1574810 w 8724351"/>
                <a:gd name="connsiteY51-6686" fmla="*/ 1226013 h 5954028"/>
                <a:gd name="connsiteX52-6687" fmla="*/ 1271313 w 8724351"/>
                <a:gd name="connsiteY52-6688" fmla="*/ 1633999 h 5954028"/>
                <a:gd name="connsiteX53-6689" fmla="*/ 641009 w 8724351"/>
                <a:gd name="connsiteY53-6690" fmla="*/ 1666432 h 5954028"/>
                <a:gd name="connsiteX0-6691" fmla="*/ 641009 w 8724351"/>
                <a:gd name="connsiteY0-6692" fmla="*/ 1666432 h 5954028"/>
                <a:gd name="connsiteX1-6693" fmla="*/ 334124 w 8724351"/>
                <a:gd name="connsiteY1-6694" fmla="*/ 1985333 h 5954028"/>
                <a:gd name="connsiteX2-6695" fmla="*/ 16561 w 8724351"/>
                <a:gd name="connsiteY2-6696" fmla="*/ 2653194 h 5954028"/>
                <a:gd name="connsiteX3-6697" fmla="*/ 159949 w 8724351"/>
                <a:gd name="connsiteY3-6698" fmla="*/ 2877250 h 5954028"/>
                <a:gd name="connsiteX4-6699" fmla="*/ 0 w 8724351"/>
                <a:gd name="connsiteY4-6700" fmla="*/ 3229243 h 5954028"/>
                <a:gd name="connsiteX5-6701" fmla="*/ 252422 w 8724351"/>
                <a:gd name="connsiteY5-6702" fmla="*/ 3819567 h 5954028"/>
                <a:gd name="connsiteX6-6703" fmla="*/ 900997 w 8724351"/>
                <a:gd name="connsiteY6-6704" fmla="*/ 4680086 h 5954028"/>
                <a:gd name="connsiteX7-6705" fmla="*/ 1639788 w 8724351"/>
                <a:gd name="connsiteY7-6706" fmla="*/ 4527974 h 5954028"/>
                <a:gd name="connsiteX8-6707" fmla="*/ 2487470 w 8724351"/>
                <a:gd name="connsiteY8-6708" fmla="*/ 4480866 h 5954028"/>
                <a:gd name="connsiteX9-6709" fmla="*/ 2156973 w 8724351"/>
                <a:gd name="connsiteY9-6710" fmla="*/ 5074413 h 5954028"/>
                <a:gd name="connsiteX10-6711" fmla="*/ 3867029 w 8724351"/>
                <a:gd name="connsiteY10-6712" fmla="*/ 5954028 h 5954028"/>
                <a:gd name="connsiteX11-6713" fmla="*/ 3996355 w 8724351"/>
                <a:gd name="connsiteY11-6714" fmla="*/ 5388398 h 5954028"/>
                <a:gd name="connsiteX12-6715" fmla="*/ 5163148 w 8724351"/>
                <a:gd name="connsiteY12-6716" fmla="*/ 5057384 h 5954028"/>
                <a:gd name="connsiteX13-6717" fmla="*/ 4229842 w 8724351"/>
                <a:gd name="connsiteY13-6718" fmla="*/ 3549111 h 5954028"/>
                <a:gd name="connsiteX14-6719" fmla="*/ 4369327 w 8724351"/>
                <a:gd name="connsiteY14-6720" fmla="*/ 3688596 h 5954028"/>
                <a:gd name="connsiteX15-6721" fmla="*/ 4167849 w 8724351"/>
                <a:gd name="connsiteY15-6722" fmla="*/ 4324027 h 5954028"/>
                <a:gd name="connsiteX16-6723" fmla="*/ 4508812 w 8724351"/>
                <a:gd name="connsiteY16-6724" fmla="*/ 4541003 h 5954028"/>
                <a:gd name="connsiteX17-6725" fmla="*/ 4694791 w 8724351"/>
                <a:gd name="connsiteY17-6726" fmla="*/ 4417017 h 5954028"/>
                <a:gd name="connsiteX18-6727" fmla="*/ 5113246 w 8724351"/>
                <a:gd name="connsiteY18-6728" fmla="*/ 4494508 h 5954028"/>
                <a:gd name="connsiteX19-6729" fmla="*/ 5547198 w 8724351"/>
                <a:gd name="connsiteY19-6730" fmla="*/ 4355023 h 5954028"/>
                <a:gd name="connsiteX20-6731" fmla="*/ 5903659 w 8724351"/>
                <a:gd name="connsiteY20-6732" fmla="*/ 4463511 h 5954028"/>
                <a:gd name="connsiteX21-6733" fmla="*/ 6446100 w 8724351"/>
                <a:gd name="connsiteY21-6734" fmla="*/ 4386020 h 5954028"/>
                <a:gd name="connsiteX22-6735" fmla="*/ 6740568 w 8724351"/>
                <a:gd name="connsiteY22-6736" fmla="*/ 4432515 h 5954028"/>
                <a:gd name="connsiteX23-6737" fmla="*/ 6926547 w 8724351"/>
                <a:gd name="connsiteY23-6738" fmla="*/ 4277532 h 5954028"/>
                <a:gd name="connsiteX24-6739" fmla="*/ 7112527 w 8724351"/>
                <a:gd name="connsiteY24-6740" fmla="*/ 4494508 h 5954028"/>
                <a:gd name="connsiteX25-6741" fmla="*/ 7763456 w 8724351"/>
                <a:gd name="connsiteY25-6742" fmla="*/ 4479010 h 5954028"/>
                <a:gd name="connsiteX26-6743" fmla="*/ 7840947 w 8724351"/>
                <a:gd name="connsiteY26-6744" fmla="*/ 4370522 h 5954028"/>
                <a:gd name="connsiteX27-6745" fmla="*/ 8104418 w 8724351"/>
                <a:gd name="connsiteY27-6746" fmla="*/ 4386020 h 5954028"/>
                <a:gd name="connsiteX28-6747" fmla="*/ 8274900 w 8724351"/>
                <a:gd name="connsiteY28-6748" fmla="*/ 4386020 h 5954028"/>
                <a:gd name="connsiteX29-6749" fmla="*/ 8724351 w 8724351"/>
                <a:gd name="connsiteY29-6750" fmla="*/ 4014061 h 5954028"/>
                <a:gd name="connsiteX30-6751" fmla="*/ 8305896 w 8724351"/>
                <a:gd name="connsiteY30-6752" fmla="*/ 3487118 h 5954028"/>
                <a:gd name="connsiteX31-6753" fmla="*/ 8724351 w 8724351"/>
                <a:gd name="connsiteY31-6754" fmla="*/ 3177152 h 5954028"/>
                <a:gd name="connsiteX32-6755" fmla="*/ 8414385 w 8724351"/>
                <a:gd name="connsiteY32-6756" fmla="*/ 2743200 h 5954028"/>
                <a:gd name="connsiteX33-6757" fmla="*/ 8414385 w 8724351"/>
                <a:gd name="connsiteY33-6758" fmla="*/ 1673817 h 5954028"/>
                <a:gd name="connsiteX34-6759" fmla="*/ 7949435 w 8724351"/>
                <a:gd name="connsiteY34-6760" fmla="*/ 1162372 h 5954028"/>
                <a:gd name="connsiteX35-6761" fmla="*/ 7391496 w 8724351"/>
                <a:gd name="connsiteY35-6762" fmla="*/ 1363850 h 5954028"/>
                <a:gd name="connsiteX36-6763" fmla="*/ 7019537 w 8724351"/>
                <a:gd name="connsiteY36-6764" fmla="*/ 1053884 h 5954028"/>
                <a:gd name="connsiteX37-6765" fmla="*/ 6849056 w 8724351"/>
                <a:gd name="connsiteY37-6766" fmla="*/ 1255362 h 5954028"/>
                <a:gd name="connsiteX38-6767" fmla="*/ 5841666 w 8724351"/>
                <a:gd name="connsiteY38-6768" fmla="*/ 1255362 h 5954028"/>
                <a:gd name="connsiteX39-6769" fmla="*/ 5671185 w 8724351"/>
                <a:gd name="connsiteY39-6770" fmla="*/ 1084881 h 5954028"/>
                <a:gd name="connsiteX40-6771" fmla="*/ 5857164 w 8724351"/>
                <a:gd name="connsiteY40-6772" fmla="*/ 511444 h 5954028"/>
                <a:gd name="connsiteX41-6773" fmla="*/ 5330222 w 8724351"/>
                <a:gd name="connsiteY41-6774" fmla="*/ 61993 h 5954028"/>
                <a:gd name="connsiteX42-6775" fmla="*/ 4524310 w 8724351"/>
                <a:gd name="connsiteY42-6776" fmla="*/ 0 h 5954028"/>
                <a:gd name="connsiteX43-6777" fmla="*/ 4245340 w 8724351"/>
                <a:gd name="connsiteY43-6778" fmla="*/ 371959 h 5954028"/>
                <a:gd name="connsiteX44-6779" fmla="*/ 3602315 w 8724351"/>
                <a:gd name="connsiteY44-6780" fmla="*/ 101714 h 5954028"/>
                <a:gd name="connsiteX45-6781" fmla="*/ 2930548 w 8724351"/>
                <a:gd name="connsiteY45-6782" fmla="*/ 329367 h 5954028"/>
                <a:gd name="connsiteX46-6783" fmla="*/ 2974479 w 8724351"/>
                <a:gd name="connsiteY46-6784" fmla="*/ 439291 h 5954028"/>
                <a:gd name="connsiteX47-6785" fmla="*/ 2439942 w 8724351"/>
                <a:gd name="connsiteY47-6786" fmla="*/ 404392 h 5954028"/>
                <a:gd name="connsiteX48-6787" fmla="*/ 2318519 w 8724351"/>
                <a:gd name="connsiteY48-6788" fmla="*/ 914400 h 5954028"/>
                <a:gd name="connsiteX49-6789" fmla="*/ 2227997 w 8724351"/>
                <a:gd name="connsiteY49-6790" fmla="*/ 1541316 h 5954028"/>
                <a:gd name="connsiteX50-6791" fmla="*/ 1574810 w 8724351"/>
                <a:gd name="connsiteY50-6792" fmla="*/ 1226013 h 5954028"/>
                <a:gd name="connsiteX51-6793" fmla="*/ 1271313 w 8724351"/>
                <a:gd name="connsiteY51-6794" fmla="*/ 1633999 h 5954028"/>
                <a:gd name="connsiteX52-6795" fmla="*/ 641009 w 8724351"/>
                <a:gd name="connsiteY52-6796" fmla="*/ 1666432 h 5954028"/>
                <a:gd name="connsiteX0-6797" fmla="*/ 641009 w 8724351"/>
                <a:gd name="connsiteY0-6798" fmla="*/ 1666432 h 5954028"/>
                <a:gd name="connsiteX1-6799" fmla="*/ 334124 w 8724351"/>
                <a:gd name="connsiteY1-6800" fmla="*/ 1985333 h 5954028"/>
                <a:gd name="connsiteX2-6801" fmla="*/ 16561 w 8724351"/>
                <a:gd name="connsiteY2-6802" fmla="*/ 2653194 h 5954028"/>
                <a:gd name="connsiteX3-6803" fmla="*/ 159949 w 8724351"/>
                <a:gd name="connsiteY3-6804" fmla="*/ 2877250 h 5954028"/>
                <a:gd name="connsiteX4-6805" fmla="*/ 0 w 8724351"/>
                <a:gd name="connsiteY4-6806" fmla="*/ 3229243 h 5954028"/>
                <a:gd name="connsiteX5-6807" fmla="*/ 252422 w 8724351"/>
                <a:gd name="connsiteY5-6808" fmla="*/ 3819567 h 5954028"/>
                <a:gd name="connsiteX6-6809" fmla="*/ 900997 w 8724351"/>
                <a:gd name="connsiteY6-6810" fmla="*/ 4680086 h 5954028"/>
                <a:gd name="connsiteX7-6811" fmla="*/ 1639788 w 8724351"/>
                <a:gd name="connsiteY7-6812" fmla="*/ 4527974 h 5954028"/>
                <a:gd name="connsiteX8-6813" fmla="*/ 2487470 w 8724351"/>
                <a:gd name="connsiteY8-6814" fmla="*/ 4480866 h 5954028"/>
                <a:gd name="connsiteX9-6815" fmla="*/ 2156973 w 8724351"/>
                <a:gd name="connsiteY9-6816" fmla="*/ 5074413 h 5954028"/>
                <a:gd name="connsiteX10-6817" fmla="*/ 3867029 w 8724351"/>
                <a:gd name="connsiteY10-6818" fmla="*/ 5954028 h 5954028"/>
                <a:gd name="connsiteX11-6819" fmla="*/ 3996355 w 8724351"/>
                <a:gd name="connsiteY11-6820" fmla="*/ 5388398 h 5954028"/>
                <a:gd name="connsiteX12-6821" fmla="*/ 5163148 w 8724351"/>
                <a:gd name="connsiteY12-6822" fmla="*/ 5057384 h 5954028"/>
                <a:gd name="connsiteX13-6823" fmla="*/ 4369327 w 8724351"/>
                <a:gd name="connsiteY13-6824" fmla="*/ 3688596 h 5954028"/>
                <a:gd name="connsiteX14-6825" fmla="*/ 4167849 w 8724351"/>
                <a:gd name="connsiteY14-6826" fmla="*/ 4324027 h 5954028"/>
                <a:gd name="connsiteX15-6827" fmla="*/ 4508812 w 8724351"/>
                <a:gd name="connsiteY15-6828" fmla="*/ 4541003 h 5954028"/>
                <a:gd name="connsiteX16-6829" fmla="*/ 4694791 w 8724351"/>
                <a:gd name="connsiteY16-6830" fmla="*/ 4417017 h 5954028"/>
                <a:gd name="connsiteX17-6831" fmla="*/ 5113246 w 8724351"/>
                <a:gd name="connsiteY17-6832" fmla="*/ 4494508 h 5954028"/>
                <a:gd name="connsiteX18-6833" fmla="*/ 5547198 w 8724351"/>
                <a:gd name="connsiteY18-6834" fmla="*/ 4355023 h 5954028"/>
                <a:gd name="connsiteX19-6835" fmla="*/ 5903659 w 8724351"/>
                <a:gd name="connsiteY19-6836" fmla="*/ 4463511 h 5954028"/>
                <a:gd name="connsiteX20-6837" fmla="*/ 6446100 w 8724351"/>
                <a:gd name="connsiteY20-6838" fmla="*/ 4386020 h 5954028"/>
                <a:gd name="connsiteX21-6839" fmla="*/ 6740568 w 8724351"/>
                <a:gd name="connsiteY21-6840" fmla="*/ 4432515 h 5954028"/>
                <a:gd name="connsiteX22-6841" fmla="*/ 6926547 w 8724351"/>
                <a:gd name="connsiteY22-6842" fmla="*/ 4277532 h 5954028"/>
                <a:gd name="connsiteX23-6843" fmla="*/ 7112527 w 8724351"/>
                <a:gd name="connsiteY23-6844" fmla="*/ 4494508 h 5954028"/>
                <a:gd name="connsiteX24-6845" fmla="*/ 7763456 w 8724351"/>
                <a:gd name="connsiteY24-6846" fmla="*/ 4479010 h 5954028"/>
                <a:gd name="connsiteX25-6847" fmla="*/ 7840947 w 8724351"/>
                <a:gd name="connsiteY25-6848" fmla="*/ 4370522 h 5954028"/>
                <a:gd name="connsiteX26-6849" fmla="*/ 8104418 w 8724351"/>
                <a:gd name="connsiteY26-6850" fmla="*/ 4386020 h 5954028"/>
                <a:gd name="connsiteX27-6851" fmla="*/ 8274900 w 8724351"/>
                <a:gd name="connsiteY27-6852" fmla="*/ 4386020 h 5954028"/>
                <a:gd name="connsiteX28-6853" fmla="*/ 8724351 w 8724351"/>
                <a:gd name="connsiteY28-6854" fmla="*/ 4014061 h 5954028"/>
                <a:gd name="connsiteX29-6855" fmla="*/ 8305896 w 8724351"/>
                <a:gd name="connsiteY29-6856" fmla="*/ 3487118 h 5954028"/>
                <a:gd name="connsiteX30-6857" fmla="*/ 8724351 w 8724351"/>
                <a:gd name="connsiteY30-6858" fmla="*/ 3177152 h 5954028"/>
                <a:gd name="connsiteX31-6859" fmla="*/ 8414385 w 8724351"/>
                <a:gd name="connsiteY31-6860" fmla="*/ 2743200 h 5954028"/>
                <a:gd name="connsiteX32-6861" fmla="*/ 8414385 w 8724351"/>
                <a:gd name="connsiteY32-6862" fmla="*/ 1673817 h 5954028"/>
                <a:gd name="connsiteX33-6863" fmla="*/ 7949435 w 8724351"/>
                <a:gd name="connsiteY33-6864" fmla="*/ 1162372 h 5954028"/>
                <a:gd name="connsiteX34-6865" fmla="*/ 7391496 w 8724351"/>
                <a:gd name="connsiteY34-6866" fmla="*/ 1363850 h 5954028"/>
                <a:gd name="connsiteX35-6867" fmla="*/ 7019537 w 8724351"/>
                <a:gd name="connsiteY35-6868" fmla="*/ 1053884 h 5954028"/>
                <a:gd name="connsiteX36-6869" fmla="*/ 6849056 w 8724351"/>
                <a:gd name="connsiteY36-6870" fmla="*/ 1255362 h 5954028"/>
                <a:gd name="connsiteX37-6871" fmla="*/ 5841666 w 8724351"/>
                <a:gd name="connsiteY37-6872" fmla="*/ 1255362 h 5954028"/>
                <a:gd name="connsiteX38-6873" fmla="*/ 5671185 w 8724351"/>
                <a:gd name="connsiteY38-6874" fmla="*/ 1084881 h 5954028"/>
                <a:gd name="connsiteX39-6875" fmla="*/ 5857164 w 8724351"/>
                <a:gd name="connsiteY39-6876" fmla="*/ 511444 h 5954028"/>
                <a:gd name="connsiteX40-6877" fmla="*/ 5330222 w 8724351"/>
                <a:gd name="connsiteY40-6878" fmla="*/ 61993 h 5954028"/>
                <a:gd name="connsiteX41-6879" fmla="*/ 4524310 w 8724351"/>
                <a:gd name="connsiteY41-6880" fmla="*/ 0 h 5954028"/>
                <a:gd name="connsiteX42-6881" fmla="*/ 4245340 w 8724351"/>
                <a:gd name="connsiteY42-6882" fmla="*/ 371959 h 5954028"/>
                <a:gd name="connsiteX43-6883" fmla="*/ 3602315 w 8724351"/>
                <a:gd name="connsiteY43-6884" fmla="*/ 101714 h 5954028"/>
                <a:gd name="connsiteX44-6885" fmla="*/ 2930548 w 8724351"/>
                <a:gd name="connsiteY44-6886" fmla="*/ 329367 h 5954028"/>
                <a:gd name="connsiteX45-6887" fmla="*/ 2974479 w 8724351"/>
                <a:gd name="connsiteY45-6888" fmla="*/ 439291 h 5954028"/>
                <a:gd name="connsiteX46-6889" fmla="*/ 2439942 w 8724351"/>
                <a:gd name="connsiteY46-6890" fmla="*/ 404392 h 5954028"/>
                <a:gd name="connsiteX47-6891" fmla="*/ 2318519 w 8724351"/>
                <a:gd name="connsiteY47-6892" fmla="*/ 914400 h 5954028"/>
                <a:gd name="connsiteX48-6893" fmla="*/ 2227997 w 8724351"/>
                <a:gd name="connsiteY48-6894" fmla="*/ 1541316 h 5954028"/>
                <a:gd name="connsiteX49-6895" fmla="*/ 1574810 w 8724351"/>
                <a:gd name="connsiteY49-6896" fmla="*/ 1226013 h 5954028"/>
                <a:gd name="connsiteX50-6897" fmla="*/ 1271313 w 8724351"/>
                <a:gd name="connsiteY50-6898" fmla="*/ 1633999 h 5954028"/>
                <a:gd name="connsiteX51-6899" fmla="*/ 641009 w 8724351"/>
                <a:gd name="connsiteY51-6900" fmla="*/ 1666432 h 5954028"/>
                <a:gd name="connsiteX0-6901" fmla="*/ 641009 w 8724351"/>
                <a:gd name="connsiteY0-6902" fmla="*/ 1666432 h 5954028"/>
                <a:gd name="connsiteX1-6903" fmla="*/ 334124 w 8724351"/>
                <a:gd name="connsiteY1-6904" fmla="*/ 1985333 h 5954028"/>
                <a:gd name="connsiteX2-6905" fmla="*/ 16561 w 8724351"/>
                <a:gd name="connsiteY2-6906" fmla="*/ 2653194 h 5954028"/>
                <a:gd name="connsiteX3-6907" fmla="*/ 159949 w 8724351"/>
                <a:gd name="connsiteY3-6908" fmla="*/ 2877250 h 5954028"/>
                <a:gd name="connsiteX4-6909" fmla="*/ 0 w 8724351"/>
                <a:gd name="connsiteY4-6910" fmla="*/ 3229243 h 5954028"/>
                <a:gd name="connsiteX5-6911" fmla="*/ 252422 w 8724351"/>
                <a:gd name="connsiteY5-6912" fmla="*/ 3819567 h 5954028"/>
                <a:gd name="connsiteX6-6913" fmla="*/ 900997 w 8724351"/>
                <a:gd name="connsiteY6-6914" fmla="*/ 4680086 h 5954028"/>
                <a:gd name="connsiteX7-6915" fmla="*/ 1639788 w 8724351"/>
                <a:gd name="connsiteY7-6916" fmla="*/ 4527974 h 5954028"/>
                <a:gd name="connsiteX8-6917" fmla="*/ 2487470 w 8724351"/>
                <a:gd name="connsiteY8-6918" fmla="*/ 4480866 h 5954028"/>
                <a:gd name="connsiteX9-6919" fmla="*/ 2156973 w 8724351"/>
                <a:gd name="connsiteY9-6920" fmla="*/ 5074413 h 5954028"/>
                <a:gd name="connsiteX10-6921" fmla="*/ 3867029 w 8724351"/>
                <a:gd name="connsiteY10-6922" fmla="*/ 5954028 h 5954028"/>
                <a:gd name="connsiteX11-6923" fmla="*/ 3996355 w 8724351"/>
                <a:gd name="connsiteY11-6924" fmla="*/ 5388398 h 5954028"/>
                <a:gd name="connsiteX12-6925" fmla="*/ 5163148 w 8724351"/>
                <a:gd name="connsiteY12-6926" fmla="*/ 5057384 h 5954028"/>
                <a:gd name="connsiteX13-6927" fmla="*/ 4167849 w 8724351"/>
                <a:gd name="connsiteY13-6928" fmla="*/ 4324027 h 5954028"/>
                <a:gd name="connsiteX14-6929" fmla="*/ 4508812 w 8724351"/>
                <a:gd name="connsiteY14-6930" fmla="*/ 4541003 h 5954028"/>
                <a:gd name="connsiteX15-6931" fmla="*/ 4694791 w 8724351"/>
                <a:gd name="connsiteY15-6932" fmla="*/ 4417017 h 5954028"/>
                <a:gd name="connsiteX16-6933" fmla="*/ 5113246 w 8724351"/>
                <a:gd name="connsiteY16-6934" fmla="*/ 4494508 h 5954028"/>
                <a:gd name="connsiteX17-6935" fmla="*/ 5547198 w 8724351"/>
                <a:gd name="connsiteY17-6936" fmla="*/ 4355023 h 5954028"/>
                <a:gd name="connsiteX18-6937" fmla="*/ 5903659 w 8724351"/>
                <a:gd name="connsiteY18-6938" fmla="*/ 4463511 h 5954028"/>
                <a:gd name="connsiteX19-6939" fmla="*/ 6446100 w 8724351"/>
                <a:gd name="connsiteY19-6940" fmla="*/ 4386020 h 5954028"/>
                <a:gd name="connsiteX20-6941" fmla="*/ 6740568 w 8724351"/>
                <a:gd name="connsiteY20-6942" fmla="*/ 4432515 h 5954028"/>
                <a:gd name="connsiteX21-6943" fmla="*/ 6926547 w 8724351"/>
                <a:gd name="connsiteY21-6944" fmla="*/ 4277532 h 5954028"/>
                <a:gd name="connsiteX22-6945" fmla="*/ 7112527 w 8724351"/>
                <a:gd name="connsiteY22-6946" fmla="*/ 4494508 h 5954028"/>
                <a:gd name="connsiteX23-6947" fmla="*/ 7763456 w 8724351"/>
                <a:gd name="connsiteY23-6948" fmla="*/ 4479010 h 5954028"/>
                <a:gd name="connsiteX24-6949" fmla="*/ 7840947 w 8724351"/>
                <a:gd name="connsiteY24-6950" fmla="*/ 4370522 h 5954028"/>
                <a:gd name="connsiteX25-6951" fmla="*/ 8104418 w 8724351"/>
                <a:gd name="connsiteY25-6952" fmla="*/ 4386020 h 5954028"/>
                <a:gd name="connsiteX26-6953" fmla="*/ 8274900 w 8724351"/>
                <a:gd name="connsiteY26-6954" fmla="*/ 4386020 h 5954028"/>
                <a:gd name="connsiteX27-6955" fmla="*/ 8724351 w 8724351"/>
                <a:gd name="connsiteY27-6956" fmla="*/ 4014061 h 5954028"/>
                <a:gd name="connsiteX28-6957" fmla="*/ 8305896 w 8724351"/>
                <a:gd name="connsiteY28-6958" fmla="*/ 3487118 h 5954028"/>
                <a:gd name="connsiteX29-6959" fmla="*/ 8724351 w 8724351"/>
                <a:gd name="connsiteY29-6960" fmla="*/ 3177152 h 5954028"/>
                <a:gd name="connsiteX30-6961" fmla="*/ 8414385 w 8724351"/>
                <a:gd name="connsiteY30-6962" fmla="*/ 2743200 h 5954028"/>
                <a:gd name="connsiteX31-6963" fmla="*/ 8414385 w 8724351"/>
                <a:gd name="connsiteY31-6964" fmla="*/ 1673817 h 5954028"/>
                <a:gd name="connsiteX32-6965" fmla="*/ 7949435 w 8724351"/>
                <a:gd name="connsiteY32-6966" fmla="*/ 1162372 h 5954028"/>
                <a:gd name="connsiteX33-6967" fmla="*/ 7391496 w 8724351"/>
                <a:gd name="connsiteY33-6968" fmla="*/ 1363850 h 5954028"/>
                <a:gd name="connsiteX34-6969" fmla="*/ 7019537 w 8724351"/>
                <a:gd name="connsiteY34-6970" fmla="*/ 1053884 h 5954028"/>
                <a:gd name="connsiteX35-6971" fmla="*/ 6849056 w 8724351"/>
                <a:gd name="connsiteY35-6972" fmla="*/ 1255362 h 5954028"/>
                <a:gd name="connsiteX36-6973" fmla="*/ 5841666 w 8724351"/>
                <a:gd name="connsiteY36-6974" fmla="*/ 1255362 h 5954028"/>
                <a:gd name="connsiteX37-6975" fmla="*/ 5671185 w 8724351"/>
                <a:gd name="connsiteY37-6976" fmla="*/ 1084881 h 5954028"/>
                <a:gd name="connsiteX38-6977" fmla="*/ 5857164 w 8724351"/>
                <a:gd name="connsiteY38-6978" fmla="*/ 511444 h 5954028"/>
                <a:gd name="connsiteX39-6979" fmla="*/ 5330222 w 8724351"/>
                <a:gd name="connsiteY39-6980" fmla="*/ 61993 h 5954028"/>
                <a:gd name="connsiteX40-6981" fmla="*/ 4524310 w 8724351"/>
                <a:gd name="connsiteY40-6982" fmla="*/ 0 h 5954028"/>
                <a:gd name="connsiteX41-6983" fmla="*/ 4245340 w 8724351"/>
                <a:gd name="connsiteY41-6984" fmla="*/ 371959 h 5954028"/>
                <a:gd name="connsiteX42-6985" fmla="*/ 3602315 w 8724351"/>
                <a:gd name="connsiteY42-6986" fmla="*/ 101714 h 5954028"/>
                <a:gd name="connsiteX43-6987" fmla="*/ 2930548 w 8724351"/>
                <a:gd name="connsiteY43-6988" fmla="*/ 329367 h 5954028"/>
                <a:gd name="connsiteX44-6989" fmla="*/ 2974479 w 8724351"/>
                <a:gd name="connsiteY44-6990" fmla="*/ 439291 h 5954028"/>
                <a:gd name="connsiteX45-6991" fmla="*/ 2439942 w 8724351"/>
                <a:gd name="connsiteY45-6992" fmla="*/ 404392 h 5954028"/>
                <a:gd name="connsiteX46-6993" fmla="*/ 2318519 w 8724351"/>
                <a:gd name="connsiteY46-6994" fmla="*/ 914400 h 5954028"/>
                <a:gd name="connsiteX47-6995" fmla="*/ 2227997 w 8724351"/>
                <a:gd name="connsiteY47-6996" fmla="*/ 1541316 h 5954028"/>
                <a:gd name="connsiteX48-6997" fmla="*/ 1574810 w 8724351"/>
                <a:gd name="connsiteY48-6998" fmla="*/ 1226013 h 5954028"/>
                <a:gd name="connsiteX49-6999" fmla="*/ 1271313 w 8724351"/>
                <a:gd name="connsiteY49-7000" fmla="*/ 1633999 h 5954028"/>
                <a:gd name="connsiteX50-7001" fmla="*/ 641009 w 8724351"/>
                <a:gd name="connsiteY50-7002" fmla="*/ 1666432 h 5954028"/>
                <a:gd name="connsiteX0-7003" fmla="*/ 641009 w 8724351"/>
                <a:gd name="connsiteY0-7004" fmla="*/ 1666432 h 5954028"/>
                <a:gd name="connsiteX1-7005" fmla="*/ 334124 w 8724351"/>
                <a:gd name="connsiteY1-7006" fmla="*/ 1985333 h 5954028"/>
                <a:gd name="connsiteX2-7007" fmla="*/ 16561 w 8724351"/>
                <a:gd name="connsiteY2-7008" fmla="*/ 2653194 h 5954028"/>
                <a:gd name="connsiteX3-7009" fmla="*/ 159949 w 8724351"/>
                <a:gd name="connsiteY3-7010" fmla="*/ 2877250 h 5954028"/>
                <a:gd name="connsiteX4-7011" fmla="*/ 0 w 8724351"/>
                <a:gd name="connsiteY4-7012" fmla="*/ 3229243 h 5954028"/>
                <a:gd name="connsiteX5-7013" fmla="*/ 252422 w 8724351"/>
                <a:gd name="connsiteY5-7014" fmla="*/ 3819567 h 5954028"/>
                <a:gd name="connsiteX6-7015" fmla="*/ 900997 w 8724351"/>
                <a:gd name="connsiteY6-7016" fmla="*/ 4680086 h 5954028"/>
                <a:gd name="connsiteX7-7017" fmla="*/ 1639788 w 8724351"/>
                <a:gd name="connsiteY7-7018" fmla="*/ 4527974 h 5954028"/>
                <a:gd name="connsiteX8-7019" fmla="*/ 2487470 w 8724351"/>
                <a:gd name="connsiteY8-7020" fmla="*/ 4480866 h 5954028"/>
                <a:gd name="connsiteX9-7021" fmla="*/ 2156973 w 8724351"/>
                <a:gd name="connsiteY9-7022" fmla="*/ 5074413 h 5954028"/>
                <a:gd name="connsiteX10-7023" fmla="*/ 3867029 w 8724351"/>
                <a:gd name="connsiteY10-7024" fmla="*/ 5954028 h 5954028"/>
                <a:gd name="connsiteX11-7025" fmla="*/ 3996355 w 8724351"/>
                <a:gd name="connsiteY11-7026" fmla="*/ 5388398 h 5954028"/>
                <a:gd name="connsiteX12-7027" fmla="*/ 5163148 w 8724351"/>
                <a:gd name="connsiteY12-7028" fmla="*/ 5057384 h 5954028"/>
                <a:gd name="connsiteX13-7029" fmla="*/ 4508812 w 8724351"/>
                <a:gd name="connsiteY13-7030" fmla="*/ 4541003 h 5954028"/>
                <a:gd name="connsiteX14-7031" fmla="*/ 4694791 w 8724351"/>
                <a:gd name="connsiteY14-7032" fmla="*/ 4417017 h 5954028"/>
                <a:gd name="connsiteX15-7033" fmla="*/ 5113246 w 8724351"/>
                <a:gd name="connsiteY15-7034" fmla="*/ 4494508 h 5954028"/>
                <a:gd name="connsiteX16-7035" fmla="*/ 5547198 w 8724351"/>
                <a:gd name="connsiteY16-7036" fmla="*/ 4355023 h 5954028"/>
                <a:gd name="connsiteX17-7037" fmla="*/ 5903659 w 8724351"/>
                <a:gd name="connsiteY17-7038" fmla="*/ 4463511 h 5954028"/>
                <a:gd name="connsiteX18-7039" fmla="*/ 6446100 w 8724351"/>
                <a:gd name="connsiteY18-7040" fmla="*/ 4386020 h 5954028"/>
                <a:gd name="connsiteX19-7041" fmla="*/ 6740568 w 8724351"/>
                <a:gd name="connsiteY19-7042" fmla="*/ 4432515 h 5954028"/>
                <a:gd name="connsiteX20-7043" fmla="*/ 6926547 w 8724351"/>
                <a:gd name="connsiteY20-7044" fmla="*/ 4277532 h 5954028"/>
                <a:gd name="connsiteX21-7045" fmla="*/ 7112527 w 8724351"/>
                <a:gd name="connsiteY21-7046" fmla="*/ 4494508 h 5954028"/>
                <a:gd name="connsiteX22-7047" fmla="*/ 7763456 w 8724351"/>
                <a:gd name="connsiteY22-7048" fmla="*/ 4479010 h 5954028"/>
                <a:gd name="connsiteX23-7049" fmla="*/ 7840947 w 8724351"/>
                <a:gd name="connsiteY23-7050" fmla="*/ 4370522 h 5954028"/>
                <a:gd name="connsiteX24-7051" fmla="*/ 8104418 w 8724351"/>
                <a:gd name="connsiteY24-7052" fmla="*/ 4386020 h 5954028"/>
                <a:gd name="connsiteX25-7053" fmla="*/ 8274900 w 8724351"/>
                <a:gd name="connsiteY25-7054" fmla="*/ 4386020 h 5954028"/>
                <a:gd name="connsiteX26-7055" fmla="*/ 8724351 w 8724351"/>
                <a:gd name="connsiteY26-7056" fmla="*/ 4014061 h 5954028"/>
                <a:gd name="connsiteX27-7057" fmla="*/ 8305896 w 8724351"/>
                <a:gd name="connsiteY27-7058" fmla="*/ 3487118 h 5954028"/>
                <a:gd name="connsiteX28-7059" fmla="*/ 8724351 w 8724351"/>
                <a:gd name="connsiteY28-7060" fmla="*/ 3177152 h 5954028"/>
                <a:gd name="connsiteX29-7061" fmla="*/ 8414385 w 8724351"/>
                <a:gd name="connsiteY29-7062" fmla="*/ 2743200 h 5954028"/>
                <a:gd name="connsiteX30-7063" fmla="*/ 8414385 w 8724351"/>
                <a:gd name="connsiteY30-7064" fmla="*/ 1673817 h 5954028"/>
                <a:gd name="connsiteX31-7065" fmla="*/ 7949435 w 8724351"/>
                <a:gd name="connsiteY31-7066" fmla="*/ 1162372 h 5954028"/>
                <a:gd name="connsiteX32-7067" fmla="*/ 7391496 w 8724351"/>
                <a:gd name="connsiteY32-7068" fmla="*/ 1363850 h 5954028"/>
                <a:gd name="connsiteX33-7069" fmla="*/ 7019537 w 8724351"/>
                <a:gd name="connsiteY33-7070" fmla="*/ 1053884 h 5954028"/>
                <a:gd name="connsiteX34-7071" fmla="*/ 6849056 w 8724351"/>
                <a:gd name="connsiteY34-7072" fmla="*/ 1255362 h 5954028"/>
                <a:gd name="connsiteX35-7073" fmla="*/ 5841666 w 8724351"/>
                <a:gd name="connsiteY35-7074" fmla="*/ 1255362 h 5954028"/>
                <a:gd name="connsiteX36-7075" fmla="*/ 5671185 w 8724351"/>
                <a:gd name="connsiteY36-7076" fmla="*/ 1084881 h 5954028"/>
                <a:gd name="connsiteX37-7077" fmla="*/ 5857164 w 8724351"/>
                <a:gd name="connsiteY37-7078" fmla="*/ 511444 h 5954028"/>
                <a:gd name="connsiteX38-7079" fmla="*/ 5330222 w 8724351"/>
                <a:gd name="connsiteY38-7080" fmla="*/ 61993 h 5954028"/>
                <a:gd name="connsiteX39-7081" fmla="*/ 4524310 w 8724351"/>
                <a:gd name="connsiteY39-7082" fmla="*/ 0 h 5954028"/>
                <a:gd name="connsiteX40-7083" fmla="*/ 4245340 w 8724351"/>
                <a:gd name="connsiteY40-7084" fmla="*/ 371959 h 5954028"/>
                <a:gd name="connsiteX41-7085" fmla="*/ 3602315 w 8724351"/>
                <a:gd name="connsiteY41-7086" fmla="*/ 101714 h 5954028"/>
                <a:gd name="connsiteX42-7087" fmla="*/ 2930548 w 8724351"/>
                <a:gd name="connsiteY42-7088" fmla="*/ 329367 h 5954028"/>
                <a:gd name="connsiteX43-7089" fmla="*/ 2974479 w 8724351"/>
                <a:gd name="connsiteY43-7090" fmla="*/ 439291 h 5954028"/>
                <a:gd name="connsiteX44-7091" fmla="*/ 2439942 w 8724351"/>
                <a:gd name="connsiteY44-7092" fmla="*/ 404392 h 5954028"/>
                <a:gd name="connsiteX45-7093" fmla="*/ 2318519 w 8724351"/>
                <a:gd name="connsiteY45-7094" fmla="*/ 914400 h 5954028"/>
                <a:gd name="connsiteX46-7095" fmla="*/ 2227997 w 8724351"/>
                <a:gd name="connsiteY46-7096" fmla="*/ 1541316 h 5954028"/>
                <a:gd name="connsiteX47-7097" fmla="*/ 1574810 w 8724351"/>
                <a:gd name="connsiteY47-7098" fmla="*/ 1226013 h 5954028"/>
                <a:gd name="connsiteX48-7099" fmla="*/ 1271313 w 8724351"/>
                <a:gd name="connsiteY48-7100" fmla="*/ 1633999 h 5954028"/>
                <a:gd name="connsiteX49-7101" fmla="*/ 641009 w 8724351"/>
                <a:gd name="connsiteY49-7102" fmla="*/ 1666432 h 5954028"/>
                <a:gd name="connsiteX0-7103" fmla="*/ 641009 w 8724351"/>
                <a:gd name="connsiteY0-7104" fmla="*/ 1666432 h 5954028"/>
                <a:gd name="connsiteX1-7105" fmla="*/ 334124 w 8724351"/>
                <a:gd name="connsiteY1-7106" fmla="*/ 1985333 h 5954028"/>
                <a:gd name="connsiteX2-7107" fmla="*/ 16561 w 8724351"/>
                <a:gd name="connsiteY2-7108" fmla="*/ 2653194 h 5954028"/>
                <a:gd name="connsiteX3-7109" fmla="*/ 159949 w 8724351"/>
                <a:gd name="connsiteY3-7110" fmla="*/ 2877250 h 5954028"/>
                <a:gd name="connsiteX4-7111" fmla="*/ 0 w 8724351"/>
                <a:gd name="connsiteY4-7112" fmla="*/ 3229243 h 5954028"/>
                <a:gd name="connsiteX5-7113" fmla="*/ 252422 w 8724351"/>
                <a:gd name="connsiteY5-7114" fmla="*/ 3819567 h 5954028"/>
                <a:gd name="connsiteX6-7115" fmla="*/ 900997 w 8724351"/>
                <a:gd name="connsiteY6-7116" fmla="*/ 4680086 h 5954028"/>
                <a:gd name="connsiteX7-7117" fmla="*/ 1639788 w 8724351"/>
                <a:gd name="connsiteY7-7118" fmla="*/ 4527974 h 5954028"/>
                <a:gd name="connsiteX8-7119" fmla="*/ 2487470 w 8724351"/>
                <a:gd name="connsiteY8-7120" fmla="*/ 4480866 h 5954028"/>
                <a:gd name="connsiteX9-7121" fmla="*/ 2156973 w 8724351"/>
                <a:gd name="connsiteY9-7122" fmla="*/ 5074413 h 5954028"/>
                <a:gd name="connsiteX10-7123" fmla="*/ 3867029 w 8724351"/>
                <a:gd name="connsiteY10-7124" fmla="*/ 5954028 h 5954028"/>
                <a:gd name="connsiteX11-7125" fmla="*/ 3996355 w 8724351"/>
                <a:gd name="connsiteY11-7126" fmla="*/ 5388398 h 5954028"/>
                <a:gd name="connsiteX12-7127" fmla="*/ 5163148 w 8724351"/>
                <a:gd name="connsiteY12-7128" fmla="*/ 5057384 h 5954028"/>
                <a:gd name="connsiteX13-7129" fmla="*/ 5356607 w 8724351"/>
                <a:gd name="connsiteY13-7130" fmla="*/ 4928978 h 5954028"/>
                <a:gd name="connsiteX14-7131" fmla="*/ 4694791 w 8724351"/>
                <a:gd name="connsiteY14-7132" fmla="*/ 4417017 h 5954028"/>
                <a:gd name="connsiteX15-7133" fmla="*/ 5113246 w 8724351"/>
                <a:gd name="connsiteY15-7134" fmla="*/ 4494508 h 5954028"/>
                <a:gd name="connsiteX16-7135" fmla="*/ 5547198 w 8724351"/>
                <a:gd name="connsiteY16-7136" fmla="*/ 4355023 h 5954028"/>
                <a:gd name="connsiteX17-7137" fmla="*/ 5903659 w 8724351"/>
                <a:gd name="connsiteY17-7138" fmla="*/ 4463511 h 5954028"/>
                <a:gd name="connsiteX18-7139" fmla="*/ 6446100 w 8724351"/>
                <a:gd name="connsiteY18-7140" fmla="*/ 4386020 h 5954028"/>
                <a:gd name="connsiteX19-7141" fmla="*/ 6740568 w 8724351"/>
                <a:gd name="connsiteY19-7142" fmla="*/ 4432515 h 5954028"/>
                <a:gd name="connsiteX20-7143" fmla="*/ 6926547 w 8724351"/>
                <a:gd name="connsiteY20-7144" fmla="*/ 4277532 h 5954028"/>
                <a:gd name="connsiteX21-7145" fmla="*/ 7112527 w 8724351"/>
                <a:gd name="connsiteY21-7146" fmla="*/ 4494508 h 5954028"/>
                <a:gd name="connsiteX22-7147" fmla="*/ 7763456 w 8724351"/>
                <a:gd name="connsiteY22-7148" fmla="*/ 4479010 h 5954028"/>
                <a:gd name="connsiteX23-7149" fmla="*/ 7840947 w 8724351"/>
                <a:gd name="connsiteY23-7150" fmla="*/ 4370522 h 5954028"/>
                <a:gd name="connsiteX24-7151" fmla="*/ 8104418 w 8724351"/>
                <a:gd name="connsiteY24-7152" fmla="*/ 4386020 h 5954028"/>
                <a:gd name="connsiteX25-7153" fmla="*/ 8274900 w 8724351"/>
                <a:gd name="connsiteY25-7154" fmla="*/ 4386020 h 5954028"/>
                <a:gd name="connsiteX26-7155" fmla="*/ 8724351 w 8724351"/>
                <a:gd name="connsiteY26-7156" fmla="*/ 4014061 h 5954028"/>
                <a:gd name="connsiteX27-7157" fmla="*/ 8305896 w 8724351"/>
                <a:gd name="connsiteY27-7158" fmla="*/ 3487118 h 5954028"/>
                <a:gd name="connsiteX28-7159" fmla="*/ 8724351 w 8724351"/>
                <a:gd name="connsiteY28-7160" fmla="*/ 3177152 h 5954028"/>
                <a:gd name="connsiteX29-7161" fmla="*/ 8414385 w 8724351"/>
                <a:gd name="connsiteY29-7162" fmla="*/ 2743200 h 5954028"/>
                <a:gd name="connsiteX30-7163" fmla="*/ 8414385 w 8724351"/>
                <a:gd name="connsiteY30-7164" fmla="*/ 1673817 h 5954028"/>
                <a:gd name="connsiteX31-7165" fmla="*/ 7949435 w 8724351"/>
                <a:gd name="connsiteY31-7166" fmla="*/ 1162372 h 5954028"/>
                <a:gd name="connsiteX32-7167" fmla="*/ 7391496 w 8724351"/>
                <a:gd name="connsiteY32-7168" fmla="*/ 1363850 h 5954028"/>
                <a:gd name="connsiteX33-7169" fmla="*/ 7019537 w 8724351"/>
                <a:gd name="connsiteY33-7170" fmla="*/ 1053884 h 5954028"/>
                <a:gd name="connsiteX34-7171" fmla="*/ 6849056 w 8724351"/>
                <a:gd name="connsiteY34-7172" fmla="*/ 1255362 h 5954028"/>
                <a:gd name="connsiteX35-7173" fmla="*/ 5841666 w 8724351"/>
                <a:gd name="connsiteY35-7174" fmla="*/ 1255362 h 5954028"/>
                <a:gd name="connsiteX36-7175" fmla="*/ 5671185 w 8724351"/>
                <a:gd name="connsiteY36-7176" fmla="*/ 1084881 h 5954028"/>
                <a:gd name="connsiteX37-7177" fmla="*/ 5857164 w 8724351"/>
                <a:gd name="connsiteY37-7178" fmla="*/ 511444 h 5954028"/>
                <a:gd name="connsiteX38-7179" fmla="*/ 5330222 w 8724351"/>
                <a:gd name="connsiteY38-7180" fmla="*/ 61993 h 5954028"/>
                <a:gd name="connsiteX39-7181" fmla="*/ 4524310 w 8724351"/>
                <a:gd name="connsiteY39-7182" fmla="*/ 0 h 5954028"/>
                <a:gd name="connsiteX40-7183" fmla="*/ 4245340 w 8724351"/>
                <a:gd name="connsiteY40-7184" fmla="*/ 371959 h 5954028"/>
                <a:gd name="connsiteX41-7185" fmla="*/ 3602315 w 8724351"/>
                <a:gd name="connsiteY41-7186" fmla="*/ 101714 h 5954028"/>
                <a:gd name="connsiteX42-7187" fmla="*/ 2930548 w 8724351"/>
                <a:gd name="connsiteY42-7188" fmla="*/ 329367 h 5954028"/>
                <a:gd name="connsiteX43-7189" fmla="*/ 2974479 w 8724351"/>
                <a:gd name="connsiteY43-7190" fmla="*/ 439291 h 5954028"/>
                <a:gd name="connsiteX44-7191" fmla="*/ 2439942 w 8724351"/>
                <a:gd name="connsiteY44-7192" fmla="*/ 404392 h 5954028"/>
                <a:gd name="connsiteX45-7193" fmla="*/ 2318519 w 8724351"/>
                <a:gd name="connsiteY45-7194" fmla="*/ 914400 h 5954028"/>
                <a:gd name="connsiteX46-7195" fmla="*/ 2227997 w 8724351"/>
                <a:gd name="connsiteY46-7196" fmla="*/ 1541316 h 5954028"/>
                <a:gd name="connsiteX47-7197" fmla="*/ 1574810 w 8724351"/>
                <a:gd name="connsiteY47-7198" fmla="*/ 1226013 h 5954028"/>
                <a:gd name="connsiteX48-7199" fmla="*/ 1271313 w 8724351"/>
                <a:gd name="connsiteY48-7200" fmla="*/ 1633999 h 5954028"/>
                <a:gd name="connsiteX49-7201" fmla="*/ 641009 w 8724351"/>
                <a:gd name="connsiteY49-7202" fmla="*/ 1666432 h 5954028"/>
                <a:gd name="connsiteX0-7203" fmla="*/ 641009 w 8724351"/>
                <a:gd name="connsiteY0-7204" fmla="*/ 1666432 h 5954028"/>
                <a:gd name="connsiteX1-7205" fmla="*/ 334124 w 8724351"/>
                <a:gd name="connsiteY1-7206" fmla="*/ 1985333 h 5954028"/>
                <a:gd name="connsiteX2-7207" fmla="*/ 16561 w 8724351"/>
                <a:gd name="connsiteY2-7208" fmla="*/ 2653194 h 5954028"/>
                <a:gd name="connsiteX3-7209" fmla="*/ 159949 w 8724351"/>
                <a:gd name="connsiteY3-7210" fmla="*/ 2877250 h 5954028"/>
                <a:gd name="connsiteX4-7211" fmla="*/ 0 w 8724351"/>
                <a:gd name="connsiteY4-7212" fmla="*/ 3229243 h 5954028"/>
                <a:gd name="connsiteX5-7213" fmla="*/ 252422 w 8724351"/>
                <a:gd name="connsiteY5-7214" fmla="*/ 3819567 h 5954028"/>
                <a:gd name="connsiteX6-7215" fmla="*/ 900997 w 8724351"/>
                <a:gd name="connsiteY6-7216" fmla="*/ 4680086 h 5954028"/>
                <a:gd name="connsiteX7-7217" fmla="*/ 1639788 w 8724351"/>
                <a:gd name="connsiteY7-7218" fmla="*/ 4527974 h 5954028"/>
                <a:gd name="connsiteX8-7219" fmla="*/ 2487470 w 8724351"/>
                <a:gd name="connsiteY8-7220" fmla="*/ 4480866 h 5954028"/>
                <a:gd name="connsiteX9-7221" fmla="*/ 2156973 w 8724351"/>
                <a:gd name="connsiteY9-7222" fmla="*/ 5074413 h 5954028"/>
                <a:gd name="connsiteX10-7223" fmla="*/ 3867029 w 8724351"/>
                <a:gd name="connsiteY10-7224" fmla="*/ 5954028 h 5954028"/>
                <a:gd name="connsiteX11-7225" fmla="*/ 3996355 w 8724351"/>
                <a:gd name="connsiteY11-7226" fmla="*/ 5388398 h 5954028"/>
                <a:gd name="connsiteX12-7227" fmla="*/ 5163148 w 8724351"/>
                <a:gd name="connsiteY12-7228" fmla="*/ 5057384 h 5954028"/>
                <a:gd name="connsiteX13-7229" fmla="*/ 5356607 w 8724351"/>
                <a:gd name="connsiteY13-7230" fmla="*/ 4928978 h 5954028"/>
                <a:gd name="connsiteX14-7231" fmla="*/ 6490967 w 8724351"/>
                <a:gd name="connsiteY14-7232" fmla="*/ 5638418 h 5954028"/>
                <a:gd name="connsiteX15-7233" fmla="*/ 5113246 w 8724351"/>
                <a:gd name="connsiteY15-7234" fmla="*/ 4494508 h 5954028"/>
                <a:gd name="connsiteX16-7235" fmla="*/ 5547198 w 8724351"/>
                <a:gd name="connsiteY16-7236" fmla="*/ 4355023 h 5954028"/>
                <a:gd name="connsiteX17-7237" fmla="*/ 5903659 w 8724351"/>
                <a:gd name="connsiteY17-7238" fmla="*/ 4463511 h 5954028"/>
                <a:gd name="connsiteX18-7239" fmla="*/ 6446100 w 8724351"/>
                <a:gd name="connsiteY18-7240" fmla="*/ 4386020 h 5954028"/>
                <a:gd name="connsiteX19-7241" fmla="*/ 6740568 w 8724351"/>
                <a:gd name="connsiteY19-7242" fmla="*/ 4432515 h 5954028"/>
                <a:gd name="connsiteX20-7243" fmla="*/ 6926547 w 8724351"/>
                <a:gd name="connsiteY20-7244" fmla="*/ 4277532 h 5954028"/>
                <a:gd name="connsiteX21-7245" fmla="*/ 7112527 w 8724351"/>
                <a:gd name="connsiteY21-7246" fmla="*/ 4494508 h 5954028"/>
                <a:gd name="connsiteX22-7247" fmla="*/ 7763456 w 8724351"/>
                <a:gd name="connsiteY22-7248" fmla="*/ 4479010 h 5954028"/>
                <a:gd name="connsiteX23-7249" fmla="*/ 7840947 w 8724351"/>
                <a:gd name="connsiteY23-7250" fmla="*/ 4370522 h 5954028"/>
                <a:gd name="connsiteX24-7251" fmla="*/ 8104418 w 8724351"/>
                <a:gd name="connsiteY24-7252" fmla="*/ 4386020 h 5954028"/>
                <a:gd name="connsiteX25-7253" fmla="*/ 8274900 w 8724351"/>
                <a:gd name="connsiteY25-7254" fmla="*/ 4386020 h 5954028"/>
                <a:gd name="connsiteX26-7255" fmla="*/ 8724351 w 8724351"/>
                <a:gd name="connsiteY26-7256" fmla="*/ 4014061 h 5954028"/>
                <a:gd name="connsiteX27-7257" fmla="*/ 8305896 w 8724351"/>
                <a:gd name="connsiteY27-7258" fmla="*/ 3487118 h 5954028"/>
                <a:gd name="connsiteX28-7259" fmla="*/ 8724351 w 8724351"/>
                <a:gd name="connsiteY28-7260" fmla="*/ 3177152 h 5954028"/>
                <a:gd name="connsiteX29-7261" fmla="*/ 8414385 w 8724351"/>
                <a:gd name="connsiteY29-7262" fmla="*/ 2743200 h 5954028"/>
                <a:gd name="connsiteX30-7263" fmla="*/ 8414385 w 8724351"/>
                <a:gd name="connsiteY30-7264" fmla="*/ 1673817 h 5954028"/>
                <a:gd name="connsiteX31-7265" fmla="*/ 7949435 w 8724351"/>
                <a:gd name="connsiteY31-7266" fmla="*/ 1162372 h 5954028"/>
                <a:gd name="connsiteX32-7267" fmla="*/ 7391496 w 8724351"/>
                <a:gd name="connsiteY32-7268" fmla="*/ 1363850 h 5954028"/>
                <a:gd name="connsiteX33-7269" fmla="*/ 7019537 w 8724351"/>
                <a:gd name="connsiteY33-7270" fmla="*/ 1053884 h 5954028"/>
                <a:gd name="connsiteX34-7271" fmla="*/ 6849056 w 8724351"/>
                <a:gd name="connsiteY34-7272" fmla="*/ 1255362 h 5954028"/>
                <a:gd name="connsiteX35-7273" fmla="*/ 5841666 w 8724351"/>
                <a:gd name="connsiteY35-7274" fmla="*/ 1255362 h 5954028"/>
                <a:gd name="connsiteX36-7275" fmla="*/ 5671185 w 8724351"/>
                <a:gd name="connsiteY36-7276" fmla="*/ 1084881 h 5954028"/>
                <a:gd name="connsiteX37-7277" fmla="*/ 5857164 w 8724351"/>
                <a:gd name="connsiteY37-7278" fmla="*/ 511444 h 5954028"/>
                <a:gd name="connsiteX38-7279" fmla="*/ 5330222 w 8724351"/>
                <a:gd name="connsiteY38-7280" fmla="*/ 61993 h 5954028"/>
                <a:gd name="connsiteX39-7281" fmla="*/ 4524310 w 8724351"/>
                <a:gd name="connsiteY39-7282" fmla="*/ 0 h 5954028"/>
                <a:gd name="connsiteX40-7283" fmla="*/ 4245340 w 8724351"/>
                <a:gd name="connsiteY40-7284" fmla="*/ 371959 h 5954028"/>
                <a:gd name="connsiteX41-7285" fmla="*/ 3602315 w 8724351"/>
                <a:gd name="connsiteY41-7286" fmla="*/ 101714 h 5954028"/>
                <a:gd name="connsiteX42-7287" fmla="*/ 2930548 w 8724351"/>
                <a:gd name="connsiteY42-7288" fmla="*/ 329367 h 5954028"/>
                <a:gd name="connsiteX43-7289" fmla="*/ 2974479 w 8724351"/>
                <a:gd name="connsiteY43-7290" fmla="*/ 439291 h 5954028"/>
                <a:gd name="connsiteX44-7291" fmla="*/ 2439942 w 8724351"/>
                <a:gd name="connsiteY44-7292" fmla="*/ 404392 h 5954028"/>
                <a:gd name="connsiteX45-7293" fmla="*/ 2318519 w 8724351"/>
                <a:gd name="connsiteY45-7294" fmla="*/ 914400 h 5954028"/>
                <a:gd name="connsiteX46-7295" fmla="*/ 2227997 w 8724351"/>
                <a:gd name="connsiteY46-7296" fmla="*/ 1541316 h 5954028"/>
                <a:gd name="connsiteX47-7297" fmla="*/ 1574810 w 8724351"/>
                <a:gd name="connsiteY47-7298" fmla="*/ 1226013 h 5954028"/>
                <a:gd name="connsiteX48-7299" fmla="*/ 1271313 w 8724351"/>
                <a:gd name="connsiteY48-7300" fmla="*/ 1633999 h 5954028"/>
                <a:gd name="connsiteX49-7301" fmla="*/ 641009 w 8724351"/>
                <a:gd name="connsiteY49-7302" fmla="*/ 1666432 h 5954028"/>
                <a:gd name="connsiteX0-7303" fmla="*/ 641009 w 8724351"/>
                <a:gd name="connsiteY0-7304" fmla="*/ 1666432 h 5954028"/>
                <a:gd name="connsiteX1-7305" fmla="*/ 334124 w 8724351"/>
                <a:gd name="connsiteY1-7306" fmla="*/ 1985333 h 5954028"/>
                <a:gd name="connsiteX2-7307" fmla="*/ 16561 w 8724351"/>
                <a:gd name="connsiteY2-7308" fmla="*/ 2653194 h 5954028"/>
                <a:gd name="connsiteX3-7309" fmla="*/ 159949 w 8724351"/>
                <a:gd name="connsiteY3-7310" fmla="*/ 2877250 h 5954028"/>
                <a:gd name="connsiteX4-7311" fmla="*/ 0 w 8724351"/>
                <a:gd name="connsiteY4-7312" fmla="*/ 3229243 h 5954028"/>
                <a:gd name="connsiteX5-7313" fmla="*/ 252422 w 8724351"/>
                <a:gd name="connsiteY5-7314" fmla="*/ 3819567 h 5954028"/>
                <a:gd name="connsiteX6-7315" fmla="*/ 900997 w 8724351"/>
                <a:gd name="connsiteY6-7316" fmla="*/ 4680086 h 5954028"/>
                <a:gd name="connsiteX7-7317" fmla="*/ 1639788 w 8724351"/>
                <a:gd name="connsiteY7-7318" fmla="*/ 4527974 h 5954028"/>
                <a:gd name="connsiteX8-7319" fmla="*/ 2487470 w 8724351"/>
                <a:gd name="connsiteY8-7320" fmla="*/ 4480866 h 5954028"/>
                <a:gd name="connsiteX9-7321" fmla="*/ 2156973 w 8724351"/>
                <a:gd name="connsiteY9-7322" fmla="*/ 5074413 h 5954028"/>
                <a:gd name="connsiteX10-7323" fmla="*/ 3867029 w 8724351"/>
                <a:gd name="connsiteY10-7324" fmla="*/ 5954028 h 5954028"/>
                <a:gd name="connsiteX11-7325" fmla="*/ 3996355 w 8724351"/>
                <a:gd name="connsiteY11-7326" fmla="*/ 5388398 h 5954028"/>
                <a:gd name="connsiteX12-7327" fmla="*/ 5163148 w 8724351"/>
                <a:gd name="connsiteY12-7328" fmla="*/ 5057384 h 5954028"/>
                <a:gd name="connsiteX13-7329" fmla="*/ 5385345 w 8724351"/>
                <a:gd name="connsiteY13-7330" fmla="*/ 5144519 h 5954028"/>
                <a:gd name="connsiteX14-7331" fmla="*/ 6490967 w 8724351"/>
                <a:gd name="connsiteY14-7332" fmla="*/ 5638418 h 5954028"/>
                <a:gd name="connsiteX15-7333" fmla="*/ 5113246 w 8724351"/>
                <a:gd name="connsiteY15-7334" fmla="*/ 4494508 h 5954028"/>
                <a:gd name="connsiteX16-7335" fmla="*/ 5547198 w 8724351"/>
                <a:gd name="connsiteY16-7336" fmla="*/ 4355023 h 5954028"/>
                <a:gd name="connsiteX17-7337" fmla="*/ 5903659 w 8724351"/>
                <a:gd name="connsiteY17-7338" fmla="*/ 4463511 h 5954028"/>
                <a:gd name="connsiteX18-7339" fmla="*/ 6446100 w 8724351"/>
                <a:gd name="connsiteY18-7340" fmla="*/ 4386020 h 5954028"/>
                <a:gd name="connsiteX19-7341" fmla="*/ 6740568 w 8724351"/>
                <a:gd name="connsiteY19-7342" fmla="*/ 4432515 h 5954028"/>
                <a:gd name="connsiteX20-7343" fmla="*/ 6926547 w 8724351"/>
                <a:gd name="connsiteY20-7344" fmla="*/ 4277532 h 5954028"/>
                <a:gd name="connsiteX21-7345" fmla="*/ 7112527 w 8724351"/>
                <a:gd name="connsiteY21-7346" fmla="*/ 4494508 h 5954028"/>
                <a:gd name="connsiteX22-7347" fmla="*/ 7763456 w 8724351"/>
                <a:gd name="connsiteY22-7348" fmla="*/ 4479010 h 5954028"/>
                <a:gd name="connsiteX23-7349" fmla="*/ 7840947 w 8724351"/>
                <a:gd name="connsiteY23-7350" fmla="*/ 4370522 h 5954028"/>
                <a:gd name="connsiteX24-7351" fmla="*/ 8104418 w 8724351"/>
                <a:gd name="connsiteY24-7352" fmla="*/ 4386020 h 5954028"/>
                <a:gd name="connsiteX25-7353" fmla="*/ 8274900 w 8724351"/>
                <a:gd name="connsiteY25-7354" fmla="*/ 4386020 h 5954028"/>
                <a:gd name="connsiteX26-7355" fmla="*/ 8724351 w 8724351"/>
                <a:gd name="connsiteY26-7356" fmla="*/ 4014061 h 5954028"/>
                <a:gd name="connsiteX27-7357" fmla="*/ 8305896 w 8724351"/>
                <a:gd name="connsiteY27-7358" fmla="*/ 3487118 h 5954028"/>
                <a:gd name="connsiteX28-7359" fmla="*/ 8724351 w 8724351"/>
                <a:gd name="connsiteY28-7360" fmla="*/ 3177152 h 5954028"/>
                <a:gd name="connsiteX29-7361" fmla="*/ 8414385 w 8724351"/>
                <a:gd name="connsiteY29-7362" fmla="*/ 2743200 h 5954028"/>
                <a:gd name="connsiteX30-7363" fmla="*/ 8414385 w 8724351"/>
                <a:gd name="connsiteY30-7364" fmla="*/ 1673817 h 5954028"/>
                <a:gd name="connsiteX31-7365" fmla="*/ 7949435 w 8724351"/>
                <a:gd name="connsiteY31-7366" fmla="*/ 1162372 h 5954028"/>
                <a:gd name="connsiteX32-7367" fmla="*/ 7391496 w 8724351"/>
                <a:gd name="connsiteY32-7368" fmla="*/ 1363850 h 5954028"/>
                <a:gd name="connsiteX33-7369" fmla="*/ 7019537 w 8724351"/>
                <a:gd name="connsiteY33-7370" fmla="*/ 1053884 h 5954028"/>
                <a:gd name="connsiteX34-7371" fmla="*/ 6849056 w 8724351"/>
                <a:gd name="connsiteY34-7372" fmla="*/ 1255362 h 5954028"/>
                <a:gd name="connsiteX35-7373" fmla="*/ 5841666 w 8724351"/>
                <a:gd name="connsiteY35-7374" fmla="*/ 1255362 h 5954028"/>
                <a:gd name="connsiteX36-7375" fmla="*/ 5671185 w 8724351"/>
                <a:gd name="connsiteY36-7376" fmla="*/ 1084881 h 5954028"/>
                <a:gd name="connsiteX37-7377" fmla="*/ 5857164 w 8724351"/>
                <a:gd name="connsiteY37-7378" fmla="*/ 511444 h 5954028"/>
                <a:gd name="connsiteX38-7379" fmla="*/ 5330222 w 8724351"/>
                <a:gd name="connsiteY38-7380" fmla="*/ 61993 h 5954028"/>
                <a:gd name="connsiteX39-7381" fmla="*/ 4524310 w 8724351"/>
                <a:gd name="connsiteY39-7382" fmla="*/ 0 h 5954028"/>
                <a:gd name="connsiteX40-7383" fmla="*/ 4245340 w 8724351"/>
                <a:gd name="connsiteY40-7384" fmla="*/ 371959 h 5954028"/>
                <a:gd name="connsiteX41-7385" fmla="*/ 3602315 w 8724351"/>
                <a:gd name="connsiteY41-7386" fmla="*/ 101714 h 5954028"/>
                <a:gd name="connsiteX42-7387" fmla="*/ 2930548 w 8724351"/>
                <a:gd name="connsiteY42-7388" fmla="*/ 329367 h 5954028"/>
                <a:gd name="connsiteX43-7389" fmla="*/ 2974479 w 8724351"/>
                <a:gd name="connsiteY43-7390" fmla="*/ 439291 h 5954028"/>
                <a:gd name="connsiteX44-7391" fmla="*/ 2439942 w 8724351"/>
                <a:gd name="connsiteY44-7392" fmla="*/ 404392 h 5954028"/>
                <a:gd name="connsiteX45-7393" fmla="*/ 2318519 w 8724351"/>
                <a:gd name="connsiteY45-7394" fmla="*/ 914400 h 5954028"/>
                <a:gd name="connsiteX46-7395" fmla="*/ 2227997 w 8724351"/>
                <a:gd name="connsiteY46-7396" fmla="*/ 1541316 h 5954028"/>
                <a:gd name="connsiteX47-7397" fmla="*/ 1574810 w 8724351"/>
                <a:gd name="connsiteY47-7398" fmla="*/ 1226013 h 5954028"/>
                <a:gd name="connsiteX48-7399" fmla="*/ 1271313 w 8724351"/>
                <a:gd name="connsiteY48-7400" fmla="*/ 1633999 h 5954028"/>
                <a:gd name="connsiteX49-7401" fmla="*/ 641009 w 8724351"/>
                <a:gd name="connsiteY49-7402" fmla="*/ 1666432 h 5954028"/>
                <a:gd name="connsiteX0-7403" fmla="*/ 641009 w 8724351"/>
                <a:gd name="connsiteY0-7404" fmla="*/ 1666432 h 5954028"/>
                <a:gd name="connsiteX1-7405" fmla="*/ 334124 w 8724351"/>
                <a:gd name="connsiteY1-7406" fmla="*/ 1985333 h 5954028"/>
                <a:gd name="connsiteX2-7407" fmla="*/ 16561 w 8724351"/>
                <a:gd name="connsiteY2-7408" fmla="*/ 2653194 h 5954028"/>
                <a:gd name="connsiteX3-7409" fmla="*/ 159949 w 8724351"/>
                <a:gd name="connsiteY3-7410" fmla="*/ 2877250 h 5954028"/>
                <a:gd name="connsiteX4-7411" fmla="*/ 0 w 8724351"/>
                <a:gd name="connsiteY4-7412" fmla="*/ 3229243 h 5954028"/>
                <a:gd name="connsiteX5-7413" fmla="*/ 252422 w 8724351"/>
                <a:gd name="connsiteY5-7414" fmla="*/ 3819567 h 5954028"/>
                <a:gd name="connsiteX6-7415" fmla="*/ 900997 w 8724351"/>
                <a:gd name="connsiteY6-7416" fmla="*/ 4680086 h 5954028"/>
                <a:gd name="connsiteX7-7417" fmla="*/ 1639788 w 8724351"/>
                <a:gd name="connsiteY7-7418" fmla="*/ 4527974 h 5954028"/>
                <a:gd name="connsiteX8-7419" fmla="*/ 2487470 w 8724351"/>
                <a:gd name="connsiteY8-7420" fmla="*/ 4480866 h 5954028"/>
                <a:gd name="connsiteX9-7421" fmla="*/ 2156973 w 8724351"/>
                <a:gd name="connsiteY9-7422" fmla="*/ 5074413 h 5954028"/>
                <a:gd name="connsiteX10-7423" fmla="*/ 3867029 w 8724351"/>
                <a:gd name="connsiteY10-7424" fmla="*/ 5954028 h 5954028"/>
                <a:gd name="connsiteX11-7425" fmla="*/ 3996355 w 8724351"/>
                <a:gd name="connsiteY11-7426" fmla="*/ 5388398 h 5954028"/>
                <a:gd name="connsiteX12-7427" fmla="*/ 5163148 w 8724351"/>
                <a:gd name="connsiteY12-7428" fmla="*/ 5057384 h 5954028"/>
                <a:gd name="connsiteX13-7429" fmla="*/ 5385345 w 8724351"/>
                <a:gd name="connsiteY13-7430" fmla="*/ 5144519 h 5954028"/>
                <a:gd name="connsiteX14-7431" fmla="*/ 6490967 w 8724351"/>
                <a:gd name="connsiteY14-7432" fmla="*/ 5638418 h 5954028"/>
                <a:gd name="connsiteX15-7433" fmla="*/ 7239920 w 8724351"/>
                <a:gd name="connsiteY15-7434" fmla="*/ 4724419 h 5954028"/>
                <a:gd name="connsiteX16-7435" fmla="*/ 5547198 w 8724351"/>
                <a:gd name="connsiteY16-7436" fmla="*/ 4355023 h 5954028"/>
                <a:gd name="connsiteX17-7437" fmla="*/ 5903659 w 8724351"/>
                <a:gd name="connsiteY17-7438" fmla="*/ 4463511 h 5954028"/>
                <a:gd name="connsiteX18-7439" fmla="*/ 6446100 w 8724351"/>
                <a:gd name="connsiteY18-7440" fmla="*/ 4386020 h 5954028"/>
                <a:gd name="connsiteX19-7441" fmla="*/ 6740568 w 8724351"/>
                <a:gd name="connsiteY19-7442" fmla="*/ 4432515 h 5954028"/>
                <a:gd name="connsiteX20-7443" fmla="*/ 6926547 w 8724351"/>
                <a:gd name="connsiteY20-7444" fmla="*/ 4277532 h 5954028"/>
                <a:gd name="connsiteX21-7445" fmla="*/ 7112527 w 8724351"/>
                <a:gd name="connsiteY21-7446" fmla="*/ 4494508 h 5954028"/>
                <a:gd name="connsiteX22-7447" fmla="*/ 7763456 w 8724351"/>
                <a:gd name="connsiteY22-7448" fmla="*/ 4479010 h 5954028"/>
                <a:gd name="connsiteX23-7449" fmla="*/ 7840947 w 8724351"/>
                <a:gd name="connsiteY23-7450" fmla="*/ 4370522 h 5954028"/>
                <a:gd name="connsiteX24-7451" fmla="*/ 8104418 w 8724351"/>
                <a:gd name="connsiteY24-7452" fmla="*/ 4386020 h 5954028"/>
                <a:gd name="connsiteX25-7453" fmla="*/ 8274900 w 8724351"/>
                <a:gd name="connsiteY25-7454" fmla="*/ 4386020 h 5954028"/>
                <a:gd name="connsiteX26-7455" fmla="*/ 8724351 w 8724351"/>
                <a:gd name="connsiteY26-7456" fmla="*/ 4014061 h 5954028"/>
                <a:gd name="connsiteX27-7457" fmla="*/ 8305896 w 8724351"/>
                <a:gd name="connsiteY27-7458" fmla="*/ 3487118 h 5954028"/>
                <a:gd name="connsiteX28-7459" fmla="*/ 8724351 w 8724351"/>
                <a:gd name="connsiteY28-7460" fmla="*/ 3177152 h 5954028"/>
                <a:gd name="connsiteX29-7461" fmla="*/ 8414385 w 8724351"/>
                <a:gd name="connsiteY29-7462" fmla="*/ 2743200 h 5954028"/>
                <a:gd name="connsiteX30-7463" fmla="*/ 8414385 w 8724351"/>
                <a:gd name="connsiteY30-7464" fmla="*/ 1673817 h 5954028"/>
                <a:gd name="connsiteX31-7465" fmla="*/ 7949435 w 8724351"/>
                <a:gd name="connsiteY31-7466" fmla="*/ 1162372 h 5954028"/>
                <a:gd name="connsiteX32-7467" fmla="*/ 7391496 w 8724351"/>
                <a:gd name="connsiteY32-7468" fmla="*/ 1363850 h 5954028"/>
                <a:gd name="connsiteX33-7469" fmla="*/ 7019537 w 8724351"/>
                <a:gd name="connsiteY33-7470" fmla="*/ 1053884 h 5954028"/>
                <a:gd name="connsiteX34-7471" fmla="*/ 6849056 w 8724351"/>
                <a:gd name="connsiteY34-7472" fmla="*/ 1255362 h 5954028"/>
                <a:gd name="connsiteX35-7473" fmla="*/ 5841666 w 8724351"/>
                <a:gd name="connsiteY35-7474" fmla="*/ 1255362 h 5954028"/>
                <a:gd name="connsiteX36-7475" fmla="*/ 5671185 w 8724351"/>
                <a:gd name="connsiteY36-7476" fmla="*/ 1084881 h 5954028"/>
                <a:gd name="connsiteX37-7477" fmla="*/ 5857164 w 8724351"/>
                <a:gd name="connsiteY37-7478" fmla="*/ 511444 h 5954028"/>
                <a:gd name="connsiteX38-7479" fmla="*/ 5330222 w 8724351"/>
                <a:gd name="connsiteY38-7480" fmla="*/ 61993 h 5954028"/>
                <a:gd name="connsiteX39-7481" fmla="*/ 4524310 w 8724351"/>
                <a:gd name="connsiteY39-7482" fmla="*/ 0 h 5954028"/>
                <a:gd name="connsiteX40-7483" fmla="*/ 4245340 w 8724351"/>
                <a:gd name="connsiteY40-7484" fmla="*/ 371959 h 5954028"/>
                <a:gd name="connsiteX41-7485" fmla="*/ 3602315 w 8724351"/>
                <a:gd name="connsiteY41-7486" fmla="*/ 101714 h 5954028"/>
                <a:gd name="connsiteX42-7487" fmla="*/ 2930548 w 8724351"/>
                <a:gd name="connsiteY42-7488" fmla="*/ 329367 h 5954028"/>
                <a:gd name="connsiteX43-7489" fmla="*/ 2974479 w 8724351"/>
                <a:gd name="connsiteY43-7490" fmla="*/ 439291 h 5954028"/>
                <a:gd name="connsiteX44-7491" fmla="*/ 2439942 w 8724351"/>
                <a:gd name="connsiteY44-7492" fmla="*/ 404392 h 5954028"/>
                <a:gd name="connsiteX45-7493" fmla="*/ 2318519 w 8724351"/>
                <a:gd name="connsiteY45-7494" fmla="*/ 914400 h 5954028"/>
                <a:gd name="connsiteX46-7495" fmla="*/ 2227997 w 8724351"/>
                <a:gd name="connsiteY46-7496" fmla="*/ 1541316 h 5954028"/>
                <a:gd name="connsiteX47-7497" fmla="*/ 1574810 w 8724351"/>
                <a:gd name="connsiteY47-7498" fmla="*/ 1226013 h 5954028"/>
                <a:gd name="connsiteX48-7499" fmla="*/ 1271313 w 8724351"/>
                <a:gd name="connsiteY48-7500" fmla="*/ 1633999 h 5954028"/>
                <a:gd name="connsiteX49-7501" fmla="*/ 641009 w 8724351"/>
                <a:gd name="connsiteY49-7502" fmla="*/ 1666432 h 5954028"/>
                <a:gd name="connsiteX0-7503" fmla="*/ 641009 w 8724351"/>
                <a:gd name="connsiteY0-7504" fmla="*/ 1666432 h 5954028"/>
                <a:gd name="connsiteX1-7505" fmla="*/ 334124 w 8724351"/>
                <a:gd name="connsiteY1-7506" fmla="*/ 1985333 h 5954028"/>
                <a:gd name="connsiteX2-7507" fmla="*/ 16561 w 8724351"/>
                <a:gd name="connsiteY2-7508" fmla="*/ 2653194 h 5954028"/>
                <a:gd name="connsiteX3-7509" fmla="*/ 159949 w 8724351"/>
                <a:gd name="connsiteY3-7510" fmla="*/ 2877250 h 5954028"/>
                <a:gd name="connsiteX4-7511" fmla="*/ 0 w 8724351"/>
                <a:gd name="connsiteY4-7512" fmla="*/ 3229243 h 5954028"/>
                <a:gd name="connsiteX5-7513" fmla="*/ 252422 w 8724351"/>
                <a:gd name="connsiteY5-7514" fmla="*/ 3819567 h 5954028"/>
                <a:gd name="connsiteX6-7515" fmla="*/ 900997 w 8724351"/>
                <a:gd name="connsiteY6-7516" fmla="*/ 4680086 h 5954028"/>
                <a:gd name="connsiteX7-7517" fmla="*/ 1639788 w 8724351"/>
                <a:gd name="connsiteY7-7518" fmla="*/ 4527974 h 5954028"/>
                <a:gd name="connsiteX8-7519" fmla="*/ 2487470 w 8724351"/>
                <a:gd name="connsiteY8-7520" fmla="*/ 4480866 h 5954028"/>
                <a:gd name="connsiteX9-7521" fmla="*/ 2156973 w 8724351"/>
                <a:gd name="connsiteY9-7522" fmla="*/ 5074413 h 5954028"/>
                <a:gd name="connsiteX10-7523" fmla="*/ 3867029 w 8724351"/>
                <a:gd name="connsiteY10-7524" fmla="*/ 5954028 h 5954028"/>
                <a:gd name="connsiteX11-7525" fmla="*/ 3996355 w 8724351"/>
                <a:gd name="connsiteY11-7526" fmla="*/ 5388398 h 5954028"/>
                <a:gd name="connsiteX12-7527" fmla="*/ 5163148 w 8724351"/>
                <a:gd name="connsiteY12-7528" fmla="*/ 5057384 h 5954028"/>
                <a:gd name="connsiteX13-7529" fmla="*/ 5385345 w 8724351"/>
                <a:gd name="connsiteY13-7530" fmla="*/ 5144519 h 5954028"/>
                <a:gd name="connsiteX14-7531" fmla="*/ 6476597 w 8724351"/>
                <a:gd name="connsiteY14-7532" fmla="*/ 5307922 h 5954028"/>
                <a:gd name="connsiteX15-7533" fmla="*/ 7239920 w 8724351"/>
                <a:gd name="connsiteY15-7534" fmla="*/ 4724419 h 5954028"/>
                <a:gd name="connsiteX16-7535" fmla="*/ 5547198 w 8724351"/>
                <a:gd name="connsiteY16-7536" fmla="*/ 4355023 h 5954028"/>
                <a:gd name="connsiteX17-7537" fmla="*/ 5903659 w 8724351"/>
                <a:gd name="connsiteY17-7538" fmla="*/ 4463511 h 5954028"/>
                <a:gd name="connsiteX18-7539" fmla="*/ 6446100 w 8724351"/>
                <a:gd name="connsiteY18-7540" fmla="*/ 4386020 h 5954028"/>
                <a:gd name="connsiteX19-7541" fmla="*/ 6740568 w 8724351"/>
                <a:gd name="connsiteY19-7542" fmla="*/ 4432515 h 5954028"/>
                <a:gd name="connsiteX20-7543" fmla="*/ 6926547 w 8724351"/>
                <a:gd name="connsiteY20-7544" fmla="*/ 4277532 h 5954028"/>
                <a:gd name="connsiteX21-7545" fmla="*/ 7112527 w 8724351"/>
                <a:gd name="connsiteY21-7546" fmla="*/ 4494508 h 5954028"/>
                <a:gd name="connsiteX22-7547" fmla="*/ 7763456 w 8724351"/>
                <a:gd name="connsiteY22-7548" fmla="*/ 4479010 h 5954028"/>
                <a:gd name="connsiteX23-7549" fmla="*/ 7840947 w 8724351"/>
                <a:gd name="connsiteY23-7550" fmla="*/ 4370522 h 5954028"/>
                <a:gd name="connsiteX24-7551" fmla="*/ 8104418 w 8724351"/>
                <a:gd name="connsiteY24-7552" fmla="*/ 4386020 h 5954028"/>
                <a:gd name="connsiteX25-7553" fmla="*/ 8274900 w 8724351"/>
                <a:gd name="connsiteY25-7554" fmla="*/ 4386020 h 5954028"/>
                <a:gd name="connsiteX26-7555" fmla="*/ 8724351 w 8724351"/>
                <a:gd name="connsiteY26-7556" fmla="*/ 4014061 h 5954028"/>
                <a:gd name="connsiteX27-7557" fmla="*/ 8305896 w 8724351"/>
                <a:gd name="connsiteY27-7558" fmla="*/ 3487118 h 5954028"/>
                <a:gd name="connsiteX28-7559" fmla="*/ 8724351 w 8724351"/>
                <a:gd name="connsiteY28-7560" fmla="*/ 3177152 h 5954028"/>
                <a:gd name="connsiteX29-7561" fmla="*/ 8414385 w 8724351"/>
                <a:gd name="connsiteY29-7562" fmla="*/ 2743200 h 5954028"/>
                <a:gd name="connsiteX30-7563" fmla="*/ 8414385 w 8724351"/>
                <a:gd name="connsiteY30-7564" fmla="*/ 1673817 h 5954028"/>
                <a:gd name="connsiteX31-7565" fmla="*/ 7949435 w 8724351"/>
                <a:gd name="connsiteY31-7566" fmla="*/ 1162372 h 5954028"/>
                <a:gd name="connsiteX32-7567" fmla="*/ 7391496 w 8724351"/>
                <a:gd name="connsiteY32-7568" fmla="*/ 1363850 h 5954028"/>
                <a:gd name="connsiteX33-7569" fmla="*/ 7019537 w 8724351"/>
                <a:gd name="connsiteY33-7570" fmla="*/ 1053884 h 5954028"/>
                <a:gd name="connsiteX34-7571" fmla="*/ 6849056 w 8724351"/>
                <a:gd name="connsiteY34-7572" fmla="*/ 1255362 h 5954028"/>
                <a:gd name="connsiteX35-7573" fmla="*/ 5841666 w 8724351"/>
                <a:gd name="connsiteY35-7574" fmla="*/ 1255362 h 5954028"/>
                <a:gd name="connsiteX36-7575" fmla="*/ 5671185 w 8724351"/>
                <a:gd name="connsiteY36-7576" fmla="*/ 1084881 h 5954028"/>
                <a:gd name="connsiteX37-7577" fmla="*/ 5857164 w 8724351"/>
                <a:gd name="connsiteY37-7578" fmla="*/ 511444 h 5954028"/>
                <a:gd name="connsiteX38-7579" fmla="*/ 5330222 w 8724351"/>
                <a:gd name="connsiteY38-7580" fmla="*/ 61993 h 5954028"/>
                <a:gd name="connsiteX39-7581" fmla="*/ 4524310 w 8724351"/>
                <a:gd name="connsiteY39-7582" fmla="*/ 0 h 5954028"/>
                <a:gd name="connsiteX40-7583" fmla="*/ 4245340 w 8724351"/>
                <a:gd name="connsiteY40-7584" fmla="*/ 371959 h 5954028"/>
                <a:gd name="connsiteX41-7585" fmla="*/ 3602315 w 8724351"/>
                <a:gd name="connsiteY41-7586" fmla="*/ 101714 h 5954028"/>
                <a:gd name="connsiteX42-7587" fmla="*/ 2930548 w 8724351"/>
                <a:gd name="connsiteY42-7588" fmla="*/ 329367 h 5954028"/>
                <a:gd name="connsiteX43-7589" fmla="*/ 2974479 w 8724351"/>
                <a:gd name="connsiteY43-7590" fmla="*/ 439291 h 5954028"/>
                <a:gd name="connsiteX44-7591" fmla="*/ 2439942 w 8724351"/>
                <a:gd name="connsiteY44-7592" fmla="*/ 404392 h 5954028"/>
                <a:gd name="connsiteX45-7593" fmla="*/ 2318519 w 8724351"/>
                <a:gd name="connsiteY45-7594" fmla="*/ 914400 h 5954028"/>
                <a:gd name="connsiteX46-7595" fmla="*/ 2227997 w 8724351"/>
                <a:gd name="connsiteY46-7596" fmla="*/ 1541316 h 5954028"/>
                <a:gd name="connsiteX47-7597" fmla="*/ 1574810 w 8724351"/>
                <a:gd name="connsiteY47-7598" fmla="*/ 1226013 h 5954028"/>
                <a:gd name="connsiteX48-7599" fmla="*/ 1271313 w 8724351"/>
                <a:gd name="connsiteY48-7600" fmla="*/ 1633999 h 5954028"/>
                <a:gd name="connsiteX49-7601" fmla="*/ 641009 w 8724351"/>
                <a:gd name="connsiteY49-7602" fmla="*/ 1666432 h 5954028"/>
                <a:gd name="connsiteX0-7603" fmla="*/ 641009 w 8724351"/>
                <a:gd name="connsiteY0-7604" fmla="*/ 1666432 h 5954028"/>
                <a:gd name="connsiteX1-7605" fmla="*/ 334124 w 8724351"/>
                <a:gd name="connsiteY1-7606" fmla="*/ 1985333 h 5954028"/>
                <a:gd name="connsiteX2-7607" fmla="*/ 16561 w 8724351"/>
                <a:gd name="connsiteY2-7608" fmla="*/ 2653194 h 5954028"/>
                <a:gd name="connsiteX3-7609" fmla="*/ 159949 w 8724351"/>
                <a:gd name="connsiteY3-7610" fmla="*/ 2877250 h 5954028"/>
                <a:gd name="connsiteX4-7611" fmla="*/ 0 w 8724351"/>
                <a:gd name="connsiteY4-7612" fmla="*/ 3229243 h 5954028"/>
                <a:gd name="connsiteX5-7613" fmla="*/ 252422 w 8724351"/>
                <a:gd name="connsiteY5-7614" fmla="*/ 3819567 h 5954028"/>
                <a:gd name="connsiteX6-7615" fmla="*/ 900997 w 8724351"/>
                <a:gd name="connsiteY6-7616" fmla="*/ 4680086 h 5954028"/>
                <a:gd name="connsiteX7-7617" fmla="*/ 1639788 w 8724351"/>
                <a:gd name="connsiteY7-7618" fmla="*/ 4527974 h 5954028"/>
                <a:gd name="connsiteX8-7619" fmla="*/ 2487470 w 8724351"/>
                <a:gd name="connsiteY8-7620" fmla="*/ 4480866 h 5954028"/>
                <a:gd name="connsiteX9-7621" fmla="*/ 2156973 w 8724351"/>
                <a:gd name="connsiteY9-7622" fmla="*/ 5074413 h 5954028"/>
                <a:gd name="connsiteX10-7623" fmla="*/ 3867029 w 8724351"/>
                <a:gd name="connsiteY10-7624" fmla="*/ 5954028 h 5954028"/>
                <a:gd name="connsiteX11-7625" fmla="*/ 3996355 w 8724351"/>
                <a:gd name="connsiteY11-7626" fmla="*/ 5388398 h 5954028"/>
                <a:gd name="connsiteX12-7627" fmla="*/ 5163148 w 8724351"/>
                <a:gd name="connsiteY12-7628" fmla="*/ 5057384 h 5954028"/>
                <a:gd name="connsiteX13-7629" fmla="*/ 5385345 w 8724351"/>
                <a:gd name="connsiteY13-7630" fmla="*/ 5144519 h 5954028"/>
                <a:gd name="connsiteX14-7631" fmla="*/ 6476597 w 8724351"/>
                <a:gd name="connsiteY14-7632" fmla="*/ 5307922 h 5954028"/>
                <a:gd name="connsiteX15-7633" fmla="*/ 7239920 w 8724351"/>
                <a:gd name="connsiteY15-7634" fmla="*/ 4724419 h 5954028"/>
                <a:gd name="connsiteX16-7635" fmla="*/ 5547198 w 8724351"/>
                <a:gd name="connsiteY16-7636" fmla="*/ 4355023 h 5954028"/>
                <a:gd name="connsiteX17-7637" fmla="*/ 5903659 w 8724351"/>
                <a:gd name="connsiteY17-7638" fmla="*/ 4463511 h 5954028"/>
                <a:gd name="connsiteX18-7639" fmla="*/ 6446100 w 8724351"/>
                <a:gd name="connsiteY18-7640" fmla="*/ 4386020 h 5954028"/>
                <a:gd name="connsiteX19-7641" fmla="*/ 6740568 w 8724351"/>
                <a:gd name="connsiteY19-7642" fmla="*/ 4432515 h 5954028"/>
                <a:gd name="connsiteX20-7643" fmla="*/ 6926547 w 8724351"/>
                <a:gd name="connsiteY20-7644" fmla="*/ 4277532 h 5954028"/>
                <a:gd name="connsiteX21-7645" fmla="*/ 7112527 w 8724351"/>
                <a:gd name="connsiteY21-7646" fmla="*/ 4494508 h 5954028"/>
                <a:gd name="connsiteX22-7647" fmla="*/ 7763456 w 8724351"/>
                <a:gd name="connsiteY22-7648" fmla="*/ 4479010 h 5954028"/>
                <a:gd name="connsiteX23-7649" fmla="*/ 7840947 w 8724351"/>
                <a:gd name="connsiteY23-7650" fmla="*/ 4370522 h 5954028"/>
                <a:gd name="connsiteX24-7651" fmla="*/ 8104418 w 8724351"/>
                <a:gd name="connsiteY24-7652" fmla="*/ 4386020 h 5954028"/>
                <a:gd name="connsiteX25-7653" fmla="*/ 8274900 w 8724351"/>
                <a:gd name="connsiteY25-7654" fmla="*/ 4386020 h 5954028"/>
                <a:gd name="connsiteX26-7655" fmla="*/ 8724351 w 8724351"/>
                <a:gd name="connsiteY26-7656" fmla="*/ 4014061 h 5954028"/>
                <a:gd name="connsiteX27-7657" fmla="*/ 8305896 w 8724351"/>
                <a:gd name="connsiteY27-7658" fmla="*/ 3487118 h 5954028"/>
                <a:gd name="connsiteX28-7659" fmla="*/ 8724351 w 8724351"/>
                <a:gd name="connsiteY28-7660" fmla="*/ 3177152 h 5954028"/>
                <a:gd name="connsiteX29-7661" fmla="*/ 8414385 w 8724351"/>
                <a:gd name="connsiteY29-7662" fmla="*/ 2743200 h 5954028"/>
                <a:gd name="connsiteX30-7663" fmla="*/ 8414385 w 8724351"/>
                <a:gd name="connsiteY30-7664" fmla="*/ 1673817 h 5954028"/>
                <a:gd name="connsiteX31-7665" fmla="*/ 7949435 w 8724351"/>
                <a:gd name="connsiteY31-7666" fmla="*/ 1162372 h 5954028"/>
                <a:gd name="connsiteX32-7667" fmla="*/ 7391496 w 8724351"/>
                <a:gd name="connsiteY32-7668" fmla="*/ 1363850 h 5954028"/>
                <a:gd name="connsiteX33-7669" fmla="*/ 7019537 w 8724351"/>
                <a:gd name="connsiteY33-7670" fmla="*/ 1053884 h 5954028"/>
                <a:gd name="connsiteX34-7671" fmla="*/ 6849056 w 8724351"/>
                <a:gd name="connsiteY34-7672" fmla="*/ 1255362 h 5954028"/>
                <a:gd name="connsiteX35-7673" fmla="*/ 5841666 w 8724351"/>
                <a:gd name="connsiteY35-7674" fmla="*/ 1255362 h 5954028"/>
                <a:gd name="connsiteX36-7675" fmla="*/ 5671185 w 8724351"/>
                <a:gd name="connsiteY36-7676" fmla="*/ 1084881 h 5954028"/>
                <a:gd name="connsiteX37-7677" fmla="*/ 5857164 w 8724351"/>
                <a:gd name="connsiteY37-7678" fmla="*/ 511444 h 5954028"/>
                <a:gd name="connsiteX38-7679" fmla="*/ 5330222 w 8724351"/>
                <a:gd name="connsiteY38-7680" fmla="*/ 61993 h 5954028"/>
                <a:gd name="connsiteX39-7681" fmla="*/ 4524310 w 8724351"/>
                <a:gd name="connsiteY39-7682" fmla="*/ 0 h 5954028"/>
                <a:gd name="connsiteX40-7683" fmla="*/ 4331557 w 8724351"/>
                <a:gd name="connsiteY40-7684" fmla="*/ 257004 h 5954028"/>
                <a:gd name="connsiteX41-7685" fmla="*/ 3602315 w 8724351"/>
                <a:gd name="connsiteY41-7686" fmla="*/ 101714 h 5954028"/>
                <a:gd name="connsiteX42-7687" fmla="*/ 2930548 w 8724351"/>
                <a:gd name="connsiteY42-7688" fmla="*/ 329367 h 5954028"/>
                <a:gd name="connsiteX43-7689" fmla="*/ 2974479 w 8724351"/>
                <a:gd name="connsiteY43-7690" fmla="*/ 439291 h 5954028"/>
                <a:gd name="connsiteX44-7691" fmla="*/ 2439942 w 8724351"/>
                <a:gd name="connsiteY44-7692" fmla="*/ 404392 h 5954028"/>
                <a:gd name="connsiteX45-7693" fmla="*/ 2318519 w 8724351"/>
                <a:gd name="connsiteY45-7694" fmla="*/ 914400 h 5954028"/>
                <a:gd name="connsiteX46-7695" fmla="*/ 2227997 w 8724351"/>
                <a:gd name="connsiteY46-7696" fmla="*/ 1541316 h 5954028"/>
                <a:gd name="connsiteX47-7697" fmla="*/ 1574810 w 8724351"/>
                <a:gd name="connsiteY47-7698" fmla="*/ 1226013 h 5954028"/>
                <a:gd name="connsiteX48-7699" fmla="*/ 1271313 w 8724351"/>
                <a:gd name="connsiteY48-7700" fmla="*/ 1633999 h 5954028"/>
                <a:gd name="connsiteX49-7701" fmla="*/ 641009 w 8724351"/>
                <a:gd name="connsiteY49-7702" fmla="*/ 1666432 h 5954028"/>
                <a:gd name="connsiteX0-7703" fmla="*/ 641009 w 8724351"/>
                <a:gd name="connsiteY0-7704" fmla="*/ 1666432 h 5954028"/>
                <a:gd name="connsiteX1-7705" fmla="*/ 334124 w 8724351"/>
                <a:gd name="connsiteY1-7706" fmla="*/ 1985333 h 5954028"/>
                <a:gd name="connsiteX2-7707" fmla="*/ 16561 w 8724351"/>
                <a:gd name="connsiteY2-7708" fmla="*/ 2653194 h 5954028"/>
                <a:gd name="connsiteX3-7709" fmla="*/ 159949 w 8724351"/>
                <a:gd name="connsiteY3-7710" fmla="*/ 2877250 h 5954028"/>
                <a:gd name="connsiteX4-7711" fmla="*/ 0 w 8724351"/>
                <a:gd name="connsiteY4-7712" fmla="*/ 3229243 h 5954028"/>
                <a:gd name="connsiteX5-7713" fmla="*/ 252422 w 8724351"/>
                <a:gd name="connsiteY5-7714" fmla="*/ 3819567 h 5954028"/>
                <a:gd name="connsiteX6-7715" fmla="*/ 900997 w 8724351"/>
                <a:gd name="connsiteY6-7716" fmla="*/ 4680086 h 5954028"/>
                <a:gd name="connsiteX7-7717" fmla="*/ 1639788 w 8724351"/>
                <a:gd name="connsiteY7-7718" fmla="*/ 4527974 h 5954028"/>
                <a:gd name="connsiteX8-7719" fmla="*/ 2487470 w 8724351"/>
                <a:gd name="connsiteY8-7720" fmla="*/ 4480866 h 5954028"/>
                <a:gd name="connsiteX9-7721" fmla="*/ 2156973 w 8724351"/>
                <a:gd name="connsiteY9-7722" fmla="*/ 5074413 h 5954028"/>
                <a:gd name="connsiteX10-7723" fmla="*/ 3867029 w 8724351"/>
                <a:gd name="connsiteY10-7724" fmla="*/ 5954028 h 5954028"/>
                <a:gd name="connsiteX11-7725" fmla="*/ 3996355 w 8724351"/>
                <a:gd name="connsiteY11-7726" fmla="*/ 5388398 h 5954028"/>
                <a:gd name="connsiteX12-7727" fmla="*/ 5163148 w 8724351"/>
                <a:gd name="connsiteY12-7728" fmla="*/ 5057384 h 5954028"/>
                <a:gd name="connsiteX13-7729" fmla="*/ 5385345 w 8724351"/>
                <a:gd name="connsiteY13-7730" fmla="*/ 5144519 h 5954028"/>
                <a:gd name="connsiteX14-7731" fmla="*/ 6476597 w 8724351"/>
                <a:gd name="connsiteY14-7732" fmla="*/ 5307922 h 5954028"/>
                <a:gd name="connsiteX15-7733" fmla="*/ 7239920 w 8724351"/>
                <a:gd name="connsiteY15-7734" fmla="*/ 4724419 h 5954028"/>
                <a:gd name="connsiteX16-7735" fmla="*/ 5547198 w 8724351"/>
                <a:gd name="connsiteY16-7736" fmla="*/ 4355023 h 5954028"/>
                <a:gd name="connsiteX17-7737" fmla="*/ 5903659 w 8724351"/>
                <a:gd name="connsiteY17-7738" fmla="*/ 4463511 h 5954028"/>
                <a:gd name="connsiteX18-7739" fmla="*/ 6446100 w 8724351"/>
                <a:gd name="connsiteY18-7740" fmla="*/ 4386020 h 5954028"/>
                <a:gd name="connsiteX19-7741" fmla="*/ 6740568 w 8724351"/>
                <a:gd name="connsiteY19-7742" fmla="*/ 4432515 h 5954028"/>
                <a:gd name="connsiteX20-7743" fmla="*/ 6926547 w 8724351"/>
                <a:gd name="connsiteY20-7744" fmla="*/ 4277532 h 5954028"/>
                <a:gd name="connsiteX21-7745" fmla="*/ 7112527 w 8724351"/>
                <a:gd name="connsiteY21-7746" fmla="*/ 4494508 h 5954028"/>
                <a:gd name="connsiteX22-7747" fmla="*/ 7763456 w 8724351"/>
                <a:gd name="connsiteY22-7748" fmla="*/ 4479010 h 5954028"/>
                <a:gd name="connsiteX23-7749" fmla="*/ 7840947 w 8724351"/>
                <a:gd name="connsiteY23-7750" fmla="*/ 4370522 h 5954028"/>
                <a:gd name="connsiteX24-7751" fmla="*/ 8104418 w 8724351"/>
                <a:gd name="connsiteY24-7752" fmla="*/ 4386020 h 5954028"/>
                <a:gd name="connsiteX25-7753" fmla="*/ 8274900 w 8724351"/>
                <a:gd name="connsiteY25-7754" fmla="*/ 4386020 h 5954028"/>
                <a:gd name="connsiteX26-7755" fmla="*/ 8724351 w 8724351"/>
                <a:gd name="connsiteY26-7756" fmla="*/ 4014061 h 5954028"/>
                <a:gd name="connsiteX27-7757" fmla="*/ 8305896 w 8724351"/>
                <a:gd name="connsiteY27-7758" fmla="*/ 3487118 h 5954028"/>
                <a:gd name="connsiteX28-7759" fmla="*/ 8724351 w 8724351"/>
                <a:gd name="connsiteY28-7760" fmla="*/ 3177152 h 5954028"/>
                <a:gd name="connsiteX29-7761" fmla="*/ 8414385 w 8724351"/>
                <a:gd name="connsiteY29-7762" fmla="*/ 2743200 h 5954028"/>
                <a:gd name="connsiteX30-7763" fmla="*/ 8414385 w 8724351"/>
                <a:gd name="connsiteY30-7764" fmla="*/ 1673817 h 5954028"/>
                <a:gd name="connsiteX31-7765" fmla="*/ 7949435 w 8724351"/>
                <a:gd name="connsiteY31-7766" fmla="*/ 1162372 h 5954028"/>
                <a:gd name="connsiteX32-7767" fmla="*/ 7391496 w 8724351"/>
                <a:gd name="connsiteY32-7768" fmla="*/ 1363850 h 5954028"/>
                <a:gd name="connsiteX33-7769" fmla="*/ 7019537 w 8724351"/>
                <a:gd name="connsiteY33-7770" fmla="*/ 1053884 h 5954028"/>
                <a:gd name="connsiteX34-7771" fmla="*/ 6849056 w 8724351"/>
                <a:gd name="connsiteY34-7772" fmla="*/ 1255362 h 5954028"/>
                <a:gd name="connsiteX35-7773" fmla="*/ 5841666 w 8724351"/>
                <a:gd name="connsiteY35-7774" fmla="*/ 1255362 h 5954028"/>
                <a:gd name="connsiteX36-7775" fmla="*/ 5671185 w 8724351"/>
                <a:gd name="connsiteY36-7776" fmla="*/ 1084881 h 5954028"/>
                <a:gd name="connsiteX37-7777" fmla="*/ 5857164 w 8724351"/>
                <a:gd name="connsiteY37-7778" fmla="*/ 511444 h 5954028"/>
                <a:gd name="connsiteX38-7779" fmla="*/ 5330222 w 8724351"/>
                <a:gd name="connsiteY38-7780" fmla="*/ 61993 h 5954028"/>
                <a:gd name="connsiteX39-7781" fmla="*/ 4524310 w 8724351"/>
                <a:gd name="connsiteY39-7782" fmla="*/ 0 h 5954028"/>
                <a:gd name="connsiteX40-7783" fmla="*/ 4331557 w 8724351"/>
                <a:gd name="connsiteY40-7784" fmla="*/ 257004 h 5954028"/>
                <a:gd name="connsiteX41-7785" fmla="*/ 3573577 w 8724351"/>
                <a:gd name="connsiteY41-7786" fmla="*/ 72975 h 5954028"/>
                <a:gd name="connsiteX42-7787" fmla="*/ 2930548 w 8724351"/>
                <a:gd name="connsiteY42-7788" fmla="*/ 329367 h 5954028"/>
                <a:gd name="connsiteX43-7789" fmla="*/ 2974479 w 8724351"/>
                <a:gd name="connsiteY43-7790" fmla="*/ 439291 h 5954028"/>
                <a:gd name="connsiteX44-7791" fmla="*/ 2439942 w 8724351"/>
                <a:gd name="connsiteY44-7792" fmla="*/ 404392 h 5954028"/>
                <a:gd name="connsiteX45-7793" fmla="*/ 2318519 w 8724351"/>
                <a:gd name="connsiteY45-7794" fmla="*/ 914400 h 5954028"/>
                <a:gd name="connsiteX46-7795" fmla="*/ 2227997 w 8724351"/>
                <a:gd name="connsiteY46-7796" fmla="*/ 1541316 h 5954028"/>
                <a:gd name="connsiteX47-7797" fmla="*/ 1574810 w 8724351"/>
                <a:gd name="connsiteY47-7798" fmla="*/ 1226013 h 5954028"/>
                <a:gd name="connsiteX48-7799" fmla="*/ 1271313 w 8724351"/>
                <a:gd name="connsiteY48-7800" fmla="*/ 1633999 h 5954028"/>
                <a:gd name="connsiteX49-7801" fmla="*/ 641009 w 8724351"/>
                <a:gd name="connsiteY49-7802" fmla="*/ 1666432 h 5954028"/>
                <a:gd name="connsiteX0-7803" fmla="*/ 641009 w 8724351"/>
                <a:gd name="connsiteY0-7804" fmla="*/ 1666432 h 5954028"/>
                <a:gd name="connsiteX1-7805" fmla="*/ 334124 w 8724351"/>
                <a:gd name="connsiteY1-7806" fmla="*/ 1985333 h 5954028"/>
                <a:gd name="connsiteX2-7807" fmla="*/ 16561 w 8724351"/>
                <a:gd name="connsiteY2-7808" fmla="*/ 2653194 h 5954028"/>
                <a:gd name="connsiteX3-7809" fmla="*/ 159949 w 8724351"/>
                <a:gd name="connsiteY3-7810" fmla="*/ 2877250 h 5954028"/>
                <a:gd name="connsiteX4-7811" fmla="*/ 0 w 8724351"/>
                <a:gd name="connsiteY4-7812" fmla="*/ 3229243 h 5954028"/>
                <a:gd name="connsiteX5-7813" fmla="*/ 252422 w 8724351"/>
                <a:gd name="connsiteY5-7814" fmla="*/ 3819567 h 5954028"/>
                <a:gd name="connsiteX6-7815" fmla="*/ 900997 w 8724351"/>
                <a:gd name="connsiteY6-7816" fmla="*/ 4680086 h 5954028"/>
                <a:gd name="connsiteX7-7817" fmla="*/ 1639788 w 8724351"/>
                <a:gd name="connsiteY7-7818" fmla="*/ 4527974 h 5954028"/>
                <a:gd name="connsiteX8-7819" fmla="*/ 2487470 w 8724351"/>
                <a:gd name="connsiteY8-7820" fmla="*/ 4480866 h 5954028"/>
                <a:gd name="connsiteX9-7821" fmla="*/ 2156973 w 8724351"/>
                <a:gd name="connsiteY9-7822" fmla="*/ 5074413 h 5954028"/>
                <a:gd name="connsiteX10-7823" fmla="*/ 3867029 w 8724351"/>
                <a:gd name="connsiteY10-7824" fmla="*/ 5954028 h 5954028"/>
                <a:gd name="connsiteX11-7825" fmla="*/ 3996355 w 8724351"/>
                <a:gd name="connsiteY11-7826" fmla="*/ 5388398 h 5954028"/>
                <a:gd name="connsiteX12-7827" fmla="*/ 5163148 w 8724351"/>
                <a:gd name="connsiteY12-7828" fmla="*/ 5057384 h 5954028"/>
                <a:gd name="connsiteX13-7829" fmla="*/ 5385345 w 8724351"/>
                <a:gd name="connsiteY13-7830" fmla="*/ 5144519 h 5954028"/>
                <a:gd name="connsiteX14-7831" fmla="*/ 6476597 w 8724351"/>
                <a:gd name="connsiteY14-7832" fmla="*/ 5307922 h 5954028"/>
                <a:gd name="connsiteX15-7833" fmla="*/ 7239920 w 8724351"/>
                <a:gd name="connsiteY15-7834" fmla="*/ 4724419 h 5954028"/>
                <a:gd name="connsiteX16-7835" fmla="*/ 5547198 w 8724351"/>
                <a:gd name="connsiteY16-7836" fmla="*/ 4355023 h 5954028"/>
                <a:gd name="connsiteX17-7837" fmla="*/ 5903659 w 8724351"/>
                <a:gd name="connsiteY17-7838" fmla="*/ 4463511 h 5954028"/>
                <a:gd name="connsiteX18-7839" fmla="*/ 6446100 w 8724351"/>
                <a:gd name="connsiteY18-7840" fmla="*/ 4386020 h 5954028"/>
                <a:gd name="connsiteX19-7841" fmla="*/ 6740568 w 8724351"/>
                <a:gd name="connsiteY19-7842" fmla="*/ 4432515 h 5954028"/>
                <a:gd name="connsiteX20-7843" fmla="*/ 6926547 w 8724351"/>
                <a:gd name="connsiteY20-7844" fmla="*/ 4277532 h 5954028"/>
                <a:gd name="connsiteX21-7845" fmla="*/ 7112527 w 8724351"/>
                <a:gd name="connsiteY21-7846" fmla="*/ 4494508 h 5954028"/>
                <a:gd name="connsiteX22-7847" fmla="*/ 7763456 w 8724351"/>
                <a:gd name="connsiteY22-7848" fmla="*/ 4479010 h 5954028"/>
                <a:gd name="connsiteX23-7849" fmla="*/ 7840947 w 8724351"/>
                <a:gd name="connsiteY23-7850" fmla="*/ 4370522 h 5954028"/>
                <a:gd name="connsiteX24-7851" fmla="*/ 8104418 w 8724351"/>
                <a:gd name="connsiteY24-7852" fmla="*/ 4386020 h 5954028"/>
                <a:gd name="connsiteX25-7853" fmla="*/ 8274900 w 8724351"/>
                <a:gd name="connsiteY25-7854" fmla="*/ 4386020 h 5954028"/>
                <a:gd name="connsiteX26-7855" fmla="*/ 8724351 w 8724351"/>
                <a:gd name="connsiteY26-7856" fmla="*/ 4014061 h 5954028"/>
                <a:gd name="connsiteX27-7857" fmla="*/ 8305896 w 8724351"/>
                <a:gd name="connsiteY27-7858" fmla="*/ 3487118 h 5954028"/>
                <a:gd name="connsiteX28-7859" fmla="*/ 8724351 w 8724351"/>
                <a:gd name="connsiteY28-7860" fmla="*/ 3177152 h 5954028"/>
                <a:gd name="connsiteX29-7861" fmla="*/ 8414385 w 8724351"/>
                <a:gd name="connsiteY29-7862" fmla="*/ 2743200 h 5954028"/>
                <a:gd name="connsiteX30-7863" fmla="*/ 8414385 w 8724351"/>
                <a:gd name="connsiteY30-7864" fmla="*/ 1673817 h 5954028"/>
                <a:gd name="connsiteX31-7865" fmla="*/ 7949435 w 8724351"/>
                <a:gd name="connsiteY31-7866" fmla="*/ 1162372 h 5954028"/>
                <a:gd name="connsiteX32-7867" fmla="*/ 7391496 w 8724351"/>
                <a:gd name="connsiteY32-7868" fmla="*/ 1363850 h 5954028"/>
                <a:gd name="connsiteX33-7869" fmla="*/ 7019537 w 8724351"/>
                <a:gd name="connsiteY33-7870" fmla="*/ 1053884 h 5954028"/>
                <a:gd name="connsiteX34-7871" fmla="*/ 6849056 w 8724351"/>
                <a:gd name="connsiteY34-7872" fmla="*/ 1255362 h 5954028"/>
                <a:gd name="connsiteX35-7873" fmla="*/ 5841666 w 8724351"/>
                <a:gd name="connsiteY35-7874" fmla="*/ 1255362 h 5954028"/>
                <a:gd name="connsiteX36-7875" fmla="*/ 5671185 w 8724351"/>
                <a:gd name="connsiteY36-7876" fmla="*/ 1084881 h 5954028"/>
                <a:gd name="connsiteX37-7877" fmla="*/ 5857164 w 8724351"/>
                <a:gd name="connsiteY37-7878" fmla="*/ 511444 h 5954028"/>
                <a:gd name="connsiteX38-7879" fmla="*/ 5330222 w 8724351"/>
                <a:gd name="connsiteY38-7880" fmla="*/ 61993 h 5954028"/>
                <a:gd name="connsiteX39-7881" fmla="*/ 4524310 w 8724351"/>
                <a:gd name="connsiteY39-7882" fmla="*/ 0 h 5954028"/>
                <a:gd name="connsiteX40-7883" fmla="*/ 3900475 w 8724351"/>
                <a:gd name="connsiteY40-7884" fmla="*/ 400698 h 5954028"/>
                <a:gd name="connsiteX41-7885" fmla="*/ 3573577 w 8724351"/>
                <a:gd name="connsiteY41-7886" fmla="*/ 72975 h 5954028"/>
                <a:gd name="connsiteX42-7887" fmla="*/ 2930548 w 8724351"/>
                <a:gd name="connsiteY42-7888" fmla="*/ 329367 h 5954028"/>
                <a:gd name="connsiteX43-7889" fmla="*/ 2974479 w 8724351"/>
                <a:gd name="connsiteY43-7890" fmla="*/ 439291 h 5954028"/>
                <a:gd name="connsiteX44-7891" fmla="*/ 2439942 w 8724351"/>
                <a:gd name="connsiteY44-7892" fmla="*/ 404392 h 5954028"/>
                <a:gd name="connsiteX45-7893" fmla="*/ 2318519 w 8724351"/>
                <a:gd name="connsiteY45-7894" fmla="*/ 914400 h 5954028"/>
                <a:gd name="connsiteX46-7895" fmla="*/ 2227997 w 8724351"/>
                <a:gd name="connsiteY46-7896" fmla="*/ 1541316 h 5954028"/>
                <a:gd name="connsiteX47-7897" fmla="*/ 1574810 w 8724351"/>
                <a:gd name="connsiteY47-7898" fmla="*/ 1226013 h 5954028"/>
                <a:gd name="connsiteX48-7899" fmla="*/ 1271313 w 8724351"/>
                <a:gd name="connsiteY48-7900" fmla="*/ 1633999 h 5954028"/>
                <a:gd name="connsiteX49-7901" fmla="*/ 641009 w 8724351"/>
                <a:gd name="connsiteY49-7902" fmla="*/ 1666432 h 5954028"/>
                <a:gd name="connsiteX0-7903" fmla="*/ 641009 w 8724351"/>
                <a:gd name="connsiteY0-7904" fmla="*/ 1666432 h 5954028"/>
                <a:gd name="connsiteX1-7905" fmla="*/ 334124 w 8724351"/>
                <a:gd name="connsiteY1-7906" fmla="*/ 1985333 h 5954028"/>
                <a:gd name="connsiteX2-7907" fmla="*/ 16561 w 8724351"/>
                <a:gd name="connsiteY2-7908" fmla="*/ 2653194 h 5954028"/>
                <a:gd name="connsiteX3-7909" fmla="*/ 159949 w 8724351"/>
                <a:gd name="connsiteY3-7910" fmla="*/ 2877250 h 5954028"/>
                <a:gd name="connsiteX4-7911" fmla="*/ 0 w 8724351"/>
                <a:gd name="connsiteY4-7912" fmla="*/ 3229243 h 5954028"/>
                <a:gd name="connsiteX5-7913" fmla="*/ 252422 w 8724351"/>
                <a:gd name="connsiteY5-7914" fmla="*/ 3819567 h 5954028"/>
                <a:gd name="connsiteX6-7915" fmla="*/ 900997 w 8724351"/>
                <a:gd name="connsiteY6-7916" fmla="*/ 4680086 h 5954028"/>
                <a:gd name="connsiteX7-7917" fmla="*/ 1639788 w 8724351"/>
                <a:gd name="connsiteY7-7918" fmla="*/ 4527974 h 5954028"/>
                <a:gd name="connsiteX8-7919" fmla="*/ 2487470 w 8724351"/>
                <a:gd name="connsiteY8-7920" fmla="*/ 4480866 h 5954028"/>
                <a:gd name="connsiteX9-7921" fmla="*/ 2156973 w 8724351"/>
                <a:gd name="connsiteY9-7922" fmla="*/ 5074413 h 5954028"/>
                <a:gd name="connsiteX10-7923" fmla="*/ 3867029 w 8724351"/>
                <a:gd name="connsiteY10-7924" fmla="*/ 5954028 h 5954028"/>
                <a:gd name="connsiteX11-7925" fmla="*/ 3996355 w 8724351"/>
                <a:gd name="connsiteY11-7926" fmla="*/ 5388398 h 5954028"/>
                <a:gd name="connsiteX12-7927" fmla="*/ 5163148 w 8724351"/>
                <a:gd name="connsiteY12-7928" fmla="*/ 5057384 h 5954028"/>
                <a:gd name="connsiteX13-7929" fmla="*/ 5385345 w 8724351"/>
                <a:gd name="connsiteY13-7930" fmla="*/ 5144519 h 5954028"/>
                <a:gd name="connsiteX14-7931" fmla="*/ 6476597 w 8724351"/>
                <a:gd name="connsiteY14-7932" fmla="*/ 5307922 h 5954028"/>
                <a:gd name="connsiteX15-7933" fmla="*/ 7239920 w 8724351"/>
                <a:gd name="connsiteY15-7934" fmla="*/ 4724419 h 5954028"/>
                <a:gd name="connsiteX16-7935" fmla="*/ 5547198 w 8724351"/>
                <a:gd name="connsiteY16-7936" fmla="*/ 4355023 h 5954028"/>
                <a:gd name="connsiteX17-7937" fmla="*/ 5903659 w 8724351"/>
                <a:gd name="connsiteY17-7938" fmla="*/ 4463511 h 5954028"/>
                <a:gd name="connsiteX18-7939" fmla="*/ 6446100 w 8724351"/>
                <a:gd name="connsiteY18-7940" fmla="*/ 4386020 h 5954028"/>
                <a:gd name="connsiteX19-7941" fmla="*/ 6740568 w 8724351"/>
                <a:gd name="connsiteY19-7942" fmla="*/ 4432515 h 5954028"/>
                <a:gd name="connsiteX20-7943" fmla="*/ 6926547 w 8724351"/>
                <a:gd name="connsiteY20-7944" fmla="*/ 4277532 h 5954028"/>
                <a:gd name="connsiteX21-7945" fmla="*/ 7112527 w 8724351"/>
                <a:gd name="connsiteY21-7946" fmla="*/ 4494508 h 5954028"/>
                <a:gd name="connsiteX22-7947" fmla="*/ 7763456 w 8724351"/>
                <a:gd name="connsiteY22-7948" fmla="*/ 4479010 h 5954028"/>
                <a:gd name="connsiteX23-7949" fmla="*/ 7840947 w 8724351"/>
                <a:gd name="connsiteY23-7950" fmla="*/ 4370522 h 5954028"/>
                <a:gd name="connsiteX24-7951" fmla="*/ 8104418 w 8724351"/>
                <a:gd name="connsiteY24-7952" fmla="*/ 4386020 h 5954028"/>
                <a:gd name="connsiteX25-7953" fmla="*/ 8274900 w 8724351"/>
                <a:gd name="connsiteY25-7954" fmla="*/ 4386020 h 5954028"/>
                <a:gd name="connsiteX26-7955" fmla="*/ 8724351 w 8724351"/>
                <a:gd name="connsiteY26-7956" fmla="*/ 4014061 h 5954028"/>
                <a:gd name="connsiteX27-7957" fmla="*/ 8305896 w 8724351"/>
                <a:gd name="connsiteY27-7958" fmla="*/ 3487118 h 5954028"/>
                <a:gd name="connsiteX28-7959" fmla="*/ 8724351 w 8724351"/>
                <a:gd name="connsiteY28-7960" fmla="*/ 3177152 h 5954028"/>
                <a:gd name="connsiteX29-7961" fmla="*/ 8414385 w 8724351"/>
                <a:gd name="connsiteY29-7962" fmla="*/ 2743200 h 5954028"/>
                <a:gd name="connsiteX30-7963" fmla="*/ 8414385 w 8724351"/>
                <a:gd name="connsiteY30-7964" fmla="*/ 1673817 h 5954028"/>
                <a:gd name="connsiteX31-7965" fmla="*/ 7949435 w 8724351"/>
                <a:gd name="connsiteY31-7966" fmla="*/ 1162372 h 5954028"/>
                <a:gd name="connsiteX32-7967" fmla="*/ 7391496 w 8724351"/>
                <a:gd name="connsiteY32-7968" fmla="*/ 1363850 h 5954028"/>
                <a:gd name="connsiteX33-7969" fmla="*/ 7019537 w 8724351"/>
                <a:gd name="connsiteY33-7970" fmla="*/ 1053884 h 5954028"/>
                <a:gd name="connsiteX34-7971" fmla="*/ 6849056 w 8724351"/>
                <a:gd name="connsiteY34-7972" fmla="*/ 1255362 h 5954028"/>
                <a:gd name="connsiteX35-7973" fmla="*/ 5841666 w 8724351"/>
                <a:gd name="connsiteY35-7974" fmla="*/ 1255362 h 5954028"/>
                <a:gd name="connsiteX36-7975" fmla="*/ 5671185 w 8724351"/>
                <a:gd name="connsiteY36-7976" fmla="*/ 1084881 h 5954028"/>
                <a:gd name="connsiteX37-7977" fmla="*/ 5857164 w 8724351"/>
                <a:gd name="connsiteY37-7978" fmla="*/ 511444 h 5954028"/>
                <a:gd name="connsiteX38-7979" fmla="*/ 5330222 w 8724351"/>
                <a:gd name="connsiteY38-7980" fmla="*/ 61993 h 5954028"/>
                <a:gd name="connsiteX39-7981" fmla="*/ 4524310 w 8724351"/>
                <a:gd name="connsiteY39-7982" fmla="*/ 0 h 5954028"/>
                <a:gd name="connsiteX40-7983" fmla="*/ 3900475 w 8724351"/>
                <a:gd name="connsiteY40-7984" fmla="*/ 300112 h 5954028"/>
                <a:gd name="connsiteX41-7985" fmla="*/ 3573577 w 8724351"/>
                <a:gd name="connsiteY41-7986" fmla="*/ 72975 h 5954028"/>
                <a:gd name="connsiteX42-7987" fmla="*/ 2930548 w 8724351"/>
                <a:gd name="connsiteY42-7988" fmla="*/ 329367 h 5954028"/>
                <a:gd name="connsiteX43-7989" fmla="*/ 2974479 w 8724351"/>
                <a:gd name="connsiteY43-7990" fmla="*/ 439291 h 5954028"/>
                <a:gd name="connsiteX44-7991" fmla="*/ 2439942 w 8724351"/>
                <a:gd name="connsiteY44-7992" fmla="*/ 404392 h 5954028"/>
                <a:gd name="connsiteX45-7993" fmla="*/ 2318519 w 8724351"/>
                <a:gd name="connsiteY45-7994" fmla="*/ 914400 h 5954028"/>
                <a:gd name="connsiteX46-7995" fmla="*/ 2227997 w 8724351"/>
                <a:gd name="connsiteY46-7996" fmla="*/ 1541316 h 5954028"/>
                <a:gd name="connsiteX47-7997" fmla="*/ 1574810 w 8724351"/>
                <a:gd name="connsiteY47-7998" fmla="*/ 1226013 h 5954028"/>
                <a:gd name="connsiteX48-7999" fmla="*/ 1271313 w 8724351"/>
                <a:gd name="connsiteY48-8000" fmla="*/ 1633999 h 5954028"/>
                <a:gd name="connsiteX49-8001" fmla="*/ 641009 w 8724351"/>
                <a:gd name="connsiteY49-8002" fmla="*/ 1666432 h 5954028"/>
                <a:gd name="connsiteX0-8003" fmla="*/ 641009 w 8724351"/>
                <a:gd name="connsiteY0-8004" fmla="*/ 1604439 h 5892035"/>
                <a:gd name="connsiteX1-8005" fmla="*/ 334124 w 8724351"/>
                <a:gd name="connsiteY1-8006" fmla="*/ 1923340 h 5892035"/>
                <a:gd name="connsiteX2-8007" fmla="*/ 16561 w 8724351"/>
                <a:gd name="connsiteY2-8008" fmla="*/ 2591201 h 5892035"/>
                <a:gd name="connsiteX3-8009" fmla="*/ 159949 w 8724351"/>
                <a:gd name="connsiteY3-8010" fmla="*/ 2815257 h 5892035"/>
                <a:gd name="connsiteX4-8011" fmla="*/ 0 w 8724351"/>
                <a:gd name="connsiteY4-8012" fmla="*/ 3167250 h 5892035"/>
                <a:gd name="connsiteX5-8013" fmla="*/ 252422 w 8724351"/>
                <a:gd name="connsiteY5-8014" fmla="*/ 3757574 h 5892035"/>
                <a:gd name="connsiteX6-8015" fmla="*/ 900997 w 8724351"/>
                <a:gd name="connsiteY6-8016" fmla="*/ 4618093 h 5892035"/>
                <a:gd name="connsiteX7-8017" fmla="*/ 1639788 w 8724351"/>
                <a:gd name="connsiteY7-8018" fmla="*/ 4465981 h 5892035"/>
                <a:gd name="connsiteX8-8019" fmla="*/ 2487470 w 8724351"/>
                <a:gd name="connsiteY8-8020" fmla="*/ 4418873 h 5892035"/>
                <a:gd name="connsiteX9-8021" fmla="*/ 2156973 w 8724351"/>
                <a:gd name="connsiteY9-8022" fmla="*/ 5012420 h 5892035"/>
                <a:gd name="connsiteX10-8023" fmla="*/ 3867029 w 8724351"/>
                <a:gd name="connsiteY10-8024" fmla="*/ 5892035 h 5892035"/>
                <a:gd name="connsiteX11-8025" fmla="*/ 3996355 w 8724351"/>
                <a:gd name="connsiteY11-8026" fmla="*/ 5326405 h 5892035"/>
                <a:gd name="connsiteX12-8027" fmla="*/ 5163148 w 8724351"/>
                <a:gd name="connsiteY12-8028" fmla="*/ 4995391 h 5892035"/>
                <a:gd name="connsiteX13-8029" fmla="*/ 5385345 w 8724351"/>
                <a:gd name="connsiteY13-8030" fmla="*/ 5082526 h 5892035"/>
                <a:gd name="connsiteX14-8031" fmla="*/ 6476597 w 8724351"/>
                <a:gd name="connsiteY14-8032" fmla="*/ 5245929 h 5892035"/>
                <a:gd name="connsiteX15-8033" fmla="*/ 7239920 w 8724351"/>
                <a:gd name="connsiteY15-8034" fmla="*/ 4662426 h 5892035"/>
                <a:gd name="connsiteX16-8035" fmla="*/ 5547198 w 8724351"/>
                <a:gd name="connsiteY16-8036" fmla="*/ 4293030 h 5892035"/>
                <a:gd name="connsiteX17-8037" fmla="*/ 5903659 w 8724351"/>
                <a:gd name="connsiteY17-8038" fmla="*/ 4401518 h 5892035"/>
                <a:gd name="connsiteX18-8039" fmla="*/ 6446100 w 8724351"/>
                <a:gd name="connsiteY18-8040" fmla="*/ 4324027 h 5892035"/>
                <a:gd name="connsiteX19-8041" fmla="*/ 6740568 w 8724351"/>
                <a:gd name="connsiteY19-8042" fmla="*/ 4370522 h 5892035"/>
                <a:gd name="connsiteX20-8043" fmla="*/ 6926547 w 8724351"/>
                <a:gd name="connsiteY20-8044" fmla="*/ 4215539 h 5892035"/>
                <a:gd name="connsiteX21-8045" fmla="*/ 7112527 w 8724351"/>
                <a:gd name="connsiteY21-8046" fmla="*/ 4432515 h 5892035"/>
                <a:gd name="connsiteX22-8047" fmla="*/ 7763456 w 8724351"/>
                <a:gd name="connsiteY22-8048" fmla="*/ 4417017 h 5892035"/>
                <a:gd name="connsiteX23-8049" fmla="*/ 7840947 w 8724351"/>
                <a:gd name="connsiteY23-8050" fmla="*/ 4308529 h 5892035"/>
                <a:gd name="connsiteX24-8051" fmla="*/ 8104418 w 8724351"/>
                <a:gd name="connsiteY24-8052" fmla="*/ 4324027 h 5892035"/>
                <a:gd name="connsiteX25-8053" fmla="*/ 8274900 w 8724351"/>
                <a:gd name="connsiteY25-8054" fmla="*/ 4324027 h 5892035"/>
                <a:gd name="connsiteX26-8055" fmla="*/ 8724351 w 8724351"/>
                <a:gd name="connsiteY26-8056" fmla="*/ 3952068 h 5892035"/>
                <a:gd name="connsiteX27-8057" fmla="*/ 8305896 w 8724351"/>
                <a:gd name="connsiteY27-8058" fmla="*/ 3425125 h 5892035"/>
                <a:gd name="connsiteX28-8059" fmla="*/ 8724351 w 8724351"/>
                <a:gd name="connsiteY28-8060" fmla="*/ 3115159 h 5892035"/>
                <a:gd name="connsiteX29-8061" fmla="*/ 8414385 w 8724351"/>
                <a:gd name="connsiteY29-8062" fmla="*/ 2681207 h 5892035"/>
                <a:gd name="connsiteX30-8063" fmla="*/ 8414385 w 8724351"/>
                <a:gd name="connsiteY30-8064" fmla="*/ 1611824 h 5892035"/>
                <a:gd name="connsiteX31-8065" fmla="*/ 7949435 w 8724351"/>
                <a:gd name="connsiteY31-8066" fmla="*/ 1100379 h 5892035"/>
                <a:gd name="connsiteX32-8067" fmla="*/ 7391496 w 8724351"/>
                <a:gd name="connsiteY32-8068" fmla="*/ 1301857 h 5892035"/>
                <a:gd name="connsiteX33-8069" fmla="*/ 7019537 w 8724351"/>
                <a:gd name="connsiteY33-8070" fmla="*/ 991891 h 5892035"/>
                <a:gd name="connsiteX34-8071" fmla="*/ 6849056 w 8724351"/>
                <a:gd name="connsiteY34-8072" fmla="*/ 1193369 h 5892035"/>
                <a:gd name="connsiteX35-8073" fmla="*/ 5841666 w 8724351"/>
                <a:gd name="connsiteY35-8074" fmla="*/ 1193369 h 5892035"/>
                <a:gd name="connsiteX36-8075" fmla="*/ 5671185 w 8724351"/>
                <a:gd name="connsiteY36-8076" fmla="*/ 1022888 h 5892035"/>
                <a:gd name="connsiteX37-8077" fmla="*/ 5857164 w 8724351"/>
                <a:gd name="connsiteY37-8078" fmla="*/ 449451 h 5892035"/>
                <a:gd name="connsiteX38-8079" fmla="*/ 5330222 w 8724351"/>
                <a:gd name="connsiteY38-8080" fmla="*/ 0 h 5892035"/>
                <a:gd name="connsiteX39-8081" fmla="*/ 4624896 w 8724351"/>
                <a:gd name="connsiteY39-8082" fmla="*/ 196656 h 5892035"/>
                <a:gd name="connsiteX40-8083" fmla="*/ 3900475 w 8724351"/>
                <a:gd name="connsiteY40-8084" fmla="*/ 238119 h 5892035"/>
                <a:gd name="connsiteX41-8085" fmla="*/ 3573577 w 8724351"/>
                <a:gd name="connsiteY41-8086" fmla="*/ 10982 h 5892035"/>
                <a:gd name="connsiteX42-8087" fmla="*/ 2930548 w 8724351"/>
                <a:gd name="connsiteY42-8088" fmla="*/ 267374 h 5892035"/>
                <a:gd name="connsiteX43-8089" fmla="*/ 2974479 w 8724351"/>
                <a:gd name="connsiteY43-8090" fmla="*/ 377298 h 5892035"/>
                <a:gd name="connsiteX44-8091" fmla="*/ 2439942 w 8724351"/>
                <a:gd name="connsiteY44-8092" fmla="*/ 342399 h 5892035"/>
                <a:gd name="connsiteX45-8093" fmla="*/ 2318519 w 8724351"/>
                <a:gd name="connsiteY45-8094" fmla="*/ 852407 h 5892035"/>
                <a:gd name="connsiteX46-8095" fmla="*/ 2227997 w 8724351"/>
                <a:gd name="connsiteY46-8096" fmla="*/ 1479323 h 5892035"/>
                <a:gd name="connsiteX47-8097" fmla="*/ 1574810 w 8724351"/>
                <a:gd name="connsiteY47-8098" fmla="*/ 1164020 h 5892035"/>
                <a:gd name="connsiteX48-8099" fmla="*/ 1271313 w 8724351"/>
                <a:gd name="connsiteY48-8100" fmla="*/ 1572006 h 5892035"/>
                <a:gd name="connsiteX49-8101" fmla="*/ 641009 w 8724351"/>
                <a:gd name="connsiteY49-8102" fmla="*/ 1604439 h 5892035"/>
                <a:gd name="connsiteX0-8103" fmla="*/ 641009 w 8724351"/>
                <a:gd name="connsiteY0-8104" fmla="*/ 1593457 h 5881053"/>
                <a:gd name="connsiteX1-8105" fmla="*/ 334124 w 8724351"/>
                <a:gd name="connsiteY1-8106" fmla="*/ 1912358 h 5881053"/>
                <a:gd name="connsiteX2-8107" fmla="*/ 16561 w 8724351"/>
                <a:gd name="connsiteY2-8108" fmla="*/ 2580219 h 5881053"/>
                <a:gd name="connsiteX3-8109" fmla="*/ 159949 w 8724351"/>
                <a:gd name="connsiteY3-8110" fmla="*/ 2804275 h 5881053"/>
                <a:gd name="connsiteX4-8111" fmla="*/ 0 w 8724351"/>
                <a:gd name="connsiteY4-8112" fmla="*/ 3156268 h 5881053"/>
                <a:gd name="connsiteX5-8113" fmla="*/ 252422 w 8724351"/>
                <a:gd name="connsiteY5-8114" fmla="*/ 3746592 h 5881053"/>
                <a:gd name="connsiteX6-8115" fmla="*/ 900997 w 8724351"/>
                <a:gd name="connsiteY6-8116" fmla="*/ 4607111 h 5881053"/>
                <a:gd name="connsiteX7-8117" fmla="*/ 1639788 w 8724351"/>
                <a:gd name="connsiteY7-8118" fmla="*/ 4454999 h 5881053"/>
                <a:gd name="connsiteX8-8119" fmla="*/ 2487470 w 8724351"/>
                <a:gd name="connsiteY8-8120" fmla="*/ 4407891 h 5881053"/>
                <a:gd name="connsiteX9-8121" fmla="*/ 2156973 w 8724351"/>
                <a:gd name="connsiteY9-8122" fmla="*/ 5001438 h 5881053"/>
                <a:gd name="connsiteX10-8123" fmla="*/ 3867029 w 8724351"/>
                <a:gd name="connsiteY10-8124" fmla="*/ 5881053 h 5881053"/>
                <a:gd name="connsiteX11-8125" fmla="*/ 3996355 w 8724351"/>
                <a:gd name="connsiteY11-8126" fmla="*/ 5315423 h 5881053"/>
                <a:gd name="connsiteX12-8127" fmla="*/ 5163148 w 8724351"/>
                <a:gd name="connsiteY12-8128" fmla="*/ 4984409 h 5881053"/>
                <a:gd name="connsiteX13-8129" fmla="*/ 5385345 w 8724351"/>
                <a:gd name="connsiteY13-8130" fmla="*/ 5071544 h 5881053"/>
                <a:gd name="connsiteX14-8131" fmla="*/ 6476597 w 8724351"/>
                <a:gd name="connsiteY14-8132" fmla="*/ 5234947 h 5881053"/>
                <a:gd name="connsiteX15-8133" fmla="*/ 7239920 w 8724351"/>
                <a:gd name="connsiteY15-8134" fmla="*/ 4651444 h 5881053"/>
                <a:gd name="connsiteX16-8135" fmla="*/ 5547198 w 8724351"/>
                <a:gd name="connsiteY16-8136" fmla="*/ 4282048 h 5881053"/>
                <a:gd name="connsiteX17-8137" fmla="*/ 5903659 w 8724351"/>
                <a:gd name="connsiteY17-8138" fmla="*/ 4390536 h 5881053"/>
                <a:gd name="connsiteX18-8139" fmla="*/ 6446100 w 8724351"/>
                <a:gd name="connsiteY18-8140" fmla="*/ 4313045 h 5881053"/>
                <a:gd name="connsiteX19-8141" fmla="*/ 6740568 w 8724351"/>
                <a:gd name="connsiteY19-8142" fmla="*/ 4359540 h 5881053"/>
                <a:gd name="connsiteX20-8143" fmla="*/ 6926547 w 8724351"/>
                <a:gd name="connsiteY20-8144" fmla="*/ 4204557 h 5881053"/>
                <a:gd name="connsiteX21-8145" fmla="*/ 7112527 w 8724351"/>
                <a:gd name="connsiteY21-8146" fmla="*/ 4421533 h 5881053"/>
                <a:gd name="connsiteX22-8147" fmla="*/ 7763456 w 8724351"/>
                <a:gd name="connsiteY22-8148" fmla="*/ 4406035 h 5881053"/>
                <a:gd name="connsiteX23-8149" fmla="*/ 7840947 w 8724351"/>
                <a:gd name="connsiteY23-8150" fmla="*/ 4297547 h 5881053"/>
                <a:gd name="connsiteX24-8151" fmla="*/ 8104418 w 8724351"/>
                <a:gd name="connsiteY24-8152" fmla="*/ 4313045 h 5881053"/>
                <a:gd name="connsiteX25-8153" fmla="*/ 8274900 w 8724351"/>
                <a:gd name="connsiteY25-8154" fmla="*/ 4313045 h 5881053"/>
                <a:gd name="connsiteX26-8155" fmla="*/ 8724351 w 8724351"/>
                <a:gd name="connsiteY26-8156" fmla="*/ 3941086 h 5881053"/>
                <a:gd name="connsiteX27-8157" fmla="*/ 8305896 w 8724351"/>
                <a:gd name="connsiteY27-8158" fmla="*/ 3414143 h 5881053"/>
                <a:gd name="connsiteX28-8159" fmla="*/ 8724351 w 8724351"/>
                <a:gd name="connsiteY28-8160" fmla="*/ 3104177 h 5881053"/>
                <a:gd name="connsiteX29-8161" fmla="*/ 8414385 w 8724351"/>
                <a:gd name="connsiteY29-8162" fmla="*/ 2670225 h 5881053"/>
                <a:gd name="connsiteX30-8163" fmla="*/ 8414385 w 8724351"/>
                <a:gd name="connsiteY30-8164" fmla="*/ 1600842 h 5881053"/>
                <a:gd name="connsiteX31-8165" fmla="*/ 7949435 w 8724351"/>
                <a:gd name="connsiteY31-8166" fmla="*/ 1089397 h 5881053"/>
                <a:gd name="connsiteX32-8167" fmla="*/ 7391496 w 8724351"/>
                <a:gd name="connsiteY32-8168" fmla="*/ 1290875 h 5881053"/>
                <a:gd name="connsiteX33-8169" fmla="*/ 7019537 w 8724351"/>
                <a:gd name="connsiteY33-8170" fmla="*/ 980909 h 5881053"/>
                <a:gd name="connsiteX34-8171" fmla="*/ 6849056 w 8724351"/>
                <a:gd name="connsiteY34-8172" fmla="*/ 1182387 h 5881053"/>
                <a:gd name="connsiteX35-8173" fmla="*/ 5841666 w 8724351"/>
                <a:gd name="connsiteY35-8174" fmla="*/ 1182387 h 5881053"/>
                <a:gd name="connsiteX36-8175" fmla="*/ 5671185 w 8724351"/>
                <a:gd name="connsiteY36-8176" fmla="*/ 1011906 h 5881053"/>
                <a:gd name="connsiteX37-8177" fmla="*/ 5857164 w 8724351"/>
                <a:gd name="connsiteY37-8178" fmla="*/ 438469 h 5881053"/>
                <a:gd name="connsiteX38-8179" fmla="*/ 4956617 w 8724351"/>
                <a:gd name="connsiteY38-8180" fmla="*/ 793706 h 5881053"/>
                <a:gd name="connsiteX39-8181" fmla="*/ 4624896 w 8724351"/>
                <a:gd name="connsiteY39-8182" fmla="*/ 185674 h 5881053"/>
                <a:gd name="connsiteX40-8183" fmla="*/ 3900475 w 8724351"/>
                <a:gd name="connsiteY40-8184" fmla="*/ 227137 h 5881053"/>
                <a:gd name="connsiteX41-8185" fmla="*/ 3573577 w 8724351"/>
                <a:gd name="connsiteY41-8186" fmla="*/ 0 h 5881053"/>
                <a:gd name="connsiteX42-8187" fmla="*/ 2930548 w 8724351"/>
                <a:gd name="connsiteY42-8188" fmla="*/ 256392 h 5881053"/>
                <a:gd name="connsiteX43-8189" fmla="*/ 2974479 w 8724351"/>
                <a:gd name="connsiteY43-8190" fmla="*/ 366316 h 5881053"/>
                <a:gd name="connsiteX44-8191" fmla="*/ 2439942 w 8724351"/>
                <a:gd name="connsiteY44-8192" fmla="*/ 331417 h 5881053"/>
                <a:gd name="connsiteX45-8193" fmla="*/ 2318519 w 8724351"/>
                <a:gd name="connsiteY45-8194" fmla="*/ 841425 h 5881053"/>
                <a:gd name="connsiteX46-8195" fmla="*/ 2227997 w 8724351"/>
                <a:gd name="connsiteY46-8196" fmla="*/ 1468341 h 5881053"/>
                <a:gd name="connsiteX47-8197" fmla="*/ 1574810 w 8724351"/>
                <a:gd name="connsiteY47-8198" fmla="*/ 1153038 h 5881053"/>
                <a:gd name="connsiteX48-8199" fmla="*/ 1271313 w 8724351"/>
                <a:gd name="connsiteY48-8200" fmla="*/ 1561024 h 5881053"/>
                <a:gd name="connsiteX49-8201" fmla="*/ 641009 w 8724351"/>
                <a:gd name="connsiteY49-8202" fmla="*/ 1593457 h 5881053"/>
                <a:gd name="connsiteX0-8203" fmla="*/ 641009 w 8724351"/>
                <a:gd name="connsiteY0-8204" fmla="*/ 1593457 h 5881053"/>
                <a:gd name="connsiteX1-8205" fmla="*/ 334124 w 8724351"/>
                <a:gd name="connsiteY1-8206" fmla="*/ 1912358 h 5881053"/>
                <a:gd name="connsiteX2-8207" fmla="*/ 16561 w 8724351"/>
                <a:gd name="connsiteY2-8208" fmla="*/ 2580219 h 5881053"/>
                <a:gd name="connsiteX3-8209" fmla="*/ 159949 w 8724351"/>
                <a:gd name="connsiteY3-8210" fmla="*/ 2804275 h 5881053"/>
                <a:gd name="connsiteX4-8211" fmla="*/ 0 w 8724351"/>
                <a:gd name="connsiteY4-8212" fmla="*/ 3156268 h 5881053"/>
                <a:gd name="connsiteX5-8213" fmla="*/ 252422 w 8724351"/>
                <a:gd name="connsiteY5-8214" fmla="*/ 3746592 h 5881053"/>
                <a:gd name="connsiteX6-8215" fmla="*/ 900997 w 8724351"/>
                <a:gd name="connsiteY6-8216" fmla="*/ 4607111 h 5881053"/>
                <a:gd name="connsiteX7-8217" fmla="*/ 1639788 w 8724351"/>
                <a:gd name="connsiteY7-8218" fmla="*/ 4454999 h 5881053"/>
                <a:gd name="connsiteX8-8219" fmla="*/ 2487470 w 8724351"/>
                <a:gd name="connsiteY8-8220" fmla="*/ 4407891 h 5881053"/>
                <a:gd name="connsiteX9-8221" fmla="*/ 2156973 w 8724351"/>
                <a:gd name="connsiteY9-8222" fmla="*/ 5001438 h 5881053"/>
                <a:gd name="connsiteX10-8223" fmla="*/ 3867029 w 8724351"/>
                <a:gd name="connsiteY10-8224" fmla="*/ 5881053 h 5881053"/>
                <a:gd name="connsiteX11-8225" fmla="*/ 3996355 w 8724351"/>
                <a:gd name="connsiteY11-8226" fmla="*/ 5315423 h 5881053"/>
                <a:gd name="connsiteX12-8227" fmla="*/ 5163148 w 8724351"/>
                <a:gd name="connsiteY12-8228" fmla="*/ 4984409 h 5881053"/>
                <a:gd name="connsiteX13-8229" fmla="*/ 5385345 w 8724351"/>
                <a:gd name="connsiteY13-8230" fmla="*/ 5071544 h 5881053"/>
                <a:gd name="connsiteX14-8231" fmla="*/ 6476597 w 8724351"/>
                <a:gd name="connsiteY14-8232" fmla="*/ 5234947 h 5881053"/>
                <a:gd name="connsiteX15-8233" fmla="*/ 7239920 w 8724351"/>
                <a:gd name="connsiteY15-8234" fmla="*/ 4651444 h 5881053"/>
                <a:gd name="connsiteX16-8235" fmla="*/ 5547198 w 8724351"/>
                <a:gd name="connsiteY16-8236" fmla="*/ 4282048 h 5881053"/>
                <a:gd name="connsiteX17-8237" fmla="*/ 5903659 w 8724351"/>
                <a:gd name="connsiteY17-8238" fmla="*/ 4390536 h 5881053"/>
                <a:gd name="connsiteX18-8239" fmla="*/ 6446100 w 8724351"/>
                <a:gd name="connsiteY18-8240" fmla="*/ 4313045 h 5881053"/>
                <a:gd name="connsiteX19-8241" fmla="*/ 6740568 w 8724351"/>
                <a:gd name="connsiteY19-8242" fmla="*/ 4359540 h 5881053"/>
                <a:gd name="connsiteX20-8243" fmla="*/ 6926547 w 8724351"/>
                <a:gd name="connsiteY20-8244" fmla="*/ 4204557 h 5881053"/>
                <a:gd name="connsiteX21-8245" fmla="*/ 7112527 w 8724351"/>
                <a:gd name="connsiteY21-8246" fmla="*/ 4421533 h 5881053"/>
                <a:gd name="connsiteX22-8247" fmla="*/ 7763456 w 8724351"/>
                <a:gd name="connsiteY22-8248" fmla="*/ 4406035 h 5881053"/>
                <a:gd name="connsiteX23-8249" fmla="*/ 7840947 w 8724351"/>
                <a:gd name="connsiteY23-8250" fmla="*/ 4297547 h 5881053"/>
                <a:gd name="connsiteX24-8251" fmla="*/ 8104418 w 8724351"/>
                <a:gd name="connsiteY24-8252" fmla="*/ 4313045 h 5881053"/>
                <a:gd name="connsiteX25-8253" fmla="*/ 8274900 w 8724351"/>
                <a:gd name="connsiteY25-8254" fmla="*/ 4313045 h 5881053"/>
                <a:gd name="connsiteX26-8255" fmla="*/ 8724351 w 8724351"/>
                <a:gd name="connsiteY26-8256" fmla="*/ 3941086 h 5881053"/>
                <a:gd name="connsiteX27-8257" fmla="*/ 8305896 w 8724351"/>
                <a:gd name="connsiteY27-8258" fmla="*/ 3414143 h 5881053"/>
                <a:gd name="connsiteX28-8259" fmla="*/ 8724351 w 8724351"/>
                <a:gd name="connsiteY28-8260" fmla="*/ 3104177 h 5881053"/>
                <a:gd name="connsiteX29-8261" fmla="*/ 8414385 w 8724351"/>
                <a:gd name="connsiteY29-8262" fmla="*/ 2670225 h 5881053"/>
                <a:gd name="connsiteX30-8263" fmla="*/ 8414385 w 8724351"/>
                <a:gd name="connsiteY30-8264" fmla="*/ 1600842 h 5881053"/>
                <a:gd name="connsiteX31-8265" fmla="*/ 7949435 w 8724351"/>
                <a:gd name="connsiteY31-8266" fmla="*/ 1089397 h 5881053"/>
                <a:gd name="connsiteX32-8267" fmla="*/ 7391496 w 8724351"/>
                <a:gd name="connsiteY32-8268" fmla="*/ 1290875 h 5881053"/>
                <a:gd name="connsiteX33-8269" fmla="*/ 7019537 w 8724351"/>
                <a:gd name="connsiteY33-8270" fmla="*/ 980909 h 5881053"/>
                <a:gd name="connsiteX34-8271" fmla="*/ 6849056 w 8724351"/>
                <a:gd name="connsiteY34-8272" fmla="*/ 1182387 h 5881053"/>
                <a:gd name="connsiteX35-8273" fmla="*/ 5841666 w 8724351"/>
                <a:gd name="connsiteY35-8274" fmla="*/ 1182387 h 5881053"/>
                <a:gd name="connsiteX36-8275" fmla="*/ 5671185 w 8724351"/>
                <a:gd name="connsiteY36-8276" fmla="*/ 1011906 h 5881053"/>
                <a:gd name="connsiteX37-8277" fmla="*/ 5857164 w 8724351"/>
                <a:gd name="connsiteY37-8278" fmla="*/ 438469 h 5881053"/>
                <a:gd name="connsiteX38-8279" fmla="*/ 4956617 w 8724351"/>
                <a:gd name="connsiteY38-8280" fmla="*/ 793706 h 5881053"/>
                <a:gd name="connsiteX39-8281" fmla="*/ 4596157 w 8724351"/>
                <a:gd name="connsiteY39-8282" fmla="*/ 257521 h 5881053"/>
                <a:gd name="connsiteX40-8283" fmla="*/ 3900475 w 8724351"/>
                <a:gd name="connsiteY40-8284" fmla="*/ 227137 h 5881053"/>
                <a:gd name="connsiteX41-8285" fmla="*/ 3573577 w 8724351"/>
                <a:gd name="connsiteY41-8286" fmla="*/ 0 h 5881053"/>
                <a:gd name="connsiteX42-8287" fmla="*/ 2930548 w 8724351"/>
                <a:gd name="connsiteY42-8288" fmla="*/ 256392 h 5881053"/>
                <a:gd name="connsiteX43-8289" fmla="*/ 2974479 w 8724351"/>
                <a:gd name="connsiteY43-8290" fmla="*/ 366316 h 5881053"/>
                <a:gd name="connsiteX44-8291" fmla="*/ 2439942 w 8724351"/>
                <a:gd name="connsiteY44-8292" fmla="*/ 331417 h 5881053"/>
                <a:gd name="connsiteX45-8293" fmla="*/ 2318519 w 8724351"/>
                <a:gd name="connsiteY45-8294" fmla="*/ 841425 h 5881053"/>
                <a:gd name="connsiteX46-8295" fmla="*/ 2227997 w 8724351"/>
                <a:gd name="connsiteY46-8296" fmla="*/ 1468341 h 5881053"/>
                <a:gd name="connsiteX47-8297" fmla="*/ 1574810 w 8724351"/>
                <a:gd name="connsiteY47-8298" fmla="*/ 1153038 h 5881053"/>
                <a:gd name="connsiteX48-8299" fmla="*/ 1271313 w 8724351"/>
                <a:gd name="connsiteY48-8300" fmla="*/ 1561024 h 5881053"/>
                <a:gd name="connsiteX49-8301" fmla="*/ 641009 w 8724351"/>
                <a:gd name="connsiteY49-8302" fmla="*/ 1593457 h 5881053"/>
                <a:gd name="connsiteX0-8303" fmla="*/ 641009 w 8724351"/>
                <a:gd name="connsiteY0-8304" fmla="*/ 1593457 h 5881053"/>
                <a:gd name="connsiteX1-8305" fmla="*/ 334124 w 8724351"/>
                <a:gd name="connsiteY1-8306" fmla="*/ 1912358 h 5881053"/>
                <a:gd name="connsiteX2-8307" fmla="*/ 16561 w 8724351"/>
                <a:gd name="connsiteY2-8308" fmla="*/ 2580219 h 5881053"/>
                <a:gd name="connsiteX3-8309" fmla="*/ 159949 w 8724351"/>
                <a:gd name="connsiteY3-8310" fmla="*/ 2804275 h 5881053"/>
                <a:gd name="connsiteX4-8311" fmla="*/ 0 w 8724351"/>
                <a:gd name="connsiteY4-8312" fmla="*/ 3156268 h 5881053"/>
                <a:gd name="connsiteX5-8313" fmla="*/ 252422 w 8724351"/>
                <a:gd name="connsiteY5-8314" fmla="*/ 3746592 h 5881053"/>
                <a:gd name="connsiteX6-8315" fmla="*/ 900997 w 8724351"/>
                <a:gd name="connsiteY6-8316" fmla="*/ 4607111 h 5881053"/>
                <a:gd name="connsiteX7-8317" fmla="*/ 1639788 w 8724351"/>
                <a:gd name="connsiteY7-8318" fmla="*/ 4454999 h 5881053"/>
                <a:gd name="connsiteX8-8319" fmla="*/ 2487470 w 8724351"/>
                <a:gd name="connsiteY8-8320" fmla="*/ 4407891 h 5881053"/>
                <a:gd name="connsiteX9-8321" fmla="*/ 2156973 w 8724351"/>
                <a:gd name="connsiteY9-8322" fmla="*/ 5001438 h 5881053"/>
                <a:gd name="connsiteX10-8323" fmla="*/ 3867029 w 8724351"/>
                <a:gd name="connsiteY10-8324" fmla="*/ 5881053 h 5881053"/>
                <a:gd name="connsiteX11-8325" fmla="*/ 3996355 w 8724351"/>
                <a:gd name="connsiteY11-8326" fmla="*/ 5315423 h 5881053"/>
                <a:gd name="connsiteX12-8327" fmla="*/ 5163148 w 8724351"/>
                <a:gd name="connsiteY12-8328" fmla="*/ 4984409 h 5881053"/>
                <a:gd name="connsiteX13-8329" fmla="*/ 5385345 w 8724351"/>
                <a:gd name="connsiteY13-8330" fmla="*/ 5071544 h 5881053"/>
                <a:gd name="connsiteX14-8331" fmla="*/ 6476597 w 8724351"/>
                <a:gd name="connsiteY14-8332" fmla="*/ 5234947 h 5881053"/>
                <a:gd name="connsiteX15-8333" fmla="*/ 7239920 w 8724351"/>
                <a:gd name="connsiteY15-8334" fmla="*/ 4651444 h 5881053"/>
                <a:gd name="connsiteX16-8335" fmla="*/ 5547198 w 8724351"/>
                <a:gd name="connsiteY16-8336" fmla="*/ 4282048 h 5881053"/>
                <a:gd name="connsiteX17-8337" fmla="*/ 5903659 w 8724351"/>
                <a:gd name="connsiteY17-8338" fmla="*/ 4390536 h 5881053"/>
                <a:gd name="connsiteX18-8339" fmla="*/ 6446100 w 8724351"/>
                <a:gd name="connsiteY18-8340" fmla="*/ 4313045 h 5881053"/>
                <a:gd name="connsiteX19-8341" fmla="*/ 6740568 w 8724351"/>
                <a:gd name="connsiteY19-8342" fmla="*/ 4359540 h 5881053"/>
                <a:gd name="connsiteX20-8343" fmla="*/ 6926547 w 8724351"/>
                <a:gd name="connsiteY20-8344" fmla="*/ 4204557 h 5881053"/>
                <a:gd name="connsiteX21-8345" fmla="*/ 7112527 w 8724351"/>
                <a:gd name="connsiteY21-8346" fmla="*/ 4421533 h 5881053"/>
                <a:gd name="connsiteX22-8347" fmla="*/ 7763456 w 8724351"/>
                <a:gd name="connsiteY22-8348" fmla="*/ 4406035 h 5881053"/>
                <a:gd name="connsiteX23-8349" fmla="*/ 7840947 w 8724351"/>
                <a:gd name="connsiteY23-8350" fmla="*/ 4297547 h 5881053"/>
                <a:gd name="connsiteX24-8351" fmla="*/ 8104418 w 8724351"/>
                <a:gd name="connsiteY24-8352" fmla="*/ 4313045 h 5881053"/>
                <a:gd name="connsiteX25-8353" fmla="*/ 8274900 w 8724351"/>
                <a:gd name="connsiteY25-8354" fmla="*/ 4313045 h 5881053"/>
                <a:gd name="connsiteX26-8355" fmla="*/ 8724351 w 8724351"/>
                <a:gd name="connsiteY26-8356" fmla="*/ 3941086 h 5881053"/>
                <a:gd name="connsiteX27-8357" fmla="*/ 8305896 w 8724351"/>
                <a:gd name="connsiteY27-8358" fmla="*/ 3414143 h 5881053"/>
                <a:gd name="connsiteX28-8359" fmla="*/ 8724351 w 8724351"/>
                <a:gd name="connsiteY28-8360" fmla="*/ 3104177 h 5881053"/>
                <a:gd name="connsiteX29-8361" fmla="*/ 8414385 w 8724351"/>
                <a:gd name="connsiteY29-8362" fmla="*/ 2670225 h 5881053"/>
                <a:gd name="connsiteX30-8363" fmla="*/ 8414385 w 8724351"/>
                <a:gd name="connsiteY30-8364" fmla="*/ 1600842 h 5881053"/>
                <a:gd name="connsiteX31-8365" fmla="*/ 7949435 w 8724351"/>
                <a:gd name="connsiteY31-8366" fmla="*/ 1089397 h 5881053"/>
                <a:gd name="connsiteX32-8367" fmla="*/ 7391496 w 8724351"/>
                <a:gd name="connsiteY32-8368" fmla="*/ 1290875 h 5881053"/>
                <a:gd name="connsiteX33-8369" fmla="*/ 7019537 w 8724351"/>
                <a:gd name="connsiteY33-8370" fmla="*/ 980909 h 5881053"/>
                <a:gd name="connsiteX34-8371" fmla="*/ 6849056 w 8724351"/>
                <a:gd name="connsiteY34-8372" fmla="*/ 1182387 h 5881053"/>
                <a:gd name="connsiteX35-8373" fmla="*/ 5841666 w 8724351"/>
                <a:gd name="connsiteY35-8374" fmla="*/ 1182387 h 5881053"/>
                <a:gd name="connsiteX36-8375" fmla="*/ 5671185 w 8724351"/>
                <a:gd name="connsiteY36-8376" fmla="*/ 1011906 h 5881053"/>
                <a:gd name="connsiteX37-8377" fmla="*/ 5857164 w 8724351"/>
                <a:gd name="connsiteY37-8378" fmla="*/ 438469 h 5881053"/>
                <a:gd name="connsiteX38-8379" fmla="*/ 4956617 w 8724351"/>
                <a:gd name="connsiteY38-8380" fmla="*/ 793706 h 5881053"/>
                <a:gd name="connsiteX39-8381" fmla="*/ 4653635 w 8724351"/>
                <a:gd name="connsiteY39-8382" fmla="*/ 200044 h 5881053"/>
                <a:gd name="connsiteX40-8383" fmla="*/ 3900475 w 8724351"/>
                <a:gd name="connsiteY40-8384" fmla="*/ 227137 h 5881053"/>
                <a:gd name="connsiteX41-8385" fmla="*/ 3573577 w 8724351"/>
                <a:gd name="connsiteY41-8386" fmla="*/ 0 h 5881053"/>
                <a:gd name="connsiteX42-8387" fmla="*/ 2930548 w 8724351"/>
                <a:gd name="connsiteY42-8388" fmla="*/ 256392 h 5881053"/>
                <a:gd name="connsiteX43-8389" fmla="*/ 2974479 w 8724351"/>
                <a:gd name="connsiteY43-8390" fmla="*/ 366316 h 5881053"/>
                <a:gd name="connsiteX44-8391" fmla="*/ 2439942 w 8724351"/>
                <a:gd name="connsiteY44-8392" fmla="*/ 331417 h 5881053"/>
                <a:gd name="connsiteX45-8393" fmla="*/ 2318519 w 8724351"/>
                <a:gd name="connsiteY45-8394" fmla="*/ 841425 h 5881053"/>
                <a:gd name="connsiteX46-8395" fmla="*/ 2227997 w 8724351"/>
                <a:gd name="connsiteY46-8396" fmla="*/ 1468341 h 5881053"/>
                <a:gd name="connsiteX47-8397" fmla="*/ 1574810 w 8724351"/>
                <a:gd name="connsiteY47-8398" fmla="*/ 1153038 h 5881053"/>
                <a:gd name="connsiteX48-8399" fmla="*/ 1271313 w 8724351"/>
                <a:gd name="connsiteY48-8400" fmla="*/ 1561024 h 5881053"/>
                <a:gd name="connsiteX49-8401" fmla="*/ 641009 w 8724351"/>
                <a:gd name="connsiteY49-8402" fmla="*/ 1593457 h 5881053"/>
                <a:gd name="connsiteX0-8403" fmla="*/ 641009 w 8724351"/>
                <a:gd name="connsiteY0-8404" fmla="*/ 1593457 h 5881053"/>
                <a:gd name="connsiteX1-8405" fmla="*/ 334124 w 8724351"/>
                <a:gd name="connsiteY1-8406" fmla="*/ 1912358 h 5881053"/>
                <a:gd name="connsiteX2-8407" fmla="*/ 16561 w 8724351"/>
                <a:gd name="connsiteY2-8408" fmla="*/ 2580219 h 5881053"/>
                <a:gd name="connsiteX3-8409" fmla="*/ 159949 w 8724351"/>
                <a:gd name="connsiteY3-8410" fmla="*/ 2804275 h 5881053"/>
                <a:gd name="connsiteX4-8411" fmla="*/ 0 w 8724351"/>
                <a:gd name="connsiteY4-8412" fmla="*/ 3156268 h 5881053"/>
                <a:gd name="connsiteX5-8413" fmla="*/ 252422 w 8724351"/>
                <a:gd name="connsiteY5-8414" fmla="*/ 3746592 h 5881053"/>
                <a:gd name="connsiteX6-8415" fmla="*/ 900997 w 8724351"/>
                <a:gd name="connsiteY6-8416" fmla="*/ 4607111 h 5881053"/>
                <a:gd name="connsiteX7-8417" fmla="*/ 1639788 w 8724351"/>
                <a:gd name="connsiteY7-8418" fmla="*/ 4454999 h 5881053"/>
                <a:gd name="connsiteX8-8419" fmla="*/ 2487470 w 8724351"/>
                <a:gd name="connsiteY8-8420" fmla="*/ 4407891 h 5881053"/>
                <a:gd name="connsiteX9-8421" fmla="*/ 2156973 w 8724351"/>
                <a:gd name="connsiteY9-8422" fmla="*/ 5001438 h 5881053"/>
                <a:gd name="connsiteX10-8423" fmla="*/ 3867029 w 8724351"/>
                <a:gd name="connsiteY10-8424" fmla="*/ 5881053 h 5881053"/>
                <a:gd name="connsiteX11-8425" fmla="*/ 3996355 w 8724351"/>
                <a:gd name="connsiteY11-8426" fmla="*/ 5315423 h 5881053"/>
                <a:gd name="connsiteX12-8427" fmla="*/ 5163148 w 8724351"/>
                <a:gd name="connsiteY12-8428" fmla="*/ 4984409 h 5881053"/>
                <a:gd name="connsiteX13-8429" fmla="*/ 5385345 w 8724351"/>
                <a:gd name="connsiteY13-8430" fmla="*/ 5071544 h 5881053"/>
                <a:gd name="connsiteX14-8431" fmla="*/ 6476597 w 8724351"/>
                <a:gd name="connsiteY14-8432" fmla="*/ 5234947 h 5881053"/>
                <a:gd name="connsiteX15-8433" fmla="*/ 7239920 w 8724351"/>
                <a:gd name="connsiteY15-8434" fmla="*/ 4651444 h 5881053"/>
                <a:gd name="connsiteX16-8435" fmla="*/ 5547198 w 8724351"/>
                <a:gd name="connsiteY16-8436" fmla="*/ 4282048 h 5881053"/>
                <a:gd name="connsiteX17-8437" fmla="*/ 5903659 w 8724351"/>
                <a:gd name="connsiteY17-8438" fmla="*/ 4390536 h 5881053"/>
                <a:gd name="connsiteX18-8439" fmla="*/ 6446100 w 8724351"/>
                <a:gd name="connsiteY18-8440" fmla="*/ 4313045 h 5881053"/>
                <a:gd name="connsiteX19-8441" fmla="*/ 6740568 w 8724351"/>
                <a:gd name="connsiteY19-8442" fmla="*/ 4359540 h 5881053"/>
                <a:gd name="connsiteX20-8443" fmla="*/ 6926547 w 8724351"/>
                <a:gd name="connsiteY20-8444" fmla="*/ 4204557 h 5881053"/>
                <a:gd name="connsiteX21-8445" fmla="*/ 7112527 w 8724351"/>
                <a:gd name="connsiteY21-8446" fmla="*/ 4421533 h 5881053"/>
                <a:gd name="connsiteX22-8447" fmla="*/ 7763456 w 8724351"/>
                <a:gd name="connsiteY22-8448" fmla="*/ 4406035 h 5881053"/>
                <a:gd name="connsiteX23-8449" fmla="*/ 7840947 w 8724351"/>
                <a:gd name="connsiteY23-8450" fmla="*/ 4297547 h 5881053"/>
                <a:gd name="connsiteX24-8451" fmla="*/ 8104418 w 8724351"/>
                <a:gd name="connsiteY24-8452" fmla="*/ 4313045 h 5881053"/>
                <a:gd name="connsiteX25-8453" fmla="*/ 8274900 w 8724351"/>
                <a:gd name="connsiteY25-8454" fmla="*/ 4313045 h 5881053"/>
                <a:gd name="connsiteX26-8455" fmla="*/ 8724351 w 8724351"/>
                <a:gd name="connsiteY26-8456" fmla="*/ 3941086 h 5881053"/>
                <a:gd name="connsiteX27-8457" fmla="*/ 8305896 w 8724351"/>
                <a:gd name="connsiteY27-8458" fmla="*/ 3414143 h 5881053"/>
                <a:gd name="connsiteX28-8459" fmla="*/ 8724351 w 8724351"/>
                <a:gd name="connsiteY28-8460" fmla="*/ 3104177 h 5881053"/>
                <a:gd name="connsiteX29-8461" fmla="*/ 8414385 w 8724351"/>
                <a:gd name="connsiteY29-8462" fmla="*/ 2670225 h 5881053"/>
                <a:gd name="connsiteX30-8463" fmla="*/ 8414385 w 8724351"/>
                <a:gd name="connsiteY30-8464" fmla="*/ 1600842 h 5881053"/>
                <a:gd name="connsiteX31-8465" fmla="*/ 7949435 w 8724351"/>
                <a:gd name="connsiteY31-8466" fmla="*/ 1089397 h 5881053"/>
                <a:gd name="connsiteX32-8467" fmla="*/ 7391496 w 8724351"/>
                <a:gd name="connsiteY32-8468" fmla="*/ 1290875 h 5881053"/>
                <a:gd name="connsiteX33-8469" fmla="*/ 7019537 w 8724351"/>
                <a:gd name="connsiteY33-8470" fmla="*/ 980909 h 5881053"/>
                <a:gd name="connsiteX34-8471" fmla="*/ 6849056 w 8724351"/>
                <a:gd name="connsiteY34-8472" fmla="*/ 1182387 h 5881053"/>
                <a:gd name="connsiteX35-8473" fmla="*/ 5841666 w 8724351"/>
                <a:gd name="connsiteY35-8474" fmla="*/ 1182387 h 5881053"/>
                <a:gd name="connsiteX36-8475" fmla="*/ 5671185 w 8724351"/>
                <a:gd name="connsiteY36-8476" fmla="*/ 1011906 h 5881053"/>
                <a:gd name="connsiteX37-8477" fmla="*/ 5857164 w 8724351"/>
                <a:gd name="connsiteY37-8478" fmla="*/ 438469 h 5881053"/>
                <a:gd name="connsiteX38-8479" fmla="*/ 4956617 w 8724351"/>
                <a:gd name="connsiteY38-8480" fmla="*/ 793706 h 5881053"/>
                <a:gd name="connsiteX39-8481" fmla="*/ 4653635 w 8724351"/>
                <a:gd name="connsiteY39-8482" fmla="*/ 200044 h 5881053"/>
                <a:gd name="connsiteX40-8483" fmla="*/ 3972322 w 8724351"/>
                <a:gd name="connsiteY40-8484" fmla="*/ 155289 h 5881053"/>
                <a:gd name="connsiteX41-8485" fmla="*/ 3573577 w 8724351"/>
                <a:gd name="connsiteY41-8486" fmla="*/ 0 h 5881053"/>
                <a:gd name="connsiteX42-8487" fmla="*/ 2930548 w 8724351"/>
                <a:gd name="connsiteY42-8488" fmla="*/ 256392 h 5881053"/>
                <a:gd name="connsiteX43-8489" fmla="*/ 2974479 w 8724351"/>
                <a:gd name="connsiteY43-8490" fmla="*/ 366316 h 5881053"/>
                <a:gd name="connsiteX44-8491" fmla="*/ 2439942 w 8724351"/>
                <a:gd name="connsiteY44-8492" fmla="*/ 331417 h 5881053"/>
                <a:gd name="connsiteX45-8493" fmla="*/ 2318519 w 8724351"/>
                <a:gd name="connsiteY45-8494" fmla="*/ 841425 h 5881053"/>
                <a:gd name="connsiteX46-8495" fmla="*/ 2227997 w 8724351"/>
                <a:gd name="connsiteY46-8496" fmla="*/ 1468341 h 5881053"/>
                <a:gd name="connsiteX47-8497" fmla="*/ 1574810 w 8724351"/>
                <a:gd name="connsiteY47-8498" fmla="*/ 1153038 h 5881053"/>
                <a:gd name="connsiteX48-8499" fmla="*/ 1271313 w 8724351"/>
                <a:gd name="connsiteY48-8500" fmla="*/ 1561024 h 5881053"/>
                <a:gd name="connsiteX49-8501" fmla="*/ 641009 w 8724351"/>
                <a:gd name="connsiteY49-8502" fmla="*/ 1593457 h 5881053"/>
                <a:gd name="connsiteX0-8503" fmla="*/ 641009 w 8724351"/>
                <a:gd name="connsiteY0-8504" fmla="*/ 1593457 h 5881053"/>
                <a:gd name="connsiteX1-8505" fmla="*/ 334124 w 8724351"/>
                <a:gd name="connsiteY1-8506" fmla="*/ 1912358 h 5881053"/>
                <a:gd name="connsiteX2-8507" fmla="*/ 16561 w 8724351"/>
                <a:gd name="connsiteY2-8508" fmla="*/ 2580219 h 5881053"/>
                <a:gd name="connsiteX3-8509" fmla="*/ 159949 w 8724351"/>
                <a:gd name="connsiteY3-8510" fmla="*/ 2804275 h 5881053"/>
                <a:gd name="connsiteX4-8511" fmla="*/ 0 w 8724351"/>
                <a:gd name="connsiteY4-8512" fmla="*/ 3156268 h 5881053"/>
                <a:gd name="connsiteX5-8513" fmla="*/ 252422 w 8724351"/>
                <a:gd name="connsiteY5-8514" fmla="*/ 3746592 h 5881053"/>
                <a:gd name="connsiteX6-8515" fmla="*/ 900997 w 8724351"/>
                <a:gd name="connsiteY6-8516" fmla="*/ 4607111 h 5881053"/>
                <a:gd name="connsiteX7-8517" fmla="*/ 1639788 w 8724351"/>
                <a:gd name="connsiteY7-8518" fmla="*/ 4454999 h 5881053"/>
                <a:gd name="connsiteX8-8519" fmla="*/ 2487470 w 8724351"/>
                <a:gd name="connsiteY8-8520" fmla="*/ 4407891 h 5881053"/>
                <a:gd name="connsiteX9-8521" fmla="*/ 2156973 w 8724351"/>
                <a:gd name="connsiteY9-8522" fmla="*/ 5001438 h 5881053"/>
                <a:gd name="connsiteX10-8523" fmla="*/ 3867029 w 8724351"/>
                <a:gd name="connsiteY10-8524" fmla="*/ 5881053 h 5881053"/>
                <a:gd name="connsiteX11-8525" fmla="*/ 3996355 w 8724351"/>
                <a:gd name="connsiteY11-8526" fmla="*/ 5315423 h 5881053"/>
                <a:gd name="connsiteX12-8527" fmla="*/ 5163148 w 8724351"/>
                <a:gd name="connsiteY12-8528" fmla="*/ 4984409 h 5881053"/>
                <a:gd name="connsiteX13-8529" fmla="*/ 5385345 w 8724351"/>
                <a:gd name="connsiteY13-8530" fmla="*/ 5071544 h 5881053"/>
                <a:gd name="connsiteX14-8531" fmla="*/ 6476597 w 8724351"/>
                <a:gd name="connsiteY14-8532" fmla="*/ 5234947 h 5881053"/>
                <a:gd name="connsiteX15-8533" fmla="*/ 7239920 w 8724351"/>
                <a:gd name="connsiteY15-8534" fmla="*/ 4651444 h 5881053"/>
                <a:gd name="connsiteX16-8535" fmla="*/ 5547198 w 8724351"/>
                <a:gd name="connsiteY16-8536" fmla="*/ 4282048 h 5881053"/>
                <a:gd name="connsiteX17-8537" fmla="*/ 5903659 w 8724351"/>
                <a:gd name="connsiteY17-8538" fmla="*/ 4390536 h 5881053"/>
                <a:gd name="connsiteX18-8539" fmla="*/ 6446100 w 8724351"/>
                <a:gd name="connsiteY18-8540" fmla="*/ 4313045 h 5881053"/>
                <a:gd name="connsiteX19-8541" fmla="*/ 6740568 w 8724351"/>
                <a:gd name="connsiteY19-8542" fmla="*/ 4359540 h 5881053"/>
                <a:gd name="connsiteX20-8543" fmla="*/ 6926547 w 8724351"/>
                <a:gd name="connsiteY20-8544" fmla="*/ 4204557 h 5881053"/>
                <a:gd name="connsiteX21-8545" fmla="*/ 7112527 w 8724351"/>
                <a:gd name="connsiteY21-8546" fmla="*/ 4421533 h 5881053"/>
                <a:gd name="connsiteX22-8547" fmla="*/ 7763456 w 8724351"/>
                <a:gd name="connsiteY22-8548" fmla="*/ 4406035 h 5881053"/>
                <a:gd name="connsiteX23-8549" fmla="*/ 7840947 w 8724351"/>
                <a:gd name="connsiteY23-8550" fmla="*/ 4297547 h 5881053"/>
                <a:gd name="connsiteX24-8551" fmla="*/ 8104418 w 8724351"/>
                <a:gd name="connsiteY24-8552" fmla="*/ 4313045 h 5881053"/>
                <a:gd name="connsiteX25-8553" fmla="*/ 8274900 w 8724351"/>
                <a:gd name="connsiteY25-8554" fmla="*/ 4313045 h 5881053"/>
                <a:gd name="connsiteX26-8555" fmla="*/ 8724351 w 8724351"/>
                <a:gd name="connsiteY26-8556" fmla="*/ 3941086 h 5881053"/>
                <a:gd name="connsiteX27-8557" fmla="*/ 8305896 w 8724351"/>
                <a:gd name="connsiteY27-8558" fmla="*/ 3414143 h 5881053"/>
                <a:gd name="connsiteX28-8559" fmla="*/ 8724351 w 8724351"/>
                <a:gd name="connsiteY28-8560" fmla="*/ 3104177 h 5881053"/>
                <a:gd name="connsiteX29-8561" fmla="*/ 8414385 w 8724351"/>
                <a:gd name="connsiteY29-8562" fmla="*/ 2670225 h 5881053"/>
                <a:gd name="connsiteX30-8563" fmla="*/ 8414385 w 8724351"/>
                <a:gd name="connsiteY30-8564" fmla="*/ 1600842 h 5881053"/>
                <a:gd name="connsiteX31-8565" fmla="*/ 7949435 w 8724351"/>
                <a:gd name="connsiteY31-8566" fmla="*/ 1089397 h 5881053"/>
                <a:gd name="connsiteX32-8567" fmla="*/ 7391496 w 8724351"/>
                <a:gd name="connsiteY32-8568" fmla="*/ 1290875 h 5881053"/>
                <a:gd name="connsiteX33-8569" fmla="*/ 7019537 w 8724351"/>
                <a:gd name="connsiteY33-8570" fmla="*/ 980909 h 5881053"/>
                <a:gd name="connsiteX34-8571" fmla="*/ 6849056 w 8724351"/>
                <a:gd name="connsiteY34-8572" fmla="*/ 1182387 h 5881053"/>
                <a:gd name="connsiteX35-8573" fmla="*/ 5841666 w 8724351"/>
                <a:gd name="connsiteY35-8574" fmla="*/ 1182387 h 5881053"/>
                <a:gd name="connsiteX36-8575" fmla="*/ 5671185 w 8724351"/>
                <a:gd name="connsiteY36-8576" fmla="*/ 1011906 h 5881053"/>
                <a:gd name="connsiteX37-8577" fmla="*/ 5857164 w 8724351"/>
                <a:gd name="connsiteY37-8578" fmla="*/ 438469 h 5881053"/>
                <a:gd name="connsiteX38-8579" fmla="*/ 4999726 w 8724351"/>
                <a:gd name="connsiteY38-8580" fmla="*/ 693120 h 5881053"/>
                <a:gd name="connsiteX39-8581" fmla="*/ 4653635 w 8724351"/>
                <a:gd name="connsiteY39-8582" fmla="*/ 200044 h 5881053"/>
                <a:gd name="connsiteX40-8583" fmla="*/ 3972322 w 8724351"/>
                <a:gd name="connsiteY40-8584" fmla="*/ 155289 h 5881053"/>
                <a:gd name="connsiteX41-8585" fmla="*/ 3573577 w 8724351"/>
                <a:gd name="connsiteY41-8586" fmla="*/ 0 h 5881053"/>
                <a:gd name="connsiteX42-8587" fmla="*/ 2930548 w 8724351"/>
                <a:gd name="connsiteY42-8588" fmla="*/ 256392 h 5881053"/>
                <a:gd name="connsiteX43-8589" fmla="*/ 2974479 w 8724351"/>
                <a:gd name="connsiteY43-8590" fmla="*/ 366316 h 5881053"/>
                <a:gd name="connsiteX44-8591" fmla="*/ 2439942 w 8724351"/>
                <a:gd name="connsiteY44-8592" fmla="*/ 331417 h 5881053"/>
                <a:gd name="connsiteX45-8593" fmla="*/ 2318519 w 8724351"/>
                <a:gd name="connsiteY45-8594" fmla="*/ 841425 h 5881053"/>
                <a:gd name="connsiteX46-8595" fmla="*/ 2227997 w 8724351"/>
                <a:gd name="connsiteY46-8596" fmla="*/ 1468341 h 5881053"/>
                <a:gd name="connsiteX47-8597" fmla="*/ 1574810 w 8724351"/>
                <a:gd name="connsiteY47-8598" fmla="*/ 1153038 h 5881053"/>
                <a:gd name="connsiteX48-8599" fmla="*/ 1271313 w 8724351"/>
                <a:gd name="connsiteY48-8600" fmla="*/ 1561024 h 5881053"/>
                <a:gd name="connsiteX49-8601" fmla="*/ 641009 w 8724351"/>
                <a:gd name="connsiteY49-8602" fmla="*/ 1593457 h 5881053"/>
                <a:gd name="connsiteX0-8603" fmla="*/ 641009 w 8724351"/>
                <a:gd name="connsiteY0-8604" fmla="*/ 1593457 h 5881053"/>
                <a:gd name="connsiteX1-8605" fmla="*/ 334124 w 8724351"/>
                <a:gd name="connsiteY1-8606" fmla="*/ 1912358 h 5881053"/>
                <a:gd name="connsiteX2-8607" fmla="*/ 16561 w 8724351"/>
                <a:gd name="connsiteY2-8608" fmla="*/ 2580219 h 5881053"/>
                <a:gd name="connsiteX3-8609" fmla="*/ 159949 w 8724351"/>
                <a:gd name="connsiteY3-8610" fmla="*/ 2804275 h 5881053"/>
                <a:gd name="connsiteX4-8611" fmla="*/ 0 w 8724351"/>
                <a:gd name="connsiteY4-8612" fmla="*/ 3156268 h 5881053"/>
                <a:gd name="connsiteX5-8613" fmla="*/ 252422 w 8724351"/>
                <a:gd name="connsiteY5-8614" fmla="*/ 3746592 h 5881053"/>
                <a:gd name="connsiteX6-8615" fmla="*/ 900997 w 8724351"/>
                <a:gd name="connsiteY6-8616" fmla="*/ 4607111 h 5881053"/>
                <a:gd name="connsiteX7-8617" fmla="*/ 1639788 w 8724351"/>
                <a:gd name="connsiteY7-8618" fmla="*/ 4454999 h 5881053"/>
                <a:gd name="connsiteX8-8619" fmla="*/ 2487470 w 8724351"/>
                <a:gd name="connsiteY8-8620" fmla="*/ 4407891 h 5881053"/>
                <a:gd name="connsiteX9-8621" fmla="*/ 2156973 w 8724351"/>
                <a:gd name="connsiteY9-8622" fmla="*/ 5001438 h 5881053"/>
                <a:gd name="connsiteX10-8623" fmla="*/ 3867029 w 8724351"/>
                <a:gd name="connsiteY10-8624" fmla="*/ 5881053 h 5881053"/>
                <a:gd name="connsiteX11-8625" fmla="*/ 3996355 w 8724351"/>
                <a:gd name="connsiteY11-8626" fmla="*/ 5315423 h 5881053"/>
                <a:gd name="connsiteX12-8627" fmla="*/ 5163148 w 8724351"/>
                <a:gd name="connsiteY12-8628" fmla="*/ 4984409 h 5881053"/>
                <a:gd name="connsiteX13-8629" fmla="*/ 5385345 w 8724351"/>
                <a:gd name="connsiteY13-8630" fmla="*/ 5071544 h 5881053"/>
                <a:gd name="connsiteX14-8631" fmla="*/ 6476597 w 8724351"/>
                <a:gd name="connsiteY14-8632" fmla="*/ 5234947 h 5881053"/>
                <a:gd name="connsiteX15-8633" fmla="*/ 7239920 w 8724351"/>
                <a:gd name="connsiteY15-8634" fmla="*/ 4651444 h 5881053"/>
                <a:gd name="connsiteX16-8635" fmla="*/ 5547198 w 8724351"/>
                <a:gd name="connsiteY16-8636" fmla="*/ 4282048 h 5881053"/>
                <a:gd name="connsiteX17-8637" fmla="*/ 5903659 w 8724351"/>
                <a:gd name="connsiteY17-8638" fmla="*/ 4390536 h 5881053"/>
                <a:gd name="connsiteX18-8639" fmla="*/ 6446100 w 8724351"/>
                <a:gd name="connsiteY18-8640" fmla="*/ 4313045 h 5881053"/>
                <a:gd name="connsiteX19-8641" fmla="*/ 6740568 w 8724351"/>
                <a:gd name="connsiteY19-8642" fmla="*/ 4359540 h 5881053"/>
                <a:gd name="connsiteX20-8643" fmla="*/ 6926547 w 8724351"/>
                <a:gd name="connsiteY20-8644" fmla="*/ 4204557 h 5881053"/>
                <a:gd name="connsiteX21-8645" fmla="*/ 7112527 w 8724351"/>
                <a:gd name="connsiteY21-8646" fmla="*/ 4421533 h 5881053"/>
                <a:gd name="connsiteX22-8647" fmla="*/ 7763456 w 8724351"/>
                <a:gd name="connsiteY22-8648" fmla="*/ 4406035 h 5881053"/>
                <a:gd name="connsiteX23-8649" fmla="*/ 7840947 w 8724351"/>
                <a:gd name="connsiteY23-8650" fmla="*/ 4297547 h 5881053"/>
                <a:gd name="connsiteX24-8651" fmla="*/ 8104418 w 8724351"/>
                <a:gd name="connsiteY24-8652" fmla="*/ 4313045 h 5881053"/>
                <a:gd name="connsiteX25-8653" fmla="*/ 8274900 w 8724351"/>
                <a:gd name="connsiteY25-8654" fmla="*/ 4313045 h 5881053"/>
                <a:gd name="connsiteX26-8655" fmla="*/ 8724351 w 8724351"/>
                <a:gd name="connsiteY26-8656" fmla="*/ 3941086 h 5881053"/>
                <a:gd name="connsiteX27-8657" fmla="*/ 8305896 w 8724351"/>
                <a:gd name="connsiteY27-8658" fmla="*/ 3414143 h 5881053"/>
                <a:gd name="connsiteX28-8659" fmla="*/ 8724351 w 8724351"/>
                <a:gd name="connsiteY28-8660" fmla="*/ 3104177 h 5881053"/>
                <a:gd name="connsiteX29-8661" fmla="*/ 8414385 w 8724351"/>
                <a:gd name="connsiteY29-8662" fmla="*/ 2670225 h 5881053"/>
                <a:gd name="connsiteX30-8663" fmla="*/ 8414385 w 8724351"/>
                <a:gd name="connsiteY30-8664" fmla="*/ 1600842 h 5881053"/>
                <a:gd name="connsiteX31-8665" fmla="*/ 7949435 w 8724351"/>
                <a:gd name="connsiteY31-8666" fmla="*/ 1089397 h 5881053"/>
                <a:gd name="connsiteX32-8667" fmla="*/ 7391496 w 8724351"/>
                <a:gd name="connsiteY32-8668" fmla="*/ 1290875 h 5881053"/>
                <a:gd name="connsiteX33-8669" fmla="*/ 7019537 w 8724351"/>
                <a:gd name="connsiteY33-8670" fmla="*/ 980909 h 5881053"/>
                <a:gd name="connsiteX34-8671" fmla="*/ 6849056 w 8724351"/>
                <a:gd name="connsiteY34-8672" fmla="*/ 1182387 h 5881053"/>
                <a:gd name="connsiteX35-8673" fmla="*/ 5841666 w 8724351"/>
                <a:gd name="connsiteY35-8674" fmla="*/ 1182387 h 5881053"/>
                <a:gd name="connsiteX36-8675" fmla="*/ 5671185 w 8724351"/>
                <a:gd name="connsiteY36-8676" fmla="*/ 1011906 h 5881053"/>
                <a:gd name="connsiteX37-8677" fmla="*/ 5584144 w 8724351"/>
                <a:gd name="connsiteY37-8678" fmla="*/ 783335 h 5881053"/>
                <a:gd name="connsiteX38-8679" fmla="*/ 4999726 w 8724351"/>
                <a:gd name="connsiteY38-8680" fmla="*/ 693120 h 5881053"/>
                <a:gd name="connsiteX39-8681" fmla="*/ 4653635 w 8724351"/>
                <a:gd name="connsiteY39-8682" fmla="*/ 200044 h 5881053"/>
                <a:gd name="connsiteX40-8683" fmla="*/ 3972322 w 8724351"/>
                <a:gd name="connsiteY40-8684" fmla="*/ 155289 h 5881053"/>
                <a:gd name="connsiteX41-8685" fmla="*/ 3573577 w 8724351"/>
                <a:gd name="connsiteY41-8686" fmla="*/ 0 h 5881053"/>
                <a:gd name="connsiteX42-8687" fmla="*/ 2930548 w 8724351"/>
                <a:gd name="connsiteY42-8688" fmla="*/ 256392 h 5881053"/>
                <a:gd name="connsiteX43-8689" fmla="*/ 2974479 w 8724351"/>
                <a:gd name="connsiteY43-8690" fmla="*/ 366316 h 5881053"/>
                <a:gd name="connsiteX44-8691" fmla="*/ 2439942 w 8724351"/>
                <a:gd name="connsiteY44-8692" fmla="*/ 331417 h 5881053"/>
                <a:gd name="connsiteX45-8693" fmla="*/ 2318519 w 8724351"/>
                <a:gd name="connsiteY45-8694" fmla="*/ 841425 h 5881053"/>
                <a:gd name="connsiteX46-8695" fmla="*/ 2227997 w 8724351"/>
                <a:gd name="connsiteY46-8696" fmla="*/ 1468341 h 5881053"/>
                <a:gd name="connsiteX47-8697" fmla="*/ 1574810 w 8724351"/>
                <a:gd name="connsiteY47-8698" fmla="*/ 1153038 h 5881053"/>
                <a:gd name="connsiteX48-8699" fmla="*/ 1271313 w 8724351"/>
                <a:gd name="connsiteY48-8700" fmla="*/ 1561024 h 5881053"/>
                <a:gd name="connsiteX49-8701" fmla="*/ 641009 w 8724351"/>
                <a:gd name="connsiteY49-8702" fmla="*/ 1593457 h 5881053"/>
                <a:gd name="connsiteX0-8703" fmla="*/ 641009 w 8724351"/>
                <a:gd name="connsiteY0-8704" fmla="*/ 1593457 h 5881053"/>
                <a:gd name="connsiteX1-8705" fmla="*/ 334124 w 8724351"/>
                <a:gd name="connsiteY1-8706" fmla="*/ 1912358 h 5881053"/>
                <a:gd name="connsiteX2-8707" fmla="*/ 16561 w 8724351"/>
                <a:gd name="connsiteY2-8708" fmla="*/ 2580219 h 5881053"/>
                <a:gd name="connsiteX3-8709" fmla="*/ 159949 w 8724351"/>
                <a:gd name="connsiteY3-8710" fmla="*/ 2804275 h 5881053"/>
                <a:gd name="connsiteX4-8711" fmla="*/ 0 w 8724351"/>
                <a:gd name="connsiteY4-8712" fmla="*/ 3156268 h 5881053"/>
                <a:gd name="connsiteX5-8713" fmla="*/ 252422 w 8724351"/>
                <a:gd name="connsiteY5-8714" fmla="*/ 3746592 h 5881053"/>
                <a:gd name="connsiteX6-8715" fmla="*/ 900997 w 8724351"/>
                <a:gd name="connsiteY6-8716" fmla="*/ 4607111 h 5881053"/>
                <a:gd name="connsiteX7-8717" fmla="*/ 1639788 w 8724351"/>
                <a:gd name="connsiteY7-8718" fmla="*/ 4454999 h 5881053"/>
                <a:gd name="connsiteX8-8719" fmla="*/ 2487470 w 8724351"/>
                <a:gd name="connsiteY8-8720" fmla="*/ 4407891 h 5881053"/>
                <a:gd name="connsiteX9-8721" fmla="*/ 2156973 w 8724351"/>
                <a:gd name="connsiteY9-8722" fmla="*/ 5001438 h 5881053"/>
                <a:gd name="connsiteX10-8723" fmla="*/ 3867029 w 8724351"/>
                <a:gd name="connsiteY10-8724" fmla="*/ 5881053 h 5881053"/>
                <a:gd name="connsiteX11-8725" fmla="*/ 3996355 w 8724351"/>
                <a:gd name="connsiteY11-8726" fmla="*/ 5315423 h 5881053"/>
                <a:gd name="connsiteX12-8727" fmla="*/ 5163148 w 8724351"/>
                <a:gd name="connsiteY12-8728" fmla="*/ 4984409 h 5881053"/>
                <a:gd name="connsiteX13-8729" fmla="*/ 5385345 w 8724351"/>
                <a:gd name="connsiteY13-8730" fmla="*/ 5071544 h 5881053"/>
                <a:gd name="connsiteX14-8731" fmla="*/ 6476597 w 8724351"/>
                <a:gd name="connsiteY14-8732" fmla="*/ 5234947 h 5881053"/>
                <a:gd name="connsiteX15-8733" fmla="*/ 7239920 w 8724351"/>
                <a:gd name="connsiteY15-8734" fmla="*/ 4651444 h 5881053"/>
                <a:gd name="connsiteX16-8735" fmla="*/ 5547198 w 8724351"/>
                <a:gd name="connsiteY16-8736" fmla="*/ 4282048 h 5881053"/>
                <a:gd name="connsiteX17-8737" fmla="*/ 5903659 w 8724351"/>
                <a:gd name="connsiteY17-8738" fmla="*/ 4390536 h 5881053"/>
                <a:gd name="connsiteX18-8739" fmla="*/ 6446100 w 8724351"/>
                <a:gd name="connsiteY18-8740" fmla="*/ 4313045 h 5881053"/>
                <a:gd name="connsiteX19-8741" fmla="*/ 6740568 w 8724351"/>
                <a:gd name="connsiteY19-8742" fmla="*/ 4359540 h 5881053"/>
                <a:gd name="connsiteX20-8743" fmla="*/ 6926547 w 8724351"/>
                <a:gd name="connsiteY20-8744" fmla="*/ 4204557 h 5881053"/>
                <a:gd name="connsiteX21-8745" fmla="*/ 7112527 w 8724351"/>
                <a:gd name="connsiteY21-8746" fmla="*/ 4421533 h 5881053"/>
                <a:gd name="connsiteX22-8747" fmla="*/ 7763456 w 8724351"/>
                <a:gd name="connsiteY22-8748" fmla="*/ 4406035 h 5881053"/>
                <a:gd name="connsiteX23-8749" fmla="*/ 7840947 w 8724351"/>
                <a:gd name="connsiteY23-8750" fmla="*/ 4297547 h 5881053"/>
                <a:gd name="connsiteX24-8751" fmla="*/ 8104418 w 8724351"/>
                <a:gd name="connsiteY24-8752" fmla="*/ 4313045 h 5881053"/>
                <a:gd name="connsiteX25-8753" fmla="*/ 8274900 w 8724351"/>
                <a:gd name="connsiteY25-8754" fmla="*/ 4313045 h 5881053"/>
                <a:gd name="connsiteX26-8755" fmla="*/ 8724351 w 8724351"/>
                <a:gd name="connsiteY26-8756" fmla="*/ 3941086 h 5881053"/>
                <a:gd name="connsiteX27-8757" fmla="*/ 8305896 w 8724351"/>
                <a:gd name="connsiteY27-8758" fmla="*/ 3414143 h 5881053"/>
                <a:gd name="connsiteX28-8759" fmla="*/ 8724351 w 8724351"/>
                <a:gd name="connsiteY28-8760" fmla="*/ 3104177 h 5881053"/>
                <a:gd name="connsiteX29-8761" fmla="*/ 8414385 w 8724351"/>
                <a:gd name="connsiteY29-8762" fmla="*/ 2670225 h 5881053"/>
                <a:gd name="connsiteX30-8763" fmla="*/ 8414385 w 8724351"/>
                <a:gd name="connsiteY30-8764" fmla="*/ 1600842 h 5881053"/>
                <a:gd name="connsiteX31-8765" fmla="*/ 7949435 w 8724351"/>
                <a:gd name="connsiteY31-8766" fmla="*/ 1089397 h 5881053"/>
                <a:gd name="connsiteX32-8767" fmla="*/ 7391496 w 8724351"/>
                <a:gd name="connsiteY32-8768" fmla="*/ 1290875 h 5881053"/>
                <a:gd name="connsiteX33-8769" fmla="*/ 7019537 w 8724351"/>
                <a:gd name="connsiteY33-8770" fmla="*/ 980909 h 5881053"/>
                <a:gd name="connsiteX34-8771" fmla="*/ 6849056 w 8724351"/>
                <a:gd name="connsiteY34-8772" fmla="*/ 1182387 h 5881053"/>
                <a:gd name="connsiteX35-8773" fmla="*/ 5841666 w 8724351"/>
                <a:gd name="connsiteY35-8774" fmla="*/ 1182387 h 5881053"/>
                <a:gd name="connsiteX36-8775" fmla="*/ 6461502 w 8724351"/>
                <a:gd name="connsiteY36-8776" fmla="*/ 796365 h 5881053"/>
                <a:gd name="connsiteX37-8777" fmla="*/ 5584144 w 8724351"/>
                <a:gd name="connsiteY37-8778" fmla="*/ 783335 h 5881053"/>
                <a:gd name="connsiteX38-8779" fmla="*/ 4999726 w 8724351"/>
                <a:gd name="connsiteY38-8780" fmla="*/ 693120 h 5881053"/>
                <a:gd name="connsiteX39-8781" fmla="*/ 4653635 w 8724351"/>
                <a:gd name="connsiteY39-8782" fmla="*/ 200044 h 5881053"/>
                <a:gd name="connsiteX40-8783" fmla="*/ 3972322 w 8724351"/>
                <a:gd name="connsiteY40-8784" fmla="*/ 155289 h 5881053"/>
                <a:gd name="connsiteX41-8785" fmla="*/ 3573577 w 8724351"/>
                <a:gd name="connsiteY41-8786" fmla="*/ 0 h 5881053"/>
                <a:gd name="connsiteX42-8787" fmla="*/ 2930548 w 8724351"/>
                <a:gd name="connsiteY42-8788" fmla="*/ 256392 h 5881053"/>
                <a:gd name="connsiteX43-8789" fmla="*/ 2974479 w 8724351"/>
                <a:gd name="connsiteY43-8790" fmla="*/ 366316 h 5881053"/>
                <a:gd name="connsiteX44-8791" fmla="*/ 2439942 w 8724351"/>
                <a:gd name="connsiteY44-8792" fmla="*/ 331417 h 5881053"/>
                <a:gd name="connsiteX45-8793" fmla="*/ 2318519 w 8724351"/>
                <a:gd name="connsiteY45-8794" fmla="*/ 841425 h 5881053"/>
                <a:gd name="connsiteX46-8795" fmla="*/ 2227997 w 8724351"/>
                <a:gd name="connsiteY46-8796" fmla="*/ 1468341 h 5881053"/>
                <a:gd name="connsiteX47-8797" fmla="*/ 1574810 w 8724351"/>
                <a:gd name="connsiteY47-8798" fmla="*/ 1153038 h 5881053"/>
                <a:gd name="connsiteX48-8799" fmla="*/ 1271313 w 8724351"/>
                <a:gd name="connsiteY48-8800" fmla="*/ 1561024 h 5881053"/>
                <a:gd name="connsiteX49-8801" fmla="*/ 641009 w 8724351"/>
                <a:gd name="connsiteY49-8802" fmla="*/ 1593457 h 5881053"/>
                <a:gd name="connsiteX0-8803" fmla="*/ 641009 w 8724351"/>
                <a:gd name="connsiteY0-8804" fmla="*/ 1593457 h 5881053"/>
                <a:gd name="connsiteX1-8805" fmla="*/ 334124 w 8724351"/>
                <a:gd name="connsiteY1-8806" fmla="*/ 1912358 h 5881053"/>
                <a:gd name="connsiteX2-8807" fmla="*/ 16561 w 8724351"/>
                <a:gd name="connsiteY2-8808" fmla="*/ 2580219 h 5881053"/>
                <a:gd name="connsiteX3-8809" fmla="*/ 159949 w 8724351"/>
                <a:gd name="connsiteY3-8810" fmla="*/ 2804275 h 5881053"/>
                <a:gd name="connsiteX4-8811" fmla="*/ 0 w 8724351"/>
                <a:gd name="connsiteY4-8812" fmla="*/ 3156268 h 5881053"/>
                <a:gd name="connsiteX5-8813" fmla="*/ 252422 w 8724351"/>
                <a:gd name="connsiteY5-8814" fmla="*/ 3746592 h 5881053"/>
                <a:gd name="connsiteX6-8815" fmla="*/ 900997 w 8724351"/>
                <a:gd name="connsiteY6-8816" fmla="*/ 4607111 h 5881053"/>
                <a:gd name="connsiteX7-8817" fmla="*/ 1639788 w 8724351"/>
                <a:gd name="connsiteY7-8818" fmla="*/ 4454999 h 5881053"/>
                <a:gd name="connsiteX8-8819" fmla="*/ 2487470 w 8724351"/>
                <a:gd name="connsiteY8-8820" fmla="*/ 4407891 h 5881053"/>
                <a:gd name="connsiteX9-8821" fmla="*/ 2156973 w 8724351"/>
                <a:gd name="connsiteY9-8822" fmla="*/ 5001438 h 5881053"/>
                <a:gd name="connsiteX10-8823" fmla="*/ 3867029 w 8724351"/>
                <a:gd name="connsiteY10-8824" fmla="*/ 5881053 h 5881053"/>
                <a:gd name="connsiteX11-8825" fmla="*/ 3996355 w 8724351"/>
                <a:gd name="connsiteY11-8826" fmla="*/ 5315423 h 5881053"/>
                <a:gd name="connsiteX12-8827" fmla="*/ 5163148 w 8724351"/>
                <a:gd name="connsiteY12-8828" fmla="*/ 4984409 h 5881053"/>
                <a:gd name="connsiteX13-8829" fmla="*/ 5385345 w 8724351"/>
                <a:gd name="connsiteY13-8830" fmla="*/ 5071544 h 5881053"/>
                <a:gd name="connsiteX14-8831" fmla="*/ 6476597 w 8724351"/>
                <a:gd name="connsiteY14-8832" fmla="*/ 5234947 h 5881053"/>
                <a:gd name="connsiteX15-8833" fmla="*/ 7239920 w 8724351"/>
                <a:gd name="connsiteY15-8834" fmla="*/ 4651444 h 5881053"/>
                <a:gd name="connsiteX16-8835" fmla="*/ 5547198 w 8724351"/>
                <a:gd name="connsiteY16-8836" fmla="*/ 4282048 h 5881053"/>
                <a:gd name="connsiteX17-8837" fmla="*/ 5903659 w 8724351"/>
                <a:gd name="connsiteY17-8838" fmla="*/ 4390536 h 5881053"/>
                <a:gd name="connsiteX18-8839" fmla="*/ 6446100 w 8724351"/>
                <a:gd name="connsiteY18-8840" fmla="*/ 4313045 h 5881053"/>
                <a:gd name="connsiteX19-8841" fmla="*/ 6740568 w 8724351"/>
                <a:gd name="connsiteY19-8842" fmla="*/ 4359540 h 5881053"/>
                <a:gd name="connsiteX20-8843" fmla="*/ 6926547 w 8724351"/>
                <a:gd name="connsiteY20-8844" fmla="*/ 4204557 h 5881053"/>
                <a:gd name="connsiteX21-8845" fmla="*/ 7112527 w 8724351"/>
                <a:gd name="connsiteY21-8846" fmla="*/ 4421533 h 5881053"/>
                <a:gd name="connsiteX22-8847" fmla="*/ 7763456 w 8724351"/>
                <a:gd name="connsiteY22-8848" fmla="*/ 4406035 h 5881053"/>
                <a:gd name="connsiteX23-8849" fmla="*/ 7840947 w 8724351"/>
                <a:gd name="connsiteY23-8850" fmla="*/ 4297547 h 5881053"/>
                <a:gd name="connsiteX24-8851" fmla="*/ 8104418 w 8724351"/>
                <a:gd name="connsiteY24-8852" fmla="*/ 4313045 h 5881053"/>
                <a:gd name="connsiteX25-8853" fmla="*/ 8274900 w 8724351"/>
                <a:gd name="connsiteY25-8854" fmla="*/ 4313045 h 5881053"/>
                <a:gd name="connsiteX26-8855" fmla="*/ 8724351 w 8724351"/>
                <a:gd name="connsiteY26-8856" fmla="*/ 3941086 h 5881053"/>
                <a:gd name="connsiteX27-8857" fmla="*/ 8305896 w 8724351"/>
                <a:gd name="connsiteY27-8858" fmla="*/ 3414143 h 5881053"/>
                <a:gd name="connsiteX28-8859" fmla="*/ 8724351 w 8724351"/>
                <a:gd name="connsiteY28-8860" fmla="*/ 3104177 h 5881053"/>
                <a:gd name="connsiteX29-8861" fmla="*/ 8414385 w 8724351"/>
                <a:gd name="connsiteY29-8862" fmla="*/ 2670225 h 5881053"/>
                <a:gd name="connsiteX30-8863" fmla="*/ 8414385 w 8724351"/>
                <a:gd name="connsiteY30-8864" fmla="*/ 1600842 h 5881053"/>
                <a:gd name="connsiteX31-8865" fmla="*/ 7949435 w 8724351"/>
                <a:gd name="connsiteY31-8866" fmla="*/ 1089397 h 5881053"/>
                <a:gd name="connsiteX32-8867" fmla="*/ 7391496 w 8724351"/>
                <a:gd name="connsiteY32-8868" fmla="*/ 1290875 h 5881053"/>
                <a:gd name="connsiteX33-8869" fmla="*/ 7019537 w 8724351"/>
                <a:gd name="connsiteY33-8870" fmla="*/ 980909 h 5881053"/>
                <a:gd name="connsiteX34-8871" fmla="*/ 6849056 w 8724351"/>
                <a:gd name="connsiteY34-8872" fmla="*/ 1182387 h 5881053"/>
                <a:gd name="connsiteX35-8873" fmla="*/ 6847525 w 8724351"/>
                <a:gd name="connsiteY35-8874" fmla="*/ 923738 h 5881053"/>
                <a:gd name="connsiteX36-8875" fmla="*/ 6461502 w 8724351"/>
                <a:gd name="connsiteY36-8876" fmla="*/ 796365 h 5881053"/>
                <a:gd name="connsiteX37-8877" fmla="*/ 5584144 w 8724351"/>
                <a:gd name="connsiteY37-8878" fmla="*/ 783335 h 5881053"/>
                <a:gd name="connsiteX38-8879" fmla="*/ 4999726 w 8724351"/>
                <a:gd name="connsiteY38-8880" fmla="*/ 693120 h 5881053"/>
                <a:gd name="connsiteX39-8881" fmla="*/ 4653635 w 8724351"/>
                <a:gd name="connsiteY39-8882" fmla="*/ 200044 h 5881053"/>
                <a:gd name="connsiteX40-8883" fmla="*/ 3972322 w 8724351"/>
                <a:gd name="connsiteY40-8884" fmla="*/ 155289 h 5881053"/>
                <a:gd name="connsiteX41-8885" fmla="*/ 3573577 w 8724351"/>
                <a:gd name="connsiteY41-8886" fmla="*/ 0 h 5881053"/>
                <a:gd name="connsiteX42-8887" fmla="*/ 2930548 w 8724351"/>
                <a:gd name="connsiteY42-8888" fmla="*/ 256392 h 5881053"/>
                <a:gd name="connsiteX43-8889" fmla="*/ 2974479 w 8724351"/>
                <a:gd name="connsiteY43-8890" fmla="*/ 366316 h 5881053"/>
                <a:gd name="connsiteX44-8891" fmla="*/ 2439942 w 8724351"/>
                <a:gd name="connsiteY44-8892" fmla="*/ 331417 h 5881053"/>
                <a:gd name="connsiteX45-8893" fmla="*/ 2318519 w 8724351"/>
                <a:gd name="connsiteY45-8894" fmla="*/ 841425 h 5881053"/>
                <a:gd name="connsiteX46-8895" fmla="*/ 2227997 w 8724351"/>
                <a:gd name="connsiteY46-8896" fmla="*/ 1468341 h 5881053"/>
                <a:gd name="connsiteX47-8897" fmla="*/ 1574810 w 8724351"/>
                <a:gd name="connsiteY47-8898" fmla="*/ 1153038 h 5881053"/>
                <a:gd name="connsiteX48-8899" fmla="*/ 1271313 w 8724351"/>
                <a:gd name="connsiteY48-8900" fmla="*/ 1561024 h 5881053"/>
                <a:gd name="connsiteX49-8901" fmla="*/ 641009 w 8724351"/>
                <a:gd name="connsiteY49-8902" fmla="*/ 1593457 h 5881053"/>
                <a:gd name="connsiteX0-8903" fmla="*/ 641009 w 8724351"/>
                <a:gd name="connsiteY0-8904" fmla="*/ 1593457 h 5881053"/>
                <a:gd name="connsiteX1-8905" fmla="*/ 334124 w 8724351"/>
                <a:gd name="connsiteY1-8906" fmla="*/ 1912358 h 5881053"/>
                <a:gd name="connsiteX2-8907" fmla="*/ 16561 w 8724351"/>
                <a:gd name="connsiteY2-8908" fmla="*/ 2580219 h 5881053"/>
                <a:gd name="connsiteX3-8909" fmla="*/ 159949 w 8724351"/>
                <a:gd name="connsiteY3-8910" fmla="*/ 2804275 h 5881053"/>
                <a:gd name="connsiteX4-8911" fmla="*/ 0 w 8724351"/>
                <a:gd name="connsiteY4-8912" fmla="*/ 3156268 h 5881053"/>
                <a:gd name="connsiteX5-8913" fmla="*/ 252422 w 8724351"/>
                <a:gd name="connsiteY5-8914" fmla="*/ 3746592 h 5881053"/>
                <a:gd name="connsiteX6-8915" fmla="*/ 900997 w 8724351"/>
                <a:gd name="connsiteY6-8916" fmla="*/ 4607111 h 5881053"/>
                <a:gd name="connsiteX7-8917" fmla="*/ 1639788 w 8724351"/>
                <a:gd name="connsiteY7-8918" fmla="*/ 4454999 h 5881053"/>
                <a:gd name="connsiteX8-8919" fmla="*/ 2487470 w 8724351"/>
                <a:gd name="connsiteY8-8920" fmla="*/ 4407891 h 5881053"/>
                <a:gd name="connsiteX9-8921" fmla="*/ 2156973 w 8724351"/>
                <a:gd name="connsiteY9-8922" fmla="*/ 5001438 h 5881053"/>
                <a:gd name="connsiteX10-8923" fmla="*/ 3867029 w 8724351"/>
                <a:gd name="connsiteY10-8924" fmla="*/ 5881053 h 5881053"/>
                <a:gd name="connsiteX11-8925" fmla="*/ 3996355 w 8724351"/>
                <a:gd name="connsiteY11-8926" fmla="*/ 5315423 h 5881053"/>
                <a:gd name="connsiteX12-8927" fmla="*/ 5163148 w 8724351"/>
                <a:gd name="connsiteY12-8928" fmla="*/ 4984409 h 5881053"/>
                <a:gd name="connsiteX13-8929" fmla="*/ 5385345 w 8724351"/>
                <a:gd name="connsiteY13-8930" fmla="*/ 5071544 h 5881053"/>
                <a:gd name="connsiteX14-8931" fmla="*/ 6476597 w 8724351"/>
                <a:gd name="connsiteY14-8932" fmla="*/ 5234947 h 5881053"/>
                <a:gd name="connsiteX15-8933" fmla="*/ 7239920 w 8724351"/>
                <a:gd name="connsiteY15-8934" fmla="*/ 4651444 h 5881053"/>
                <a:gd name="connsiteX16-8935" fmla="*/ 5547198 w 8724351"/>
                <a:gd name="connsiteY16-8936" fmla="*/ 4282048 h 5881053"/>
                <a:gd name="connsiteX17-8937" fmla="*/ 5903659 w 8724351"/>
                <a:gd name="connsiteY17-8938" fmla="*/ 4390536 h 5881053"/>
                <a:gd name="connsiteX18-8939" fmla="*/ 6446100 w 8724351"/>
                <a:gd name="connsiteY18-8940" fmla="*/ 4313045 h 5881053"/>
                <a:gd name="connsiteX19-8941" fmla="*/ 6740568 w 8724351"/>
                <a:gd name="connsiteY19-8942" fmla="*/ 4359540 h 5881053"/>
                <a:gd name="connsiteX20-8943" fmla="*/ 6926547 w 8724351"/>
                <a:gd name="connsiteY20-8944" fmla="*/ 4204557 h 5881053"/>
                <a:gd name="connsiteX21-8945" fmla="*/ 7112527 w 8724351"/>
                <a:gd name="connsiteY21-8946" fmla="*/ 4421533 h 5881053"/>
                <a:gd name="connsiteX22-8947" fmla="*/ 7763456 w 8724351"/>
                <a:gd name="connsiteY22-8948" fmla="*/ 4406035 h 5881053"/>
                <a:gd name="connsiteX23-8949" fmla="*/ 7840947 w 8724351"/>
                <a:gd name="connsiteY23-8950" fmla="*/ 4297547 h 5881053"/>
                <a:gd name="connsiteX24-8951" fmla="*/ 8104418 w 8724351"/>
                <a:gd name="connsiteY24-8952" fmla="*/ 4313045 h 5881053"/>
                <a:gd name="connsiteX25-8953" fmla="*/ 8274900 w 8724351"/>
                <a:gd name="connsiteY25-8954" fmla="*/ 4313045 h 5881053"/>
                <a:gd name="connsiteX26-8955" fmla="*/ 8724351 w 8724351"/>
                <a:gd name="connsiteY26-8956" fmla="*/ 3941086 h 5881053"/>
                <a:gd name="connsiteX27-8957" fmla="*/ 8305896 w 8724351"/>
                <a:gd name="connsiteY27-8958" fmla="*/ 3414143 h 5881053"/>
                <a:gd name="connsiteX28-8959" fmla="*/ 8724351 w 8724351"/>
                <a:gd name="connsiteY28-8960" fmla="*/ 3104177 h 5881053"/>
                <a:gd name="connsiteX29-8961" fmla="*/ 8414385 w 8724351"/>
                <a:gd name="connsiteY29-8962" fmla="*/ 2670225 h 5881053"/>
                <a:gd name="connsiteX30-8963" fmla="*/ 8414385 w 8724351"/>
                <a:gd name="connsiteY30-8964" fmla="*/ 1600842 h 5881053"/>
                <a:gd name="connsiteX31-8965" fmla="*/ 7949435 w 8724351"/>
                <a:gd name="connsiteY31-8966" fmla="*/ 1089397 h 5881053"/>
                <a:gd name="connsiteX32-8967" fmla="*/ 7391496 w 8724351"/>
                <a:gd name="connsiteY32-8968" fmla="*/ 1290875 h 5881053"/>
                <a:gd name="connsiteX33-8969" fmla="*/ 7881703 w 8724351"/>
                <a:gd name="connsiteY33-8970" fmla="*/ 2015507 h 5881053"/>
                <a:gd name="connsiteX34-8971" fmla="*/ 6849056 w 8724351"/>
                <a:gd name="connsiteY34-8972" fmla="*/ 1182387 h 5881053"/>
                <a:gd name="connsiteX35-8973" fmla="*/ 6847525 w 8724351"/>
                <a:gd name="connsiteY35-8974" fmla="*/ 923738 h 5881053"/>
                <a:gd name="connsiteX36-8975" fmla="*/ 6461502 w 8724351"/>
                <a:gd name="connsiteY36-8976" fmla="*/ 796365 h 5881053"/>
                <a:gd name="connsiteX37-8977" fmla="*/ 5584144 w 8724351"/>
                <a:gd name="connsiteY37-8978" fmla="*/ 783335 h 5881053"/>
                <a:gd name="connsiteX38-8979" fmla="*/ 4999726 w 8724351"/>
                <a:gd name="connsiteY38-8980" fmla="*/ 693120 h 5881053"/>
                <a:gd name="connsiteX39-8981" fmla="*/ 4653635 w 8724351"/>
                <a:gd name="connsiteY39-8982" fmla="*/ 200044 h 5881053"/>
                <a:gd name="connsiteX40-8983" fmla="*/ 3972322 w 8724351"/>
                <a:gd name="connsiteY40-8984" fmla="*/ 155289 h 5881053"/>
                <a:gd name="connsiteX41-8985" fmla="*/ 3573577 w 8724351"/>
                <a:gd name="connsiteY41-8986" fmla="*/ 0 h 5881053"/>
                <a:gd name="connsiteX42-8987" fmla="*/ 2930548 w 8724351"/>
                <a:gd name="connsiteY42-8988" fmla="*/ 256392 h 5881053"/>
                <a:gd name="connsiteX43-8989" fmla="*/ 2974479 w 8724351"/>
                <a:gd name="connsiteY43-8990" fmla="*/ 366316 h 5881053"/>
                <a:gd name="connsiteX44-8991" fmla="*/ 2439942 w 8724351"/>
                <a:gd name="connsiteY44-8992" fmla="*/ 331417 h 5881053"/>
                <a:gd name="connsiteX45-8993" fmla="*/ 2318519 w 8724351"/>
                <a:gd name="connsiteY45-8994" fmla="*/ 841425 h 5881053"/>
                <a:gd name="connsiteX46-8995" fmla="*/ 2227997 w 8724351"/>
                <a:gd name="connsiteY46-8996" fmla="*/ 1468341 h 5881053"/>
                <a:gd name="connsiteX47-8997" fmla="*/ 1574810 w 8724351"/>
                <a:gd name="connsiteY47-8998" fmla="*/ 1153038 h 5881053"/>
                <a:gd name="connsiteX48-8999" fmla="*/ 1271313 w 8724351"/>
                <a:gd name="connsiteY48-9000" fmla="*/ 1561024 h 5881053"/>
                <a:gd name="connsiteX49-9001" fmla="*/ 641009 w 8724351"/>
                <a:gd name="connsiteY49-9002" fmla="*/ 1593457 h 5881053"/>
                <a:gd name="connsiteX0-9003" fmla="*/ 641009 w 8724351"/>
                <a:gd name="connsiteY0-9004" fmla="*/ 1593457 h 5881053"/>
                <a:gd name="connsiteX1-9005" fmla="*/ 334124 w 8724351"/>
                <a:gd name="connsiteY1-9006" fmla="*/ 1912358 h 5881053"/>
                <a:gd name="connsiteX2-9007" fmla="*/ 16561 w 8724351"/>
                <a:gd name="connsiteY2-9008" fmla="*/ 2580219 h 5881053"/>
                <a:gd name="connsiteX3-9009" fmla="*/ 159949 w 8724351"/>
                <a:gd name="connsiteY3-9010" fmla="*/ 2804275 h 5881053"/>
                <a:gd name="connsiteX4-9011" fmla="*/ 0 w 8724351"/>
                <a:gd name="connsiteY4-9012" fmla="*/ 3156268 h 5881053"/>
                <a:gd name="connsiteX5-9013" fmla="*/ 252422 w 8724351"/>
                <a:gd name="connsiteY5-9014" fmla="*/ 3746592 h 5881053"/>
                <a:gd name="connsiteX6-9015" fmla="*/ 900997 w 8724351"/>
                <a:gd name="connsiteY6-9016" fmla="*/ 4607111 h 5881053"/>
                <a:gd name="connsiteX7-9017" fmla="*/ 1639788 w 8724351"/>
                <a:gd name="connsiteY7-9018" fmla="*/ 4454999 h 5881053"/>
                <a:gd name="connsiteX8-9019" fmla="*/ 2487470 w 8724351"/>
                <a:gd name="connsiteY8-9020" fmla="*/ 4407891 h 5881053"/>
                <a:gd name="connsiteX9-9021" fmla="*/ 2156973 w 8724351"/>
                <a:gd name="connsiteY9-9022" fmla="*/ 5001438 h 5881053"/>
                <a:gd name="connsiteX10-9023" fmla="*/ 3867029 w 8724351"/>
                <a:gd name="connsiteY10-9024" fmla="*/ 5881053 h 5881053"/>
                <a:gd name="connsiteX11-9025" fmla="*/ 3996355 w 8724351"/>
                <a:gd name="connsiteY11-9026" fmla="*/ 5315423 h 5881053"/>
                <a:gd name="connsiteX12-9027" fmla="*/ 5163148 w 8724351"/>
                <a:gd name="connsiteY12-9028" fmla="*/ 4984409 h 5881053"/>
                <a:gd name="connsiteX13-9029" fmla="*/ 5385345 w 8724351"/>
                <a:gd name="connsiteY13-9030" fmla="*/ 5071544 h 5881053"/>
                <a:gd name="connsiteX14-9031" fmla="*/ 6476597 w 8724351"/>
                <a:gd name="connsiteY14-9032" fmla="*/ 5234947 h 5881053"/>
                <a:gd name="connsiteX15-9033" fmla="*/ 7239920 w 8724351"/>
                <a:gd name="connsiteY15-9034" fmla="*/ 4651444 h 5881053"/>
                <a:gd name="connsiteX16-9035" fmla="*/ 5547198 w 8724351"/>
                <a:gd name="connsiteY16-9036" fmla="*/ 4282048 h 5881053"/>
                <a:gd name="connsiteX17-9037" fmla="*/ 5903659 w 8724351"/>
                <a:gd name="connsiteY17-9038" fmla="*/ 4390536 h 5881053"/>
                <a:gd name="connsiteX18-9039" fmla="*/ 6446100 w 8724351"/>
                <a:gd name="connsiteY18-9040" fmla="*/ 4313045 h 5881053"/>
                <a:gd name="connsiteX19-9041" fmla="*/ 6740568 w 8724351"/>
                <a:gd name="connsiteY19-9042" fmla="*/ 4359540 h 5881053"/>
                <a:gd name="connsiteX20-9043" fmla="*/ 6926547 w 8724351"/>
                <a:gd name="connsiteY20-9044" fmla="*/ 4204557 h 5881053"/>
                <a:gd name="connsiteX21-9045" fmla="*/ 7112527 w 8724351"/>
                <a:gd name="connsiteY21-9046" fmla="*/ 4421533 h 5881053"/>
                <a:gd name="connsiteX22-9047" fmla="*/ 7763456 w 8724351"/>
                <a:gd name="connsiteY22-9048" fmla="*/ 4406035 h 5881053"/>
                <a:gd name="connsiteX23-9049" fmla="*/ 7840947 w 8724351"/>
                <a:gd name="connsiteY23-9050" fmla="*/ 4297547 h 5881053"/>
                <a:gd name="connsiteX24-9051" fmla="*/ 8104418 w 8724351"/>
                <a:gd name="connsiteY24-9052" fmla="*/ 4313045 h 5881053"/>
                <a:gd name="connsiteX25-9053" fmla="*/ 8274900 w 8724351"/>
                <a:gd name="connsiteY25-9054" fmla="*/ 4313045 h 5881053"/>
                <a:gd name="connsiteX26-9055" fmla="*/ 8724351 w 8724351"/>
                <a:gd name="connsiteY26-9056" fmla="*/ 3941086 h 5881053"/>
                <a:gd name="connsiteX27-9057" fmla="*/ 8305896 w 8724351"/>
                <a:gd name="connsiteY27-9058" fmla="*/ 3414143 h 5881053"/>
                <a:gd name="connsiteX28-9059" fmla="*/ 8724351 w 8724351"/>
                <a:gd name="connsiteY28-9060" fmla="*/ 3104177 h 5881053"/>
                <a:gd name="connsiteX29-9061" fmla="*/ 8414385 w 8724351"/>
                <a:gd name="connsiteY29-9062" fmla="*/ 2670225 h 5881053"/>
                <a:gd name="connsiteX30-9063" fmla="*/ 8414385 w 8724351"/>
                <a:gd name="connsiteY30-9064" fmla="*/ 1600842 h 5881053"/>
                <a:gd name="connsiteX31-9065" fmla="*/ 7949435 w 8724351"/>
                <a:gd name="connsiteY31-9066" fmla="*/ 1089397 h 5881053"/>
                <a:gd name="connsiteX32-9067" fmla="*/ 7391496 w 8724351"/>
                <a:gd name="connsiteY32-9068" fmla="*/ 1290875 h 5881053"/>
                <a:gd name="connsiteX33-9069" fmla="*/ 7881703 w 8724351"/>
                <a:gd name="connsiteY33-9070" fmla="*/ 2015507 h 5881053"/>
                <a:gd name="connsiteX34-9071" fmla="*/ 7351986 w 8724351"/>
                <a:gd name="connsiteY34-9072" fmla="*/ 1038693 h 5881053"/>
                <a:gd name="connsiteX35-9073" fmla="*/ 6847525 w 8724351"/>
                <a:gd name="connsiteY35-9074" fmla="*/ 923738 h 5881053"/>
                <a:gd name="connsiteX36-9075" fmla="*/ 6461502 w 8724351"/>
                <a:gd name="connsiteY36-9076" fmla="*/ 796365 h 5881053"/>
                <a:gd name="connsiteX37-9077" fmla="*/ 5584144 w 8724351"/>
                <a:gd name="connsiteY37-9078" fmla="*/ 783335 h 5881053"/>
                <a:gd name="connsiteX38-9079" fmla="*/ 4999726 w 8724351"/>
                <a:gd name="connsiteY38-9080" fmla="*/ 693120 h 5881053"/>
                <a:gd name="connsiteX39-9081" fmla="*/ 4653635 w 8724351"/>
                <a:gd name="connsiteY39-9082" fmla="*/ 200044 h 5881053"/>
                <a:gd name="connsiteX40-9083" fmla="*/ 3972322 w 8724351"/>
                <a:gd name="connsiteY40-9084" fmla="*/ 155289 h 5881053"/>
                <a:gd name="connsiteX41-9085" fmla="*/ 3573577 w 8724351"/>
                <a:gd name="connsiteY41-9086" fmla="*/ 0 h 5881053"/>
                <a:gd name="connsiteX42-9087" fmla="*/ 2930548 w 8724351"/>
                <a:gd name="connsiteY42-9088" fmla="*/ 256392 h 5881053"/>
                <a:gd name="connsiteX43-9089" fmla="*/ 2974479 w 8724351"/>
                <a:gd name="connsiteY43-9090" fmla="*/ 366316 h 5881053"/>
                <a:gd name="connsiteX44-9091" fmla="*/ 2439942 w 8724351"/>
                <a:gd name="connsiteY44-9092" fmla="*/ 331417 h 5881053"/>
                <a:gd name="connsiteX45-9093" fmla="*/ 2318519 w 8724351"/>
                <a:gd name="connsiteY45-9094" fmla="*/ 841425 h 5881053"/>
                <a:gd name="connsiteX46-9095" fmla="*/ 2227997 w 8724351"/>
                <a:gd name="connsiteY46-9096" fmla="*/ 1468341 h 5881053"/>
                <a:gd name="connsiteX47-9097" fmla="*/ 1574810 w 8724351"/>
                <a:gd name="connsiteY47-9098" fmla="*/ 1153038 h 5881053"/>
                <a:gd name="connsiteX48-9099" fmla="*/ 1271313 w 8724351"/>
                <a:gd name="connsiteY48-9100" fmla="*/ 1561024 h 5881053"/>
                <a:gd name="connsiteX49-9101" fmla="*/ 641009 w 8724351"/>
                <a:gd name="connsiteY49-9102" fmla="*/ 1593457 h 5881053"/>
                <a:gd name="connsiteX0-9103" fmla="*/ 641009 w 8897816"/>
                <a:gd name="connsiteY0-9104" fmla="*/ 1593457 h 5881053"/>
                <a:gd name="connsiteX1-9105" fmla="*/ 334124 w 8897816"/>
                <a:gd name="connsiteY1-9106" fmla="*/ 1912358 h 5881053"/>
                <a:gd name="connsiteX2-9107" fmla="*/ 16561 w 8897816"/>
                <a:gd name="connsiteY2-9108" fmla="*/ 2580219 h 5881053"/>
                <a:gd name="connsiteX3-9109" fmla="*/ 159949 w 8897816"/>
                <a:gd name="connsiteY3-9110" fmla="*/ 2804275 h 5881053"/>
                <a:gd name="connsiteX4-9111" fmla="*/ 0 w 8897816"/>
                <a:gd name="connsiteY4-9112" fmla="*/ 3156268 h 5881053"/>
                <a:gd name="connsiteX5-9113" fmla="*/ 252422 w 8897816"/>
                <a:gd name="connsiteY5-9114" fmla="*/ 3746592 h 5881053"/>
                <a:gd name="connsiteX6-9115" fmla="*/ 900997 w 8897816"/>
                <a:gd name="connsiteY6-9116" fmla="*/ 4607111 h 5881053"/>
                <a:gd name="connsiteX7-9117" fmla="*/ 1639788 w 8897816"/>
                <a:gd name="connsiteY7-9118" fmla="*/ 4454999 h 5881053"/>
                <a:gd name="connsiteX8-9119" fmla="*/ 2487470 w 8897816"/>
                <a:gd name="connsiteY8-9120" fmla="*/ 4407891 h 5881053"/>
                <a:gd name="connsiteX9-9121" fmla="*/ 2156973 w 8897816"/>
                <a:gd name="connsiteY9-9122" fmla="*/ 5001438 h 5881053"/>
                <a:gd name="connsiteX10-9123" fmla="*/ 3867029 w 8897816"/>
                <a:gd name="connsiteY10-9124" fmla="*/ 5881053 h 5881053"/>
                <a:gd name="connsiteX11-9125" fmla="*/ 3996355 w 8897816"/>
                <a:gd name="connsiteY11-9126" fmla="*/ 5315423 h 5881053"/>
                <a:gd name="connsiteX12-9127" fmla="*/ 5163148 w 8897816"/>
                <a:gd name="connsiteY12-9128" fmla="*/ 4984409 h 5881053"/>
                <a:gd name="connsiteX13-9129" fmla="*/ 5385345 w 8897816"/>
                <a:gd name="connsiteY13-9130" fmla="*/ 5071544 h 5881053"/>
                <a:gd name="connsiteX14-9131" fmla="*/ 6476597 w 8897816"/>
                <a:gd name="connsiteY14-9132" fmla="*/ 5234947 h 5881053"/>
                <a:gd name="connsiteX15-9133" fmla="*/ 7239920 w 8897816"/>
                <a:gd name="connsiteY15-9134" fmla="*/ 4651444 h 5881053"/>
                <a:gd name="connsiteX16-9135" fmla="*/ 5547198 w 8897816"/>
                <a:gd name="connsiteY16-9136" fmla="*/ 4282048 h 5881053"/>
                <a:gd name="connsiteX17-9137" fmla="*/ 5903659 w 8897816"/>
                <a:gd name="connsiteY17-9138" fmla="*/ 4390536 h 5881053"/>
                <a:gd name="connsiteX18-9139" fmla="*/ 6446100 w 8897816"/>
                <a:gd name="connsiteY18-9140" fmla="*/ 4313045 h 5881053"/>
                <a:gd name="connsiteX19-9141" fmla="*/ 6740568 w 8897816"/>
                <a:gd name="connsiteY19-9142" fmla="*/ 4359540 h 5881053"/>
                <a:gd name="connsiteX20-9143" fmla="*/ 6926547 w 8897816"/>
                <a:gd name="connsiteY20-9144" fmla="*/ 4204557 h 5881053"/>
                <a:gd name="connsiteX21-9145" fmla="*/ 7112527 w 8897816"/>
                <a:gd name="connsiteY21-9146" fmla="*/ 4421533 h 5881053"/>
                <a:gd name="connsiteX22-9147" fmla="*/ 7763456 w 8897816"/>
                <a:gd name="connsiteY22-9148" fmla="*/ 4406035 h 5881053"/>
                <a:gd name="connsiteX23-9149" fmla="*/ 7840947 w 8897816"/>
                <a:gd name="connsiteY23-9150" fmla="*/ 4297547 h 5881053"/>
                <a:gd name="connsiteX24-9151" fmla="*/ 8104418 w 8897816"/>
                <a:gd name="connsiteY24-9152" fmla="*/ 4313045 h 5881053"/>
                <a:gd name="connsiteX25-9153" fmla="*/ 8274900 w 8897816"/>
                <a:gd name="connsiteY25-9154" fmla="*/ 4313045 h 5881053"/>
                <a:gd name="connsiteX26-9155" fmla="*/ 8724351 w 8897816"/>
                <a:gd name="connsiteY26-9156" fmla="*/ 3941086 h 5881053"/>
                <a:gd name="connsiteX27-9157" fmla="*/ 8305896 w 8897816"/>
                <a:gd name="connsiteY27-9158" fmla="*/ 3414143 h 5881053"/>
                <a:gd name="connsiteX28-9159" fmla="*/ 8724351 w 8897816"/>
                <a:gd name="connsiteY28-9160" fmla="*/ 3104177 h 5881053"/>
                <a:gd name="connsiteX29-9161" fmla="*/ 8414385 w 8897816"/>
                <a:gd name="connsiteY29-9162" fmla="*/ 2670225 h 5881053"/>
                <a:gd name="connsiteX30-9163" fmla="*/ 8414385 w 8897816"/>
                <a:gd name="connsiteY30-9164" fmla="*/ 1600842 h 5881053"/>
                <a:gd name="connsiteX31-9165" fmla="*/ 8897816 w 8897816"/>
                <a:gd name="connsiteY31-9166" fmla="*/ 1348046 h 5881053"/>
                <a:gd name="connsiteX32-9167" fmla="*/ 7391496 w 8897816"/>
                <a:gd name="connsiteY32-9168" fmla="*/ 1290875 h 5881053"/>
                <a:gd name="connsiteX33-9169" fmla="*/ 7881703 w 8897816"/>
                <a:gd name="connsiteY33-9170" fmla="*/ 2015507 h 5881053"/>
                <a:gd name="connsiteX34-9171" fmla="*/ 7351986 w 8897816"/>
                <a:gd name="connsiteY34-9172" fmla="*/ 1038693 h 5881053"/>
                <a:gd name="connsiteX35-9173" fmla="*/ 6847525 w 8897816"/>
                <a:gd name="connsiteY35-9174" fmla="*/ 923738 h 5881053"/>
                <a:gd name="connsiteX36-9175" fmla="*/ 6461502 w 8897816"/>
                <a:gd name="connsiteY36-9176" fmla="*/ 796365 h 5881053"/>
                <a:gd name="connsiteX37-9177" fmla="*/ 5584144 w 8897816"/>
                <a:gd name="connsiteY37-9178" fmla="*/ 783335 h 5881053"/>
                <a:gd name="connsiteX38-9179" fmla="*/ 4999726 w 8897816"/>
                <a:gd name="connsiteY38-9180" fmla="*/ 693120 h 5881053"/>
                <a:gd name="connsiteX39-9181" fmla="*/ 4653635 w 8897816"/>
                <a:gd name="connsiteY39-9182" fmla="*/ 200044 h 5881053"/>
                <a:gd name="connsiteX40-9183" fmla="*/ 3972322 w 8897816"/>
                <a:gd name="connsiteY40-9184" fmla="*/ 155289 h 5881053"/>
                <a:gd name="connsiteX41-9185" fmla="*/ 3573577 w 8897816"/>
                <a:gd name="connsiteY41-9186" fmla="*/ 0 h 5881053"/>
                <a:gd name="connsiteX42-9187" fmla="*/ 2930548 w 8897816"/>
                <a:gd name="connsiteY42-9188" fmla="*/ 256392 h 5881053"/>
                <a:gd name="connsiteX43-9189" fmla="*/ 2974479 w 8897816"/>
                <a:gd name="connsiteY43-9190" fmla="*/ 366316 h 5881053"/>
                <a:gd name="connsiteX44-9191" fmla="*/ 2439942 w 8897816"/>
                <a:gd name="connsiteY44-9192" fmla="*/ 331417 h 5881053"/>
                <a:gd name="connsiteX45-9193" fmla="*/ 2318519 w 8897816"/>
                <a:gd name="connsiteY45-9194" fmla="*/ 841425 h 5881053"/>
                <a:gd name="connsiteX46-9195" fmla="*/ 2227997 w 8897816"/>
                <a:gd name="connsiteY46-9196" fmla="*/ 1468341 h 5881053"/>
                <a:gd name="connsiteX47-9197" fmla="*/ 1574810 w 8897816"/>
                <a:gd name="connsiteY47-9198" fmla="*/ 1153038 h 5881053"/>
                <a:gd name="connsiteX48-9199" fmla="*/ 1271313 w 8897816"/>
                <a:gd name="connsiteY48-9200" fmla="*/ 1561024 h 5881053"/>
                <a:gd name="connsiteX49-9201" fmla="*/ 641009 w 8897816"/>
                <a:gd name="connsiteY49-9202" fmla="*/ 1593457 h 5881053"/>
                <a:gd name="connsiteX0-9203" fmla="*/ 641009 w 8897816"/>
                <a:gd name="connsiteY0-9204" fmla="*/ 1593457 h 5881053"/>
                <a:gd name="connsiteX1-9205" fmla="*/ 334124 w 8897816"/>
                <a:gd name="connsiteY1-9206" fmla="*/ 1912358 h 5881053"/>
                <a:gd name="connsiteX2-9207" fmla="*/ 16561 w 8897816"/>
                <a:gd name="connsiteY2-9208" fmla="*/ 2580219 h 5881053"/>
                <a:gd name="connsiteX3-9209" fmla="*/ 159949 w 8897816"/>
                <a:gd name="connsiteY3-9210" fmla="*/ 2804275 h 5881053"/>
                <a:gd name="connsiteX4-9211" fmla="*/ 0 w 8897816"/>
                <a:gd name="connsiteY4-9212" fmla="*/ 3156268 h 5881053"/>
                <a:gd name="connsiteX5-9213" fmla="*/ 252422 w 8897816"/>
                <a:gd name="connsiteY5-9214" fmla="*/ 3746592 h 5881053"/>
                <a:gd name="connsiteX6-9215" fmla="*/ 900997 w 8897816"/>
                <a:gd name="connsiteY6-9216" fmla="*/ 4607111 h 5881053"/>
                <a:gd name="connsiteX7-9217" fmla="*/ 1639788 w 8897816"/>
                <a:gd name="connsiteY7-9218" fmla="*/ 4454999 h 5881053"/>
                <a:gd name="connsiteX8-9219" fmla="*/ 2487470 w 8897816"/>
                <a:gd name="connsiteY8-9220" fmla="*/ 4407891 h 5881053"/>
                <a:gd name="connsiteX9-9221" fmla="*/ 2156973 w 8897816"/>
                <a:gd name="connsiteY9-9222" fmla="*/ 5001438 h 5881053"/>
                <a:gd name="connsiteX10-9223" fmla="*/ 3867029 w 8897816"/>
                <a:gd name="connsiteY10-9224" fmla="*/ 5881053 h 5881053"/>
                <a:gd name="connsiteX11-9225" fmla="*/ 3996355 w 8897816"/>
                <a:gd name="connsiteY11-9226" fmla="*/ 5315423 h 5881053"/>
                <a:gd name="connsiteX12-9227" fmla="*/ 5163148 w 8897816"/>
                <a:gd name="connsiteY12-9228" fmla="*/ 4984409 h 5881053"/>
                <a:gd name="connsiteX13-9229" fmla="*/ 5385345 w 8897816"/>
                <a:gd name="connsiteY13-9230" fmla="*/ 5071544 h 5881053"/>
                <a:gd name="connsiteX14-9231" fmla="*/ 6476597 w 8897816"/>
                <a:gd name="connsiteY14-9232" fmla="*/ 5234947 h 5881053"/>
                <a:gd name="connsiteX15-9233" fmla="*/ 7239920 w 8897816"/>
                <a:gd name="connsiteY15-9234" fmla="*/ 4651444 h 5881053"/>
                <a:gd name="connsiteX16-9235" fmla="*/ 5547198 w 8897816"/>
                <a:gd name="connsiteY16-9236" fmla="*/ 4282048 h 5881053"/>
                <a:gd name="connsiteX17-9237" fmla="*/ 5903659 w 8897816"/>
                <a:gd name="connsiteY17-9238" fmla="*/ 4390536 h 5881053"/>
                <a:gd name="connsiteX18-9239" fmla="*/ 6446100 w 8897816"/>
                <a:gd name="connsiteY18-9240" fmla="*/ 4313045 h 5881053"/>
                <a:gd name="connsiteX19-9241" fmla="*/ 6740568 w 8897816"/>
                <a:gd name="connsiteY19-9242" fmla="*/ 4359540 h 5881053"/>
                <a:gd name="connsiteX20-9243" fmla="*/ 6926547 w 8897816"/>
                <a:gd name="connsiteY20-9244" fmla="*/ 4204557 h 5881053"/>
                <a:gd name="connsiteX21-9245" fmla="*/ 7112527 w 8897816"/>
                <a:gd name="connsiteY21-9246" fmla="*/ 4421533 h 5881053"/>
                <a:gd name="connsiteX22-9247" fmla="*/ 7763456 w 8897816"/>
                <a:gd name="connsiteY22-9248" fmla="*/ 4406035 h 5881053"/>
                <a:gd name="connsiteX23-9249" fmla="*/ 7840947 w 8897816"/>
                <a:gd name="connsiteY23-9250" fmla="*/ 4297547 h 5881053"/>
                <a:gd name="connsiteX24-9251" fmla="*/ 8104418 w 8897816"/>
                <a:gd name="connsiteY24-9252" fmla="*/ 4313045 h 5881053"/>
                <a:gd name="connsiteX25-9253" fmla="*/ 8274900 w 8897816"/>
                <a:gd name="connsiteY25-9254" fmla="*/ 4313045 h 5881053"/>
                <a:gd name="connsiteX26-9255" fmla="*/ 8724351 w 8897816"/>
                <a:gd name="connsiteY26-9256" fmla="*/ 3941086 h 5881053"/>
                <a:gd name="connsiteX27-9257" fmla="*/ 8305896 w 8897816"/>
                <a:gd name="connsiteY27-9258" fmla="*/ 3414143 h 5881053"/>
                <a:gd name="connsiteX28-9259" fmla="*/ 8724351 w 8897816"/>
                <a:gd name="connsiteY28-9260" fmla="*/ 3104177 h 5881053"/>
                <a:gd name="connsiteX29-9261" fmla="*/ 8414385 w 8897816"/>
                <a:gd name="connsiteY29-9262" fmla="*/ 2670225 h 5881053"/>
                <a:gd name="connsiteX30-9263" fmla="*/ 8414385 w 8897816"/>
                <a:gd name="connsiteY30-9264" fmla="*/ 1600842 h 5881053"/>
                <a:gd name="connsiteX31-9265" fmla="*/ 8897816 w 8897816"/>
                <a:gd name="connsiteY31-9266" fmla="*/ 1348046 h 5881053"/>
                <a:gd name="connsiteX32-9267" fmla="*/ 7635775 w 8897816"/>
                <a:gd name="connsiteY32-9268" fmla="*/ 2828403 h 5881053"/>
                <a:gd name="connsiteX33-9269" fmla="*/ 7881703 w 8897816"/>
                <a:gd name="connsiteY33-9270" fmla="*/ 2015507 h 5881053"/>
                <a:gd name="connsiteX34-9271" fmla="*/ 7351986 w 8897816"/>
                <a:gd name="connsiteY34-9272" fmla="*/ 1038693 h 5881053"/>
                <a:gd name="connsiteX35-9273" fmla="*/ 6847525 w 8897816"/>
                <a:gd name="connsiteY35-9274" fmla="*/ 923738 h 5881053"/>
                <a:gd name="connsiteX36-9275" fmla="*/ 6461502 w 8897816"/>
                <a:gd name="connsiteY36-9276" fmla="*/ 796365 h 5881053"/>
                <a:gd name="connsiteX37-9277" fmla="*/ 5584144 w 8897816"/>
                <a:gd name="connsiteY37-9278" fmla="*/ 783335 h 5881053"/>
                <a:gd name="connsiteX38-9279" fmla="*/ 4999726 w 8897816"/>
                <a:gd name="connsiteY38-9280" fmla="*/ 693120 h 5881053"/>
                <a:gd name="connsiteX39-9281" fmla="*/ 4653635 w 8897816"/>
                <a:gd name="connsiteY39-9282" fmla="*/ 200044 h 5881053"/>
                <a:gd name="connsiteX40-9283" fmla="*/ 3972322 w 8897816"/>
                <a:gd name="connsiteY40-9284" fmla="*/ 155289 h 5881053"/>
                <a:gd name="connsiteX41-9285" fmla="*/ 3573577 w 8897816"/>
                <a:gd name="connsiteY41-9286" fmla="*/ 0 h 5881053"/>
                <a:gd name="connsiteX42-9287" fmla="*/ 2930548 w 8897816"/>
                <a:gd name="connsiteY42-9288" fmla="*/ 256392 h 5881053"/>
                <a:gd name="connsiteX43-9289" fmla="*/ 2974479 w 8897816"/>
                <a:gd name="connsiteY43-9290" fmla="*/ 366316 h 5881053"/>
                <a:gd name="connsiteX44-9291" fmla="*/ 2439942 w 8897816"/>
                <a:gd name="connsiteY44-9292" fmla="*/ 331417 h 5881053"/>
                <a:gd name="connsiteX45-9293" fmla="*/ 2318519 w 8897816"/>
                <a:gd name="connsiteY45-9294" fmla="*/ 841425 h 5881053"/>
                <a:gd name="connsiteX46-9295" fmla="*/ 2227997 w 8897816"/>
                <a:gd name="connsiteY46-9296" fmla="*/ 1468341 h 5881053"/>
                <a:gd name="connsiteX47-9297" fmla="*/ 1574810 w 8897816"/>
                <a:gd name="connsiteY47-9298" fmla="*/ 1153038 h 5881053"/>
                <a:gd name="connsiteX48-9299" fmla="*/ 1271313 w 8897816"/>
                <a:gd name="connsiteY48-9300" fmla="*/ 1561024 h 5881053"/>
                <a:gd name="connsiteX49-9301" fmla="*/ 641009 w 8897816"/>
                <a:gd name="connsiteY49-9302" fmla="*/ 1593457 h 5881053"/>
                <a:gd name="connsiteX0-9303" fmla="*/ 641009 w 8897816"/>
                <a:gd name="connsiteY0-9304" fmla="*/ 1593457 h 5881053"/>
                <a:gd name="connsiteX1-9305" fmla="*/ 334124 w 8897816"/>
                <a:gd name="connsiteY1-9306" fmla="*/ 1912358 h 5881053"/>
                <a:gd name="connsiteX2-9307" fmla="*/ 16561 w 8897816"/>
                <a:gd name="connsiteY2-9308" fmla="*/ 2580219 h 5881053"/>
                <a:gd name="connsiteX3-9309" fmla="*/ 159949 w 8897816"/>
                <a:gd name="connsiteY3-9310" fmla="*/ 2804275 h 5881053"/>
                <a:gd name="connsiteX4-9311" fmla="*/ 0 w 8897816"/>
                <a:gd name="connsiteY4-9312" fmla="*/ 3156268 h 5881053"/>
                <a:gd name="connsiteX5-9313" fmla="*/ 252422 w 8897816"/>
                <a:gd name="connsiteY5-9314" fmla="*/ 3746592 h 5881053"/>
                <a:gd name="connsiteX6-9315" fmla="*/ 900997 w 8897816"/>
                <a:gd name="connsiteY6-9316" fmla="*/ 4607111 h 5881053"/>
                <a:gd name="connsiteX7-9317" fmla="*/ 1639788 w 8897816"/>
                <a:gd name="connsiteY7-9318" fmla="*/ 4454999 h 5881053"/>
                <a:gd name="connsiteX8-9319" fmla="*/ 2487470 w 8897816"/>
                <a:gd name="connsiteY8-9320" fmla="*/ 4407891 h 5881053"/>
                <a:gd name="connsiteX9-9321" fmla="*/ 2156973 w 8897816"/>
                <a:gd name="connsiteY9-9322" fmla="*/ 5001438 h 5881053"/>
                <a:gd name="connsiteX10-9323" fmla="*/ 3867029 w 8897816"/>
                <a:gd name="connsiteY10-9324" fmla="*/ 5881053 h 5881053"/>
                <a:gd name="connsiteX11-9325" fmla="*/ 3996355 w 8897816"/>
                <a:gd name="connsiteY11-9326" fmla="*/ 5315423 h 5881053"/>
                <a:gd name="connsiteX12-9327" fmla="*/ 5163148 w 8897816"/>
                <a:gd name="connsiteY12-9328" fmla="*/ 4984409 h 5881053"/>
                <a:gd name="connsiteX13-9329" fmla="*/ 5385345 w 8897816"/>
                <a:gd name="connsiteY13-9330" fmla="*/ 5071544 h 5881053"/>
                <a:gd name="connsiteX14-9331" fmla="*/ 6476597 w 8897816"/>
                <a:gd name="connsiteY14-9332" fmla="*/ 5234947 h 5881053"/>
                <a:gd name="connsiteX15-9333" fmla="*/ 7239920 w 8897816"/>
                <a:gd name="connsiteY15-9334" fmla="*/ 4651444 h 5881053"/>
                <a:gd name="connsiteX16-9335" fmla="*/ 5547198 w 8897816"/>
                <a:gd name="connsiteY16-9336" fmla="*/ 4282048 h 5881053"/>
                <a:gd name="connsiteX17-9337" fmla="*/ 5903659 w 8897816"/>
                <a:gd name="connsiteY17-9338" fmla="*/ 4390536 h 5881053"/>
                <a:gd name="connsiteX18-9339" fmla="*/ 6446100 w 8897816"/>
                <a:gd name="connsiteY18-9340" fmla="*/ 4313045 h 5881053"/>
                <a:gd name="connsiteX19-9341" fmla="*/ 6740568 w 8897816"/>
                <a:gd name="connsiteY19-9342" fmla="*/ 4359540 h 5881053"/>
                <a:gd name="connsiteX20-9343" fmla="*/ 6926547 w 8897816"/>
                <a:gd name="connsiteY20-9344" fmla="*/ 4204557 h 5881053"/>
                <a:gd name="connsiteX21-9345" fmla="*/ 7112527 w 8897816"/>
                <a:gd name="connsiteY21-9346" fmla="*/ 4421533 h 5881053"/>
                <a:gd name="connsiteX22-9347" fmla="*/ 7763456 w 8897816"/>
                <a:gd name="connsiteY22-9348" fmla="*/ 4406035 h 5881053"/>
                <a:gd name="connsiteX23-9349" fmla="*/ 7840947 w 8897816"/>
                <a:gd name="connsiteY23-9350" fmla="*/ 4297547 h 5881053"/>
                <a:gd name="connsiteX24-9351" fmla="*/ 8104418 w 8897816"/>
                <a:gd name="connsiteY24-9352" fmla="*/ 4313045 h 5881053"/>
                <a:gd name="connsiteX25-9353" fmla="*/ 8274900 w 8897816"/>
                <a:gd name="connsiteY25-9354" fmla="*/ 4313045 h 5881053"/>
                <a:gd name="connsiteX26-9355" fmla="*/ 8724351 w 8897816"/>
                <a:gd name="connsiteY26-9356" fmla="*/ 3941086 h 5881053"/>
                <a:gd name="connsiteX27-9357" fmla="*/ 8305896 w 8897816"/>
                <a:gd name="connsiteY27-9358" fmla="*/ 3414143 h 5881053"/>
                <a:gd name="connsiteX28-9359" fmla="*/ 8724351 w 8897816"/>
                <a:gd name="connsiteY28-9360" fmla="*/ 3104177 h 5881053"/>
                <a:gd name="connsiteX29-9361" fmla="*/ 8414385 w 8897816"/>
                <a:gd name="connsiteY29-9362" fmla="*/ 2670225 h 5881053"/>
                <a:gd name="connsiteX30-9363" fmla="*/ 8414385 w 8897816"/>
                <a:gd name="connsiteY30-9364" fmla="*/ 1600842 h 5881053"/>
                <a:gd name="connsiteX31-9365" fmla="*/ 8897816 w 8897816"/>
                <a:gd name="connsiteY31-9366" fmla="*/ 1348046 h 5881053"/>
                <a:gd name="connsiteX32-9367" fmla="*/ 7635775 w 8897816"/>
                <a:gd name="connsiteY32-9368" fmla="*/ 2828403 h 5881053"/>
                <a:gd name="connsiteX33-9369" fmla="*/ 7378774 w 8897816"/>
                <a:gd name="connsiteY33-9370" fmla="*/ 2331634 h 5881053"/>
                <a:gd name="connsiteX34-9371" fmla="*/ 7351986 w 8897816"/>
                <a:gd name="connsiteY34-9372" fmla="*/ 1038693 h 5881053"/>
                <a:gd name="connsiteX35-9373" fmla="*/ 6847525 w 8897816"/>
                <a:gd name="connsiteY35-9374" fmla="*/ 923738 h 5881053"/>
                <a:gd name="connsiteX36-9375" fmla="*/ 6461502 w 8897816"/>
                <a:gd name="connsiteY36-9376" fmla="*/ 796365 h 5881053"/>
                <a:gd name="connsiteX37-9377" fmla="*/ 5584144 w 8897816"/>
                <a:gd name="connsiteY37-9378" fmla="*/ 783335 h 5881053"/>
                <a:gd name="connsiteX38-9379" fmla="*/ 4999726 w 8897816"/>
                <a:gd name="connsiteY38-9380" fmla="*/ 693120 h 5881053"/>
                <a:gd name="connsiteX39-9381" fmla="*/ 4653635 w 8897816"/>
                <a:gd name="connsiteY39-9382" fmla="*/ 200044 h 5881053"/>
                <a:gd name="connsiteX40-9383" fmla="*/ 3972322 w 8897816"/>
                <a:gd name="connsiteY40-9384" fmla="*/ 155289 h 5881053"/>
                <a:gd name="connsiteX41-9385" fmla="*/ 3573577 w 8897816"/>
                <a:gd name="connsiteY41-9386" fmla="*/ 0 h 5881053"/>
                <a:gd name="connsiteX42-9387" fmla="*/ 2930548 w 8897816"/>
                <a:gd name="connsiteY42-9388" fmla="*/ 256392 h 5881053"/>
                <a:gd name="connsiteX43-9389" fmla="*/ 2974479 w 8897816"/>
                <a:gd name="connsiteY43-9390" fmla="*/ 366316 h 5881053"/>
                <a:gd name="connsiteX44-9391" fmla="*/ 2439942 w 8897816"/>
                <a:gd name="connsiteY44-9392" fmla="*/ 331417 h 5881053"/>
                <a:gd name="connsiteX45-9393" fmla="*/ 2318519 w 8897816"/>
                <a:gd name="connsiteY45-9394" fmla="*/ 841425 h 5881053"/>
                <a:gd name="connsiteX46-9395" fmla="*/ 2227997 w 8897816"/>
                <a:gd name="connsiteY46-9396" fmla="*/ 1468341 h 5881053"/>
                <a:gd name="connsiteX47-9397" fmla="*/ 1574810 w 8897816"/>
                <a:gd name="connsiteY47-9398" fmla="*/ 1153038 h 5881053"/>
                <a:gd name="connsiteX48-9399" fmla="*/ 1271313 w 8897816"/>
                <a:gd name="connsiteY48-9400" fmla="*/ 1561024 h 5881053"/>
                <a:gd name="connsiteX49-9401" fmla="*/ 641009 w 8897816"/>
                <a:gd name="connsiteY49-9402" fmla="*/ 1593457 h 5881053"/>
                <a:gd name="connsiteX0-9403" fmla="*/ 641009 w 8897816"/>
                <a:gd name="connsiteY0-9404" fmla="*/ 1593457 h 5881053"/>
                <a:gd name="connsiteX1-9405" fmla="*/ 334124 w 8897816"/>
                <a:gd name="connsiteY1-9406" fmla="*/ 1912358 h 5881053"/>
                <a:gd name="connsiteX2-9407" fmla="*/ 16561 w 8897816"/>
                <a:gd name="connsiteY2-9408" fmla="*/ 2580219 h 5881053"/>
                <a:gd name="connsiteX3-9409" fmla="*/ 159949 w 8897816"/>
                <a:gd name="connsiteY3-9410" fmla="*/ 2804275 h 5881053"/>
                <a:gd name="connsiteX4-9411" fmla="*/ 0 w 8897816"/>
                <a:gd name="connsiteY4-9412" fmla="*/ 3156268 h 5881053"/>
                <a:gd name="connsiteX5-9413" fmla="*/ 252422 w 8897816"/>
                <a:gd name="connsiteY5-9414" fmla="*/ 3746592 h 5881053"/>
                <a:gd name="connsiteX6-9415" fmla="*/ 900997 w 8897816"/>
                <a:gd name="connsiteY6-9416" fmla="*/ 4607111 h 5881053"/>
                <a:gd name="connsiteX7-9417" fmla="*/ 1639788 w 8897816"/>
                <a:gd name="connsiteY7-9418" fmla="*/ 4454999 h 5881053"/>
                <a:gd name="connsiteX8-9419" fmla="*/ 2487470 w 8897816"/>
                <a:gd name="connsiteY8-9420" fmla="*/ 4407891 h 5881053"/>
                <a:gd name="connsiteX9-9421" fmla="*/ 2156973 w 8897816"/>
                <a:gd name="connsiteY9-9422" fmla="*/ 5001438 h 5881053"/>
                <a:gd name="connsiteX10-9423" fmla="*/ 3867029 w 8897816"/>
                <a:gd name="connsiteY10-9424" fmla="*/ 5881053 h 5881053"/>
                <a:gd name="connsiteX11-9425" fmla="*/ 3996355 w 8897816"/>
                <a:gd name="connsiteY11-9426" fmla="*/ 5315423 h 5881053"/>
                <a:gd name="connsiteX12-9427" fmla="*/ 5163148 w 8897816"/>
                <a:gd name="connsiteY12-9428" fmla="*/ 4984409 h 5881053"/>
                <a:gd name="connsiteX13-9429" fmla="*/ 5385345 w 8897816"/>
                <a:gd name="connsiteY13-9430" fmla="*/ 5071544 h 5881053"/>
                <a:gd name="connsiteX14-9431" fmla="*/ 6476597 w 8897816"/>
                <a:gd name="connsiteY14-9432" fmla="*/ 5234947 h 5881053"/>
                <a:gd name="connsiteX15-9433" fmla="*/ 7239920 w 8897816"/>
                <a:gd name="connsiteY15-9434" fmla="*/ 4651444 h 5881053"/>
                <a:gd name="connsiteX16-9435" fmla="*/ 5547198 w 8897816"/>
                <a:gd name="connsiteY16-9436" fmla="*/ 4282048 h 5881053"/>
                <a:gd name="connsiteX17-9437" fmla="*/ 5903659 w 8897816"/>
                <a:gd name="connsiteY17-9438" fmla="*/ 4390536 h 5881053"/>
                <a:gd name="connsiteX18-9439" fmla="*/ 6446100 w 8897816"/>
                <a:gd name="connsiteY18-9440" fmla="*/ 4313045 h 5881053"/>
                <a:gd name="connsiteX19-9441" fmla="*/ 6740568 w 8897816"/>
                <a:gd name="connsiteY19-9442" fmla="*/ 4359540 h 5881053"/>
                <a:gd name="connsiteX20-9443" fmla="*/ 6926547 w 8897816"/>
                <a:gd name="connsiteY20-9444" fmla="*/ 4204557 h 5881053"/>
                <a:gd name="connsiteX21-9445" fmla="*/ 7112527 w 8897816"/>
                <a:gd name="connsiteY21-9446" fmla="*/ 4421533 h 5881053"/>
                <a:gd name="connsiteX22-9447" fmla="*/ 7763456 w 8897816"/>
                <a:gd name="connsiteY22-9448" fmla="*/ 4406035 h 5881053"/>
                <a:gd name="connsiteX23-9449" fmla="*/ 7840947 w 8897816"/>
                <a:gd name="connsiteY23-9450" fmla="*/ 4297547 h 5881053"/>
                <a:gd name="connsiteX24-9451" fmla="*/ 8104418 w 8897816"/>
                <a:gd name="connsiteY24-9452" fmla="*/ 4313045 h 5881053"/>
                <a:gd name="connsiteX25-9453" fmla="*/ 8274900 w 8897816"/>
                <a:gd name="connsiteY25-9454" fmla="*/ 4313045 h 5881053"/>
                <a:gd name="connsiteX26-9455" fmla="*/ 8724351 w 8897816"/>
                <a:gd name="connsiteY26-9456" fmla="*/ 3941086 h 5881053"/>
                <a:gd name="connsiteX27-9457" fmla="*/ 8305896 w 8897816"/>
                <a:gd name="connsiteY27-9458" fmla="*/ 3414143 h 5881053"/>
                <a:gd name="connsiteX28-9459" fmla="*/ 8724351 w 8897816"/>
                <a:gd name="connsiteY28-9460" fmla="*/ 3104177 h 5881053"/>
                <a:gd name="connsiteX29-9461" fmla="*/ 8414385 w 8897816"/>
                <a:gd name="connsiteY29-9462" fmla="*/ 2670225 h 5881053"/>
                <a:gd name="connsiteX30-9463" fmla="*/ 8414385 w 8897816"/>
                <a:gd name="connsiteY30-9464" fmla="*/ 1600842 h 5881053"/>
                <a:gd name="connsiteX31-9465" fmla="*/ 8897816 w 8897816"/>
                <a:gd name="connsiteY31-9466" fmla="*/ 1348046 h 5881053"/>
                <a:gd name="connsiteX32-9467" fmla="*/ 7334016 w 8897816"/>
                <a:gd name="connsiteY32-9468" fmla="*/ 3791154 h 5881053"/>
                <a:gd name="connsiteX33-9469" fmla="*/ 7378774 w 8897816"/>
                <a:gd name="connsiteY33-9470" fmla="*/ 2331634 h 5881053"/>
                <a:gd name="connsiteX34-9471" fmla="*/ 7351986 w 8897816"/>
                <a:gd name="connsiteY34-9472" fmla="*/ 1038693 h 5881053"/>
                <a:gd name="connsiteX35-9473" fmla="*/ 6847525 w 8897816"/>
                <a:gd name="connsiteY35-9474" fmla="*/ 923738 h 5881053"/>
                <a:gd name="connsiteX36-9475" fmla="*/ 6461502 w 8897816"/>
                <a:gd name="connsiteY36-9476" fmla="*/ 796365 h 5881053"/>
                <a:gd name="connsiteX37-9477" fmla="*/ 5584144 w 8897816"/>
                <a:gd name="connsiteY37-9478" fmla="*/ 783335 h 5881053"/>
                <a:gd name="connsiteX38-9479" fmla="*/ 4999726 w 8897816"/>
                <a:gd name="connsiteY38-9480" fmla="*/ 693120 h 5881053"/>
                <a:gd name="connsiteX39-9481" fmla="*/ 4653635 w 8897816"/>
                <a:gd name="connsiteY39-9482" fmla="*/ 200044 h 5881053"/>
                <a:gd name="connsiteX40-9483" fmla="*/ 3972322 w 8897816"/>
                <a:gd name="connsiteY40-9484" fmla="*/ 155289 h 5881053"/>
                <a:gd name="connsiteX41-9485" fmla="*/ 3573577 w 8897816"/>
                <a:gd name="connsiteY41-9486" fmla="*/ 0 h 5881053"/>
                <a:gd name="connsiteX42-9487" fmla="*/ 2930548 w 8897816"/>
                <a:gd name="connsiteY42-9488" fmla="*/ 256392 h 5881053"/>
                <a:gd name="connsiteX43-9489" fmla="*/ 2974479 w 8897816"/>
                <a:gd name="connsiteY43-9490" fmla="*/ 366316 h 5881053"/>
                <a:gd name="connsiteX44-9491" fmla="*/ 2439942 w 8897816"/>
                <a:gd name="connsiteY44-9492" fmla="*/ 331417 h 5881053"/>
                <a:gd name="connsiteX45-9493" fmla="*/ 2318519 w 8897816"/>
                <a:gd name="connsiteY45-9494" fmla="*/ 841425 h 5881053"/>
                <a:gd name="connsiteX46-9495" fmla="*/ 2227997 w 8897816"/>
                <a:gd name="connsiteY46-9496" fmla="*/ 1468341 h 5881053"/>
                <a:gd name="connsiteX47-9497" fmla="*/ 1574810 w 8897816"/>
                <a:gd name="connsiteY47-9498" fmla="*/ 1153038 h 5881053"/>
                <a:gd name="connsiteX48-9499" fmla="*/ 1271313 w 8897816"/>
                <a:gd name="connsiteY48-9500" fmla="*/ 1561024 h 5881053"/>
                <a:gd name="connsiteX49-9501" fmla="*/ 641009 w 8897816"/>
                <a:gd name="connsiteY49-9502" fmla="*/ 1593457 h 5881053"/>
                <a:gd name="connsiteX0-9503" fmla="*/ 641009 w 8897816"/>
                <a:gd name="connsiteY0-9504" fmla="*/ 1593457 h 5881053"/>
                <a:gd name="connsiteX1-9505" fmla="*/ 334124 w 8897816"/>
                <a:gd name="connsiteY1-9506" fmla="*/ 1912358 h 5881053"/>
                <a:gd name="connsiteX2-9507" fmla="*/ 16561 w 8897816"/>
                <a:gd name="connsiteY2-9508" fmla="*/ 2580219 h 5881053"/>
                <a:gd name="connsiteX3-9509" fmla="*/ 159949 w 8897816"/>
                <a:gd name="connsiteY3-9510" fmla="*/ 2804275 h 5881053"/>
                <a:gd name="connsiteX4-9511" fmla="*/ 0 w 8897816"/>
                <a:gd name="connsiteY4-9512" fmla="*/ 3156268 h 5881053"/>
                <a:gd name="connsiteX5-9513" fmla="*/ 252422 w 8897816"/>
                <a:gd name="connsiteY5-9514" fmla="*/ 3746592 h 5881053"/>
                <a:gd name="connsiteX6-9515" fmla="*/ 900997 w 8897816"/>
                <a:gd name="connsiteY6-9516" fmla="*/ 4607111 h 5881053"/>
                <a:gd name="connsiteX7-9517" fmla="*/ 1639788 w 8897816"/>
                <a:gd name="connsiteY7-9518" fmla="*/ 4454999 h 5881053"/>
                <a:gd name="connsiteX8-9519" fmla="*/ 2487470 w 8897816"/>
                <a:gd name="connsiteY8-9520" fmla="*/ 4407891 h 5881053"/>
                <a:gd name="connsiteX9-9521" fmla="*/ 2156973 w 8897816"/>
                <a:gd name="connsiteY9-9522" fmla="*/ 5001438 h 5881053"/>
                <a:gd name="connsiteX10-9523" fmla="*/ 3867029 w 8897816"/>
                <a:gd name="connsiteY10-9524" fmla="*/ 5881053 h 5881053"/>
                <a:gd name="connsiteX11-9525" fmla="*/ 3996355 w 8897816"/>
                <a:gd name="connsiteY11-9526" fmla="*/ 5315423 h 5881053"/>
                <a:gd name="connsiteX12-9527" fmla="*/ 5163148 w 8897816"/>
                <a:gd name="connsiteY12-9528" fmla="*/ 4984409 h 5881053"/>
                <a:gd name="connsiteX13-9529" fmla="*/ 5385345 w 8897816"/>
                <a:gd name="connsiteY13-9530" fmla="*/ 5071544 h 5881053"/>
                <a:gd name="connsiteX14-9531" fmla="*/ 6476597 w 8897816"/>
                <a:gd name="connsiteY14-9532" fmla="*/ 5234947 h 5881053"/>
                <a:gd name="connsiteX15-9533" fmla="*/ 7239920 w 8897816"/>
                <a:gd name="connsiteY15-9534" fmla="*/ 4651444 h 5881053"/>
                <a:gd name="connsiteX16-9535" fmla="*/ 5547198 w 8897816"/>
                <a:gd name="connsiteY16-9536" fmla="*/ 4282048 h 5881053"/>
                <a:gd name="connsiteX17-9537" fmla="*/ 5903659 w 8897816"/>
                <a:gd name="connsiteY17-9538" fmla="*/ 4390536 h 5881053"/>
                <a:gd name="connsiteX18-9539" fmla="*/ 6446100 w 8897816"/>
                <a:gd name="connsiteY18-9540" fmla="*/ 4313045 h 5881053"/>
                <a:gd name="connsiteX19-9541" fmla="*/ 6740568 w 8897816"/>
                <a:gd name="connsiteY19-9542" fmla="*/ 4359540 h 5881053"/>
                <a:gd name="connsiteX20-9543" fmla="*/ 6926547 w 8897816"/>
                <a:gd name="connsiteY20-9544" fmla="*/ 4204557 h 5881053"/>
                <a:gd name="connsiteX21-9545" fmla="*/ 7112527 w 8897816"/>
                <a:gd name="connsiteY21-9546" fmla="*/ 4421533 h 5881053"/>
                <a:gd name="connsiteX22-9547" fmla="*/ 7763456 w 8897816"/>
                <a:gd name="connsiteY22-9548" fmla="*/ 4406035 h 5881053"/>
                <a:gd name="connsiteX23-9549" fmla="*/ 7840947 w 8897816"/>
                <a:gd name="connsiteY23-9550" fmla="*/ 4297547 h 5881053"/>
                <a:gd name="connsiteX24-9551" fmla="*/ 8104418 w 8897816"/>
                <a:gd name="connsiteY24-9552" fmla="*/ 4313045 h 5881053"/>
                <a:gd name="connsiteX25-9553" fmla="*/ 8274900 w 8897816"/>
                <a:gd name="connsiteY25-9554" fmla="*/ 4313045 h 5881053"/>
                <a:gd name="connsiteX26-9555" fmla="*/ 8724351 w 8897816"/>
                <a:gd name="connsiteY26-9556" fmla="*/ 3941086 h 5881053"/>
                <a:gd name="connsiteX27-9557" fmla="*/ 8305896 w 8897816"/>
                <a:gd name="connsiteY27-9558" fmla="*/ 3414143 h 5881053"/>
                <a:gd name="connsiteX28-9559" fmla="*/ 8724351 w 8897816"/>
                <a:gd name="connsiteY28-9560" fmla="*/ 3104177 h 5881053"/>
                <a:gd name="connsiteX29-9561" fmla="*/ 8414385 w 8897816"/>
                <a:gd name="connsiteY29-9562" fmla="*/ 2670225 h 5881053"/>
                <a:gd name="connsiteX30-9563" fmla="*/ 8414385 w 8897816"/>
                <a:gd name="connsiteY30-9564" fmla="*/ 1600842 h 5881053"/>
                <a:gd name="connsiteX31-9565" fmla="*/ 8897816 w 8897816"/>
                <a:gd name="connsiteY31-9566" fmla="*/ 1348046 h 5881053"/>
                <a:gd name="connsiteX32-9567" fmla="*/ 7262169 w 8897816"/>
                <a:gd name="connsiteY32-9568" fmla="*/ 2828403 h 5881053"/>
                <a:gd name="connsiteX33-9569" fmla="*/ 7378774 w 8897816"/>
                <a:gd name="connsiteY33-9570" fmla="*/ 2331634 h 5881053"/>
                <a:gd name="connsiteX34-9571" fmla="*/ 7351986 w 8897816"/>
                <a:gd name="connsiteY34-9572" fmla="*/ 1038693 h 5881053"/>
                <a:gd name="connsiteX35-9573" fmla="*/ 6847525 w 8897816"/>
                <a:gd name="connsiteY35-9574" fmla="*/ 923738 h 5881053"/>
                <a:gd name="connsiteX36-9575" fmla="*/ 6461502 w 8897816"/>
                <a:gd name="connsiteY36-9576" fmla="*/ 796365 h 5881053"/>
                <a:gd name="connsiteX37-9577" fmla="*/ 5584144 w 8897816"/>
                <a:gd name="connsiteY37-9578" fmla="*/ 783335 h 5881053"/>
                <a:gd name="connsiteX38-9579" fmla="*/ 4999726 w 8897816"/>
                <a:gd name="connsiteY38-9580" fmla="*/ 693120 h 5881053"/>
                <a:gd name="connsiteX39-9581" fmla="*/ 4653635 w 8897816"/>
                <a:gd name="connsiteY39-9582" fmla="*/ 200044 h 5881053"/>
                <a:gd name="connsiteX40-9583" fmla="*/ 3972322 w 8897816"/>
                <a:gd name="connsiteY40-9584" fmla="*/ 155289 h 5881053"/>
                <a:gd name="connsiteX41-9585" fmla="*/ 3573577 w 8897816"/>
                <a:gd name="connsiteY41-9586" fmla="*/ 0 h 5881053"/>
                <a:gd name="connsiteX42-9587" fmla="*/ 2930548 w 8897816"/>
                <a:gd name="connsiteY42-9588" fmla="*/ 256392 h 5881053"/>
                <a:gd name="connsiteX43-9589" fmla="*/ 2974479 w 8897816"/>
                <a:gd name="connsiteY43-9590" fmla="*/ 366316 h 5881053"/>
                <a:gd name="connsiteX44-9591" fmla="*/ 2439942 w 8897816"/>
                <a:gd name="connsiteY44-9592" fmla="*/ 331417 h 5881053"/>
                <a:gd name="connsiteX45-9593" fmla="*/ 2318519 w 8897816"/>
                <a:gd name="connsiteY45-9594" fmla="*/ 841425 h 5881053"/>
                <a:gd name="connsiteX46-9595" fmla="*/ 2227997 w 8897816"/>
                <a:gd name="connsiteY46-9596" fmla="*/ 1468341 h 5881053"/>
                <a:gd name="connsiteX47-9597" fmla="*/ 1574810 w 8897816"/>
                <a:gd name="connsiteY47-9598" fmla="*/ 1153038 h 5881053"/>
                <a:gd name="connsiteX48-9599" fmla="*/ 1271313 w 8897816"/>
                <a:gd name="connsiteY48-9600" fmla="*/ 1561024 h 5881053"/>
                <a:gd name="connsiteX49-9601" fmla="*/ 641009 w 8897816"/>
                <a:gd name="connsiteY49-9602" fmla="*/ 1593457 h 5881053"/>
                <a:gd name="connsiteX0-9603" fmla="*/ 641009 w 8897816"/>
                <a:gd name="connsiteY0-9604" fmla="*/ 1593457 h 5881053"/>
                <a:gd name="connsiteX1-9605" fmla="*/ 334124 w 8897816"/>
                <a:gd name="connsiteY1-9606" fmla="*/ 1912358 h 5881053"/>
                <a:gd name="connsiteX2-9607" fmla="*/ 16561 w 8897816"/>
                <a:gd name="connsiteY2-9608" fmla="*/ 2580219 h 5881053"/>
                <a:gd name="connsiteX3-9609" fmla="*/ 159949 w 8897816"/>
                <a:gd name="connsiteY3-9610" fmla="*/ 2804275 h 5881053"/>
                <a:gd name="connsiteX4-9611" fmla="*/ 0 w 8897816"/>
                <a:gd name="connsiteY4-9612" fmla="*/ 3156268 h 5881053"/>
                <a:gd name="connsiteX5-9613" fmla="*/ 252422 w 8897816"/>
                <a:gd name="connsiteY5-9614" fmla="*/ 3746592 h 5881053"/>
                <a:gd name="connsiteX6-9615" fmla="*/ 900997 w 8897816"/>
                <a:gd name="connsiteY6-9616" fmla="*/ 4607111 h 5881053"/>
                <a:gd name="connsiteX7-9617" fmla="*/ 1639788 w 8897816"/>
                <a:gd name="connsiteY7-9618" fmla="*/ 4454999 h 5881053"/>
                <a:gd name="connsiteX8-9619" fmla="*/ 2487470 w 8897816"/>
                <a:gd name="connsiteY8-9620" fmla="*/ 4407891 h 5881053"/>
                <a:gd name="connsiteX9-9621" fmla="*/ 2156973 w 8897816"/>
                <a:gd name="connsiteY9-9622" fmla="*/ 5001438 h 5881053"/>
                <a:gd name="connsiteX10-9623" fmla="*/ 3867029 w 8897816"/>
                <a:gd name="connsiteY10-9624" fmla="*/ 5881053 h 5881053"/>
                <a:gd name="connsiteX11-9625" fmla="*/ 3996355 w 8897816"/>
                <a:gd name="connsiteY11-9626" fmla="*/ 5315423 h 5881053"/>
                <a:gd name="connsiteX12-9627" fmla="*/ 5163148 w 8897816"/>
                <a:gd name="connsiteY12-9628" fmla="*/ 4984409 h 5881053"/>
                <a:gd name="connsiteX13-9629" fmla="*/ 5385345 w 8897816"/>
                <a:gd name="connsiteY13-9630" fmla="*/ 5071544 h 5881053"/>
                <a:gd name="connsiteX14-9631" fmla="*/ 6476597 w 8897816"/>
                <a:gd name="connsiteY14-9632" fmla="*/ 5234947 h 5881053"/>
                <a:gd name="connsiteX15-9633" fmla="*/ 7239920 w 8897816"/>
                <a:gd name="connsiteY15-9634" fmla="*/ 4651444 h 5881053"/>
                <a:gd name="connsiteX16-9635" fmla="*/ 5547198 w 8897816"/>
                <a:gd name="connsiteY16-9636" fmla="*/ 4282048 h 5881053"/>
                <a:gd name="connsiteX17-9637" fmla="*/ 5903659 w 8897816"/>
                <a:gd name="connsiteY17-9638" fmla="*/ 4390536 h 5881053"/>
                <a:gd name="connsiteX18-9639" fmla="*/ 6446100 w 8897816"/>
                <a:gd name="connsiteY18-9640" fmla="*/ 4313045 h 5881053"/>
                <a:gd name="connsiteX19-9641" fmla="*/ 6740568 w 8897816"/>
                <a:gd name="connsiteY19-9642" fmla="*/ 4359540 h 5881053"/>
                <a:gd name="connsiteX20-9643" fmla="*/ 6926547 w 8897816"/>
                <a:gd name="connsiteY20-9644" fmla="*/ 4204557 h 5881053"/>
                <a:gd name="connsiteX21-9645" fmla="*/ 7112527 w 8897816"/>
                <a:gd name="connsiteY21-9646" fmla="*/ 4421533 h 5881053"/>
                <a:gd name="connsiteX22-9647" fmla="*/ 7763456 w 8897816"/>
                <a:gd name="connsiteY22-9648" fmla="*/ 4406035 h 5881053"/>
                <a:gd name="connsiteX23-9649" fmla="*/ 7840947 w 8897816"/>
                <a:gd name="connsiteY23-9650" fmla="*/ 4297547 h 5881053"/>
                <a:gd name="connsiteX24-9651" fmla="*/ 8104418 w 8897816"/>
                <a:gd name="connsiteY24-9652" fmla="*/ 4313045 h 5881053"/>
                <a:gd name="connsiteX25-9653" fmla="*/ 8274900 w 8897816"/>
                <a:gd name="connsiteY25-9654" fmla="*/ 4313045 h 5881053"/>
                <a:gd name="connsiteX26-9655" fmla="*/ 8724351 w 8897816"/>
                <a:gd name="connsiteY26-9656" fmla="*/ 3941086 h 5881053"/>
                <a:gd name="connsiteX27-9657" fmla="*/ 8305896 w 8897816"/>
                <a:gd name="connsiteY27-9658" fmla="*/ 3414143 h 5881053"/>
                <a:gd name="connsiteX28-9659" fmla="*/ 8724351 w 8897816"/>
                <a:gd name="connsiteY28-9660" fmla="*/ 3104177 h 5881053"/>
                <a:gd name="connsiteX29-9661" fmla="*/ 8414385 w 8897816"/>
                <a:gd name="connsiteY29-9662" fmla="*/ 2670225 h 5881053"/>
                <a:gd name="connsiteX30-9663" fmla="*/ 8414385 w 8897816"/>
                <a:gd name="connsiteY30-9664" fmla="*/ 1600842 h 5881053"/>
                <a:gd name="connsiteX31-9665" fmla="*/ 8897816 w 8897816"/>
                <a:gd name="connsiteY31-9666" fmla="*/ 1348046 h 5881053"/>
                <a:gd name="connsiteX32-9667" fmla="*/ 7262169 w 8897816"/>
                <a:gd name="connsiteY32-9668" fmla="*/ 2828403 h 5881053"/>
                <a:gd name="connsiteX33-9669" fmla="*/ 7479360 w 8897816"/>
                <a:gd name="connsiteY33-9670" fmla="*/ 2331634 h 5881053"/>
                <a:gd name="connsiteX34-9671" fmla="*/ 7351986 w 8897816"/>
                <a:gd name="connsiteY34-9672" fmla="*/ 1038693 h 5881053"/>
                <a:gd name="connsiteX35-9673" fmla="*/ 6847525 w 8897816"/>
                <a:gd name="connsiteY35-9674" fmla="*/ 923738 h 5881053"/>
                <a:gd name="connsiteX36-9675" fmla="*/ 6461502 w 8897816"/>
                <a:gd name="connsiteY36-9676" fmla="*/ 796365 h 5881053"/>
                <a:gd name="connsiteX37-9677" fmla="*/ 5584144 w 8897816"/>
                <a:gd name="connsiteY37-9678" fmla="*/ 783335 h 5881053"/>
                <a:gd name="connsiteX38-9679" fmla="*/ 4999726 w 8897816"/>
                <a:gd name="connsiteY38-9680" fmla="*/ 693120 h 5881053"/>
                <a:gd name="connsiteX39-9681" fmla="*/ 4653635 w 8897816"/>
                <a:gd name="connsiteY39-9682" fmla="*/ 200044 h 5881053"/>
                <a:gd name="connsiteX40-9683" fmla="*/ 3972322 w 8897816"/>
                <a:gd name="connsiteY40-9684" fmla="*/ 155289 h 5881053"/>
                <a:gd name="connsiteX41-9685" fmla="*/ 3573577 w 8897816"/>
                <a:gd name="connsiteY41-9686" fmla="*/ 0 h 5881053"/>
                <a:gd name="connsiteX42-9687" fmla="*/ 2930548 w 8897816"/>
                <a:gd name="connsiteY42-9688" fmla="*/ 256392 h 5881053"/>
                <a:gd name="connsiteX43-9689" fmla="*/ 2974479 w 8897816"/>
                <a:gd name="connsiteY43-9690" fmla="*/ 366316 h 5881053"/>
                <a:gd name="connsiteX44-9691" fmla="*/ 2439942 w 8897816"/>
                <a:gd name="connsiteY44-9692" fmla="*/ 331417 h 5881053"/>
                <a:gd name="connsiteX45-9693" fmla="*/ 2318519 w 8897816"/>
                <a:gd name="connsiteY45-9694" fmla="*/ 841425 h 5881053"/>
                <a:gd name="connsiteX46-9695" fmla="*/ 2227997 w 8897816"/>
                <a:gd name="connsiteY46-9696" fmla="*/ 1468341 h 5881053"/>
                <a:gd name="connsiteX47-9697" fmla="*/ 1574810 w 8897816"/>
                <a:gd name="connsiteY47-9698" fmla="*/ 1153038 h 5881053"/>
                <a:gd name="connsiteX48-9699" fmla="*/ 1271313 w 8897816"/>
                <a:gd name="connsiteY48-9700" fmla="*/ 1561024 h 5881053"/>
                <a:gd name="connsiteX49-9701" fmla="*/ 641009 w 8897816"/>
                <a:gd name="connsiteY49-9702" fmla="*/ 1593457 h 5881053"/>
                <a:gd name="connsiteX0-9703" fmla="*/ 641009 w 8897816"/>
                <a:gd name="connsiteY0-9704" fmla="*/ 1593457 h 5881053"/>
                <a:gd name="connsiteX1-9705" fmla="*/ 334124 w 8897816"/>
                <a:gd name="connsiteY1-9706" fmla="*/ 1912358 h 5881053"/>
                <a:gd name="connsiteX2-9707" fmla="*/ 16561 w 8897816"/>
                <a:gd name="connsiteY2-9708" fmla="*/ 2580219 h 5881053"/>
                <a:gd name="connsiteX3-9709" fmla="*/ 159949 w 8897816"/>
                <a:gd name="connsiteY3-9710" fmla="*/ 2804275 h 5881053"/>
                <a:gd name="connsiteX4-9711" fmla="*/ 0 w 8897816"/>
                <a:gd name="connsiteY4-9712" fmla="*/ 3156268 h 5881053"/>
                <a:gd name="connsiteX5-9713" fmla="*/ 252422 w 8897816"/>
                <a:gd name="connsiteY5-9714" fmla="*/ 3746592 h 5881053"/>
                <a:gd name="connsiteX6-9715" fmla="*/ 900997 w 8897816"/>
                <a:gd name="connsiteY6-9716" fmla="*/ 4607111 h 5881053"/>
                <a:gd name="connsiteX7-9717" fmla="*/ 1639788 w 8897816"/>
                <a:gd name="connsiteY7-9718" fmla="*/ 4454999 h 5881053"/>
                <a:gd name="connsiteX8-9719" fmla="*/ 2487470 w 8897816"/>
                <a:gd name="connsiteY8-9720" fmla="*/ 4407891 h 5881053"/>
                <a:gd name="connsiteX9-9721" fmla="*/ 2156973 w 8897816"/>
                <a:gd name="connsiteY9-9722" fmla="*/ 5001438 h 5881053"/>
                <a:gd name="connsiteX10-9723" fmla="*/ 3867029 w 8897816"/>
                <a:gd name="connsiteY10-9724" fmla="*/ 5881053 h 5881053"/>
                <a:gd name="connsiteX11-9725" fmla="*/ 3996355 w 8897816"/>
                <a:gd name="connsiteY11-9726" fmla="*/ 5315423 h 5881053"/>
                <a:gd name="connsiteX12-9727" fmla="*/ 5163148 w 8897816"/>
                <a:gd name="connsiteY12-9728" fmla="*/ 4984409 h 5881053"/>
                <a:gd name="connsiteX13-9729" fmla="*/ 5385345 w 8897816"/>
                <a:gd name="connsiteY13-9730" fmla="*/ 5071544 h 5881053"/>
                <a:gd name="connsiteX14-9731" fmla="*/ 6476597 w 8897816"/>
                <a:gd name="connsiteY14-9732" fmla="*/ 5234947 h 5881053"/>
                <a:gd name="connsiteX15-9733" fmla="*/ 7239920 w 8897816"/>
                <a:gd name="connsiteY15-9734" fmla="*/ 4651444 h 5881053"/>
                <a:gd name="connsiteX16-9735" fmla="*/ 5547198 w 8897816"/>
                <a:gd name="connsiteY16-9736" fmla="*/ 4282048 h 5881053"/>
                <a:gd name="connsiteX17-9737" fmla="*/ 5903659 w 8897816"/>
                <a:gd name="connsiteY17-9738" fmla="*/ 4390536 h 5881053"/>
                <a:gd name="connsiteX18-9739" fmla="*/ 6446100 w 8897816"/>
                <a:gd name="connsiteY18-9740" fmla="*/ 4313045 h 5881053"/>
                <a:gd name="connsiteX19-9741" fmla="*/ 6740568 w 8897816"/>
                <a:gd name="connsiteY19-9742" fmla="*/ 4359540 h 5881053"/>
                <a:gd name="connsiteX20-9743" fmla="*/ 6926547 w 8897816"/>
                <a:gd name="connsiteY20-9744" fmla="*/ 4204557 h 5881053"/>
                <a:gd name="connsiteX21-9745" fmla="*/ 7112527 w 8897816"/>
                <a:gd name="connsiteY21-9746" fmla="*/ 4421533 h 5881053"/>
                <a:gd name="connsiteX22-9747" fmla="*/ 7763456 w 8897816"/>
                <a:gd name="connsiteY22-9748" fmla="*/ 4406035 h 5881053"/>
                <a:gd name="connsiteX23-9749" fmla="*/ 7840947 w 8897816"/>
                <a:gd name="connsiteY23-9750" fmla="*/ 4297547 h 5881053"/>
                <a:gd name="connsiteX24-9751" fmla="*/ 8104418 w 8897816"/>
                <a:gd name="connsiteY24-9752" fmla="*/ 4313045 h 5881053"/>
                <a:gd name="connsiteX25-9753" fmla="*/ 8274900 w 8897816"/>
                <a:gd name="connsiteY25-9754" fmla="*/ 4313045 h 5881053"/>
                <a:gd name="connsiteX26-9755" fmla="*/ 8724351 w 8897816"/>
                <a:gd name="connsiteY26-9756" fmla="*/ 3941086 h 5881053"/>
                <a:gd name="connsiteX27-9757" fmla="*/ 8305896 w 8897816"/>
                <a:gd name="connsiteY27-9758" fmla="*/ 3414143 h 5881053"/>
                <a:gd name="connsiteX28-9759" fmla="*/ 8724351 w 8897816"/>
                <a:gd name="connsiteY28-9760" fmla="*/ 3104177 h 5881053"/>
                <a:gd name="connsiteX29-9761" fmla="*/ 8414385 w 8897816"/>
                <a:gd name="connsiteY29-9762" fmla="*/ 2670225 h 5881053"/>
                <a:gd name="connsiteX30-9763" fmla="*/ 8414385 w 8897816"/>
                <a:gd name="connsiteY30-9764" fmla="*/ 1600842 h 5881053"/>
                <a:gd name="connsiteX31-9765" fmla="*/ 8897816 w 8897816"/>
                <a:gd name="connsiteY31-9766" fmla="*/ 1348046 h 5881053"/>
                <a:gd name="connsiteX32-9767" fmla="*/ 7420232 w 8897816"/>
                <a:gd name="connsiteY32-9768" fmla="*/ 2770926 h 5881053"/>
                <a:gd name="connsiteX33-9769" fmla="*/ 7479360 w 8897816"/>
                <a:gd name="connsiteY33-9770" fmla="*/ 2331634 h 5881053"/>
                <a:gd name="connsiteX34-9771" fmla="*/ 7351986 w 8897816"/>
                <a:gd name="connsiteY34-9772" fmla="*/ 1038693 h 5881053"/>
                <a:gd name="connsiteX35-9773" fmla="*/ 6847525 w 8897816"/>
                <a:gd name="connsiteY35-9774" fmla="*/ 923738 h 5881053"/>
                <a:gd name="connsiteX36-9775" fmla="*/ 6461502 w 8897816"/>
                <a:gd name="connsiteY36-9776" fmla="*/ 796365 h 5881053"/>
                <a:gd name="connsiteX37-9777" fmla="*/ 5584144 w 8897816"/>
                <a:gd name="connsiteY37-9778" fmla="*/ 783335 h 5881053"/>
                <a:gd name="connsiteX38-9779" fmla="*/ 4999726 w 8897816"/>
                <a:gd name="connsiteY38-9780" fmla="*/ 693120 h 5881053"/>
                <a:gd name="connsiteX39-9781" fmla="*/ 4653635 w 8897816"/>
                <a:gd name="connsiteY39-9782" fmla="*/ 200044 h 5881053"/>
                <a:gd name="connsiteX40-9783" fmla="*/ 3972322 w 8897816"/>
                <a:gd name="connsiteY40-9784" fmla="*/ 155289 h 5881053"/>
                <a:gd name="connsiteX41-9785" fmla="*/ 3573577 w 8897816"/>
                <a:gd name="connsiteY41-9786" fmla="*/ 0 h 5881053"/>
                <a:gd name="connsiteX42-9787" fmla="*/ 2930548 w 8897816"/>
                <a:gd name="connsiteY42-9788" fmla="*/ 256392 h 5881053"/>
                <a:gd name="connsiteX43-9789" fmla="*/ 2974479 w 8897816"/>
                <a:gd name="connsiteY43-9790" fmla="*/ 366316 h 5881053"/>
                <a:gd name="connsiteX44-9791" fmla="*/ 2439942 w 8897816"/>
                <a:gd name="connsiteY44-9792" fmla="*/ 331417 h 5881053"/>
                <a:gd name="connsiteX45-9793" fmla="*/ 2318519 w 8897816"/>
                <a:gd name="connsiteY45-9794" fmla="*/ 841425 h 5881053"/>
                <a:gd name="connsiteX46-9795" fmla="*/ 2227997 w 8897816"/>
                <a:gd name="connsiteY46-9796" fmla="*/ 1468341 h 5881053"/>
                <a:gd name="connsiteX47-9797" fmla="*/ 1574810 w 8897816"/>
                <a:gd name="connsiteY47-9798" fmla="*/ 1153038 h 5881053"/>
                <a:gd name="connsiteX48-9799" fmla="*/ 1271313 w 8897816"/>
                <a:gd name="connsiteY48-9800" fmla="*/ 1561024 h 5881053"/>
                <a:gd name="connsiteX49-9801" fmla="*/ 641009 w 8897816"/>
                <a:gd name="connsiteY49-9802" fmla="*/ 1593457 h 5881053"/>
                <a:gd name="connsiteX0-9803" fmla="*/ 641009 w 8724351"/>
                <a:gd name="connsiteY0-9804" fmla="*/ 1593457 h 5881053"/>
                <a:gd name="connsiteX1-9805" fmla="*/ 334124 w 8724351"/>
                <a:gd name="connsiteY1-9806" fmla="*/ 1912358 h 5881053"/>
                <a:gd name="connsiteX2-9807" fmla="*/ 16561 w 8724351"/>
                <a:gd name="connsiteY2-9808" fmla="*/ 2580219 h 5881053"/>
                <a:gd name="connsiteX3-9809" fmla="*/ 159949 w 8724351"/>
                <a:gd name="connsiteY3-9810" fmla="*/ 2804275 h 5881053"/>
                <a:gd name="connsiteX4-9811" fmla="*/ 0 w 8724351"/>
                <a:gd name="connsiteY4-9812" fmla="*/ 3156268 h 5881053"/>
                <a:gd name="connsiteX5-9813" fmla="*/ 252422 w 8724351"/>
                <a:gd name="connsiteY5-9814" fmla="*/ 3746592 h 5881053"/>
                <a:gd name="connsiteX6-9815" fmla="*/ 900997 w 8724351"/>
                <a:gd name="connsiteY6-9816" fmla="*/ 4607111 h 5881053"/>
                <a:gd name="connsiteX7-9817" fmla="*/ 1639788 w 8724351"/>
                <a:gd name="connsiteY7-9818" fmla="*/ 4454999 h 5881053"/>
                <a:gd name="connsiteX8-9819" fmla="*/ 2487470 w 8724351"/>
                <a:gd name="connsiteY8-9820" fmla="*/ 4407891 h 5881053"/>
                <a:gd name="connsiteX9-9821" fmla="*/ 2156973 w 8724351"/>
                <a:gd name="connsiteY9-9822" fmla="*/ 5001438 h 5881053"/>
                <a:gd name="connsiteX10-9823" fmla="*/ 3867029 w 8724351"/>
                <a:gd name="connsiteY10-9824" fmla="*/ 5881053 h 5881053"/>
                <a:gd name="connsiteX11-9825" fmla="*/ 3996355 w 8724351"/>
                <a:gd name="connsiteY11-9826" fmla="*/ 5315423 h 5881053"/>
                <a:gd name="connsiteX12-9827" fmla="*/ 5163148 w 8724351"/>
                <a:gd name="connsiteY12-9828" fmla="*/ 4984409 h 5881053"/>
                <a:gd name="connsiteX13-9829" fmla="*/ 5385345 w 8724351"/>
                <a:gd name="connsiteY13-9830" fmla="*/ 5071544 h 5881053"/>
                <a:gd name="connsiteX14-9831" fmla="*/ 6476597 w 8724351"/>
                <a:gd name="connsiteY14-9832" fmla="*/ 5234947 h 5881053"/>
                <a:gd name="connsiteX15-9833" fmla="*/ 7239920 w 8724351"/>
                <a:gd name="connsiteY15-9834" fmla="*/ 4651444 h 5881053"/>
                <a:gd name="connsiteX16-9835" fmla="*/ 5547198 w 8724351"/>
                <a:gd name="connsiteY16-9836" fmla="*/ 4282048 h 5881053"/>
                <a:gd name="connsiteX17-9837" fmla="*/ 5903659 w 8724351"/>
                <a:gd name="connsiteY17-9838" fmla="*/ 4390536 h 5881053"/>
                <a:gd name="connsiteX18-9839" fmla="*/ 6446100 w 8724351"/>
                <a:gd name="connsiteY18-9840" fmla="*/ 4313045 h 5881053"/>
                <a:gd name="connsiteX19-9841" fmla="*/ 6740568 w 8724351"/>
                <a:gd name="connsiteY19-9842" fmla="*/ 4359540 h 5881053"/>
                <a:gd name="connsiteX20-9843" fmla="*/ 6926547 w 8724351"/>
                <a:gd name="connsiteY20-9844" fmla="*/ 4204557 h 5881053"/>
                <a:gd name="connsiteX21-9845" fmla="*/ 7112527 w 8724351"/>
                <a:gd name="connsiteY21-9846" fmla="*/ 4421533 h 5881053"/>
                <a:gd name="connsiteX22-9847" fmla="*/ 7763456 w 8724351"/>
                <a:gd name="connsiteY22-9848" fmla="*/ 4406035 h 5881053"/>
                <a:gd name="connsiteX23-9849" fmla="*/ 7840947 w 8724351"/>
                <a:gd name="connsiteY23-9850" fmla="*/ 4297547 h 5881053"/>
                <a:gd name="connsiteX24-9851" fmla="*/ 8104418 w 8724351"/>
                <a:gd name="connsiteY24-9852" fmla="*/ 4313045 h 5881053"/>
                <a:gd name="connsiteX25-9853" fmla="*/ 8274900 w 8724351"/>
                <a:gd name="connsiteY25-9854" fmla="*/ 4313045 h 5881053"/>
                <a:gd name="connsiteX26-9855" fmla="*/ 8724351 w 8724351"/>
                <a:gd name="connsiteY26-9856" fmla="*/ 3941086 h 5881053"/>
                <a:gd name="connsiteX27-9857" fmla="*/ 8305896 w 8724351"/>
                <a:gd name="connsiteY27-9858" fmla="*/ 3414143 h 5881053"/>
                <a:gd name="connsiteX28-9859" fmla="*/ 8724351 w 8724351"/>
                <a:gd name="connsiteY28-9860" fmla="*/ 3104177 h 5881053"/>
                <a:gd name="connsiteX29-9861" fmla="*/ 8414385 w 8724351"/>
                <a:gd name="connsiteY29-9862" fmla="*/ 2670225 h 5881053"/>
                <a:gd name="connsiteX30-9863" fmla="*/ 8414385 w 8724351"/>
                <a:gd name="connsiteY30-9864" fmla="*/ 1600842 h 5881053"/>
                <a:gd name="connsiteX31-9865" fmla="*/ 7575830 w 8724351"/>
                <a:gd name="connsiteY31-9866" fmla="*/ 3259179 h 5881053"/>
                <a:gd name="connsiteX32-9867" fmla="*/ 7420232 w 8724351"/>
                <a:gd name="connsiteY32-9868" fmla="*/ 2770926 h 5881053"/>
                <a:gd name="connsiteX33-9869" fmla="*/ 7479360 w 8724351"/>
                <a:gd name="connsiteY33-9870" fmla="*/ 2331634 h 5881053"/>
                <a:gd name="connsiteX34-9871" fmla="*/ 7351986 w 8724351"/>
                <a:gd name="connsiteY34-9872" fmla="*/ 1038693 h 5881053"/>
                <a:gd name="connsiteX35-9873" fmla="*/ 6847525 w 8724351"/>
                <a:gd name="connsiteY35-9874" fmla="*/ 923738 h 5881053"/>
                <a:gd name="connsiteX36-9875" fmla="*/ 6461502 w 8724351"/>
                <a:gd name="connsiteY36-9876" fmla="*/ 796365 h 5881053"/>
                <a:gd name="connsiteX37-9877" fmla="*/ 5584144 w 8724351"/>
                <a:gd name="connsiteY37-9878" fmla="*/ 783335 h 5881053"/>
                <a:gd name="connsiteX38-9879" fmla="*/ 4999726 w 8724351"/>
                <a:gd name="connsiteY38-9880" fmla="*/ 693120 h 5881053"/>
                <a:gd name="connsiteX39-9881" fmla="*/ 4653635 w 8724351"/>
                <a:gd name="connsiteY39-9882" fmla="*/ 200044 h 5881053"/>
                <a:gd name="connsiteX40-9883" fmla="*/ 3972322 w 8724351"/>
                <a:gd name="connsiteY40-9884" fmla="*/ 155289 h 5881053"/>
                <a:gd name="connsiteX41-9885" fmla="*/ 3573577 w 8724351"/>
                <a:gd name="connsiteY41-9886" fmla="*/ 0 h 5881053"/>
                <a:gd name="connsiteX42-9887" fmla="*/ 2930548 w 8724351"/>
                <a:gd name="connsiteY42-9888" fmla="*/ 256392 h 5881053"/>
                <a:gd name="connsiteX43-9889" fmla="*/ 2974479 w 8724351"/>
                <a:gd name="connsiteY43-9890" fmla="*/ 366316 h 5881053"/>
                <a:gd name="connsiteX44-9891" fmla="*/ 2439942 w 8724351"/>
                <a:gd name="connsiteY44-9892" fmla="*/ 331417 h 5881053"/>
                <a:gd name="connsiteX45-9893" fmla="*/ 2318519 w 8724351"/>
                <a:gd name="connsiteY45-9894" fmla="*/ 841425 h 5881053"/>
                <a:gd name="connsiteX46-9895" fmla="*/ 2227997 w 8724351"/>
                <a:gd name="connsiteY46-9896" fmla="*/ 1468341 h 5881053"/>
                <a:gd name="connsiteX47-9897" fmla="*/ 1574810 w 8724351"/>
                <a:gd name="connsiteY47-9898" fmla="*/ 1153038 h 5881053"/>
                <a:gd name="connsiteX48-9899" fmla="*/ 1271313 w 8724351"/>
                <a:gd name="connsiteY48-9900" fmla="*/ 1561024 h 5881053"/>
                <a:gd name="connsiteX49-9901" fmla="*/ 641009 w 8724351"/>
                <a:gd name="connsiteY49-9902" fmla="*/ 1593457 h 5881053"/>
                <a:gd name="connsiteX0-9903" fmla="*/ 641009 w 8724351"/>
                <a:gd name="connsiteY0-9904" fmla="*/ 1593457 h 5881053"/>
                <a:gd name="connsiteX1-9905" fmla="*/ 334124 w 8724351"/>
                <a:gd name="connsiteY1-9906" fmla="*/ 1912358 h 5881053"/>
                <a:gd name="connsiteX2-9907" fmla="*/ 16561 w 8724351"/>
                <a:gd name="connsiteY2-9908" fmla="*/ 2580219 h 5881053"/>
                <a:gd name="connsiteX3-9909" fmla="*/ 159949 w 8724351"/>
                <a:gd name="connsiteY3-9910" fmla="*/ 2804275 h 5881053"/>
                <a:gd name="connsiteX4-9911" fmla="*/ 0 w 8724351"/>
                <a:gd name="connsiteY4-9912" fmla="*/ 3156268 h 5881053"/>
                <a:gd name="connsiteX5-9913" fmla="*/ 252422 w 8724351"/>
                <a:gd name="connsiteY5-9914" fmla="*/ 3746592 h 5881053"/>
                <a:gd name="connsiteX6-9915" fmla="*/ 900997 w 8724351"/>
                <a:gd name="connsiteY6-9916" fmla="*/ 4607111 h 5881053"/>
                <a:gd name="connsiteX7-9917" fmla="*/ 1639788 w 8724351"/>
                <a:gd name="connsiteY7-9918" fmla="*/ 4454999 h 5881053"/>
                <a:gd name="connsiteX8-9919" fmla="*/ 2487470 w 8724351"/>
                <a:gd name="connsiteY8-9920" fmla="*/ 4407891 h 5881053"/>
                <a:gd name="connsiteX9-9921" fmla="*/ 2156973 w 8724351"/>
                <a:gd name="connsiteY9-9922" fmla="*/ 5001438 h 5881053"/>
                <a:gd name="connsiteX10-9923" fmla="*/ 3867029 w 8724351"/>
                <a:gd name="connsiteY10-9924" fmla="*/ 5881053 h 5881053"/>
                <a:gd name="connsiteX11-9925" fmla="*/ 3996355 w 8724351"/>
                <a:gd name="connsiteY11-9926" fmla="*/ 5315423 h 5881053"/>
                <a:gd name="connsiteX12-9927" fmla="*/ 5163148 w 8724351"/>
                <a:gd name="connsiteY12-9928" fmla="*/ 4984409 h 5881053"/>
                <a:gd name="connsiteX13-9929" fmla="*/ 5385345 w 8724351"/>
                <a:gd name="connsiteY13-9930" fmla="*/ 5071544 h 5881053"/>
                <a:gd name="connsiteX14-9931" fmla="*/ 6476597 w 8724351"/>
                <a:gd name="connsiteY14-9932" fmla="*/ 5234947 h 5881053"/>
                <a:gd name="connsiteX15-9933" fmla="*/ 7239920 w 8724351"/>
                <a:gd name="connsiteY15-9934" fmla="*/ 4651444 h 5881053"/>
                <a:gd name="connsiteX16-9935" fmla="*/ 5547198 w 8724351"/>
                <a:gd name="connsiteY16-9936" fmla="*/ 4282048 h 5881053"/>
                <a:gd name="connsiteX17-9937" fmla="*/ 5903659 w 8724351"/>
                <a:gd name="connsiteY17-9938" fmla="*/ 4390536 h 5881053"/>
                <a:gd name="connsiteX18-9939" fmla="*/ 6446100 w 8724351"/>
                <a:gd name="connsiteY18-9940" fmla="*/ 4313045 h 5881053"/>
                <a:gd name="connsiteX19-9941" fmla="*/ 6740568 w 8724351"/>
                <a:gd name="connsiteY19-9942" fmla="*/ 4359540 h 5881053"/>
                <a:gd name="connsiteX20-9943" fmla="*/ 6926547 w 8724351"/>
                <a:gd name="connsiteY20-9944" fmla="*/ 4204557 h 5881053"/>
                <a:gd name="connsiteX21-9945" fmla="*/ 7112527 w 8724351"/>
                <a:gd name="connsiteY21-9946" fmla="*/ 4421533 h 5881053"/>
                <a:gd name="connsiteX22-9947" fmla="*/ 7763456 w 8724351"/>
                <a:gd name="connsiteY22-9948" fmla="*/ 4406035 h 5881053"/>
                <a:gd name="connsiteX23-9949" fmla="*/ 7840947 w 8724351"/>
                <a:gd name="connsiteY23-9950" fmla="*/ 4297547 h 5881053"/>
                <a:gd name="connsiteX24-9951" fmla="*/ 8104418 w 8724351"/>
                <a:gd name="connsiteY24-9952" fmla="*/ 4313045 h 5881053"/>
                <a:gd name="connsiteX25-9953" fmla="*/ 8274900 w 8724351"/>
                <a:gd name="connsiteY25-9954" fmla="*/ 4313045 h 5881053"/>
                <a:gd name="connsiteX26-9955" fmla="*/ 8724351 w 8724351"/>
                <a:gd name="connsiteY26-9956" fmla="*/ 3941086 h 5881053"/>
                <a:gd name="connsiteX27-9957" fmla="*/ 8305896 w 8724351"/>
                <a:gd name="connsiteY27-9958" fmla="*/ 3414143 h 5881053"/>
                <a:gd name="connsiteX28-9959" fmla="*/ 8724351 w 8724351"/>
                <a:gd name="connsiteY28-9960" fmla="*/ 3104177 h 5881053"/>
                <a:gd name="connsiteX29-9961" fmla="*/ 8414385 w 8724351"/>
                <a:gd name="connsiteY29-9962" fmla="*/ 2670225 h 5881053"/>
                <a:gd name="connsiteX30-9963" fmla="*/ 7149876 w 8724351"/>
                <a:gd name="connsiteY30-9964" fmla="*/ 3555083 h 5881053"/>
                <a:gd name="connsiteX31-9965" fmla="*/ 7575830 w 8724351"/>
                <a:gd name="connsiteY31-9966" fmla="*/ 3259179 h 5881053"/>
                <a:gd name="connsiteX32-9967" fmla="*/ 7420232 w 8724351"/>
                <a:gd name="connsiteY32-9968" fmla="*/ 2770926 h 5881053"/>
                <a:gd name="connsiteX33-9969" fmla="*/ 7479360 w 8724351"/>
                <a:gd name="connsiteY33-9970" fmla="*/ 2331634 h 5881053"/>
                <a:gd name="connsiteX34-9971" fmla="*/ 7351986 w 8724351"/>
                <a:gd name="connsiteY34-9972" fmla="*/ 1038693 h 5881053"/>
                <a:gd name="connsiteX35-9973" fmla="*/ 6847525 w 8724351"/>
                <a:gd name="connsiteY35-9974" fmla="*/ 923738 h 5881053"/>
                <a:gd name="connsiteX36-9975" fmla="*/ 6461502 w 8724351"/>
                <a:gd name="connsiteY36-9976" fmla="*/ 796365 h 5881053"/>
                <a:gd name="connsiteX37-9977" fmla="*/ 5584144 w 8724351"/>
                <a:gd name="connsiteY37-9978" fmla="*/ 783335 h 5881053"/>
                <a:gd name="connsiteX38-9979" fmla="*/ 4999726 w 8724351"/>
                <a:gd name="connsiteY38-9980" fmla="*/ 693120 h 5881053"/>
                <a:gd name="connsiteX39-9981" fmla="*/ 4653635 w 8724351"/>
                <a:gd name="connsiteY39-9982" fmla="*/ 200044 h 5881053"/>
                <a:gd name="connsiteX40-9983" fmla="*/ 3972322 w 8724351"/>
                <a:gd name="connsiteY40-9984" fmla="*/ 155289 h 5881053"/>
                <a:gd name="connsiteX41-9985" fmla="*/ 3573577 w 8724351"/>
                <a:gd name="connsiteY41-9986" fmla="*/ 0 h 5881053"/>
                <a:gd name="connsiteX42-9987" fmla="*/ 2930548 w 8724351"/>
                <a:gd name="connsiteY42-9988" fmla="*/ 256392 h 5881053"/>
                <a:gd name="connsiteX43-9989" fmla="*/ 2974479 w 8724351"/>
                <a:gd name="connsiteY43-9990" fmla="*/ 366316 h 5881053"/>
                <a:gd name="connsiteX44-9991" fmla="*/ 2439942 w 8724351"/>
                <a:gd name="connsiteY44-9992" fmla="*/ 331417 h 5881053"/>
                <a:gd name="connsiteX45-9993" fmla="*/ 2318519 w 8724351"/>
                <a:gd name="connsiteY45-9994" fmla="*/ 841425 h 5881053"/>
                <a:gd name="connsiteX46-9995" fmla="*/ 2227997 w 8724351"/>
                <a:gd name="connsiteY46-9996" fmla="*/ 1468341 h 5881053"/>
                <a:gd name="connsiteX47-9997" fmla="*/ 1574810 w 8724351"/>
                <a:gd name="connsiteY47-9998" fmla="*/ 1153038 h 5881053"/>
                <a:gd name="connsiteX48-9999" fmla="*/ 1271313 w 8724351"/>
                <a:gd name="connsiteY48-10000" fmla="*/ 1561024 h 5881053"/>
                <a:gd name="connsiteX49-10001" fmla="*/ 641009 w 8724351"/>
                <a:gd name="connsiteY49-10002" fmla="*/ 1593457 h 5881053"/>
                <a:gd name="connsiteX0-10003" fmla="*/ 641009 w 8724351"/>
                <a:gd name="connsiteY0-10004" fmla="*/ 1593457 h 5881053"/>
                <a:gd name="connsiteX1-10005" fmla="*/ 334124 w 8724351"/>
                <a:gd name="connsiteY1-10006" fmla="*/ 1912358 h 5881053"/>
                <a:gd name="connsiteX2-10007" fmla="*/ 16561 w 8724351"/>
                <a:gd name="connsiteY2-10008" fmla="*/ 2580219 h 5881053"/>
                <a:gd name="connsiteX3-10009" fmla="*/ 159949 w 8724351"/>
                <a:gd name="connsiteY3-10010" fmla="*/ 2804275 h 5881053"/>
                <a:gd name="connsiteX4-10011" fmla="*/ 0 w 8724351"/>
                <a:gd name="connsiteY4-10012" fmla="*/ 3156268 h 5881053"/>
                <a:gd name="connsiteX5-10013" fmla="*/ 252422 w 8724351"/>
                <a:gd name="connsiteY5-10014" fmla="*/ 3746592 h 5881053"/>
                <a:gd name="connsiteX6-10015" fmla="*/ 900997 w 8724351"/>
                <a:gd name="connsiteY6-10016" fmla="*/ 4607111 h 5881053"/>
                <a:gd name="connsiteX7-10017" fmla="*/ 1639788 w 8724351"/>
                <a:gd name="connsiteY7-10018" fmla="*/ 4454999 h 5881053"/>
                <a:gd name="connsiteX8-10019" fmla="*/ 2487470 w 8724351"/>
                <a:gd name="connsiteY8-10020" fmla="*/ 4407891 h 5881053"/>
                <a:gd name="connsiteX9-10021" fmla="*/ 2156973 w 8724351"/>
                <a:gd name="connsiteY9-10022" fmla="*/ 5001438 h 5881053"/>
                <a:gd name="connsiteX10-10023" fmla="*/ 3867029 w 8724351"/>
                <a:gd name="connsiteY10-10024" fmla="*/ 5881053 h 5881053"/>
                <a:gd name="connsiteX11-10025" fmla="*/ 3996355 w 8724351"/>
                <a:gd name="connsiteY11-10026" fmla="*/ 5315423 h 5881053"/>
                <a:gd name="connsiteX12-10027" fmla="*/ 5163148 w 8724351"/>
                <a:gd name="connsiteY12-10028" fmla="*/ 4984409 h 5881053"/>
                <a:gd name="connsiteX13-10029" fmla="*/ 5385345 w 8724351"/>
                <a:gd name="connsiteY13-10030" fmla="*/ 5071544 h 5881053"/>
                <a:gd name="connsiteX14-10031" fmla="*/ 6476597 w 8724351"/>
                <a:gd name="connsiteY14-10032" fmla="*/ 5234947 h 5881053"/>
                <a:gd name="connsiteX15-10033" fmla="*/ 7239920 w 8724351"/>
                <a:gd name="connsiteY15-10034" fmla="*/ 4651444 h 5881053"/>
                <a:gd name="connsiteX16-10035" fmla="*/ 5547198 w 8724351"/>
                <a:gd name="connsiteY16-10036" fmla="*/ 4282048 h 5881053"/>
                <a:gd name="connsiteX17-10037" fmla="*/ 5903659 w 8724351"/>
                <a:gd name="connsiteY17-10038" fmla="*/ 4390536 h 5881053"/>
                <a:gd name="connsiteX18-10039" fmla="*/ 6446100 w 8724351"/>
                <a:gd name="connsiteY18-10040" fmla="*/ 4313045 h 5881053"/>
                <a:gd name="connsiteX19-10041" fmla="*/ 6740568 w 8724351"/>
                <a:gd name="connsiteY19-10042" fmla="*/ 4359540 h 5881053"/>
                <a:gd name="connsiteX20-10043" fmla="*/ 6926547 w 8724351"/>
                <a:gd name="connsiteY20-10044" fmla="*/ 4204557 h 5881053"/>
                <a:gd name="connsiteX21-10045" fmla="*/ 7112527 w 8724351"/>
                <a:gd name="connsiteY21-10046" fmla="*/ 4421533 h 5881053"/>
                <a:gd name="connsiteX22-10047" fmla="*/ 7763456 w 8724351"/>
                <a:gd name="connsiteY22-10048" fmla="*/ 4406035 h 5881053"/>
                <a:gd name="connsiteX23-10049" fmla="*/ 7840947 w 8724351"/>
                <a:gd name="connsiteY23-10050" fmla="*/ 4297547 h 5881053"/>
                <a:gd name="connsiteX24-10051" fmla="*/ 8104418 w 8724351"/>
                <a:gd name="connsiteY24-10052" fmla="*/ 4313045 h 5881053"/>
                <a:gd name="connsiteX25-10053" fmla="*/ 8274900 w 8724351"/>
                <a:gd name="connsiteY25-10054" fmla="*/ 4313045 h 5881053"/>
                <a:gd name="connsiteX26-10055" fmla="*/ 8724351 w 8724351"/>
                <a:gd name="connsiteY26-10056" fmla="*/ 3941086 h 5881053"/>
                <a:gd name="connsiteX27-10057" fmla="*/ 8305896 w 8724351"/>
                <a:gd name="connsiteY27-10058" fmla="*/ 3414143 h 5881053"/>
                <a:gd name="connsiteX28-10059" fmla="*/ 8724351 w 8724351"/>
                <a:gd name="connsiteY28-10060" fmla="*/ 3104177 h 5881053"/>
                <a:gd name="connsiteX29-10061" fmla="*/ 7178616 w 8724351"/>
                <a:gd name="connsiteY29-10062" fmla="*/ 4092798 h 5881053"/>
                <a:gd name="connsiteX30-10063" fmla="*/ 7149876 w 8724351"/>
                <a:gd name="connsiteY30-10064" fmla="*/ 3555083 h 5881053"/>
                <a:gd name="connsiteX31-10065" fmla="*/ 7575830 w 8724351"/>
                <a:gd name="connsiteY31-10066" fmla="*/ 3259179 h 5881053"/>
                <a:gd name="connsiteX32-10067" fmla="*/ 7420232 w 8724351"/>
                <a:gd name="connsiteY32-10068" fmla="*/ 2770926 h 5881053"/>
                <a:gd name="connsiteX33-10069" fmla="*/ 7479360 w 8724351"/>
                <a:gd name="connsiteY33-10070" fmla="*/ 2331634 h 5881053"/>
                <a:gd name="connsiteX34-10071" fmla="*/ 7351986 w 8724351"/>
                <a:gd name="connsiteY34-10072" fmla="*/ 1038693 h 5881053"/>
                <a:gd name="connsiteX35-10073" fmla="*/ 6847525 w 8724351"/>
                <a:gd name="connsiteY35-10074" fmla="*/ 923738 h 5881053"/>
                <a:gd name="connsiteX36-10075" fmla="*/ 6461502 w 8724351"/>
                <a:gd name="connsiteY36-10076" fmla="*/ 796365 h 5881053"/>
                <a:gd name="connsiteX37-10077" fmla="*/ 5584144 w 8724351"/>
                <a:gd name="connsiteY37-10078" fmla="*/ 783335 h 5881053"/>
                <a:gd name="connsiteX38-10079" fmla="*/ 4999726 w 8724351"/>
                <a:gd name="connsiteY38-10080" fmla="*/ 693120 h 5881053"/>
                <a:gd name="connsiteX39-10081" fmla="*/ 4653635 w 8724351"/>
                <a:gd name="connsiteY39-10082" fmla="*/ 200044 h 5881053"/>
                <a:gd name="connsiteX40-10083" fmla="*/ 3972322 w 8724351"/>
                <a:gd name="connsiteY40-10084" fmla="*/ 155289 h 5881053"/>
                <a:gd name="connsiteX41-10085" fmla="*/ 3573577 w 8724351"/>
                <a:gd name="connsiteY41-10086" fmla="*/ 0 h 5881053"/>
                <a:gd name="connsiteX42-10087" fmla="*/ 2930548 w 8724351"/>
                <a:gd name="connsiteY42-10088" fmla="*/ 256392 h 5881053"/>
                <a:gd name="connsiteX43-10089" fmla="*/ 2974479 w 8724351"/>
                <a:gd name="connsiteY43-10090" fmla="*/ 366316 h 5881053"/>
                <a:gd name="connsiteX44-10091" fmla="*/ 2439942 w 8724351"/>
                <a:gd name="connsiteY44-10092" fmla="*/ 331417 h 5881053"/>
                <a:gd name="connsiteX45-10093" fmla="*/ 2318519 w 8724351"/>
                <a:gd name="connsiteY45-10094" fmla="*/ 841425 h 5881053"/>
                <a:gd name="connsiteX46-10095" fmla="*/ 2227997 w 8724351"/>
                <a:gd name="connsiteY46-10096" fmla="*/ 1468341 h 5881053"/>
                <a:gd name="connsiteX47-10097" fmla="*/ 1574810 w 8724351"/>
                <a:gd name="connsiteY47-10098" fmla="*/ 1153038 h 5881053"/>
                <a:gd name="connsiteX48-10099" fmla="*/ 1271313 w 8724351"/>
                <a:gd name="connsiteY48-10100" fmla="*/ 1561024 h 5881053"/>
                <a:gd name="connsiteX49-10101" fmla="*/ 641009 w 8724351"/>
                <a:gd name="connsiteY49-10102" fmla="*/ 1593457 h 5881053"/>
                <a:gd name="connsiteX0-10103" fmla="*/ 641009 w 8724351"/>
                <a:gd name="connsiteY0-10104" fmla="*/ 1593457 h 5881053"/>
                <a:gd name="connsiteX1-10105" fmla="*/ 334124 w 8724351"/>
                <a:gd name="connsiteY1-10106" fmla="*/ 1912358 h 5881053"/>
                <a:gd name="connsiteX2-10107" fmla="*/ 16561 w 8724351"/>
                <a:gd name="connsiteY2-10108" fmla="*/ 2580219 h 5881053"/>
                <a:gd name="connsiteX3-10109" fmla="*/ 159949 w 8724351"/>
                <a:gd name="connsiteY3-10110" fmla="*/ 2804275 h 5881053"/>
                <a:gd name="connsiteX4-10111" fmla="*/ 0 w 8724351"/>
                <a:gd name="connsiteY4-10112" fmla="*/ 3156268 h 5881053"/>
                <a:gd name="connsiteX5-10113" fmla="*/ 252422 w 8724351"/>
                <a:gd name="connsiteY5-10114" fmla="*/ 3746592 h 5881053"/>
                <a:gd name="connsiteX6-10115" fmla="*/ 900997 w 8724351"/>
                <a:gd name="connsiteY6-10116" fmla="*/ 4607111 h 5881053"/>
                <a:gd name="connsiteX7-10117" fmla="*/ 1639788 w 8724351"/>
                <a:gd name="connsiteY7-10118" fmla="*/ 4454999 h 5881053"/>
                <a:gd name="connsiteX8-10119" fmla="*/ 2487470 w 8724351"/>
                <a:gd name="connsiteY8-10120" fmla="*/ 4407891 h 5881053"/>
                <a:gd name="connsiteX9-10121" fmla="*/ 2156973 w 8724351"/>
                <a:gd name="connsiteY9-10122" fmla="*/ 5001438 h 5881053"/>
                <a:gd name="connsiteX10-10123" fmla="*/ 3867029 w 8724351"/>
                <a:gd name="connsiteY10-10124" fmla="*/ 5881053 h 5881053"/>
                <a:gd name="connsiteX11-10125" fmla="*/ 3996355 w 8724351"/>
                <a:gd name="connsiteY11-10126" fmla="*/ 5315423 h 5881053"/>
                <a:gd name="connsiteX12-10127" fmla="*/ 5163148 w 8724351"/>
                <a:gd name="connsiteY12-10128" fmla="*/ 4984409 h 5881053"/>
                <a:gd name="connsiteX13-10129" fmla="*/ 5385345 w 8724351"/>
                <a:gd name="connsiteY13-10130" fmla="*/ 5071544 h 5881053"/>
                <a:gd name="connsiteX14-10131" fmla="*/ 6476597 w 8724351"/>
                <a:gd name="connsiteY14-10132" fmla="*/ 5234947 h 5881053"/>
                <a:gd name="connsiteX15-10133" fmla="*/ 7239920 w 8724351"/>
                <a:gd name="connsiteY15-10134" fmla="*/ 4651444 h 5881053"/>
                <a:gd name="connsiteX16-10135" fmla="*/ 5547198 w 8724351"/>
                <a:gd name="connsiteY16-10136" fmla="*/ 4282048 h 5881053"/>
                <a:gd name="connsiteX17-10137" fmla="*/ 5903659 w 8724351"/>
                <a:gd name="connsiteY17-10138" fmla="*/ 4390536 h 5881053"/>
                <a:gd name="connsiteX18-10139" fmla="*/ 6446100 w 8724351"/>
                <a:gd name="connsiteY18-10140" fmla="*/ 4313045 h 5881053"/>
                <a:gd name="connsiteX19-10141" fmla="*/ 6740568 w 8724351"/>
                <a:gd name="connsiteY19-10142" fmla="*/ 4359540 h 5881053"/>
                <a:gd name="connsiteX20-10143" fmla="*/ 6926547 w 8724351"/>
                <a:gd name="connsiteY20-10144" fmla="*/ 4204557 h 5881053"/>
                <a:gd name="connsiteX21-10145" fmla="*/ 7112527 w 8724351"/>
                <a:gd name="connsiteY21-10146" fmla="*/ 4421533 h 5881053"/>
                <a:gd name="connsiteX22-10147" fmla="*/ 7763456 w 8724351"/>
                <a:gd name="connsiteY22-10148" fmla="*/ 4406035 h 5881053"/>
                <a:gd name="connsiteX23-10149" fmla="*/ 7840947 w 8724351"/>
                <a:gd name="connsiteY23-10150" fmla="*/ 4297547 h 5881053"/>
                <a:gd name="connsiteX24-10151" fmla="*/ 8104418 w 8724351"/>
                <a:gd name="connsiteY24-10152" fmla="*/ 4313045 h 5881053"/>
                <a:gd name="connsiteX25-10153" fmla="*/ 8274900 w 8724351"/>
                <a:gd name="connsiteY25-10154" fmla="*/ 4313045 h 5881053"/>
                <a:gd name="connsiteX26-10155" fmla="*/ 8724351 w 8724351"/>
                <a:gd name="connsiteY26-10156" fmla="*/ 3941086 h 5881053"/>
                <a:gd name="connsiteX27-10157" fmla="*/ 8305896 w 8724351"/>
                <a:gd name="connsiteY27-10158" fmla="*/ 3414143 h 5881053"/>
                <a:gd name="connsiteX28-10159" fmla="*/ 7178616 w 8724351"/>
                <a:gd name="connsiteY28-10160" fmla="*/ 4092798 h 5881053"/>
                <a:gd name="connsiteX29-10161" fmla="*/ 7149876 w 8724351"/>
                <a:gd name="connsiteY29-10162" fmla="*/ 3555083 h 5881053"/>
                <a:gd name="connsiteX30-10163" fmla="*/ 7575830 w 8724351"/>
                <a:gd name="connsiteY30-10164" fmla="*/ 3259179 h 5881053"/>
                <a:gd name="connsiteX31-10165" fmla="*/ 7420232 w 8724351"/>
                <a:gd name="connsiteY31-10166" fmla="*/ 2770926 h 5881053"/>
                <a:gd name="connsiteX32-10167" fmla="*/ 7479360 w 8724351"/>
                <a:gd name="connsiteY32-10168" fmla="*/ 2331634 h 5881053"/>
                <a:gd name="connsiteX33-10169" fmla="*/ 7351986 w 8724351"/>
                <a:gd name="connsiteY33-10170" fmla="*/ 1038693 h 5881053"/>
                <a:gd name="connsiteX34-10171" fmla="*/ 6847525 w 8724351"/>
                <a:gd name="connsiteY34-10172" fmla="*/ 923738 h 5881053"/>
                <a:gd name="connsiteX35-10173" fmla="*/ 6461502 w 8724351"/>
                <a:gd name="connsiteY35-10174" fmla="*/ 796365 h 5881053"/>
                <a:gd name="connsiteX36-10175" fmla="*/ 5584144 w 8724351"/>
                <a:gd name="connsiteY36-10176" fmla="*/ 783335 h 5881053"/>
                <a:gd name="connsiteX37-10177" fmla="*/ 4999726 w 8724351"/>
                <a:gd name="connsiteY37-10178" fmla="*/ 693120 h 5881053"/>
                <a:gd name="connsiteX38-10179" fmla="*/ 4653635 w 8724351"/>
                <a:gd name="connsiteY38-10180" fmla="*/ 200044 h 5881053"/>
                <a:gd name="connsiteX39-10181" fmla="*/ 3972322 w 8724351"/>
                <a:gd name="connsiteY39-10182" fmla="*/ 155289 h 5881053"/>
                <a:gd name="connsiteX40-10183" fmla="*/ 3573577 w 8724351"/>
                <a:gd name="connsiteY40-10184" fmla="*/ 0 h 5881053"/>
                <a:gd name="connsiteX41-10185" fmla="*/ 2930548 w 8724351"/>
                <a:gd name="connsiteY41-10186" fmla="*/ 256392 h 5881053"/>
                <a:gd name="connsiteX42-10187" fmla="*/ 2974479 w 8724351"/>
                <a:gd name="connsiteY42-10188" fmla="*/ 366316 h 5881053"/>
                <a:gd name="connsiteX43-10189" fmla="*/ 2439942 w 8724351"/>
                <a:gd name="connsiteY43-10190" fmla="*/ 331417 h 5881053"/>
                <a:gd name="connsiteX44-10191" fmla="*/ 2318519 w 8724351"/>
                <a:gd name="connsiteY44-10192" fmla="*/ 841425 h 5881053"/>
                <a:gd name="connsiteX45-10193" fmla="*/ 2227997 w 8724351"/>
                <a:gd name="connsiteY45-10194" fmla="*/ 1468341 h 5881053"/>
                <a:gd name="connsiteX46-10195" fmla="*/ 1574810 w 8724351"/>
                <a:gd name="connsiteY46-10196" fmla="*/ 1153038 h 5881053"/>
                <a:gd name="connsiteX47-10197" fmla="*/ 1271313 w 8724351"/>
                <a:gd name="connsiteY47-10198" fmla="*/ 1561024 h 5881053"/>
                <a:gd name="connsiteX48-10199" fmla="*/ 641009 w 8724351"/>
                <a:gd name="connsiteY48-10200" fmla="*/ 1593457 h 5881053"/>
                <a:gd name="connsiteX0-10201" fmla="*/ 641009 w 8724351"/>
                <a:gd name="connsiteY0-10202" fmla="*/ 1593457 h 5881053"/>
                <a:gd name="connsiteX1-10203" fmla="*/ 334124 w 8724351"/>
                <a:gd name="connsiteY1-10204" fmla="*/ 1912358 h 5881053"/>
                <a:gd name="connsiteX2-10205" fmla="*/ 16561 w 8724351"/>
                <a:gd name="connsiteY2-10206" fmla="*/ 2580219 h 5881053"/>
                <a:gd name="connsiteX3-10207" fmla="*/ 159949 w 8724351"/>
                <a:gd name="connsiteY3-10208" fmla="*/ 2804275 h 5881053"/>
                <a:gd name="connsiteX4-10209" fmla="*/ 0 w 8724351"/>
                <a:gd name="connsiteY4-10210" fmla="*/ 3156268 h 5881053"/>
                <a:gd name="connsiteX5-10211" fmla="*/ 252422 w 8724351"/>
                <a:gd name="connsiteY5-10212" fmla="*/ 3746592 h 5881053"/>
                <a:gd name="connsiteX6-10213" fmla="*/ 900997 w 8724351"/>
                <a:gd name="connsiteY6-10214" fmla="*/ 4607111 h 5881053"/>
                <a:gd name="connsiteX7-10215" fmla="*/ 1639788 w 8724351"/>
                <a:gd name="connsiteY7-10216" fmla="*/ 4454999 h 5881053"/>
                <a:gd name="connsiteX8-10217" fmla="*/ 2487470 w 8724351"/>
                <a:gd name="connsiteY8-10218" fmla="*/ 4407891 h 5881053"/>
                <a:gd name="connsiteX9-10219" fmla="*/ 2156973 w 8724351"/>
                <a:gd name="connsiteY9-10220" fmla="*/ 5001438 h 5881053"/>
                <a:gd name="connsiteX10-10221" fmla="*/ 3867029 w 8724351"/>
                <a:gd name="connsiteY10-10222" fmla="*/ 5881053 h 5881053"/>
                <a:gd name="connsiteX11-10223" fmla="*/ 3996355 w 8724351"/>
                <a:gd name="connsiteY11-10224" fmla="*/ 5315423 h 5881053"/>
                <a:gd name="connsiteX12-10225" fmla="*/ 5163148 w 8724351"/>
                <a:gd name="connsiteY12-10226" fmla="*/ 4984409 h 5881053"/>
                <a:gd name="connsiteX13-10227" fmla="*/ 5385345 w 8724351"/>
                <a:gd name="connsiteY13-10228" fmla="*/ 5071544 h 5881053"/>
                <a:gd name="connsiteX14-10229" fmla="*/ 6476597 w 8724351"/>
                <a:gd name="connsiteY14-10230" fmla="*/ 5234947 h 5881053"/>
                <a:gd name="connsiteX15-10231" fmla="*/ 7239920 w 8724351"/>
                <a:gd name="connsiteY15-10232" fmla="*/ 4651444 h 5881053"/>
                <a:gd name="connsiteX16-10233" fmla="*/ 5547198 w 8724351"/>
                <a:gd name="connsiteY16-10234" fmla="*/ 4282048 h 5881053"/>
                <a:gd name="connsiteX17-10235" fmla="*/ 5903659 w 8724351"/>
                <a:gd name="connsiteY17-10236" fmla="*/ 4390536 h 5881053"/>
                <a:gd name="connsiteX18-10237" fmla="*/ 6446100 w 8724351"/>
                <a:gd name="connsiteY18-10238" fmla="*/ 4313045 h 5881053"/>
                <a:gd name="connsiteX19-10239" fmla="*/ 6740568 w 8724351"/>
                <a:gd name="connsiteY19-10240" fmla="*/ 4359540 h 5881053"/>
                <a:gd name="connsiteX20-10241" fmla="*/ 6926547 w 8724351"/>
                <a:gd name="connsiteY20-10242" fmla="*/ 4204557 h 5881053"/>
                <a:gd name="connsiteX21-10243" fmla="*/ 7112527 w 8724351"/>
                <a:gd name="connsiteY21-10244" fmla="*/ 4421533 h 5881053"/>
                <a:gd name="connsiteX22-10245" fmla="*/ 7763456 w 8724351"/>
                <a:gd name="connsiteY22-10246" fmla="*/ 4406035 h 5881053"/>
                <a:gd name="connsiteX23-10247" fmla="*/ 7840947 w 8724351"/>
                <a:gd name="connsiteY23-10248" fmla="*/ 4297547 h 5881053"/>
                <a:gd name="connsiteX24-10249" fmla="*/ 8104418 w 8724351"/>
                <a:gd name="connsiteY24-10250" fmla="*/ 4313045 h 5881053"/>
                <a:gd name="connsiteX25-10251" fmla="*/ 8274900 w 8724351"/>
                <a:gd name="connsiteY25-10252" fmla="*/ 4313045 h 5881053"/>
                <a:gd name="connsiteX26-10253" fmla="*/ 8724351 w 8724351"/>
                <a:gd name="connsiteY26-10254" fmla="*/ 3941086 h 5881053"/>
                <a:gd name="connsiteX27-10255" fmla="*/ 7178616 w 8724351"/>
                <a:gd name="connsiteY27-10256" fmla="*/ 4092798 h 5881053"/>
                <a:gd name="connsiteX28-10257" fmla="*/ 7149876 w 8724351"/>
                <a:gd name="connsiteY28-10258" fmla="*/ 3555083 h 5881053"/>
                <a:gd name="connsiteX29-10259" fmla="*/ 7575830 w 8724351"/>
                <a:gd name="connsiteY29-10260" fmla="*/ 3259179 h 5881053"/>
                <a:gd name="connsiteX30-10261" fmla="*/ 7420232 w 8724351"/>
                <a:gd name="connsiteY30-10262" fmla="*/ 2770926 h 5881053"/>
                <a:gd name="connsiteX31-10263" fmla="*/ 7479360 w 8724351"/>
                <a:gd name="connsiteY31-10264" fmla="*/ 2331634 h 5881053"/>
                <a:gd name="connsiteX32-10265" fmla="*/ 7351986 w 8724351"/>
                <a:gd name="connsiteY32-10266" fmla="*/ 1038693 h 5881053"/>
                <a:gd name="connsiteX33-10267" fmla="*/ 6847525 w 8724351"/>
                <a:gd name="connsiteY33-10268" fmla="*/ 923738 h 5881053"/>
                <a:gd name="connsiteX34-10269" fmla="*/ 6461502 w 8724351"/>
                <a:gd name="connsiteY34-10270" fmla="*/ 796365 h 5881053"/>
                <a:gd name="connsiteX35-10271" fmla="*/ 5584144 w 8724351"/>
                <a:gd name="connsiteY35-10272" fmla="*/ 783335 h 5881053"/>
                <a:gd name="connsiteX36-10273" fmla="*/ 4999726 w 8724351"/>
                <a:gd name="connsiteY36-10274" fmla="*/ 693120 h 5881053"/>
                <a:gd name="connsiteX37-10275" fmla="*/ 4653635 w 8724351"/>
                <a:gd name="connsiteY37-10276" fmla="*/ 200044 h 5881053"/>
                <a:gd name="connsiteX38-10277" fmla="*/ 3972322 w 8724351"/>
                <a:gd name="connsiteY38-10278" fmla="*/ 155289 h 5881053"/>
                <a:gd name="connsiteX39-10279" fmla="*/ 3573577 w 8724351"/>
                <a:gd name="connsiteY39-10280" fmla="*/ 0 h 5881053"/>
                <a:gd name="connsiteX40-10281" fmla="*/ 2930548 w 8724351"/>
                <a:gd name="connsiteY40-10282" fmla="*/ 256392 h 5881053"/>
                <a:gd name="connsiteX41-10283" fmla="*/ 2974479 w 8724351"/>
                <a:gd name="connsiteY41-10284" fmla="*/ 366316 h 5881053"/>
                <a:gd name="connsiteX42-10285" fmla="*/ 2439942 w 8724351"/>
                <a:gd name="connsiteY42-10286" fmla="*/ 331417 h 5881053"/>
                <a:gd name="connsiteX43-10287" fmla="*/ 2318519 w 8724351"/>
                <a:gd name="connsiteY43-10288" fmla="*/ 841425 h 5881053"/>
                <a:gd name="connsiteX44-10289" fmla="*/ 2227997 w 8724351"/>
                <a:gd name="connsiteY44-10290" fmla="*/ 1468341 h 5881053"/>
                <a:gd name="connsiteX45-10291" fmla="*/ 1574810 w 8724351"/>
                <a:gd name="connsiteY45-10292" fmla="*/ 1153038 h 5881053"/>
                <a:gd name="connsiteX46-10293" fmla="*/ 1271313 w 8724351"/>
                <a:gd name="connsiteY46-10294" fmla="*/ 1561024 h 5881053"/>
                <a:gd name="connsiteX47-10295" fmla="*/ 641009 w 8724351"/>
                <a:gd name="connsiteY47-10296" fmla="*/ 1593457 h 5881053"/>
                <a:gd name="connsiteX0-10297" fmla="*/ 641009 w 8274900"/>
                <a:gd name="connsiteY0-10298" fmla="*/ 1593457 h 5881053"/>
                <a:gd name="connsiteX1-10299" fmla="*/ 334124 w 8274900"/>
                <a:gd name="connsiteY1-10300" fmla="*/ 1912358 h 5881053"/>
                <a:gd name="connsiteX2-10301" fmla="*/ 16561 w 8274900"/>
                <a:gd name="connsiteY2-10302" fmla="*/ 2580219 h 5881053"/>
                <a:gd name="connsiteX3-10303" fmla="*/ 159949 w 8274900"/>
                <a:gd name="connsiteY3-10304" fmla="*/ 2804275 h 5881053"/>
                <a:gd name="connsiteX4-10305" fmla="*/ 0 w 8274900"/>
                <a:gd name="connsiteY4-10306" fmla="*/ 3156268 h 5881053"/>
                <a:gd name="connsiteX5-10307" fmla="*/ 252422 w 8274900"/>
                <a:gd name="connsiteY5-10308" fmla="*/ 3746592 h 5881053"/>
                <a:gd name="connsiteX6-10309" fmla="*/ 900997 w 8274900"/>
                <a:gd name="connsiteY6-10310" fmla="*/ 4607111 h 5881053"/>
                <a:gd name="connsiteX7-10311" fmla="*/ 1639788 w 8274900"/>
                <a:gd name="connsiteY7-10312" fmla="*/ 4454999 h 5881053"/>
                <a:gd name="connsiteX8-10313" fmla="*/ 2487470 w 8274900"/>
                <a:gd name="connsiteY8-10314" fmla="*/ 4407891 h 5881053"/>
                <a:gd name="connsiteX9-10315" fmla="*/ 2156973 w 8274900"/>
                <a:gd name="connsiteY9-10316" fmla="*/ 5001438 h 5881053"/>
                <a:gd name="connsiteX10-10317" fmla="*/ 3867029 w 8274900"/>
                <a:gd name="connsiteY10-10318" fmla="*/ 5881053 h 5881053"/>
                <a:gd name="connsiteX11-10319" fmla="*/ 3996355 w 8274900"/>
                <a:gd name="connsiteY11-10320" fmla="*/ 5315423 h 5881053"/>
                <a:gd name="connsiteX12-10321" fmla="*/ 5163148 w 8274900"/>
                <a:gd name="connsiteY12-10322" fmla="*/ 4984409 h 5881053"/>
                <a:gd name="connsiteX13-10323" fmla="*/ 5385345 w 8274900"/>
                <a:gd name="connsiteY13-10324" fmla="*/ 5071544 h 5881053"/>
                <a:gd name="connsiteX14-10325" fmla="*/ 6476597 w 8274900"/>
                <a:gd name="connsiteY14-10326" fmla="*/ 5234947 h 5881053"/>
                <a:gd name="connsiteX15-10327" fmla="*/ 7239920 w 8274900"/>
                <a:gd name="connsiteY15-10328" fmla="*/ 4651444 h 5881053"/>
                <a:gd name="connsiteX16-10329" fmla="*/ 5547198 w 8274900"/>
                <a:gd name="connsiteY16-10330" fmla="*/ 4282048 h 5881053"/>
                <a:gd name="connsiteX17-10331" fmla="*/ 5903659 w 8274900"/>
                <a:gd name="connsiteY17-10332" fmla="*/ 4390536 h 5881053"/>
                <a:gd name="connsiteX18-10333" fmla="*/ 6446100 w 8274900"/>
                <a:gd name="connsiteY18-10334" fmla="*/ 4313045 h 5881053"/>
                <a:gd name="connsiteX19-10335" fmla="*/ 6740568 w 8274900"/>
                <a:gd name="connsiteY19-10336" fmla="*/ 4359540 h 5881053"/>
                <a:gd name="connsiteX20-10337" fmla="*/ 6926547 w 8274900"/>
                <a:gd name="connsiteY20-10338" fmla="*/ 4204557 h 5881053"/>
                <a:gd name="connsiteX21-10339" fmla="*/ 7112527 w 8274900"/>
                <a:gd name="connsiteY21-10340" fmla="*/ 4421533 h 5881053"/>
                <a:gd name="connsiteX22-10341" fmla="*/ 7763456 w 8274900"/>
                <a:gd name="connsiteY22-10342" fmla="*/ 4406035 h 5881053"/>
                <a:gd name="connsiteX23-10343" fmla="*/ 7840947 w 8274900"/>
                <a:gd name="connsiteY23-10344" fmla="*/ 4297547 h 5881053"/>
                <a:gd name="connsiteX24-10345" fmla="*/ 8104418 w 8274900"/>
                <a:gd name="connsiteY24-10346" fmla="*/ 4313045 h 5881053"/>
                <a:gd name="connsiteX25-10347" fmla="*/ 8274900 w 8274900"/>
                <a:gd name="connsiteY25-10348" fmla="*/ 4313045 h 5881053"/>
                <a:gd name="connsiteX26-10349" fmla="*/ 7178616 w 8274900"/>
                <a:gd name="connsiteY26-10350" fmla="*/ 4092798 h 5881053"/>
                <a:gd name="connsiteX27-10351" fmla="*/ 7149876 w 8274900"/>
                <a:gd name="connsiteY27-10352" fmla="*/ 3555083 h 5881053"/>
                <a:gd name="connsiteX28-10353" fmla="*/ 7575830 w 8274900"/>
                <a:gd name="connsiteY28-10354" fmla="*/ 3259179 h 5881053"/>
                <a:gd name="connsiteX29-10355" fmla="*/ 7420232 w 8274900"/>
                <a:gd name="connsiteY29-10356" fmla="*/ 2770926 h 5881053"/>
                <a:gd name="connsiteX30-10357" fmla="*/ 7479360 w 8274900"/>
                <a:gd name="connsiteY30-10358" fmla="*/ 2331634 h 5881053"/>
                <a:gd name="connsiteX31-10359" fmla="*/ 7351986 w 8274900"/>
                <a:gd name="connsiteY31-10360" fmla="*/ 1038693 h 5881053"/>
                <a:gd name="connsiteX32-10361" fmla="*/ 6847525 w 8274900"/>
                <a:gd name="connsiteY32-10362" fmla="*/ 923738 h 5881053"/>
                <a:gd name="connsiteX33-10363" fmla="*/ 6461502 w 8274900"/>
                <a:gd name="connsiteY33-10364" fmla="*/ 796365 h 5881053"/>
                <a:gd name="connsiteX34-10365" fmla="*/ 5584144 w 8274900"/>
                <a:gd name="connsiteY34-10366" fmla="*/ 783335 h 5881053"/>
                <a:gd name="connsiteX35-10367" fmla="*/ 4999726 w 8274900"/>
                <a:gd name="connsiteY35-10368" fmla="*/ 693120 h 5881053"/>
                <a:gd name="connsiteX36-10369" fmla="*/ 4653635 w 8274900"/>
                <a:gd name="connsiteY36-10370" fmla="*/ 200044 h 5881053"/>
                <a:gd name="connsiteX37-10371" fmla="*/ 3972322 w 8274900"/>
                <a:gd name="connsiteY37-10372" fmla="*/ 155289 h 5881053"/>
                <a:gd name="connsiteX38-10373" fmla="*/ 3573577 w 8274900"/>
                <a:gd name="connsiteY38-10374" fmla="*/ 0 h 5881053"/>
                <a:gd name="connsiteX39-10375" fmla="*/ 2930548 w 8274900"/>
                <a:gd name="connsiteY39-10376" fmla="*/ 256392 h 5881053"/>
                <a:gd name="connsiteX40-10377" fmla="*/ 2974479 w 8274900"/>
                <a:gd name="connsiteY40-10378" fmla="*/ 366316 h 5881053"/>
                <a:gd name="connsiteX41-10379" fmla="*/ 2439942 w 8274900"/>
                <a:gd name="connsiteY41-10380" fmla="*/ 331417 h 5881053"/>
                <a:gd name="connsiteX42-10381" fmla="*/ 2318519 w 8274900"/>
                <a:gd name="connsiteY42-10382" fmla="*/ 841425 h 5881053"/>
                <a:gd name="connsiteX43-10383" fmla="*/ 2227997 w 8274900"/>
                <a:gd name="connsiteY43-10384" fmla="*/ 1468341 h 5881053"/>
                <a:gd name="connsiteX44-10385" fmla="*/ 1574810 w 8274900"/>
                <a:gd name="connsiteY44-10386" fmla="*/ 1153038 h 5881053"/>
                <a:gd name="connsiteX45-10387" fmla="*/ 1271313 w 8274900"/>
                <a:gd name="connsiteY45-10388" fmla="*/ 1561024 h 5881053"/>
                <a:gd name="connsiteX46-10389" fmla="*/ 641009 w 8274900"/>
                <a:gd name="connsiteY46-10390" fmla="*/ 1593457 h 5881053"/>
                <a:gd name="connsiteX0-10391" fmla="*/ 641009 w 8104418"/>
                <a:gd name="connsiteY0-10392" fmla="*/ 1593457 h 5881053"/>
                <a:gd name="connsiteX1-10393" fmla="*/ 334124 w 8104418"/>
                <a:gd name="connsiteY1-10394" fmla="*/ 1912358 h 5881053"/>
                <a:gd name="connsiteX2-10395" fmla="*/ 16561 w 8104418"/>
                <a:gd name="connsiteY2-10396" fmla="*/ 2580219 h 5881053"/>
                <a:gd name="connsiteX3-10397" fmla="*/ 159949 w 8104418"/>
                <a:gd name="connsiteY3-10398" fmla="*/ 2804275 h 5881053"/>
                <a:gd name="connsiteX4-10399" fmla="*/ 0 w 8104418"/>
                <a:gd name="connsiteY4-10400" fmla="*/ 3156268 h 5881053"/>
                <a:gd name="connsiteX5-10401" fmla="*/ 252422 w 8104418"/>
                <a:gd name="connsiteY5-10402" fmla="*/ 3746592 h 5881053"/>
                <a:gd name="connsiteX6-10403" fmla="*/ 900997 w 8104418"/>
                <a:gd name="connsiteY6-10404" fmla="*/ 4607111 h 5881053"/>
                <a:gd name="connsiteX7-10405" fmla="*/ 1639788 w 8104418"/>
                <a:gd name="connsiteY7-10406" fmla="*/ 4454999 h 5881053"/>
                <a:gd name="connsiteX8-10407" fmla="*/ 2487470 w 8104418"/>
                <a:gd name="connsiteY8-10408" fmla="*/ 4407891 h 5881053"/>
                <a:gd name="connsiteX9-10409" fmla="*/ 2156973 w 8104418"/>
                <a:gd name="connsiteY9-10410" fmla="*/ 5001438 h 5881053"/>
                <a:gd name="connsiteX10-10411" fmla="*/ 3867029 w 8104418"/>
                <a:gd name="connsiteY10-10412" fmla="*/ 5881053 h 5881053"/>
                <a:gd name="connsiteX11-10413" fmla="*/ 3996355 w 8104418"/>
                <a:gd name="connsiteY11-10414" fmla="*/ 5315423 h 5881053"/>
                <a:gd name="connsiteX12-10415" fmla="*/ 5163148 w 8104418"/>
                <a:gd name="connsiteY12-10416" fmla="*/ 4984409 h 5881053"/>
                <a:gd name="connsiteX13-10417" fmla="*/ 5385345 w 8104418"/>
                <a:gd name="connsiteY13-10418" fmla="*/ 5071544 h 5881053"/>
                <a:gd name="connsiteX14-10419" fmla="*/ 6476597 w 8104418"/>
                <a:gd name="connsiteY14-10420" fmla="*/ 5234947 h 5881053"/>
                <a:gd name="connsiteX15-10421" fmla="*/ 7239920 w 8104418"/>
                <a:gd name="connsiteY15-10422" fmla="*/ 4651444 h 5881053"/>
                <a:gd name="connsiteX16-10423" fmla="*/ 5547198 w 8104418"/>
                <a:gd name="connsiteY16-10424" fmla="*/ 4282048 h 5881053"/>
                <a:gd name="connsiteX17-10425" fmla="*/ 5903659 w 8104418"/>
                <a:gd name="connsiteY17-10426" fmla="*/ 4390536 h 5881053"/>
                <a:gd name="connsiteX18-10427" fmla="*/ 6446100 w 8104418"/>
                <a:gd name="connsiteY18-10428" fmla="*/ 4313045 h 5881053"/>
                <a:gd name="connsiteX19-10429" fmla="*/ 6740568 w 8104418"/>
                <a:gd name="connsiteY19-10430" fmla="*/ 4359540 h 5881053"/>
                <a:gd name="connsiteX20-10431" fmla="*/ 6926547 w 8104418"/>
                <a:gd name="connsiteY20-10432" fmla="*/ 4204557 h 5881053"/>
                <a:gd name="connsiteX21-10433" fmla="*/ 7112527 w 8104418"/>
                <a:gd name="connsiteY21-10434" fmla="*/ 4421533 h 5881053"/>
                <a:gd name="connsiteX22-10435" fmla="*/ 7763456 w 8104418"/>
                <a:gd name="connsiteY22-10436" fmla="*/ 4406035 h 5881053"/>
                <a:gd name="connsiteX23-10437" fmla="*/ 7840947 w 8104418"/>
                <a:gd name="connsiteY23-10438" fmla="*/ 4297547 h 5881053"/>
                <a:gd name="connsiteX24-10439" fmla="*/ 8104418 w 8104418"/>
                <a:gd name="connsiteY24-10440" fmla="*/ 4313045 h 5881053"/>
                <a:gd name="connsiteX25-10441" fmla="*/ 7178616 w 8104418"/>
                <a:gd name="connsiteY25-10442" fmla="*/ 4092798 h 5881053"/>
                <a:gd name="connsiteX26-10443" fmla="*/ 7149876 w 8104418"/>
                <a:gd name="connsiteY26-10444" fmla="*/ 3555083 h 5881053"/>
                <a:gd name="connsiteX27-10445" fmla="*/ 7575830 w 8104418"/>
                <a:gd name="connsiteY27-10446" fmla="*/ 3259179 h 5881053"/>
                <a:gd name="connsiteX28-10447" fmla="*/ 7420232 w 8104418"/>
                <a:gd name="connsiteY28-10448" fmla="*/ 2770926 h 5881053"/>
                <a:gd name="connsiteX29-10449" fmla="*/ 7479360 w 8104418"/>
                <a:gd name="connsiteY29-10450" fmla="*/ 2331634 h 5881053"/>
                <a:gd name="connsiteX30-10451" fmla="*/ 7351986 w 8104418"/>
                <a:gd name="connsiteY30-10452" fmla="*/ 1038693 h 5881053"/>
                <a:gd name="connsiteX31-10453" fmla="*/ 6847525 w 8104418"/>
                <a:gd name="connsiteY31-10454" fmla="*/ 923738 h 5881053"/>
                <a:gd name="connsiteX32-10455" fmla="*/ 6461502 w 8104418"/>
                <a:gd name="connsiteY32-10456" fmla="*/ 796365 h 5881053"/>
                <a:gd name="connsiteX33-10457" fmla="*/ 5584144 w 8104418"/>
                <a:gd name="connsiteY33-10458" fmla="*/ 783335 h 5881053"/>
                <a:gd name="connsiteX34-10459" fmla="*/ 4999726 w 8104418"/>
                <a:gd name="connsiteY34-10460" fmla="*/ 693120 h 5881053"/>
                <a:gd name="connsiteX35-10461" fmla="*/ 4653635 w 8104418"/>
                <a:gd name="connsiteY35-10462" fmla="*/ 200044 h 5881053"/>
                <a:gd name="connsiteX36-10463" fmla="*/ 3972322 w 8104418"/>
                <a:gd name="connsiteY36-10464" fmla="*/ 155289 h 5881053"/>
                <a:gd name="connsiteX37-10465" fmla="*/ 3573577 w 8104418"/>
                <a:gd name="connsiteY37-10466" fmla="*/ 0 h 5881053"/>
                <a:gd name="connsiteX38-10467" fmla="*/ 2930548 w 8104418"/>
                <a:gd name="connsiteY38-10468" fmla="*/ 256392 h 5881053"/>
                <a:gd name="connsiteX39-10469" fmla="*/ 2974479 w 8104418"/>
                <a:gd name="connsiteY39-10470" fmla="*/ 366316 h 5881053"/>
                <a:gd name="connsiteX40-10471" fmla="*/ 2439942 w 8104418"/>
                <a:gd name="connsiteY40-10472" fmla="*/ 331417 h 5881053"/>
                <a:gd name="connsiteX41-10473" fmla="*/ 2318519 w 8104418"/>
                <a:gd name="connsiteY41-10474" fmla="*/ 841425 h 5881053"/>
                <a:gd name="connsiteX42-10475" fmla="*/ 2227997 w 8104418"/>
                <a:gd name="connsiteY42-10476" fmla="*/ 1468341 h 5881053"/>
                <a:gd name="connsiteX43-10477" fmla="*/ 1574810 w 8104418"/>
                <a:gd name="connsiteY43-10478" fmla="*/ 1153038 h 5881053"/>
                <a:gd name="connsiteX44-10479" fmla="*/ 1271313 w 8104418"/>
                <a:gd name="connsiteY44-10480" fmla="*/ 1561024 h 5881053"/>
                <a:gd name="connsiteX45-10481" fmla="*/ 641009 w 8104418"/>
                <a:gd name="connsiteY45-10482" fmla="*/ 1593457 h 5881053"/>
                <a:gd name="connsiteX0-10483" fmla="*/ 641009 w 8104418"/>
                <a:gd name="connsiteY0-10484" fmla="*/ 1593457 h 5881053"/>
                <a:gd name="connsiteX1-10485" fmla="*/ 334124 w 8104418"/>
                <a:gd name="connsiteY1-10486" fmla="*/ 1912358 h 5881053"/>
                <a:gd name="connsiteX2-10487" fmla="*/ 16561 w 8104418"/>
                <a:gd name="connsiteY2-10488" fmla="*/ 2580219 h 5881053"/>
                <a:gd name="connsiteX3-10489" fmla="*/ 159949 w 8104418"/>
                <a:gd name="connsiteY3-10490" fmla="*/ 2804275 h 5881053"/>
                <a:gd name="connsiteX4-10491" fmla="*/ 0 w 8104418"/>
                <a:gd name="connsiteY4-10492" fmla="*/ 3156268 h 5881053"/>
                <a:gd name="connsiteX5-10493" fmla="*/ 252422 w 8104418"/>
                <a:gd name="connsiteY5-10494" fmla="*/ 3746592 h 5881053"/>
                <a:gd name="connsiteX6-10495" fmla="*/ 900997 w 8104418"/>
                <a:gd name="connsiteY6-10496" fmla="*/ 4607111 h 5881053"/>
                <a:gd name="connsiteX7-10497" fmla="*/ 1639788 w 8104418"/>
                <a:gd name="connsiteY7-10498" fmla="*/ 4454999 h 5881053"/>
                <a:gd name="connsiteX8-10499" fmla="*/ 2487470 w 8104418"/>
                <a:gd name="connsiteY8-10500" fmla="*/ 4407891 h 5881053"/>
                <a:gd name="connsiteX9-10501" fmla="*/ 2156973 w 8104418"/>
                <a:gd name="connsiteY9-10502" fmla="*/ 5001438 h 5881053"/>
                <a:gd name="connsiteX10-10503" fmla="*/ 3867029 w 8104418"/>
                <a:gd name="connsiteY10-10504" fmla="*/ 5881053 h 5881053"/>
                <a:gd name="connsiteX11-10505" fmla="*/ 3996355 w 8104418"/>
                <a:gd name="connsiteY11-10506" fmla="*/ 5315423 h 5881053"/>
                <a:gd name="connsiteX12-10507" fmla="*/ 5163148 w 8104418"/>
                <a:gd name="connsiteY12-10508" fmla="*/ 4984409 h 5881053"/>
                <a:gd name="connsiteX13-10509" fmla="*/ 5385345 w 8104418"/>
                <a:gd name="connsiteY13-10510" fmla="*/ 5071544 h 5881053"/>
                <a:gd name="connsiteX14-10511" fmla="*/ 6476597 w 8104418"/>
                <a:gd name="connsiteY14-10512" fmla="*/ 5234947 h 5881053"/>
                <a:gd name="connsiteX15-10513" fmla="*/ 7239920 w 8104418"/>
                <a:gd name="connsiteY15-10514" fmla="*/ 4651444 h 5881053"/>
                <a:gd name="connsiteX16-10515" fmla="*/ 5547198 w 8104418"/>
                <a:gd name="connsiteY16-10516" fmla="*/ 4282048 h 5881053"/>
                <a:gd name="connsiteX17-10517" fmla="*/ 5903659 w 8104418"/>
                <a:gd name="connsiteY17-10518" fmla="*/ 4390536 h 5881053"/>
                <a:gd name="connsiteX18-10519" fmla="*/ 6446100 w 8104418"/>
                <a:gd name="connsiteY18-10520" fmla="*/ 4313045 h 5881053"/>
                <a:gd name="connsiteX19-10521" fmla="*/ 6740568 w 8104418"/>
                <a:gd name="connsiteY19-10522" fmla="*/ 4359540 h 5881053"/>
                <a:gd name="connsiteX20-10523" fmla="*/ 6926547 w 8104418"/>
                <a:gd name="connsiteY20-10524" fmla="*/ 4204557 h 5881053"/>
                <a:gd name="connsiteX21-10525" fmla="*/ 7112527 w 8104418"/>
                <a:gd name="connsiteY21-10526" fmla="*/ 4421533 h 5881053"/>
                <a:gd name="connsiteX22-10527" fmla="*/ 7763456 w 8104418"/>
                <a:gd name="connsiteY22-10528" fmla="*/ 4406035 h 5881053"/>
                <a:gd name="connsiteX23-10529" fmla="*/ 8104418 w 8104418"/>
                <a:gd name="connsiteY23-10530" fmla="*/ 4313045 h 5881053"/>
                <a:gd name="connsiteX24-10531" fmla="*/ 7178616 w 8104418"/>
                <a:gd name="connsiteY24-10532" fmla="*/ 4092798 h 5881053"/>
                <a:gd name="connsiteX25-10533" fmla="*/ 7149876 w 8104418"/>
                <a:gd name="connsiteY25-10534" fmla="*/ 3555083 h 5881053"/>
                <a:gd name="connsiteX26-10535" fmla="*/ 7575830 w 8104418"/>
                <a:gd name="connsiteY26-10536" fmla="*/ 3259179 h 5881053"/>
                <a:gd name="connsiteX27-10537" fmla="*/ 7420232 w 8104418"/>
                <a:gd name="connsiteY27-10538" fmla="*/ 2770926 h 5881053"/>
                <a:gd name="connsiteX28-10539" fmla="*/ 7479360 w 8104418"/>
                <a:gd name="connsiteY28-10540" fmla="*/ 2331634 h 5881053"/>
                <a:gd name="connsiteX29-10541" fmla="*/ 7351986 w 8104418"/>
                <a:gd name="connsiteY29-10542" fmla="*/ 1038693 h 5881053"/>
                <a:gd name="connsiteX30-10543" fmla="*/ 6847525 w 8104418"/>
                <a:gd name="connsiteY30-10544" fmla="*/ 923738 h 5881053"/>
                <a:gd name="connsiteX31-10545" fmla="*/ 6461502 w 8104418"/>
                <a:gd name="connsiteY31-10546" fmla="*/ 796365 h 5881053"/>
                <a:gd name="connsiteX32-10547" fmla="*/ 5584144 w 8104418"/>
                <a:gd name="connsiteY32-10548" fmla="*/ 783335 h 5881053"/>
                <a:gd name="connsiteX33-10549" fmla="*/ 4999726 w 8104418"/>
                <a:gd name="connsiteY33-10550" fmla="*/ 693120 h 5881053"/>
                <a:gd name="connsiteX34-10551" fmla="*/ 4653635 w 8104418"/>
                <a:gd name="connsiteY34-10552" fmla="*/ 200044 h 5881053"/>
                <a:gd name="connsiteX35-10553" fmla="*/ 3972322 w 8104418"/>
                <a:gd name="connsiteY35-10554" fmla="*/ 155289 h 5881053"/>
                <a:gd name="connsiteX36-10555" fmla="*/ 3573577 w 8104418"/>
                <a:gd name="connsiteY36-10556" fmla="*/ 0 h 5881053"/>
                <a:gd name="connsiteX37-10557" fmla="*/ 2930548 w 8104418"/>
                <a:gd name="connsiteY37-10558" fmla="*/ 256392 h 5881053"/>
                <a:gd name="connsiteX38-10559" fmla="*/ 2974479 w 8104418"/>
                <a:gd name="connsiteY38-10560" fmla="*/ 366316 h 5881053"/>
                <a:gd name="connsiteX39-10561" fmla="*/ 2439942 w 8104418"/>
                <a:gd name="connsiteY39-10562" fmla="*/ 331417 h 5881053"/>
                <a:gd name="connsiteX40-10563" fmla="*/ 2318519 w 8104418"/>
                <a:gd name="connsiteY40-10564" fmla="*/ 841425 h 5881053"/>
                <a:gd name="connsiteX41-10565" fmla="*/ 2227997 w 8104418"/>
                <a:gd name="connsiteY41-10566" fmla="*/ 1468341 h 5881053"/>
                <a:gd name="connsiteX42-10567" fmla="*/ 1574810 w 8104418"/>
                <a:gd name="connsiteY42-10568" fmla="*/ 1153038 h 5881053"/>
                <a:gd name="connsiteX43-10569" fmla="*/ 1271313 w 8104418"/>
                <a:gd name="connsiteY43-10570" fmla="*/ 1561024 h 5881053"/>
                <a:gd name="connsiteX44-10571" fmla="*/ 641009 w 8104418"/>
                <a:gd name="connsiteY44-10572" fmla="*/ 1593457 h 5881053"/>
                <a:gd name="connsiteX0-10573" fmla="*/ 641009 w 7763456"/>
                <a:gd name="connsiteY0-10574" fmla="*/ 1593457 h 5881053"/>
                <a:gd name="connsiteX1-10575" fmla="*/ 334124 w 7763456"/>
                <a:gd name="connsiteY1-10576" fmla="*/ 1912358 h 5881053"/>
                <a:gd name="connsiteX2-10577" fmla="*/ 16561 w 7763456"/>
                <a:gd name="connsiteY2-10578" fmla="*/ 2580219 h 5881053"/>
                <a:gd name="connsiteX3-10579" fmla="*/ 159949 w 7763456"/>
                <a:gd name="connsiteY3-10580" fmla="*/ 2804275 h 5881053"/>
                <a:gd name="connsiteX4-10581" fmla="*/ 0 w 7763456"/>
                <a:gd name="connsiteY4-10582" fmla="*/ 3156268 h 5881053"/>
                <a:gd name="connsiteX5-10583" fmla="*/ 252422 w 7763456"/>
                <a:gd name="connsiteY5-10584" fmla="*/ 3746592 h 5881053"/>
                <a:gd name="connsiteX6-10585" fmla="*/ 900997 w 7763456"/>
                <a:gd name="connsiteY6-10586" fmla="*/ 4607111 h 5881053"/>
                <a:gd name="connsiteX7-10587" fmla="*/ 1639788 w 7763456"/>
                <a:gd name="connsiteY7-10588" fmla="*/ 4454999 h 5881053"/>
                <a:gd name="connsiteX8-10589" fmla="*/ 2487470 w 7763456"/>
                <a:gd name="connsiteY8-10590" fmla="*/ 4407891 h 5881053"/>
                <a:gd name="connsiteX9-10591" fmla="*/ 2156973 w 7763456"/>
                <a:gd name="connsiteY9-10592" fmla="*/ 5001438 h 5881053"/>
                <a:gd name="connsiteX10-10593" fmla="*/ 3867029 w 7763456"/>
                <a:gd name="connsiteY10-10594" fmla="*/ 5881053 h 5881053"/>
                <a:gd name="connsiteX11-10595" fmla="*/ 3996355 w 7763456"/>
                <a:gd name="connsiteY11-10596" fmla="*/ 5315423 h 5881053"/>
                <a:gd name="connsiteX12-10597" fmla="*/ 5163148 w 7763456"/>
                <a:gd name="connsiteY12-10598" fmla="*/ 4984409 h 5881053"/>
                <a:gd name="connsiteX13-10599" fmla="*/ 5385345 w 7763456"/>
                <a:gd name="connsiteY13-10600" fmla="*/ 5071544 h 5881053"/>
                <a:gd name="connsiteX14-10601" fmla="*/ 6476597 w 7763456"/>
                <a:gd name="connsiteY14-10602" fmla="*/ 5234947 h 5881053"/>
                <a:gd name="connsiteX15-10603" fmla="*/ 7239920 w 7763456"/>
                <a:gd name="connsiteY15-10604" fmla="*/ 4651444 h 5881053"/>
                <a:gd name="connsiteX16-10605" fmla="*/ 5547198 w 7763456"/>
                <a:gd name="connsiteY16-10606" fmla="*/ 4282048 h 5881053"/>
                <a:gd name="connsiteX17-10607" fmla="*/ 5903659 w 7763456"/>
                <a:gd name="connsiteY17-10608" fmla="*/ 4390536 h 5881053"/>
                <a:gd name="connsiteX18-10609" fmla="*/ 6446100 w 7763456"/>
                <a:gd name="connsiteY18-10610" fmla="*/ 4313045 h 5881053"/>
                <a:gd name="connsiteX19-10611" fmla="*/ 6740568 w 7763456"/>
                <a:gd name="connsiteY19-10612" fmla="*/ 4359540 h 5881053"/>
                <a:gd name="connsiteX20-10613" fmla="*/ 6926547 w 7763456"/>
                <a:gd name="connsiteY20-10614" fmla="*/ 4204557 h 5881053"/>
                <a:gd name="connsiteX21-10615" fmla="*/ 7112527 w 7763456"/>
                <a:gd name="connsiteY21-10616" fmla="*/ 4421533 h 5881053"/>
                <a:gd name="connsiteX22-10617" fmla="*/ 7763456 w 7763456"/>
                <a:gd name="connsiteY22-10618" fmla="*/ 4406035 h 5881053"/>
                <a:gd name="connsiteX23-10619" fmla="*/ 7178616 w 7763456"/>
                <a:gd name="connsiteY23-10620" fmla="*/ 4092798 h 5881053"/>
                <a:gd name="connsiteX24-10621" fmla="*/ 7149876 w 7763456"/>
                <a:gd name="connsiteY24-10622" fmla="*/ 3555083 h 5881053"/>
                <a:gd name="connsiteX25-10623" fmla="*/ 7575830 w 7763456"/>
                <a:gd name="connsiteY25-10624" fmla="*/ 3259179 h 5881053"/>
                <a:gd name="connsiteX26-10625" fmla="*/ 7420232 w 7763456"/>
                <a:gd name="connsiteY26-10626" fmla="*/ 2770926 h 5881053"/>
                <a:gd name="connsiteX27-10627" fmla="*/ 7479360 w 7763456"/>
                <a:gd name="connsiteY27-10628" fmla="*/ 2331634 h 5881053"/>
                <a:gd name="connsiteX28-10629" fmla="*/ 7351986 w 7763456"/>
                <a:gd name="connsiteY28-10630" fmla="*/ 1038693 h 5881053"/>
                <a:gd name="connsiteX29-10631" fmla="*/ 6847525 w 7763456"/>
                <a:gd name="connsiteY29-10632" fmla="*/ 923738 h 5881053"/>
                <a:gd name="connsiteX30-10633" fmla="*/ 6461502 w 7763456"/>
                <a:gd name="connsiteY30-10634" fmla="*/ 796365 h 5881053"/>
                <a:gd name="connsiteX31-10635" fmla="*/ 5584144 w 7763456"/>
                <a:gd name="connsiteY31-10636" fmla="*/ 783335 h 5881053"/>
                <a:gd name="connsiteX32-10637" fmla="*/ 4999726 w 7763456"/>
                <a:gd name="connsiteY32-10638" fmla="*/ 693120 h 5881053"/>
                <a:gd name="connsiteX33-10639" fmla="*/ 4653635 w 7763456"/>
                <a:gd name="connsiteY33-10640" fmla="*/ 200044 h 5881053"/>
                <a:gd name="connsiteX34-10641" fmla="*/ 3972322 w 7763456"/>
                <a:gd name="connsiteY34-10642" fmla="*/ 155289 h 5881053"/>
                <a:gd name="connsiteX35-10643" fmla="*/ 3573577 w 7763456"/>
                <a:gd name="connsiteY35-10644" fmla="*/ 0 h 5881053"/>
                <a:gd name="connsiteX36-10645" fmla="*/ 2930548 w 7763456"/>
                <a:gd name="connsiteY36-10646" fmla="*/ 256392 h 5881053"/>
                <a:gd name="connsiteX37-10647" fmla="*/ 2974479 w 7763456"/>
                <a:gd name="connsiteY37-10648" fmla="*/ 366316 h 5881053"/>
                <a:gd name="connsiteX38-10649" fmla="*/ 2439942 w 7763456"/>
                <a:gd name="connsiteY38-10650" fmla="*/ 331417 h 5881053"/>
                <a:gd name="connsiteX39-10651" fmla="*/ 2318519 w 7763456"/>
                <a:gd name="connsiteY39-10652" fmla="*/ 841425 h 5881053"/>
                <a:gd name="connsiteX40-10653" fmla="*/ 2227997 w 7763456"/>
                <a:gd name="connsiteY40-10654" fmla="*/ 1468341 h 5881053"/>
                <a:gd name="connsiteX41-10655" fmla="*/ 1574810 w 7763456"/>
                <a:gd name="connsiteY41-10656" fmla="*/ 1153038 h 5881053"/>
                <a:gd name="connsiteX42-10657" fmla="*/ 1271313 w 7763456"/>
                <a:gd name="connsiteY42-10658" fmla="*/ 1561024 h 5881053"/>
                <a:gd name="connsiteX43-10659" fmla="*/ 641009 w 7763456"/>
                <a:gd name="connsiteY43-10660" fmla="*/ 1593457 h 5881053"/>
                <a:gd name="connsiteX0-10661" fmla="*/ 641009 w 7575830"/>
                <a:gd name="connsiteY0-10662" fmla="*/ 1593457 h 5881053"/>
                <a:gd name="connsiteX1-10663" fmla="*/ 334124 w 7575830"/>
                <a:gd name="connsiteY1-10664" fmla="*/ 1912358 h 5881053"/>
                <a:gd name="connsiteX2-10665" fmla="*/ 16561 w 7575830"/>
                <a:gd name="connsiteY2-10666" fmla="*/ 2580219 h 5881053"/>
                <a:gd name="connsiteX3-10667" fmla="*/ 159949 w 7575830"/>
                <a:gd name="connsiteY3-10668" fmla="*/ 2804275 h 5881053"/>
                <a:gd name="connsiteX4-10669" fmla="*/ 0 w 7575830"/>
                <a:gd name="connsiteY4-10670" fmla="*/ 3156268 h 5881053"/>
                <a:gd name="connsiteX5-10671" fmla="*/ 252422 w 7575830"/>
                <a:gd name="connsiteY5-10672" fmla="*/ 3746592 h 5881053"/>
                <a:gd name="connsiteX6-10673" fmla="*/ 900997 w 7575830"/>
                <a:gd name="connsiteY6-10674" fmla="*/ 4607111 h 5881053"/>
                <a:gd name="connsiteX7-10675" fmla="*/ 1639788 w 7575830"/>
                <a:gd name="connsiteY7-10676" fmla="*/ 4454999 h 5881053"/>
                <a:gd name="connsiteX8-10677" fmla="*/ 2487470 w 7575830"/>
                <a:gd name="connsiteY8-10678" fmla="*/ 4407891 h 5881053"/>
                <a:gd name="connsiteX9-10679" fmla="*/ 2156973 w 7575830"/>
                <a:gd name="connsiteY9-10680" fmla="*/ 5001438 h 5881053"/>
                <a:gd name="connsiteX10-10681" fmla="*/ 3867029 w 7575830"/>
                <a:gd name="connsiteY10-10682" fmla="*/ 5881053 h 5881053"/>
                <a:gd name="connsiteX11-10683" fmla="*/ 3996355 w 7575830"/>
                <a:gd name="connsiteY11-10684" fmla="*/ 5315423 h 5881053"/>
                <a:gd name="connsiteX12-10685" fmla="*/ 5163148 w 7575830"/>
                <a:gd name="connsiteY12-10686" fmla="*/ 4984409 h 5881053"/>
                <a:gd name="connsiteX13-10687" fmla="*/ 5385345 w 7575830"/>
                <a:gd name="connsiteY13-10688" fmla="*/ 5071544 h 5881053"/>
                <a:gd name="connsiteX14-10689" fmla="*/ 6476597 w 7575830"/>
                <a:gd name="connsiteY14-10690" fmla="*/ 5234947 h 5881053"/>
                <a:gd name="connsiteX15-10691" fmla="*/ 7239920 w 7575830"/>
                <a:gd name="connsiteY15-10692" fmla="*/ 4651444 h 5881053"/>
                <a:gd name="connsiteX16-10693" fmla="*/ 5547198 w 7575830"/>
                <a:gd name="connsiteY16-10694" fmla="*/ 4282048 h 5881053"/>
                <a:gd name="connsiteX17-10695" fmla="*/ 5903659 w 7575830"/>
                <a:gd name="connsiteY17-10696" fmla="*/ 4390536 h 5881053"/>
                <a:gd name="connsiteX18-10697" fmla="*/ 6446100 w 7575830"/>
                <a:gd name="connsiteY18-10698" fmla="*/ 4313045 h 5881053"/>
                <a:gd name="connsiteX19-10699" fmla="*/ 6740568 w 7575830"/>
                <a:gd name="connsiteY19-10700" fmla="*/ 4359540 h 5881053"/>
                <a:gd name="connsiteX20-10701" fmla="*/ 6926547 w 7575830"/>
                <a:gd name="connsiteY20-10702" fmla="*/ 4204557 h 5881053"/>
                <a:gd name="connsiteX21-10703" fmla="*/ 7112527 w 7575830"/>
                <a:gd name="connsiteY21-10704" fmla="*/ 4421533 h 5881053"/>
                <a:gd name="connsiteX22-10705" fmla="*/ 7178616 w 7575830"/>
                <a:gd name="connsiteY22-10706" fmla="*/ 4092798 h 5881053"/>
                <a:gd name="connsiteX23-10707" fmla="*/ 7149876 w 7575830"/>
                <a:gd name="connsiteY23-10708" fmla="*/ 3555083 h 5881053"/>
                <a:gd name="connsiteX24-10709" fmla="*/ 7575830 w 7575830"/>
                <a:gd name="connsiteY24-10710" fmla="*/ 3259179 h 5881053"/>
                <a:gd name="connsiteX25-10711" fmla="*/ 7420232 w 7575830"/>
                <a:gd name="connsiteY25-10712" fmla="*/ 2770926 h 5881053"/>
                <a:gd name="connsiteX26-10713" fmla="*/ 7479360 w 7575830"/>
                <a:gd name="connsiteY26-10714" fmla="*/ 2331634 h 5881053"/>
                <a:gd name="connsiteX27-10715" fmla="*/ 7351986 w 7575830"/>
                <a:gd name="connsiteY27-10716" fmla="*/ 1038693 h 5881053"/>
                <a:gd name="connsiteX28-10717" fmla="*/ 6847525 w 7575830"/>
                <a:gd name="connsiteY28-10718" fmla="*/ 923738 h 5881053"/>
                <a:gd name="connsiteX29-10719" fmla="*/ 6461502 w 7575830"/>
                <a:gd name="connsiteY29-10720" fmla="*/ 796365 h 5881053"/>
                <a:gd name="connsiteX30-10721" fmla="*/ 5584144 w 7575830"/>
                <a:gd name="connsiteY30-10722" fmla="*/ 783335 h 5881053"/>
                <a:gd name="connsiteX31-10723" fmla="*/ 4999726 w 7575830"/>
                <a:gd name="connsiteY31-10724" fmla="*/ 693120 h 5881053"/>
                <a:gd name="connsiteX32-10725" fmla="*/ 4653635 w 7575830"/>
                <a:gd name="connsiteY32-10726" fmla="*/ 200044 h 5881053"/>
                <a:gd name="connsiteX33-10727" fmla="*/ 3972322 w 7575830"/>
                <a:gd name="connsiteY33-10728" fmla="*/ 155289 h 5881053"/>
                <a:gd name="connsiteX34-10729" fmla="*/ 3573577 w 7575830"/>
                <a:gd name="connsiteY34-10730" fmla="*/ 0 h 5881053"/>
                <a:gd name="connsiteX35-10731" fmla="*/ 2930548 w 7575830"/>
                <a:gd name="connsiteY35-10732" fmla="*/ 256392 h 5881053"/>
                <a:gd name="connsiteX36-10733" fmla="*/ 2974479 w 7575830"/>
                <a:gd name="connsiteY36-10734" fmla="*/ 366316 h 5881053"/>
                <a:gd name="connsiteX37-10735" fmla="*/ 2439942 w 7575830"/>
                <a:gd name="connsiteY37-10736" fmla="*/ 331417 h 5881053"/>
                <a:gd name="connsiteX38-10737" fmla="*/ 2318519 w 7575830"/>
                <a:gd name="connsiteY38-10738" fmla="*/ 841425 h 5881053"/>
                <a:gd name="connsiteX39-10739" fmla="*/ 2227997 w 7575830"/>
                <a:gd name="connsiteY39-10740" fmla="*/ 1468341 h 5881053"/>
                <a:gd name="connsiteX40-10741" fmla="*/ 1574810 w 7575830"/>
                <a:gd name="connsiteY40-10742" fmla="*/ 1153038 h 5881053"/>
                <a:gd name="connsiteX41-10743" fmla="*/ 1271313 w 7575830"/>
                <a:gd name="connsiteY41-10744" fmla="*/ 1561024 h 5881053"/>
                <a:gd name="connsiteX42-10745" fmla="*/ 641009 w 7575830"/>
                <a:gd name="connsiteY42-10746" fmla="*/ 1593457 h 5881053"/>
                <a:gd name="connsiteX0-10747" fmla="*/ 641009 w 7575830"/>
                <a:gd name="connsiteY0-10748" fmla="*/ 1593457 h 5881053"/>
                <a:gd name="connsiteX1-10749" fmla="*/ 334124 w 7575830"/>
                <a:gd name="connsiteY1-10750" fmla="*/ 1912358 h 5881053"/>
                <a:gd name="connsiteX2-10751" fmla="*/ 16561 w 7575830"/>
                <a:gd name="connsiteY2-10752" fmla="*/ 2580219 h 5881053"/>
                <a:gd name="connsiteX3-10753" fmla="*/ 159949 w 7575830"/>
                <a:gd name="connsiteY3-10754" fmla="*/ 2804275 h 5881053"/>
                <a:gd name="connsiteX4-10755" fmla="*/ 0 w 7575830"/>
                <a:gd name="connsiteY4-10756" fmla="*/ 3156268 h 5881053"/>
                <a:gd name="connsiteX5-10757" fmla="*/ 252422 w 7575830"/>
                <a:gd name="connsiteY5-10758" fmla="*/ 3746592 h 5881053"/>
                <a:gd name="connsiteX6-10759" fmla="*/ 900997 w 7575830"/>
                <a:gd name="connsiteY6-10760" fmla="*/ 4607111 h 5881053"/>
                <a:gd name="connsiteX7-10761" fmla="*/ 1639788 w 7575830"/>
                <a:gd name="connsiteY7-10762" fmla="*/ 4454999 h 5881053"/>
                <a:gd name="connsiteX8-10763" fmla="*/ 2487470 w 7575830"/>
                <a:gd name="connsiteY8-10764" fmla="*/ 4407891 h 5881053"/>
                <a:gd name="connsiteX9-10765" fmla="*/ 2156973 w 7575830"/>
                <a:gd name="connsiteY9-10766" fmla="*/ 5001438 h 5881053"/>
                <a:gd name="connsiteX10-10767" fmla="*/ 3867029 w 7575830"/>
                <a:gd name="connsiteY10-10768" fmla="*/ 5881053 h 5881053"/>
                <a:gd name="connsiteX11-10769" fmla="*/ 3996355 w 7575830"/>
                <a:gd name="connsiteY11-10770" fmla="*/ 5315423 h 5881053"/>
                <a:gd name="connsiteX12-10771" fmla="*/ 5163148 w 7575830"/>
                <a:gd name="connsiteY12-10772" fmla="*/ 4984409 h 5881053"/>
                <a:gd name="connsiteX13-10773" fmla="*/ 5385345 w 7575830"/>
                <a:gd name="connsiteY13-10774" fmla="*/ 5071544 h 5881053"/>
                <a:gd name="connsiteX14-10775" fmla="*/ 6476597 w 7575830"/>
                <a:gd name="connsiteY14-10776" fmla="*/ 5234947 h 5881053"/>
                <a:gd name="connsiteX15-10777" fmla="*/ 7239920 w 7575830"/>
                <a:gd name="connsiteY15-10778" fmla="*/ 4651444 h 5881053"/>
                <a:gd name="connsiteX16-10779" fmla="*/ 5903659 w 7575830"/>
                <a:gd name="connsiteY16-10780" fmla="*/ 4390536 h 5881053"/>
                <a:gd name="connsiteX17-10781" fmla="*/ 6446100 w 7575830"/>
                <a:gd name="connsiteY17-10782" fmla="*/ 4313045 h 5881053"/>
                <a:gd name="connsiteX18-10783" fmla="*/ 6740568 w 7575830"/>
                <a:gd name="connsiteY18-10784" fmla="*/ 4359540 h 5881053"/>
                <a:gd name="connsiteX19-10785" fmla="*/ 6926547 w 7575830"/>
                <a:gd name="connsiteY19-10786" fmla="*/ 4204557 h 5881053"/>
                <a:gd name="connsiteX20-10787" fmla="*/ 7112527 w 7575830"/>
                <a:gd name="connsiteY20-10788" fmla="*/ 4421533 h 5881053"/>
                <a:gd name="connsiteX21-10789" fmla="*/ 7178616 w 7575830"/>
                <a:gd name="connsiteY21-10790" fmla="*/ 4092798 h 5881053"/>
                <a:gd name="connsiteX22-10791" fmla="*/ 7149876 w 7575830"/>
                <a:gd name="connsiteY22-10792" fmla="*/ 3555083 h 5881053"/>
                <a:gd name="connsiteX23-10793" fmla="*/ 7575830 w 7575830"/>
                <a:gd name="connsiteY23-10794" fmla="*/ 3259179 h 5881053"/>
                <a:gd name="connsiteX24-10795" fmla="*/ 7420232 w 7575830"/>
                <a:gd name="connsiteY24-10796" fmla="*/ 2770926 h 5881053"/>
                <a:gd name="connsiteX25-10797" fmla="*/ 7479360 w 7575830"/>
                <a:gd name="connsiteY25-10798" fmla="*/ 2331634 h 5881053"/>
                <a:gd name="connsiteX26-10799" fmla="*/ 7351986 w 7575830"/>
                <a:gd name="connsiteY26-10800" fmla="*/ 1038693 h 5881053"/>
                <a:gd name="connsiteX27-10801" fmla="*/ 6847525 w 7575830"/>
                <a:gd name="connsiteY27-10802" fmla="*/ 923738 h 5881053"/>
                <a:gd name="connsiteX28-10803" fmla="*/ 6461502 w 7575830"/>
                <a:gd name="connsiteY28-10804" fmla="*/ 796365 h 5881053"/>
                <a:gd name="connsiteX29-10805" fmla="*/ 5584144 w 7575830"/>
                <a:gd name="connsiteY29-10806" fmla="*/ 783335 h 5881053"/>
                <a:gd name="connsiteX30-10807" fmla="*/ 4999726 w 7575830"/>
                <a:gd name="connsiteY30-10808" fmla="*/ 693120 h 5881053"/>
                <a:gd name="connsiteX31-10809" fmla="*/ 4653635 w 7575830"/>
                <a:gd name="connsiteY31-10810" fmla="*/ 200044 h 5881053"/>
                <a:gd name="connsiteX32-10811" fmla="*/ 3972322 w 7575830"/>
                <a:gd name="connsiteY32-10812" fmla="*/ 155289 h 5881053"/>
                <a:gd name="connsiteX33-10813" fmla="*/ 3573577 w 7575830"/>
                <a:gd name="connsiteY33-10814" fmla="*/ 0 h 5881053"/>
                <a:gd name="connsiteX34-10815" fmla="*/ 2930548 w 7575830"/>
                <a:gd name="connsiteY34-10816" fmla="*/ 256392 h 5881053"/>
                <a:gd name="connsiteX35-10817" fmla="*/ 2974479 w 7575830"/>
                <a:gd name="connsiteY35-10818" fmla="*/ 366316 h 5881053"/>
                <a:gd name="connsiteX36-10819" fmla="*/ 2439942 w 7575830"/>
                <a:gd name="connsiteY36-10820" fmla="*/ 331417 h 5881053"/>
                <a:gd name="connsiteX37-10821" fmla="*/ 2318519 w 7575830"/>
                <a:gd name="connsiteY37-10822" fmla="*/ 841425 h 5881053"/>
                <a:gd name="connsiteX38-10823" fmla="*/ 2227997 w 7575830"/>
                <a:gd name="connsiteY38-10824" fmla="*/ 1468341 h 5881053"/>
                <a:gd name="connsiteX39-10825" fmla="*/ 1574810 w 7575830"/>
                <a:gd name="connsiteY39-10826" fmla="*/ 1153038 h 5881053"/>
                <a:gd name="connsiteX40-10827" fmla="*/ 1271313 w 7575830"/>
                <a:gd name="connsiteY40-10828" fmla="*/ 1561024 h 5881053"/>
                <a:gd name="connsiteX41-10829" fmla="*/ 641009 w 7575830"/>
                <a:gd name="connsiteY41-10830" fmla="*/ 1593457 h 5881053"/>
                <a:gd name="connsiteX0-10831" fmla="*/ 641009 w 7575830"/>
                <a:gd name="connsiteY0-10832" fmla="*/ 1593457 h 5881053"/>
                <a:gd name="connsiteX1-10833" fmla="*/ 334124 w 7575830"/>
                <a:gd name="connsiteY1-10834" fmla="*/ 1912358 h 5881053"/>
                <a:gd name="connsiteX2-10835" fmla="*/ 16561 w 7575830"/>
                <a:gd name="connsiteY2-10836" fmla="*/ 2580219 h 5881053"/>
                <a:gd name="connsiteX3-10837" fmla="*/ 159949 w 7575830"/>
                <a:gd name="connsiteY3-10838" fmla="*/ 2804275 h 5881053"/>
                <a:gd name="connsiteX4-10839" fmla="*/ 0 w 7575830"/>
                <a:gd name="connsiteY4-10840" fmla="*/ 3156268 h 5881053"/>
                <a:gd name="connsiteX5-10841" fmla="*/ 252422 w 7575830"/>
                <a:gd name="connsiteY5-10842" fmla="*/ 3746592 h 5881053"/>
                <a:gd name="connsiteX6-10843" fmla="*/ 900997 w 7575830"/>
                <a:gd name="connsiteY6-10844" fmla="*/ 4607111 h 5881053"/>
                <a:gd name="connsiteX7-10845" fmla="*/ 1639788 w 7575830"/>
                <a:gd name="connsiteY7-10846" fmla="*/ 4454999 h 5881053"/>
                <a:gd name="connsiteX8-10847" fmla="*/ 2487470 w 7575830"/>
                <a:gd name="connsiteY8-10848" fmla="*/ 4407891 h 5881053"/>
                <a:gd name="connsiteX9-10849" fmla="*/ 2156973 w 7575830"/>
                <a:gd name="connsiteY9-10850" fmla="*/ 5001438 h 5881053"/>
                <a:gd name="connsiteX10-10851" fmla="*/ 3867029 w 7575830"/>
                <a:gd name="connsiteY10-10852" fmla="*/ 5881053 h 5881053"/>
                <a:gd name="connsiteX11-10853" fmla="*/ 3996355 w 7575830"/>
                <a:gd name="connsiteY11-10854" fmla="*/ 5315423 h 5881053"/>
                <a:gd name="connsiteX12-10855" fmla="*/ 5163148 w 7575830"/>
                <a:gd name="connsiteY12-10856" fmla="*/ 4984409 h 5881053"/>
                <a:gd name="connsiteX13-10857" fmla="*/ 5385345 w 7575830"/>
                <a:gd name="connsiteY13-10858" fmla="*/ 5071544 h 5881053"/>
                <a:gd name="connsiteX14-10859" fmla="*/ 6476597 w 7575830"/>
                <a:gd name="connsiteY14-10860" fmla="*/ 5234947 h 5881053"/>
                <a:gd name="connsiteX15-10861" fmla="*/ 7239920 w 7575830"/>
                <a:gd name="connsiteY15-10862" fmla="*/ 4651444 h 5881053"/>
                <a:gd name="connsiteX16-10863" fmla="*/ 6446100 w 7575830"/>
                <a:gd name="connsiteY16-10864" fmla="*/ 4313045 h 5881053"/>
                <a:gd name="connsiteX17-10865" fmla="*/ 6740568 w 7575830"/>
                <a:gd name="connsiteY17-10866" fmla="*/ 4359540 h 5881053"/>
                <a:gd name="connsiteX18-10867" fmla="*/ 6926547 w 7575830"/>
                <a:gd name="connsiteY18-10868" fmla="*/ 4204557 h 5881053"/>
                <a:gd name="connsiteX19-10869" fmla="*/ 7112527 w 7575830"/>
                <a:gd name="connsiteY19-10870" fmla="*/ 4421533 h 5881053"/>
                <a:gd name="connsiteX20-10871" fmla="*/ 7178616 w 7575830"/>
                <a:gd name="connsiteY20-10872" fmla="*/ 4092798 h 5881053"/>
                <a:gd name="connsiteX21-10873" fmla="*/ 7149876 w 7575830"/>
                <a:gd name="connsiteY21-10874" fmla="*/ 3555083 h 5881053"/>
                <a:gd name="connsiteX22-10875" fmla="*/ 7575830 w 7575830"/>
                <a:gd name="connsiteY22-10876" fmla="*/ 3259179 h 5881053"/>
                <a:gd name="connsiteX23-10877" fmla="*/ 7420232 w 7575830"/>
                <a:gd name="connsiteY23-10878" fmla="*/ 2770926 h 5881053"/>
                <a:gd name="connsiteX24-10879" fmla="*/ 7479360 w 7575830"/>
                <a:gd name="connsiteY24-10880" fmla="*/ 2331634 h 5881053"/>
                <a:gd name="connsiteX25-10881" fmla="*/ 7351986 w 7575830"/>
                <a:gd name="connsiteY25-10882" fmla="*/ 1038693 h 5881053"/>
                <a:gd name="connsiteX26-10883" fmla="*/ 6847525 w 7575830"/>
                <a:gd name="connsiteY26-10884" fmla="*/ 923738 h 5881053"/>
                <a:gd name="connsiteX27-10885" fmla="*/ 6461502 w 7575830"/>
                <a:gd name="connsiteY27-10886" fmla="*/ 796365 h 5881053"/>
                <a:gd name="connsiteX28-10887" fmla="*/ 5584144 w 7575830"/>
                <a:gd name="connsiteY28-10888" fmla="*/ 783335 h 5881053"/>
                <a:gd name="connsiteX29-10889" fmla="*/ 4999726 w 7575830"/>
                <a:gd name="connsiteY29-10890" fmla="*/ 693120 h 5881053"/>
                <a:gd name="connsiteX30-10891" fmla="*/ 4653635 w 7575830"/>
                <a:gd name="connsiteY30-10892" fmla="*/ 200044 h 5881053"/>
                <a:gd name="connsiteX31-10893" fmla="*/ 3972322 w 7575830"/>
                <a:gd name="connsiteY31-10894" fmla="*/ 155289 h 5881053"/>
                <a:gd name="connsiteX32-10895" fmla="*/ 3573577 w 7575830"/>
                <a:gd name="connsiteY32-10896" fmla="*/ 0 h 5881053"/>
                <a:gd name="connsiteX33-10897" fmla="*/ 2930548 w 7575830"/>
                <a:gd name="connsiteY33-10898" fmla="*/ 256392 h 5881053"/>
                <a:gd name="connsiteX34-10899" fmla="*/ 2974479 w 7575830"/>
                <a:gd name="connsiteY34-10900" fmla="*/ 366316 h 5881053"/>
                <a:gd name="connsiteX35-10901" fmla="*/ 2439942 w 7575830"/>
                <a:gd name="connsiteY35-10902" fmla="*/ 331417 h 5881053"/>
                <a:gd name="connsiteX36-10903" fmla="*/ 2318519 w 7575830"/>
                <a:gd name="connsiteY36-10904" fmla="*/ 841425 h 5881053"/>
                <a:gd name="connsiteX37-10905" fmla="*/ 2227997 w 7575830"/>
                <a:gd name="connsiteY37-10906" fmla="*/ 1468341 h 5881053"/>
                <a:gd name="connsiteX38-10907" fmla="*/ 1574810 w 7575830"/>
                <a:gd name="connsiteY38-10908" fmla="*/ 1153038 h 5881053"/>
                <a:gd name="connsiteX39-10909" fmla="*/ 1271313 w 7575830"/>
                <a:gd name="connsiteY39-10910" fmla="*/ 1561024 h 5881053"/>
                <a:gd name="connsiteX40-10911" fmla="*/ 641009 w 7575830"/>
                <a:gd name="connsiteY40-10912" fmla="*/ 1593457 h 5881053"/>
                <a:gd name="connsiteX0-10913" fmla="*/ 641009 w 7575830"/>
                <a:gd name="connsiteY0-10914" fmla="*/ 1593457 h 5881053"/>
                <a:gd name="connsiteX1-10915" fmla="*/ 334124 w 7575830"/>
                <a:gd name="connsiteY1-10916" fmla="*/ 1912358 h 5881053"/>
                <a:gd name="connsiteX2-10917" fmla="*/ 16561 w 7575830"/>
                <a:gd name="connsiteY2-10918" fmla="*/ 2580219 h 5881053"/>
                <a:gd name="connsiteX3-10919" fmla="*/ 159949 w 7575830"/>
                <a:gd name="connsiteY3-10920" fmla="*/ 2804275 h 5881053"/>
                <a:gd name="connsiteX4-10921" fmla="*/ 0 w 7575830"/>
                <a:gd name="connsiteY4-10922" fmla="*/ 3156268 h 5881053"/>
                <a:gd name="connsiteX5-10923" fmla="*/ 252422 w 7575830"/>
                <a:gd name="connsiteY5-10924" fmla="*/ 3746592 h 5881053"/>
                <a:gd name="connsiteX6-10925" fmla="*/ 900997 w 7575830"/>
                <a:gd name="connsiteY6-10926" fmla="*/ 4607111 h 5881053"/>
                <a:gd name="connsiteX7-10927" fmla="*/ 1639788 w 7575830"/>
                <a:gd name="connsiteY7-10928" fmla="*/ 4454999 h 5881053"/>
                <a:gd name="connsiteX8-10929" fmla="*/ 2487470 w 7575830"/>
                <a:gd name="connsiteY8-10930" fmla="*/ 4407891 h 5881053"/>
                <a:gd name="connsiteX9-10931" fmla="*/ 2156973 w 7575830"/>
                <a:gd name="connsiteY9-10932" fmla="*/ 5001438 h 5881053"/>
                <a:gd name="connsiteX10-10933" fmla="*/ 3867029 w 7575830"/>
                <a:gd name="connsiteY10-10934" fmla="*/ 5881053 h 5881053"/>
                <a:gd name="connsiteX11-10935" fmla="*/ 3996355 w 7575830"/>
                <a:gd name="connsiteY11-10936" fmla="*/ 5315423 h 5881053"/>
                <a:gd name="connsiteX12-10937" fmla="*/ 5163148 w 7575830"/>
                <a:gd name="connsiteY12-10938" fmla="*/ 4984409 h 5881053"/>
                <a:gd name="connsiteX13-10939" fmla="*/ 5385345 w 7575830"/>
                <a:gd name="connsiteY13-10940" fmla="*/ 5071544 h 5881053"/>
                <a:gd name="connsiteX14-10941" fmla="*/ 6476597 w 7575830"/>
                <a:gd name="connsiteY14-10942" fmla="*/ 5234947 h 5881053"/>
                <a:gd name="connsiteX15-10943" fmla="*/ 7239920 w 7575830"/>
                <a:gd name="connsiteY15-10944" fmla="*/ 4651444 h 5881053"/>
                <a:gd name="connsiteX16-10945" fmla="*/ 6740568 w 7575830"/>
                <a:gd name="connsiteY16-10946" fmla="*/ 4359540 h 5881053"/>
                <a:gd name="connsiteX17-10947" fmla="*/ 6926547 w 7575830"/>
                <a:gd name="connsiteY17-10948" fmla="*/ 4204557 h 5881053"/>
                <a:gd name="connsiteX18-10949" fmla="*/ 7112527 w 7575830"/>
                <a:gd name="connsiteY18-10950" fmla="*/ 4421533 h 5881053"/>
                <a:gd name="connsiteX19-10951" fmla="*/ 7178616 w 7575830"/>
                <a:gd name="connsiteY19-10952" fmla="*/ 4092798 h 5881053"/>
                <a:gd name="connsiteX20-10953" fmla="*/ 7149876 w 7575830"/>
                <a:gd name="connsiteY20-10954" fmla="*/ 3555083 h 5881053"/>
                <a:gd name="connsiteX21-10955" fmla="*/ 7575830 w 7575830"/>
                <a:gd name="connsiteY21-10956" fmla="*/ 3259179 h 5881053"/>
                <a:gd name="connsiteX22-10957" fmla="*/ 7420232 w 7575830"/>
                <a:gd name="connsiteY22-10958" fmla="*/ 2770926 h 5881053"/>
                <a:gd name="connsiteX23-10959" fmla="*/ 7479360 w 7575830"/>
                <a:gd name="connsiteY23-10960" fmla="*/ 2331634 h 5881053"/>
                <a:gd name="connsiteX24-10961" fmla="*/ 7351986 w 7575830"/>
                <a:gd name="connsiteY24-10962" fmla="*/ 1038693 h 5881053"/>
                <a:gd name="connsiteX25-10963" fmla="*/ 6847525 w 7575830"/>
                <a:gd name="connsiteY25-10964" fmla="*/ 923738 h 5881053"/>
                <a:gd name="connsiteX26-10965" fmla="*/ 6461502 w 7575830"/>
                <a:gd name="connsiteY26-10966" fmla="*/ 796365 h 5881053"/>
                <a:gd name="connsiteX27-10967" fmla="*/ 5584144 w 7575830"/>
                <a:gd name="connsiteY27-10968" fmla="*/ 783335 h 5881053"/>
                <a:gd name="connsiteX28-10969" fmla="*/ 4999726 w 7575830"/>
                <a:gd name="connsiteY28-10970" fmla="*/ 693120 h 5881053"/>
                <a:gd name="connsiteX29-10971" fmla="*/ 4653635 w 7575830"/>
                <a:gd name="connsiteY29-10972" fmla="*/ 200044 h 5881053"/>
                <a:gd name="connsiteX30-10973" fmla="*/ 3972322 w 7575830"/>
                <a:gd name="connsiteY30-10974" fmla="*/ 155289 h 5881053"/>
                <a:gd name="connsiteX31-10975" fmla="*/ 3573577 w 7575830"/>
                <a:gd name="connsiteY31-10976" fmla="*/ 0 h 5881053"/>
                <a:gd name="connsiteX32-10977" fmla="*/ 2930548 w 7575830"/>
                <a:gd name="connsiteY32-10978" fmla="*/ 256392 h 5881053"/>
                <a:gd name="connsiteX33-10979" fmla="*/ 2974479 w 7575830"/>
                <a:gd name="connsiteY33-10980" fmla="*/ 366316 h 5881053"/>
                <a:gd name="connsiteX34-10981" fmla="*/ 2439942 w 7575830"/>
                <a:gd name="connsiteY34-10982" fmla="*/ 331417 h 5881053"/>
                <a:gd name="connsiteX35-10983" fmla="*/ 2318519 w 7575830"/>
                <a:gd name="connsiteY35-10984" fmla="*/ 841425 h 5881053"/>
                <a:gd name="connsiteX36-10985" fmla="*/ 2227997 w 7575830"/>
                <a:gd name="connsiteY36-10986" fmla="*/ 1468341 h 5881053"/>
                <a:gd name="connsiteX37-10987" fmla="*/ 1574810 w 7575830"/>
                <a:gd name="connsiteY37-10988" fmla="*/ 1153038 h 5881053"/>
                <a:gd name="connsiteX38-10989" fmla="*/ 1271313 w 7575830"/>
                <a:gd name="connsiteY38-10990" fmla="*/ 1561024 h 5881053"/>
                <a:gd name="connsiteX39-10991" fmla="*/ 641009 w 7575830"/>
                <a:gd name="connsiteY39-10992" fmla="*/ 1593457 h 5881053"/>
                <a:gd name="connsiteX0-10993" fmla="*/ 641009 w 7575830"/>
                <a:gd name="connsiteY0-10994" fmla="*/ 1593457 h 5881053"/>
                <a:gd name="connsiteX1-10995" fmla="*/ 334124 w 7575830"/>
                <a:gd name="connsiteY1-10996" fmla="*/ 1912358 h 5881053"/>
                <a:gd name="connsiteX2-10997" fmla="*/ 16561 w 7575830"/>
                <a:gd name="connsiteY2-10998" fmla="*/ 2580219 h 5881053"/>
                <a:gd name="connsiteX3-10999" fmla="*/ 159949 w 7575830"/>
                <a:gd name="connsiteY3-11000" fmla="*/ 2804275 h 5881053"/>
                <a:gd name="connsiteX4-11001" fmla="*/ 0 w 7575830"/>
                <a:gd name="connsiteY4-11002" fmla="*/ 3156268 h 5881053"/>
                <a:gd name="connsiteX5-11003" fmla="*/ 252422 w 7575830"/>
                <a:gd name="connsiteY5-11004" fmla="*/ 3746592 h 5881053"/>
                <a:gd name="connsiteX6-11005" fmla="*/ 900997 w 7575830"/>
                <a:gd name="connsiteY6-11006" fmla="*/ 4607111 h 5881053"/>
                <a:gd name="connsiteX7-11007" fmla="*/ 1639788 w 7575830"/>
                <a:gd name="connsiteY7-11008" fmla="*/ 4454999 h 5881053"/>
                <a:gd name="connsiteX8-11009" fmla="*/ 2487470 w 7575830"/>
                <a:gd name="connsiteY8-11010" fmla="*/ 4407891 h 5881053"/>
                <a:gd name="connsiteX9-11011" fmla="*/ 2156973 w 7575830"/>
                <a:gd name="connsiteY9-11012" fmla="*/ 5001438 h 5881053"/>
                <a:gd name="connsiteX10-11013" fmla="*/ 3867029 w 7575830"/>
                <a:gd name="connsiteY10-11014" fmla="*/ 5881053 h 5881053"/>
                <a:gd name="connsiteX11-11015" fmla="*/ 3996355 w 7575830"/>
                <a:gd name="connsiteY11-11016" fmla="*/ 5315423 h 5881053"/>
                <a:gd name="connsiteX12-11017" fmla="*/ 5163148 w 7575830"/>
                <a:gd name="connsiteY12-11018" fmla="*/ 4984409 h 5881053"/>
                <a:gd name="connsiteX13-11019" fmla="*/ 5385345 w 7575830"/>
                <a:gd name="connsiteY13-11020" fmla="*/ 5071544 h 5881053"/>
                <a:gd name="connsiteX14-11021" fmla="*/ 6476597 w 7575830"/>
                <a:gd name="connsiteY14-11022" fmla="*/ 5234947 h 5881053"/>
                <a:gd name="connsiteX15-11023" fmla="*/ 7239920 w 7575830"/>
                <a:gd name="connsiteY15-11024" fmla="*/ 4651444 h 5881053"/>
                <a:gd name="connsiteX16-11025" fmla="*/ 6740568 w 7575830"/>
                <a:gd name="connsiteY16-11026" fmla="*/ 4359540 h 5881053"/>
                <a:gd name="connsiteX17-11027" fmla="*/ 6926547 w 7575830"/>
                <a:gd name="connsiteY17-11028" fmla="*/ 4204557 h 5881053"/>
                <a:gd name="connsiteX18-11029" fmla="*/ 7471762 w 7575830"/>
                <a:gd name="connsiteY18-11030" fmla="*/ 4335317 h 5881053"/>
                <a:gd name="connsiteX19-11031" fmla="*/ 7178616 w 7575830"/>
                <a:gd name="connsiteY19-11032" fmla="*/ 4092798 h 5881053"/>
                <a:gd name="connsiteX20-11033" fmla="*/ 7149876 w 7575830"/>
                <a:gd name="connsiteY20-11034" fmla="*/ 3555083 h 5881053"/>
                <a:gd name="connsiteX21-11035" fmla="*/ 7575830 w 7575830"/>
                <a:gd name="connsiteY21-11036" fmla="*/ 3259179 h 5881053"/>
                <a:gd name="connsiteX22-11037" fmla="*/ 7420232 w 7575830"/>
                <a:gd name="connsiteY22-11038" fmla="*/ 2770926 h 5881053"/>
                <a:gd name="connsiteX23-11039" fmla="*/ 7479360 w 7575830"/>
                <a:gd name="connsiteY23-11040" fmla="*/ 2331634 h 5881053"/>
                <a:gd name="connsiteX24-11041" fmla="*/ 7351986 w 7575830"/>
                <a:gd name="connsiteY24-11042" fmla="*/ 1038693 h 5881053"/>
                <a:gd name="connsiteX25-11043" fmla="*/ 6847525 w 7575830"/>
                <a:gd name="connsiteY25-11044" fmla="*/ 923738 h 5881053"/>
                <a:gd name="connsiteX26-11045" fmla="*/ 6461502 w 7575830"/>
                <a:gd name="connsiteY26-11046" fmla="*/ 796365 h 5881053"/>
                <a:gd name="connsiteX27-11047" fmla="*/ 5584144 w 7575830"/>
                <a:gd name="connsiteY27-11048" fmla="*/ 783335 h 5881053"/>
                <a:gd name="connsiteX28-11049" fmla="*/ 4999726 w 7575830"/>
                <a:gd name="connsiteY28-11050" fmla="*/ 693120 h 5881053"/>
                <a:gd name="connsiteX29-11051" fmla="*/ 4653635 w 7575830"/>
                <a:gd name="connsiteY29-11052" fmla="*/ 200044 h 5881053"/>
                <a:gd name="connsiteX30-11053" fmla="*/ 3972322 w 7575830"/>
                <a:gd name="connsiteY30-11054" fmla="*/ 155289 h 5881053"/>
                <a:gd name="connsiteX31-11055" fmla="*/ 3573577 w 7575830"/>
                <a:gd name="connsiteY31-11056" fmla="*/ 0 h 5881053"/>
                <a:gd name="connsiteX32-11057" fmla="*/ 2930548 w 7575830"/>
                <a:gd name="connsiteY32-11058" fmla="*/ 256392 h 5881053"/>
                <a:gd name="connsiteX33-11059" fmla="*/ 2974479 w 7575830"/>
                <a:gd name="connsiteY33-11060" fmla="*/ 366316 h 5881053"/>
                <a:gd name="connsiteX34-11061" fmla="*/ 2439942 w 7575830"/>
                <a:gd name="connsiteY34-11062" fmla="*/ 331417 h 5881053"/>
                <a:gd name="connsiteX35-11063" fmla="*/ 2318519 w 7575830"/>
                <a:gd name="connsiteY35-11064" fmla="*/ 841425 h 5881053"/>
                <a:gd name="connsiteX36-11065" fmla="*/ 2227997 w 7575830"/>
                <a:gd name="connsiteY36-11066" fmla="*/ 1468341 h 5881053"/>
                <a:gd name="connsiteX37-11067" fmla="*/ 1574810 w 7575830"/>
                <a:gd name="connsiteY37-11068" fmla="*/ 1153038 h 5881053"/>
                <a:gd name="connsiteX38-11069" fmla="*/ 1271313 w 7575830"/>
                <a:gd name="connsiteY38-11070" fmla="*/ 1561024 h 5881053"/>
                <a:gd name="connsiteX39-11071" fmla="*/ 641009 w 7575830"/>
                <a:gd name="connsiteY39-11072" fmla="*/ 1593457 h 5881053"/>
                <a:gd name="connsiteX0-11073" fmla="*/ 641009 w 7575830"/>
                <a:gd name="connsiteY0-11074" fmla="*/ 1593457 h 5881053"/>
                <a:gd name="connsiteX1-11075" fmla="*/ 334124 w 7575830"/>
                <a:gd name="connsiteY1-11076" fmla="*/ 1912358 h 5881053"/>
                <a:gd name="connsiteX2-11077" fmla="*/ 16561 w 7575830"/>
                <a:gd name="connsiteY2-11078" fmla="*/ 2580219 h 5881053"/>
                <a:gd name="connsiteX3-11079" fmla="*/ 159949 w 7575830"/>
                <a:gd name="connsiteY3-11080" fmla="*/ 2804275 h 5881053"/>
                <a:gd name="connsiteX4-11081" fmla="*/ 0 w 7575830"/>
                <a:gd name="connsiteY4-11082" fmla="*/ 3156268 h 5881053"/>
                <a:gd name="connsiteX5-11083" fmla="*/ 252422 w 7575830"/>
                <a:gd name="connsiteY5-11084" fmla="*/ 3746592 h 5881053"/>
                <a:gd name="connsiteX6-11085" fmla="*/ 900997 w 7575830"/>
                <a:gd name="connsiteY6-11086" fmla="*/ 4607111 h 5881053"/>
                <a:gd name="connsiteX7-11087" fmla="*/ 1639788 w 7575830"/>
                <a:gd name="connsiteY7-11088" fmla="*/ 4454999 h 5881053"/>
                <a:gd name="connsiteX8-11089" fmla="*/ 2487470 w 7575830"/>
                <a:gd name="connsiteY8-11090" fmla="*/ 4407891 h 5881053"/>
                <a:gd name="connsiteX9-11091" fmla="*/ 2156973 w 7575830"/>
                <a:gd name="connsiteY9-11092" fmla="*/ 5001438 h 5881053"/>
                <a:gd name="connsiteX10-11093" fmla="*/ 3867029 w 7575830"/>
                <a:gd name="connsiteY10-11094" fmla="*/ 5881053 h 5881053"/>
                <a:gd name="connsiteX11-11095" fmla="*/ 3996355 w 7575830"/>
                <a:gd name="connsiteY11-11096" fmla="*/ 5315423 h 5881053"/>
                <a:gd name="connsiteX12-11097" fmla="*/ 5163148 w 7575830"/>
                <a:gd name="connsiteY12-11098" fmla="*/ 4984409 h 5881053"/>
                <a:gd name="connsiteX13-11099" fmla="*/ 5385345 w 7575830"/>
                <a:gd name="connsiteY13-11100" fmla="*/ 5071544 h 5881053"/>
                <a:gd name="connsiteX14-11101" fmla="*/ 6476597 w 7575830"/>
                <a:gd name="connsiteY14-11102" fmla="*/ 5234947 h 5881053"/>
                <a:gd name="connsiteX15-11103" fmla="*/ 7239920 w 7575830"/>
                <a:gd name="connsiteY15-11104" fmla="*/ 4651444 h 5881053"/>
                <a:gd name="connsiteX16-11105" fmla="*/ 6926547 w 7575830"/>
                <a:gd name="connsiteY16-11106" fmla="*/ 4204557 h 5881053"/>
                <a:gd name="connsiteX17-11107" fmla="*/ 7471762 w 7575830"/>
                <a:gd name="connsiteY17-11108" fmla="*/ 4335317 h 5881053"/>
                <a:gd name="connsiteX18-11109" fmla="*/ 7178616 w 7575830"/>
                <a:gd name="connsiteY18-11110" fmla="*/ 4092798 h 5881053"/>
                <a:gd name="connsiteX19-11111" fmla="*/ 7149876 w 7575830"/>
                <a:gd name="connsiteY19-11112" fmla="*/ 3555083 h 5881053"/>
                <a:gd name="connsiteX20-11113" fmla="*/ 7575830 w 7575830"/>
                <a:gd name="connsiteY20-11114" fmla="*/ 3259179 h 5881053"/>
                <a:gd name="connsiteX21-11115" fmla="*/ 7420232 w 7575830"/>
                <a:gd name="connsiteY21-11116" fmla="*/ 2770926 h 5881053"/>
                <a:gd name="connsiteX22-11117" fmla="*/ 7479360 w 7575830"/>
                <a:gd name="connsiteY22-11118" fmla="*/ 2331634 h 5881053"/>
                <a:gd name="connsiteX23-11119" fmla="*/ 7351986 w 7575830"/>
                <a:gd name="connsiteY23-11120" fmla="*/ 1038693 h 5881053"/>
                <a:gd name="connsiteX24-11121" fmla="*/ 6847525 w 7575830"/>
                <a:gd name="connsiteY24-11122" fmla="*/ 923738 h 5881053"/>
                <a:gd name="connsiteX25-11123" fmla="*/ 6461502 w 7575830"/>
                <a:gd name="connsiteY25-11124" fmla="*/ 796365 h 5881053"/>
                <a:gd name="connsiteX26-11125" fmla="*/ 5584144 w 7575830"/>
                <a:gd name="connsiteY26-11126" fmla="*/ 783335 h 5881053"/>
                <a:gd name="connsiteX27-11127" fmla="*/ 4999726 w 7575830"/>
                <a:gd name="connsiteY27-11128" fmla="*/ 693120 h 5881053"/>
                <a:gd name="connsiteX28-11129" fmla="*/ 4653635 w 7575830"/>
                <a:gd name="connsiteY28-11130" fmla="*/ 200044 h 5881053"/>
                <a:gd name="connsiteX29-11131" fmla="*/ 3972322 w 7575830"/>
                <a:gd name="connsiteY29-11132" fmla="*/ 155289 h 5881053"/>
                <a:gd name="connsiteX30-11133" fmla="*/ 3573577 w 7575830"/>
                <a:gd name="connsiteY30-11134" fmla="*/ 0 h 5881053"/>
                <a:gd name="connsiteX31-11135" fmla="*/ 2930548 w 7575830"/>
                <a:gd name="connsiteY31-11136" fmla="*/ 256392 h 5881053"/>
                <a:gd name="connsiteX32-11137" fmla="*/ 2974479 w 7575830"/>
                <a:gd name="connsiteY32-11138" fmla="*/ 366316 h 5881053"/>
                <a:gd name="connsiteX33-11139" fmla="*/ 2439942 w 7575830"/>
                <a:gd name="connsiteY33-11140" fmla="*/ 331417 h 5881053"/>
                <a:gd name="connsiteX34-11141" fmla="*/ 2318519 w 7575830"/>
                <a:gd name="connsiteY34-11142" fmla="*/ 841425 h 5881053"/>
                <a:gd name="connsiteX35-11143" fmla="*/ 2227997 w 7575830"/>
                <a:gd name="connsiteY35-11144" fmla="*/ 1468341 h 5881053"/>
                <a:gd name="connsiteX36-11145" fmla="*/ 1574810 w 7575830"/>
                <a:gd name="connsiteY36-11146" fmla="*/ 1153038 h 5881053"/>
                <a:gd name="connsiteX37-11147" fmla="*/ 1271313 w 7575830"/>
                <a:gd name="connsiteY37-11148" fmla="*/ 1561024 h 5881053"/>
                <a:gd name="connsiteX38-11149" fmla="*/ 641009 w 7575830"/>
                <a:gd name="connsiteY38-11150" fmla="*/ 1593457 h 58810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Lst>
              <a:rect l="l" t="t" r="r" b="b"/>
              <a:pathLst>
                <a:path w="7575830" h="5881053">
                  <a:moveTo>
                    <a:pt x="641009" y="1593457"/>
                  </a:moveTo>
                  <a:lnTo>
                    <a:pt x="334124" y="1912358"/>
                  </a:lnTo>
                  <a:lnTo>
                    <a:pt x="16561" y="2580219"/>
                  </a:lnTo>
                  <a:lnTo>
                    <a:pt x="159949" y="2804275"/>
                  </a:lnTo>
                  <a:lnTo>
                    <a:pt x="0" y="3156268"/>
                  </a:lnTo>
                  <a:lnTo>
                    <a:pt x="252422" y="3746592"/>
                  </a:lnTo>
                  <a:lnTo>
                    <a:pt x="900997" y="4607111"/>
                  </a:lnTo>
                  <a:lnTo>
                    <a:pt x="1639788" y="4454999"/>
                  </a:lnTo>
                  <a:lnTo>
                    <a:pt x="2487470" y="4407891"/>
                  </a:lnTo>
                  <a:lnTo>
                    <a:pt x="2156973" y="5001438"/>
                  </a:lnTo>
                  <a:lnTo>
                    <a:pt x="3867029" y="5881053"/>
                  </a:lnTo>
                  <a:lnTo>
                    <a:pt x="3996355" y="5315423"/>
                  </a:lnTo>
                  <a:cubicBezTo>
                    <a:pt x="4744523" y="5449366"/>
                    <a:pt x="4774217" y="5094747"/>
                    <a:pt x="5163148" y="4984409"/>
                  </a:cubicBezTo>
                  <a:lnTo>
                    <a:pt x="5385345" y="5071544"/>
                  </a:lnTo>
                  <a:lnTo>
                    <a:pt x="6476597" y="5234947"/>
                  </a:lnTo>
                  <a:lnTo>
                    <a:pt x="7239920" y="4651444"/>
                  </a:lnTo>
                  <a:lnTo>
                    <a:pt x="6926547" y="4204557"/>
                  </a:lnTo>
                  <a:lnTo>
                    <a:pt x="7471762" y="4335317"/>
                  </a:lnTo>
                  <a:lnTo>
                    <a:pt x="7178616" y="4092798"/>
                  </a:lnTo>
                  <a:lnTo>
                    <a:pt x="7149876" y="3555083"/>
                  </a:lnTo>
                  <a:lnTo>
                    <a:pt x="7575830" y="3259179"/>
                  </a:lnTo>
                  <a:lnTo>
                    <a:pt x="7420232" y="2770926"/>
                  </a:lnTo>
                  <a:lnTo>
                    <a:pt x="7479360" y="2331634"/>
                  </a:lnTo>
                  <a:lnTo>
                    <a:pt x="7351986" y="1038693"/>
                  </a:lnTo>
                  <a:cubicBezTo>
                    <a:pt x="7351476" y="952477"/>
                    <a:pt x="6848035" y="1009954"/>
                    <a:pt x="6847525" y="923738"/>
                  </a:cubicBezTo>
                  <a:lnTo>
                    <a:pt x="6461502" y="796365"/>
                  </a:lnTo>
                  <a:lnTo>
                    <a:pt x="5584144" y="783335"/>
                  </a:lnTo>
                  <a:lnTo>
                    <a:pt x="4999726" y="693120"/>
                  </a:lnTo>
                  <a:lnTo>
                    <a:pt x="4653635" y="200044"/>
                  </a:lnTo>
                  <a:lnTo>
                    <a:pt x="3972322" y="155289"/>
                  </a:lnTo>
                  <a:lnTo>
                    <a:pt x="3573577" y="0"/>
                  </a:lnTo>
                  <a:lnTo>
                    <a:pt x="2930548" y="256392"/>
                  </a:lnTo>
                  <a:lnTo>
                    <a:pt x="2974479" y="366316"/>
                  </a:lnTo>
                  <a:lnTo>
                    <a:pt x="2439942" y="331417"/>
                  </a:lnTo>
                  <a:lnTo>
                    <a:pt x="2318519" y="841425"/>
                  </a:lnTo>
                  <a:cubicBezTo>
                    <a:pt x="2317084" y="1050397"/>
                    <a:pt x="2373127" y="1259369"/>
                    <a:pt x="2227997" y="1468341"/>
                  </a:cubicBezTo>
                  <a:cubicBezTo>
                    <a:pt x="1852205" y="1368029"/>
                    <a:pt x="1907494" y="1382675"/>
                    <a:pt x="1574810" y="1153038"/>
                  </a:cubicBezTo>
                  <a:lnTo>
                    <a:pt x="1271313" y="1561024"/>
                  </a:lnTo>
                  <a:lnTo>
                    <a:pt x="641009" y="1593457"/>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endParaRPr lang="zh-CN" altLang="en-US">
                <a:solidFill>
                  <a:srgbClr val="FFC000"/>
                </a:solidFill>
              </a:endParaRPr>
            </a:p>
          </p:txBody>
        </p:sp>
        <p:sp>
          <p:nvSpPr>
            <p:cNvPr id="4" name="任意多边形 3"/>
            <p:cNvSpPr/>
            <p:nvPr/>
          </p:nvSpPr>
          <p:spPr>
            <a:xfrm>
              <a:off x="3456487" y="503883"/>
              <a:ext cx="7178714" cy="5631019"/>
            </a:xfrm>
            <a:custGeom>
              <a:avLst/>
              <a:gdLst>
                <a:gd name="connsiteX0" fmla="*/ 1348352 w 9345478"/>
                <a:gd name="connsiteY0" fmla="*/ 1193370 h 4974956"/>
                <a:gd name="connsiteX1" fmla="*/ 883403 w 9345478"/>
                <a:gd name="connsiteY1" fmla="*/ 836909 h 4974956"/>
                <a:gd name="connsiteX2" fmla="*/ 340962 w 9345478"/>
                <a:gd name="connsiteY2" fmla="*/ 1038387 h 4974956"/>
                <a:gd name="connsiteX3" fmla="*/ 0 w 9345478"/>
                <a:gd name="connsiteY3" fmla="*/ 1410346 h 4974956"/>
                <a:gd name="connsiteX4" fmla="*/ 340962 w 9345478"/>
                <a:gd name="connsiteY4" fmla="*/ 1704814 h 4974956"/>
                <a:gd name="connsiteX5" fmla="*/ 635430 w 9345478"/>
                <a:gd name="connsiteY5" fmla="*/ 1565329 h 4974956"/>
                <a:gd name="connsiteX6" fmla="*/ 666427 w 9345478"/>
                <a:gd name="connsiteY6" fmla="*/ 1720312 h 4974956"/>
                <a:gd name="connsiteX7" fmla="*/ 464949 w 9345478"/>
                <a:gd name="connsiteY7" fmla="*/ 2231756 h 4974956"/>
                <a:gd name="connsiteX8" fmla="*/ 15498 w 9345478"/>
                <a:gd name="connsiteY8" fmla="*/ 2619214 h 4974956"/>
                <a:gd name="connsiteX9" fmla="*/ 15498 w 9345478"/>
                <a:gd name="connsiteY9" fmla="*/ 3022170 h 4974956"/>
                <a:gd name="connsiteX10" fmla="*/ 1069383 w 9345478"/>
                <a:gd name="connsiteY10" fmla="*/ 3022170 h 4974956"/>
                <a:gd name="connsiteX11" fmla="*/ 1441342 w 9345478"/>
                <a:gd name="connsiteY11" fmla="*/ 3254644 h 4974956"/>
                <a:gd name="connsiteX12" fmla="*/ 1441342 w 9345478"/>
                <a:gd name="connsiteY12" fmla="*/ 3378631 h 4974956"/>
                <a:gd name="connsiteX13" fmla="*/ 945396 w 9345478"/>
                <a:gd name="connsiteY13" fmla="*/ 3332136 h 4974956"/>
                <a:gd name="connsiteX14" fmla="*/ 774915 w 9345478"/>
                <a:gd name="connsiteY14" fmla="*/ 3704095 h 4974956"/>
                <a:gd name="connsiteX15" fmla="*/ 1053884 w 9345478"/>
                <a:gd name="connsiteY15" fmla="*/ 3983065 h 4974956"/>
                <a:gd name="connsiteX16" fmla="*/ 1875295 w 9345478"/>
                <a:gd name="connsiteY16" fmla="*/ 3890075 h 4974956"/>
                <a:gd name="connsiteX17" fmla="*/ 2433234 w 9345478"/>
                <a:gd name="connsiteY17" fmla="*/ 3533614 h 4974956"/>
                <a:gd name="connsiteX18" fmla="*/ 2433234 w 9345478"/>
                <a:gd name="connsiteY18" fmla="*/ 4974956 h 4974956"/>
                <a:gd name="connsiteX19" fmla="*/ 3223647 w 9345478"/>
                <a:gd name="connsiteY19" fmla="*/ 4819973 h 4974956"/>
                <a:gd name="connsiteX20" fmla="*/ 3223647 w 9345478"/>
                <a:gd name="connsiteY20" fmla="*/ 3564610 h 4974956"/>
                <a:gd name="connsiteX21" fmla="*/ 3657600 w 9345478"/>
                <a:gd name="connsiteY21" fmla="*/ 3952068 h 4974956"/>
                <a:gd name="connsiteX22" fmla="*/ 4060556 w 9345478"/>
                <a:gd name="connsiteY22" fmla="*/ 3502617 h 4974956"/>
                <a:gd name="connsiteX23" fmla="*/ 4215539 w 9345478"/>
                <a:gd name="connsiteY23" fmla="*/ 3704095 h 4974956"/>
                <a:gd name="connsiteX24" fmla="*/ 4850969 w 9345478"/>
                <a:gd name="connsiteY24" fmla="*/ 3564610 h 4974956"/>
                <a:gd name="connsiteX25" fmla="*/ 4990454 w 9345478"/>
                <a:gd name="connsiteY25" fmla="*/ 3704095 h 4974956"/>
                <a:gd name="connsiteX26" fmla="*/ 4788976 w 9345478"/>
                <a:gd name="connsiteY26" fmla="*/ 4339526 h 4974956"/>
                <a:gd name="connsiteX27" fmla="*/ 5129939 w 9345478"/>
                <a:gd name="connsiteY27" fmla="*/ 4556502 h 4974956"/>
                <a:gd name="connsiteX28" fmla="*/ 5315918 w 9345478"/>
                <a:gd name="connsiteY28" fmla="*/ 4432516 h 4974956"/>
                <a:gd name="connsiteX29" fmla="*/ 5734373 w 9345478"/>
                <a:gd name="connsiteY29" fmla="*/ 4510007 h 4974956"/>
                <a:gd name="connsiteX30" fmla="*/ 6168325 w 9345478"/>
                <a:gd name="connsiteY30" fmla="*/ 4370522 h 4974956"/>
                <a:gd name="connsiteX31" fmla="*/ 6524786 w 9345478"/>
                <a:gd name="connsiteY31" fmla="*/ 4479010 h 4974956"/>
                <a:gd name="connsiteX32" fmla="*/ 7067227 w 9345478"/>
                <a:gd name="connsiteY32" fmla="*/ 4401519 h 4974956"/>
                <a:gd name="connsiteX33" fmla="*/ 7361695 w 9345478"/>
                <a:gd name="connsiteY33" fmla="*/ 4448014 h 4974956"/>
                <a:gd name="connsiteX34" fmla="*/ 7547674 w 9345478"/>
                <a:gd name="connsiteY34" fmla="*/ 4293031 h 4974956"/>
                <a:gd name="connsiteX35" fmla="*/ 7733654 w 9345478"/>
                <a:gd name="connsiteY35" fmla="*/ 4510007 h 4974956"/>
                <a:gd name="connsiteX36" fmla="*/ 8384583 w 9345478"/>
                <a:gd name="connsiteY36" fmla="*/ 4494509 h 4974956"/>
                <a:gd name="connsiteX37" fmla="*/ 8462074 w 9345478"/>
                <a:gd name="connsiteY37" fmla="*/ 4386021 h 4974956"/>
                <a:gd name="connsiteX38" fmla="*/ 8725545 w 9345478"/>
                <a:gd name="connsiteY38" fmla="*/ 4401519 h 4974956"/>
                <a:gd name="connsiteX39" fmla="*/ 8896027 w 9345478"/>
                <a:gd name="connsiteY39" fmla="*/ 4401519 h 4974956"/>
                <a:gd name="connsiteX40" fmla="*/ 9345478 w 9345478"/>
                <a:gd name="connsiteY40" fmla="*/ 4029560 h 4974956"/>
                <a:gd name="connsiteX41" fmla="*/ 8927023 w 9345478"/>
                <a:gd name="connsiteY41" fmla="*/ 3502617 h 4974956"/>
                <a:gd name="connsiteX42" fmla="*/ 9345478 w 9345478"/>
                <a:gd name="connsiteY42" fmla="*/ 3192651 h 4974956"/>
                <a:gd name="connsiteX43" fmla="*/ 9035512 w 9345478"/>
                <a:gd name="connsiteY43" fmla="*/ 2758699 h 4974956"/>
                <a:gd name="connsiteX44" fmla="*/ 9035512 w 9345478"/>
                <a:gd name="connsiteY44" fmla="*/ 1689316 h 4974956"/>
                <a:gd name="connsiteX45" fmla="*/ 8570562 w 9345478"/>
                <a:gd name="connsiteY45" fmla="*/ 1177871 h 4974956"/>
                <a:gd name="connsiteX46" fmla="*/ 8012623 w 9345478"/>
                <a:gd name="connsiteY46" fmla="*/ 1379349 h 4974956"/>
                <a:gd name="connsiteX47" fmla="*/ 7640664 w 9345478"/>
                <a:gd name="connsiteY47" fmla="*/ 1069383 h 4974956"/>
                <a:gd name="connsiteX48" fmla="*/ 7470183 w 9345478"/>
                <a:gd name="connsiteY48" fmla="*/ 1270861 h 4974956"/>
                <a:gd name="connsiteX49" fmla="*/ 6462793 w 9345478"/>
                <a:gd name="connsiteY49" fmla="*/ 1270861 h 4974956"/>
                <a:gd name="connsiteX50" fmla="*/ 6292312 w 9345478"/>
                <a:gd name="connsiteY50" fmla="*/ 1100380 h 4974956"/>
                <a:gd name="connsiteX51" fmla="*/ 6292312 w 9345478"/>
                <a:gd name="connsiteY51" fmla="*/ 573438 h 4974956"/>
                <a:gd name="connsiteX52" fmla="*/ 5951349 w 9345478"/>
                <a:gd name="connsiteY52" fmla="*/ 77492 h 4974956"/>
                <a:gd name="connsiteX53" fmla="*/ 5145437 w 9345478"/>
                <a:gd name="connsiteY53" fmla="*/ 15499 h 4974956"/>
                <a:gd name="connsiteX54" fmla="*/ 4866467 w 9345478"/>
                <a:gd name="connsiteY54" fmla="*/ 387458 h 4974956"/>
                <a:gd name="connsiteX55" fmla="*/ 4324027 w 9345478"/>
                <a:gd name="connsiteY55" fmla="*/ 30997 h 4974956"/>
                <a:gd name="connsiteX56" fmla="*/ 3781586 w 9345478"/>
                <a:gd name="connsiteY56" fmla="*/ 0 h 4974956"/>
                <a:gd name="connsiteX57" fmla="*/ 3595606 w 9345478"/>
                <a:gd name="connsiteY57" fmla="*/ 325465 h 4974956"/>
                <a:gd name="connsiteX58" fmla="*/ 3161654 w 9345478"/>
                <a:gd name="connsiteY58" fmla="*/ 635431 h 4974956"/>
                <a:gd name="connsiteX59" fmla="*/ 3270142 w 9345478"/>
                <a:gd name="connsiteY59" fmla="*/ 929899 h 4974956"/>
                <a:gd name="connsiteX60" fmla="*/ 2619213 w 9345478"/>
                <a:gd name="connsiteY60" fmla="*/ 1053885 h 4974956"/>
                <a:gd name="connsiteX61" fmla="*/ 1937288 w 9345478"/>
                <a:gd name="connsiteY61" fmla="*/ 867905 h 4974956"/>
                <a:gd name="connsiteX62" fmla="*/ 1518834 w 9345478"/>
                <a:gd name="connsiteY62" fmla="*/ 945397 h 4974956"/>
                <a:gd name="connsiteX63" fmla="*/ 1348352 w 9345478"/>
                <a:gd name="connsiteY63" fmla="*/ 1193370 h 4974956"/>
                <a:gd name="connsiteX0-1" fmla="*/ 1348352 w 9345478"/>
                <a:gd name="connsiteY0-2" fmla="*/ 1193370 h 4974956"/>
                <a:gd name="connsiteX1-3" fmla="*/ 883403 w 9345478"/>
                <a:gd name="connsiteY1-4" fmla="*/ 836909 h 4974956"/>
                <a:gd name="connsiteX2-5" fmla="*/ 340962 w 9345478"/>
                <a:gd name="connsiteY2-6" fmla="*/ 1038387 h 4974956"/>
                <a:gd name="connsiteX3-7" fmla="*/ 0 w 9345478"/>
                <a:gd name="connsiteY3-8" fmla="*/ 1410346 h 4974956"/>
                <a:gd name="connsiteX4-9" fmla="*/ 340962 w 9345478"/>
                <a:gd name="connsiteY4-10" fmla="*/ 1704814 h 4974956"/>
                <a:gd name="connsiteX5-11" fmla="*/ 635430 w 9345478"/>
                <a:gd name="connsiteY5-12" fmla="*/ 1565329 h 4974956"/>
                <a:gd name="connsiteX6-13" fmla="*/ 666427 w 9345478"/>
                <a:gd name="connsiteY6-14" fmla="*/ 1720312 h 4974956"/>
                <a:gd name="connsiteX7-15" fmla="*/ 464949 w 9345478"/>
                <a:gd name="connsiteY7-16" fmla="*/ 2231756 h 4974956"/>
                <a:gd name="connsiteX8-17" fmla="*/ 15498 w 9345478"/>
                <a:gd name="connsiteY8-18" fmla="*/ 2619214 h 4974956"/>
                <a:gd name="connsiteX9-19" fmla="*/ 15498 w 9345478"/>
                <a:gd name="connsiteY9-20" fmla="*/ 3022170 h 4974956"/>
                <a:gd name="connsiteX10-21" fmla="*/ 1069383 w 9345478"/>
                <a:gd name="connsiteY10-22" fmla="*/ 3022170 h 4974956"/>
                <a:gd name="connsiteX11-23" fmla="*/ 1441342 w 9345478"/>
                <a:gd name="connsiteY11-24" fmla="*/ 3254644 h 4974956"/>
                <a:gd name="connsiteX12-25" fmla="*/ 1441342 w 9345478"/>
                <a:gd name="connsiteY12-26" fmla="*/ 3378631 h 4974956"/>
                <a:gd name="connsiteX13-27" fmla="*/ 945396 w 9345478"/>
                <a:gd name="connsiteY13-28" fmla="*/ 3332136 h 4974956"/>
                <a:gd name="connsiteX14-29" fmla="*/ 774915 w 9345478"/>
                <a:gd name="connsiteY14-30" fmla="*/ 3704095 h 4974956"/>
                <a:gd name="connsiteX15-31" fmla="*/ 1053884 w 9345478"/>
                <a:gd name="connsiteY15-32" fmla="*/ 3983065 h 4974956"/>
                <a:gd name="connsiteX16-33" fmla="*/ 1875295 w 9345478"/>
                <a:gd name="connsiteY16-34" fmla="*/ 3890075 h 4974956"/>
                <a:gd name="connsiteX17-35" fmla="*/ 2433234 w 9345478"/>
                <a:gd name="connsiteY17-36" fmla="*/ 3533614 h 4974956"/>
                <a:gd name="connsiteX18-37" fmla="*/ 2433234 w 9345478"/>
                <a:gd name="connsiteY18-38" fmla="*/ 4974956 h 4974956"/>
                <a:gd name="connsiteX19-39" fmla="*/ 3223647 w 9345478"/>
                <a:gd name="connsiteY19-40" fmla="*/ 4819973 h 4974956"/>
                <a:gd name="connsiteX20-41" fmla="*/ 3223647 w 9345478"/>
                <a:gd name="connsiteY20-42" fmla="*/ 3564610 h 4974956"/>
                <a:gd name="connsiteX21-43" fmla="*/ 3657600 w 9345478"/>
                <a:gd name="connsiteY21-44" fmla="*/ 3952068 h 4974956"/>
                <a:gd name="connsiteX22-45" fmla="*/ 4060556 w 9345478"/>
                <a:gd name="connsiteY22-46" fmla="*/ 3502617 h 4974956"/>
                <a:gd name="connsiteX23-47" fmla="*/ 4215539 w 9345478"/>
                <a:gd name="connsiteY23-48" fmla="*/ 3704095 h 4974956"/>
                <a:gd name="connsiteX24-49" fmla="*/ 4850969 w 9345478"/>
                <a:gd name="connsiteY24-50" fmla="*/ 3564610 h 4974956"/>
                <a:gd name="connsiteX25-51" fmla="*/ 4990454 w 9345478"/>
                <a:gd name="connsiteY25-52" fmla="*/ 3704095 h 4974956"/>
                <a:gd name="connsiteX26-53" fmla="*/ 4788976 w 9345478"/>
                <a:gd name="connsiteY26-54" fmla="*/ 4339526 h 4974956"/>
                <a:gd name="connsiteX27-55" fmla="*/ 5129939 w 9345478"/>
                <a:gd name="connsiteY27-56" fmla="*/ 4556502 h 4974956"/>
                <a:gd name="connsiteX28-57" fmla="*/ 5315918 w 9345478"/>
                <a:gd name="connsiteY28-58" fmla="*/ 4432516 h 4974956"/>
                <a:gd name="connsiteX29-59" fmla="*/ 5734373 w 9345478"/>
                <a:gd name="connsiteY29-60" fmla="*/ 4510007 h 4974956"/>
                <a:gd name="connsiteX30-61" fmla="*/ 6168325 w 9345478"/>
                <a:gd name="connsiteY30-62" fmla="*/ 4370522 h 4974956"/>
                <a:gd name="connsiteX31-63" fmla="*/ 6524786 w 9345478"/>
                <a:gd name="connsiteY31-64" fmla="*/ 4479010 h 4974956"/>
                <a:gd name="connsiteX32-65" fmla="*/ 7067227 w 9345478"/>
                <a:gd name="connsiteY32-66" fmla="*/ 4401519 h 4974956"/>
                <a:gd name="connsiteX33-67" fmla="*/ 7361695 w 9345478"/>
                <a:gd name="connsiteY33-68" fmla="*/ 4448014 h 4974956"/>
                <a:gd name="connsiteX34-69" fmla="*/ 7547674 w 9345478"/>
                <a:gd name="connsiteY34-70" fmla="*/ 4293031 h 4974956"/>
                <a:gd name="connsiteX35-71" fmla="*/ 7733654 w 9345478"/>
                <a:gd name="connsiteY35-72" fmla="*/ 4510007 h 4974956"/>
                <a:gd name="connsiteX36-73" fmla="*/ 8384583 w 9345478"/>
                <a:gd name="connsiteY36-74" fmla="*/ 4494509 h 4974956"/>
                <a:gd name="connsiteX37-75" fmla="*/ 8462074 w 9345478"/>
                <a:gd name="connsiteY37-76" fmla="*/ 4386021 h 4974956"/>
                <a:gd name="connsiteX38-77" fmla="*/ 8725545 w 9345478"/>
                <a:gd name="connsiteY38-78" fmla="*/ 4401519 h 4974956"/>
                <a:gd name="connsiteX39-79" fmla="*/ 8896027 w 9345478"/>
                <a:gd name="connsiteY39-80" fmla="*/ 4401519 h 4974956"/>
                <a:gd name="connsiteX40-81" fmla="*/ 9345478 w 9345478"/>
                <a:gd name="connsiteY40-82" fmla="*/ 4029560 h 4974956"/>
                <a:gd name="connsiteX41-83" fmla="*/ 8927023 w 9345478"/>
                <a:gd name="connsiteY41-84" fmla="*/ 3502617 h 4974956"/>
                <a:gd name="connsiteX42-85" fmla="*/ 9345478 w 9345478"/>
                <a:gd name="connsiteY42-86" fmla="*/ 3192651 h 4974956"/>
                <a:gd name="connsiteX43-87" fmla="*/ 9035512 w 9345478"/>
                <a:gd name="connsiteY43-88" fmla="*/ 2758699 h 4974956"/>
                <a:gd name="connsiteX44-89" fmla="*/ 9035512 w 9345478"/>
                <a:gd name="connsiteY44-90" fmla="*/ 1689316 h 4974956"/>
                <a:gd name="connsiteX45-91" fmla="*/ 8570562 w 9345478"/>
                <a:gd name="connsiteY45-92" fmla="*/ 1177871 h 4974956"/>
                <a:gd name="connsiteX46-93" fmla="*/ 8012623 w 9345478"/>
                <a:gd name="connsiteY46-94" fmla="*/ 1379349 h 4974956"/>
                <a:gd name="connsiteX47-95" fmla="*/ 7640664 w 9345478"/>
                <a:gd name="connsiteY47-96" fmla="*/ 1069383 h 4974956"/>
                <a:gd name="connsiteX48-97" fmla="*/ 7470183 w 9345478"/>
                <a:gd name="connsiteY48-98" fmla="*/ 1270861 h 4974956"/>
                <a:gd name="connsiteX49-99" fmla="*/ 6462793 w 9345478"/>
                <a:gd name="connsiteY49-100" fmla="*/ 1270861 h 4974956"/>
                <a:gd name="connsiteX50-101" fmla="*/ 6292312 w 9345478"/>
                <a:gd name="connsiteY50-102" fmla="*/ 1100380 h 4974956"/>
                <a:gd name="connsiteX51-103" fmla="*/ 6478291 w 9345478"/>
                <a:gd name="connsiteY51-104" fmla="*/ 526943 h 4974956"/>
                <a:gd name="connsiteX52-105" fmla="*/ 5951349 w 9345478"/>
                <a:gd name="connsiteY52-106" fmla="*/ 77492 h 4974956"/>
                <a:gd name="connsiteX53-107" fmla="*/ 5145437 w 9345478"/>
                <a:gd name="connsiteY53-108" fmla="*/ 15499 h 4974956"/>
                <a:gd name="connsiteX54-109" fmla="*/ 4866467 w 9345478"/>
                <a:gd name="connsiteY54-110" fmla="*/ 387458 h 4974956"/>
                <a:gd name="connsiteX55-111" fmla="*/ 4324027 w 9345478"/>
                <a:gd name="connsiteY55-112" fmla="*/ 30997 h 4974956"/>
                <a:gd name="connsiteX56-113" fmla="*/ 3781586 w 9345478"/>
                <a:gd name="connsiteY56-114" fmla="*/ 0 h 4974956"/>
                <a:gd name="connsiteX57-115" fmla="*/ 3595606 w 9345478"/>
                <a:gd name="connsiteY57-116" fmla="*/ 325465 h 4974956"/>
                <a:gd name="connsiteX58-117" fmla="*/ 3161654 w 9345478"/>
                <a:gd name="connsiteY58-118" fmla="*/ 635431 h 4974956"/>
                <a:gd name="connsiteX59-119" fmla="*/ 3270142 w 9345478"/>
                <a:gd name="connsiteY59-120" fmla="*/ 929899 h 4974956"/>
                <a:gd name="connsiteX60-121" fmla="*/ 2619213 w 9345478"/>
                <a:gd name="connsiteY60-122" fmla="*/ 1053885 h 4974956"/>
                <a:gd name="connsiteX61-123" fmla="*/ 1937288 w 9345478"/>
                <a:gd name="connsiteY61-124" fmla="*/ 867905 h 4974956"/>
                <a:gd name="connsiteX62-125" fmla="*/ 1518834 w 9345478"/>
                <a:gd name="connsiteY62-126" fmla="*/ 945397 h 4974956"/>
                <a:gd name="connsiteX63-127" fmla="*/ 1348352 w 9345478"/>
                <a:gd name="connsiteY63-128" fmla="*/ 1193370 h 4974956"/>
                <a:gd name="connsiteX0-129" fmla="*/ 1348352 w 9345478"/>
                <a:gd name="connsiteY0-130" fmla="*/ 1177871 h 4959457"/>
                <a:gd name="connsiteX1-131" fmla="*/ 883403 w 9345478"/>
                <a:gd name="connsiteY1-132" fmla="*/ 821410 h 4959457"/>
                <a:gd name="connsiteX2-133" fmla="*/ 340962 w 9345478"/>
                <a:gd name="connsiteY2-134" fmla="*/ 1022888 h 4959457"/>
                <a:gd name="connsiteX3-135" fmla="*/ 0 w 9345478"/>
                <a:gd name="connsiteY3-136" fmla="*/ 1394847 h 4959457"/>
                <a:gd name="connsiteX4-137" fmla="*/ 340962 w 9345478"/>
                <a:gd name="connsiteY4-138" fmla="*/ 1689315 h 4959457"/>
                <a:gd name="connsiteX5-139" fmla="*/ 635430 w 9345478"/>
                <a:gd name="connsiteY5-140" fmla="*/ 1549830 h 4959457"/>
                <a:gd name="connsiteX6-141" fmla="*/ 666427 w 9345478"/>
                <a:gd name="connsiteY6-142" fmla="*/ 1704813 h 4959457"/>
                <a:gd name="connsiteX7-143" fmla="*/ 464949 w 9345478"/>
                <a:gd name="connsiteY7-144" fmla="*/ 2216257 h 4959457"/>
                <a:gd name="connsiteX8-145" fmla="*/ 15498 w 9345478"/>
                <a:gd name="connsiteY8-146" fmla="*/ 2603715 h 4959457"/>
                <a:gd name="connsiteX9-147" fmla="*/ 15498 w 9345478"/>
                <a:gd name="connsiteY9-148" fmla="*/ 3006671 h 4959457"/>
                <a:gd name="connsiteX10-149" fmla="*/ 1069383 w 9345478"/>
                <a:gd name="connsiteY10-150" fmla="*/ 3006671 h 4959457"/>
                <a:gd name="connsiteX11-151" fmla="*/ 1441342 w 9345478"/>
                <a:gd name="connsiteY11-152" fmla="*/ 3239145 h 4959457"/>
                <a:gd name="connsiteX12-153" fmla="*/ 1441342 w 9345478"/>
                <a:gd name="connsiteY12-154" fmla="*/ 3363132 h 4959457"/>
                <a:gd name="connsiteX13-155" fmla="*/ 945396 w 9345478"/>
                <a:gd name="connsiteY13-156" fmla="*/ 3316637 h 4959457"/>
                <a:gd name="connsiteX14-157" fmla="*/ 774915 w 9345478"/>
                <a:gd name="connsiteY14-158" fmla="*/ 3688596 h 4959457"/>
                <a:gd name="connsiteX15-159" fmla="*/ 1053884 w 9345478"/>
                <a:gd name="connsiteY15-160" fmla="*/ 3967566 h 4959457"/>
                <a:gd name="connsiteX16-161" fmla="*/ 1875295 w 9345478"/>
                <a:gd name="connsiteY16-162" fmla="*/ 3874576 h 4959457"/>
                <a:gd name="connsiteX17-163" fmla="*/ 2433234 w 9345478"/>
                <a:gd name="connsiteY17-164" fmla="*/ 3518115 h 4959457"/>
                <a:gd name="connsiteX18-165" fmla="*/ 2433234 w 9345478"/>
                <a:gd name="connsiteY18-166" fmla="*/ 4959457 h 4959457"/>
                <a:gd name="connsiteX19-167" fmla="*/ 3223647 w 9345478"/>
                <a:gd name="connsiteY19-168" fmla="*/ 4804474 h 4959457"/>
                <a:gd name="connsiteX20-169" fmla="*/ 3223647 w 9345478"/>
                <a:gd name="connsiteY20-170" fmla="*/ 3549111 h 4959457"/>
                <a:gd name="connsiteX21-171" fmla="*/ 3657600 w 9345478"/>
                <a:gd name="connsiteY21-172" fmla="*/ 3936569 h 4959457"/>
                <a:gd name="connsiteX22-173" fmla="*/ 4060556 w 9345478"/>
                <a:gd name="connsiteY22-174" fmla="*/ 3487118 h 4959457"/>
                <a:gd name="connsiteX23-175" fmla="*/ 4215539 w 9345478"/>
                <a:gd name="connsiteY23-176" fmla="*/ 3688596 h 4959457"/>
                <a:gd name="connsiteX24-177" fmla="*/ 4850969 w 9345478"/>
                <a:gd name="connsiteY24-178" fmla="*/ 3549111 h 4959457"/>
                <a:gd name="connsiteX25-179" fmla="*/ 4990454 w 9345478"/>
                <a:gd name="connsiteY25-180" fmla="*/ 3688596 h 4959457"/>
                <a:gd name="connsiteX26-181" fmla="*/ 4788976 w 9345478"/>
                <a:gd name="connsiteY26-182" fmla="*/ 4324027 h 4959457"/>
                <a:gd name="connsiteX27-183" fmla="*/ 5129939 w 9345478"/>
                <a:gd name="connsiteY27-184" fmla="*/ 4541003 h 4959457"/>
                <a:gd name="connsiteX28-185" fmla="*/ 5315918 w 9345478"/>
                <a:gd name="connsiteY28-186" fmla="*/ 4417017 h 4959457"/>
                <a:gd name="connsiteX29-187" fmla="*/ 5734373 w 9345478"/>
                <a:gd name="connsiteY29-188" fmla="*/ 4494508 h 4959457"/>
                <a:gd name="connsiteX30-189" fmla="*/ 6168325 w 9345478"/>
                <a:gd name="connsiteY30-190" fmla="*/ 4355023 h 4959457"/>
                <a:gd name="connsiteX31-191" fmla="*/ 6524786 w 9345478"/>
                <a:gd name="connsiteY31-192" fmla="*/ 4463511 h 4959457"/>
                <a:gd name="connsiteX32-193" fmla="*/ 7067227 w 9345478"/>
                <a:gd name="connsiteY32-194" fmla="*/ 4386020 h 4959457"/>
                <a:gd name="connsiteX33-195" fmla="*/ 7361695 w 9345478"/>
                <a:gd name="connsiteY33-196" fmla="*/ 4432515 h 4959457"/>
                <a:gd name="connsiteX34-197" fmla="*/ 7547674 w 9345478"/>
                <a:gd name="connsiteY34-198" fmla="*/ 4277532 h 4959457"/>
                <a:gd name="connsiteX35-199" fmla="*/ 7733654 w 9345478"/>
                <a:gd name="connsiteY35-200" fmla="*/ 4494508 h 4959457"/>
                <a:gd name="connsiteX36-201" fmla="*/ 8384583 w 9345478"/>
                <a:gd name="connsiteY36-202" fmla="*/ 4479010 h 4959457"/>
                <a:gd name="connsiteX37-203" fmla="*/ 8462074 w 9345478"/>
                <a:gd name="connsiteY37-204" fmla="*/ 4370522 h 4959457"/>
                <a:gd name="connsiteX38-205" fmla="*/ 8725545 w 9345478"/>
                <a:gd name="connsiteY38-206" fmla="*/ 4386020 h 4959457"/>
                <a:gd name="connsiteX39-207" fmla="*/ 8896027 w 9345478"/>
                <a:gd name="connsiteY39-208" fmla="*/ 4386020 h 4959457"/>
                <a:gd name="connsiteX40-209" fmla="*/ 9345478 w 9345478"/>
                <a:gd name="connsiteY40-210" fmla="*/ 4014061 h 4959457"/>
                <a:gd name="connsiteX41-211" fmla="*/ 8927023 w 9345478"/>
                <a:gd name="connsiteY41-212" fmla="*/ 3487118 h 4959457"/>
                <a:gd name="connsiteX42-213" fmla="*/ 9345478 w 9345478"/>
                <a:gd name="connsiteY42-214" fmla="*/ 3177152 h 4959457"/>
                <a:gd name="connsiteX43-215" fmla="*/ 9035512 w 9345478"/>
                <a:gd name="connsiteY43-216" fmla="*/ 2743200 h 4959457"/>
                <a:gd name="connsiteX44-217" fmla="*/ 9035512 w 9345478"/>
                <a:gd name="connsiteY44-218" fmla="*/ 1673817 h 4959457"/>
                <a:gd name="connsiteX45-219" fmla="*/ 8570562 w 9345478"/>
                <a:gd name="connsiteY45-220" fmla="*/ 1162372 h 4959457"/>
                <a:gd name="connsiteX46-221" fmla="*/ 8012623 w 9345478"/>
                <a:gd name="connsiteY46-222" fmla="*/ 1363850 h 4959457"/>
                <a:gd name="connsiteX47-223" fmla="*/ 7640664 w 9345478"/>
                <a:gd name="connsiteY47-224" fmla="*/ 1053884 h 4959457"/>
                <a:gd name="connsiteX48-225" fmla="*/ 7470183 w 9345478"/>
                <a:gd name="connsiteY48-226" fmla="*/ 1255362 h 4959457"/>
                <a:gd name="connsiteX49-227" fmla="*/ 6462793 w 9345478"/>
                <a:gd name="connsiteY49-228" fmla="*/ 1255362 h 4959457"/>
                <a:gd name="connsiteX50-229" fmla="*/ 6292312 w 9345478"/>
                <a:gd name="connsiteY50-230" fmla="*/ 1084881 h 4959457"/>
                <a:gd name="connsiteX51-231" fmla="*/ 6478291 w 9345478"/>
                <a:gd name="connsiteY51-232" fmla="*/ 511444 h 4959457"/>
                <a:gd name="connsiteX52-233" fmla="*/ 5951349 w 9345478"/>
                <a:gd name="connsiteY52-234" fmla="*/ 61993 h 4959457"/>
                <a:gd name="connsiteX53-235" fmla="*/ 5145437 w 9345478"/>
                <a:gd name="connsiteY53-236" fmla="*/ 0 h 4959457"/>
                <a:gd name="connsiteX54-237" fmla="*/ 4866467 w 9345478"/>
                <a:gd name="connsiteY54-238" fmla="*/ 371959 h 4959457"/>
                <a:gd name="connsiteX55-239" fmla="*/ 4324027 w 9345478"/>
                <a:gd name="connsiteY55-240" fmla="*/ 15498 h 4959457"/>
                <a:gd name="connsiteX56-241" fmla="*/ 3973315 w 9345478"/>
                <a:gd name="connsiteY56-242" fmla="*/ 353210 h 4959457"/>
                <a:gd name="connsiteX57-243" fmla="*/ 3595606 w 9345478"/>
                <a:gd name="connsiteY57-244" fmla="*/ 309966 h 4959457"/>
                <a:gd name="connsiteX58-245" fmla="*/ 3161654 w 9345478"/>
                <a:gd name="connsiteY58-246" fmla="*/ 619932 h 4959457"/>
                <a:gd name="connsiteX59-247" fmla="*/ 3270142 w 9345478"/>
                <a:gd name="connsiteY59-248" fmla="*/ 914400 h 4959457"/>
                <a:gd name="connsiteX60-249" fmla="*/ 2619213 w 9345478"/>
                <a:gd name="connsiteY60-250" fmla="*/ 1038386 h 4959457"/>
                <a:gd name="connsiteX61-251" fmla="*/ 1937288 w 9345478"/>
                <a:gd name="connsiteY61-252" fmla="*/ 852406 h 4959457"/>
                <a:gd name="connsiteX62-253" fmla="*/ 1518834 w 9345478"/>
                <a:gd name="connsiteY62-254" fmla="*/ 929898 h 4959457"/>
                <a:gd name="connsiteX63-255" fmla="*/ 1348352 w 9345478"/>
                <a:gd name="connsiteY63-256" fmla="*/ 1177871 h 4959457"/>
                <a:gd name="connsiteX0-257" fmla="*/ 1348352 w 9345478"/>
                <a:gd name="connsiteY0-258" fmla="*/ 1177871 h 4959457"/>
                <a:gd name="connsiteX1-259" fmla="*/ 883403 w 9345478"/>
                <a:gd name="connsiteY1-260" fmla="*/ 821410 h 4959457"/>
                <a:gd name="connsiteX2-261" fmla="*/ 340962 w 9345478"/>
                <a:gd name="connsiteY2-262" fmla="*/ 1022888 h 4959457"/>
                <a:gd name="connsiteX3-263" fmla="*/ 0 w 9345478"/>
                <a:gd name="connsiteY3-264" fmla="*/ 1394847 h 4959457"/>
                <a:gd name="connsiteX4-265" fmla="*/ 340962 w 9345478"/>
                <a:gd name="connsiteY4-266" fmla="*/ 1689315 h 4959457"/>
                <a:gd name="connsiteX5-267" fmla="*/ 635430 w 9345478"/>
                <a:gd name="connsiteY5-268" fmla="*/ 1549830 h 4959457"/>
                <a:gd name="connsiteX6-269" fmla="*/ 666427 w 9345478"/>
                <a:gd name="connsiteY6-270" fmla="*/ 1704813 h 4959457"/>
                <a:gd name="connsiteX7-271" fmla="*/ 464949 w 9345478"/>
                <a:gd name="connsiteY7-272" fmla="*/ 2216257 h 4959457"/>
                <a:gd name="connsiteX8-273" fmla="*/ 15498 w 9345478"/>
                <a:gd name="connsiteY8-274" fmla="*/ 2603715 h 4959457"/>
                <a:gd name="connsiteX9-275" fmla="*/ 15498 w 9345478"/>
                <a:gd name="connsiteY9-276" fmla="*/ 3006671 h 4959457"/>
                <a:gd name="connsiteX10-277" fmla="*/ 1069383 w 9345478"/>
                <a:gd name="connsiteY10-278" fmla="*/ 3006671 h 4959457"/>
                <a:gd name="connsiteX11-279" fmla="*/ 1441342 w 9345478"/>
                <a:gd name="connsiteY11-280" fmla="*/ 3239145 h 4959457"/>
                <a:gd name="connsiteX12-281" fmla="*/ 1441342 w 9345478"/>
                <a:gd name="connsiteY12-282" fmla="*/ 3363132 h 4959457"/>
                <a:gd name="connsiteX13-283" fmla="*/ 945396 w 9345478"/>
                <a:gd name="connsiteY13-284" fmla="*/ 3316637 h 4959457"/>
                <a:gd name="connsiteX14-285" fmla="*/ 774915 w 9345478"/>
                <a:gd name="connsiteY14-286" fmla="*/ 3688596 h 4959457"/>
                <a:gd name="connsiteX15-287" fmla="*/ 1053884 w 9345478"/>
                <a:gd name="connsiteY15-288" fmla="*/ 3967566 h 4959457"/>
                <a:gd name="connsiteX16-289" fmla="*/ 1875295 w 9345478"/>
                <a:gd name="connsiteY16-290" fmla="*/ 3874576 h 4959457"/>
                <a:gd name="connsiteX17-291" fmla="*/ 2433234 w 9345478"/>
                <a:gd name="connsiteY17-292" fmla="*/ 3518115 h 4959457"/>
                <a:gd name="connsiteX18-293" fmla="*/ 2433234 w 9345478"/>
                <a:gd name="connsiteY18-294" fmla="*/ 4959457 h 4959457"/>
                <a:gd name="connsiteX19-295" fmla="*/ 3223647 w 9345478"/>
                <a:gd name="connsiteY19-296" fmla="*/ 4804474 h 4959457"/>
                <a:gd name="connsiteX20-297" fmla="*/ 3223647 w 9345478"/>
                <a:gd name="connsiteY20-298" fmla="*/ 3549111 h 4959457"/>
                <a:gd name="connsiteX21-299" fmla="*/ 3657600 w 9345478"/>
                <a:gd name="connsiteY21-300" fmla="*/ 3936569 h 4959457"/>
                <a:gd name="connsiteX22-301" fmla="*/ 4060556 w 9345478"/>
                <a:gd name="connsiteY22-302" fmla="*/ 3487118 h 4959457"/>
                <a:gd name="connsiteX23-303" fmla="*/ 4215539 w 9345478"/>
                <a:gd name="connsiteY23-304" fmla="*/ 3688596 h 4959457"/>
                <a:gd name="connsiteX24-305" fmla="*/ 4850969 w 9345478"/>
                <a:gd name="connsiteY24-306" fmla="*/ 3549111 h 4959457"/>
                <a:gd name="connsiteX25-307" fmla="*/ 4990454 w 9345478"/>
                <a:gd name="connsiteY25-308" fmla="*/ 3688596 h 4959457"/>
                <a:gd name="connsiteX26-309" fmla="*/ 4788976 w 9345478"/>
                <a:gd name="connsiteY26-310" fmla="*/ 4324027 h 4959457"/>
                <a:gd name="connsiteX27-311" fmla="*/ 5129939 w 9345478"/>
                <a:gd name="connsiteY27-312" fmla="*/ 4541003 h 4959457"/>
                <a:gd name="connsiteX28-313" fmla="*/ 5315918 w 9345478"/>
                <a:gd name="connsiteY28-314" fmla="*/ 4417017 h 4959457"/>
                <a:gd name="connsiteX29-315" fmla="*/ 5734373 w 9345478"/>
                <a:gd name="connsiteY29-316" fmla="*/ 4494508 h 4959457"/>
                <a:gd name="connsiteX30-317" fmla="*/ 6168325 w 9345478"/>
                <a:gd name="connsiteY30-318" fmla="*/ 4355023 h 4959457"/>
                <a:gd name="connsiteX31-319" fmla="*/ 6524786 w 9345478"/>
                <a:gd name="connsiteY31-320" fmla="*/ 4463511 h 4959457"/>
                <a:gd name="connsiteX32-321" fmla="*/ 7067227 w 9345478"/>
                <a:gd name="connsiteY32-322" fmla="*/ 4386020 h 4959457"/>
                <a:gd name="connsiteX33-323" fmla="*/ 7361695 w 9345478"/>
                <a:gd name="connsiteY33-324" fmla="*/ 4432515 h 4959457"/>
                <a:gd name="connsiteX34-325" fmla="*/ 7547674 w 9345478"/>
                <a:gd name="connsiteY34-326" fmla="*/ 4277532 h 4959457"/>
                <a:gd name="connsiteX35-327" fmla="*/ 7733654 w 9345478"/>
                <a:gd name="connsiteY35-328" fmla="*/ 4494508 h 4959457"/>
                <a:gd name="connsiteX36-329" fmla="*/ 8384583 w 9345478"/>
                <a:gd name="connsiteY36-330" fmla="*/ 4479010 h 4959457"/>
                <a:gd name="connsiteX37-331" fmla="*/ 8462074 w 9345478"/>
                <a:gd name="connsiteY37-332" fmla="*/ 4370522 h 4959457"/>
                <a:gd name="connsiteX38-333" fmla="*/ 8725545 w 9345478"/>
                <a:gd name="connsiteY38-334" fmla="*/ 4386020 h 4959457"/>
                <a:gd name="connsiteX39-335" fmla="*/ 8896027 w 9345478"/>
                <a:gd name="connsiteY39-336" fmla="*/ 4386020 h 4959457"/>
                <a:gd name="connsiteX40-337" fmla="*/ 9345478 w 9345478"/>
                <a:gd name="connsiteY40-338" fmla="*/ 4014061 h 4959457"/>
                <a:gd name="connsiteX41-339" fmla="*/ 8927023 w 9345478"/>
                <a:gd name="connsiteY41-340" fmla="*/ 3487118 h 4959457"/>
                <a:gd name="connsiteX42-341" fmla="*/ 9345478 w 9345478"/>
                <a:gd name="connsiteY42-342" fmla="*/ 3177152 h 4959457"/>
                <a:gd name="connsiteX43-343" fmla="*/ 9035512 w 9345478"/>
                <a:gd name="connsiteY43-344" fmla="*/ 2743200 h 4959457"/>
                <a:gd name="connsiteX44-345" fmla="*/ 9035512 w 9345478"/>
                <a:gd name="connsiteY44-346" fmla="*/ 1673817 h 4959457"/>
                <a:gd name="connsiteX45-347" fmla="*/ 8570562 w 9345478"/>
                <a:gd name="connsiteY45-348" fmla="*/ 1162372 h 4959457"/>
                <a:gd name="connsiteX46-349" fmla="*/ 8012623 w 9345478"/>
                <a:gd name="connsiteY46-350" fmla="*/ 1363850 h 4959457"/>
                <a:gd name="connsiteX47-351" fmla="*/ 7640664 w 9345478"/>
                <a:gd name="connsiteY47-352" fmla="*/ 1053884 h 4959457"/>
                <a:gd name="connsiteX48-353" fmla="*/ 7470183 w 9345478"/>
                <a:gd name="connsiteY48-354" fmla="*/ 1255362 h 4959457"/>
                <a:gd name="connsiteX49-355" fmla="*/ 6462793 w 9345478"/>
                <a:gd name="connsiteY49-356" fmla="*/ 1255362 h 4959457"/>
                <a:gd name="connsiteX50-357" fmla="*/ 6292312 w 9345478"/>
                <a:gd name="connsiteY50-358" fmla="*/ 1084881 h 4959457"/>
                <a:gd name="connsiteX51-359" fmla="*/ 6478291 w 9345478"/>
                <a:gd name="connsiteY51-360" fmla="*/ 511444 h 4959457"/>
                <a:gd name="connsiteX52-361" fmla="*/ 5951349 w 9345478"/>
                <a:gd name="connsiteY52-362" fmla="*/ 61993 h 4959457"/>
                <a:gd name="connsiteX53-363" fmla="*/ 5145437 w 9345478"/>
                <a:gd name="connsiteY53-364" fmla="*/ 0 h 4959457"/>
                <a:gd name="connsiteX54-365" fmla="*/ 4866467 w 9345478"/>
                <a:gd name="connsiteY54-366" fmla="*/ 371959 h 4959457"/>
                <a:gd name="connsiteX55-367" fmla="*/ 4324027 w 9345478"/>
                <a:gd name="connsiteY55-368" fmla="*/ 15498 h 4959457"/>
                <a:gd name="connsiteX56-369" fmla="*/ 3973315 w 9345478"/>
                <a:gd name="connsiteY56-370" fmla="*/ 353210 h 4959457"/>
                <a:gd name="connsiteX57-371" fmla="*/ 3595606 w 9345478"/>
                <a:gd name="connsiteY57-372" fmla="*/ 309966 h 4959457"/>
                <a:gd name="connsiteX58-373" fmla="*/ 3427125 w 9345478"/>
                <a:gd name="connsiteY58-374" fmla="*/ 782165 h 4959457"/>
                <a:gd name="connsiteX59-375" fmla="*/ 3270142 w 9345478"/>
                <a:gd name="connsiteY59-376" fmla="*/ 914400 h 4959457"/>
                <a:gd name="connsiteX60-377" fmla="*/ 2619213 w 9345478"/>
                <a:gd name="connsiteY60-378" fmla="*/ 1038386 h 4959457"/>
                <a:gd name="connsiteX61-379" fmla="*/ 1937288 w 9345478"/>
                <a:gd name="connsiteY61-380" fmla="*/ 852406 h 4959457"/>
                <a:gd name="connsiteX62-381" fmla="*/ 1518834 w 9345478"/>
                <a:gd name="connsiteY62-382" fmla="*/ 929898 h 4959457"/>
                <a:gd name="connsiteX63-383" fmla="*/ 1348352 w 9345478"/>
                <a:gd name="connsiteY63-384" fmla="*/ 1177871 h 4959457"/>
                <a:gd name="connsiteX0-385" fmla="*/ 1348352 w 9345478"/>
                <a:gd name="connsiteY0-386" fmla="*/ 1177871 h 4959457"/>
                <a:gd name="connsiteX1-387" fmla="*/ 883403 w 9345478"/>
                <a:gd name="connsiteY1-388" fmla="*/ 821410 h 4959457"/>
                <a:gd name="connsiteX2-389" fmla="*/ 340962 w 9345478"/>
                <a:gd name="connsiteY2-390" fmla="*/ 1022888 h 4959457"/>
                <a:gd name="connsiteX3-391" fmla="*/ 0 w 9345478"/>
                <a:gd name="connsiteY3-392" fmla="*/ 1394847 h 4959457"/>
                <a:gd name="connsiteX4-393" fmla="*/ 340962 w 9345478"/>
                <a:gd name="connsiteY4-394" fmla="*/ 1689315 h 4959457"/>
                <a:gd name="connsiteX5-395" fmla="*/ 635430 w 9345478"/>
                <a:gd name="connsiteY5-396" fmla="*/ 1549830 h 4959457"/>
                <a:gd name="connsiteX6-397" fmla="*/ 666427 w 9345478"/>
                <a:gd name="connsiteY6-398" fmla="*/ 1704813 h 4959457"/>
                <a:gd name="connsiteX7-399" fmla="*/ 464949 w 9345478"/>
                <a:gd name="connsiteY7-400" fmla="*/ 2216257 h 4959457"/>
                <a:gd name="connsiteX8-401" fmla="*/ 15498 w 9345478"/>
                <a:gd name="connsiteY8-402" fmla="*/ 2603715 h 4959457"/>
                <a:gd name="connsiteX9-403" fmla="*/ 15498 w 9345478"/>
                <a:gd name="connsiteY9-404" fmla="*/ 3006671 h 4959457"/>
                <a:gd name="connsiteX10-405" fmla="*/ 1069383 w 9345478"/>
                <a:gd name="connsiteY10-406" fmla="*/ 3006671 h 4959457"/>
                <a:gd name="connsiteX11-407" fmla="*/ 1441342 w 9345478"/>
                <a:gd name="connsiteY11-408" fmla="*/ 3239145 h 4959457"/>
                <a:gd name="connsiteX12-409" fmla="*/ 1441342 w 9345478"/>
                <a:gd name="connsiteY12-410" fmla="*/ 3363132 h 4959457"/>
                <a:gd name="connsiteX13-411" fmla="*/ 945396 w 9345478"/>
                <a:gd name="connsiteY13-412" fmla="*/ 3316637 h 4959457"/>
                <a:gd name="connsiteX14-413" fmla="*/ 774915 w 9345478"/>
                <a:gd name="connsiteY14-414" fmla="*/ 3688596 h 4959457"/>
                <a:gd name="connsiteX15-415" fmla="*/ 1053884 w 9345478"/>
                <a:gd name="connsiteY15-416" fmla="*/ 3967566 h 4959457"/>
                <a:gd name="connsiteX16-417" fmla="*/ 1875295 w 9345478"/>
                <a:gd name="connsiteY16-418" fmla="*/ 3874576 h 4959457"/>
                <a:gd name="connsiteX17-419" fmla="*/ 2433234 w 9345478"/>
                <a:gd name="connsiteY17-420" fmla="*/ 3518115 h 4959457"/>
                <a:gd name="connsiteX18-421" fmla="*/ 2433234 w 9345478"/>
                <a:gd name="connsiteY18-422" fmla="*/ 4959457 h 4959457"/>
                <a:gd name="connsiteX19-423" fmla="*/ 3223647 w 9345478"/>
                <a:gd name="connsiteY19-424" fmla="*/ 4804474 h 4959457"/>
                <a:gd name="connsiteX20-425" fmla="*/ 3223647 w 9345478"/>
                <a:gd name="connsiteY20-426" fmla="*/ 3549111 h 4959457"/>
                <a:gd name="connsiteX21-427" fmla="*/ 3657600 w 9345478"/>
                <a:gd name="connsiteY21-428" fmla="*/ 3936569 h 4959457"/>
                <a:gd name="connsiteX22-429" fmla="*/ 4060556 w 9345478"/>
                <a:gd name="connsiteY22-430" fmla="*/ 3487118 h 4959457"/>
                <a:gd name="connsiteX23-431" fmla="*/ 4215539 w 9345478"/>
                <a:gd name="connsiteY23-432" fmla="*/ 3688596 h 4959457"/>
                <a:gd name="connsiteX24-433" fmla="*/ 4850969 w 9345478"/>
                <a:gd name="connsiteY24-434" fmla="*/ 3549111 h 4959457"/>
                <a:gd name="connsiteX25-435" fmla="*/ 4990454 w 9345478"/>
                <a:gd name="connsiteY25-436" fmla="*/ 3688596 h 4959457"/>
                <a:gd name="connsiteX26-437" fmla="*/ 4788976 w 9345478"/>
                <a:gd name="connsiteY26-438" fmla="*/ 4324027 h 4959457"/>
                <a:gd name="connsiteX27-439" fmla="*/ 5129939 w 9345478"/>
                <a:gd name="connsiteY27-440" fmla="*/ 4541003 h 4959457"/>
                <a:gd name="connsiteX28-441" fmla="*/ 5315918 w 9345478"/>
                <a:gd name="connsiteY28-442" fmla="*/ 4417017 h 4959457"/>
                <a:gd name="connsiteX29-443" fmla="*/ 5734373 w 9345478"/>
                <a:gd name="connsiteY29-444" fmla="*/ 4494508 h 4959457"/>
                <a:gd name="connsiteX30-445" fmla="*/ 6168325 w 9345478"/>
                <a:gd name="connsiteY30-446" fmla="*/ 4355023 h 4959457"/>
                <a:gd name="connsiteX31-447" fmla="*/ 6524786 w 9345478"/>
                <a:gd name="connsiteY31-448" fmla="*/ 4463511 h 4959457"/>
                <a:gd name="connsiteX32-449" fmla="*/ 7067227 w 9345478"/>
                <a:gd name="connsiteY32-450" fmla="*/ 4386020 h 4959457"/>
                <a:gd name="connsiteX33-451" fmla="*/ 7361695 w 9345478"/>
                <a:gd name="connsiteY33-452" fmla="*/ 4432515 h 4959457"/>
                <a:gd name="connsiteX34-453" fmla="*/ 7547674 w 9345478"/>
                <a:gd name="connsiteY34-454" fmla="*/ 4277532 h 4959457"/>
                <a:gd name="connsiteX35-455" fmla="*/ 7733654 w 9345478"/>
                <a:gd name="connsiteY35-456" fmla="*/ 4494508 h 4959457"/>
                <a:gd name="connsiteX36-457" fmla="*/ 8384583 w 9345478"/>
                <a:gd name="connsiteY36-458" fmla="*/ 4479010 h 4959457"/>
                <a:gd name="connsiteX37-459" fmla="*/ 8462074 w 9345478"/>
                <a:gd name="connsiteY37-460" fmla="*/ 4370522 h 4959457"/>
                <a:gd name="connsiteX38-461" fmla="*/ 8725545 w 9345478"/>
                <a:gd name="connsiteY38-462" fmla="*/ 4386020 h 4959457"/>
                <a:gd name="connsiteX39-463" fmla="*/ 8896027 w 9345478"/>
                <a:gd name="connsiteY39-464" fmla="*/ 4386020 h 4959457"/>
                <a:gd name="connsiteX40-465" fmla="*/ 9345478 w 9345478"/>
                <a:gd name="connsiteY40-466" fmla="*/ 4014061 h 4959457"/>
                <a:gd name="connsiteX41-467" fmla="*/ 8927023 w 9345478"/>
                <a:gd name="connsiteY41-468" fmla="*/ 3487118 h 4959457"/>
                <a:gd name="connsiteX42-469" fmla="*/ 9345478 w 9345478"/>
                <a:gd name="connsiteY42-470" fmla="*/ 3177152 h 4959457"/>
                <a:gd name="connsiteX43-471" fmla="*/ 9035512 w 9345478"/>
                <a:gd name="connsiteY43-472" fmla="*/ 2743200 h 4959457"/>
                <a:gd name="connsiteX44-473" fmla="*/ 9035512 w 9345478"/>
                <a:gd name="connsiteY44-474" fmla="*/ 1673817 h 4959457"/>
                <a:gd name="connsiteX45-475" fmla="*/ 8570562 w 9345478"/>
                <a:gd name="connsiteY45-476" fmla="*/ 1162372 h 4959457"/>
                <a:gd name="connsiteX46-477" fmla="*/ 8012623 w 9345478"/>
                <a:gd name="connsiteY46-478" fmla="*/ 1363850 h 4959457"/>
                <a:gd name="connsiteX47-479" fmla="*/ 7640664 w 9345478"/>
                <a:gd name="connsiteY47-480" fmla="*/ 1053884 h 4959457"/>
                <a:gd name="connsiteX48-481" fmla="*/ 7470183 w 9345478"/>
                <a:gd name="connsiteY48-482" fmla="*/ 1255362 h 4959457"/>
                <a:gd name="connsiteX49-483" fmla="*/ 6462793 w 9345478"/>
                <a:gd name="connsiteY49-484" fmla="*/ 1255362 h 4959457"/>
                <a:gd name="connsiteX50-485" fmla="*/ 6292312 w 9345478"/>
                <a:gd name="connsiteY50-486" fmla="*/ 1084881 h 4959457"/>
                <a:gd name="connsiteX51-487" fmla="*/ 6478291 w 9345478"/>
                <a:gd name="connsiteY51-488" fmla="*/ 511444 h 4959457"/>
                <a:gd name="connsiteX52-489" fmla="*/ 5951349 w 9345478"/>
                <a:gd name="connsiteY52-490" fmla="*/ 61993 h 4959457"/>
                <a:gd name="connsiteX53-491" fmla="*/ 5145437 w 9345478"/>
                <a:gd name="connsiteY53-492" fmla="*/ 0 h 4959457"/>
                <a:gd name="connsiteX54-493" fmla="*/ 4866467 w 9345478"/>
                <a:gd name="connsiteY54-494" fmla="*/ 371959 h 4959457"/>
                <a:gd name="connsiteX55-495" fmla="*/ 4324027 w 9345478"/>
                <a:gd name="connsiteY55-496" fmla="*/ 15498 h 4959457"/>
                <a:gd name="connsiteX56-497" fmla="*/ 3973315 w 9345478"/>
                <a:gd name="connsiteY56-498" fmla="*/ 353210 h 4959457"/>
                <a:gd name="connsiteX57-499" fmla="*/ 3595606 w 9345478"/>
                <a:gd name="connsiteY57-500" fmla="*/ 309966 h 4959457"/>
                <a:gd name="connsiteX58-501" fmla="*/ 3427125 w 9345478"/>
                <a:gd name="connsiteY58-502" fmla="*/ 782165 h 4959457"/>
                <a:gd name="connsiteX59-503" fmla="*/ 3461871 w 9345478"/>
                <a:gd name="connsiteY59-504" fmla="*/ 1283110 h 4959457"/>
                <a:gd name="connsiteX60-505" fmla="*/ 2619213 w 9345478"/>
                <a:gd name="connsiteY60-506" fmla="*/ 1038386 h 4959457"/>
                <a:gd name="connsiteX61-507" fmla="*/ 1937288 w 9345478"/>
                <a:gd name="connsiteY61-508" fmla="*/ 852406 h 4959457"/>
                <a:gd name="connsiteX62-509" fmla="*/ 1518834 w 9345478"/>
                <a:gd name="connsiteY62-510" fmla="*/ 929898 h 4959457"/>
                <a:gd name="connsiteX63-511" fmla="*/ 1348352 w 9345478"/>
                <a:gd name="connsiteY63-512" fmla="*/ 1177871 h 4959457"/>
                <a:gd name="connsiteX0-513" fmla="*/ 1348352 w 9345478"/>
                <a:gd name="connsiteY0-514" fmla="*/ 1177871 h 4959457"/>
                <a:gd name="connsiteX1-515" fmla="*/ 883403 w 9345478"/>
                <a:gd name="connsiteY1-516" fmla="*/ 821410 h 4959457"/>
                <a:gd name="connsiteX2-517" fmla="*/ 340962 w 9345478"/>
                <a:gd name="connsiteY2-518" fmla="*/ 1022888 h 4959457"/>
                <a:gd name="connsiteX3-519" fmla="*/ 0 w 9345478"/>
                <a:gd name="connsiteY3-520" fmla="*/ 1394847 h 4959457"/>
                <a:gd name="connsiteX4-521" fmla="*/ 340962 w 9345478"/>
                <a:gd name="connsiteY4-522" fmla="*/ 1689315 h 4959457"/>
                <a:gd name="connsiteX5-523" fmla="*/ 635430 w 9345478"/>
                <a:gd name="connsiteY5-524" fmla="*/ 1549830 h 4959457"/>
                <a:gd name="connsiteX6-525" fmla="*/ 666427 w 9345478"/>
                <a:gd name="connsiteY6-526" fmla="*/ 1704813 h 4959457"/>
                <a:gd name="connsiteX7-527" fmla="*/ 464949 w 9345478"/>
                <a:gd name="connsiteY7-528" fmla="*/ 2216257 h 4959457"/>
                <a:gd name="connsiteX8-529" fmla="*/ 15498 w 9345478"/>
                <a:gd name="connsiteY8-530" fmla="*/ 2603715 h 4959457"/>
                <a:gd name="connsiteX9-531" fmla="*/ 15498 w 9345478"/>
                <a:gd name="connsiteY9-532" fmla="*/ 3006671 h 4959457"/>
                <a:gd name="connsiteX10-533" fmla="*/ 1069383 w 9345478"/>
                <a:gd name="connsiteY10-534" fmla="*/ 3006671 h 4959457"/>
                <a:gd name="connsiteX11-535" fmla="*/ 1441342 w 9345478"/>
                <a:gd name="connsiteY11-536" fmla="*/ 3239145 h 4959457"/>
                <a:gd name="connsiteX12-537" fmla="*/ 1441342 w 9345478"/>
                <a:gd name="connsiteY12-538" fmla="*/ 3363132 h 4959457"/>
                <a:gd name="connsiteX13-539" fmla="*/ 945396 w 9345478"/>
                <a:gd name="connsiteY13-540" fmla="*/ 3316637 h 4959457"/>
                <a:gd name="connsiteX14-541" fmla="*/ 774915 w 9345478"/>
                <a:gd name="connsiteY14-542" fmla="*/ 3688596 h 4959457"/>
                <a:gd name="connsiteX15-543" fmla="*/ 1053884 w 9345478"/>
                <a:gd name="connsiteY15-544" fmla="*/ 3967566 h 4959457"/>
                <a:gd name="connsiteX16-545" fmla="*/ 1875295 w 9345478"/>
                <a:gd name="connsiteY16-546" fmla="*/ 3874576 h 4959457"/>
                <a:gd name="connsiteX17-547" fmla="*/ 2433234 w 9345478"/>
                <a:gd name="connsiteY17-548" fmla="*/ 3518115 h 4959457"/>
                <a:gd name="connsiteX18-549" fmla="*/ 2433234 w 9345478"/>
                <a:gd name="connsiteY18-550" fmla="*/ 4959457 h 4959457"/>
                <a:gd name="connsiteX19-551" fmla="*/ 3223647 w 9345478"/>
                <a:gd name="connsiteY19-552" fmla="*/ 4804474 h 4959457"/>
                <a:gd name="connsiteX20-553" fmla="*/ 3223647 w 9345478"/>
                <a:gd name="connsiteY20-554" fmla="*/ 3549111 h 4959457"/>
                <a:gd name="connsiteX21-555" fmla="*/ 3657600 w 9345478"/>
                <a:gd name="connsiteY21-556" fmla="*/ 3936569 h 4959457"/>
                <a:gd name="connsiteX22-557" fmla="*/ 4060556 w 9345478"/>
                <a:gd name="connsiteY22-558" fmla="*/ 3487118 h 4959457"/>
                <a:gd name="connsiteX23-559" fmla="*/ 4215539 w 9345478"/>
                <a:gd name="connsiteY23-560" fmla="*/ 3688596 h 4959457"/>
                <a:gd name="connsiteX24-561" fmla="*/ 4850969 w 9345478"/>
                <a:gd name="connsiteY24-562" fmla="*/ 3549111 h 4959457"/>
                <a:gd name="connsiteX25-563" fmla="*/ 4990454 w 9345478"/>
                <a:gd name="connsiteY25-564" fmla="*/ 3688596 h 4959457"/>
                <a:gd name="connsiteX26-565" fmla="*/ 4788976 w 9345478"/>
                <a:gd name="connsiteY26-566" fmla="*/ 4324027 h 4959457"/>
                <a:gd name="connsiteX27-567" fmla="*/ 5129939 w 9345478"/>
                <a:gd name="connsiteY27-568" fmla="*/ 4541003 h 4959457"/>
                <a:gd name="connsiteX28-569" fmla="*/ 5315918 w 9345478"/>
                <a:gd name="connsiteY28-570" fmla="*/ 4417017 h 4959457"/>
                <a:gd name="connsiteX29-571" fmla="*/ 5734373 w 9345478"/>
                <a:gd name="connsiteY29-572" fmla="*/ 4494508 h 4959457"/>
                <a:gd name="connsiteX30-573" fmla="*/ 6168325 w 9345478"/>
                <a:gd name="connsiteY30-574" fmla="*/ 4355023 h 4959457"/>
                <a:gd name="connsiteX31-575" fmla="*/ 6524786 w 9345478"/>
                <a:gd name="connsiteY31-576" fmla="*/ 4463511 h 4959457"/>
                <a:gd name="connsiteX32-577" fmla="*/ 7067227 w 9345478"/>
                <a:gd name="connsiteY32-578" fmla="*/ 4386020 h 4959457"/>
                <a:gd name="connsiteX33-579" fmla="*/ 7361695 w 9345478"/>
                <a:gd name="connsiteY33-580" fmla="*/ 4432515 h 4959457"/>
                <a:gd name="connsiteX34-581" fmla="*/ 7547674 w 9345478"/>
                <a:gd name="connsiteY34-582" fmla="*/ 4277532 h 4959457"/>
                <a:gd name="connsiteX35-583" fmla="*/ 7733654 w 9345478"/>
                <a:gd name="connsiteY35-584" fmla="*/ 4494508 h 4959457"/>
                <a:gd name="connsiteX36-585" fmla="*/ 8384583 w 9345478"/>
                <a:gd name="connsiteY36-586" fmla="*/ 4479010 h 4959457"/>
                <a:gd name="connsiteX37-587" fmla="*/ 8462074 w 9345478"/>
                <a:gd name="connsiteY37-588" fmla="*/ 4370522 h 4959457"/>
                <a:gd name="connsiteX38-589" fmla="*/ 8725545 w 9345478"/>
                <a:gd name="connsiteY38-590" fmla="*/ 4386020 h 4959457"/>
                <a:gd name="connsiteX39-591" fmla="*/ 8896027 w 9345478"/>
                <a:gd name="connsiteY39-592" fmla="*/ 4386020 h 4959457"/>
                <a:gd name="connsiteX40-593" fmla="*/ 9345478 w 9345478"/>
                <a:gd name="connsiteY40-594" fmla="*/ 4014061 h 4959457"/>
                <a:gd name="connsiteX41-595" fmla="*/ 8927023 w 9345478"/>
                <a:gd name="connsiteY41-596" fmla="*/ 3487118 h 4959457"/>
                <a:gd name="connsiteX42-597" fmla="*/ 9345478 w 9345478"/>
                <a:gd name="connsiteY42-598" fmla="*/ 3177152 h 4959457"/>
                <a:gd name="connsiteX43-599" fmla="*/ 9035512 w 9345478"/>
                <a:gd name="connsiteY43-600" fmla="*/ 2743200 h 4959457"/>
                <a:gd name="connsiteX44-601" fmla="*/ 9035512 w 9345478"/>
                <a:gd name="connsiteY44-602" fmla="*/ 1673817 h 4959457"/>
                <a:gd name="connsiteX45-603" fmla="*/ 8570562 w 9345478"/>
                <a:gd name="connsiteY45-604" fmla="*/ 1162372 h 4959457"/>
                <a:gd name="connsiteX46-605" fmla="*/ 8012623 w 9345478"/>
                <a:gd name="connsiteY46-606" fmla="*/ 1363850 h 4959457"/>
                <a:gd name="connsiteX47-607" fmla="*/ 7640664 w 9345478"/>
                <a:gd name="connsiteY47-608" fmla="*/ 1053884 h 4959457"/>
                <a:gd name="connsiteX48-609" fmla="*/ 7470183 w 9345478"/>
                <a:gd name="connsiteY48-610" fmla="*/ 1255362 h 4959457"/>
                <a:gd name="connsiteX49-611" fmla="*/ 6462793 w 9345478"/>
                <a:gd name="connsiteY49-612" fmla="*/ 1255362 h 4959457"/>
                <a:gd name="connsiteX50-613" fmla="*/ 6292312 w 9345478"/>
                <a:gd name="connsiteY50-614" fmla="*/ 1084881 h 4959457"/>
                <a:gd name="connsiteX51-615" fmla="*/ 6478291 w 9345478"/>
                <a:gd name="connsiteY51-616" fmla="*/ 511444 h 4959457"/>
                <a:gd name="connsiteX52-617" fmla="*/ 5951349 w 9345478"/>
                <a:gd name="connsiteY52-618" fmla="*/ 61993 h 4959457"/>
                <a:gd name="connsiteX53-619" fmla="*/ 5145437 w 9345478"/>
                <a:gd name="connsiteY53-620" fmla="*/ 0 h 4959457"/>
                <a:gd name="connsiteX54-621" fmla="*/ 4866467 w 9345478"/>
                <a:gd name="connsiteY54-622" fmla="*/ 371959 h 4959457"/>
                <a:gd name="connsiteX55-623" fmla="*/ 4324027 w 9345478"/>
                <a:gd name="connsiteY55-624" fmla="*/ 15498 h 4959457"/>
                <a:gd name="connsiteX56-625" fmla="*/ 3973315 w 9345478"/>
                <a:gd name="connsiteY56-626" fmla="*/ 353210 h 4959457"/>
                <a:gd name="connsiteX57-627" fmla="*/ 3595606 w 9345478"/>
                <a:gd name="connsiteY57-628" fmla="*/ 309966 h 4959457"/>
                <a:gd name="connsiteX58-629" fmla="*/ 3427125 w 9345478"/>
                <a:gd name="connsiteY58-630" fmla="*/ 782165 h 4959457"/>
                <a:gd name="connsiteX59-631" fmla="*/ 3461871 w 9345478"/>
                <a:gd name="connsiteY59-632" fmla="*/ 1283110 h 4959457"/>
                <a:gd name="connsiteX60-633" fmla="*/ 2619213 w 9345478"/>
                <a:gd name="connsiteY60-634" fmla="*/ 1038386 h 4959457"/>
                <a:gd name="connsiteX61-635" fmla="*/ 1937288 w 9345478"/>
                <a:gd name="connsiteY61-636" fmla="*/ 852406 h 4959457"/>
                <a:gd name="connsiteX62-637" fmla="*/ 1518834 w 9345478"/>
                <a:gd name="connsiteY62-638" fmla="*/ 929898 h 4959457"/>
                <a:gd name="connsiteX63-639" fmla="*/ 1348352 w 9345478"/>
                <a:gd name="connsiteY63-640" fmla="*/ 1177871 h 4959457"/>
                <a:gd name="connsiteX0-641" fmla="*/ 1348352 w 9345478"/>
                <a:gd name="connsiteY0-642" fmla="*/ 1177871 h 4959457"/>
                <a:gd name="connsiteX1-643" fmla="*/ 883403 w 9345478"/>
                <a:gd name="connsiteY1-644" fmla="*/ 821410 h 4959457"/>
                <a:gd name="connsiteX2-645" fmla="*/ 340962 w 9345478"/>
                <a:gd name="connsiteY2-646" fmla="*/ 1022888 h 4959457"/>
                <a:gd name="connsiteX3-647" fmla="*/ 0 w 9345478"/>
                <a:gd name="connsiteY3-648" fmla="*/ 1394847 h 4959457"/>
                <a:gd name="connsiteX4-649" fmla="*/ 340962 w 9345478"/>
                <a:gd name="connsiteY4-650" fmla="*/ 1689315 h 4959457"/>
                <a:gd name="connsiteX5-651" fmla="*/ 635430 w 9345478"/>
                <a:gd name="connsiteY5-652" fmla="*/ 1549830 h 4959457"/>
                <a:gd name="connsiteX6-653" fmla="*/ 666427 w 9345478"/>
                <a:gd name="connsiteY6-654" fmla="*/ 1704813 h 4959457"/>
                <a:gd name="connsiteX7-655" fmla="*/ 464949 w 9345478"/>
                <a:gd name="connsiteY7-656" fmla="*/ 2216257 h 4959457"/>
                <a:gd name="connsiteX8-657" fmla="*/ 15498 w 9345478"/>
                <a:gd name="connsiteY8-658" fmla="*/ 2603715 h 4959457"/>
                <a:gd name="connsiteX9-659" fmla="*/ 15498 w 9345478"/>
                <a:gd name="connsiteY9-660" fmla="*/ 3006671 h 4959457"/>
                <a:gd name="connsiteX10-661" fmla="*/ 1069383 w 9345478"/>
                <a:gd name="connsiteY10-662" fmla="*/ 3006671 h 4959457"/>
                <a:gd name="connsiteX11-663" fmla="*/ 1441342 w 9345478"/>
                <a:gd name="connsiteY11-664" fmla="*/ 3239145 h 4959457"/>
                <a:gd name="connsiteX12-665" fmla="*/ 1441342 w 9345478"/>
                <a:gd name="connsiteY12-666" fmla="*/ 3363132 h 4959457"/>
                <a:gd name="connsiteX13-667" fmla="*/ 945396 w 9345478"/>
                <a:gd name="connsiteY13-668" fmla="*/ 3316637 h 4959457"/>
                <a:gd name="connsiteX14-669" fmla="*/ 774915 w 9345478"/>
                <a:gd name="connsiteY14-670" fmla="*/ 3688596 h 4959457"/>
                <a:gd name="connsiteX15-671" fmla="*/ 1053884 w 9345478"/>
                <a:gd name="connsiteY15-672" fmla="*/ 3967566 h 4959457"/>
                <a:gd name="connsiteX16-673" fmla="*/ 1875295 w 9345478"/>
                <a:gd name="connsiteY16-674" fmla="*/ 3874576 h 4959457"/>
                <a:gd name="connsiteX17-675" fmla="*/ 2433234 w 9345478"/>
                <a:gd name="connsiteY17-676" fmla="*/ 3518115 h 4959457"/>
                <a:gd name="connsiteX18-677" fmla="*/ 2433234 w 9345478"/>
                <a:gd name="connsiteY18-678" fmla="*/ 4959457 h 4959457"/>
                <a:gd name="connsiteX19-679" fmla="*/ 3223647 w 9345478"/>
                <a:gd name="connsiteY19-680" fmla="*/ 4804474 h 4959457"/>
                <a:gd name="connsiteX20-681" fmla="*/ 3223647 w 9345478"/>
                <a:gd name="connsiteY20-682" fmla="*/ 3549111 h 4959457"/>
                <a:gd name="connsiteX21-683" fmla="*/ 3657600 w 9345478"/>
                <a:gd name="connsiteY21-684" fmla="*/ 3936569 h 4959457"/>
                <a:gd name="connsiteX22-685" fmla="*/ 4060556 w 9345478"/>
                <a:gd name="connsiteY22-686" fmla="*/ 3487118 h 4959457"/>
                <a:gd name="connsiteX23-687" fmla="*/ 4215539 w 9345478"/>
                <a:gd name="connsiteY23-688" fmla="*/ 3688596 h 4959457"/>
                <a:gd name="connsiteX24-689" fmla="*/ 4850969 w 9345478"/>
                <a:gd name="connsiteY24-690" fmla="*/ 3549111 h 4959457"/>
                <a:gd name="connsiteX25-691" fmla="*/ 4990454 w 9345478"/>
                <a:gd name="connsiteY25-692" fmla="*/ 3688596 h 4959457"/>
                <a:gd name="connsiteX26-693" fmla="*/ 4788976 w 9345478"/>
                <a:gd name="connsiteY26-694" fmla="*/ 4324027 h 4959457"/>
                <a:gd name="connsiteX27-695" fmla="*/ 5129939 w 9345478"/>
                <a:gd name="connsiteY27-696" fmla="*/ 4541003 h 4959457"/>
                <a:gd name="connsiteX28-697" fmla="*/ 5315918 w 9345478"/>
                <a:gd name="connsiteY28-698" fmla="*/ 4417017 h 4959457"/>
                <a:gd name="connsiteX29-699" fmla="*/ 5734373 w 9345478"/>
                <a:gd name="connsiteY29-700" fmla="*/ 4494508 h 4959457"/>
                <a:gd name="connsiteX30-701" fmla="*/ 6168325 w 9345478"/>
                <a:gd name="connsiteY30-702" fmla="*/ 4355023 h 4959457"/>
                <a:gd name="connsiteX31-703" fmla="*/ 6524786 w 9345478"/>
                <a:gd name="connsiteY31-704" fmla="*/ 4463511 h 4959457"/>
                <a:gd name="connsiteX32-705" fmla="*/ 7067227 w 9345478"/>
                <a:gd name="connsiteY32-706" fmla="*/ 4386020 h 4959457"/>
                <a:gd name="connsiteX33-707" fmla="*/ 7361695 w 9345478"/>
                <a:gd name="connsiteY33-708" fmla="*/ 4432515 h 4959457"/>
                <a:gd name="connsiteX34-709" fmla="*/ 7547674 w 9345478"/>
                <a:gd name="connsiteY34-710" fmla="*/ 4277532 h 4959457"/>
                <a:gd name="connsiteX35-711" fmla="*/ 7733654 w 9345478"/>
                <a:gd name="connsiteY35-712" fmla="*/ 4494508 h 4959457"/>
                <a:gd name="connsiteX36-713" fmla="*/ 8384583 w 9345478"/>
                <a:gd name="connsiteY36-714" fmla="*/ 4479010 h 4959457"/>
                <a:gd name="connsiteX37-715" fmla="*/ 8462074 w 9345478"/>
                <a:gd name="connsiteY37-716" fmla="*/ 4370522 h 4959457"/>
                <a:gd name="connsiteX38-717" fmla="*/ 8725545 w 9345478"/>
                <a:gd name="connsiteY38-718" fmla="*/ 4386020 h 4959457"/>
                <a:gd name="connsiteX39-719" fmla="*/ 8896027 w 9345478"/>
                <a:gd name="connsiteY39-720" fmla="*/ 4386020 h 4959457"/>
                <a:gd name="connsiteX40-721" fmla="*/ 9345478 w 9345478"/>
                <a:gd name="connsiteY40-722" fmla="*/ 4014061 h 4959457"/>
                <a:gd name="connsiteX41-723" fmla="*/ 8927023 w 9345478"/>
                <a:gd name="connsiteY41-724" fmla="*/ 3487118 h 4959457"/>
                <a:gd name="connsiteX42-725" fmla="*/ 9345478 w 9345478"/>
                <a:gd name="connsiteY42-726" fmla="*/ 3177152 h 4959457"/>
                <a:gd name="connsiteX43-727" fmla="*/ 9035512 w 9345478"/>
                <a:gd name="connsiteY43-728" fmla="*/ 2743200 h 4959457"/>
                <a:gd name="connsiteX44-729" fmla="*/ 9035512 w 9345478"/>
                <a:gd name="connsiteY44-730" fmla="*/ 1673817 h 4959457"/>
                <a:gd name="connsiteX45-731" fmla="*/ 8570562 w 9345478"/>
                <a:gd name="connsiteY45-732" fmla="*/ 1162372 h 4959457"/>
                <a:gd name="connsiteX46-733" fmla="*/ 8012623 w 9345478"/>
                <a:gd name="connsiteY46-734" fmla="*/ 1363850 h 4959457"/>
                <a:gd name="connsiteX47-735" fmla="*/ 7640664 w 9345478"/>
                <a:gd name="connsiteY47-736" fmla="*/ 1053884 h 4959457"/>
                <a:gd name="connsiteX48-737" fmla="*/ 7470183 w 9345478"/>
                <a:gd name="connsiteY48-738" fmla="*/ 1255362 h 4959457"/>
                <a:gd name="connsiteX49-739" fmla="*/ 6462793 w 9345478"/>
                <a:gd name="connsiteY49-740" fmla="*/ 1255362 h 4959457"/>
                <a:gd name="connsiteX50-741" fmla="*/ 6292312 w 9345478"/>
                <a:gd name="connsiteY50-742" fmla="*/ 1084881 h 4959457"/>
                <a:gd name="connsiteX51-743" fmla="*/ 6478291 w 9345478"/>
                <a:gd name="connsiteY51-744" fmla="*/ 511444 h 4959457"/>
                <a:gd name="connsiteX52-745" fmla="*/ 5951349 w 9345478"/>
                <a:gd name="connsiteY52-746" fmla="*/ 61993 h 4959457"/>
                <a:gd name="connsiteX53-747" fmla="*/ 5145437 w 9345478"/>
                <a:gd name="connsiteY53-748" fmla="*/ 0 h 4959457"/>
                <a:gd name="connsiteX54-749" fmla="*/ 4866467 w 9345478"/>
                <a:gd name="connsiteY54-750" fmla="*/ 371959 h 4959457"/>
                <a:gd name="connsiteX55-751" fmla="*/ 4324027 w 9345478"/>
                <a:gd name="connsiteY55-752" fmla="*/ 15498 h 4959457"/>
                <a:gd name="connsiteX56-753" fmla="*/ 3973315 w 9345478"/>
                <a:gd name="connsiteY56-754" fmla="*/ 353210 h 4959457"/>
                <a:gd name="connsiteX57-755" fmla="*/ 3595606 w 9345478"/>
                <a:gd name="connsiteY57-756" fmla="*/ 309966 h 4959457"/>
                <a:gd name="connsiteX58-757" fmla="*/ 3427125 w 9345478"/>
                <a:gd name="connsiteY58-758" fmla="*/ 782165 h 4959457"/>
                <a:gd name="connsiteX59-759" fmla="*/ 3461871 w 9345478"/>
                <a:gd name="connsiteY59-760" fmla="*/ 1283110 h 4959457"/>
                <a:gd name="connsiteX60-761" fmla="*/ 2958426 w 9345478"/>
                <a:gd name="connsiteY60-762" fmla="*/ 1643070 h 4959457"/>
                <a:gd name="connsiteX61-763" fmla="*/ 1937288 w 9345478"/>
                <a:gd name="connsiteY61-764" fmla="*/ 852406 h 4959457"/>
                <a:gd name="connsiteX62-765" fmla="*/ 1518834 w 9345478"/>
                <a:gd name="connsiteY62-766" fmla="*/ 929898 h 4959457"/>
                <a:gd name="connsiteX63-767" fmla="*/ 1348352 w 9345478"/>
                <a:gd name="connsiteY63-768" fmla="*/ 1177871 h 4959457"/>
                <a:gd name="connsiteX0-769" fmla="*/ 1348352 w 9345478"/>
                <a:gd name="connsiteY0-770" fmla="*/ 1177871 h 4959457"/>
                <a:gd name="connsiteX1-771" fmla="*/ 883403 w 9345478"/>
                <a:gd name="connsiteY1-772" fmla="*/ 821410 h 4959457"/>
                <a:gd name="connsiteX2-773" fmla="*/ 340962 w 9345478"/>
                <a:gd name="connsiteY2-774" fmla="*/ 1022888 h 4959457"/>
                <a:gd name="connsiteX3-775" fmla="*/ 0 w 9345478"/>
                <a:gd name="connsiteY3-776" fmla="*/ 1394847 h 4959457"/>
                <a:gd name="connsiteX4-777" fmla="*/ 340962 w 9345478"/>
                <a:gd name="connsiteY4-778" fmla="*/ 1689315 h 4959457"/>
                <a:gd name="connsiteX5-779" fmla="*/ 635430 w 9345478"/>
                <a:gd name="connsiteY5-780" fmla="*/ 1549830 h 4959457"/>
                <a:gd name="connsiteX6-781" fmla="*/ 666427 w 9345478"/>
                <a:gd name="connsiteY6-782" fmla="*/ 1704813 h 4959457"/>
                <a:gd name="connsiteX7-783" fmla="*/ 464949 w 9345478"/>
                <a:gd name="connsiteY7-784" fmla="*/ 2216257 h 4959457"/>
                <a:gd name="connsiteX8-785" fmla="*/ 15498 w 9345478"/>
                <a:gd name="connsiteY8-786" fmla="*/ 2603715 h 4959457"/>
                <a:gd name="connsiteX9-787" fmla="*/ 15498 w 9345478"/>
                <a:gd name="connsiteY9-788" fmla="*/ 3006671 h 4959457"/>
                <a:gd name="connsiteX10-789" fmla="*/ 1069383 w 9345478"/>
                <a:gd name="connsiteY10-790" fmla="*/ 3006671 h 4959457"/>
                <a:gd name="connsiteX11-791" fmla="*/ 1441342 w 9345478"/>
                <a:gd name="connsiteY11-792" fmla="*/ 3239145 h 4959457"/>
                <a:gd name="connsiteX12-793" fmla="*/ 1441342 w 9345478"/>
                <a:gd name="connsiteY12-794" fmla="*/ 3363132 h 4959457"/>
                <a:gd name="connsiteX13-795" fmla="*/ 945396 w 9345478"/>
                <a:gd name="connsiteY13-796" fmla="*/ 3316637 h 4959457"/>
                <a:gd name="connsiteX14-797" fmla="*/ 774915 w 9345478"/>
                <a:gd name="connsiteY14-798" fmla="*/ 3688596 h 4959457"/>
                <a:gd name="connsiteX15-799" fmla="*/ 1053884 w 9345478"/>
                <a:gd name="connsiteY15-800" fmla="*/ 3967566 h 4959457"/>
                <a:gd name="connsiteX16-801" fmla="*/ 1875295 w 9345478"/>
                <a:gd name="connsiteY16-802" fmla="*/ 3874576 h 4959457"/>
                <a:gd name="connsiteX17-803" fmla="*/ 2433234 w 9345478"/>
                <a:gd name="connsiteY17-804" fmla="*/ 3518115 h 4959457"/>
                <a:gd name="connsiteX18-805" fmla="*/ 2433234 w 9345478"/>
                <a:gd name="connsiteY18-806" fmla="*/ 4959457 h 4959457"/>
                <a:gd name="connsiteX19-807" fmla="*/ 3223647 w 9345478"/>
                <a:gd name="connsiteY19-808" fmla="*/ 4804474 h 4959457"/>
                <a:gd name="connsiteX20-809" fmla="*/ 3223647 w 9345478"/>
                <a:gd name="connsiteY20-810" fmla="*/ 3549111 h 4959457"/>
                <a:gd name="connsiteX21-811" fmla="*/ 3657600 w 9345478"/>
                <a:gd name="connsiteY21-812" fmla="*/ 3936569 h 4959457"/>
                <a:gd name="connsiteX22-813" fmla="*/ 4060556 w 9345478"/>
                <a:gd name="connsiteY22-814" fmla="*/ 3487118 h 4959457"/>
                <a:gd name="connsiteX23-815" fmla="*/ 4215539 w 9345478"/>
                <a:gd name="connsiteY23-816" fmla="*/ 3688596 h 4959457"/>
                <a:gd name="connsiteX24-817" fmla="*/ 4850969 w 9345478"/>
                <a:gd name="connsiteY24-818" fmla="*/ 3549111 h 4959457"/>
                <a:gd name="connsiteX25-819" fmla="*/ 4990454 w 9345478"/>
                <a:gd name="connsiteY25-820" fmla="*/ 3688596 h 4959457"/>
                <a:gd name="connsiteX26-821" fmla="*/ 4788976 w 9345478"/>
                <a:gd name="connsiteY26-822" fmla="*/ 4324027 h 4959457"/>
                <a:gd name="connsiteX27-823" fmla="*/ 5129939 w 9345478"/>
                <a:gd name="connsiteY27-824" fmla="*/ 4541003 h 4959457"/>
                <a:gd name="connsiteX28-825" fmla="*/ 5315918 w 9345478"/>
                <a:gd name="connsiteY28-826" fmla="*/ 4417017 h 4959457"/>
                <a:gd name="connsiteX29-827" fmla="*/ 5734373 w 9345478"/>
                <a:gd name="connsiteY29-828" fmla="*/ 4494508 h 4959457"/>
                <a:gd name="connsiteX30-829" fmla="*/ 6168325 w 9345478"/>
                <a:gd name="connsiteY30-830" fmla="*/ 4355023 h 4959457"/>
                <a:gd name="connsiteX31-831" fmla="*/ 6524786 w 9345478"/>
                <a:gd name="connsiteY31-832" fmla="*/ 4463511 h 4959457"/>
                <a:gd name="connsiteX32-833" fmla="*/ 7067227 w 9345478"/>
                <a:gd name="connsiteY32-834" fmla="*/ 4386020 h 4959457"/>
                <a:gd name="connsiteX33-835" fmla="*/ 7361695 w 9345478"/>
                <a:gd name="connsiteY33-836" fmla="*/ 4432515 h 4959457"/>
                <a:gd name="connsiteX34-837" fmla="*/ 7547674 w 9345478"/>
                <a:gd name="connsiteY34-838" fmla="*/ 4277532 h 4959457"/>
                <a:gd name="connsiteX35-839" fmla="*/ 7733654 w 9345478"/>
                <a:gd name="connsiteY35-840" fmla="*/ 4494508 h 4959457"/>
                <a:gd name="connsiteX36-841" fmla="*/ 8384583 w 9345478"/>
                <a:gd name="connsiteY36-842" fmla="*/ 4479010 h 4959457"/>
                <a:gd name="connsiteX37-843" fmla="*/ 8462074 w 9345478"/>
                <a:gd name="connsiteY37-844" fmla="*/ 4370522 h 4959457"/>
                <a:gd name="connsiteX38-845" fmla="*/ 8725545 w 9345478"/>
                <a:gd name="connsiteY38-846" fmla="*/ 4386020 h 4959457"/>
                <a:gd name="connsiteX39-847" fmla="*/ 8896027 w 9345478"/>
                <a:gd name="connsiteY39-848" fmla="*/ 4386020 h 4959457"/>
                <a:gd name="connsiteX40-849" fmla="*/ 9345478 w 9345478"/>
                <a:gd name="connsiteY40-850" fmla="*/ 4014061 h 4959457"/>
                <a:gd name="connsiteX41-851" fmla="*/ 8927023 w 9345478"/>
                <a:gd name="connsiteY41-852" fmla="*/ 3487118 h 4959457"/>
                <a:gd name="connsiteX42-853" fmla="*/ 9345478 w 9345478"/>
                <a:gd name="connsiteY42-854" fmla="*/ 3177152 h 4959457"/>
                <a:gd name="connsiteX43-855" fmla="*/ 9035512 w 9345478"/>
                <a:gd name="connsiteY43-856" fmla="*/ 2743200 h 4959457"/>
                <a:gd name="connsiteX44-857" fmla="*/ 9035512 w 9345478"/>
                <a:gd name="connsiteY44-858" fmla="*/ 1673817 h 4959457"/>
                <a:gd name="connsiteX45-859" fmla="*/ 8570562 w 9345478"/>
                <a:gd name="connsiteY45-860" fmla="*/ 1162372 h 4959457"/>
                <a:gd name="connsiteX46-861" fmla="*/ 8012623 w 9345478"/>
                <a:gd name="connsiteY46-862" fmla="*/ 1363850 h 4959457"/>
                <a:gd name="connsiteX47-863" fmla="*/ 7640664 w 9345478"/>
                <a:gd name="connsiteY47-864" fmla="*/ 1053884 h 4959457"/>
                <a:gd name="connsiteX48-865" fmla="*/ 7470183 w 9345478"/>
                <a:gd name="connsiteY48-866" fmla="*/ 1255362 h 4959457"/>
                <a:gd name="connsiteX49-867" fmla="*/ 6462793 w 9345478"/>
                <a:gd name="connsiteY49-868" fmla="*/ 1255362 h 4959457"/>
                <a:gd name="connsiteX50-869" fmla="*/ 6292312 w 9345478"/>
                <a:gd name="connsiteY50-870" fmla="*/ 1084881 h 4959457"/>
                <a:gd name="connsiteX51-871" fmla="*/ 6478291 w 9345478"/>
                <a:gd name="connsiteY51-872" fmla="*/ 511444 h 4959457"/>
                <a:gd name="connsiteX52-873" fmla="*/ 5951349 w 9345478"/>
                <a:gd name="connsiteY52-874" fmla="*/ 61993 h 4959457"/>
                <a:gd name="connsiteX53-875" fmla="*/ 5145437 w 9345478"/>
                <a:gd name="connsiteY53-876" fmla="*/ 0 h 4959457"/>
                <a:gd name="connsiteX54-877" fmla="*/ 4866467 w 9345478"/>
                <a:gd name="connsiteY54-878" fmla="*/ 371959 h 4959457"/>
                <a:gd name="connsiteX55-879" fmla="*/ 4324027 w 9345478"/>
                <a:gd name="connsiteY55-880" fmla="*/ 15498 h 4959457"/>
                <a:gd name="connsiteX56-881" fmla="*/ 3973315 w 9345478"/>
                <a:gd name="connsiteY56-882" fmla="*/ 353210 h 4959457"/>
                <a:gd name="connsiteX57-883" fmla="*/ 3595606 w 9345478"/>
                <a:gd name="connsiteY57-884" fmla="*/ 309966 h 4959457"/>
                <a:gd name="connsiteX58-885" fmla="*/ 3427125 w 9345478"/>
                <a:gd name="connsiteY58-886" fmla="*/ 782165 h 4959457"/>
                <a:gd name="connsiteX59-887" fmla="*/ 3461871 w 9345478"/>
                <a:gd name="connsiteY59-888" fmla="*/ 1283110 h 4959457"/>
                <a:gd name="connsiteX60-889" fmla="*/ 2958426 w 9345478"/>
                <a:gd name="connsiteY60-890" fmla="*/ 1643070 h 4959457"/>
                <a:gd name="connsiteX61-891" fmla="*/ 1937288 w 9345478"/>
                <a:gd name="connsiteY61-892" fmla="*/ 852406 h 4959457"/>
                <a:gd name="connsiteX62-893" fmla="*/ 1348352 w 9345478"/>
                <a:gd name="connsiteY62-894" fmla="*/ 1177871 h 4959457"/>
                <a:gd name="connsiteX0-895" fmla="*/ 1348352 w 9345478"/>
                <a:gd name="connsiteY0-896" fmla="*/ 1177871 h 4959457"/>
                <a:gd name="connsiteX1-897" fmla="*/ 883403 w 9345478"/>
                <a:gd name="connsiteY1-898" fmla="*/ 821410 h 4959457"/>
                <a:gd name="connsiteX2-899" fmla="*/ 340962 w 9345478"/>
                <a:gd name="connsiteY2-900" fmla="*/ 1022888 h 4959457"/>
                <a:gd name="connsiteX3-901" fmla="*/ 0 w 9345478"/>
                <a:gd name="connsiteY3-902" fmla="*/ 1394847 h 4959457"/>
                <a:gd name="connsiteX4-903" fmla="*/ 340962 w 9345478"/>
                <a:gd name="connsiteY4-904" fmla="*/ 1689315 h 4959457"/>
                <a:gd name="connsiteX5-905" fmla="*/ 635430 w 9345478"/>
                <a:gd name="connsiteY5-906" fmla="*/ 1549830 h 4959457"/>
                <a:gd name="connsiteX6-907" fmla="*/ 666427 w 9345478"/>
                <a:gd name="connsiteY6-908" fmla="*/ 1704813 h 4959457"/>
                <a:gd name="connsiteX7-909" fmla="*/ 464949 w 9345478"/>
                <a:gd name="connsiteY7-910" fmla="*/ 2216257 h 4959457"/>
                <a:gd name="connsiteX8-911" fmla="*/ 15498 w 9345478"/>
                <a:gd name="connsiteY8-912" fmla="*/ 2603715 h 4959457"/>
                <a:gd name="connsiteX9-913" fmla="*/ 15498 w 9345478"/>
                <a:gd name="connsiteY9-914" fmla="*/ 3006671 h 4959457"/>
                <a:gd name="connsiteX10-915" fmla="*/ 1069383 w 9345478"/>
                <a:gd name="connsiteY10-916" fmla="*/ 3006671 h 4959457"/>
                <a:gd name="connsiteX11-917" fmla="*/ 1441342 w 9345478"/>
                <a:gd name="connsiteY11-918" fmla="*/ 3239145 h 4959457"/>
                <a:gd name="connsiteX12-919" fmla="*/ 1441342 w 9345478"/>
                <a:gd name="connsiteY12-920" fmla="*/ 3363132 h 4959457"/>
                <a:gd name="connsiteX13-921" fmla="*/ 945396 w 9345478"/>
                <a:gd name="connsiteY13-922" fmla="*/ 3316637 h 4959457"/>
                <a:gd name="connsiteX14-923" fmla="*/ 774915 w 9345478"/>
                <a:gd name="connsiteY14-924" fmla="*/ 3688596 h 4959457"/>
                <a:gd name="connsiteX15-925" fmla="*/ 1053884 w 9345478"/>
                <a:gd name="connsiteY15-926" fmla="*/ 3967566 h 4959457"/>
                <a:gd name="connsiteX16-927" fmla="*/ 1875295 w 9345478"/>
                <a:gd name="connsiteY16-928" fmla="*/ 3874576 h 4959457"/>
                <a:gd name="connsiteX17-929" fmla="*/ 2433234 w 9345478"/>
                <a:gd name="connsiteY17-930" fmla="*/ 3518115 h 4959457"/>
                <a:gd name="connsiteX18-931" fmla="*/ 2433234 w 9345478"/>
                <a:gd name="connsiteY18-932" fmla="*/ 4959457 h 4959457"/>
                <a:gd name="connsiteX19-933" fmla="*/ 3223647 w 9345478"/>
                <a:gd name="connsiteY19-934" fmla="*/ 4804474 h 4959457"/>
                <a:gd name="connsiteX20-935" fmla="*/ 3223647 w 9345478"/>
                <a:gd name="connsiteY20-936" fmla="*/ 3549111 h 4959457"/>
                <a:gd name="connsiteX21-937" fmla="*/ 3657600 w 9345478"/>
                <a:gd name="connsiteY21-938" fmla="*/ 3936569 h 4959457"/>
                <a:gd name="connsiteX22-939" fmla="*/ 4060556 w 9345478"/>
                <a:gd name="connsiteY22-940" fmla="*/ 3487118 h 4959457"/>
                <a:gd name="connsiteX23-941" fmla="*/ 4215539 w 9345478"/>
                <a:gd name="connsiteY23-942" fmla="*/ 3688596 h 4959457"/>
                <a:gd name="connsiteX24-943" fmla="*/ 4850969 w 9345478"/>
                <a:gd name="connsiteY24-944" fmla="*/ 3549111 h 4959457"/>
                <a:gd name="connsiteX25-945" fmla="*/ 4990454 w 9345478"/>
                <a:gd name="connsiteY25-946" fmla="*/ 3688596 h 4959457"/>
                <a:gd name="connsiteX26-947" fmla="*/ 4788976 w 9345478"/>
                <a:gd name="connsiteY26-948" fmla="*/ 4324027 h 4959457"/>
                <a:gd name="connsiteX27-949" fmla="*/ 5129939 w 9345478"/>
                <a:gd name="connsiteY27-950" fmla="*/ 4541003 h 4959457"/>
                <a:gd name="connsiteX28-951" fmla="*/ 5315918 w 9345478"/>
                <a:gd name="connsiteY28-952" fmla="*/ 4417017 h 4959457"/>
                <a:gd name="connsiteX29-953" fmla="*/ 5734373 w 9345478"/>
                <a:gd name="connsiteY29-954" fmla="*/ 4494508 h 4959457"/>
                <a:gd name="connsiteX30-955" fmla="*/ 6168325 w 9345478"/>
                <a:gd name="connsiteY30-956" fmla="*/ 4355023 h 4959457"/>
                <a:gd name="connsiteX31-957" fmla="*/ 6524786 w 9345478"/>
                <a:gd name="connsiteY31-958" fmla="*/ 4463511 h 4959457"/>
                <a:gd name="connsiteX32-959" fmla="*/ 7067227 w 9345478"/>
                <a:gd name="connsiteY32-960" fmla="*/ 4386020 h 4959457"/>
                <a:gd name="connsiteX33-961" fmla="*/ 7361695 w 9345478"/>
                <a:gd name="connsiteY33-962" fmla="*/ 4432515 h 4959457"/>
                <a:gd name="connsiteX34-963" fmla="*/ 7547674 w 9345478"/>
                <a:gd name="connsiteY34-964" fmla="*/ 4277532 h 4959457"/>
                <a:gd name="connsiteX35-965" fmla="*/ 7733654 w 9345478"/>
                <a:gd name="connsiteY35-966" fmla="*/ 4494508 h 4959457"/>
                <a:gd name="connsiteX36-967" fmla="*/ 8384583 w 9345478"/>
                <a:gd name="connsiteY36-968" fmla="*/ 4479010 h 4959457"/>
                <a:gd name="connsiteX37-969" fmla="*/ 8462074 w 9345478"/>
                <a:gd name="connsiteY37-970" fmla="*/ 4370522 h 4959457"/>
                <a:gd name="connsiteX38-971" fmla="*/ 8725545 w 9345478"/>
                <a:gd name="connsiteY38-972" fmla="*/ 4386020 h 4959457"/>
                <a:gd name="connsiteX39-973" fmla="*/ 8896027 w 9345478"/>
                <a:gd name="connsiteY39-974" fmla="*/ 4386020 h 4959457"/>
                <a:gd name="connsiteX40-975" fmla="*/ 9345478 w 9345478"/>
                <a:gd name="connsiteY40-976" fmla="*/ 4014061 h 4959457"/>
                <a:gd name="connsiteX41-977" fmla="*/ 8927023 w 9345478"/>
                <a:gd name="connsiteY41-978" fmla="*/ 3487118 h 4959457"/>
                <a:gd name="connsiteX42-979" fmla="*/ 9345478 w 9345478"/>
                <a:gd name="connsiteY42-980" fmla="*/ 3177152 h 4959457"/>
                <a:gd name="connsiteX43-981" fmla="*/ 9035512 w 9345478"/>
                <a:gd name="connsiteY43-982" fmla="*/ 2743200 h 4959457"/>
                <a:gd name="connsiteX44-983" fmla="*/ 9035512 w 9345478"/>
                <a:gd name="connsiteY44-984" fmla="*/ 1673817 h 4959457"/>
                <a:gd name="connsiteX45-985" fmla="*/ 8570562 w 9345478"/>
                <a:gd name="connsiteY45-986" fmla="*/ 1162372 h 4959457"/>
                <a:gd name="connsiteX46-987" fmla="*/ 8012623 w 9345478"/>
                <a:gd name="connsiteY46-988" fmla="*/ 1363850 h 4959457"/>
                <a:gd name="connsiteX47-989" fmla="*/ 7640664 w 9345478"/>
                <a:gd name="connsiteY47-990" fmla="*/ 1053884 h 4959457"/>
                <a:gd name="connsiteX48-991" fmla="*/ 7470183 w 9345478"/>
                <a:gd name="connsiteY48-992" fmla="*/ 1255362 h 4959457"/>
                <a:gd name="connsiteX49-993" fmla="*/ 6462793 w 9345478"/>
                <a:gd name="connsiteY49-994" fmla="*/ 1255362 h 4959457"/>
                <a:gd name="connsiteX50-995" fmla="*/ 6292312 w 9345478"/>
                <a:gd name="connsiteY50-996" fmla="*/ 1084881 h 4959457"/>
                <a:gd name="connsiteX51-997" fmla="*/ 6478291 w 9345478"/>
                <a:gd name="connsiteY51-998" fmla="*/ 511444 h 4959457"/>
                <a:gd name="connsiteX52-999" fmla="*/ 5951349 w 9345478"/>
                <a:gd name="connsiteY52-1000" fmla="*/ 61993 h 4959457"/>
                <a:gd name="connsiteX53-1001" fmla="*/ 5145437 w 9345478"/>
                <a:gd name="connsiteY53-1002" fmla="*/ 0 h 4959457"/>
                <a:gd name="connsiteX54-1003" fmla="*/ 4866467 w 9345478"/>
                <a:gd name="connsiteY54-1004" fmla="*/ 371959 h 4959457"/>
                <a:gd name="connsiteX55-1005" fmla="*/ 4324027 w 9345478"/>
                <a:gd name="connsiteY55-1006" fmla="*/ 15498 h 4959457"/>
                <a:gd name="connsiteX56-1007" fmla="*/ 3973315 w 9345478"/>
                <a:gd name="connsiteY56-1008" fmla="*/ 353210 h 4959457"/>
                <a:gd name="connsiteX57-1009" fmla="*/ 3595606 w 9345478"/>
                <a:gd name="connsiteY57-1010" fmla="*/ 309966 h 4959457"/>
                <a:gd name="connsiteX58-1011" fmla="*/ 3427125 w 9345478"/>
                <a:gd name="connsiteY58-1012" fmla="*/ 782165 h 4959457"/>
                <a:gd name="connsiteX59-1013" fmla="*/ 3461871 w 9345478"/>
                <a:gd name="connsiteY59-1014" fmla="*/ 1283110 h 4959457"/>
                <a:gd name="connsiteX60-1015" fmla="*/ 2958426 w 9345478"/>
                <a:gd name="connsiteY60-1016" fmla="*/ 1643070 h 4959457"/>
                <a:gd name="connsiteX61-1017" fmla="*/ 2143765 w 9345478"/>
                <a:gd name="connsiteY61-1018" fmla="*/ 1693064 h 4959457"/>
                <a:gd name="connsiteX62-1019" fmla="*/ 1348352 w 9345478"/>
                <a:gd name="connsiteY62-1020" fmla="*/ 1177871 h 4959457"/>
                <a:gd name="connsiteX0-1021" fmla="*/ 1407346 w 9345478"/>
                <a:gd name="connsiteY0-1022" fmla="*/ 1576078 h 4959457"/>
                <a:gd name="connsiteX1-1023" fmla="*/ 883403 w 9345478"/>
                <a:gd name="connsiteY1-1024" fmla="*/ 821410 h 4959457"/>
                <a:gd name="connsiteX2-1025" fmla="*/ 340962 w 9345478"/>
                <a:gd name="connsiteY2-1026" fmla="*/ 1022888 h 4959457"/>
                <a:gd name="connsiteX3-1027" fmla="*/ 0 w 9345478"/>
                <a:gd name="connsiteY3-1028" fmla="*/ 1394847 h 4959457"/>
                <a:gd name="connsiteX4-1029" fmla="*/ 340962 w 9345478"/>
                <a:gd name="connsiteY4-1030" fmla="*/ 1689315 h 4959457"/>
                <a:gd name="connsiteX5-1031" fmla="*/ 635430 w 9345478"/>
                <a:gd name="connsiteY5-1032" fmla="*/ 1549830 h 4959457"/>
                <a:gd name="connsiteX6-1033" fmla="*/ 666427 w 9345478"/>
                <a:gd name="connsiteY6-1034" fmla="*/ 1704813 h 4959457"/>
                <a:gd name="connsiteX7-1035" fmla="*/ 464949 w 9345478"/>
                <a:gd name="connsiteY7-1036" fmla="*/ 2216257 h 4959457"/>
                <a:gd name="connsiteX8-1037" fmla="*/ 15498 w 9345478"/>
                <a:gd name="connsiteY8-1038" fmla="*/ 2603715 h 4959457"/>
                <a:gd name="connsiteX9-1039" fmla="*/ 15498 w 9345478"/>
                <a:gd name="connsiteY9-1040" fmla="*/ 3006671 h 4959457"/>
                <a:gd name="connsiteX10-1041" fmla="*/ 1069383 w 9345478"/>
                <a:gd name="connsiteY10-1042" fmla="*/ 3006671 h 4959457"/>
                <a:gd name="connsiteX11-1043" fmla="*/ 1441342 w 9345478"/>
                <a:gd name="connsiteY11-1044" fmla="*/ 3239145 h 4959457"/>
                <a:gd name="connsiteX12-1045" fmla="*/ 1441342 w 9345478"/>
                <a:gd name="connsiteY12-1046" fmla="*/ 3363132 h 4959457"/>
                <a:gd name="connsiteX13-1047" fmla="*/ 945396 w 9345478"/>
                <a:gd name="connsiteY13-1048" fmla="*/ 3316637 h 4959457"/>
                <a:gd name="connsiteX14-1049" fmla="*/ 774915 w 9345478"/>
                <a:gd name="connsiteY14-1050" fmla="*/ 3688596 h 4959457"/>
                <a:gd name="connsiteX15-1051" fmla="*/ 1053884 w 9345478"/>
                <a:gd name="connsiteY15-1052" fmla="*/ 3967566 h 4959457"/>
                <a:gd name="connsiteX16-1053" fmla="*/ 1875295 w 9345478"/>
                <a:gd name="connsiteY16-1054" fmla="*/ 3874576 h 4959457"/>
                <a:gd name="connsiteX17-1055" fmla="*/ 2433234 w 9345478"/>
                <a:gd name="connsiteY17-1056" fmla="*/ 3518115 h 4959457"/>
                <a:gd name="connsiteX18-1057" fmla="*/ 2433234 w 9345478"/>
                <a:gd name="connsiteY18-1058" fmla="*/ 4959457 h 4959457"/>
                <a:gd name="connsiteX19-1059" fmla="*/ 3223647 w 9345478"/>
                <a:gd name="connsiteY19-1060" fmla="*/ 4804474 h 4959457"/>
                <a:gd name="connsiteX20-1061" fmla="*/ 3223647 w 9345478"/>
                <a:gd name="connsiteY20-1062" fmla="*/ 3549111 h 4959457"/>
                <a:gd name="connsiteX21-1063" fmla="*/ 3657600 w 9345478"/>
                <a:gd name="connsiteY21-1064" fmla="*/ 3936569 h 4959457"/>
                <a:gd name="connsiteX22-1065" fmla="*/ 4060556 w 9345478"/>
                <a:gd name="connsiteY22-1066" fmla="*/ 3487118 h 4959457"/>
                <a:gd name="connsiteX23-1067" fmla="*/ 4215539 w 9345478"/>
                <a:gd name="connsiteY23-1068" fmla="*/ 3688596 h 4959457"/>
                <a:gd name="connsiteX24-1069" fmla="*/ 4850969 w 9345478"/>
                <a:gd name="connsiteY24-1070" fmla="*/ 3549111 h 4959457"/>
                <a:gd name="connsiteX25-1071" fmla="*/ 4990454 w 9345478"/>
                <a:gd name="connsiteY25-1072" fmla="*/ 3688596 h 4959457"/>
                <a:gd name="connsiteX26-1073" fmla="*/ 4788976 w 9345478"/>
                <a:gd name="connsiteY26-1074" fmla="*/ 4324027 h 4959457"/>
                <a:gd name="connsiteX27-1075" fmla="*/ 5129939 w 9345478"/>
                <a:gd name="connsiteY27-1076" fmla="*/ 4541003 h 4959457"/>
                <a:gd name="connsiteX28-1077" fmla="*/ 5315918 w 9345478"/>
                <a:gd name="connsiteY28-1078" fmla="*/ 4417017 h 4959457"/>
                <a:gd name="connsiteX29-1079" fmla="*/ 5734373 w 9345478"/>
                <a:gd name="connsiteY29-1080" fmla="*/ 4494508 h 4959457"/>
                <a:gd name="connsiteX30-1081" fmla="*/ 6168325 w 9345478"/>
                <a:gd name="connsiteY30-1082" fmla="*/ 4355023 h 4959457"/>
                <a:gd name="connsiteX31-1083" fmla="*/ 6524786 w 9345478"/>
                <a:gd name="connsiteY31-1084" fmla="*/ 4463511 h 4959457"/>
                <a:gd name="connsiteX32-1085" fmla="*/ 7067227 w 9345478"/>
                <a:gd name="connsiteY32-1086" fmla="*/ 4386020 h 4959457"/>
                <a:gd name="connsiteX33-1087" fmla="*/ 7361695 w 9345478"/>
                <a:gd name="connsiteY33-1088" fmla="*/ 4432515 h 4959457"/>
                <a:gd name="connsiteX34-1089" fmla="*/ 7547674 w 9345478"/>
                <a:gd name="connsiteY34-1090" fmla="*/ 4277532 h 4959457"/>
                <a:gd name="connsiteX35-1091" fmla="*/ 7733654 w 9345478"/>
                <a:gd name="connsiteY35-1092" fmla="*/ 4494508 h 4959457"/>
                <a:gd name="connsiteX36-1093" fmla="*/ 8384583 w 9345478"/>
                <a:gd name="connsiteY36-1094" fmla="*/ 4479010 h 4959457"/>
                <a:gd name="connsiteX37-1095" fmla="*/ 8462074 w 9345478"/>
                <a:gd name="connsiteY37-1096" fmla="*/ 4370522 h 4959457"/>
                <a:gd name="connsiteX38-1097" fmla="*/ 8725545 w 9345478"/>
                <a:gd name="connsiteY38-1098" fmla="*/ 4386020 h 4959457"/>
                <a:gd name="connsiteX39-1099" fmla="*/ 8896027 w 9345478"/>
                <a:gd name="connsiteY39-1100" fmla="*/ 4386020 h 4959457"/>
                <a:gd name="connsiteX40-1101" fmla="*/ 9345478 w 9345478"/>
                <a:gd name="connsiteY40-1102" fmla="*/ 4014061 h 4959457"/>
                <a:gd name="connsiteX41-1103" fmla="*/ 8927023 w 9345478"/>
                <a:gd name="connsiteY41-1104" fmla="*/ 3487118 h 4959457"/>
                <a:gd name="connsiteX42-1105" fmla="*/ 9345478 w 9345478"/>
                <a:gd name="connsiteY42-1106" fmla="*/ 3177152 h 4959457"/>
                <a:gd name="connsiteX43-1107" fmla="*/ 9035512 w 9345478"/>
                <a:gd name="connsiteY43-1108" fmla="*/ 2743200 h 4959457"/>
                <a:gd name="connsiteX44-1109" fmla="*/ 9035512 w 9345478"/>
                <a:gd name="connsiteY44-1110" fmla="*/ 1673817 h 4959457"/>
                <a:gd name="connsiteX45-1111" fmla="*/ 8570562 w 9345478"/>
                <a:gd name="connsiteY45-1112" fmla="*/ 1162372 h 4959457"/>
                <a:gd name="connsiteX46-1113" fmla="*/ 8012623 w 9345478"/>
                <a:gd name="connsiteY46-1114" fmla="*/ 1363850 h 4959457"/>
                <a:gd name="connsiteX47-1115" fmla="*/ 7640664 w 9345478"/>
                <a:gd name="connsiteY47-1116" fmla="*/ 1053884 h 4959457"/>
                <a:gd name="connsiteX48-1117" fmla="*/ 7470183 w 9345478"/>
                <a:gd name="connsiteY48-1118" fmla="*/ 1255362 h 4959457"/>
                <a:gd name="connsiteX49-1119" fmla="*/ 6462793 w 9345478"/>
                <a:gd name="connsiteY49-1120" fmla="*/ 1255362 h 4959457"/>
                <a:gd name="connsiteX50-1121" fmla="*/ 6292312 w 9345478"/>
                <a:gd name="connsiteY50-1122" fmla="*/ 1084881 h 4959457"/>
                <a:gd name="connsiteX51-1123" fmla="*/ 6478291 w 9345478"/>
                <a:gd name="connsiteY51-1124" fmla="*/ 511444 h 4959457"/>
                <a:gd name="connsiteX52-1125" fmla="*/ 5951349 w 9345478"/>
                <a:gd name="connsiteY52-1126" fmla="*/ 61993 h 4959457"/>
                <a:gd name="connsiteX53-1127" fmla="*/ 5145437 w 9345478"/>
                <a:gd name="connsiteY53-1128" fmla="*/ 0 h 4959457"/>
                <a:gd name="connsiteX54-1129" fmla="*/ 4866467 w 9345478"/>
                <a:gd name="connsiteY54-1130" fmla="*/ 371959 h 4959457"/>
                <a:gd name="connsiteX55-1131" fmla="*/ 4324027 w 9345478"/>
                <a:gd name="connsiteY55-1132" fmla="*/ 15498 h 4959457"/>
                <a:gd name="connsiteX56-1133" fmla="*/ 3973315 w 9345478"/>
                <a:gd name="connsiteY56-1134" fmla="*/ 353210 h 4959457"/>
                <a:gd name="connsiteX57-1135" fmla="*/ 3595606 w 9345478"/>
                <a:gd name="connsiteY57-1136" fmla="*/ 309966 h 4959457"/>
                <a:gd name="connsiteX58-1137" fmla="*/ 3427125 w 9345478"/>
                <a:gd name="connsiteY58-1138" fmla="*/ 782165 h 4959457"/>
                <a:gd name="connsiteX59-1139" fmla="*/ 3461871 w 9345478"/>
                <a:gd name="connsiteY59-1140" fmla="*/ 1283110 h 4959457"/>
                <a:gd name="connsiteX60-1141" fmla="*/ 2958426 w 9345478"/>
                <a:gd name="connsiteY60-1142" fmla="*/ 1643070 h 4959457"/>
                <a:gd name="connsiteX61-1143" fmla="*/ 2143765 w 9345478"/>
                <a:gd name="connsiteY61-1144" fmla="*/ 1693064 h 4959457"/>
                <a:gd name="connsiteX62-1145" fmla="*/ 1407346 w 9345478"/>
                <a:gd name="connsiteY62-1146" fmla="*/ 1576078 h 4959457"/>
                <a:gd name="connsiteX0-1147" fmla="*/ 1407346 w 9345478"/>
                <a:gd name="connsiteY0-1148" fmla="*/ 1576078 h 4959457"/>
                <a:gd name="connsiteX1-1149" fmla="*/ 1148874 w 9345478"/>
                <a:gd name="connsiteY1-1150" fmla="*/ 2134017 h 4959457"/>
                <a:gd name="connsiteX2-1151" fmla="*/ 340962 w 9345478"/>
                <a:gd name="connsiteY2-1152" fmla="*/ 1022888 h 4959457"/>
                <a:gd name="connsiteX3-1153" fmla="*/ 0 w 9345478"/>
                <a:gd name="connsiteY3-1154" fmla="*/ 1394847 h 4959457"/>
                <a:gd name="connsiteX4-1155" fmla="*/ 340962 w 9345478"/>
                <a:gd name="connsiteY4-1156" fmla="*/ 1689315 h 4959457"/>
                <a:gd name="connsiteX5-1157" fmla="*/ 635430 w 9345478"/>
                <a:gd name="connsiteY5-1158" fmla="*/ 1549830 h 4959457"/>
                <a:gd name="connsiteX6-1159" fmla="*/ 666427 w 9345478"/>
                <a:gd name="connsiteY6-1160" fmla="*/ 1704813 h 4959457"/>
                <a:gd name="connsiteX7-1161" fmla="*/ 464949 w 9345478"/>
                <a:gd name="connsiteY7-1162" fmla="*/ 2216257 h 4959457"/>
                <a:gd name="connsiteX8-1163" fmla="*/ 15498 w 9345478"/>
                <a:gd name="connsiteY8-1164" fmla="*/ 2603715 h 4959457"/>
                <a:gd name="connsiteX9-1165" fmla="*/ 15498 w 9345478"/>
                <a:gd name="connsiteY9-1166" fmla="*/ 3006671 h 4959457"/>
                <a:gd name="connsiteX10-1167" fmla="*/ 1069383 w 9345478"/>
                <a:gd name="connsiteY10-1168" fmla="*/ 3006671 h 4959457"/>
                <a:gd name="connsiteX11-1169" fmla="*/ 1441342 w 9345478"/>
                <a:gd name="connsiteY11-1170" fmla="*/ 3239145 h 4959457"/>
                <a:gd name="connsiteX12-1171" fmla="*/ 1441342 w 9345478"/>
                <a:gd name="connsiteY12-1172" fmla="*/ 3363132 h 4959457"/>
                <a:gd name="connsiteX13-1173" fmla="*/ 945396 w 9345478"/>
                <a:gd name="connsiteY13-1174" fmla="*/ 3316637 h 4959457"/>
                <a:gd name="connsiteX14-1175" fmla="*/ 774915 w 9345478"/>
                <a:gd name="connsiteY14-1176" fmla="*/ 3688596 h 4959457"/>
                <a:gd name="connsiteX15-1177" fmla="*/ 1053884 w 9345478"/>
                <a:gd name="connsiteY15-1178" fmla="*/ 3967566 h 4959457"/>
                <a:gd name="connsiteX16-1179" fmla="*/ 1875295 w 9345478"/>
                <a:gd name="connsiteY16-1180" fmla="*/ 3874576 h 4959457"/>
                <a:gd name="connsiteX17-1181" fmla="*/ 2433234 w 9345478"/>
                <a:gd name="connsiteY17-1182" fmla="*/ 3518115 h 4959457"/>
                <a:gd name="connsiteX18-1183" fmla="*/ 2433234 w 9345478"/>
                <a:gd name="connsiteY18-1184" fmla="*/ 4959457 h 4959457"/>
                <a:gd name="connsiteX19-1185" fmla="*/ 3223647 w 9345478"/>
                <a:gd name="connsiteY19-1186" fmla="*/ 4804474 h 4959457"/>
                <a:gd name="connsiteX20-1187" fmla="*/ 3223647 w 9345478"/>
                <a:gd name="connsiteY20-1188" fmla="*/ 3549111 h 4959457"/>
                <a:gd name="connsiteX21-1189" fmla="*/ 3657600 w 9345478"/>
                <a:gd name="connsiteY21-1190" fmla="*/ 3936569 h 4959457"/>
                <a:gd name="connsiteX22-1191" fmla="*/ 4060556 w 9345478"/>
                <a:gd name="connsiteY22-1192" fmla="*/ 3487118 h 4959457"/>
                <a:gd name="connsiteX23-1193" fmla="*/ 4215539 w 9345478"/>
                <a:gd name="connsiteY23-1194" fmla="*/ 3688596 h 4959457"/>
                <a:gd name="connsiteX24-1195" fmla="*/ 4850969 w 9345478"/>
                <a:gd name="connsiteY24-1196" fmla="*/ 3549111 h 4959457"/>
                <a:gd name="connsiteX25-1197" fmla="*/ 4990454 w 9345478"/>
                <a:gd name="connsiteY25-1198" fmla="*/ 3688596 h 4959457"/>
                <a:gd name="connsiteX26-1199" fmla="*/ 4788976 w 9345478"/>
                <a:gd name="connsiteY26-1200" fmla="*/ 4324027 h 4959457"/>
                <a:gd name="connsiteX27-1201" fmla="*/ 5129939 w 9345478"/>
                <a:gd name="connsiteY27-1202" fmla="*/ 4541003 h 4959457"/>
                <a:gd name="connsiteX28-1203" fmla="*/ 5315918 w 9345478"/>
                <a:gd name="connsiteY28-1204" fmla="*/ 4417017 h 4959457"/>
                <a:gd name="connsiteX29-1205" fmla="*/ 5734373 w 9345478"/>
                <a:gd name="connsiteY29-1206" fmla="*/ 4494508 h 4959457"/>
                <a:gd name="connsiteX30-1207" fmla="*/ 6168325 w 9345478"/>
                <a:gd name="connsiteY30-1208" fmla="*/ 4355023 h 4959457"/>
                <a:gd name="connsiteX31-1209" fmla="*/ 6524786 w 9345478"/>
                <a:gd name="connsiteY31-1210" fmla="*/ 4463511 h 4959457"/>
                <a:gd name="connsiteX32-1211" fmla="*/ 7067227 w 9345478"/>
                <a:gd name="connsiteY32-1212" fmla="*/ 4386020 h 4959457"/>
                <a:gd name="connsiteX33-1213" fmla="*/ 7361695 w 9345478"/>
                <a:gd name="connsiteY33-1214" fmla="*/ 4432515 h 4959457"/>
                <a:gd name="connsiteX34-1215" fmla="*/ 7547674 w 9345478"/>
                <a:gd name="connsiteY34-1216" fmla="*/ 4277532 h 4959457"/>
                <a:gd name="connsiteX35-1217" fmla="*/ 7733654 w 9345478"/>
                <a:gd name="connsiteY35-1218" fmla="*/ 4494508 h 4959457"/>
                <a:gd name="connsiteX36-1219" fmla="*/ 8384583 w 9345478"/>
                <a:gd name="connsiteY36-1220" fmla="*/ 4479010 h 4959457"/>
                <a:gd name="connsiteX37-1221" fmla="*/ 8462074 w 9345478"/>
                <a:gd name="connsiteY37-1222" fmla="*/ 4370522 h 4959457"/>
                <a:gd name="connsiteX38-1223" fmla="*/ 8725545 w 9345478"/>
                <a:gd name="connsiteY38-1224" fmla="*/ 4386020 h 4959457"/>
                <a:gd name="connsiteX39-1225" fmla="*/ 8896027 w 9345478"/>
                <a:gd name="connsiteY39-1226" fmla="*/ 4386020 h 4959457"/>
                <a:gd name="connsiteX40-1227" fmla="*/ 9345478 w 9345478"/>
                <a:gd name="connsiteY40-1228" fmla="*/ 4014061 h 4959457"/>
                <a:gd name="connsiteX41-1229" fmla="*/ 8927023 w 9345478"/>
                <a:gd name="connsiteY41-1230" fmla="*/ 3487118 h 4959457"/>
                <a:gd name="connsiteX42-1231" fmla="*/ 9345478 w 9345478"/>
                <a:gd name="connsiteY42-1232" fmla="*/ 3177152 h 4959457"/>
                <a:gd name="connsiteX43-1233" fmla="*/ 9035512 w 9345478"/>
                <a:gd name="connsiteY43-1234" fmla="*/ 2743200 h 4959457"/>
                <a:gd name="connsiteX44-1235" fmla="*/ 9035512 w 9345478"/>
                <a:gd name="connsiteY44-1236" fmla="*/ 1673817 h 4959457"/>
                <a:gd name="connsiteX45-1237" fmla="*/ 8570562 w 9345478"/>
                <a:gd name="connsiteY45-1238" fmla="*/ 1162372 h 4959457"/>
                <a:gd name="connsiteX46-1239" fmla="*/ 8012623 w 9345478"/>
                <a:gd name="connsiteY46-1240" fmla="*/ 1363850 h 4959457"/>
                <a:gd name="connsiteX47-1241" fmla="*/ 7640664 w 9345478"/>
                <a:gd name="connsiteY47-1242" fmla="*/ 1053884 h 4959457"/>
                <a:gd name="connsiteX48-1243" fmla="*/ 7470183 w 9345478"/>
                <a:gd name="connsiteY48-1244" fmla="*/ 1255362 h 4959457"/>
                <a:gd name="connsiteX49-1245" fmla="*/ 6462793 w 9345478"/>
                <a:gd name="connsiteY49-1246" fmla="*/ 1255362 h 4959457"/>
                <a:gd name="connsiteX50-1247" fmla="*/ 6292312 w 9345478"/>
                <a:gd name="connsiteY50-1248" fmla="*/ 1084881 h 4959457"/>
                <a:gd name="connsiteX51-1249" fmla="*/ 6478291 w 9345478"/>
                <a:gd name="connsiteY51-1250" fmla="*/ 511444 h 4959457"/>
                <a:gd name="connsiteX52-1251" fmla="*/ 5951349 w 9345478"/>
                <a:gd name="connsiteY52-1252" fmla="*/ 61993 h 4959457"/>
                <a:gd name="connsiteX53-1253" fmla="*/ 5145437 w 9345478"/>
                <a:gd name="connsiteY53-1254" fmla="*/ 0 h 4959457"/>
                <a:gd name="connsiteX54-1255" fmla="*/ 4866467 w 9345478"/>
                <a:gd name="connsiteY54-1256" fmla="*/ 371959 h 4959457"/>
                <a:gd name="connsiteX55-1257" fmla="*/ 4324027 w 9345478"/>
                <a:gd name="connsiteY55-1258" fmla="*/ 15498 h 4959457"/>
                <a:gd name="connsiteX56-1259" fmla="*/ 3973315 w 9345478"/>
                <a:gd name="connsiteY56-1260" fmla="*/ 353210 h 4959457"/>
                <a:gd name="connsiteX57-1261" fmla="*/ 3595606 w 9345478"/>
                <a:gd name="connsiteY57-1262" fmla="*/ 309966 h 4959457"/>
                <a:gd name="connsiteX58-1263" fmla="*/ 3427125 w 9345478"/>
                <a:gd name="connsiteY58-1264" fmla="*/ 782165 h 4959457"/>
                <a:gd name="connsiteX59-1265" fmla="*/ 3461871 w 9345478"/>
                <a:gd name="connsiteY59-1266" fmla="*/ 1283110 h 4959457"/>
                <a:gd name="connsiteX60-1267" fmla="*/ 2958426 w 9345478"/>
                <a:gd name="connsiteY60-1268" fmla="*/ 1643070 h 4959457"/>
                <a:gd name="connsiteX61-1269" fmla="*/ 2143765 w 9345478"/>
                <a:gd name="connsiteY61-1270" fmla="*/ 1693064 h 4959457"/>
                <a:gd name="connsiteX62-1271" fmla="*/ 1407346 w 9345478"/>
                <a:gd name="connsiteY62-1272" fmla="*/ 1576078 h 4959457"/>
                <a:gd name="connsiteX0-1273" fmla="*/ 1407346 w 9345478"/>
                <a:gd name="connsiteY0-1274" fmla="*/ 1664568 h 4959457"/>
                <a:gd name="connsiteX1-1275" fmla="*/ 1148874 w 9345478"/>
                <a:gd name="connsiteY1-1276" fmla="*/ 2134017 h 4959457"/>
                <a:gd name="connsiteX2-1277" fmla="*/ 340962 w 9345478"/>
                <a:gd name="connsiteY2-1278" fmla="*/ 1022888 h 4959457"/>
                <a:gd name="connsiteX3-1279" fmla="*/ 0 w 9345478"/>
                <a:gd name="connsiteY3-1280" fmla="*/ 1394847 h 4959457"/>
                <a:gd name="connsiteX4-1281" fmla="*/ 340962 w 9345478"/>
                <a:gd name="connsiteY4-1282" fmla="*/ 1689315 h 4959457"/>
                <a:gd name="connsiteX5-1283" fmla="*/ 635430 w 9345478"/>
                <a:gd name="connsiteY5-1284" fmla="*/ 1549830 h 4959457"/>
                <a:gd name="connsiteX6-1285" fmla="*/ 666427 w 9345478"/>
                <a:gd name="connsiteY6-1286" fmla="*/ 1704813 h 4959457"/>
                <a:gd name="connsiteX7-1287" fmla="*/ 464949 w 9345478"/>
                <a:gd name="connsiteY7-1288" fmla="*/ 2216257 h 4959457"/>
                <a:gd name="connsiteX8-1289" fmla="*/ 15498 w 9345478"/>
                <a:gd name="connsiteY8-1290" fmla="*/ 2603715 h 4959457"/>
                <a:gd name="connsiteX9-1291" fmla="*/ 15498 w 9345478"/>
                <a:gd name="connsiteY9-1292" fmla="*/ 3006671 h 4959457"/>
                <a:gd name="connsiteX10-1293" fmla="*/ 1069383 w 9345478"/>
                <a:gd name="connsiteY10-1294" fmla="*/ 3006671 h 4959457"/>
                <a:gd name="connsiteX11-1295" fmla="*/ 1441342 w 9345478"/>
                <a:gd name="connsiteY11-1296" fmla="*/ 3239145 h 4959457"/>
                <a:gd name="connsiteX12-1297" fmla="*/ 1441342 w 9345478"/>
                <a:gd name="connsiteY12-1298" fmla="*/ 3363132 h 4959457"/>
                <a:gd name="connsiteX13-1299" fmla="*/ 945396 w 9345478"/>
                <a:gd name="connsiteY13-1300" fmla="*/ 3316637 h 4959457"/>
                <a:gd name="connsiteX14-1301" fmla="*/ 774915 w 9345478"/>
                <a:gd name="connsiteY14-1302" fmla="*/ 3688596 h 4959457"/>
                <a:gd name="connsiteX15-1303" fmla="*/ 1053884 w 9345478"/>
                <a:gd name="connsiteY15-1304" fmla="*/ 3967566 h 4959457"/>
                <a:gd name="connsiteX16-1305" fmla="*/ 1875295 w 9345478"/>
                <a:gd name="connsiteY16-1306" fmla="*/ 3874576 h 4959457"/>
                <a:gd name="connsiteX17-1307" fmla="*/ 2433234 w 9345478"/>
                <a:gd name="connsiteY17-1308" fmla="*/ 3518115 h 4959457"/>
                <a:gd name="connsiteX18-1309" fmla="*/ 2433234 w 9345478"/>
                <a:gd name="connsiteY18-1310" fmla="*/ 4959457 h 4959457"/>
                <a:gd name="connsiteX19-1311" fmla="*/ 3223647 w 9345478"/>
                <a:gd name="connsiteY19-1312" fmla="*/ 4804474 h 4959457"/>
                <a:gd name="connsiteX20-1313" fmla="*/ 3223647 w 9345478"/>
                <a:gd name="connsiteY20-1314" fmla="*/ 3549111 h 4959457"/>
                <a:gd name="connsiteX21-1315" fmla="*/ 3657600 w 9345478"/>
                <a:gd name="connsiteY21-1316" fmla="*/ 3936569 h 4959457"/>
                <a:gd name="connsiteX22-1317" fmla="*/ 4060556 w 9345478"/>
                <a:gd name="connsiteY22-1318" fmla="*/ 3487118 h 4959457"/>
                <a:gd name="connsiteX23-1319" fmla="*/ 4215539 w 9345478"/>
                <a:gd name="connsiteY23-1320" fmla="*/ 3688596 h 4959457"/>
                <a:gd name="connsiteX24-1321" fmla="*/ 4850969 w 9345478"/>
                <a:gd name="connsiteY24-1322" fmla="*/ 3549111 h 4959457"/>
                <a:gd name="connsiteX25-1323" fmla="*/ 4990454 w 9345478"/>
                <a:gd name="connsiteY25-1324" fmla="*/ 3688596 h 4959457"/>
                <a:gd name="connsiteX26-1325" fmla="*/ 4788976 w 9345478"/>
                <a:gd name="connsiteY26-1326" fmla="*/ 4324027 h 4959457"/>
                <a:gd name="connsiteX27-1327" fmla="*/ 5129939 w 9345478"/>
                <a:gd name="connsiteY27-1328" fmla="*/ 4541003 h 4959457"/>
                <a:gd name="connsiteX28-1329" fmla="*/ 5315918 w 9345478"/>
                <a:gd name="connsiteY28-1330" fmla="*/ 4417017 h 4959457"/>
                <a:gd name="connsiteX29-1331" fmla="*/ 5734373 w 9345478"/>
                <a:gd name="connsiteY29-1332" fmla="*/ 4494508 h 4959457"/>
                <a:gd name="connsiteX30-1333" fmla="*/ 6168325 w 9345478"/>
                <a:gd name="connsiteY30-1334" fmla="*/ 4355023 h 4959457"/>
                <a:gd name="connsiteX31-1335" fmla="*/ 6524786 w 9345478"/>
                <a:gd name="connsiteY31-1336" fmla="*/ 4463511 h 4959457"/>
                <a:gd name="connsiteX32-1337" fmla="*/ 7067227 w 9345478"/>
                <a:gd name="connsiteY32-1338" fmla="*/ 4386020 h 4959457"/>
                <a:gd name="connsiteX33-1339" fmla="*/ 7361695 w 9345478"/>
                <a:gd name="connsiteY33-1340" fmla="*/ 4432515 h 4959457"/>
                <a:gd name="connsiteX34-1341" fmla="*/ 7547674 w 9345478"/>
                <a:gd name="connsiteY34-1342" fmla="*/ 4277532 h 4959457"/>
                <a:gd name="connsiteX35-1343" fmla="*/ 7733654 w 9345478"/>
                <a:gd name="connsiteY35-1344" fmla="*/ 4494508 h 4959457"/>
                <a:gd name="connsiteX36-1345" fmla="*/ 8384583 w 9345478"/>
                <a:gd name="connsiteY36-1346" fmla="*/ 4479010 h 4959457"/>
                <a:gd name="connsiteX37-1347" fmla="*/ 8462074 w 9345478"/>
                <a:gd name="connsiteY37-1348" fmla="*/ 4370522 h 4959457"/>
                <a:gd name="connsiteX38-1349" fmla="*/ 8725545 w 9345478"/>
                <a:gd name="connsiteY38-1350" fmla="*/ 4386020 h 4959457"/>
                <a:gd name="connsiteX39-1351" fmla="*/ 8896027 w 9345478"/>
                <a:gd name="connsiteY39-1352" fmla="*/ 4386020 h 4959457"/>
                <a:gd name="connsiteX40-1353" fmla="*/ 9345478 w 9345478"/>
                <a:gd name="connsiteY40-1354" fmla="*/ 4014061 h 4959457"/>
                <a:gd name="connsiteX41-1355" fmla="*/ 8927023 w 9345478"/>
                <a:gd name="connsiteY41-1356" fmla="*/ 3487118 h 4959457"/>
                <a:gd name="connsiteX42-1357" fmla="*/ 9345478 w 9345478"/>
                <a:gd name="connsiteY42-1358" fmla="*/ 3177152 h 4959457"/>
                <a:gd name="connsiteX43-1359" fmla="*/ 9035512 w 9345478"/>
                <a:gd name="connsiteY43-1360" fmla="*/ 2743200 h 4959457"/>
                <a:gd name="connsiteX44-1361" fmla="*/ 9035512 w 9345478"/>
                <a:gd name="connsiteY44-1362" fmla="*/ 1673817 h 4959457"/>
                <a:gd name="connsiteX45-1363" fmla="*/ 8570562 w 9345478"/>
                <a:gd name="connsiteY45-1364" fmla="*/ 1162372 h 4959457"/>
                <a:gd name="connsiteX46-1365" fmla="*/ 8012623 w 9345478"/>
                <a:gd name="connsiteY46-1366" fmla="*/ 1363850 h 4959457"/>
                <a:gd name="connsiteX47-1367" fmla="*/ 7640664 w 9345478"/>
                <a:gd name="connsiteY47-1368" fmla="*/ 1053884 h 4959457"/>
                <a:gd name="connsiteX48-1369" fmla="*/ 7470183 w 9345478"/>
                <a:gd name="connsiteY48-1370" fmla="*/ 1255362 h 4959457"/>
                <a:gd name="connsiteX49-1371" fmla="*/ 6462793 w 9345478"/>
                <a:gd name="connsiteY49-1372" fmla="*/ 1255362 h 4959457"/>
                <a:gd name="connsiteX50-1373" fmla="*/ 6292312 w 9345478"/>
                <a:gd name="connsiteY50-1374" fmla="*/ 1084881 h 4959457"/>
                <a:gd name="connsiteX51-1375" fmla="*/ 6478291 w 9345478"/>
                <a:gd name="connsiteY51-1376" fmla="*/ 511444 h 4959457"/>
                <a:gd name="connsiteX52-1377" fmla="*/ 5951349 w 9345478"/>
                <a:gd name="connsiteY52-1378" fmla="*/ 61993 h 4959457"/>
                <a:gd name="connsiteX53-1379" fmla="*/ 5145437 w 9345478"/>
                <a:gd name="connsiteY53-1380" fmla="*/ 0 h 4959457"/>
                <a:gd name="connsiteX54-1381" fmla="*/ 4866467 w 9345478"/>
                <a:gd name="connsiteY54-1382" fmla="*/ 371959 h 4959457"/>
                <a:gd name="connsiteX55-1383" fmla="*/ 4324027 w 9345478"/>
                <a:gd name="connsiteY55-1384" fmla="*/ 15498 h 4959457"/>
                <a:gd name="connsiteX56-1385" fmla="*/ 3973315 w 9345478"/>
                <a:gd name="connsiteY56-1386" fmla="*/ 353210 h 4959457"/>
                <a:gd name="connsiteX57-1387" fmla="*/ 3595606 w 9345478"/>
                <a:gd name="connsiteY57-1388" fmla="*/ 309966 h 4959457"/>
                <a:gd name="connsiteX58-1389" fmla="*/ 3427125 w 9345478"/>
                <a:gd name="connsiteY58-1390" fmla="*/ 782165 h 4959457"/>
                <a:gd name="connsiteX59-1391" fmla="*/ 3461871 w 9345478"/>
                <a:gd name="connsiteY59-1392" fmla="*/ 1283110 h 4959457"/>
                <a:gd name="connsiteX60-1393" fmla="*/ 2958426 w 9345478"/>
                <a:gd name="connsiteY60-1394" fmla="*/ 1643070 h 4959457"/>
                <a:gd name="connsiteX61-1395" fmla="*/ 2143765 w 9345478"/>
                <a:gd name="connsiteY61-1396" fmla="*/ 1693064 h 4959457"/>
                <a:gd name="connsiteX62-1397" fmla="*/ 1407346 w 9345478"/>
                <a:gd name="connsiteY62-1398" fmla="*/ 1664568 h 4959457"/>
                <a:gd name="connsiteX0-1399" fmla="*/ 1407346 w 9345478"/>
                <a:gd name="connsiteY0-1400" fmla="*/ 1664568 h 4959457"/>
                <a:gd name="connsiteX1-1401" fmla="*/ 1148874 w 9345478"/>
                <a:gd name="connsiteY1-1402" fmla="*/ 2134017 h 4959457"/>
                <a:gd name="connsiteX2-1403" fmla="*/ 340962 w 9345478"/>
                <a:gd name="connsiteY2-1404" fmla="*/ 1022888 h 4959457"/>
                <a:gd name="connsiteX3-1405" fmla="*/ 0 w 9345478"/>
                <a:gd name="connsiteY3-1406" fmla="*/ 1394847 h 4959457"/>
                <a:gd name="connsiteX4-1407" fmla="*/ 340962 w 9345478"/>
                <a:gd name="connsiteY4-1408" fmla="*/ 1689315 h 4959457"/>
                <a:gd name="connsiteX5-1409" fmla="*/ 635430 w 9345478"/>
                <a:gd name="connsiteY5-1410" fmla="*/ 1549830 h 4959457"/>
                <a:gd name="connsiteX6-1411" fmla="*/ 666427 w 9345478"/>
                <a:gd name="connsiteY6-1412" fmla="*/ 1704813 h 4959457"/>
                <a:gd name="connsiteX7-1413" fmla="*/ 464949 w 9345478"/>
                <a:gd name="connsiteY7-1414" fmla="*/ 2216257 h 4959457"/>
                <a:gd name="connsiteX8-1415" fmla="*/ 15498 w 9345478"/>
                <a:gd name="connsiteY8-1416" fmla="*/ 2603715 h 4959457"/>
                <a:gd name="connsiteX9-1417" fmla="*/ 15498 w 9345478"/>
                <a:gd name="connsiteY9-1418" fmla="*/ 3006671 h 4959457"/>
                <a:gd name="connsiteX10-1419" fmla="*/ 1069383 w 9345478"/>
                <a:gd name="connsiteY10-1420" fmla="*/ 3006671 h 4959457"/>
                <a:gd name="connsiteX11-1421" fmla="*/ 1441342 w 9345478"/>
                <a:gd name="connsiteY11-1422" fmla="*/ 3239145 h 4959457"/>
                <a:gd name="connsiteX12-1423" fmla="*/ 1441342 w 9345478"/>
                <a:gd name="connsiteY12-1424" fmla="*/ 3363132 h 4959457"/>
                <a:gd name="connsiteX13-1425" fmla="*/ 945396 w 9345478"/>
                <a:gd name="connsiteY13-1426" fmla="*/ 3316637 h 4959457"/>
                <a:gd name="connsiteX14-1427" fmla="*/ 774915 w 9345478"/>
                <a:gd name="connsiteY14-1428" fmla="*/ 3688596 h 4959457"/>
                <a:gd name="connsiteX15-1429" fmla="*/ 1053884 w 9345478"/>
                <a:gd name="connsiteY15-1430" fmla="*/ 3967566 h 4959457"/>
                <a:gd name="connsiteX16-1431" fmla="*/ 1875295 w 9345478"/>
                <a:gd name="connsiteY16-1432" fmla="*/ 3874576 h 4959457"/>
                <a:gd name="connsiteX17-1433" fmla="*/ 2433234 w 9345478"/>
                <a:gd name="connsiteY17-1434" fmla="*/ 3518115 h 4959457"/>
                <a:gd name="connsiteX18-1435" fmla="*/ 2433234 w 9345478"/>
                <a:gd name="connsiteY18-1436" fmla="*/ 4959457 h 4959457"/>
                <a:gd name="connsiteX19-1437" fmla="*/ 3223647 w 9345478"/>
                <a:gd name="connsiteY19-1438" fmla="*/ 4804474 h 4959457"/>
                <a:gd name="connsiteX20-1439" fmla="*/ 3223647 w 9345478"/>
                <a:gd name="connsiteY20-1440" fmla="*/ 3549111 h 4959457"/>
                <a:gd name="connsiteX21-1441" fmla="*/ 3657600 w 9345478"/>
                <a:gd name="connsiteY21-1442" fmla="*/ 3936569 h 4959457"/>
                <a:gd name="connsiteX22-1443" fmla="*/ 4060556 w 9345478"/>
                <a:gd name="connsiteY22-1444" fmla="*/ 3487118 h 4959457"/>
                <a:gd name="connsiteX23-1445" fmla="*/ 4215539 w 9345478"/>
                <a:gd name="connsiteY23-1446" fmla="*/ 3688596 h 4959457"/>
                <a:gd name="connsiteX24-1447" fmla="*/ 4850969 w 9345478"/>
                <a:gd name="connsiteY24-1448" fmla="*/ 3549111 h 4959457"/>
                <a:gd name="connsiteX25-1449" fmla="*/ 4990454 w 9345478"/>
                <a:gd name="connsiteY25-1450" fmla="*/ 3688596 h 4959457"/>
                <a:gd name="connsiteX26-1451" fmla="*/ 4788976 w 9345478"/>
                <a:gd name="connsiteY26-1452" fmla="*/ 4324027 h 4959457"/>
                <a:gd name="connsiteX27-1453" fmla="*/ 5129939 w 9345478"/>
                <a:gd name="connsiteY27-1454" fmla="*/ 4541003 h 4959457"/>
                <a:gd name="connsiteX28-1455" fmla="*/ 5315918 w 9345478"/>
                <a:gd name="connsiteY28-1456" fmla="*/ 4417017 h 4959457"/>
                <a:gd name="connsiteX29-1457" fmla="*/ 5734373 w 9345478"/>
                <a:gd name="connsiteY29-1458" fmla="*/ 4494508 h 4959457"/>
                <a:gd name="connsiteX30-1459" fmla="*/ 6168325 w 9345478"/>
                <a:gd name="connsiteY30-1460" fmla="*/ 4355023 h 4959457"/>
                <a:gd name="connsiteX31-1461" fmla="*/ 6524786 w 9345478"/>
                <a:gd name="connsiteY31-1462" fmla="*/ 4463511 h 4959457"/>
                <a:gd name="connsiteX32-1463" fmla="*/ 7067227 w 9345478"/>
                <a:gd name="connsiteY32-1464" fmla="*/ 4386020 h 4959457"/>
                <a:gd name="connsiteX33-1465" fmla="*/ 7361695 w 9345478"/>
                <a:gd name="connsiteY33-1466" fmla="*/ 4432515 h 4959457"/>
                <a:gd name="connsiteX34-1467" fmla="*/ 7547674 w 9345478"/>
                <a:gd name="connsiteY34-1468" fmla="*/ 4277532 h 4959457"/>
                <a:gd name="connsiteX35-1469" fmla="*/ 7733654 w 9345478"/>
                <a:gd name="connsiteY35-1470" fmla="*/ 4494508 h 4959457"/>
                <a:gd name="connsiteX36-1471" fmla="*/ 8384583 w 9345478"/>
                <a:gd name="connsiteY36-1472" fmla="*/ 4479010 h 4959457"/>
                <a:gd name="connsiteX37-1473" fmla="*/ 8462074 w 9345478"/>
                <a:gd name="connsiteY37-1474" fmla="*/ 4370522 h 4959457"/>
                <a:gd name="connsiteX38-1475" fmla="*/ 8725545 w 9345478"/>
                <a:gd name="connsiteY38-1476" fmla="*/ 4386020 h 4959457"/>
                <a:gd name="connsiteX39-1477" fmla="*/ 8896027 w 9345478"/>
                <a:gd name="connsiteY39-1478" fmla="*/ 4386020 h 4959457"/>
                <a:gd name="connsiteX40-1479" fmla="*/ 9345478 w 9345478"/>
                <a:gd name="connsiteY40-1480" fmla="*/ 4014061 h 4959457"/>
                <a:gd name="connsiteX41-1481" fmla="*/ 8927023 w 9345478"/>
                <a:gd name="connsiteY41-1482" fmla="*/ 3487118 h 4959457"/>
                <a:gd name="connsiteX42-1483" fmla="*/ 9345478 w 9345478"/>
                <a:gd name="connsiteY42-1484" fmla="*/ 3177152 h 4959457"/>
                <a:gd name="connsiteX43-1485" fmla="*/ 9035512 w 9345478"/>
                <a:gd name="connsiteY43-1486" fmla="*/ 2743200 h 4959457"/>
                <a:gd name="connsiteX44-1487" fmla="*/ 9035512 w 9345478"/>
                <a:gd name="connsiteY44-1488" fmla="*/ 1673817 h 4959457"/>
                <a:gd name="connsiteX45-1489" fmla="*/ 8570562 w 9345478"/>
                <a:gd name="connsiteY45-1490" fmla="*/ 1162372 h 4959457"/>
                <a:gd name="connsiteX46-1491" fmla="*/ 8012623 w 9345478"/>
                <a:gd name="connsiteY46-1492" fmla="*/ 1363850 h 4959457"/>
                <a:gd name="connsiteX47-1493" fmla="*/ 7640664 w 9345478"/>
                <a:gd name="connsiteY47-1494" fmla="*/ 1053884 h 4959457"/>
                <a:gd name="connsiteX48-1495" fmla="*/ 7470183 w 9345478"/>
                <a:gd name="connsiteY48-1496" fmla="*/ 1255362 h 4959457"/>
                <a:gd name="connsiteX49-1497" fmla="*/ 6462793 w 9345478"/>
                <a:gd name="connsiteY49-1498" fmla="*/ 1255362 h 4959457"/>
                <a:gd name="connsiteX50-1499" fmla="*/ 6292312 w 9345478"/>
                <a:gd name="connsiteY50-1500" fmla="*/ 1084881 h 4959457"/>
                <a:gd name="connsiteX51-1501" fmla="*/ 6478291 w 9345478"/>
                <a:gd name="connsiteY51-1502" fmla="*/ 511444 h 4959457"/>
                <a:gd name="connsiteX52-1503" fmla="*/ 5951349 w 9345478"/>
                <a:gd name="connsiteY52-1504" fmla="*/ 61993 h 4959457"/>
                <a:gd name="connsiteX53-1505" fmla="*/ 5145437 w 9345478"/>
                <a:gd name="connsiteY53-1506" fmla="*/ 0 h 4959457"/>
                <a:gd name="connsiteX54-1507" fmla="*/ 4866467 w 9345478"/>
                <a:gd name="connsiteY54-1508" fmla="*/ 371959 h 4959457"/>
                <a:gd name="connsiteX55-1509" fmla="*/ 4324027 w 9345478"/>
                <a:gd name="connsiteY55-1510" fmla="*/ 15498 h 4959457"/>
                <a:gd name="connsiteX56-1511" fmla="*/ 3973315 w 9345478"/>
                <a:gd name="connsiteY56-1512" fmla="*/ 353210 h 4959457"/>
                <a:gd name="connsiteX57-1513" fmla="*/ 3595606 w 9345478"/>
                <a:gd name="connsiteY57-1514" fmla="*/ 309966 h 4959457"/>
                <a:gd name="connsiteX58-1515" fmla="*/ 3427125 w 9345478"/>
                <a:gd name="connsiteY58-1516" fmla="*/ 782165 h 4959457"/>
                <a:gd name="connsiteX59-1517" fmla="*/ 3461871 w 9345478"/>
                <a:gd name="connsiteY59-1518" fmla="*/ 1283110 h 4959457"/>
                <a:gd name="connsiteX60-1519" fmla="*/ 2958426 w 9345478"/>
                <a:gd name="connsiteY60-1520" fmla="*/ 1643070 h 4959457"/>
                <a:gd name="connsiteX61-1521" fmla="*/ 2143765 w 9345478"/>
                <a:gd name="connsiteY61-1522" fmla="*/ 1693064 h 4959457"/>
                <a:gd name="connsiteX62-1523" fmla="*/ 1407346 w 9345478"/>
                <a:gd name="connsiteY62-1524" fmla="*/ 1664568 h 4959457"/>
                <a:gd name="connsiteX0-1525" fmla="*/ 2143765 w 9345478"/>
                <a:gd name="connsiteY0-1526" fmla="*/ 1693064 h 4959457"/>
                <a:gd name="connsiteX1-1527" fmla="*/ 1148874 w 9345478"/>
                <a:gd name="connsiteY1-1528" fmla="*/ 2134017 h 4959457"/>
                <a:gd name="connsiteX2-1529" fmla="*/ 340962 w 9345478"/>
                <a:gd name="connsiteY2-1530" fmla="*/ 1022888 h 4959457"/>
                <a:gd name="connsiteX3-1531" fmla="*/ 0 w 9345478"/>
                <a:gd name="connsiteY3-1532" fmla="*/ 1394847 h 4959457"/>
                <a:gd name="connsiteX4-1533" fmla="*/ 340962 w 9345478"/>
                <a:gd name="connsiteY4-1534" fmla="*/ 1689315 h 4959457"/>
                <a:gd name="connsiteX5-1535" fmla="*/ 635430 w 9345478"/>
                <a:gd name="connsiteY5-1536" fmla="*/ 1549830 h 4959457"/>
                <a:gd name="connsiteX6-1537" fmla="*/ 666427 w 9345478"/>
                <a:gd name="connsiteY6-1538" fmla="*/ 1704813 h 4959457"/>
                <a:gd name="connsiteX7-1539" fmla="*/ 464949 w 9345478"/>
                <a:gd name="connsiteY7-1540" fmla="*/ 2216257 h 4959457"/>
                <a:gd name="connsiteX8-1541" fmla="*/ 15498 w 9345478"/>
                <a:gd name="connsiteY8-1542" fmla="*/ 2603715 h 4959457"/>
                <a:gd name="connsiteX9-1543" fmla="*/ 15498 w 9345478"/>
                <a:gd name="connsiteY9-1544" fmla="*/ 3006671 h 4959457"/>
                <a:gd name="connsiteX10-1545" fmla="*/ 1069383 w 9345478"/>
                <a:gd name="connsiteY10-1546" fmla="*/ 3006671 h 4959457"/>
                <a:gd name="connsiteX11-1547" fmla="*/ 1441342 w 9345478"/>
                <a:gd name="connsiteY11-1548" fmla="*/ 3239145 h 4959457"/>
                <a:gd name="connsiteX12-1549" fmla="*/ 1441342 w 9345478"/>
                <a:gd name="connsiteY12-1550" fmla="*/ 3363132 h 4959457"/>
                <a:gd name="connsiteX13-1551" fmla="*/ 945396 w 9345478"/>
                <a:gd name="connsiteY13-1552" fmla="*/ 3316637 h 4959457"/>
                <a:gd name="connsiteX14-1553" fmla="*/ 774915 w 9345478"/>
                <a:gd name="connsiteY14-1554" fmla="*/ 3688596 h 4959457"/>
                <a:gd name="connsiteX15-1555" fmla="*/ 1053884 w 9345478"/>
                <a:gd name="connsiteY15-1556" fmla="*/ 3967566 h 4959457"/>
                <a:gd name="connsiteX16-1557" fmla="*/ 1875295 w 9345478"/>
                <a:gd name="connsiteY16-1558" fmla="*/ 3874576 h 4959457"/>
                <a:gd name="connsiteX17-1559" fmla="*/ 2433234 w 9345478"/>
                <a:gd name="connsiteY17-1560" fmla="*/ 3518115 h 4959457"/>
                <a:gd name="connsiteX18-1561" fmla="*/ 2433234 w 9345478"/>
                <a:gd name="connsiteY18-1562" fmla="*/ 4959457 h 4959457"/>
                <a:gd name="connsiteX19-1563" fmla="*/ 3223647 w 9345478"/>
                <a:gd name="connsiteY19-1564" fmla="*/ 4804474 h 4959457"/>
                <a:gd name="connsiteX20-1565" fmla="*/ 3223647 w 9345478"/>
                <a:gd name="connsiteY20-1566" fmla="*/ 3549111 h 4959457"/>
                <a:gd name="connsiteX21-1567" fmla="*/ 3657600 w 9345478"/>
                <a:gd name="connsiteY21-1568" fmla="*/ 3936569 h 4959457"/>
                <a:gd name="connsiteX22-1569" fmla="*/ 4060556 w 9345478"/>
                <a:gd name="connsiteY22-1570" fmla="*/ 3487118 h 4959457"/>
                <a:gd name="connsiteX23-1571" fmla="*/ 4215539 w 9345478"/>
                <a:gd name="connsiteY23-1572" fmla="*/ 3688596 h 4959457"/>
                <a:gd name="connsiteX24-1573" fmla="*/ 4850969 w 9345478"/>
                <a:gd name="connsiteY24-1574" fmla="*/ 3549111 h 4959457"/>
                <a:gd name="connsiteX25-1575" fmla="*/ 4990454 w 9345478"/>
                <a:gd name="connsiteY25-1576" fmla="*/ 3688596 h 4959457"/>
                <a:gd name="connsiteX26-1577" fmla="*/ 4788976 w 9345478"/>
                <a:gd name="connsiteY26-1578" fmla="*/ 4324027 h 4959457"/>
                <a:gd name="connsiteX27-1579" fmla="*/ 5129939 w 9345478"/>
                <a:gd name="connsiteY27-1580" fmla="*/ 4541003 h 4959457"/>
                <a:gd name="connsiteX28-1581" fmla="*/ 5315918 w 9345478"/>
                <a:gd name="connsiteY28-1582" fmla="*/ 4417017 h 4959457"/>
                <a:gd name="connsiteX29-1583" fmla="*/ 5734373 w 9345478"/>
                <a:gd name="connsiteY29-1584" fmla="*/ 4494508 h 4959457"/>
                <a:gd name="connsiteX30-1585" fmla="*/ 6168325 w 9345478"/>
                <a:gd name="connsiteY30-1586" fmla="*/ 4355023 h 4959457"/>
                <a:gd name="connsiteX31-1587" fmla="*/ 6524786 w 9345478"/>
                <a:gd name="connsiteY31-1588" fmla="*/ 4463511 h 4959457"/>
                <a:gd name="connsiteX32-1589" fmla="*/ 7067227 w 9345478"/>
                <a:gd name="connsiteY32-1590" fmla="*/ 4386020 h 4959457"/>
                <a:gd name="connsiteX33-1591" fmla="*/ 7361695 w 9345478"/>
                <a:gd name="connsiteY33-1592" fmla="*/ 4432515 h 4959457"/>
                <a:gd name="connsiteX34-1593" fmla="*/ 7547674 w 9345478"/>
                <a:gd name="connsiteY34-1594" fmla="*/ 4277532 h 4959457"/>
                <a:gd name="connsiteX35-1595" fmla="*/ 7733654 w 9345478"/>
                <a:gd name="connsiteY35-1596" fmla="*/ 4494508 h 4959457"/>
                <a:gd name="connsiteX36-1597" fmla="*/ 8384583 w 9345478"/>
                <a:gd name="connsiteY36-1598" fmla="*/ 4479010 h 4959457"/>
                <a:gd name="connsiteX37-1599" fmla="*/ 8462074 w 9345478"/>
                <a:gd name="connsiteY37-1600" fmla="*/ 4370522 h 4959457"/>
                <a:gd name="connsiteX38-1601" fmla="*/ 8725545 w 9345478"/>
                <a:gd name="connsiteY38-1602" fmla="*/ 4386020 h 4959457"/>
                <a:gd name="connsiteX39-1603" fmla="*/ 8896027 w 9345478"/>
                <a:gd name="connsiteY39-1604" fmla="*/ 4386020 h 4959457"/>
                <a:gd name="connsiteX40-1605" fmla="*/ 9345478 w 9345478"/>
                <a:gd name="connsiteY40-1606" fmla="*/ 4014061 h 4959457"/>
                <a:gd name="connsiteX41-1607" fmla="*/ 8927023 w 9345478"/>
                <a:gd name="connsiteY41-1608" fmla="*/ 3487118 h 4959457"/>
                <a:gd name="connsiteX42-1609" fmla="*/ 9345478 w 9345478"/>
                <a:gd name="connsiteY42-1610" fmla="*/ 3177152 h 4959457"/>
                <a:gd name="connsiteX43-1611" fmla="*/ 9035512 w 9345478"/>
                <a:gd name="connsiteY43-1612" fmla="*/ 2743200 h 4959457"/>
                <a:gd name="connsiteX44-1613" fmla="*/ 9035512 w 9345478"/>
                <a:gd name="connsiteY44-1614" fmla="*/ 1673817 h 4959457"/>
                <a:gd name="connsiteX45-1615" fmla="*/ 8570562 w 9345478"/>
                <a:gd name="connsiteY45-1616" fmla="*/ 1162372 h 4959457"/>
                <a:gd name="connsiteX46-1617" fmla="*/ 8012623 w 9345478"/>
                <a:gd name="connsiteY46-1618" fmla="*/ 1363850 h 4959457"/>
                <a:gd name="connsiteX47-1619" fmla="*/ 7640664 w 9345478"/>
                <a:gd name="connsiteY47-1620" fmla="*/ 1053884 h 4959457"/>
                <a:gd name="connsiteX48-1621" fmla="*/ 7470183 w 9345478"/>
                <a:gd name="connsiteY48-1622" fmla="*/ 1255362 h 4959457"/>
                <a:gd name="connsiteX49-1623" fmla="*/ 6462793 w 9345478"/>
                <a:gd name="connsiteY49-1624" fmla="*/ 1255362 h 4959457"/>
                <a:gd name="connsiteX50-1625" fmla="*/ 6292312 w 9345478"/>
                <a:gd name="connsiteY50-1626" fmla="*/ 1084881 h 4959457"/>
                <a:gd name="connsiteX51-1627" fmla="*/ 6478291 w 9345478"/>
                <a:gd name="connsiteY51-1628" fmla="*/ 511444 h 4959457"/>
                <a:gd name="connsiteX52-1629" fmla="*/ 5951349 w 9345478"/>
                <a:gd name="connsiteY52-1630" fmla="*/ 61993 h 4959457"/>
                <a:gd name="connsiteX53-1631" fmla="*/ 5145437 w 9345478"/>
                <a:gd name="connsiteY53-1632" fmla="*/ 0 h 4959457"/>
                <a:gd name="connsiteX54-1633" fmla="*/ 4866467 w 9345478"/>
                <a:gd name="connsiteY54-1634" fmla="*/ 371959 h 4959457"/>
                <a:gd name="connsiteX55-1635" fmla="*/ 4324027 w 9345478"/>
                <a:gd name="connsiteY55-1636" fmla="*/ 15498 h 4959457"/>
                <a:gd name="connsiteX56-1637" fmla="*/ 3973315 w 9345478"/>
                <a:gd name="connsiteY56-1638" fmla="*/ 353210 h 4959457"/>
                <a:gd name="connsiteX57-1639" fmla="*/ 3595606 w 9345478"/>
                <a:gd name="connsiteY57-1640" fmla="*/ 309966 h 4959457"/>
                <a:gd name="connsiteX58-1641" fmla="*/ 3427125 w 9345478"/>
                <a:gd name="connsiteY58-1642" fmla="*/ 782165 h 4959457"/>
                <a:gd name="connsiteX59-1643" fmla="*/ 3461871 w 9345478"/>
                <a:gd name="connsiteY59-1644" fmla="*/ 1283110 h 4959457"/>
                <a:gd name="connsiteX60-1645" fmla="*/ 2958426 w 9345478"/>
                <a:gd name="connsiteY60-1646" fmla="*/ 1643070 h 4959457"/>
                <a:gd name="connsiteX61-1647" fmla="*/ 2143765 w 9345478"/>
                <a:gd name="connsiteY61-1648" fmla="*/ 1693064 h 4959457"/>
                <a:gd name="connsiteX0-1649" fmla="*/ 1671817 w 9345478"/>
                <a:gd name="connsiteY0-1650" fmla="*/ 1693064 h 4959457"/>
                <a:gd name="connsiteX1-1651" fmla="*/ 1148874 w 9345478"/>
                <a:gd name="connsiteY1-1652" fmla="*/ 2134017 h 4959457"/>
                <a:gd name="connsiteX2-1653" fmla="*/ 340962 w 9345478"/>
                <a:gd name="connsiteY2-1654" fmla="*/ 1022888 h 4959457"/>
                <a:gd name="connsiteX3-1655" fmla="*/ 0 w 9345478"/>
                <a:gd name="connsiteY3-1656" fmla="*/ 1394847 h 4959457"/>
                <a:gd name="connsiteX4-1657" fmla="*/ 340962 w 9345478"/>
                <a:gd name="connsiteY4-1658" fmla="*/ 1689315 h 4959457"/>
                <a:gd name="connsiteX5-1659" fmla="*/ 635430 w 9345478"/>
                <a:gd name="connsiteY5-1660" fmla="*/ 1549830 h 4959457"/>
                <a:gd name="connsiteX6-1661" fmla="*/ 666427 w 9345478"/>
                <a:gd name="connsiteY6-1662" fmla="*/ 1704813 h 4959457"/>
                <a:gd name="connsiteX7-1663" fmla="*/ 464949 w 9345478"/>
                <a:gd name="connsiteY7-1664" fmla="*/ 2216257 h 4959457"/>
                <a:gd name="connsiteX8-1665" fmla="*/ 15498 w 9345478"/>
                <a:gd name="connsiteY8-1666" fmla="*/ 2603715 h 4959457"/>
                <a:gd name="connsiteX9-1667" fmla="*/ 15498 w 9345478"/>
                <a:gd name="connsiteY9-1668" fmla="*/ 3006671 h 4959457"/>
                <a:gd name="connsiteX10-1669" fmla="*/ 1069383 w 9345478"/>
                <a:gd name="connsiteY10-1670" fmla="*/ 3006671 h 4959457"/>
                <a:gd name="connsiteX11-1671" fmla="*/ 1441342 w 9345478"/>
                <a:gd name="connsiteY11-1672" fmla="*/ 3239145 h 4959457"/>
                <a:gd name="connsiteX12-1673" fmla="*/ 1441342 w 9345478"/>
                <a:gd name="connsiteY12-1674" fmla="*/ 3363132 h 4959457"/>
                <a:gd name="connsiteX13-1675" fmla="*/ 945396 w 9345478"/>
                <a:gd name="connsiteY13-1676" fmla="*/ 3316637 h 4959457"/>
                <a:gd name="connsiteX14-1677" fmla="*/ 774915 w 9345478"/>
                <a:gd name="connsiteY14-1678" fmla="*/ 3688596 h 4959457"/>
                <a:gd name="connsiteX15-1679" fmla="*/ 1053884 w 9345478"/>
                <a:gd name="connsiteY15-1680" fmla="*/ 3967566 h 4959457"/>
                <a:gd name="connsiteX16-1681" fmla="*/ 1875295 w 9345478"/>
                <a:gd name="connsiteY16-1682" fmla="*/ 3874576 h 4959457"/>
                <a:gd name="connsiteX17-1683" fmla="*/ 2433234 w 9345478"/>
                <a:gd name="connsiteY17-1684" fmla="*/ 3518115 h 4959457"/>
                <a:gd name="connsiteX18-1685" fmla="*/ 2433234 w 9345478"/>
                <a:gd name="connsiteY18-1686" fmla="*/ 4959457 h 4959457"/>
                <a:gd name="connsiteX19-1687" fmla="*/ 3223647 w 9345478"/>
                <a:gd name="connsiteY19-1688" fmla="*/ 4804474 h 4959457"/>
                <a:gd name="connsiteX20-1689" fmla="*/ 3223647 w 9345478"/>
                <a:gd name="connsiteY20-1690" fmla="*/ 3549111 h 4959457"/>
                <a:gd name="connsiteX21-1691" fmla="*/ 3657600 w 9345478"/>
                <a:gd name="connsiteY21-1692" fmla="*/ 3936569 h 4959457"/>
                <a:gd name="connsiteX22-1693" fmla="*/ 4060556 w 9345478"/>
                <a:gd name="connsiteY22-1694" fmla="*/ 3487118 h 4959457"/>
                <a:gd name="connsiteX23-1695" fmla="*/ 4215539 w 9345478"/>
                <a:gd name="connsiteY23-1696" fmla="*/ 3688596 h 4959457"/>
                <a:gd name="connsiteX24-1697" fmla="*/ 4850969 w 9345478"/>
                <a:gd name="connsiteY24-1698" fmla="*/ 3549111 h 4959457"/>
                <a:gd name="connsiteX25-1699" fmla="*/ 4990454 w 9345478"/>
                <a:gd name="connsiteY25-1700" fmla="*/ 3688596 h 4959457"/>
                <a:gd name="connsiteX26-1701" fmla="*/ 4788976 w 9345478"/>
                <a:gd name="connsiteY26-1702" fmla="*/ 4324027 h 4959457"/>
                <a:gd name="connsiteX27-1703" fmla="*/ 5129939 w 9345478"/>
                <a:gd name="connsiteY27-1704" fmla="*/ 4541003 h 4959457"/>
                <a:gd name="connsiteX28-1705" fmla="*/ 5315918 w 9345478"/>
                <a:gd name="connsiteY28-1706" fmla="*/ 4417017 h 4959457"/>
                <a:gd name="connsiteX29-1707" fmla="*/ 5734373 w 9345478"/>
                <a:gd name="connsiteY29-1708" fmla="*/ 4494508 h 4959457"/>
                <a:gd name="connsiteX30-1709" fmla="*/ 6168325 w 9345478"/>
                <a:gd name="connsiteY30-1710" fmla="*/ 4355023 h 4959457"/>
                <a:gd name="connsiteX31-1711" fmla="*/ 6524786 w 9345478"/>
                <a:gd name="connsiteY31-1712" fmla="*/ 4463511 h 4959457"/>
                <a:gd name="connsiteX32-1713" fmla="*/ 7067227 w 9345478"/>
                <a:gd name="connsiteY32-1714" fmla="*/ 4386020 h 4959457"/>
                <a:gd name="connsiteX33-1715" fmla="*/ 7361695 w 9345478"/>
                <a:gd name="connsiteY33-1716" fmla="*/ 4432515 h 4959457"/>
                <a:gd name="connsiteX34-1717" fmla="*/ 7547674 w 9345478"/>
                <a:gd name="connsiteY34-1718" fmla="*/ 4277532 h 4959457"/>
                <a:gd name="connsiteX35-1719" fmla="*/ 7733654 w 9345478"/>
                <a:gd name="connsiteY35-1720" fmla="*/ 4494508 h 4959457"/>
                <a:gd name="connsiteX36-1721" fmla="*/ 8384583 w 9345478"/>
                <a:gd name="connsiteY36-1722" fmla="*/ 4479010 h 4959457"/>
                <a:gd name="connsiteX37-1723" fmla="*/ 8462074 w 9345478"/>
                <a:gd name="connsiteY37-1724" fmla="*/ 4370522 h 4959457"/>
                <a:gd name="connsiteX38-1725" fmla="*/ 8725545 w 9345478"/>
                <a:gd name="connsiteY38-1726" fmla="*/ 4386020 h 4959457"/>
                <a:gd name="connsiteX39-1727" fmla="*/ 8896027 w 9345478"/>
                <a:gd name="connsiteY39-1728" fmla="*/ 4386020 h 4959457"/>
                <a:gd name="connsiteX40-1729" fmla="*/ 9345478 w 9345478"/>
                <a:gd name="connsiteY40-1730" fmla="*/ 4014061 h 4959457"/>
                <a:gd name="connsiteX41-1731" fmla="*/ 8927023 w 9345478"/>
                <a:gd name="connsiteY41-1732" fmla="*/ 3487118 h 4959457"/>
                <a:gd name="connsiteX42-1733" fmla="*/ 9345478 w 9345478"/>
                <a:gd name="connsiteY42-1734" fmla="*/ 3177152 h 4959457"/>
                <a:gd name="connsiteX43-1735" fmla="*/ 9035512 w 9345478"/>
                <a:gd name="connsiteY43-1736" fmla="*/ 2743200 h 4959457"/>
                <a:gd name="connsiteX44-1737" fmla="*/ 9035512 w 9345478"/>
                <a:gd name="connsiteY44-1738" fmla="*/ 1673817 h 4959457"/>
                <a:gd name="connsiteX45-1739" fmla="*/ 8570562 w 9345478"/>
                <a:gd name="connsiteY45-1740" fmla="*/ 1162372 h 4959457"/>
                <a:gd name="connsiteX46-1741" fmla="*/ 8012623 w 9345478"/>
                <a:gd name="connsiteY46-1742" fmla="*/ 1363850 h 4959457"/>
                <a:gd name="connsiteX47-1743" fmla="*/ 7640664 w 9345478"/>
                <a:gd name="connsiteY47-1744" fmla="*/ 1053884 h 4959457"/>
                <a:gd name="connsiteX48-1745" fmla="*/ 7470183 w 9345478"/>
                <a:gd name="connsiteY48-1746" fmla="*/ 1255362 h 4959457"/>
                <a:gd name="connsiteX49-1747" fmla="*/ 6462793 w 9345478"/>
                <a:gd name="connsiteY49-1748" fmla="*/ 1255362 h 4959457"/>
                <a:gd name="connsiteX50-1749" fmla="*/ 6292312 w 9345478"/>
                <a:gd name="connsiteY50-1750" fmla="*/ 1084881 h 4959457"/>
                <a:gd name="connsiteX51-1751" fmla="*/ 6478291 w 9345478"/>
                <a:gd name="connsiteY51-1752" fmla="*/ 511444 h 4959457"/>
                <a:gd name="connsiteX52-1753" fmla="*/ 5951349 w 9345478"/>
                <a:gd name="connsiteY52-1754" fmla="*/ 61993 h 4959457"/>
                <a:gd name="connsiteX53-1755" fmla="*/ 5145437 w 9345478"/>
                <a:gd name="connsiteY53-1756" fmla="*/ 0 h 4959457"/>
                <a:gd name="connsiteX54-1757" fmla="*/ 4866467 w 9345478"/>
                <a:gd name="connsiteY54-1758" fmla="*/ 371959 h 4959457"/>
                <a:gd name="connsiteX55-1759" fmla="*/ 4324027 w 9345478"/>
                <a:gd name="connsiteY55-1760" fmla="*/ 15498 h 4959457"/>
                <a:gd name="connsiteX56-1761" fmla="*/ 3973315 w 9345478"/>
                <a:gd name="connsiteY56-1762" fmla="*/ 353210 h 4959457"/>
                <a:gd name="connsiteX57-1763" fmla="*/ 3595606 w 9345478"/>
                <a:gd name="connsiteY57-1764" fmla="*/ 309966 h 4959457"/>
                <a:gd name="connsiteX58-1765" fmla="*/ 3427125 w 9345478"/>
                <a:gd name="connsiteY58-1766" fmla="*/ 782165 h 4959457"/>
                <a:gd name="connsiteX59-1767" fmla="*/ 3461871 w 9345478"/>
                <a:gd name="connsiteY59-1768" fmla="*/ 1283110 h 4959457"/>
                <a:gd name="connsiteX60-1769" fmla="*/ 2958426 w 9345478"/>
                <a:gd name="connsiteY60-1770" fmla="*/ 1643070 h 4959457"/>
                <a:gd name="connsiteX61-1771" fmla="*/ 1671817 w 9345478"/>
                <a:gd name="connsiteY61-1772" fmla="*/ 1693064 h 4959457"/>
                <a:gd name="connsiteX0-1773" fmla="*/ 1671817 w 9345478"/>
                <a:gd name="connsiteY0-1774" fmla="*/ 1693064 h 4959457"/>
                <a:gd name="connsiteX1-1775" fmla="*/ 1148874 w 9345478"/>
                <a:gd name="connsiteY1-1776" fmla="*/ 2134017 h 4959457"/>
                <a:gd name="connsiteX2-1777" fmla="*/ 0 w 9345478"/>
                <a:gd name="connsiteY2-1778" fmla="*/ 1394847 h 4959457"/>
                <a:gd name="connsiteX3-1779" fmla="*/ 340962 w 9345478"/>
                <a:gd name="connsiteY3-1780" fmla="*/ 1689315 h 4959457"/>
                <a:gd name="connsiteX4-1781" fmla="*/ 635430 w 9345478"/>
                <a:gd name="connsiteY4-1782" fmla="*/ 1549830 h 4959457"/>
                <a:gd name="connsiteX5-1783" fmla="*/ 666427 w 9345478"/>
                <a:gd name="connsiteY5-1784" fmla="*/ 1704813 h 4959457"/>
                <a:gd name="connsiteX6-1785" fmla="*/ 464949 w 9345478"/>
                <a:gd name="connsiteY6-1786" fmla="*/ 2216257 h 4959457"/>
                <a:gd name="connsiteX7-1787" fmla="*/ 15498 w 9345478"/>
                <a:gd name="connsiteY7-1788" fmla="*/ 2603715 h 4959457"/>
                <a:gd name="connsiteX8-1789" fmla="*/ 15498 w 9345478"/>
                <a:gd name="connsiteY8-1790" fmla="*/ 3006671 h 4959457"/>
                <a:gd name="connsiteX9-1791" fmla="*/ 1069383 w 9345478"/>
                <a:gd name="connsiteY9-1792" fmla="*/ 3006671 h 4959457"/>
                <a:gd name="connsiteX10-1793" fmla="*/ 1441342 w 9345478"/>
                <a:gd name="connsiteY10-1794" fmla="*/ 3239145 h 4959457"/>
                <a:gd name="connsiteX11-1795" fmla="*/ 1441342 w 9345478"/>
                <a:gd name="connsiteY11-1796" fmla="*/ 3363132 h 4959457"/>
                <a:gd name="connsiteX12-1797" fmla="*/ 945396 w 9345478"/>
                <a:gd name="connsiteY12-1798" fmla="*/ 3316637 h 4959457"/>
                <a:gd name="connsiteX13-1799" fmla="*/ 774915 w 9345478"/>
                <a:gd name="connsiteY13-1800" fmla="*/ 3688596 h 4959457"/>
                <a:gd name="connsiteX14-1801" fmla="*/ 1053884 w 9345478"/>
                <a:gd name="connsiteY14-1802" fmla="*/ 3967566 h 4959457"/>
                <a:gd name="connsiteX15-1803" fmla="*/ 1875295 w 9345478"/>
                <a:gd name="connsiteY15-1804" fmla="*/ 3874576 h 4959457"/>
                <a:gd name="connsiteX16-1805" fmla="*/ 2433234 w 9345478"/>
                <a:gd name="connsiteY16-1806" fmla="*/ 3518115 h 4959457"/>
                <a:gd name="connsiteX17-1807" fmla="*/ 2433234 w 9345478"/>
                <a:gd name="connsiteY17-1808" fmla="*/ 4959457 h 4959457"/>
                <a:gd name="connsiteX18-1809" fmla="*/ 3223647 w 9345478"/>
                <a:gd name="connsiteY18-1810" fmla="*/ 4804474 h 4959457"/>
                <a:gd name="connsiteX19-1811" fmla="*/ 3223647 w 9345478"/>
                <a:gd name="connsiteY19-1812" fmla="*/ 3549111 h 4959457"/>
                <a:gd name="connsiteX20-1813" fmla="*/ 3657600 w 9345478"/>
                <a:gd name="connsiteY20-1814" fmla="*/ 3936569 h 4959457"/>
                <a:gd name="connsiteX21-1815" fmla="*/ 4060556 w 9345478"/>
                <a:gd name="connsiteY21-1816" fmla="*/ 3487118 h 4959457"/>
                <a:gd name="connsiteX22-1817" fmla="*/ 4215539 w 9345478"/>
                <a:gd name="connsiteY22-1818" fmla="*/ 3688596 h 4959457"/>
                <a:gd name="connsiteX23-1819" fmla="*/ 4850969 w 9345478"/>
                <a:gd name="connsiteY23-1820" fmla="*/ 3549111 h 4959457"/>
                <a:gd name="connsiteX24-1821" fmla="*/ 4990454 w 9345478"/>
                <a:gd name="connsiteY24-1822" fmla="*/ 3688596 h 4959457"/>
                <a:gd name="connsiteX25-1823" fmla="*/ 4788976 w 9345478"/>
                <a:gd name="connsiteY25-1824" fmla="*/ 4324027 h 4959457"/>
                <a:gd name="connsiteX26-1825" fmla="*/ 5129939 w 9345478"/>
                <a:gd name="connsiteY26-1826" fmla="*/ 4541003 h 4959457"/>
                <a:gd name="connsiteX27-1827" fmla="*/ 5315918 w 9345478"/>
                <a:gd name="connsiteY27-1828" fmla="*/ 4417017 h 4959457"/>
                <a:gd name="connsiteX28-1829" fmla="*/ 5734373 w 9345478"/>
                <a:gd name="connsiteY28-1830" fmla="*/ 4494508 h 4959457"/>
                <a:gd name="connsiteX29-1831" fmla="*/ 6168325 w 9345478"/>
                <a:gd name="connsiteY29-1832" fmla="*/ 4355023 h 4959457"/>
                <a:gd name="connsiteX30-1833" fmla="*/ 6524786 w 9345478"/>
                <a:gd name="connsiteY30-1834" fmla="*/ 4463511 h 4959457"/>
                <a:gd name="connsiteX31-1835" fmla="*/ 7067227 w 9345478"/>
                <a:gd name="connsiteY31-1836" fmla="*/ 4386020 h 4959457"/>
                <a:gd name="connsiteX32-1837" fmla="*/ 7361695 w 9345478"/>
                <a:gd name="connsiteY32-1838" fmla="*/ 4432515 h 4959457"/>
                <a:gd name="connsiteX33-1839" fmla="*/ 7547674 w 9345478"/>
                <a:gd name="connsiteY33-1840" fmla="*/ 4277532 h 4959457"/>
                <a:gd name="connsiteX34-1841" fmla="*/ 7733654 w 9345478"/>
                <a:gd name="connsiteY34-1842" fmla="*/ 4494508 h 4959457"/>
                <a:gd name="connsiteX35-1843" fmla="*/ 8384583 w 9345478"/>
                <a:gd name="connsiteY35-1844" fmla="*/ 4479010 h 4959457"/>
                <a:gd name="connsiteX36-1845" fmla="*/ 8462074 w 9345478"/>
                <a:gd name="connsiteY36-1846" fmla="*/ 4370522 h 4959457"/>
                <a:gd name="connsiteX37-1847" fmla="*/ 8725545 w 9345478"/>
                <a:gd name="connsiteY37-1848" fmla="*/ 4386020 h 4959457"/>
                <a:gd name="connsiteX38-1849" fmla="*/ 8896027 w 9345478"/>
                <a:gd name="connsiteY38-1850" fmla="*/ 4386020 h 4959457"/>
                <a:gd name="connsiteX39-1851" fmla="*/ 9345478 w 9345478"/>
                <a:gd name="connsiteY39-1852" fmla="*/ 4014061 h 4959457"/>
                <a:gd name="connsiteX40-1853" fmla="*/ 8927023 w 9345478"/>
                <a:gd name="connsiteY40-1854" fmla="*/ 3487118 h 4959457"/>
                <a:gd name="connsiteX41-1855" fmla="*/ 9345478 w 9345478"/>
                <a:gd name="connsiteY41-1856" fmla="*/ 3177152 h 4959457"/>
                <a:gd name="connsiteX42-1857" fmla="*/ 9035512 w 9345478"/>
                <a:gd name="connsiteY42-1858" fmla="*/ 2743200 h 4959457"/>
                <a:gd name="connsiteX43-1859" fmla="*/ 9035512 w 9345478"/>
                <a:gd name="connsiteY43-1860" fmla="*/ 1673817 h 4959457"/>
                <a:gd name="connsiteX44-1861" fmla="*/ 8570562 w 9345478"/>
                <a:gd name="connsiteY44-1862" fmla="*/ 1162372 h 4959457"/>
                <a:gd name="connsiteX45-1863" fmla="*/ 8012623 w 9345478"/>
                <a:gd name="connsiteY45-1864" fmla="*/ 1363850 h 4959457"/>
                <a:gd name="connsiteX46-1865" fmla="*/ 7640664 w 9345478"/>
                <a:gd name="connsiteY46-1866" fmla="*/ 1053884 h 4959457"/>
                <a:gd name="connsiteX47-1867" fmla="*/ 7470183 w 9345478"/>
                <a:gd name="connsiteY47-1868" fmla="*/ 1255362 h 4959457"/>
                <a:gd name="connsiteX48-1869" fmla="*/ 6462793 w 9345478"/>
                <a:gd name="connsiteY48-1870" fmla="*/ 1255362 h 4959457"/>
                <a:gd name="connsiteX49-1871" fmla="*/ 6292312 w 9345478"/>
                <a:gd name="connsiteY49-1872" fmla="*/ 1084881 h 4959457"/>
                <a:gd name="connsiteX50-1873" fmla="*/ 6478291 w 9345478"/>
                <a:gd name="connsiteY50-1874" fmla="*/ 511444 h 4959457"/>
                <a:gd name="connsiteX51-1875" fmla="*/ 5951349 w 9345478"/>
                <a:gd name="connsiteY51-1876" fmla="*/ 61993 h 4959457"/>
                <a:gd name="connsiteX52-1877" fmla="*/ 5145437 w 9345478"/>
                <a:gd name="connsiteY52-1878" fmla="*/ 0 h 4959457"/>
                <a:gd name="connsiteX53-1879" fmla="*/ 4866467 w 9345478"/>
                <a:gd name="connsiteY53-1880" fmla="*/ 371959 h 4959457"/>
                <a:gd name="connsiteX54-1881" fmla="*/ 4324027 w 9345478"/>
                <a:gd name="connsiteY54-1882" fmla="*/ 15498 h 4959457"/>
                <a:gd name="connsiteX55-1883" fmla="*/ 3973315 w 9345478"/>
                <a:gd name="connsiteY55-1884" fmla="*/ 353210 h 4959457"/>
                <a:gd name="connsiteX56-1885" fmla="*/ 3595606 w 9345478"/>
                <a:gd name="connsiteY56-1886" fmla="*/ 309966 h 4959457"/>
                <a:gd name="connsiteX57-1887" fmla="*/ 3427125 w 9345478"/>
                <a:gd name="connsiteY57-1888" fmla="*/ 782165 h 4959457"/>
                <a:gd name="connsiteX58-1889" fmla="*/ 3461871 w 9345478"/>
                <a:gd name="connsiteY58-1890" fmla="*/ 1283110 h 4959457"/>
                <a:gd name="connsiteX59-1891" fmla="*/ 2958426 w 9345478"/>
                <a:gd name="connsiteY59-1892" fmla="*/ 1643070 h 4959457"/>
                <a:gd name="connsiteX60-1893" fmla="*/ 1671817 w 9345478"/>
                <a:gd name="connsiteY60-1894" fmla="*/ 1693064 h 4959457"/>
                <a:gd name="connsiteX0-1895" fmla="*/ 1671817 w 9345478"/>
                <a:gd name="connsiteY0-1896" fmla="*/ 1693064 h 4959457"/>
                <a:gd name="connsiteX1-1897" fmla="*/ 1148874 w 9345478"/>
                <a:gd name="connsiteY1-1898" fmla="*/ 2134017 h 4959457"/>
                <a:gd name="connsiteX2-1899" fmla="*/ 0 w 9345478"/>
                <a:gd name="connsiteY2-1900" fmla="*/ 1394847 h 4959457"/>
                <a:gd name="connsiteX3-1901" fmla="*/ 635430 w 9345478"/>
                <a:gd name="connsiteY3-1902" fmla="*/ 1549830 h 4959457"/>
                <a:gd name="connsiteX4-1903" fmla="*/ 666427 w 9345478"/>
                <a:gd name="connsiteY4-1904" fmla="*/ 1704813 h 4959457"/>
                <a:gd name="connsiteX5-1905" fmla="*/ 464949 w 9345478"/>
                <a:gd name="connsiteY5-1906" fmla="*/ 2216257 h 4959457"/>
                <a:gd name="connsiteX6-1907" fmla="*/ 15498 w 9345478"/>
                <a:gd name="connsiteY6-1908" fmla="*/ 2603715 h 4959457"/>
                <a:gd name="connsiteX7-1909" fmla="*/ 15498 w 9345478"/>
                <a:gd name="connsiteY7-1910" fmla="*/ 3006671 h 4959457"/>
                <a:gd name="connsiteX8-1911" fmla="*/ 1069383 w 9345478"/>
                <a:gd name="connsiteY8-1912" fmla="*/ 3006671 h 4959457"/>
                <a:gd name="connsiteX9-1913" fmla="*/ 1441342 w 9345478"/>
                <a:gd name="connsiteY9-1914" fmla="*/ 3239145 h 4959457"/>
                <a:gd name="connsiteX10-1915" fmla="*/ 1441342 w 9345478"/>
                <a:gd name="connsiteY10-1916" fmla="*/ 3363132 h 4959457"/>
                <a:gd name="connsiteX11-1917" fmla="*/ 945396 w 9345478"/>
                <a:gd name="connsiteY11-1918" fmla="*/ 3316637 h 4959457"/>
                <a:gd name="connsiteX12-1919" fmla="*/ 774915 w 9345478"/>
                <a:gd name="connsiteY12-1920" fmla="*/ 3688596 h 4959457"/>
                <a:gd name="connsiteX13-1921" fmla="*/ 1053884 w 9345478"/>
                <a:gd name="connsiteY13-1922" fmla="*/ 3967566 h 4959457"/>
                <a:gd name="connsiteX14-1923" fmla="*/ 1875295 w 9345478"/>
                <a:gd name="connsiteY14-1924" fmla="*/ 3874576 h 4959457"/>
                <a:gd name="connsiteX15-1925" fmla="*/ 2433234 w 9345478"/>
                <a:gd name="connsiteY15-1926" fmla="*/ 3518115 h 4959457"/>
                <a:gd name="connsiteX16-1927" fmla="*/ 2433234 w 9345478"/>
                <a:gd name="connsiteY16-1928" fmla="*/ 4959457 h 4959457"/>
                <a:gd name="connsiteX17-1929" fmla="*/ 3223647 w 9345478"/>
                <a:gd name="connsiteY17-1930" fmla="*/ 4804474 h 4959457"/>
                <a:gd name="connsiteX18-1931" fmla="*/ 3223647 w 9345478"/>
                <a:gd name="connsiteY18-1932" fmla="*/ 3549111 h 4959457"/>
                <a:gd name="connsiteX19-1933" fmla="*/ 3657600 w 9345478"/>
                <a:gd name="connsiteY19-1934" fmla="*/ 3936569 h 4959457"/>
                <a:gd name="connsiteX20-1935" fmla="*/ 4060556 w 9345478"/>
                <a:gd name="connsiteY20-1936" fmla="*/ 3487118 h 4959457"/>
                <a:gd name="connsiteX21-1937" fmla="*/ 4215539 w 9345478"/>
                <a:gd name="connsiteY21-1938" fmla="*/ 3688596 h 4959457"/>
                <a:gd name="connsiteX22-1939" fmla="*/ 4850969 w 9345478"/>
                <a:gd name="connsiteY22-1940" fmla="*/ 3549111 h 4959457"/>
                <a:gd name="connsiteX23-1941" fmla="*/ 4990454 w 9345478"/>
                <a:gd name="connsiteY23-1942" fmla="*/ 3688596 h 4959457"/>
                <a:gd name="connsiteX24-1943" fmla="*/ 4788976 w 9345478"/>
                <a:gd name="connsiteY24-1944" fmla="*/ 4324027 h 4959457"/>
                <a:gd name="connsiteX25-1945" fmla="*/ 5129939 w 9345478"/>
                <a:gd name="connsiteY25-1946" fmla="*/ 4541003 h 4959457"/>
                <a:gd name="connsiteX26-1947" fmla="*/ 5315918 w 9345478"/>
                <a:gd name="connsiteY26-1948" fmla="*/ 4417017 h 4959457"/>
                <a:gd name="connsiteX27-1949" fmla="*/ 5734373 w 9345478"/>
                <a:gd name="connsiteY27-1950" fmla="*/ 4494508 h 4959457"/>
                <a:gd name="connsiteX28-1951" fmla="*/ 6168325 w 9345478"/>
                <a:gd name="connsiteY28-1952" fmla="*/ 4355023 h 4959457"/>
                <a:gd name="connsiteX29-1953" fmla="*/ 6524786 w 9345478"/>
                <a:gd name="connsiteY29-1954" fmla="*/ 4463511 h 4959457"/>
                <a:gd name="connsiteX30-1955" fmla="*/ 7067227 w 9345478"/>
                <a:gd name="connsiteY30-1956" fmla="*/ 4386020 h 4959457"/>
                <a:gd name="connsiteX31-1957" fmla="*/ 7361695 w 9345478"/>
                <a:gd name="connsiteY31-1958" fmla="*/ 4432515 h 4959457"/>
                <a:gd name="connsiteX32-1959" fmla="*/ 7547674 w 9345478"/>
                <a:gd name="connsiteY32-1960" fmla="*/ 4277532 h 4959457"/>
                <a:gd name="connsiteX33-1961" fmla="*/ 7733654 w 9345478"/>
                <a:gd name="connsiteY33-1962" fmla="*/ 4494508 h 4959457"/>
                <a:gd name="connsiteX34-1963" fmla="*/ 8384583 w 9345478"/>
                <a:gd name="connsiteY34-1964" fmla="*/ 4479010 h 4959457"/>
                <a:gd name="connsiteX35-1965" fmla="*/ 8462074 w 9345478"/>
                <a:gd name="connsiteY35-1966" fmla="*/ 4370522 h 4959457"/>
                <a:gd name="connsiteX36-1967" fmla="*/ 8725545 w 9345478"/>
                <a:gd name="connsiteY36-1968" fmla="*/ 4386020 h 4959457"/>
                <a:gd name="connsiteX37-1969" fmla="*/ 8896027 w 9345478"/>
                <a:gd name="connsiteY37-1970" fmla="*/ 4386020 h 4959457"/>
                <a:gd name="connsiteX38-1971" fmla="*/ 9345478 w 9345478"/>
                <a:gd name="connsiteY38-1972" fmla="*/ 4014061 h 4959457"/>
                <a:gd name="connsiteX39-1973" fmla="*/ 8927023 w 9345478"/>
                <a:gd name="connsiteY39-1974" fmla="*/ 3487118 h 4959457"/>
                <a:gd name="connsiteX40-1975" fmla="*/ 9345478 w 9345478"/>
                <a:gd name="connsiteY40-1976" fmla="*/ 3177152 h 4959457"/>
                <a:gd name="connsiteX41-1977" fmla="*/ 9035512 w 9345478"/>
                <a:gd name="connsiteY41-1978" fmla="*/ 2743200 h 4959457"/>
                <a:gd name="connsiteX42-1979" fmla="*/ 9035512 w 9345478"/>
                <a:gd name="connsiteY42-1980" fmla="*/ 1673817 h 4959457"/>
                <a:gd name="connsiteX43-1981" fmla="*/ 8570562 w 9345478"/>
                <a:gd name="connsiteY43-1982" fmla="*/ 1162372 h 4959457"/>
                <a:gd name="connsiteX44-1983" fmla="*/ 8012623 w 9345478"/>
                <a:gd name="connsiteY44-1984" fmla="*/ 1363850 h 4959457"/>
                <a:gd name="connsiteX45-1985" fmla="*/ 7640664 w 9345478"/>
                <a:gd name="connsiteY45-1986" fmla="*/ 1053884 h 4959457"/>
                <a:gd name="connsiteX46-1987" fmla="*/ 7470183 w 9345478"/>
                <a:gd name="connsiteY46-1988" fmla="*/ 1255362 h 4959457"/>
                <a:gd name="connsiteX47-1989" fmla="*/ 6462793 w 9345478"/>
                <a:gd name="connsiteY47-1990" fmla="*/ 1255362 h 4959457"/>
                <a:gd name="connsiteX48-1991" fmla="*/ 6292312 w 9345478"/>
                <a:gd name="connsiteY48-1992" fmla="*/ 1084881 h 4959457"/>
                <a:gd name="connsiteX49-1993" fmla="*/ 6478291 w 9345478"/>
                <a:gd name="connsiteY49-1994" fmla="*/ 511444 h 4959457"/>
                <a:gd name="connsiteX50-1995" fmla="*/ 5951349 w 9345478"/>
                <a:gd name="connsiteY50-1996" fmla="*/ 61993 h 4959457"/>
                <a:gd name="connsiteX51-1997" fmla="*/ 5145437 w 9345478"/>
                <a:gd name="connsiteY51-1998" fmla="*/ 0 h 4959457"/>
                <a:gd name="connsiteX52-1999" fmla="*/ 4866467 w 9345478"/>
                <a:gd name="connsiteY52-2000" fmla="*/ 371959 h 4959457"/>
                <a:gd name="connsiteX53-2001" fmla="*/ 4324027 w 9345478"/>
                <a:gd name="connsiteY53-2002" fmla="*/ 15498 h 4959457"/>
                <a:gd name="connsiteX54-2003" fmla="*/ 3973315 w 9345478"/>
                <a:gd name="connsiteY54-2004" fmla="*/ 353210 h 4959457"/>
                <a:gd name="connsiteX55-2005" fmla="*/ 3595606 w 9345478"/>
                <a:gd name="connsiteY55-2006" fmla="*/ 309966 h 4959457"/>
                <a:gd name="connsiteX56-2007" fmla="*/ 3427125 w 9345478"/>
                <a:gd name="connsiteY56-2008" fmla="*/ 782165 h 4959457"/>
                <a:gd name="connsiteX57-2009" fmla="*/ 3461871 w 9345478"/>
                <a:gd name="connsiteY57-2010" fmla="*/ 1283110 h 4959457"/>
                <a:gd name="connsiteX58-2011" fmla="*/ 2958426 w 9345478"/>
                <a:gd name="connsiteY58-2012" fmla="*/ 1643070 h 4959457"/>
                <a:gd name="connsiteX59-2013" fmla="*/ 1671817 w 9345478"/>
                <a:gd name="connsiteY59-2014" fmla="*/ 1693064 h 4959457"/>
                <a:gd name="connsiteX0-2015" fmla="*/ 1656319 w 9329980"/>
                <a:gd name="connsiteY0-2016" fmla="*/ 1693064 h 4959457"/>
                <a:gd name="connsiteX1-2017" fmla="*/ 1133376 w 9329980"/>
                <a:gd name="connsiteY1-2018" fmla="*/ 2134017 h 4959457"/>
                <a:gd name="connsiteX2-2019" fmla="*/ 619932 w 9329980"/>
                <a:gd name="connsiteY2-2020" fmla="*/ 1549830 h 4959457"/>
                <a:gd name="connsiteX3-2021" fmla="*/ 650929 w 9329980"/>
                <a:gd name="connsiteY3-2022" fmla="*/ 1704813 h 4959457"/>
                <a:gd name="connsiteX4-2023" fmla="*/ 449451 w 9329980"/>
                <a:gd name="connsiteY4-2024" fmla="*/ 2216257 h 4959457"/>
                <a:gd name="connsiteX5-2025" fmla="*/ 0 w 9329980"/>
                <a:gd name="connsiteY5-2026" fmla="*/ 2603715 h 4959457"/>
                <a:gd name="connsiteX6-2027" fmla="*/ 0 w 9329980"/>
                <a:gd name="connsiteY6-2028" fmla="*/ 3006671 h 4959457"/>
                <a:gd name="connsiteX7-2029" fmla="*/ 1053885 w 9329980"/>
                <a:gd name="connsiteY7-2030" fmla="*/ 3006671 h 4959457"/>
                <a:gd name="connsiteX8-2031" fmla="*/ 1425844 w 9329980"/>
                <a:gd name="connsiteY8-2032" fmla="*/ 3239145 h 4959457"/>
                <a:gd name="connsiteX9-2033" fmla="*/ 1425844 w 9329980"/>
                <a:gd name="connsiteY9-2034" fmla="*/ 3363132 h 4959457"/>
                <a:gd name="connsiteX10-2035" fmla="*/ 929898 w 9329980"/>
                <a:gd name="connsiteY10-2036" fmla="*/ 3316637 h 4959457"/>
                <a:gd name="connsiteX11-2037" fmla="*/ 759417 w 9329980"/>
                <a:gd name="connsiteY11-2038" fmla="*/ 3688596 h 4959457"/>
                <a:gd name="connsiteX12-2039" fmla="*/ 1038386 w 9329980"/>
                <a:gd name="connsiteY12-2040" fmla="*/ 3967566 h 4959457"/>
                <a:gd name="connsiteX13-2041" fmla="*/ 1859797 w 9329980"/>
                <a:gd name="connsiteY13-2042" fmla="*/ 3874576 h 4959457"/>
                <a:gd name="connsiteX14-2043" fmla="*/ 2417736 w 9329980"/>
                <a:gd name="connsiteY14-2044" fmla="*/ 3518115 h 4959457"/>
                <a:gd name="connsiteX15-2045" fmla="*/ 2417736 w 9329980"/>
                <a:gd name="connsiteY15-2046" fmla="*/ 4959457 h 4959457"/>
                <a:gd name="connsiteX16-2047" fmla="*/ 3208149 w 9329980"/>
                <a:gd name="connsiteY16-2048" fmla="*/ 4804474 h 4959457"/>
                <a:gd name="connsiteX17-2049" fmla="*/ 3208149 w 9329980"/>
                <a:gd name="connsiteY17-2050" fmla="*/ 3549111 h 4959457"/>
                <a:gd name="connsiteX18-2051" fmla="*/ 3642102 w 9329980"/>
                <a:gd name="connsiteY18-2052" fmla="*/ 3936569 h 4959457"/>
                <a:gd name="connsiteX19-2053" fmla="*/ 4045058 w 9329980"/>
                <a:gd name="connsiteY19-2054" fmla="*/ 3487118 h 4959457"/>
                <a:gd name="connsiteX20-2055" fmla="*/ 4200041 w 9329980"/>
                <a:gd name="connsiteY20-2056" fmla="*/ 3688596 h 4959457"/>
                <a:gd name="connsiteX21-2057" fmla="*/ 4835471 w 9329980"/>
                <a:gd name="connsiteY21-2058" fmla="*/ 3549111 h 4959457"/>
                <a:gd name="connsiteX22-2059" fmla="*/ 4974956 w 9329980"/>
                <a:gd name="connsiteY22-2060" fmla="*/ 3688596 h 4959457"/>
                <a:gd name="connsiteX23-2061" fmla="*/ 4773478 w 9329980"/>
                <a:gd name="connsiteY23-2062" fmla="*/ 4324027 h 4959457"/>
                <a:gd name="connsiteX24-2063" fmla="*/ 5114441 w 9329980"/>
                <a:gd name="connsiteY24-2064" fmla="*/ 4541003 h 4959457"/>
                <a:gd name="connsiteX25-2065" fmla="*/ 5300420 w 9329980"/>
                <a:gd name="connsiteY25-2066" fmla="*/ 4417017 h 4959457"/>
                <a:gd name="connsiteX26-2067" fmla="*/ 5718875 w 9329980"/>
                <a:gd name="connsiteY26-2068" fmla="*/ 4494508 h 4959457"/>
                <a:gd name="connsiteX27-2069" fmla="*/ 6152827 w 9329980"/>
                <a:gd name="connsiteY27-2070" fmla="*/ 4355023 h 4959457"/>
                <a:gd name="connsiteX28-2071" fmla="*/ 6509288 w 9329980"/>
                <a:gd name="connsiteY28-2072" fmla="*/ 4463511 h 4959457"/>
                <a:gd name="connsiteX29-2073" fmla="*/ 7051729 w 9329980"/>
                <a:gd name="connsiteY29-2074" fmla="*/ 4386020 h 4959457"/>
                <a:gd name="connsiteX30-2075" fmla="*/ 7346197 w 9329980"/>
                <a:gd name="connsiteY30-2076" fmla="*/ 4432515 h 4959457"/>
                <a:gd name="connsiteX31-2077" fmla="*/ 7532176 w 9329980"/>
                <a:gd name="connsiteY31-2078" fmla="*/ 4277532 h 4959457"/>
                <a:gd name="connsiteX32-2079" fmla="*/ 7718156 w 9329980"/>
                <a:gd name="connsiteY32-2080" fmla="*/ 4494508 h 4959457"/>
                <a:gd name="connsiteX33-2081" fmla="*/ 8369085 w 9329980"/>
                <a:gd name="connsiteY33-2082" fmla="*/ 4479010 h 4959457"/>
                <a:gd name="connsiteX34-2083" fmla="*/ 8446576 w 9329980"/>
                <a:gd name="connsiteY34-2084" fmla="*/ 4370522 h 4959457"/>
                <a:gd name="connsiteX35-2085" fmla="*/ 8710047 w 9329980"/>
                <a:gd name="connsiteY35-2086" fmla="*/ 4386020 h 4959457"/>
                <a:gd name="connsiteX36-2087" fmla="*/ 8880529 w 9329980"/>
                <a:gd name="connsiteY36-2088" fmla="*/ 4386020 h 4959457"/>
                <a:gd name="connsiteX37-2089" fmla="*/ 9329980 w 9329980"/>
                <a:gd name="connsiteY37-2090" fmla="*/ 4014061 h 4959457"/>
                <a:gd name="connsiteX38-2091" fmla="*/ 8911525 w 9329980"/>
                <a:gd name="connsiteY38-2092" fmla="*/ 3487118 h 4959457"/>
                <a:gd name="connsiteX39-2093" fmla="*/ 9329980 w 9329980"/>
                <a:gd name="connsiteY39-2094" fmla="*/ 3177152 h 4959457"/>
                <a:gd name="connsiteX40-2095" fmla="*/ 9020014 w 9329980"/>
                <a:gd name="connsiteY40-2096" fmla="*/ 2743200 h 4959457"/>
                <a:gd name="connsiteX41-2097" fmla="*/ 9020014 w 9329980"/>
                <a:gd name="connsiteY41-2098" fmla="*/ 1673817 h 4959457"/>
                <a:gd name="connsiteX42-2099" fmla="*/ 8555064 w 9329980"/>
                <a:gd name="connsiteY42-2100" fmla="*/ 1162372 h 4959457"/>
                <a:gd name="connsiteX43-2101" fmla="*/ 7997125 w 9329980"/>
                <a:gd name="connsiteY43-2102" fmla="*/ 1363850 h 4959457"/>
                <a:gd name="connsiteX44-2103" fmla="*/ 7625166 w 9329980"/>
                <a:gd name="connsiteY44-2104" fmla="*/ 1053884 h 4959457"/>
                <a:gd name="connsiteX45-2105" fmla="*/ 7454685 w 9329980"/>
                <a:gd name="connsiteY45-2106" fmla="*/ 1255362 h 4959457"/>
                <a:gd name="connsiteX46-2107" fmla="*/ 6447295 w 9329980"/>
                <a:gd name="connsiteY46-2108" fmla="*/ 1255362 h 4959457"/>
                <a:gd name="connsiteX47-2109" fmla="*/ 6276814 w 9329980"/>
                <a:gd name="connsiteY47-2110" fmla="*/ 1084881 h 4959457"/>
                <a:gd name="connsiteX48-2111" fmla="*/ 6462793 w 9329980"/>
                <a:gd name="connsiteY48-2112" fmla="*/ 511444 h 4959457"/>
                <a:gd name="connsiteX49-2113" fmla="*/ 5935851 w 9329980"/>
                <a:gd name="connsiteY49-2114" fmla="*/ 61993 h 4959457"/>
                <a:gd name="connsiteX50-2115" fmla="*/ 5129939 w 9329980"/>
                <a:gd name="connsiteY50-2116" fmla="*/ 0 h 4959457"/>
                <a:gd name="connsiteX51-2117" fmla="*/ 4850969 w 9329980"/>
                <a:gd name="connsiteY51-2118" fmla="*/ 371959 h 4959457"/>
                <a:gd name="connsiteX52-2119" fmla="*/ 4308529 w 9329980"/>
                <a:gd name="connsiteY52-2120" fmla="*/ 15498 h 4959457"/>
                <a:gd name="connsiteX53-2121" fmla="*/ 3957817 w 9329980"/>
                <a:gd name="connsiteY53-2122" fmla="*/ 353210 h 4959457"/>
                <a:gd name="connsiteX54-2123" fmla="*/ 3580108 w 9329980"/>
                <a:gd name="connsiteY54-2124" fmla="*/ 309966 h 4959457"/>
                <a:gd name="connsiteX55-2125" fmla="*/ 3411627 w 9329980"/>
                <a:gd name="connsiteY55-2126" fmla="*/ 782165 h 4959457"/>
                <a:gd name="connsiteX56-2127" fmla="*/ 3446373 w 9329980"/>
                <a:gd name="connsiteY56-2128" fmla="*/ 1283110 h 4959457"/>
                <a:gd name="connsiteX57-2129" fmla="*/ 2942928 w 9329980"/>
                <a:gd name="connsiteY57-2130" fmla="*/ 1643070 h 4959457"/>
                <a:gd name="connsiteX58-2131" fmla="*/ 1656319 w 9329980"/>
                <a:gd name="connsiteY58-2132" fmla="*/ 1693064 h 4959457"/>
                <a:gd name="connsiteX0-2133" fmla="*/ 1656319 w 9329980"/>
                <a:gd name="connsiteY0-2134" fmla="*/ 1693064 h 4959457"/>
                <a:gd name="connsiteX1-2135" fmla="*/ 1133376 w 9329980"/>
                <a:gd name="connsiteY1-2136" fmla="*/ 2134017 h 4959457"/>
                <a:gd name="connsiteX2-2137" fmla="*/ 650929 w 9329980"/>
                <a:gd name="connsiteY2-2138" fmla="*/ 1704813 h 4959457"/>
                <a:gd name="connsiteX3-2139" fmla="*/ 449451 w 9329980"/>
                <a:gd name="connsiteY3-2140" fmla="*/ 2216257 h 4959457"/>
                <a:gd name="connsiteX4-2141" fmla="*/ 0 w 9329980"/>
                <a:gd name="connsiteY4-2142" fmla="*/ 2603715 h 4959457"/>
                <a:gd name="connsiteX5-2143" fmla="*/ 0 w 9329980"/>
                <a:gd name="connsiteY5-2144" fmla="*/ 3006671 h 4959457"/>
                <a:gd name="connsiteX6-2145" fmla="*/ 1053885 w 9329980"/>
                <a:gd name="connsiteY6-2146" fmla="*/ 3006671 h 4959457"/>
                <a:gd name="connsiteX7-2147" fmla="*/ 1425844 w 9329980"/>
                <a:gd name="connsiteY7-2148" fmla="*/ 3239145 h 4959457"/>
                <a:gd name="connsiteX8-2149" fmla="*/ 1425844 w 9329980"/>
                <a:gd name="connsiteY8-2150" fmla="*/ 3363132 h 4959457"/>
                <a:gd name="connsiteX9-2151" fmla="*/ 929898 w 9329980"/>
                <a:gd name="connsiteY9-2152" fmla="*/ 3316637 h 4959457"/>
                <a:gd name="connsiteX10-2153" fmla="*/ 759417 w 9329980"/>
                <a:gd name="connsiteY10-2154" fmla="*/ 3688596 h 4959457"/>
                <a:gd name="connsiteX11-2155" fmla="*/ 1038386 w 9329980"/>
                <a:gd name="connsiteY11-2156" fmla="*/ 3967566 h 4959457"/>
                <a:gd name="connsiteX12-2157" fmla="*/ 1859797 w 9329980"/>
                <a:gd name="connsiteY12-2158" fmla="*/ 3874576 h 4959457"/>
                <a:gd name="connsiteX13-2159" fmla="*/ 2417736 w 9329980"/>
                <a:gd name="connsiteY13-2160" fmla="*/ 3518115 h 4959457"/>
                <a:gd name="connsiteX14-2161" fmla="*/ 2417736 w 9329980"/>
                <a:gd name="connsiteY14-2162" fmla="*/ 4959457 h 4959457"/>
                <a:gd name="connsiteX15-2163" fmla="*/ 3208149 w 9329980"/>
                <a:gd name="connsiteY15-2164" fmla="*/ 4804474 h 4959457"/>
                <a:gd name="connsiteX16-2165" fmla="*/ 3208149 w 9329980"/>
                <a:gd name="connsiteY16-2166" fmla="*/ 3549111 h 4959457"/>
                <a:gd name="connsiteX17-2167" fmla="*/ 3642102 w 9329980"/>
                <a:gd name="connsiteY17-2168" fmla="*/ 3936569 h 4959457"/>
                <a:gd name="connsiteX18-2169" fmla="*/ 4045058 w 9329980"/>
                <a:gd name="connsiteY18-2170" fmla="*/ 3487118 h 4959457"/>
                <a:gd name="connsiteX19-2171" fmla="*/ 4200041 w 9329980"/>
                <a:gd name="connsiteY19-2172" fmla="*/ 3688596 h 4959457"/>
                <a:gd name="connsiteX20-2173" fmla="*/ 4835471 w 9329980"/>
                <a:gd name="connsiteY20-2174" fmla="*/ 3549111 h 4959457"/>
                <a:gd name="connsiteX21-2175" fmla="*/ 4974956 w 9329980"/>
                <a:gd name="connsiteY21-2176" fmla="*/ 3688596 h 4959457"/>
                <a:gd name="connsiteX22-2177" fmla="*/ 4773478 w 9329980"/>
                <a:gd name="connsiteY22-2178" fmla="*/ 4324027 h 4959457"/>
                <a:gd name="connsiteX23-2179" fmla="*/ 5114441 w 9329980"/>
                <a:gd name="connsiteY23-2180" fmla="*/ 4541003 h 4959457"/>
                <a:gd name="connsiteX24-2181" fmla="*/ 5300420 w 9329980"/>
                <a:gd name="connsiteY24-2182" fmla="*/ 4417017 h 4959457"/>
                <a:gd name="connsiteX25-2183" fmla="*/ 5718875 w 9329980"/>
                <a:gd name="connsiteY25-2184" fmla="*/ 4494508 h 4959457"/>
                <a:gd name="connsiteX26-2185" fmla="*/ 6152827 w 9329980"/>
                <a:gd name="connsiteY26-2186" fmla="*/ 4355023 h 4959457"/>
                <a:gd name="connsiteX27-2187" fmla="*/ 6509288 w 9329980"/>
                <a:gd name="connsiteY27-2188" fmla="*/ 4463511 h 4959457"/>
                <a:gd name="connsiteX28-2189" fmla="*/ 7051729 w 9329980"/>
                <a:gd name="connsiteY28-2190" fmla="*/ 4386020 h 4959457"/>
                <a:gd name="connsiteX29-2191" fmla="*/ 7346197 w 9329980"/>
                <a:gd name="connsiteY29-2192" fmla="*/ 4432515 h 4959457"/>
                <a:gd name="connsiteX30-2193" fmla="*/ 7532176 w 9329980"/>
                <a:gd name="connsiteY30-2194" fmla="*/ 4277532 h 4959457"/>
                <a:gd name="connsiteX31-2195" fmla="*/ 7718156 w 9329980"/>
                <a:gd name="connsiteY31-2196" fmla="*/ 4494508 h 4959457"/>
                <a:gd name="connsiteX32-2197" fmla="*/ 8369085 w 9329980"/>
                <a:gd name="connsiteY32-2198" fmla="*/ 4479010 h 4959457"/>
                <a:gd name="connsiteX33-2199" fmla="*/ 8446576 w 9329980"/>
                <a:gd name="connsiteY33-2200" fmla="*/ 4370522 h 4959457"/>
                <a:gd name="connsiteX34-2201" fmla="*/ 8710047 w 9329980"/>
                <a:gd name="connsiteY34-2202" fmla="*/ 4386020 h 4959457"/>
                <a:gd name="connsiteX35-2203" fmla="*/ 8880529 w 9329980"/>
                <a:gd name="connsiteY35-2204" fmla="*/ 4386020 h 4959457"/>
                <a:gd name="connsiteX36-2205" fmla="*/ 9329980 w 9329980"/>
                <a:gd name="connsiteY36-2206" fmla="*/ 4014061 h 4959457"/>
                <a:gd name="connsiteX37-2207" fmla="*/ 8911525 w 9329980"/>
                <a:gd name="connsiteY37-2208" fmla="*/ 3487118 h 4959457"/>
                <a:gd name="connsiteX38-2209" fmla="*/ 9329980 w 9329980"/>
                <a:gd name="connsiteY38-2210" fmla="*/ 3177152 h 4959457"/>
                <a:gd name="connsiteX39-2211" fmla="*/ 9020014 w 9329980"/>
                <a:gd name="connsiteY39-2212" fmla="*/ 2743200 h 4959457"/>
                <a:gd name="connsiteX40-2213" fmla="*/ 9020014 w 9329980"/>
                <a:gd name="connsiteY40-2214" fmla="*/ 1673817 h 4959457"/>
                <a:gd name="connsiteX41-2215" fmla="*/ 8555064 w 9329980"/>
                <a:gd name="connsiteY41-2216" fmla="*/ 1162372 h 4959457"/>
                <a:gd name="connsiteX42-2217" fmla="*/ 7997125 w 9329980"/>
                <a:gd name="connsiteY42-2218" fmla="*/ 1363850 h 4959457"/>
                <a:gd name="connsiteX43-2219" fmla="*/ 7625166 w 9329980"/>
                <a:gd name="connsiteY43-2220" fmla="*/ 1053884 h 4959457"/>
                <a:gd name="connsiteX44-2221" fmla="*/ 7454685 w 9329980"/>
                <a:gd name="connsiteY44-2222" fmla="*/ 1255362 h 4959457"/>
                <a:gd name="connsiteX45-2223" fmla="*/ 6447295 w 9329980"/>
                <a:gd name="connsiteY45-2224" fmla="*/ 1255362 h 4959457"/>
                <a:gd name="connsiteX46-2225" fmla="*/ 6276814 w 9329980"/>
                <a:gd name="connsiteY46-2226" fmla="*/ 1084881 h 4959457"/>
                <a:gd name="connsiteX47-2227" fmla="*/ 6462793 w 9329980"/>
                <a:gd name="connsiteY47-2228" fmla="*/ 511444 h 4959457"/>
                <a:gd name="connsiteX48-2229" fmla="*/ 5935851 w 9329980"/>
                <a:gd name="connsiteY48-2230" fmla="*/ 61993 h 4959457"/>
                <a:gd name="connsiteX49-2231" fmla="*/ 5129939 w 9329980"/>
                <a:gd name="connsiteY49-2232" fmla="*/ 0 h 4959457"/>
                <a:gd name="connsiteX50-2233" fmla="*/ 4850969 w 9329980"/>
                <a:gd name="connsiteY50-2234" fmla="*/ 371959 h 4959457"/>
                <a:gd name="connsiteX51-2235" fmla="*/ 4308529 w 9329980"/>
                <a:gd name="connsiteY51-2236" fmla="*/ 15498 h 4959457"/>
                <a:gd name="connsiteX52-2237" fmla="*/ 3957817 w 9329980"/>
                <a:gd name="connsiteY52-2238" fmla="*/ 353210 h 4959457"/>
                <a:gd name="connsiteX53-2239" fmla="*/ 3580108 w 9329980"/>
                <a:gd name="connsiteY53-2240" fmla="*/ 309966 h 4959457"/>
                <a:gd name="connsiteX54-2241" fmla="*/ 3411627 w 9329980"/>
                <a:gd name="connsiteY54-2242" fmla="*/ 782165 h 4959457"/>
                <a:gd name="connsiteX55-2243" fmla="*/ 3446373 w 9329980"/>
                <a:gd name="connsiteY55-2244" fmla="*/ 1283110 h 4959457"/>
                <a:gd name="connsiteX56-2245" fmla="*/ 2942928 w 9329980"/>
                <a:gd name="connsiteY56-2246" fmla="*/ 1643070 h 4959457"/>
                <a:gd name="connsiteX57-2247" fmla="*/ 1656319 w 9329980"/>
                <a:gd name="connsiteY57-2248" fmla="*/ 1693064 h 4959457"/>
                <a:gd name="connsiteX0-2249" fmla="*/ 1656319 w 9329980"/>
                <a:gd name="connsiteY0-2250" fmla="*/ 1693064 h 4959457"/>
                <a:gd name="connsiteX1-2251" fmla="*/ 1133376 w 9329980"/>
                <a:gd name="connsiteY1-2252" fmla="*/ 2134017 h 4959457"/>
                <a:gd name="connsiteX2-2253" fmla="*/ 449451 w 9329980"/>
                <a:gd name="connsiteY2-2254" fmla="*/ 2216257 h 4959457"/>
                <a:gd name="connsiteX3-2255" fmla="*/ 0 w 9329980"/>
                <a:gd name="connsiteY3-2256" fmla="*/ 2603715 h 4959457"/>
                <a:gd name="connsiteX4-2257" fmla="*/ 0 w 9329980"/>
                <a:gd name="connsiteY4-2258" fmla="*/ 3006671 h 4959457"/>
                <a:gd name="connsiteX5-2259" fmla="*/ 1053885 w 9329980"/>
                <a:gd name="connsiteY5-2260" fmla="*/ 3006671 h 4959457"/>
                <a:gd name="connsiteX6-2261" fmla="*/ 1425844 w 9329980"/>
                <a:gd name="connsiteY6-2262" fmla="*/ 3239145 h 4959457"/>
                <a:gd name="connsiteX7-2263" fmla="*/ 1425844 w 9329980"/>
                <a:gd name="connsiteY7-2264" fmla="*/ 3363132 h 4959457"/>
                <a:gd name="connsiteX8-2265" fmla="*/ 929898 w 9329980"/>
                <a:gd name="connsiteY8-2266" fmla="*/ 3316637 h 4959457"/>
                <a:gd name="connsiteX9-2267" fmla="*/ 759417 w 9329980"/>
                <a:gd name="connsiteY9-2268" fmla="*/ 3688596 h 4959457"/>
                <a:gd name="connsiteX10-2269" fmla="*/ 1038386 w 9329980"/>
                <a:gd name="connsiteY10-2270" fmla="*/ 3967566 h 4959457"/>
                <a:gd name="connsiteX11-2271" fmla="*/ 1859797 w 9329980"/>
                <a:gd name="connsiteY11-2272" fmla="*/ 3874576 h 4959457"/>
                <a:gd name="connsiteX12-2273" fmla="*/ 2417736 w 9329980"/>
                <a:gd name="connsiteY12-2274" fmla="*/ 3518115 h 4959457"/>
                <a:gd name="connsiteX13-2275" fmla="*/ 2417736 w 9329980"/>
                <a:gd name="connsiteY13-2276" fmla="*/ 4959457 h 4959457"/>
                <a:gd name="connsiteX14-2277" fmla="*/ 3208149 w 9329980"/>
                <a:gd name="connsiteY14-2278" fmla="*/ 4804474 h 4959457"/>
                <a:gd name="connsiteX15-2279" fmla="*/ 3208149 w 9329980"/>
                <a:gd name="connsiteY15-2280" fmla="*/ 3549111 h 4959457"/>
                <a:gd name="connsiteX16-2281" fmla="*/ 3642102 w 9329980"/>
                <a:gd name="connsiteY16-2282" fmla="*/ 3936569 h 4959457"/>
                <a:gd name="connsiteX17-2283" fmla="*/ 4045058 w 9329980"/>
                <a:gd name="connsiteY17-2284" fmla="*/ 3487118 h 4959457"/>
                <a:gd name="connsiteX18-2285" fmla="*/ 4200041 w 9329980"/>
                <a:gd name="connsiteY18-2286" fmla="*/ 3688596 h 4959457"/>
                <a:gd name="connsiteX19-2287" fmla="*/ 4835471 w 9329980"/>
                <a:gd name="connsiteY19-2288" fmla="*/ 3549111 h 4959457"/>
                <a:gd name="connsiteX20-2289" fmla="*/ 4974956 w 9329980"/>
                <a:gd name="connsiteY20-2290" fmla="*/ 3688596 h 4959457"/>
                <a:gd name="connsiteX21-2291" fmla="*/ 4773478 w 9329980"/>
                <a:gd name="connsiteY21-2292" fmla="*/ 4324027 h 4959457"/>
                <a:gd name="connsiteX22-2293" fmla="*/ 5114441 w 9329980"/>
                <a:gd name="connsiteY22-2294" fmla="*/ 4541003 h 4959457"/>
                <a:gd name="connsiteX23-2295" fmla="*/ 5300420 w 9329980"/>
                <a:gd name="connsiteY23-2296" fmla="*/ 4417017 h 4959457"/>
                <a:gd name="connsiteX24-2297" fmla="*/ 5718875 w 9329980"/>
                <a:gd name="connsiteY24-2298" fmla="*/ 4494508 h 4959457"/>
                <a:gd name="connsiteX25-2299" fmla="*/ 6152827 w 9329980"/>
                <a:gd name="connsiteY25-2300" fmla="*/ 4355023 h 4959457"/>
                <a:gd name="connsiteX26-2301" fmla="*/ 6509288 w 9329980"/>
                <a:gd name="connsiteY26-2302" fmla="*/ 4463511 h 4959457"/>
                <a:gd name="connsiteX27-2303" fmla="*/ 7051729 w 9329980"/>
                <a:gd name="connsiteY27-2304" fmla="*/ 4386020 h 4959457"/>
                <a:gd name="connsiteX28-2305" fmla="*/ 7346197 w 9329980"/>
                <a:gd name="connsiteY28-2306" fmla="*/ 4432515 h 4959457"/>
                <a:gd name="connsiteX29-2307" fmla="*/ 7532176 w 9329980"/>
                <a:gd name="connsiteY29-2308" fmla="*/ 4277532 h 4959457"/>
                <a:gd name="connsiteX30-2309" fmla="*/ 7718156 w 9329980"/>
                <a:gd name="connsiteY30-2310" fmla="*/ 4494508 h 4959457"/>
                <a:gd name="connsiteX31-2311" fmla="*/ 8369085 w 9329980"/>
                <a:gd name="connsiteY31-2312" fmla="*/ 4479010 h 4959457"/>
                <a:gd name="connsiteX32-2313" fmla="*/ 8446576 w 9329980"/>
                <a:gd name="connsiteY32-2314" fmla="*/ 4370522 h 4959457"/>
                <a:gd name="connsiteX33-2315" fmla="*/ 8710047 w 9329980"/>
                <a:gd name="connsiteY33-2316" fmla="*/ 4386020 h 4959457"/>
                <a:gd name="connsiteX34-2317" fmla="*/ 8880529 w 9329980"/>
                <a:gd name="connsiteY34-2318" fmla="*/ 4386020 h 4959457"/>
                <a:gd name="connsiteX35-2319" fmla="*/ 9329980 w 9329980"/>
                <a:gd name="connsiteY35-2320" fmla="*/ 4014061 h 4959457"/>
                <a:gd name="connsiteX36-2321" fmla="*/ 8911525 w 9329980"/>
                <a:gd name="connsiteY36-2322" fmla="*/ 3487118 h 4959457"/>
                <a:gd name="connsiteX37-2323" fmla="*/ 9329980 w 9329980"/>
                <a:gd name="connsiteY37-2324" fmla="*/ 3177152 h 4959457"/>
                <a:gd name="connsiteX38-2325" fmla="*/ 9020014 w 9329980"/>
                <a:gd name="connsiteY38-2326" fmla="*/ 2743200 h 4959457"/>
                <a:gd name="connsiteX39-2327" fmla="*/ 9020014 w 9329980"/>
                <a:gd name="connsiteY39-2328" fmla="*/ 1673817 h 4959457"/>
                <a:gd name="connsiteX40-2329" fmla="*/ 8555064 w 9329980"/>
                <a:gd name="connsiteY40-2330" fmla="*/ 1162372 h 4959457"/>
                <a:gd name="connsiteX41-2331" fmla="*/ 7997125 w 9329980"/>
                <a:gd name="connsiteY41-2332" fmla="*/ 1363850 h 4959457"/>
                <a:gd name="connsiteX42-2333" fmla="*/ 7625166 w 9329980"/>
                <a:gd name="connsiteY42-2334" fmla="*/ 1053884 h 4959457"/>
                <a:gd name="connsiteX43-2335" fmla="*/ 7454685 w 9329980"/>
                <a:gd name="connsiteY43-2336" fmla="*/ 1255362 h 4959457"/>
                <a:gd name="connsiteX44-2337" fmla="*/ 6447295 w 9329980"/>
                <a:gd name="connsiteY44-2338" fmla="*/ 1255362 h 4959457"/>
                <a:gd name="connsiteX45-2339" fmla="*/ 6276814 w 9329980"/>
                <a:gd name="connsiteY45-2340" fmla="*/ 1084881 h 4959457"/>
                <a:gd name="connsiteX46-2341" fmla="*/ 6462793 w 9329980"/>
                <a:gd name="connsiteY46-2342" fmla="*/ 511444 h 4959457"/>
                <a:gd name="connsiteX47-2343" fmla="*/ 5935851 w 9329980"/>
                <a:gd name="connsiteY47-2344" fmla="*/ 61993 h 4959457"/>
                <a:gd name="connsiteX48-2345" fmla="*/ 5129939 w 9329980"/>
                <a:gd name="connsiteY48-2346" fmla="*/ 0 h 4959457"/>
                <a:gd name="connsiteX49-2347" fmla="*/ 4850969 w 9329980"/>
                <a:gd name="connsiteY49-2348" fmla="*/ 371959 h 4959457"/>
                <a:gd name="connsiteX50-2349" fmla="*/ 4308529 w 9329980"/>
                <a:gd name="connsiteY50-2350" fmla="*/ 15498 h 4959457"/>
                <a:gd name="connsiteX51-2351" fmla="*/ 3957817 w 9329980"/>
                <a:gd name="connsiteY51-2352" fmla="*/ 353210 h 4959457"/>
                <a:gd name="connsiteX52-2353" fmla="*/ 3580108 w 9329980"/>
                <a:gd name="connsiteY52-2354" fmla="*/ 309966 h 4959457"/>
                <a:gd name="connsiteX53-2355" fmla="*/ 3411627 w 9329980"/>
                <a:gd name="connsiteY53-2356" fmla="*/ 782165 h 4959457"/>
                <a:gd name="connsiteX54-2357" fmla="*/ 3446373 w 9329980"/>
                <a:gd name="connsiteY54-2358" fmla="*/ 1283110 h 4959457"/>
                <a:gd name="connsiteX55-2359" fmla="*/ 2942928 w 9329980"/>
                <a:gd name="connsiteY55-2360" fmla="*/ 1643070 h 4959457"/>
                <a:gd name="connsiteX56-2361" fmla="*/ 1656319 w 9329980"/>
                <a:gd name="connsiteY56-2362" fmla="*/ 1693064 h 4959457"/>
                <a:gd name="connsiteX0-2363" fmla="*/ 1656319 w 9329980"/>
                <a:gd name="connsiteY0-2364" fmla="*/ 1693064 h 4959457"/>
                <a:gd name="connsiteX1-2365" fmla="*/ 1325105 w 9329980"/>
                <a:gd name="connsiteY1-2366" fmla="*/ 2414237 h 4959457"/>
                <a:gd name="connsiteX2-2367" fmla="*/ 449451 w 9329980"/>
                <a:gd name="connsiteY2-2368" fmla="*/ 2216257 h 4959457"/>
                <a:gd name="connsiteX3-2369" fmla="*/ 0 w 9329980"/>
                <a:gd name="connsiteY3-2370" fmla="*/ 2603715 h 4959457"/>
                <a:gd name="connsiteX4-2371" fmla="*/ 0 w 9329980"/>
                <a:gd name="connsiteY4-2372" fmla="*/ 3006671 h 4959457"/>
                <a:gd name="connsiteX5-2373" fmla="*/ 1053885 w 9329980"/>
                <a:gd name="connsiteY5-2374" fmla="*/ 3006671 h 4959457"/>
                <a:gd name="connsiteX6-2375" fmla="*/ 1425844 w 9329980"/>
                <a:gd name="connsiteY6-2376" fmla="*/ 3239145 h 4959457"/>
                <a:gd name="connsiteX7-2377" fmla="*/ 1425844 w 9329980"/>
                <a:gd name="connsiteY7-2378" fmla="*/ 3363132 h 4959457"/>
                <a:gd name="connsiteX8-2379" fmla="*/ 929898 w 9329980"/>
                <a:gd name="connsiteY8-2380" fmla="*/ 3316637 h 4959457"/>
                <a:gd name="connsiteX9-2381" fmla="*/ 759417 w 9329980"/>
                <a:gd name="connsiteY9-2382" fmla="*/ 3688596 h 4959457"/>
                <a:gd name="connsiteX10-2383" fmla="*/ 1038386 w 9329980"/>
                <a:gd name="connsiteY10-2384" fmla="*/ 3967566 h 4959457"/>
                <a:gd name="connsiteX11-2385" fmla="*/ 1859797 w 9329980"/>
                <a:gd name="connsiteY11-2386" fmla="*/ 3874576 h 4959457"/>
                <a:gd name="connsiteX12-2387" fmla="*/ 2417736 w 9329980"/>
                <a:gd name="connsiteY12-2388" fmla="*/ 3518115 h 4959457"/>
                <a:gd name="connsiteX13-2389" fmla="*/ 2417736 w 9329980"/>
                <a:gd name="connsiteY13-2390" fmla="*/ 4959457 h 4959457"/>
                <a:gd name="connsiteX14-2391" fmla="*/ 3208149 w 9329980"/>
                <a:gd name="connsiteY14-2392" fmla="*/ 4804474 h 4959457"/>
                <a:gd name="connsiteX15-2393" fmla="*/ 3208149 w 9329980"/>
                <a:gd name="connsiteY15-2394" fmla="*/ 3549111 h 4959457"/>
                <a:gd name="connsiteX16-2395" fmla="*/ 3642102 w 9329980"/>
                <a:gd name="connsiteY16-2396" fmla="*/ 3936569 h 4959457"/>
                <a:gd name="connsiteX17-2397" fmla="*/ 4045058 w 9329980"/>
                <a:gd name="connsiteY17-2398" fmla="*/ 3487118 h 4959457"/>
                <a:gd name="connsiteX18-2399" fmla="*/ 4200041 w 9329980"/>
                <a:gd name="connsiteY18-2400" fmla="*/ 3688596 h 4959457"/>
                <a:gd name="connsiteX19-2401" fmla="*/ 4835471 w 9329980"/>
                <a:gd name="connsiteY19-2402" fmla="*/ 3549111 h 4959457"/>
                <a:gd name="connsiteX20-2403" fmla="*/ 4974956 w 9329980"/>
                <a:gd name="connsiteY20-2404" fmla="*/ 3688596 h 4959457"/>
                <a:gd name="connsiteX21-2405" fmla="*/ 4773478 w 9329980"/>
                <a:gd name="connsiteY21-2406" fmla="*/ 4324027 h 4959457"/>
                <a:gd name="connsiteX22-2407" fmla="*/ 5114441 w 9329980"/>
                <a:gd name="connsiteY22-2408" fmla="*/ 4541003 h 4959457"/>
                <a:gd name="connsiteX23-2409" fmla="*/ 5300420 w 9329980"/>
                <a:gd name="connsiteY23-2410" fmla="*/ 4417017 h 4959457"/>
                <a:gd name="connsiteX24-2411" fmla="*/ 5718875 w 9329980"/>
                <a:gd name="connsiteY24-2412" fmla="*/ 4494508 h 4959457"/>
                <a:gd name="connsiteX25-2413" fmla="*/ 6152827 w 9329980"/>
                <a:gd name="connsiteY25-2414" fmla="*/ 4355023 h 4959457"/>
                <a:gd name="connsiteX26-2415" fmla="*/ 6509288 w 9329980"/>
                <a:gd name="connsiteY26-2416" fmla="*/ 4463511 h 4959457"/>
                <a:gd name="connsiteX27-2417" fmla="*/ 7051729 w 9329980"/>
                <a:gd name="connsiteY27-2418" fmla="*/ 4386020 h 4959457"/>
                <a:gd name="connsiteX28-2419" fmla="*/ 7346197 w 9329980"/>
                <a:gd name="connsiteY28-2420" fmla="*/ 4432515 h 4959457"/>
                <a:gd name="connsiteX29-2421" fmla="*/ 7532176 w 9329980"/>
                <a:gd name="connsiteY29-2422" fmla="*/ 4277532 h 4959457"/>
                <a:gd name="connsiteX30-2423" fmla="*/ 7718156 w 9329980"/>
                <a:gd name="connsiteY30-2424" fmla="*/ 4494508 h 4959457"/>
                <a:gd name="connsiteX31-2425" fmla="*/ 8369085 w 9329980"/>
                <a:gd name="connsiteY31-2426" fmla="*/ 4479010 h 4959457"/>
                <a:gd name="connsiteX32-2427" fmla="*/ 8446576 w 9329980"/>
                <a:gd name="connsiteY32-2428" fmla="*/ 4370522 h 4959457"/>
                <a:gd name="connsiteX33-2429" fmla="*/ 8710047 w 9329980"/>
                <a:gd name="connsiteY33-2430" fmla="*/ 4386020 h 4959457"/>
                <a:gd name="connsiteX34-2431" fmla="*/ 8880529 w 9329980"/>
                <a:gd name="connsiteY34-2432" fmla="*/ 4386020 h 4959457"/>
                <a:gd name="connsiteX35-2433" fmla="*/ 9329980 w 9329980"/>
                <a:gd name="connsiteY35-2434" fmla="*/ 4014061 h 4959457"/>
                <a:gd name="connsiteX36-2435" fmla="*/ 8911525 w 9329980"/>
                <a:gd name="connsiteY36-2436" fmla="*/ 3487118 h 4959457"/>
                <a:gd name="connsiteX37-2437" fmla="*/ 9329980 w 9329980"/>
                <a:gd name="connsiteY37-2438" fmla="*/ 3177152 h 4959457"/>
                <a:gd name="connsiteX38-2439" fmla="*/ 9020014 w 9329980"/>
                <a:gd name="connsiteY38-2440" fmla="*/ 2743200 h 4959457"/>
                <a:gd name="connsiteX39-2441" fmla="*/ 9020014 w 9329980"/>
                <a:gd name="connsiteY39-2442" fmla="*/ 1673817 h 4959457"/>
                <a:gd name="connsiteX40-2443" fmla="*/ 8555064 w 9329980"/>
                <a:gd name="connsiteY40-2444" fmla="*/ 1162372 h 4959457"/>
                <a:gd name="connsiteX41-2445" fmla="*/ 7997125 w 9329980"/>
                <a:gd name="connsiteY41-2446" fmla="*/ 1363850 h 4959457"/>
                <a:gd name="connsiteX42-2447" fmla="*/ 7625166 w 9329980"/>
                <a:gd name="connsiteY42-2448" fmla="*/ 1053884 h 4959457"/>
                <a:gd name="connsiteX43-2449" fmla="*/ 7454685 w 9329980"/>
                <a:gd name="connsiteY43-2450" fmla="*/ 1255362 h 4959457"/>
                <a:gd name="connsiteX44-2451" fmla="*/ 6447295 w 9329980"/>
                <a:gd name="connsiteY44-2452" fmla="*/ 1255362 h 4959457"/>
                <a:gd name="connsiteX45-2453" fmla="*/ 6276814 w 9329980"/>
                <a:gd name="connsiteY45-2454" fmla="*/ 1084881 h 4959457"/>
                <a:gd name="connsiteX46-2455" fmla="*/ 6462793 w 9329980"/>
                <a:gd name="connsiteY46-2456" fmla="*/ 511444 h 4959457"/>
                <a:gd name="connsiteX47-2457" fmla="*/ 5935851 w 9329980"/>
                <a:gd name="connsiteY47-2458" fmla="*/ 61993 h 4959457"/>
                <a:gd name="connsiteX48-2459" fmla="*/ 5129939 w 9329980"/>
                <a:gd name="connsiteY48-2460" fmla="*/ 0 h 4959457"/>
                <a:gd name="connsiteX49-2461" fmla="*/ 4850969 w 9329980"/>
                <a:gd name="connsiteY49-2462" fmla="*/ 371959 h 4959457"/>
                <a:gd name="connsiteX50-2463" fmla="*/ 4308529 w 9329980"/>
                <a:gd name="connsiteY50-2464" fmla="*/ 15498 h 4959457"/>
                <a:gd name="connsiteX51-2465" fmla="*/ 3957817 w 9329980"/>
                <a:gd name="connsiteY51-2466" fmla="*/ 353210 h 4959457"/>
                <a:gd name="connsiteX52-2467" fmla="*/ 3580108 w 9329980"/>
                <a:gd name="connsiteY52-2468" fmla="*/ 309966 h 4959457"/>
                <a:gd name="connsiteX53-2469" fmla="*/ 3411627 w 9329980"/>
                <a:gd name="connsiteY53-2470" fmla="*/ 782165 h 4959457"/>
                <a:gd name="connsiteX54-2471" fmla="*/ 3446373 w 9329980"/>
                <a:gd name="connsiteY54-2472" fmla="*/ 1283110 h 4959457"/>
                <a:gd name="connsiteX55-2473" fmla="*/ 2942928 w 9329980"/>
                <a:gd name="connsiteY55-2474" fmla="*/ 1643070 h 4959457"/>
                <a:gd name="connsiteX56-2475" fmla="*/ 1656319 w 9329980"/>
                <a:gd name="connsiteY56-2476" fmla="*/ 1693064 h 4959457"/>
                <a:gd name="connsiteX0-2477" fmla="*/ 1656319 w 9329980"/>
                <a:gd name="connsiteY0-2478" fmla="*/ 1693064 h 4959457"/>
                <a:gd name="connsiteX1-2479" fmla="*/ 1325105 w 9329980"/>
                <a:gd name="connsiteY1-2480" fmla="*/ 2414237 h 4959457"/>
                <a:gd name="connsiteX2-2481" fmla="*/ 0 w 9329980"/>
                <a:gd name="connsiteY2-2482" fmla="*/ 2603715 h 4959457"/>
                <a:gd name="connsiteX3-2483" fmla="*/ 0 w 9329980"/>
                <a:gd name="connsiteY3-2484" fmla="*/ 3006671 h 4959457"/>
                <a:gd name="connsiteX4-2485" fmla="*/ 1053885 w 9329980"/>
                <a:gd name="connsiteY4-2486" fmla="*/ 3006671 h 4959457"/>
                <a:gd name="connsiteX5-2487" fmla="*/ 1425844 w 9329980"/>
                <a:gd name="connsiteY5-2488" fmla="*/ 3239145 h 4959457"/>
                <a:gd name="connsiteX6-2489" fmla="*/ 1425844 w 9329980"/>
                <a:gd name="connsiteY6-2490" fmla="*/ 3363132 h 4959457"/>
                <a:gd name="connsiteX7-2491" fmla="*/ 929898 w 9329980"/>
                <a:gd name="connsiteY7-2492" fmla="*/ 3316637 h 4959457"/>
                <a:gd name="connsiteX8-2493" fmla="*/ 759417 w 9329980"/>
                <a:gd name="connsiteY8-2494" fmla="*/ 3688596 h 4959457"/>
                <a:gd name="connsiteX9-2495" fmla="*/ 1038386 w 9329980"/>
                <a:gd name="connsiteY9-2496" fmla="*/ 3967566 h 4959457"/>
                <a:gd name="connsiteX10-2497" fmla="*/ 1859797 w 9329980"/>
                <a:gd name="connsiteY10-2498" fmla="*/ 3874576 h 4959457"/>
                <a:gd name="connsiteX11-2499" fmla="*/ 2417736 w 9329980"/>
                <a:gd name="connsiteY11-2500" fmla="*/ 3518115 h 4959457"/>
                <a:gd name="connsiteX12-2501" fmla="*/ 2417736 w 9329980"/>
                <a:gd name="connsiteY12-2502" fmla="*/ 4959457 h 4959457"/>
                <a:gd name="connsiteX13-2503" fmla="*/ 3208149 w 9329980"/>
                <a:gd name="connsiteY13-2504" fmla="*/ 4804474 h 4959457"/>
                <a:gd name="connsiteX14-2505" fmla="*/ 3208149 w 9329980"/>
                <a:gd name="connsiteY14-2506" fmla="*/ 3549111 h 4959457"/>
                <a:gd name="connsiteX15-2507" fmla="*/ 3642102 w 9329980"/>
                <a:gd name="connsiteY15-2508" fmla="*/ 3936569 h 4959457"/>
                <a:gd name="connsiteX16-2509" fmla="*/ 4045058 w 9329980"/>
                <a:gd name="connsiteY16-2510" fmla="*/ 3487118 h 4959457"/>
                <a:gd name="connsiteX17-2511" fmla="*/ 4200041 w 9329980"/>
                <a:gd name="connsiteY17-2512" fmla="*/ 3688596 h 4959457"/>
                <a:gd name="connsiteX18-2513" fmla="*/ 4835471 w 9329980"/>
                <a:gd name="connsiteY18-2514" fmla="*/ 3549111 h 4959457"/>
                <a:gd name="connsiteX19-2515" fmla="*/ 4974956 w 9329980"/>
                <a:gd name="connsiteY19-2516" fmla="*/ 3688596 h 4959457"/>
                <a:gd name="connsiteX20-2517" fmla="*/ 4773478 w 9329980"/>
                <a:gd name="connsiteY20-2518" fmla="*/ 4324027 h 4959457"/>
                <a:gd name="connsiteX21-2519" fmla="*/ 5114441 w 9329980"/>
                <a:gd name="connsiteY21-2520" fmla="*/ 4541003 h 4959457"/>
                <a:gd name="connsiteX22-2521" fmla="*/ 5300420 w 9329980"/>
                <a:gd name="connsiteY22-2522" fmla="*/ 4417017 h 4959457"/>
                <a:gd name="connsiteX23-2523" fmla="*/ 5718875 w 9329980"/>
                <a:gd name="connsiteY23-2524" fmla="*/ 4494508 h 4959457"/>
                <a:gd name="connsiteX24-2525" fmla="*/ 6152827 w 9329980"/>
                <a:gd name="connsiteY24-2526" fmla="*/ 4355023 h 4959457"/>
                <a:gd name="connsiteX25-2527" fmla="*/ 6509288 w 9329980"/>
                <a:gd name="connsiteY25-2528" fmla="*/ 4463511 h 4959457"/>
                <a:gd name="connsiteX26-2529" fmla="*/ 7051729 w 9329980"/>
                <a:gd name="connsiteY26-2530" fmla="*/ 4386020 h 4959457"/>
                <a:gd name="connsiteX27-2531" fmla="*/ 7346197 w 9329980"/>
                <a:gd name="connsiteY27-2532" fmla="*/ 4432515 h 4959457"/>
                <a:gd name="connsiteX28-2533" fmla="*/ 7532176 w 9329980"/>
                <a:gd name="connsiteY28-2534" fmla="*/ 4277532 h 4959457"/>
                <a:gd name="connsiteX29-2535" fmla="*/ 7718156 w 9329980"/>
                <a:gd name="connsiteY29-2536" fmla="*/ 4494508 h 4959457"/>
                <a:gd name="connsiteX30-2537" fmla="*/ 8369085 w 9329980"/>
                <a:gd name="connsiteY30-2538" fmla="*/ 4479010 h 4959457"/>
                <a:gd name="connsiteX31-2539" fmla="*/ 8446576 w 9329980"/>
                <a:gd name="connsiteY31-2540" fmla="*/ 4370522 h 4959457"/>
                <a:gd name="connsiteX32-2541" fmla="*/ 8710047 w 9329980"/>
                <a:gd name="connsiteY32-2542" fmla="*/ 4386020 h 4959457"/>
                <a:gd name="connsiteX33-2543" fmla="*/ 8880529 w 9329980"/>
                <a:gd name="connsiteY33-2544" fmla="*/ 4386020 h 4959457"/>
                <a:gd name="connsiteX34-2545" fmla="*/ 9329980 w 9329980"/>
                <a:gd name="connsiteY34-2546" fmla="*/ 4014061 h 4959457"/>
                <a:gd name="connsiteX35-2547" fmla="*/ 8911525 w 9329980"/>
                <a:gd name="connsiteY35-2548" fmla="*/ 3487118 h 4959457"/>
                <a:gd name="connsiteX36-2549" fmla="*/ 9329980 w 9329980"/>
                <a:gd name="connsiteY36-2550" fmla="*/ 3177152 h 4959457"/>
                <a:gd name="connsiteX37-2551" fmla="*/ 9020014 w 9329980"/>
                <a:gd name="connsiteY37-2552" fmla="*/ 2743200 h 4959457"/>
                <a:gd name="connsiteX38-2553" fmla="*/ 9020014 w 9329980"/>
                <a:gd name="connsiteY38-2554" fmla="*/ 1673817 h 4959457"/>
                <a:gd name="connsiteX39-2555" fmla="*/ 8555064 w 9329980"/>
                <a:gd name="connsiteY39-2556" fmla="*/ 1162372 h 4959457"/>
                <a:gd name="connsiteX40-2557" fmla="*/ 7997125 w 9329980"/>
                <a:gd name="connsiteY40-2558" fmla="*/ 1363850 h 4959457"/>
                <a:gd name="connsiteX41-2559" fmla="*/ 7625166 w 9329980"/>
                <a:gd name="connsiteY41-2560" fmla="*/ 1053884 h 4959457"/>
                <a:gd name="connsiteX42-2561" fmla="*/ 7454685 w 9329980"/>
                <a:gd name="connsiteY42-2562" fmla="*/ 1255362 h 4959457"/>
                <a:gd name="connsiteX43-2563" fmla="*/ 6447295 w 9329980"/>
                <a:gd name="connsiteY43-2564" fmla="*/ 1255362 h 4959457"/>
                <a:gd name="connsiteX44-2565" fmla="*/ 6276814 w 9329980"/>
                <a:gd name="connsiteY44-2566" fmla="*/ 1084881 h 4959457"/>
                <a:gd name="connsiteX45-2567" fmla="*/ 6462793 w 9329980"/>
                <a:gd name="connsiteY45-2568" fmla="*/ 511444 h 4959457"/>
                <a:gd name="connsiteX46-2569" fmla="*/ 5935851 w 9329980"/>
                <a:gd name="connsiteY46-2570" fmla="*/ 61993 h 4959457"/>
                <a:gd name="connsiteX47-2571" fmla="*/ 5129939 w 9329980"/>
                <a:gd name="connsiteY47-2572" fmla="*/ 0 h 4959457"/>
                <a:gd name="connsiteX48-2573" fmla="*/ 4850969 w 9329980"/>
                <a:gd name="connsiteY48-2574" fmla="*/ 371959 h 4959457"/>
                <a:gd name="connsiteX49-2575" fmla="*/ 4308529 w 9329980"/>
                <a:gd name="connsiteY49-2576" fmla="*/ 15498 h 4959457"/>
                <a:gd name="connsiteX50-2577" fmla="*/ 3957817 w 9329980"/>
                <a:gd name="connsiteY50-2578" fmla="*/ 353210 h 4959457"/>
                <a:gd name="connsiteX51-2579" fmla="*/ 3580108 w 9329980"/>
                <a:gd name="connsiteY51-2580" fmla="*/ 309966 h 4959457"/>
                <a:gd name="connsiteX52-2581" fmla="*/ 3411627 w 9329980"/>
                <a:gd name="connsiteY52-2582" fmla="*/ 782165 h 4959457"/>
                <a:gd name="connsiteX53-2583" fmla="*/ 3446373 w 9329980"/>
                <a:gd name="connsiteY53-2584" fmla="*/ 1283110 h 4959457"/>
                <a:gd name="connsiteX54-2585" fmla="*/ 2942928 w 9329980"/>
                <a:gd name="connsiteY54-2586" fmla="*/ 1643070 h 4959457"/>
                <a:gd name="connsiteX55-2587" fmla="*/ 1656319 w 9329980"/>
                <a:gd name="connsiteY55-2588" fmla="*/ 1693064 h 4959457"/>
                <a:gd name="connsiteX0-2589" fmla="*/ 1656319 w 9329980"/>
                <a:gd name="connsiteY0-2590" fmla="*/ 1693064 h 4959457"/>
                <a:gd name="connsiteX1-2591" fmla="*/ 1325105 w 9329980"/>
                <a:gd name="connsiteY1-2592" fmla="*/ 2414237 h 4959457"/>
                <a:gd name="connsiteX2-2593" fmla="*/ 0 w 9329980"/>
                <a:gd name="connsiteY2-2594" fmla="*/ 3006671 h 4959457"/>
                <a:gd name="connsiteX3-2595" fmla="*/ 1053885 w 9329980"/>
                <a:gd name="connsiteY3-2596" fmla="*/ 3006671 h 4959457"/>
                <a:gd name="connsiteX4-2597" fmla="*/ 1425844 w 9329980"/>
                <a:gd name="connsiteY4-2598" fmla="*/ 3239145 h 4959457"/>
                <a:gd name="connsiteX5-2599" fmla="*/ 1425844 w 9329980"/>
                <a:gd name="connsiteY5-2600" fmla="*/ 3363132 h 4959457"/>
                <a:gd name="connsiteX6-2601" fmla="*/ 929898 w 9329980"/>
                <a:gd name="connsiteY6-2602" fmla="*/ 3316637 h 4959457"/>
                <a:gd name="connsiteX7-2603" fmla="*/ 759417 w 9329980"/>
                <a:gd name="connsiteY7-2604" fmla="*/ 3688596 h 4959457"/>
                <a:gd name="connsiteX8-2605" fmla="*/ 1038386 w 9329980"/>
                <a:gd name="connsiteY8-2606" fmla="*/ 3967566 h 4959457"/>
                <a:gd name="connsiteX9-2607" fmla="*/ 1859797 w 9329980"/>
                <a:gd name="connsiteY9-2608" fmla="*/ 3874576 h 4959457"/>
                <a:gd name="connsiteX10-2609" fmla="*/ 2417736 w 9329980"/>
                <a:gd name="connsiteY10-2610" fmla="*/ 3518115 h 4959457"/>
                <a:gd name="connsiteX11-2611" fmla="*/ 2417736 w 9329980"/>
                <a:gd name="connsiteY11-2612" fmla="*/ 4959457 h 4959457"/>
                <a:gd name="connsiteX12-2613" fmla="*/ 3208149 w 9329980"/>
                <a:gd name="connsiteY12-2614" fmla="*/ 4804474 h 4959457"/>
                <a:gd name="connsiteX13-2615" fmla="*/ 3208149 w 9329980"/>
                <a:gd name="connsiteY13-2616" fmla="*/ 3549111 h 4959457"/>
                <a:gd name="connsiteX14-2617" fmla="*/ 3642102 w 9329980"/>
                <a:gd name="connsiteY14-2618" fmla="*/ 3936569 h 4959457"/>
                <a:gd name="connsiteX15-2619" fmla="*/ 4045058 w 9329980"/>
                <a:gd name="connsiteY15-2620" fmla="*/ 3487118 h 4959457"/>
                <a:gd name="connsiteX16-2621" fmla="*/ 4200041 w 9329980"/>
                <a:gd name="connsiteY16-2622" fmla="*/ 3688596 h 4959457"/>
                <a:gd name="connsiteX17-2623" fmla="*/ 4835471 w 9329980"/>
                <a:gd name="connsiteY17-2624" fmla="*/ 3549111 h 4959457"/>
                <a:gd name="connsiteX18-2625" fmla="*/ 4974956 w 9329980"/>
                <a:gd name="connsiteY18-2626" fmla="*/ 3688596 h 4959457"/>
                <a:gd name="connsiteX19-2627" fmla="*/ 4773478 w 9329980"/>
                <a:gd name="connsiteY19-2628" fmla="*/ 4324027 h 4959457"/>
                <a:gd name="connsiteX20-2629" fmla="*/ 5114441 w 9329980"/>
                <a:gd name="connsiteY20-2630" fmla="*/ 4541003 h 4959457"/>
                <a:gd name="connsiteX21-2631" fmla="*/ 5300420 w 9329980"/>
                <a:gd name="connsiteY21-2632" fmla="*/ 4417017 h 4959457"/>
                <a:gd name="connsiteX22-2633" fmla="*/ 5718875 w 9329980"/>
                <a:gd name="connsiteY22-2634" fmla="*/ 4494508 h 4959457"/>
                <a:gd name="connsiteX23-2635" fmla="*/ 6152827 w 9329980"/>
                <a:gd name="connsiteY23-2636" fmla="*/ 4355023 h 4959457"/>
                <a:gd name="connsiteX24-2637" fmla="*/ 6509288 w 9329980"/>
                <a:gd name="connsiteY24-2638" fmla="*/ 4463511 h 4959457"/>
                <a:gd name="connsiteX25-2639" fmla="*/ 7051729 w 9329980"/>
                <a:gd name="connsiteY25-2640" fmla="*/ 4386020 h 4959457"/>
                <a:gd name="connsiteX26-2641" fmla="*/ 7346197 w 9329980"/>
                <a:gd name="connsiteY26-2642" fmla="*/ 4432515 h 4959457"/>
                <a:gd name="connsiteX27-2643" fmla="*/ 7532176 w 9329980"/>
                <a:gd name="connsiteY27-2644" fmla="*/ 4277532 h 4959457"/>
                <a:gd name="connsiteX28-2645" fmla="*/ 7718156 w 9329980"/>
                <a:gd name="connsiteY28-2646" fmla="*/ 4494508 h 4959457"/>
                <a:gd name="connsiteX29-2647" fmla="*/ 8369085 w 9329980"/>
                <a:gd name="connsiteY29-2648" fmla="*/ 4479010 h 4959457"/>
                <a:gd name="connsiteX30-2649" fmla="*/ 8446576 w 9329980"/>
                <a:gd name="connsiteY30-2650" fmla="*/ 4370522 h 4959457"/>
                <a:gd name="connsiteX31-2651" fmla="*/ 8710047 w 9329980"/>
                <a:gd name="connsiteY31-2652" fmla="*/ 4386020 h 4959457"/>
                <a:gd name="connsiteX32-2653" fmla="*/ 8880529 w 9329980"/>
                <a:gd name="connsiteY32-2654" fmla="*/ 4386020 h 4959457"/>
                <a:gd name="connsiteX33-2655" fmla="*/ 9329980 w 9329980"/>
                <a:gd name="connsiteY33-2656" fmla="*/ 4014061 h 4959457"/>
                <a:gd name="connsiteX34-2657" fmla="*/ 8911525 w 9329980"/>
                <a:gd name="connsiteY34-2658" fmla="*/ 3487118 h 4959457"/>
                <a:gd name="connsiteX35-2659" fmla="*/ 9329980 w 9329980"/>
                <a:gd name="connsiteY35-2660" fmla="*/ 3177152 h 4959457"/>
                <a:gd name="connsiteX36-2661" fmla="*/ 9020014 w 9329980"/>
                <a:gd name="connsiteY36-2662" fmla="*/ 2743200 h 4959457"/>
                <a:gd name="connsiteX37-2663" fmla="*/ 9020014 w 9329980"/>
                <a:gd name="connsiteY37-2664" fmla="*/ 1673817 h 4959457"/>
                <a:gd name="connsiteX38-2665" fmla="*/ 8555064 w 9329980"/>
                <a:gd name="connsiteY38-2666" fmla="*/ 1162372 h 4959457"/>
                <a:gd name="connsiteX39-2667" fmla="*/ 7997125 w 9329980"/>
                <a:gd name="connsiteY39-2668" fmla="*/ 1363850 h 4959457"/>
                <a:gd name="connsiteX40-2669" fmla="*/ 7625166 w 9329980"/>
                <a:gd name="connsiteY40-2670" fmla="*/ 1053884 h 4959457"/>
                <a:gd name="connsiteX41-2671" fmla="*/ 7454685 w 9329980"/>
                <a:gd name="connsiteY41-2672" fmla="*/ 1255362 h 4959457"/>
                <a:gd name="connsiteX42-2673" fmla="*/ 6447295 w 9329980"/>
                <a:gd name="connsiteY42-2674" fmla="*/ 1255362 h 4959457"/>
                <a:gd name="connsiteX43-2675" fmla="*/ 6276814 w 9329980"/>
                <a:gd name="connsiteY43-2676" fmla="*/ 1084881 h 4959457"/>
                <a:gd name="connsiteX44-2677" fmla="*/ 6462793 w 9329980"/>
                <a:gd name="connsiteY44-2678" fmla="*/ 511444 h 4959457"/>
                <a:gd name="connsiteX45-2679" fmla="*/ 5935851 w 9329980"/>
                <a:gd name="connsiteY45-2680" fmla="*/ 61993 h 4959457"/>
                <a:gd name="connsiteX46-2681" fmla="*/ 5129939 w 9329980"/>
                <a:gd name="connsiteY46-2682" fmla="*/ 0 h 4959457"/>
                <a:gd name="connsiteX47-2683" fmla="*/ 4850969 w 9329980"/>
                <a:gd name="connsiteY47-2684" fmla="*/ 371959 h 4959457"/>
                <a:gd name="connsiteX48-2685" fmla="*/ 4308529 w 9329980"/>
                <a:gd name="connsiteY48-2686" fmla="*/ 15498 h 4959457"/>
                <a:gd name="connsiteX49-2687" fmla="*/ 3957817 w 9329980"/>
                <a:gd name="connsiteY49-2688" fmla="*/ 353210 h 4959457"/>
                <a:gd name="connsiteX50-2689" fmla="*/ 3580108 w 9329980"/>
                <a:gd name="connsiteY50-2690" fmla="*/ 309966 h 4959457"/>
                <a:gd name="connsiteX51-2691" fmla="*/ 3411627 w 9329980"/>
                <a:gd name="connsiteY51-2692" fmla="*/ 782165 h 4959457"/>
                <a:gd name="connsiteX52-2693" fmla="*/ 3446373 w 9329980"/>
                <a:gd name="connsiteY52-2694" fmla="*/ 1283110 h 4959457"/>
                <a:gd name="connsiteX53-2695" fmla="*/ 2942928 w 9329980"/>
                <a:gd name="connsiteY53-2696" fmla="*/ 1643070 h 4959457"/>
                <a:gd name="connsiteX54-2697" fmla="*/ 1656319 w 9329980"/>
                <a:gd name="connsiteY54-2698" fmla="*/ 1693064 h 4959457"/>
                <a:gd name="connsiteX0-2699" fmla="*/ 896902 w 8570563"/>
                <a:gd name="connsiteY0-2700" fmla="*/ 1693064 h 4959457"/>
                <a:gd name="connsiteX1-2701" fmla="*/ 565688 w 8570563"/>
                <a:gd name="connsiteY1-2702" fmla="*/ 2414237 h 4959457"/>
                <a:gd name="connsiteX2-2703" fmla="*/ 294468 w 8570563"/>
                <a:gd name="connsiteY2-2704" fmla="*/ 3006671 h 4959457"/>
                <a:gd name="connsiteX3-2705" fmla="*/ 666427 w 8570563"/>
                <a:gd name="connsiteY3-2706" fmla="*/ 3239145 h 4959457"/>
                <a:gd name="connsiteX4-2707" fmla="*/ 666427 w 8570563"/>
                <a:gd name="connsiteY4-2708" fmla="*/ 3363132 h 4959457"/>
                <a:gd name="connsiteX5-2709" fmla="*/ 170481 w 8570563"/>
                <a:gd name="connsiteY5-2710" fmla="*/ 3316637 h 4959457"/>
                <a:gd name="connsiteX6-2711" fmla="*/ 0 w 8570563"/>
                <a:gd name="connsiteY6-2712" fmla="*/ 3688596 h 4959457"/>
                <a:gd name="connsiteX7-2713" fmla="*/ 278969 w 8570563"/>
                <a:gd name="connsiteY7-2714" fmla="*/ 3967566 h 4959457"/>
                <a:gd name="connsiteX8-2715" fmla="*/ 1100380 w 8570563"/>
                <a:gd name="connsiteY8-2716" fmla="*/ 3874576 h 4959457"/>
                <a:gd name="connsiteX9-2717" fmla="*/ 1658319 w 8570563"/>
                <a:gd name="connsiteY9-2718" fmla="*/ 3518115 h 4959457"/>
                <a:gd name="connsiteX10-2719" fmla="*/ 1658319 w 8570563"/>
                <a:gd name="connsiteY10-2720" fmla="*/ 4959457 h 4959457"/>
                <a:gd name="connsiteX11-2721" fmla="*/ 2448732 w 8570563"/>
                <a:gd name="connsiteY11-2722" fmla="*/ 4804474 h 4959457"/>
                <a:gd name="connsiteX12-2723" fmla="*/ 2448732 w 8570563"/>
                <a:gd name="connsiteY12-2724" fmla="*/ 3549111 h 4959457"/>
                <a:gd name="connsiteX13-2725" fmla="*/ 2882685 w 8570563"/>
                <a:gd name="connsiteY13-2726" fmla="*/ 3936569 h 4959457"/>
                <a:gd name="connsiteX14-2727" fmla="*/ 3285641 w 8570563"/>
                <a:gd name="connsiteY14-2728" fmla="*/ 3487118 h 4959457"/>
                <a:gd name="connsiteX15-2729" fmla="*/ 3440624 w 8570563"/>
                <a:gd name="connsiteY15-2730" fmla="*/ 3688596 h 4959457"/>
                <a:gd name="connsiteX16-2731" fmla="*/ 4076054 w 8570563"/>
                <a:gd name="connsiteY16-2732" fmla="*/ 3549111 h 4959457"/>
                <a:gd name="connsiteX17-2733" fmla="*/ 4215539 w 8570563"/>
                <a:gd name="connsiteY17-2734" fmla="*/ 3688596 h 4959457"/>
                <a:gd name="connsiteX18-2735" fmla="*/ 4014061 w 8570563"/>
                <a:gd name="connsiteY18-2736" fmla="*/ 4324027 h 4959457"/>
                <a:gd name="connsiteX19-2737" fmla="*/ 4355024 w 8570563"/>
                <a:gd name="connsiteY19-2738" fmla="*/ 4541003 h 4959457"/>
                <a:gd name="connsiteX20-2739" fmla="*/ 4541003 w 8570563"/>
                <a:gd name="connsiteY20-2740" fmla="*/ 4417017 h 4959457"/>
                <a:gd name="connsiteX21-2741" fmla="*/ 4959458 w 8570563"/>
                <a:gd name="connsiteY21-2742" fmla="*/ 4494508 h 4959457"/>
                <a:gd name="connsiteX22-2743" fmla="*/ 5393410 w 8570563"/>
                <a:gd name="connsiteY22-2744" fmla="*/ 4355023 h 4959457"/>
                <a:gd name="connsiteX23-2745" fmla="*/ 5749871 w 8570563"/>
                <a:gd name="connsiteY23-2746" fmla="*/ 4463511 h 4959457"/>
                <a:gd name="connsiteX24-2747" fmla="*/ 6292312 w 8570563"/>
                <a:gd name="connsiteY24-2748" fmla="*/ 4386020 h 4959457"/>
                <a:gd name="connsiteX25-2749" fmla="*/ 6586780 w 8570563"/>
                <a:gd name="connsiteY25-2750" fmla="*/ 4432515 h 4959457"/>
                <a:gd name="connsiteX26-2751" fmla="*/ 6772759 w 8570563"/>
                <a:gd name="connsiteY26-2752" fmla="*/ 4277532 h 4959457"/>
                <a:gd name="connsiteX27-2753" fmla="*/ 6958739 w 8570563"/>
                <a:gd name="connsiteY27-2754" fmla="*/ 4494508 h 4959457"/>
                <a:gd name="connsiteX28-2755" fmla="*/ 7609668 w 8570563"/>
                <a:gd name="connsiteY28-2756" fmla="*/ 4479010 h 4959457"/>
                <a:gd name="connsiteX29-2757" fmla="*/ 7687159 w 8570563"/>
                <a:gd name="connsiteY29-2758" fmla="*/ 4370522 h 4959457"/>
                <a:gd name="connsiteX30-2759" fmla="*/ 7950630 w 8570563"/>
                <a:gd name="connsiteY30-2760" fmla="*/ 4386020 h 4959457"/>
                <a:gd name="connsiteX31-2761" fmla="*/ 8121112 w 8570563"/>
                <a:gd name="connsiteY31-2762" fmla="*/ 4386020 h 4959457"/>
                <a:gd name="connsiteX32-2763" fmla="*/ 8570563 w 8570563"/>
                <a:gd name="connsiteY32-2764" fmla="*/ 4014061 h 4959457"/>
                <a:gd name="connsiteX33-2765" fmla="*/ 8152108 w 8570563"/>
                <a:gd name="connsiteY33-2766" fmla="*/ 3487118 h 4959457"/>
                <a:gd name="connsiteX34-2767" fmla="*/ 8570563 w 8570563"/>
                <a:gd name="connsiteY34-2768" fmla="*/ 3177152 h 4959457"/>
                <a:gd name="connsiteX35-2769" fmla="*/ 8260597 w 8570563"/>
                <a:gd name="connsiteY35-2770" fmla="*/ 2743200 h 4959457"/>
                <a:gd name="connsiteX36-2771" fmla="*/ 8260597 w 8570563"/>
                <a:gd name="connsiteY36-2772" fmla="*/ 1673817 h 4959457"/>
                <a:gd name="connsiteX37-2773" fmla="*/ 7795647 w 8570563"/>
                <a:gd name="connsiteY37-2774" fmla="*/ 1162372 h 4959457"/>
                <a:gd name="connsiteX38-2775" fmla="*/ 7237708 w 8570563"/>
                <a:gd name="connsiteY38-2776" fmla="*/ 1363850 h 4959457"/>
                <a:gd name="connsiteX39-2777" fmla="*/ 6865749 w 8570563"/>
                <a:gd name="connsiteY39-2778" fmla="*/ 1053884 h 4959457"/>
                <a:gd name="connsiteX40-2779" fmla="*/ 6695268 w 8570563"/>
                <a:gd name="connsiteY40-2780" fmla="*/ 1255362 h 4959457"/>
                <a:gd name="connsiteX41-2781" fmla="*/ 5687878 w 8570563"/>
                <a:gd name="connsiteY41-2782" fmla="*/ 1255362 h 4959457"/>
                <a:gd name="connsiteX42-2783" fmla="*/ 5517397 w 8570563"/>
                <a:gd name="connsiteY42-2784" fmla="*/ 1084881 h 4959457"/>
                <a:gd name="connsiteX43-2785" fmla="*/ 5703376 w 8570563"/>
                <a:gd name="connsiteY43-2786" fmla="*/ 511444 h 4959457"/>
                <a:gd name="connsiteX44-2787" fmla="*/ 5176434 w 8570563"/>
                <a:gd name="connsiteY44-2788" fmla="*/ 61993 h 4959457"/>
                <a:gd name="connsiteX45-2789" fmla="*/ 4370522 w 8570563"/>
                <a:gd name="connsiteY45-2790" fmla="*/ 0 h 4959457"/>
                <a:gd name="connsiteX46-2791" fmla="*/ 4091552 w 8570563"/>
                <a:gd name="connsiteY46-2792" fmla="*/ 371959 h 4959457"/>
                <a:gd name="connsiteX47-2793" fmla="*/ 3549112 w 8570563"/>
                <a:gd name="connsiteY47-2794" fmla="*/ 15498 h 4959457"/>
                <a:gd name="connsiteX48-2795" fmla="*/ 3198400 w 8570563"/>
                <a:gd name="connsiteY48-2796" fmla="*/ 353210 h 4959457"/>
                <a:gd name="connsiteX49-2797" fmla="*/ 2820691 w 8570563"/>
                <a:gd name="connsiteY49-2798" fmla="*/ 309966 h 4959457"/>
                <a:gd name="connsiteX50-2799" fmla="*/ 2652210 w 8570563"/>
                <a:gd name="connsiteY50-2800" fmla="*/ 782165 h 4959457"/>
                <a:gd name="connsiteX51-2801" fmla="*/ 2686956 w 8570563"/>
                <a:gd name="connsiteY51-2802" fmla="*/ 1283110 h 4959457"/>
                <a:gd name="connsiteX52-2803" fmla="*/ 2183511 w 8570563"/>
                <a:gd name="connsiteY52-2804" fmla="*/ 1643070 h 4959457"/>
                <a:gd name="connsiteX53-2805" fmla="*/ 896902 w 8570563"/>
                <a:gd name="connsiteY53-2806" fmla="*/ 1693064 h 4959457"/>
                <a:gd name="connsiteX0-2807" fmla="*/ 896902 w 8570563"/>
                <a:gd name="connsiteY0-2808" fmla="*/ 1693064 h 4959457"/>
                <a:gd name="connsiteX1-2809" fmla="*/ 565688 w 8570563"/>
                <a:gd name="connsiteY1-2810" fmla="*/ 2414237 h 4959457"/>
                <a:gd name="connsiteX2-2811" fmla="*/ 500946 w 8570563"/>
                <a:gd name="connsiteY2-2812" fmla="*/ 2947678 h 4959457"/>
                <a:gd name="connsiteX3-2813" fmla="*/ 666427 w 8570563"/>
                <a:gd name="connsiteY3-2814" fmla="*/ 3239145 h 4959457"/>
                <a:gd name="connsiteX4-2815" fmla="*/ 666427 w 8570563"/>
                <a:gd name="connsiteY4-2816" fmla="*/ 3363132 h 4959457"/>
                <a:gd name="connsiteX5-2817" fmla="*/ 170481 w 8570563"/>
                <a:gd name="connsiteY5-2818" fmla="*/ 3316637 h 4959457"/>
                <a:gd name="connsiteX6-2819" fmla="*/ 0 w 8570563"/>
                <a:gd name="connsiteY6-2820" fmla="*/ 3688596 h 4959457"/>
                <a:gd name="connsiteX7-2821" fmla="*/ 278969 w 8570563"/>
                <a:gd name="connsiteY7-2822" fmla="*/ 3967566 h 4959457"/>
                <a:gd name="connsiteX8-2823" fmla="*/ 1100380 w 8570563"/>
                <a:gd name="connsiteY8-2824" fmla="*/ 3874576 h 4959457"/>
                <a:gd name="connsiteX9-2825" fmla="*/ 1658319 w 8570563"/>
                <a:gd name="connsiteY9-2826" fmla="*/ 3518115 h 4959457"/>
                <a:gd name="connsiteX10-2827" fmla="*/ 1658319 w 8570563"/>
                <a:gd name="connsiteY10-2828" fmla="*/ 4959457 h 4959457"/>
                <a:gd name="connsiteX11-2829" fmla="*/ 2448732 w 8570563"/>
                <a:gd name="connsiteY11-2830" fmla="*/ 4804474 h 4959457"/>
                <a:gd name="connsiteX12-2831" fmla="*/ 2448732 w 8570563"/>
                <a:gd name="connsiteY12-2832" fmla="*/ 3549111 h 4959457"/>
                <a:gd name="connsiteX13-2833" fmla="*/ 2882685 w 8570563"/>
                <a:gd name="connsiteY13-2834" fmla="*/ 3936569 h 4959457"/>
                <a:gd name="connsiteX14-2835" fmla="*/ 3285641 w 8570563"/>
                <a:gd name="connsiteY14-2836" fmla="*/ 3487118 h 4959457"/>
                <a:gd name="connsiteX15-2837" fmla="*/ 3440624 w 8570563"/>
                <a:gd name="connsiteY15-2838" fmla="*/ 3688596 h 4959457"/>
                <a:gd name="connsiteX16-2839" fmla="*/ 4076054 w 8570563"/>
                <a:gd name="connsiteY16-2840" fmla="*/ 3549111 h 4959457"/>
                <a:gd name="connsiteX17-2841" fmla="*/ 4215539 w 8570563"/>
                <a:gd name="connsiteY17-2842" fmla="*/ 3688596 h 4959457"/>
                <a:gd name="connsiteX18-2843" fmla="*/ 4014061 w 8570563"/>
                <a:gd name="connsiteY18-2844" fmla="*/ 4324027 h 4959457"/>
                <a:gd name="connsiteX19-2845" fmla="*/ 4355024 w 8570563"/>
                <a:gd name="connsiteY19-2846" fmla="*/ 4541003 h 4959457"/>
                <a:gd name="connsiteX20-2847" fmla="*/ 4541003 w 8570563"/>
                <a:gd name="connsiteY20-2848" fmla="*/ 4417017 h 4959457"/>
                <a:gd name="connsiteX21-2849" fmla="*/ 4959458 w 8570563"/>
                <a:gd name="connsiteY21-2850" fmla="*/ 4494508 h 4959457"/>
                <a:gd name="connsiteX22-2851" fmla="*/ 5393410 w 8570563"/>
                <a:gd name="connsiteY22-2852" fmla="*/ 4355023 h 4959457"/>
                <a:gd name="connsiteX23-2853" fmla="*/ 5749871 w 8570563"/>
                <a:gd name="connsiteY23-2854" fmla="*/ 4463511 h 4959457"/>
                <a:gd name="connsiteX24-2855" fmla="*/ 6292312 w 8570563"/>
                <a:gd name="connsiteY24-2856" fmla="*/ 4386020 h 4959457"/>
                <a:gd name="connsiteX25-2857" fmla="*/ 6586780 w 8570563"/>
                <a:gd name="connsiteY25-2858" fmla="*/ 4432515 h 4959457"/>
                <a:gd name="connsiteX26-2859" fmla="*/ 6772759 w 8570563"/>
                <a:gd name="connsiteY26-2860" fmla="*/ 4277532 h 4959457"/>
                <a:gd name="connsiteX27-2861" fmla="*/ 6958739 w 8570563"/>
                <a:gd name="connsiteY27-2862" fmla="*/ 4494508 h 4959457"/>
                <a:gd name="connsiteX28-2863" fmla="*/ 7609668 w 8570563"/>
                <a:gd name="connsiteY28-2864" fmla="*/ 4479010 h 4959457"/>
                <a:gd name="connsiteX29-2865" fmla="*/ 7687159 w 8570563"/>
                <a:gd name="connsiteY29-2866" fmla="*/ 4370522 h 4959457"/>
                <a:gd name="connsiteX30-2867" fmla="*/ 7950630 w 8570563"/>
                <a:gd name="connsiteY30-2868" fmla="*/ 4386020 h 4959457"/>
                <a:gd name="connsiteX31-2869" fmla="*/ 8121112 w 8570563"/>
                <a:gd name="connsiteY31-2870" fmla="*/ 4386020 h 4959457"/>
                <a:gd name="connsiteX32-2871" fmla="*/ 8570563 w 8570563"/>
                <a:gd name="connsiteY32-2872" fmla="*/ 4014061 h 4959457"/>
                <a:gd name="connsiteX33-2873" fmla="*/ 8152108 w 8570563"/>
                <a:gd name="connsiteY33-2874" fmla="*/ 3487118 h 4959457"/>
                <a:gd name="connsiteX34-2875" fmla="*/ 8570563 w 8570563"/>
                <a:gd name="connsiteY34-2876" fmla="*/ 3177152 h 4959457"/>
                <a:gd name="connsiteX35-2877" fmla="*/ 8260597 w 8570563"/>
                <a:gd name="connsiteY35-2878" fmla="*/ 2743200 h 4959457"/>
                <a:gd name="connsiteX36-2879" fmla="*/ 8260597 w 8570563"/>
                <a:gd name="connsiteY36-2880" fmla="*/ 1673817 h 4959457"/>
                <a:gd name="connsiteX37-2881" fmla="*/ 7795647 w 8570563"/>
                <a:gd name="connsiteY37-2882" fmla="*/ 1162372 h 4959457"/>
                <a:gd name="connsiteX38-2883" fmla="*/ 7237708 w 8570563"/>
                <a:gd name="connsiteY38-2884" fmla="*/ 1363850 h 4959457"/>
                <a:gd name="connsiteX39-2885" fmla="*/ 6865749 w 8570563"/>
                <a:gd name="connsiteY39-2886" fmla="*/ 1053884 h 4959457"/>
                <a:gd name="connsiteX40-2887" fmla="*/ 6695268 w 8570563"/>
                <a:gd name="connsiteY40-2888" fmla="*/ 1255362 h 4959457"/>
                <a:gd name="connsiteX41-2889" fmla="*/ 5687878 w 8570563"/>
                <a:gd name="connsiteY41-2890" fmla="*/ 1255362 h 4959457"/>
                <a:gd name="connsiteX42-2891" fmla="*/ 5517397 w 8570563"/>
                <a:gd name="connsiteY42-2892" fmla="*/ 1084881 h 4959457"/>
                <a:gd name="connsiteX43-2893" fmla="*/ 5703376 w 8570563"/>
                <a:gd name="connsiteY43-2894" fmla="*/ 511444 h 4959457"/>
                <a:gd name="connsiteX44-2895" fmla="*/ 5176434 w 8570563"/>
                <a:gd name="connsiteY44-2896" fmla="*/ 61993 h 4959457"/>
                <a:gd name="connsiteX45-2897" fmla="*/ 4370522 w 8570563"/>
                <a:gd name="connsiteY45-2898" fmla="*/ 0 h 4959457"/>
                <a:gd name="connsiteX46-2899" fmla="*/ 4091552 w 8570563"/>
                <a:gd name="connsiteY46-2900" fmla="*/ 371959 h 4959457"/>
                <a:gd name="connsiteX47-2901" fmla="*/ 3549112 w 8570563"/>
                <a:gd name="connsiteY47-2902" fmla="*/ 15498 h 4959457"/>
                <a:gd name="connsiteX48-2903" fmla="*/ 3198400 w 8570563"/>
                <a:gd name="connsiteY48-2904" fmla="*/ 353210 h 4959457"/>
                <a:gd name="connsiteX49-2905" fmla="*/ 2820691 w 8570563"/>
                <a:gd name="connsiteY49-2906" fmla="*/ 309966 h 4959457"/>
                <a:gd name="connsiteX50-2907" fmla="*/ 2652210 w 8570563"/>
                <a:gd name="connsiteY50-2908" fmla="*/ 782165 h 4959457"/>
                <a:gd name="connsiteX51-2909" fmla="*/ 2686956 w 8570563"/>
                <a:gd name="connsiteY51-2910" fmla="*/ 1283110 h 4959457"/>
                <a:gd name="connsiteX52-2911" fmla="*/ 2183511 w 8570563"/>
                <a:gd name="connsiteY52-2912" fmla="*/ 1643070 h 4959457"/>
                <a:gd name="connsiteX53-2913" fmla="*/ 896902 w 8570563"/>
                <a:gd name="connsiteY53-2914" fmla="*/ 1693064 h 4959457"/>
                <a:gd name="connsiteX0-2915" fmla="*/ 896902 w 8570563"/>
                <a:gd name="connsiteY0-2916" fmla="*/ 1693064 h 4959457"/>
                <a:gd name="connsiteX1-2917" fmla="*/ 565688 w 8570563"/>
                <a:gd name="connsiteY1-2918" fmla="*/ 2414237 h 4959457"/>
                <a:gd name="connsiteX2-2919" fmla="*/ 500946 w 8570563"/>
                <a:gd name="connsiteY2-2920" fmla="*/ 2947678 h 4959457"/>
                <a:gd name="connsiteX3-2921" fmla="*/ 666427 w 8570563"/>
                <a:gd name="connsiteY3-2922" fmla="*/ 3239145 h 4959457"/>
                <a:gd name="connsiteX4-2923" fmla="*/ 666427 w 8570563"/>
                <a:gd name="connsiteY4-2924" fmla="*/ 3363132 h 4959457"/>
                <a:gd name="connsiteX5-2925" fmla="*/ 170481 w 8570563"/>
                <a:gd name="connsiteY5-2926" fmla="*/ 3316637 h 4959457"/>
                <a:gd name="connsiteX6-2927" fmla="*/ 0 w 8570563"/>
                <a:gd name="connsiteY6-2928" fmla="*/ 3688596 h 4959457"/>
                <a:gd name="connsiteX7-2929" fmla="*/ 1100380 w 8570563"/>
                <a:gd name="connsiteY7-2930" fmla="*/ 3874576 h 4959457"/>
                <a:gd name="connsiteX8-2931" fmla="*/ 1658319 w 8570563"/>
                <a:gd name="connsiteY8-2932" fmla="*/ 3518115 h 4959457"/>
                <a:gd name="connsiteX9-2933" fmla="*/ 1658319 w 8570563"/>
                <a:gd name="connsiteY9-2934" fmla="*/ 4959457 h 4959457"/>
                <a:gd name="connsiteX10-2935" fmla="*/ 2448732 w 8570563"/>
                <a:gd name="connsiteY10-2936" fmla="*/ 4804474 h 4959457"/>
                <a:gd name="connsiteX11-2937" fmla="*/ 2448732 w 8570563"/>
                <a:gd name="connsiteY11-2938" fmla="*/ 3549111 h 4959457"/>
                <a:gd name="connsiteX12-2939" fmla="*/ 2882685 w 8570563"/>
                <a:gd name="connsiteY12-2940" fmla="*/ 3936569 h 4959457"/>
                <a:gd name="connsiteX13-2941" fmla="*/ 3285641 w 8570563"/>
                <a:gd name="connsiteY13-2942" fmla="*/ 3487118 h 4959457"/>
                <a:gd name="connsiteX14-2943" fmla="*/ 3440624 w 8570563"/>
                <a:gd name="connsiteY14-2944" fmla="*/ 3688596 h 4959457"/>
                <a:gd name="connsiteX15-2945" fmla="*/ 4076054 w 8570563"/>
                <a:gd name="connsiteY15-2946" fmla="*/ 3549111 h 4959457"/>
                <a:gd name="connsiteX16-2947" fmla="*/ 4215539 w 8570563"/>
                <a:gd name="connsiteY16-2948" fmla="*/ 3688596 h 4959457"/>
                <a:gd name="connsiteX17-2949" fmla="*/ 4014061 w 8570563"/>
                <a:gd name="connsiteY17-2950" fmla="*/ 4324027 h 4959457"/>
                <a:gd name="connsiteX18-2951" fmla="*/ 4355024 w 8570563"/>
                <a:gd name="connsiteY18-2952" fmla="*/ 4541003 h 4959457"/>
                <a:gd name="connsiteX19-2953" fmla="*/ 4541003 w 8570563"/>
                <a:gd name="connsiteY19-2954" fmla="*/ 4417017 h 4959457"/>
                <a:gd name="connsiteX20-2955" fmla="*/ 4959458 w 8570563"/>
                <a:gd name="connsiteY20-2956" fmla="*/ 4494508 h 4959457"/>
                <a:gd name="connsiteX21-2957" fmla="*/ 5393410 w 8570563"/>
                <a:gd name="connsiteY21-2958" fmla="*/ 4355023 h 4959457"/>
                <a:gd name="connsiteX22-2959" fmla="*/ 5749871 w 8570563"/>
                <a:gd name="connsiteY22-2960" fmla="*/ 4463511 h 4959457"/>
                <a:gd name="connsiteX23-2961" fmla="*/ 6292312 w 8570563"/>
                <a:gd name="connsiteY23-2962" fmla="*/ 4386020 h 4959457"/>
                <a:gd name="connsiteX24-2963" fmla="*/ 6586780 w 8570563"/>
                <a:gd name="connsiteY24-2964" fmla="*/ 4432515 h 4959457"/>
                <a:gd name="connsiteX25-2965" fmla="*/ 6772759 w 8570563"/>
                <a:gd name="connsiteY25-2966" fmla="*/ 4277532 h 4959457"/>
                <a:gd name="connsiteX26-2967" fmla="*/ 6958739 w 8570563"/>
                <a:gd name="connsiteY26-2968" fmla="*/ 4494508 h 4959457"/>
                <a:gd name="connsiteX27-2969" fmla="*/ 7609668 w 8570563"/>
                <a:gd name="connsiteY27-2970" fmla="*/ 4479010 h 4959457"/>
                <a:gd name="connsiteX28-2971" fmla="*/ 7687159 w 8570563"/>
                <a:gd name="connsiteY28-2972" fmla="*/ 4370522 h 4959457"/>
                <a:gd name="connsiteX29-2973" fmla="*/ 7950630 w 8570563"/>
                <a:gd name="connsiteY29-2974" fmla="*/ 4386020 h 4959457"/>
                <a:gd name="connsiteX30-2975" fmla="*/ 8121112 w 8570563"/>
                <a:gd name="connsiteY30-2976" fmla="*/ 4386020 h 4959457"/>
                <a:gd name="connsiteX31-2977" fmla="*/ 8570563 w 8570563"/>
                <a:gd name="connsiteY31-2978" fmla="*/ 4014061 h 4959457"/>
                <a:gd name="connsiteX32-2979" fmla="*/ 8152108 w 8570563"/>
                <a:gd name="connsiteY32-2980" fmla="*/ 3487118 h 4959457"/>
                <a:gd name="connsiteX33-2981" fmla="*/ 8570563 w 8570563"/>
                <a:gd name="connsiteY33-2982" fmla="*/ 3177152 h 4959457"/>
                <a:gd name="connsiteX34-2983" fmla="*/ 8260597 w 8570563"/>
                <a:gd name="connsiteY34-2984" fmla="*/ 2743200 h 4959457"/>
                <a:gd name="connsiteX35-2985" fmla="*/ 8260597 w 8570563"/>
                <a:gd name="connsiteY35-2986" fmla="*/ 1673817 h 4959457"/>
                <a:gd name="connsiteX36-2987" fmla="*/ 7795647 w 8570563"/>
                <a:gd name="connsiteY36-2988" fmla="*/ 1162372 h 4959457"/>
                <a:gd name="connsiteX37-2989" fmla="*/ 7237708 w 8570563"/>
                <a:gd name="connsiteY37-2990" fmla="*/ 1363850 h 4959457"/>
                <a:gd name="connsiteX38-2991" fmla="*/ 6865749 w 8570563"/>
                <a:gd name="connsiteY38-2992" fmla="*/ 1053884 h 4959457"/>
                <a:gd name="connsiteX39-2993" fmla="*/ 6695268 w 8570563"/>
                <a:gd name="connsiteY39-2994" fmla="*/ 1255362 h 4959457"/>
                <a:gd name="connsiteX40-2995" fmla="*/ 5687878 w 8570563"/>
                <a:gd name="connsiteY40-2996" fmla="*/ 1255362 h 4959457"/>
                <a:gd name="connsiteX41-2997" fmla="*/ 5517397 w 8570563"/>
                <a:gd name="connsiteY41-2998" fmla="*/ 1084881 h 4959457"/>
                <a:gd name="connsiteX42-2999" fmla="*/ 5703376 w 8570563"/>
                <a:gd name="connsiteY42-3000" fmla="*/ 511444 h 4959457"/>
                <a:gd name="connsiteX43-3001" fmla="*/ 5176434 w 8570563"/>
                <a:gd name="connsiteY43-3002" fmla="*/ 61993 h 4959457"/>
                <a:gd name="connsiteX44-3003" fmla="*/ 4370522 w 8570563"/>
                <a:gd name="connsiteY44-3004" fmla="*/ 0 h 4959457"/>
                <a:gd name="connsiteX45-3005" fmla="*/ 4091552 w 8570563"/>
                <a:gd name="connsiteY45-3006" fmla="*/ 371959 h 4959457"/>
                <a:gd name="connsiteX46-3007" fmla="*/ 3549112 w 8570563"/>
                <a:gd name="connsiteY46-3008" fmla="*/ 15498 h 4959457"/>
                <a:gd name="connsiteX47-3009" fmla="*/ 3198400 w 8570563"/>
                <a:gd name="connsiteY47-3010" fmla="*/ 353210 h 4959457"/>
                <a:gd name="connsiteX48-3011" fmla="*/ 2820691 w 8570563"/>
                <a:gd name="connsiteY48-3012" fmla="*/ 309966 h 4959457"/>
                <a:gd name="connsiteX49-3013" fmla="*/ 2652210 w 8570563"/>
                <a:gd name="connsiteY49-3014" fmla="*/ 782165 h 4959457"/>
                <a:gd name="connsiteX50-3015" fmla="*/ 2686956 w 8570563"/>
                <a:gd name="connsiteY50-3016" fmla="*/ 1283110 h 4959457"/>
                <a:gd name="connsiteX51-3017" fmla="*/ 2183511 w 8570563"/>
                <a:gd name="connsiteY51-3018" fmla="*/ 1643070 h 4959457"/>
                <a:gd name="connsiteX52-3019" fmla="*/ 896902 w 8570563"/>
                <a:gd name="connsiteY52-3020" fmla="*/ 1693064 h 4959457"/>
                <a:gd name="connsiteX0-3021" fmla="*/ 726421 w 8400082"/>
                <a:gd name="connsiteY0-3022" fmla="*/ 1693064 h 4959457"/>
                <a:gd name="connsiteX1-3023" fmla="*/ 395207 w 8400082"/>
                <a:gd name="connsiteY1-3024" fmla="*/ 2414237 h 4959457"/>
                <a:gd name="connsiteX2-3025" fmla="*/ 330465 w 8400082"/>
                <a:gd name="connsiteY2-3026" fmla="*/ 2947678 h 4959457"/>
                <a:gd name="connsiteX3-3027" fmla="*/ 495946 w 8400082"/>
                <a:gd name="connsiteY3-3028" fmla="*/ 3239145 h 4959457"/>
                <a:gd name="connsiteX4-3029" fmla="*/ 495946 w 8400082"/>
                <a:gd name="connsiteY4-3030" fmla="*/ 3363132 h 4959457"/>
                <a:gd name="connsiteX5-3031" fmla="*/ 0 w 8400082"/>
                <a:gd name="connsiteY5-3032" fmla="*/ 3316637 h 4959457"/>
                <a:gd name="connsiteX6-3033" fmla="*/ 929899 w 8400082"/>
                <a:gd name="connsiteY6-3034" fmla="*/ 3874576 h 4959457"/>
                <a:gd name="connsiteX7-3035" fmla="*/ 1487838 w 8400082"/>
                <a:gd name="connsiteY7-3036" fmla="*/ 3518115 h 4959457"/>
                <a:gd name="connsiteX8-3037" fmla="*/ 1487838 w 8400082"/>
                <a:gd name="connsiteY8-3038" fmla="*/ 4959457 h 4959457"/>
                <a:gd name="connsiteX9-3039" fmla="*/ 2278251 w 8400082"/>
                <a:gd name="connsiteY9-3040" fmla="*/ 4804474 h 4959457"/>
                <a:gd name="connsiteX10-3041" fmla="*/ 2278251 w 8400082"/>
                <a:gd name="connsiteY10-3042" fmla="*/ 3549111 h 4959457"/>
                <a:gd name="connsiteX11-3043" fmla="*/ 2712204 w 8400082"/>
                <a:gd name="connsiteY11-3044" fmla="*/ 3936569 h 4959457"/>
                <a:gd name="connsiteX12-3045" fmla="*/ 3115160 w 8400082"/>
                <a:gd name="connsiteY12-3046" fmla="*/ 3487118 h 4959457"/>
                <a:gd name="connsiteX13-3047" fmla="*/ 3270143 w 8400082"/>
                <a:gd name="connsiteY13-3048" fmla="*/ 3688596 h 4959457"/>
                <a:gd name="connsiteX14-3049" fmla="*/ 3905573 w 8400082"/>
                <a:gd name="connsiteY14-3050" fmla="*/ 3549111 h 4959457"/>
                <a:gd name="connsiteX15-3051" fmla="*/ 4045058 w 8400082"/>
                <a:gd name="connsiteY15-3052" fmla="*/ 3688596 h 4959457"/>
                <a:gd name="connsiteX16-3053" fmla="*/ 3843580 w 8400082"/>
                <a:gd name="connsiteY16-3054" fmla="*/ 4324027 h 4959457"/>
                <a:gd name="connsiteX17-3055" fmla="*/ 4184543 w 8400082"/>
                <a:gd name="connsiteY17-3056" fmla="*/ 4541003 h 4959457"/>
                <a:gd name="connsiteX18-3057" fmla="*/ 4370522 w 8400082"/>
                <a:gd name="connsiteY18-3058" fmla="*/ 4417017 h 4959457"/>
                <a:gd name="connsiteX19-3059" fmla="*/ 4788977 w 8400082"/>
                <a:gd name="connsiteY19-3060" fmla="*/ 4494508 h 4959457"/>
                <a:gd name="connsiteX20-3061" fmla="*/ 5222929 w 8400082"/>
                <a:gd name="connsiteY20-3062" fmla="*/ 4355023 h 4959457"/>
                <a:gd name="connsiteX21-3063" fmla="*/ 5579390 w 8400082"/>
                <a:gd name="connsiteY21-3064" fmla="*/ 4463511 h 4959457"/>
                <a:gd name="connsiteX22-3065" fmla="*/ 6121831 w 8400082"/>
                <a:gd name="connsiteY22-3066" fmla="*/ 4386020 h 4959457"/>
                <a:gd name="connsiteX23-3067" fmla="*/ 6416299 w 8400082"/>
                <a:gd name="connsiteY23-3068" fmla="*/ 4432515 h 4959457"/>
                <a:gd name="connsiteX24-3069" fmla="*/ 6602278 w 8400082"/>
                <a:gd name="connsiteY24-3070" fmla="*/ 4277532 h 4959457"/>
                <a:gd name="connsiteX25-3071" fmla="*/ 6788258 w 8400082"/>
                <a:gd name="connsiteY25-3072" fmla="*/ 4494508 h 4959457"/>
                <a:gd name="connsiteX26-3073" fmla="*/ 7439187 w 8400082"/>
                <a:gd name="connsiteY26-3074" fmla="*/ 4479010 h 4959457"/>
                <a:gd name="connsiteX27-3075" fmla="*/ 7516678 w 8400082"/>
                <a:gd name="connsiteY27-3076" fmla="*/ 4370522 h 4959457"/>
                <a:gd name="connsiteX28-3077" fmla="*/ 7780149 w 8400082"/>
                <a:gd name="connsiteY28-3078" fmla="*/ 4386020 h 4959457"/>
                <a:gd name="connsiteX29-3079" fmla="*/ 7950631 w 8400082"/>
                <a:gd name="connsiteY29-3080" fmla="*/ 4386020 h 4959457"/>
                <a:gd name="connsiteX30-3081" fmla="*/ 8400082 w 8400082"/>
                <a:gd name="connsiteY30-3082" fmla="*/ 4014061 h 4959457"/>
                <a:gd name="connsiteX31-3083" fmla="*/ 7981627 w 8400082"/>
                <a:gd name="connsiteY31-3084" fmla="*/ 3487118 h 4959457"/>
                <a:gd name="connsiteX32-3085" fmla="*/ 8400082 w 8400082"/>
                <a:gd name="connsiteY32-3086" fmla="*/ 3177152 h 4959457"/>
                <a:gd name="connsiteX33-3087" fmla="*/ 8090116 w 8400082"/>
                <a:gd name="connsiteY33-3088" fmla="*/ 2743200 h 4959457"/>
                <a:gd name="connsiteX34-3089" fmla="*/ 8090116 w 8400082"/>
                <a:gd name="connsiteY34-3090" fmla="*/ 1673817 h 4959457"/>
                <a:gd name="connsiteX35-3091" fmla="*/ 7625166 w 8400082"/>
                <a:gd name="connsiteY35-3092" fmla="*/ 1162372 h 4959457"/>
                <a:gd name="connsiteX36-3093" fmla="*/ 7067227 w 8400082"/>
                <a:gd name="connsiteY36-3094" fmla="*/ 1363850 h 4959457"/>
                <a:gd name="connsiteX37-3095" fmla="*/ 6695268 w 8400082"/>
                <a:gd name="connsiteY37-3096" fmla="*/ 1053884 h 4959457"/>
                <a:gd name="connsiteX38-3097" fmla="*/ 6524787 w 8400082"/>
                <a:gd name="connsiteY38-3098" fmla="*/ 1255362 h 4959457"/>
                <a:gd name="connsiteX39-3099" fmla="*/ 5517397 w 8400082"/>
                <a:gd name="connsiteY39-3100" fmla="*/ 1255362 h 4959457"/>
                <a:gd name="connsiteX40-3101" fmla="*/ 5346916 w 8400082"/>
                <a:gd name="connsiteY40-3102" fmla="*/ 1084881 h 4959457"/>
                <a:gd name="connsiteX41-3103" fmla="*/ 5532895 w 8400082"/>
                <a:gd name="connsiteY41-3104" fmla="*/ 511444 h 4959457"/>
                <a:gd name="connsiteX42-3105" fmla="*/ 5005953 w 8400082"/>
                <a:gd name="connsiteY42-3106" fmla="*/ 61993 h 4959457"/>
                <a:gd name="connsiteX43-3107" fmla="*/ 4200041 w 8400082"/>
                <a:gd name="connsiteY43-3108" fmla="*/ 0 h 4959457"/>
                <a:gd name="connsiteX44-3109" fmla="*/ 3921071 w 8400082"/>
                <a:gd name="connsiteY44-3110" fmla="*/ 371959 h 4959457"/>
                <a:gd name="connsiteX45-3111" fmla="*/ 3378631 w 8400082"/>
                <a:gd name="connsiteY45-3112" fmla="*/ 15498 h 4959457"/>
                <a:gd name="connsiteX46-3113" fmla="*/ 3027919 w 8400082"/>
                <a:gd name="connsiteY46-3114" fmla="*/ 353210 h 4959457"/>
                <a:gd name="connsiteX47-3115" fmla="*/ 2650210 w 8400082"/>
                <a:gd name="connsiteY47-3116" fmla="*/ 309966 h 4959457"/>
                <a:gd name="connsiteX48-3117" fmla="*/ 2481729 w 8400082"/>
                <a:gd name="connsiteY48-3118" fmla="*/ 782165 h 4959457"/>
                <a:gd name="connsiteX49-3119" fmla="*/ 2516475 w 8400082"/>
                <a:gd name="connsiteY49-3120" fmla="*/ 1283110 h 4959457"/>
                <a:gd name="connsiteX50-3121" fmla="*/ 2013030 w 8400082"/>
                <a:gd name="connsiteY50-3122" fmla="*/ 1643070 h 4959457"/>
                <a:gd name="connsiteX51-3123" fmla="*/ 726421 w 8400082"/>
                <a:gd name="connsiteY51-3124" fmla="*/ 1693064 h 4959457"/>
                <a:gd name="connsiteX0-3125" fmla="*/ 395956 w 8069617"/>
                <a:gd name="connsiteY0-3126" fmla="*/ 1693064 h 4959457"/>
                <a:gd name="connsiteX1-3127" fmla="*/ 64742 w 8069617"/>
                <a:gd name="connsiteY1-3128" fmla="*/ 2414237 h 4959457"/>
                <a:gd name="connsiteX2-3129" fmla="*/ 0 w 8069617"/>
                <a:gd name="connsiteY2-3130" fmla="*/ 2947678 h 4959457"/>
                <a:gd name="connsiteX3-3131" fmla="*/ 165481 w 8069617"/>
                <a:gd name="connsiteY3-3132" fmla="*/ 3239145 h 4959457"/>
                <a:gd name="connsiteX4-3133" fmla="*/ 165481 w 8069617"/>
                <a:gd name="connsiteY4-3134" fmla="*/ 3363132 h 4959457"/>
                <a:gd name="connsiteX5-3135" fmla="*/ 599434 w 8069617"/>
                <a:gd name="connsiteY5-3136" fmla="*/ 3874576 h 4959457"/>
                <a:gd name="connsiteX6-3137" fmla="*/ 1157373 w 8069617"/>
                <a:gd name="connsiteY6-3138" fmla="*/ 3518115 h 4959457"/>
                <a:gd name="connsiteX7-3139" fmla="*/ 1157373 w 8069617"/>
                <a:gd name="connsiteY7-3140" fmla="*/ 4959457 h 4959457"/>
                <a:gd name="connsiteX8-3141" fmla="*/ 1947786 w 8069617"/>
                <a:gd name="connsiteY8-3142" fmla="*/ 4804474 h 4959457"/>
                <a:gd name="connsiteX9-3143" fmla="*/ 1947786 w 8069617"/>
                <a:gd name="connsiteY9-3144" fmla="*/ 3549111 h 4959457"/>
                <a:gd name="connsiteX10-3145" fmla="*/ 2381739 w 8069617"/>
                <a:gd name="connsiteY10-3146" fmla="*/ 3936569 h 4959457"/>
                <a:gd name="connsiteX11-3147" fmla="*/ 2784695 w 8069617"/>
                <a:gd name="connsiteY11-3148" fmla="*/ 3487118 h 4959457"/>
                <a:gd name="connsiteX12-3149" fmla="*/ 2939678 w 8069617"/>
                <a:gd name="connsiteY12-3150" fmla="*/ 3688596 h 4959457"/>
                <a:gd name="connsiteX13-3151" fmla="*/ 3575108 w 8069617"/>
                <a:gd name="connsiteY13-3152" fmla="*/ 3549111 h 4959457"/>
                <a:gd name="connsiteX14-3153" fmla="*/ 3714593 w 8069617"/>
                <a:gd name="connsiteY14-3154" fmla="*/ 3688596 h 4959457"/>
                <a:gd name="connsiteX15-3155" fmla="*/ 3513115 w 8069617"/>
                <a:gd name="connsiteY15-3156" fmla="*/ 4324027 h 4959457"/>
                <a:gd name="connsiteX16-3157" fmla="*/ 3854078 w 8069617"/>
                <a:gd name="connsiteY16-3158" fmla="*/ 4541003 h 4959457"/>
                <a:gd name="connsiteX17-3159" fmla="*/ 4040057 w 8069617"/>
                <a:gd name="connsiteY17-3160" fmla="*/ 4417017 h 4959457"/>
                <a:gd name="connsiteX18-3161" fmla="*/ 4458512 w 8069617"/>
                <a:gd name="connsiteY18-3162" fmla="*/ 4494508 h 4959457"/>
                <a:gd name="connsiteX19-3163" fmla="*/ 4892464 w 8069617"/>
                <a:gd name="connsiteY19-3164" fmla="*/ 4355023 h 4959457"/>
                <a:gd name="connsiteX20-3165" fmla="*/ 5248925 w 8069617"/>
                <a:gd name="connsiteY20-3166" fmla="*/ 4463511 h 4959457"/>
                <a:gd name="connsiteX21-3167" fmla="*/ 5791366 w 8069617"/>
                <a:gd name="connsiteY21-3168" fmla="*/ 4386020 h 4959457"/>
                <a:gd name="connsiteX22-3169" fmla="*/ 6085834 w 8069617"/>
                <a:gd name="connsiteY22-3170" fmla="*/ 4432515 h 4959457"/>
                <a:gd name="connsiteX23-3171" fmla="*/ 6271813 w 8069617"/>
                <a:gd name="connsiteY23-3172" fmla="*/ 4277532 h 4959457"/>
                <a:gd name="connsiteX24-3173" fmla="*/ 6457793 w 8069617"/>
                <a:gd name="connsiteY24-3174" fmla="*/ 4494508 h 4959457"/>
                <a:gd name="connsiteX25-3175" fmla="*/ 7108722 w 8069617"/>
                <a:gd name="connsiteY25-3176" fmla="*/ 4479010 h 4959457"/>
                <a:gd name="connsiteX26-3177" fmla="*/ 7186213 w 8069617"/>
                <a:gd name="connsiteY26-3178" fmla="*/ 4370522 h 4959457"/>
                <a:gd name="connsiteX27-3179" fmla="*/ 7449684 w 8069617"/>
                <a:gd name="connsiteY27-3180" fmla="*/ 4386020 h 4959457"/>
                <a:gd name="connsiteX28-3181" fmla="*/ 7620166 w 8069617"/>
                <a:gd name="connsiteY28-3182" fmla="*/ 4386020 h 4959457"/>
                <a:gd name="connsiteX29-3183" fmla="*/ 8069617 w 8069617"/>
                <a:gd name="connsiteY29-3184" fmla="*/ 4014061 h 4959457"/>
                <a:gd name="connsiteX30-3185" fmla="*/ 7651162 w 8069617"/>
                <a:gd name="connsiteY30-3186" fmla="*/ 3487118 h 4959457"/>
                <a:gd name="connsiteX31-3187" fmla="*/ 8069617 w 8069617"/>
                <a:gd name="connsiteY31-3188" fmla="*/ 3177152 h 4959457"/>
                <a:gd name="connsiteX32-3189" fmla="*/ 7759651 w 8069617"/>
                <a:gd name="connsiteY32-3190" fmla="*/ 2743200 h 4959457"/>
                <a:gd name="connsiteX33-3191" fmla="*/ 7759651 w 8069617"/>
                <a:gd name="connsiteY33-3192" fmla="*/ 1673817 h 4959457"/>
                <a:gd name="connsiteX34-3193" fmla="*/ 7294701 w 8069617"/>
                <a:gd name="connsiteY34-3194" fmla="*/ 1162372 h 4959457"/>
                <a:gd name="connsiteX35-3195" fmla="*/ 6736762 w 8069617"/>
                <a:gd name="connsiteY35-3196" fmla="*/ 1363850 h 4959457"/>
                <a:gd name="connsiteX36-3197" fmla="*/ 6364803 w 8069617"/>
                <a:gd name="connsiteY36-3198" fmla="*/ 1053884 h 4959457"/>
                <a:gd name="connsiteX37-3199" fmla="*/ 6194322 w 8069617"/>
                <a:gd name="connsiteY37-3200" fmla="*/ 1255362 h 4959457"/>
                <a:gd name="connsiteX38-3201" fmla="*/ 5186932 w 8069617"/>
                <a:gd name="connsiteY38-3202" fmla="*/ 1255362 h 4959457"/>
                <a:gd name="connsiteX39-3203" fmla="*/ 5016451 w 8069617"/>
                <a:gd name="connsiteY39-3204" fmla="*/ 1084881 h 4959457"/>
                <a:gd name="connsiteX40-3205" fmla="*/ 5202430 w 8069617"/>
                <a:gd name="connsiteY40-3206" fmla="*/ 511444 h 4959457"/>
                <a:gd name="connsiteX41-3207" fmla="*/ 4675488 w 8069617"/>
                <a:gd name="connsiteY41-3208" fmla="*/ 61993 h 4959457"/>
                <a:gd name="connsiteX42-3209" fmla="*/ 3869576 w 8069617"/>
                <a:gd name="connsiteY42-3210" fmla="*/ 0 h 4959457"/>
                <a:gd name="connsiteX43-3211" fmla="*/ 3590606 w 8069617"/>
                <a:gd name="connsiteY43-3212" fmla="*/ 371959 h 4959457"/>
                <a:gd name="connsiteX44-3213" fmla="*/ 3048166 w 8069617"/>
                <a:gd name="connsiteY44-3214" fmla="*/ 15498 h 4959457"/>
                <a:gd name="connsiteX45-3215" fmla="*/ 2697454 w 8069617"/>
                <a:gd name="connsiteY45-3216" fmla="*/ 353210 h 4959457"/>
                <a:gd name="connsiteX46-3217" fmla="*/ 2319745 w 8069617"/>
                <a:gd name="connsiteY46-3218" fmla="*/ 309966 h 4959457"/>
                <a:gd name="connsiteX47-3219" fmla="*/ 2151264 w 8069617"/>
                <a:gd name="connsiteY47-3220" fmla="*/ 782165 h 4959457"/>
                <a:gd name="connsiteX48-3221" fmla="*/ 2186010 w 8069617"/>
                <a:gd name="connsiteY48-3222" fmla="*/ 1283110 h 4959457"/>
                <a:gd name="connsiteX49-3223" fmla="*/ 1682565 w 8069617"/>
                <a:gd name="connsiteY49-3224" fmla="*/ 1643070 h 4959457"/>
                <a:gd name="connsiteX50-3225" fmla="*/ 395956 w 8069617"/>
                <a:gd name="connsiteY50-3226" fmla="*/ 1693064 h 4959457"/>
                <a:gd name="connsiteX0-3227" fmla="*/ 395956 w 8069617"/>
                <a:gd name="connsiteY0-3228" fmla="*/ 1693064 h 4959457"/>
                <a:gd name="connsiteX1-3229" fmla="*/ 64742 w 8069617"/>
                <a:gd name="connsiteY1-3230" fmla="*/ 2414237 h 4959457"/>
                <a:gd name="connsiteX2-3231" fmla="*/ 0 w 8069617"/>
                <a:gd name="connsiteY2-3232" fmla="*/ 2947678 h 4959457"/>
                <a:gd name="connsiteX3-3233" fmla="*/ 165481 w 8069617"/>
                <a:gd name="connsiteY3-3234" fmla="*/ 3239145 h 4959457"/>
                <a:gd name="connsiteX4-3235" fmla="*/ 165481 w 8069617"/>
                <a:gd name="connsiteY4-3236" fmla="*/ 3363132 h 4959457"/>
                <a:gd name="connsiteX5-3237" fmla="*/ 481447 w 8069617"/>
                <a:gd name="connsiteY5-3238" fmla="*/ 4051556 h 4959457"/>
                <a:gd name="connsiteX6-3239" fmla="*/ 1157373 w 8069617"/>
                <a:gd name="connsiteY6-3240" fmla="*/ 3518115 h 4959457"/>
                <a:gd name="connsiteX7-3241" fmla="*/ 1157373 w 8069617"/>
                <a:gd name="connsiteY7-3242" fmla="*/ 4959457 h 4959457"/>
                <a:gd name="connsiteX8-3243" fmla="*/ 1947786 w 8069617"/>
                <a:gd name="connsiteY8-3244" fmla="*/ 4804474 h 4959457"/>
                <a:gd name="connsiteX9-3245" fmla="*/ 1947786 w 8069617"/>
                <a:gd name="connsiteY9-3246" fmla="*/ 3549111 h 4959457"/>
                <a:gd name="connsiteX10-3247" fmla="*/ 2381739 w 8069617"/>
                <a:gd name="connsiteY10-3248" fmla="*/ 3936569 h 4959457"/>
                <a:gd name="connsiteX11-3249" fmla="*/ 2784695 w 8069617"/>
                <a:gd name="connsiteY11-3250" fmla="*/ 3487118 h 4959457"/>
                <a:gd name="connsiteX12-3251" fmla="*/ 2939678 w 8069617"/>
                <a:gd name="connsiteY12-3252" fmla="*/ 3688596 h 4959457"/>
                <a:gd name="connsiteX13-3253" fmla="*/ 3575108 w 8069617"/>
                <a:gd name="connsiteY13-3254" fmla="*/ 3549111 h 4959457"/>
                <a:gd name="connsiteX14-3255" fmla="*/ 3714593 w 8069617"/>
                <a:gd name="connsiteY14-3256" fmla="*/ 3688596 h 4959457"/>
                <a:gd name="connsiteX15-3257" fmla="*/ 3513115 w 8069617"/>
                <a:gd name="connsiteY15-3258" fmla="*/ 4324027 h 4959457"/>
                <a:gd name="connsiteX16-3259" fmla="*/ 3854078 w 8069617"/>
                <a:gd name="connsiteY16-3260" fmla="*/ 4541003 h 4959457"/>
                <a:gd name="connsiteX17-3261" fmla="*/ 4040057 w 8069617"/>
                <a:gd name="connsiteY17-3262" fmla="*/ 4417017 h 4959457"/>
                <a:gd name="connsiteX18-3263" fmla="*/ 4458512 w 8069617"/>
                <a:gd name="connsiteY18-3264" fmla="*/ 4494508 h 4959457"/>
                <a:gd name="connsiteX19-3265" fmla="*/ 4892464 w 8069617"/>
                <a:gd name="connsiteY19-3266" fmla="*/ 4355023 h 4959457"/>
                <a:gd name="connsiteX20-3267" fmla="*/ 5248925 w 8069617"/>
                <a:gd name="connsiteY20-3268" fmla="*/ 4463511 h 4959457"/>
                <a:gd name="connsiteX21-3269" fmla="*/ 5791366 w 8069617"/>
                <a:gd name="connsiteY21-3270" fmla="*/ 4386020 h 4959457"/>
                <a:gd name="connsiteX22-3271" fmla="*/ 6085834 w 8069617"/>
                <a:gd name="connsiteY22-3272" fmla="*/ 4432515 h 4959457"/>
                <a:gd name="connsiteX23-3273" fmla="*/ 6271813 w 8069617"/>
                <a:gd name="connsiteY23-3274" fmla="*/ 4277532 h 4959457"/>
                <a:gd name="connsiteX24-3275" fmla="*/ 6457793 w 8069617"/>
                <a:gd name="connsiteY24-3276" fmla="*/ 4494508 h 4959457"/>
                <a:gd name="connsiteX25-3277" fmla="*/ 7108722 w 8069617"/>
                <a:gd name="connsiteY25-3278" fmla="*/ 4479010 h 4959457"/>
                <a:gd name="connsiteX26-3279" fmla="*/ 7186213 w 8069617"/>
                <a:gd name="connsiteY26-3280" fmla="*/ 4370522 h 4959457"/>
                <a:gd name="connsiteX27-3281" fmla="*/ 7449684 w 8069617"/>
                <a:gd name="connsiteY27-3282" fmla="*/ 4386020 h 4959457"/>
                <a:gd name="connsiteX28-3283" fmla="*/ 7620166 w 8069617"/>
                <a:gd name="connsiteY28-3284" fmla="*/ 4386020 h 4959457"/>
                <a:gd name="connsiteX29-3285" fmla="*/ 8069617 w 8069617"/>
                <a:gd name="connsiteY29-3286" fmla="*/ 4014061 h 4959457"/>
                <a:gd name="connsiteX30-3287" fmla="*/ 7651162 w 8069617"/>
                <a:gd name="connsiteY30-3288" fmla="*/ 3487118 h 4959457"/>
                <a:gd name="connsiteX31-3289" fmla="*/ 8069617 w 8069617"/>
                <a:gd name="connsiteY31-3290" fmla="*/ 3177152 h 4959457"/>
                <a:gd name="connsiteX32-3291" fmla="*/ 7759651 w 8069617"/>
                <a:gd name="connsiteY32-3292" fmla="*/ 2743200 h 4959457"/>
                <a:gd name="connsiteX33-3293" fmla="*/ 7759651 w 8069617"/>
                <a:gd name="connsiteY33-3294" fmla="*/ 1673817 h 4959457"/>
                <a:gd name="connsiteX34-3295" fmla="*/ 7294701 w 8069617"/>
                <a:gd name="connsiteY34-3296" fmla="*/ 1162372 h 4959457"/>
                <a:gd name="connsiteX35-3297" fmla="*/ 6736762 w 8069617"/>
                <a:gd name="connsiteY35-3298" fmla="*/ 1363850 h 4959457"/>
                <a:gd name="connsiteX36-3299" fmla="*/ 6364803 w 8069617"/>
                <a:gd name="connsiteY36-3300" fmla="*/ 1053884 h 4959457"/>
                <a:gd name="connsiteX37-3301" fmla="*/ 6194322 w 8069617"/>
                <a:gd name="connsiteY37-3302" fmla="*/ 1255362 h 4959457"/>
                <a:gd name="connsiteX38-3303" fmla="*/ 5186932 w 8069617"/>
                <a:gd name="connsiteY38-3304" fmla="*/ 1255362 h 4959457"/>
                <a:gd name="connsiteX39-3305" fmla="*/ 5016451 w 8069617"/>
                <a:gd name="connsiteY39-3306" fmla="*/ 1084881 h 4959457"/>
                <a:gd name="connsiteX40-3307" fmla="*/ 5202430 w 8069617"/>
                <a:gd name="connsiteY40-3308" fmla="*/ 511444 h 4959457"/>
                <a:gd name="connsiteX41-3309" fmla="*/ 4675488 w 8069617"/>
                <a:gd name="connsiteY41-3310" fmla="*/ 61993 h 4959457"/>
                <a:gd name="connsiteX42-3311" fmla="*/ 3869576 w 8069617"/>
                <a:gd name="connsiteY42-3312" fmla="*/ 0 h 4959457"/>
                <a:gd name="connsiteX43-3313" fmla="*/ 3590606 w 8069617"/>
                <a:gd name="connsiteY43-3314" fmla="*/ 371959 h 4959457"/>
                <a:gd name="connsiteX44-3315" fmla="*/ 3048166 w 8069617"/>
                <a:gd name="connsiteY44-3316" fmla="*/ 15498 h 4959457"/>
                <a:gd name="connsiteX45-3317" fmla="*/ 2697454 w 8069617"/>
                <a:gd name="connsiteY45-3318" fmla="*/ 353210 h 4959457"/>
                <a:gd name="connsiteX46-3319" fmla="*/ 2319745 w 8069617"/>
                <a:gd name="connsiteY46-3320" fmla="*/ 309966 h 4959457"/>
                <a:gd name="connsiteX47-3321" fmla="*/ 2151264 w 8069617"/>
                <a:gd name="connsiteY47-3322" fmla="*/ 782165 h 4959457"/>
                <a:gd name="connsiteX48-3323" fmla="*/ 2186010 w 8069617"/>
                <a:gd name="connsiteY48-3324" fmla="*/ 1283110 h 4959457"/>
                <a:gd name="connsiteX49-3325" fmla="*/ 1682565 w 8069617"/>
                <a:gd name="connsiteY49-3326" fmla="*/ 1643070 h 4959457"/>
                <a:gd name="connsiteX50-3327" fmla="*/ 395956 w 8069617"/>
                <a:gd name="connsiteY50-3328" fmla="*/ 1693064 h 4959457"/>
                <a:gd name="connsiteX0-3329" fmla="*/ 395956 w 8069617"/>
                <a:gd name="connsiteY0-3330" fmla="*/ 1693064 h 4959457"/>
                <a:gd name="connsiteX1-3331" fmla="*/ 64742 w 8069617"/>
                <a:gd name="connsiteY1-3332" fmla="*/ 2414237 h 4959457"/>
                <a:gd name="connsiteX2-3333" fmla="*/ 0 w 8069617"/>
                <a:gd name="connsiteY2-3334" fmla="*/ 2947678 h 4959457"/>
                <a:gd name="connsiteX3-3335" fmla="*/ 47494 w 8069617"/>
                <a:gd name="connsiteY3-3336" fmla="*/ 3239145 h 4959457"/>
                <a:gd name="connsiteX4-3337" fmla="*/ 165481 w 8069617"/>
                <a:gd name="connsiteY4-3338" fmla="*/ 3363132 h 4959457"/>
                <a:gd name="connsiteX5-3339" fmla="*/ 481447 w 8069617"/>
                <a:gd name="connsiteY5-3340" fmla="*/ 4051556 h 4959457"/>
                <a:gd name="connsiteX6-3341" fmla="*/ 1157373 w 8069617"/>
                <a:gd name="connsiteY6-3342" fmla="*/ 3518115 h 4959457"/>
                <a:gd name="connsiteX7-3343" fmla="*/ 1157373 w 8069617"/>
                <a:gd name="connsiteY7-3344" fmla="*/ 4959457 h 4959457"/>
                <a:gd name="connsiteX8-3345" fmla="*/ 1947786 w 8069617"/>
                <a:gd name="connsiteY8-3346" fmla="*/ 4804474 h 4959457"/>
                <a:gd name="connsiteX9-3347" fmla="*/ 1947786 w 8069617"/>
                <a:gd name="connsiteY9-3348" fmla="*/ 3549111 h 4959457"/>
                <a:gd name="connsiteX10-3349" fmla="*/ 2381739 w 8069617"/>
                <a:gd name="connsiteY10-3350" fmla="*/ 3936569 h 4959457"/>
                <a:gd name="connsiteX11-3351" fmla="*/ 2784695 w 8069617"/>
                <a:gd name="connsiteY11-3352" fmla="*/ 3487118 h 4959457"/>
                <a:gd name="connsiteX12-3353" fmla="*/ 2939678 w 8069617"/>
                <a:gd name="connsiteY12-3354" fmla="*/ 3688596 h 4959457"/>
                <a:gd name="connsiteX13-3355" fmla="*/ 3575108 w 8069617"/>
                <a:gd name="connsiteY13-3356" fmla="*/ 3549111 h 4959457"/>
                <a:gd name="connsiteX14-3357" fmla="*/ 3714593 w 8069617"/>
                <a:gd name="connsiteY14-3358" fmla="*/ 3688596 h 4959457"/>
                <a:gd name="connsiteX15-3359" fmla="*/ 3513115 w 8069617"/>
                <a:gd name="connsiteY15-3360" fmla="*/ 4324027 h 4959457"/>
                <a:gd name="connsiteX16-3361" fmla="*/ 3854078 w 8069617"/>
                <a:gd name="connsiteY16-3362" fmla="*/ 4541003 h 4959457"/>
                <a:gd name="connsiteX17-3363" fmla="*/ 4040057 w 8069617"/>
                <a:gd name="connsiteY17-3364" fmla="*/ 4417017 h 4959457"/>
                <a:gd name="connsiteX18-3365" fmla="*/ 4458512 w 8069617"/>
                <a:gd name="connsiteY18-3366" fmla="*/ 4494508 h 4959457"/>
                <a:gd name="connsiteX19-3367" fmla="*/ 4892464 w 8069617"/>
                <a:gd name="connsiteY19-3368" fmla="*/ 4355023 h 4959457"/>
                <a:gd name="connsiteX20-3369" fmla="*/ 5248925 w 8069617"/>
                <a:gd name="connsiteY20-3370" fmla="*/ 4463511 h 4959457"/>
                <a:gd name="connsiteX21-3371" fmla="*/ 5791366 w 8069617"/>
                <a:gd name="connsiteY21-3372" fmla="*/ 4386020 h 4959457"/>
                <a:gd name="connsiteX22-3373" fmla="*/ 6085834 w 8069617"/>
                <a:gd name="connsiteY22-3374" fmla="*/ 4432515 h 4959457"/>
                <a:gd name="connsiteX23-3375" fmla="*/ 6271813 w 8069617"/>
                <a:gd name="connsiteY23-3376" fmla="*/ 4277532 h 4959457"/>
                <a:gd name="connsiteX24-3377" fmla="*/ 6457793 w 8069617"/>
                <a:gd name="connsiteY24-3378" fmla="*/ 4494508 h 4959457"/>
                <a:gd name="connsiteX25-3379" fmla="*/ 7108722 w 8069617"/>
                <a:gd name="connsiteY25-3380" fmla="*/ 4479010 h 4959457"/>
                <a:gd name="connsiteX26-3381" fmla="*/ 7186213 w 8069617"/>
                <a:gd name="connsiteY26-3382" fmla="*/ 4370522 h 4959457"/>
                <a:gd name="connsiteX27-3383" fmla="*/ 7449684 w 8069617"/>
                <a:gd name="connsiteY27-3384" fmla="*/ 4386020 h 4959457"/>
                <a:gd name="connsiteX28-3385" fmla="*/ 7620166 w 8069617"/>
                <a:gd name="connsiteY28-3386" fmla="*/ 4386020 h 4959457"/>
                <a:gd name="connsiteX29-3387" fmla="*/ 8069617 w 8069617"/>
                <a:gd name="connsiteY29-3388" fmla="*/ 4014061 h 4959457"/>
                <a:gd name="connsiteX30-3389" fmla="*/ 7651162 w 8069617"/>
                <a:gd name="connsiteY30-3390" fmla="*/ 3487118 h 4959457"/>
                <a:gd name="connsiteX31-3391" fmla="*/ 8069617 w 8069617"/>
                <a:gd name="connsiteY31-3392" fmla="*/ 3177152 h 4959457"/>
                <a:gd name="connsiteX32-3393" fmla="*/ 7759651 w 8069617"/>
                <a:gd name="connsiteY32-3394" fmla="*/ 2743200 h 4959457"/>
                <a:gd name="connsiteX33-3395" fmla="*/ 7759651 w 8069617"/>
                <a:gd name="connsiteY33-3396" fmla="*/ 1673817 h 4959457"/>
                <a:gd name="connsiteX34-3397" fmla="*/ 7294701 w 8069617"/>
                <a:gd name="connsiteY34-3398" fmla="*/ 1162372 h 4959457"/>
                <a:gd name="connsiteX35-3399" fmla="*/ 6736762 w 8069617"/>
                <a:gd name="connsiteY35-3400" fmla="*/ 1363850 h 4959457"/>
                <a:gd name="connsiteX36-3401" fmla="*/ 6364803 w 8069617"/>
                <a:gd name="connsiteY36-3402" fmla="*/ 1053884 h 4959457"/>
                <a:gd name="connsiteX37-3403" fmla="*/ 6194322 w 8069617"/>
                <a:gd name="connsiteY37-3404" fmla="*/ 1255362 h 4959457"/>
                <a:gd name="connsiteX38-3405" fmla="*/ 5186932 w 8069617"/>
                <a:gd name="connsiteY38-3406" fmla="*/ 1255362 h 4959457"/>
                <a:gd name="connsiteX39-3407" fmla="*/ 5016451 w 8069617"/>
                <a:gd name="connsiteY39-3408" fmla="*/ 1084881 h 4959457"/>
                <a:gd name="connsiteX40-3409" fmla="*/ 5202430 w 8069617"/>
                <a:gd name="connsiteY40-3410" fmla="*/ 511444 h 4959457"/>
                <a:gd name="connsiteX41-3411" fmla="*/ 4675488 w 8069617"/>
                <a:gd name="connsiteY41-3412" fmla="*/ 61993 h 4959457"/>
                <a:gd name="connsiteX42-3413" fmla="*/ 3869576 w 8069617"/>
                <a:gd name="connsiteY42-3414" fmla="*/ 0 h 4959457"/>
                <a:gd name="connsiteX43-3415" fmla="*/ 3590606 w 8069617"/>
                <a:gd name="connsiteY43-3416" fmla="*/ 371959 h 4959457"/>
                <a:gd name="connsiteX44-3417" fmla="*/ 3048166 w 8069617"/>
                <a:gd name="connsiteY44-3418" fmla="*/ 15498 h 4959457"/>
                <a:gd name="connsiteX45-3419" fmla="*/ 2697454 w 8069617"/>
                <a:gd name="connsiteY45-3420" fmla="*/ 353210 h 4959457"/>
                <a:gd name="connsiteX46-3421" fmla="*/ 2319745 w 8069617"/>
                <a:gd name="connsiteY46-3422" fmla="*/ 309966 h 4959457"/>
                <a:gd name="connsiteX47-3423" fmla="*/ 2151264 w 8069617"/>
                <a:gd name="connsiteY47-3424" fmla="*/ 782165 h 4959457"/>
                <a:gd name="connsiteX48-3425" fmla="*/ 2186010 w 8069617"/>
                <a:gd name="connsiteY48-3426" fmla="*/ 1283110 h 4959457"/>
                <a:gd name="connsiteX49-3427" fmla="*/ 1682565 w 8069617"/>
                <a:gd name="connsiteY49-3428" fmla="*/ 1643070 h 4959457"/>
                <a:gd name="connsiteX50-3429" fmla="*/ 395956 w 8069617"/>
                <a:gd name="connsiteY50-3430" fmla="*/ 1693064 h 4959457"/>
                <a:gd name="connsiteX0-3431" fmla="*/ 449201 w 8122862"/>
                <a:gd name="connsiteY0-3432" fmla="*/ 1693064 h 4959457"/>
                <a:gd name="connsiteX1-3433" fmla="*/ 0 w 8122862"/>
                <a:gd name="connsiteY1-3434" fmla="*/ 2340496 h 4959457"/>
                <a:gd name="connsiteX2-3435" fmla="*/ 53245 w 8122862"/>
                <a:gd name="connsiteY2-3436" fmla="*/ 2947678 h 4959457"/>
                <a:gd name="connsiteX3-3437" fmla="*/ 100739 w 8122862"/>
                <a:gd name="connsiteY3-3438" fmla="*/ 3239145 h 4959457"/>
                <a:gd name="connsiteX4-3439" fmla="*/ 218726 w 8122862"/>
                <a:gd name="connsiteY4-3440" fmla="*/ 3363132 h 4959457"/>
                <a:gd name="connsiteX5-3441" fmla="*/ 534692 w 8122862"/>
                <a:gd name="connsiteY5-3442" fmla="*/ 4051556 h 4959457"/>
                <a:gd name="connsiteX6-3443" fmla="*/ 1210618 w 8122862"/>
                <a:gd name="connsiteY6-3444" fmla="*/ 3518115 h 4959457"/>
                <a:gd name="connsiteX7-3445" fmla="*/ 1210618 w 8122862"/>
                <a:gd name="connsiteY7-3446" fmla="*/ 4959457 h 4959457"/>
                <a:gd name="connsiteX8-3447" fmla="*/ 2001031 w 8122862"/>
                <a:gd name="connsiteY8-3448" fmla="*/ 4804474 h 4959457"/>
                <a:gd name="connsiteX9-3449" fmla="*/ 2001031 w 8122862"/>
                <a:gd name="connsiteY9-3450" fmla="*/ 3549111 h 4959457"/>
                <a:gd name="connsiteX10-3451" fmla="*/ 2434984 w 8122862"/>
                <a:gd name="connsiteY10-3452" fmla="*/ 3936569 h 4959457"/>
                <a:gd name="connsiteX11-3453" fmla="*/ 2837940 w 8122862"/>
                <a:gd name="connsiteY11-3454" fmla="*/ 3487118 h 4959457"/>
                <a:gd name="connsiteX12-3455" fmla="*/ 2992923 w 8122862"/>
                <a:gd name="connsiteY12-3456" fmla="*/ 3688596 h 4959457"/>
                <a:gd name="connsiteX13-3457" fmla="*/ 3628353 w 8122862"/>
                <a:gd name="connsiteY13-3458" fmla="*/ 3549111 h 4959457"/>
                <a:gd name="connsiteX14-3459" fmla="*/ 3767838 w 8122862"/>
                <a:gd name="connsiteY14-3460" fmla="*/ 3688596 h 4959457"/>
                <a:gd name="connsiteX15-3461" fmla="*/ 3566360 w 8122862"/>
                <a:gd name="connsiteY15-3462" fmla="*/ 4324027 h 4959457"/>
                <a:gd name="connsiteX16-3463" fmla="*/ 3907323 w 8122862"/>
                <a:gd name="connsiteY16-3464" fmla="*/ 4541003 h 4959457"/>
                <a:gd name="connsiteX17-3465" fmla="*/ 4093302 w 8122862"/>
                <a:gd name="connsiteY17-3466" fmla="*/ 4417017 h 4959457"/>
                <a:gd name="connsiteX18-3467" fmla="*/ 4511757 w 8122862"/>
                <a:gd name="connsiteY18-3468" fmla="*/ 4494508 h 4959457"/>
                <a:gd name="connsiteX19-3469" fmla="*/ 4945709 w 8122862"/>
                <a:gd name="connsiteY19-3470" fmla="*/ 4355023 h 4959457"/>
                <a:gd name="connsiteX20-3471" fmla="*/ 5302170 w 8122862"/>
                <a:gd name="connsiteY20-3472" fmla="*/ 4463511 h 4959457"/>
                <a:gd name="connsiteX21-3473" fmla="*/ 5844611 w 8122862"/>
                <a:gd name="connsiteY21-3474" fmla="*/ 4386020 h 4959457"/>
                <a:gd name="connsiteX22-3475" fmla="*/ 6139079 w 8122862"/>
                <a:gd name="connsiteY22-3476" fmla="*/ 4432515 h 4959457"/>
                <a:gd name="connsiteX23-3477" fmla="*/ 6325058 w 8122862"/>
                <a:gd name="connsiteY23-3478" fmla="*/ 4277532 h 4959457"/>
                <a:gd name="connsiteX24-3479" fmla="*/ 6511038 w 8122862"/>
                <a:gd name="connsiteY24-3480" fmla="*/ 4494508 h 4959457"/>
                <a:gd name="connsiteX25-3481" fmla="*/ 7161967 w 8122862"/>
                <a:gd name="connsiteY25-3482" fmla="*/ 4479010 h 4959457"/>
                <a:gd name="connsiteX26-3483" fmla="*/ 7239458 w 8122862"/>
                <a:gd name="connsiteY26-3484" fmla="*/ 4370522 h 4959457"/>
                <a:gd name="connsiteX27-3485" fmla="*/ 7502929 w 8122862"/>
                <a:gd name="connsiteY27-3486" fmla="*/ 4386020 h 4959457"/>
                <a:gd name="connsiteX28-3487" fmla="*/ 7673411 w 8122862"/>
                <a:gd name="connsiteY28-3488" fmla="*/ 4386020 h 4959457"/>
                <a:gd name="connsiteX29-3489" fmla="*/ 8122862 w 8122862"/>
                <a:gd name="connsiteY29-3490" fmla="*/ 4014061 h 4959457"/>
                <a:gd name="connsiteX30-3491" fmla="*/ 7704407 w 8122862"/>
                <a:gd name="connsiteY30-3492" fmla="*/ 3487118 h 4959457"/>
                <a:gd name="connsiteX31-3493" fmla="*/ 8122862 w 8122862"/>
                <a:gd name="connsiteY31-3494" fmla="*/ 3177152 h 4959457"/>
                <a:gd name="connsiteX32-3495" fmla="*/ 7812896 w 8122862"/>
                <a:gd name="connsiteY32-3496" fmla="*/ 2743200 h 4959457"/>
                <a:gd name="connsiteX33-3497" fmla="*/ 7812896 w 8122862"/>
                <a:gd name="connsiteY33-3498" fmla="*/ 1673817 h 4959457"/>
                <a:gd name="connsiteX34-3499" fmla="*/ 7347946 w 8122862"/>
                <a:gd name="connsiteY34-3500" fmla="*/ 1162372 h 4959457"/>
                <a:gd name="connsiteX35-3501" fmla="*/ 6790007 w 8122862"/>
                <a:gd name="connsiteY35-3502" fmla="*/ 1363850 h 4959457"/>
                <a:gd name="connsiteX36-3503" fmla="*/ 6418048 w 8122862"/>
                <a:gd name="connsiteY36-3504" fmla="*/ 1053884 h 4959457"/>
                <a:gd name="connsiteX37-3505" fmla="*/ 6247567 w 8122862"/>
                <a:gd name="connsiteY37-3506" fmla="*/ 1255362 h 4959457"/>
                <a:gd name="connsiteX38-3507" fmla="*/ 5240177 w 8122862"/>
                <a:gd name="connsiteY38-3508" fmla="*/ 1255362 h 4959457"/>
                <a:gd name="connsiteX39-3509" fmla="*/ 5069696 w 8122862"/>
                <a:gd name="connsiteY39-3510" fmla="*/ 1084881 h 4959457"/>
                <a:gd name="connsiteX40-3511" fmla="*/ 5255675 w 8122862"/>
                <a:gd name="connsiteY40-3512" fmla="*/ 511444 h 4959457"/>
                <a:gd name="connsiteX41-3513" fmla="*/ 4728733 w 8122862"/>
                <a:gd name="connsiteY41-3514" fmla="*/ 61993 h 4959457"/>
                <a:gd name="connsiteX42-3515" fmla="*/ 3922821 w 8122862"/>
                <a:gd name="connsiteY42-3516" fmla="*/ 0 h 4959457"/>
                <a:gd name="connsiteX43-3517" fmla="*/ 3643851 w 8122862"/>
                <a:gd name="connsiteY43-3518" fmla="*/ 371959 h 4959457"/>
                <a:gd name="connsiteX44-3519" fmla="*/ 3101411 w 8122862"/>
                <a:gd name="connsiteY44-3520" fmla="*/ 15498 h 4959457"/>
                <a:gd name="connsiteX45-3521" fmla="*/ 2750699 w 8122862"/>
                <a:gd name="connsiteY45-3522" fmla="*/ 353210 h 4959457"/>
                <a:gd name="connsiteX46-3523" fmla="*/ 2372990 w 8122862"/>
                <a:gd name="connsiteY46-3524" fmla="*/ 309966 h 4959457"/>
                <a:gd name="connsiteX47-3525" fmla="*/ 2204509 w 8122862"/>
                <a:gd name="connsiteY47-3526" fmla="*/ 782165 h 4959457"/>
                <a:gd name="connsiteX48-3527" fmla="*/ 2239255 w 8122862"/>
                <a:gd name="connsiteY48-3528" fmla="*/ 1283110 h 4959457"/>
                <a:gd name="connsiteX49-3529" fmla="*/ 1735810 w 8122862"/>
                <a:gd name="connsiteY49-3530" fmla="*/ 1643070 h 4959457"/>
                <a:gd name="connsiteX50-3531" fmla="*/ 449201 w 8122862"/>
                <a:gd name="connsiteY50-3532" fmla="*/ 1693064 h 4959457"/>
                <a:gd name="connsiteX0-3533" fmla="*/ 449201 w 8122862"/>
                <a:gd name="connsiteY0-3534" fmla="*/ 1693064 h 4959457"/>
                <a:gd name="connsiteX1-3535" fmla="*/ 0 w 8122862"/>
                <a:gd name="connsiteY1-3536" fmla="*/ 2340496 h 4959457"/>
                <a:gd name="connsiteX2-3537" fmla="*/ 53245 w 8122862"/>
                <a:gd name="connsiteY2-3538" fmla="*/ 2947678 h 4959457"/>
                <a:gd name="connsiteX3-3539" fmla="*/ 100739 w 8122862"/>
                <a:gd name="connsiteY3-3540" fmla="*/ 3239145 h 4959457"/>
                <a:gd name="connsiteX4-3541" fmla="*/ 189229 w 8122862"/>
                <a:gd name="connsiteY4-3542" fmla="*/ 3525364 h 4959457"/>
                <a:gd name="connsiteX5-3543" fmla="*/ 534692 w 8122862"/>
                <a:gd name="connsiteY5-3544" fmla="*/ 4051556 h 4959457"/>
                <a:gd name="connsiteX6-3545" fmla="*/ 1210618 w 8122862"/>
                <a:gd name="connsiteY6-3546" fmla="*/ 3518115 h 4959457"/>
                <a:gd name="connsiteX7-3547" fmla="*/ 1210618 w 8122862"/>
                <a:gd name="connsiteY7-3548" fmla="*/ 4959457 h 4959457"/>
                <a:gd name="connsiteX8-3549" fmla="*/ 2001031 w 8122862"/>
                <a:gd name="connsiteY8-3550" fmla="*/ 4804474 h 4959457"/>
                <a:gd name="connsiteX9-3551" fmla="*/ 2001031 w 8122862"/>
                <a:gd name="connsiteY9-3552" fmla="*/ 3549111 h 4959457"/>
                <a:gd name="connsiteX10-3553" fmla="*/ 2434984 w 8122862"/>
                <a:gd name="connsiteY10-3554" fmla="*/ 3936569 h 4959457"/>
                <a:gd name="connsiteX11-3555" fmla="*/ 2837940 w 8122862"/>
                <a:gd name="connsiteY11-3556" fmla="*/ 3487118 h 4959457"/>
                <a:gd name="connsiteX12-3557" fmla="*/ 2992923 w 8122862"/>
                <a:gd name="connsiteY12-3558" fmla="*/ 3688596 h 4959457"/>
                <a:gd name="connsiteX13-3559" fmla="*/ 3628353 w 8122862"/>
                <a:gd name="connsiteY13-3560" fmla="*/ 3549111 h 4959457"/>
                <a:gd name="connsiteX14-3561" fmla="*/ 3767838 w 8122862"/>
                <a:gd name="connsiteY14-3562" fmla="*/ 3688596 h 4959457"/>
                <a:gd name="connsiteX15-3563" fmla="*/ 3566360 w 8122862"/>
                <a:gd name="connsiteY15-3564" fmla="*/ 4324027 h 4959457"/>
                <a:gd name="connsiteX16-3565" fmla="*/ 3907323 w 8122862"/>
                <a:gd name="connsiteY16-3566" fmla="*/ 4541003 h 4959457"/>
                <a:gd name="connsiteX17-3567" fmla="*/ 4093302 w 8122862"/>
                <a:gd name="connsiteY17-3568" fmla="*/ 4417017 h 4959457"/>
                <a:gd name="connsiteX18-3569" fmla="*/ 4511757 w 8122862"/>
                <a:gd name="connsiteY18-3570" fmla="*/ 4494508 h 4959457"/>
                <a:gd name="connsiteX19-3571" fmla="*/ 4945709 w 8122862"/>
                <a:gd name="connsiteY19-3572" fmla="*/ 4355023 h 4959457"/>
                <a:gd name="connsiteX20-3573" fmla="*/ 5302170 w 8122862"/>
                <a:gd name="connsiteY20-3574" fmla="*/ 4463511 h 4959457"/>
                <a:gd name="connsiteX21-3575" fmla="*/ 5844611 w 8122862"/>
                <a:gd name="connsiteY21-3576" fmla="*/ 4386020 h 4959457"/>
                <a:gd name="connsiteX22-3577" fmla="*/ 6139079 w 8122862"/>
                <a:gd name="connsiteY22-3578" fmla="*/ 4432515 h 4959457"/>
                <a:gd name="connsiteX23-3579" fmla="*/ 6325058 w 8122862"/>
                <a:gd name="connsiteY23-3580" fmla="*/ 4277532 h 4959457"/>
                <a:gd name="connsiteX24-3581" fmla="*/ 6511038 w 8122862"/>
                <a:gd name="connsiteY24-3582" fmla="*/ 4494508 h 4959457"/>
                <a:gd name="connsiteX25-3583" fmla="*/ 7161967 w 8122862"/>
                <a:gd name="connsiteY25-3584" fmla="*/ 4479010 h 4959457"/>
                <a:gd name="connsiteX26-3585" fmla="*/ 7239458 w 8122862"/>
                <a:gd name="connsiteY26-3586" fmla="*/ 4370522 h 4959457"/>
                <a:gd name="connsiteX27-3587" fmla="*/ 7502929 w 8122862"/>
                <a:gd name="connsiteY27-3588" fmla="*/ 4386020 h 4959457"/>
                <a:gd name="connsiteX28-3589" fmla="*/ 7673411 w 8122862"/>
                <a:gd name="connsiteY28-3590" fmla="*/ 4386020 h 4959457"/>
                <a:gd name="connsiteX29-3591" fmla="*/ 8122862 w 8122862"/>
                <a:gd name="connsiteY29-3592" fmla="*/ 4014061 h 4959457"/>
                <a:gd name="connsiteX30-3593" fmla="*/ 7704407 w 8122862"/>
                <a:gd name="connsiteY30-3594" fmla="*/ 3487118 h 4959457"/>
                <a:gd name="connsiteX31-3595" fmla="*/ 8122862 w 8122862"/>
                <a:gd name="connsiteY31-3596" fmla="*/ 3177152 h 4959457"/>
                <a:gd name="connsiteX32-3597" fmla="*/ 7812896 w 8122862"/>
                <a:gd name="connsiteY32-3598" fmla="*/ 2743200 h 4959457"/>
                <a:gd name="connsiteX33-3599" fmla="*/ 7812896 w 8122862"/>
                <a:gd name="connsiteY33-3600" fmla="*/ 1673817 h 4959457"/>
                <a:gd name="connsiteX34-3601" fmla="*/ 7347946 w 8122862"/>
                <a:gd name="connsiteY34-3602" fmla="*/ 1162372 h 4959457"/>
                <a:gd name="connsiteX35-3603" fmla="*/ 6790007 w 8122862"/>
                <a:gd name="connsiteY35-3604" fmla="*/ 1363850 h 4959457"/>
                <a:gd name="connsiteX36-3605" fmla="*/ 6418048 w 8122862"/>
                <a:gd name="connsiteY36-3606" fmla="*/ 1053884 h 4959457"/>
                <a:gd name="connsiteX37-3607" fmla="*/ 6247567 w 8122862"/>
                <a:gd name="connsiteY37-3608" fmla="*/ 1255362 h 4959457"/>
                <a:gd name="connsiteX38-3609" fmla="*/ 5240177 w 8122862"/>
                <a:gd name="connsiteY38-3610" fmla="*/ 1255362 h 4959457"/>
                <a:gd name="connsiteX39-3611" fmla="*/ 5069696 w 8122862"/>
                <a:gd name="connsiteY39-3612" fmla="*/ 1084881 h 4959457"/>
                <a:gd name="connsiteX40-3613" fmla="*/ 5255675 w 8122862"/>
                <a:gd name="connsiteY40-3614" fmla="*/ 511444 h 4959457"/>
                <a:gd name="connsiteX41-3615" fmla="*/ 4728733 w 8122862"/>
                <a:gd name="connsiteY41-3616" fmla="*/ 61993 h 4959457"/>
                <a:gd name="connsiteX42-3617" fmla="*/ 3922821 w 8122862"/>
                <a:gd name="connsiteY42-3618" fmla="*/ 0 h 4959457"/>
                <a:gd name="connsiteX43-3619" fmla="*/ 3643851 w 8122862"/>
                <a:gd name="connsiteY43-3620" fmla="*/ 371959 h 4959457"/>
                <a:gd name="connsiteX44-3621" fmla="*/ 3101411 w 8122862"/>
                <a:gd name="connsiteY44-3622" fmla="*/ 15498 h 4959457"/>
                <a:gd name="connsiteX45-3623" fmla="*/ 2750699 w 8122862"/>
                <a:gd name="connsiteY45-3624" fmla="*/ 353210 h 4959457"/>
                <a:gd name="connsiteX46-3625" fmla="*/ 2372990 w 8122862"/>
                <a:gd name="connsiteY46-3626" fmla="*/ 309966 h 4959457"/>
                <a:gd name="connsiteX47-3627" fmla="*/ 2204509 w 8122862"/>
                <a:gd name="connsiteY47-3628" fmla="*/ 782165 h 4959457"/>
                <a:gd name="connsiteX48-3629" fmla="*/ 2239255 w 8122862"/>
                <a:gd name="connsiteY48-3630" fmla="*/ 1283110 h 4959457"/>
                <a:gd name="connsiteX49-3631" fmla="*/ 1735810 w 8122862"/>
                <a:gd name="connsiteY49-3632" fmla="*/ 1643070 h 4959457"/>
                <a:gd name="connsiteX50-3633" fmla="*/ 449201 w 8122862"/>
                <a:gd name="connsiteY50-3634" fmla="*/ 1693064 h 4959457"/>
                <a:gd name="connsiteX0-3635" fmla="*/ 449201 w 8122862"/>
                <a:gd name="connsiteY0-3636" fmla="*/ 1693064 h 4959457"/>
                <a:gd name="connsiteX1-3637" fmla="*/ 0 w 8122862"/>
                <a:gd name="connsiteY1-3638" fmla="*/ 2340496 h 4959457"/>
                <a:gd name="connsiteX2-3639" fmla="*/ 53245 w 8122862"/>
                <a:gd name="connsiteY2-3640" fmla="*/ 2947678 h 4959457"/>
                <a:gd name="connsiteX3-3641" fmla="*/ 100739 w 8122862"/>
                <a:gd name="connsiteY3-3642" fmla="*/ 3239145 h 4959457"/>
                <a:gd name="connsiteX4-3643" fmla="*/ 189229 w 8122862"/>
                <a:gd name="connsiteY4-3644" fmla="*/ 3525364 h 4959457"/>
                <a:gd name="connsiteX5-3645" fmla="*/ 534692 w 8122862"/>
                <a:gd name="connsiteY5-3646" fmla="*/ 4228536 h 4959457"/>
                <a:gd name="connsiteX6-3647" fmla="*/ 1210618 w 8122862"/>
                <a:gd name="connsiteY6-3648" fmla="*/ 3518115 h 4959457"/>
                <a:gd name="connsiteX7-3649" fmla="*/ 1210618 w 8122862"/>
                <a:gd name="connsiteY7-3650" fmla="*/ 4959457 h 4959457"/>
                <a:gd name="connsiteX8-3651" fmla="*/ 2001031 w 8122862"/>
                <a:gd name="connsiteY8-3652" fmla="*/ 4804474 h 4959457"/>
                <a:gd name="connsiteX9-3653" fmla="*/ 2001031 w 8122862"/>
                <a:gd name="connsiteY9-3654" fmla="*/ 3549111 h 4959457"/>
                <a:gd name="connsiteX10-3655" fmla="*/ 2434984 w 8122862"/>
                <a:gd name="connsiteY10-3656" fmla="*/ 3936569 h 4959457"/>
                <a:gd name="connsiteX11-3657" fmla="*/ 2837940 w 8122862"/>
                <a:gd name="connsiteY11-3658" fmla="*/ 3487118 h 4959457"/>
                <a:gd name="connsiteX12-3659" fmla="*/ 2992923 w 8122862"/>
                <a:gd name="connsiteY12-3660" fmla="*/ 3688596 h 4959457"/>
                <a:gd name="connsiteX13-3661" fmla="*/ 3628353 w 8122862"/>
                <a:gd name="connsiteY13-3662" fmla="*/ 3549111 h 4959457"/>
                <a:gd name="connsiteX14-3663" fmla="*/ 3767838 w 8122862"/>
                <a:gd name="connsiteY14-3664" fmla="*/ 3688596 h 4959457"/>
                <a:gd name="connsiteX15-3665" fmla="*/ 3566360 w 8122862"/>
                <a:gd name="connsiteY15-3666" fmla="*/ 4324027 h 4959457"/>
                <a:gd name="connsiteX16-3667" fmla="*/ 3907323 w 8122862"/>
                <a:gd name="connsiteY16-3668" fmla="*/ 4541003 h 4959457"/>
                <a:gd name="connsiteX17-3669" fmla="*/ 4093302 w 8122862"/>
                <a:gd name="connsiteY17-3670" fmla="*/ 4417017 h 4959457"/>
                <a:gd name="connsiteX18-3671" fmla="*/ 4511757 w 8122862"/>
                <a:gd name="connsiteY18-3672" fmla="*/ 4494508 h 4959457"/>
                <a:gd name="connsiteX19-3673" fmla="*/ 4945709 w 8122862"/>
                <a:gd name="connsiteY19-3674" fmla="*/ 4355023 h 4959457"/>
                <a:gd name="connsiteX20-3675" fmla="*/ 5302170 w 8122862"/>
                <a:gd name="connsiteY20-3676" fmla="*/ 4463511 h 4959457"/>
                <a:gd name="connsiteX21-3677" fmla="*/ 5844611 w 8122862"/>
                <a:gd name="connsiteY21-3678" fmla="*/ 4386020 h 4959457"/>
                <a:gd name="connsiteX22-3679" fmla="*/ 6139079 w 8122862"/>
                <a:gd name="connsiteY22-3680" fmla="*/ 4432515 h 4959457"/>
                <a:gd name="connsiteX23-3681" fmla="*/ 6325058 w 8122862"/>
                <a:gd name="connsiteY23-3682" fmla="*/ 4277532 h 4959457"/>
                <a:gd name="connsiteX24-3683" fmla="*/ 6511038 w 8122862"/>
                <a:gd name="connsiteY24-3684" fmla="*/ 4494508 h 4959457"/>
                <a:gd name="connsiteX25-3685" fmla="*/ 7161967 w 8122862"/>
                <a:gd name="connsiteY25-3686" fmla="*/ 4479010 h 4959457"/>
                <a:gd name="connsiteX26-3687" fmla="*/ 7239458 w 8122862"/>
                <a:gd name="connsiteY26-3688" fmla="*/ 4370522 h 4959457"/>
                <a:gd name="connsiteX27-3689" fmla="*/ 7502929 w 8122862"/>
                <a:gd name="connsiteY27-3690" fmla="*/ 4386020 h 4959457"/>
                <a:gd name="connsiteX28-3691" fmla="*/ 7673411 w 8122862"/>
                <a:gd name="connsiteY28-3692" fmla="*/ 4386020 h 4959457"/>
                <a:gd name="connsiteX29-3693" fmla="*/ 8122862 w 8122862"/>
                <a:gd name="connsiteY29-3694" fmla="*/ 4014061 h 4959457"/>
                <a:gd name="connsiteX30-3695" fmla="*/ 7704407 w 8122862"/>
                <a:gd name="connsiteY30-3696" fmla="*/ 3487118 h 4959457"/>
                <a:gd name="connsiteX31-3697" fmla="*/ 8122862 w 8122862"/>
                <a:gd name="connsiteY31-3698" fmla="*/ 3177152 h 4959457"/>
                <a:gd name="connsiteX32-3699" fmla="*/ 7812896 w 8122862"/>
                <a:gd name="connsiteY32-3700" fmla="*/ 2743200 h 4959457"/>
                <a:gd name="connsiteX33-3701" fmla="*/ 7812896 w 8122862"/>
                <a:gd name="connsiteY33-3702" fmla="*/ 1673817 h 4959457"/>
                <a:gd name="connsiteX34-3703" fmla="*/ 7347946 w 8122862"/>
                <a:gd name="connsiteY34-3704" fmla="*/ 1162372 h 4959457"/>
                <a:gd name="connsiteX35-3705" fmla="*/ 6790007 w 8122862"/>
                <a:gd name="connsiteY35-3706" fmla="*/ 1363850 h 4959457"/>
                <a:gd name="connsiteX36-3707" fmla="*/ 6418048 w 8122862"/>
                <a:gd name="connsiteY36-3708" fmla="*/ 1053884 h 4959457"/>
                <a:gd name="connsiteX37-3709" fmla="*/ 6247567 w 8122862"/>
                <a:gd name="connsiteY37-3710" fmla="*/ 1255362 h 4959457"/>
                <a:gd name="connsiteX38-3711" fmla="*/ 5240177 w 8122862"/>
                <a:gd name="connsiteY38-3712" fmla="*/ 1255362 h 4959457"/>
                <a:gd name="connsiteX39-3713" fmla="*/ 5069696 w 8122862"/>
                <a:gd name="connsiteY39-3714" fmla="*/ 1084881 h 4959457"/>
                <a:gd name="connsiteX40-3715" fmla="*/ 5255675 w 8122862"/>
                <a:gd name="connsiteY40-3716" fmla="*/ 511444 h 4959457"/>
                <a:gd name="connsiteX41-3717" fmla="*/ 4728733 w 8122862"/>
                <a:gd name="connsiteY41-3718" fmla="*/ 61993 h 4959457"/>
                <a:gd name="connsiteX42-3719" fmla="*/ 3922821 w 8122862"/>
                <a:gd name="connsiteY42-3720" fmla="*/ 0 h 4959457"/>
                <a:gd name="connsiteX43-3721" fmla="*/ 3643851 w 8122862"/>
                <a:gd name="connsiteY43-3722" fmla="*/ 371959 h 4959457"/>
                <a:gd name="connsiteX44-3723" fmla="*/ 3101411 w 8122862"/>
                <a:gd name="connsiteY44-3724" fmla="*/ 15498 h 4959457"/>
                <a:gd name="connsiteX45-3725" fmla="*/ 2750699 w 8122862"/>
                <a:gd name="connsiteY45-3726" fmla="*/ 353210 h 4959457"/>
                <a:gd name="connsiteX46-3727" fmla="*/ 2372990 w 8122862"/>
                <a:gd name="connsiteY46-3728" fmla="*/ 309966 h 4959457"/>
                <a:gd name="connsiteX47-3729" fmla="*/ 2204509 w 8122862"/>
                <a:gd name="connsiteY47-3730" fmla="*/ 782165 h 4959457"/>
                <a:gd name="connsiteX48-3731" fmla="*/ 2239255 w 8122862"/>
                <a:gd name="connsiteY48-3732" fmla="*/ 1283110 h 4959457"/>
                <a:gd name="connsiteX49-3733" fmla="*/ 1735810 w 8122862"/>
                <a:gd name="connsiteY49-3734" fmla="*/ 1643070 h 4959457"/>
                <a:gd name="connsiteX50-3735" fmla="*/ 449201 w 8122862"/>
                <a:gd name="connsiteY50-3736" fmla="*/ 1693064 h 4959457"/>
                <a:gd name="connsiteX0-3737" fmla="*/ 449201 w 8122862"/>
                <a:gd name="connsiteY0-3738" fmla="*/ 1693064 h 4959457"/>
                <a:gd name="connsiteX1-3739" fmla="*/ 0 w 8122862"/>
                <a:gd name="connsiteY1-3740" fmla="*/ 2340496 h 4959457"/>
                <a:gd name="connsiteX2-3741" fmla="*/ 53245 w 8122862"/>
                <a:gd name="connsiteY2-3742" fmla="*/ 2947678 h 4959457"/>
                <a:gd name="connsiteX3-3743" fmla="*/ 100739 w 8122862"/>
                <a:gd name="connsiteY3-3744" fmla="*/ 3239145 h 4959457"/>
                <a:gd name="connsiteX4-3745" fmla="*/ 189229 w 8122862"/>
                <a:gd name="connsiteY4-3746" fmla="*/ 3525364 h 4959457"/>
                <a:gd name="connsiteX5-3747" fmla="*/ 534692 w 8122862"/>
                <a:gd name="connsiteY5-3748" fmla="*/ 4228536 h 4959457"/>
                <a:gd name="connsiteX6-3749" fmla="*/ 1210618 w 8122862"/>
                <a:gd name="connsiteY6-3750" fmla="*/ 3518115 h 4959457"/>
                <a:gd name="connsiteX7-3751" fmla="*/ 1201869 w 8122862"/>
                <a:gd name="connsiteY7-3752" fmla="*/ 4378584 h 4959457"/>
                <a:gd name="connsiteX8-3753" fmla="*/ 1210618 w 8122862"/>
                <a:gd name="connsiteY8-3754" fmla="*/ 4959457 h 4959457"/>
                <a:gd name="connsiteX9-3755" fmla="*/ 2001031 w 8122862"/>
                <a:gd name="connsiteY9-3756" fmla="*/ 4804474 h 4959457"/>
                <a:gd name="connsiteX10-3757" fmla="*/ 2001031 w 8122862"/>
                <a:gd name="connsiteY10-3758" fmla="*/ 3549111 h 4959457"/>
                <a:gd name="connsiteX11-3759" fmla="*/ 2434984 w 8122862"/>
                <a:gd name="connsiteY11-3760" fmla="*/ 3936569 h 4959457"/>
                <a:gd name="connsiteX12-3761" fmla="*/ 2837940 w 8122862"/>
                <a:gd name="connsiteY12-3762" fmla="*/ 3487118 h 4959457"/>
                <a:gd name="connsiteX13-3763" fmla="*/ 2992923 w 8122862"/>
                <a:gd name="connsiteY13-3764" fmla="*/ 3688596 h 4959457"/>
                <a:gd name="connsiteX14-3765" fmla="*/ 3628353 w 8122862"/>
                <a:gd name="connsiteY14-3766" fmla="*/ 3549111 h 4959457"/>
                <a:gd name="connsiteX15-3767" fmla="*/ 3767838 w 8122862"/>
                <a:gd name="connsiteY15-3768" fmla="*/ 3688596 h 4959457"/>
                <a:gd name="connsiteX16-3769" fmla="*/ 3566360 w 8122862"/>
                <a:gd name="connsiteY16-3770" fmla="*/ 4324027 h 4959457"/>
                <a:gd name="connsiteX17-3771" fmla="*/ 3907323 w 8122862"/>
                <a:gd name="connsiteY17-3772" fmla="*/ 4541003 h 4959457"/>
                <a:gd name="connsiteX18-3773" fmla="*/ 4093302 w 8122862"/>
                <a:gd name="connsiteY18-3774" fmla="*/ 4417017 h 4959457"/>
                <a:gd name="connsiteX19-3775" fmla="*/ 4511757 w 8122862"/>
                <a:gd name="connsiteY19-3776" fmla="*/ 4494508 h 4959457"/>
                <a:gd name="connsiteX20-3777" fmla="*/ 4945709 w 8122862"/>
                <a:gd name="connsiteY20-3778" fmla="*/ 4355023 h 4959457"/>
                <a:gd name="connsiteX21-3779" fmla="*/ 5302170 w 8122862"/>
                <a:gd name="connsiteY21-3780" fmla="*/ 4463511 h 4959457"/>
                <a:gd name="connsiteX22-3781" fmla="*/ 5844611 w 8122862"/>
                <a:gd name="connsiteY22-3782" fmla="*/ 4386020 h 4959457"/>
                <a:gd name="connsiteX23-3783" fmla="*/ 6139079 w 8122862"/>
                <a:gd name="connsiteY23-3784" fmla="*/ 4432515 h 4959457"/>
                <a:gd name="connsiteX24-3785" fmla="*/ 6325058 w 8122862"/>
                <a:gd name="connsiteY24-3786" fmla="*/ 4277532 h 4959457"/>
                <a:gd name="connsiteX25-3787" fmla="*/ 6511038 w 8122862"/>
                <a:gd name="connsiteY25-3788" fmla="*/ 4494508 h 4959457"/>
                <a:gd name="connsiteX26-3789" fmla="*/ 7161967 w 8122862"/>
                <a:gd name="connsiteY26-3790" fmla="*/ 4479010 h 4959457"/>
                <a:gd name="connsiteX27-3791" fmla="*/ 7239458 w 8122862"/>
                <a:gd name="connsiteY27-3792" fmla="*/ 4370522 h 4959457"/>
                <a:gd name="connsiteX28-3793" fmla="*/ 7502929 w 8122862"/>
                <a:gd name="connsiteY28-3794" fmla="*/ 4386020 h 4959457"/>
                <a:gd name="connsiteX29-3795" fmla="*/ 7673411 w 8122862"/>
                <a:gd name="connsiteY29-3796" fmla="*/ 4386020 h 4959457"/>
                <a:gd name="connsiteX30-3797" fmla="*/ 8122862 w 8122862"/>
                <a:gd name="connsiteY30-3798" fmla="*/ 4014061 h 4959457"/>
                <a:gd name="connsiteX31-3799" fmla="*/ 7704407 w 8122862"/>
                <a:gd name="connsiteY31-3800" fmla="*/ 3487118 h 4959457"/>
                <a:gd name="connsiteX32-3801" fmla="*/ 8122862 w 8122862"/>
                <a:gd name="connsiteY32-3802" fmla="*/ 3177152 h 4959457"/>
                <a:gd name="connsiteX33-3803" fmla="*/ 7812896 w 8122862"/>
                <a:gd name="connsiteY33-3804" fmla="*/ 2743200 h 4959457"/>
                <a:gd name="connsiteX34-3805" fmla="*/ 7812896 w 8122862"/>
                <a:gd name="connsiteY34-3806" fmla="*/ 1673817 h 4959457"/>
                <a:gd name="connsiteX35-3807" fmla="*/ 7347946 w 8122862"/>
                <a:gd name="connsiteY35-3808" fmla="*/ 1162372 h 4959457"/>
                <a:gd name="connsiteX36-3809" fmla="*/ 6790007 w 8122862"/>
                <a:gd name="connsiteY36-3810" fmla="*/ 1363850 h 4959457"/>
                <a:gd name="connsiteX37-3811" fmla="*/ 6418048 w 8122862"/>
                <a:gd name="connsiteY37-3812" fmla="*/ 1053884 h 4959457"/>
                <a:gd name="connsiteX38-3813" fmla="*/ 6247567 w 8122862"/>
                <a:gd name="connsiteY38-3814" fmla="*/ 1255362 h 4959457"/>
                <a:gd name="connsiteX39-3815" fmla="*/ 5240177 w 8122862"/>
                <a:gd name="connsiteY39-3816" fmla="*/ 1255362 h 4959457"/>
                <a:gd name="connsiteX40-3817" fmla="*/ 5069696 w 8122862"/>
                <a:gd name="connsiteY40-3818" fmla="*/ 1084881 h 4959457"/>
                <a:gd name="connsiteX41-3819" fmla="*/ 5255675 w 8122862"/>
                <a:gd name="connsiteY41-3820" fmla="*/ 511444 h 4959457"/>
                <a:gd name="connsiteX42-3821" fmla="*/ 4728733 w 8122862"/>
                <a:gd name="connsiteY42-3822" fmla="*/ 61993 h 4959457"/>
                <a:gd name="connsiteX43-3823" fmla="*/ 3922821 w 8122862"/>
                <a:gd name="connsiteY43-3824" fmla="*/ 0 h 4959457"/>
                <a:gd name="connsiteX44-3825" fmla="*/ 3643851 w 8122862"/>
                <a:gd name="connsiteY44-3826" fmla="*/ 371959 h 4959457"/>
                <a:gd name="connsiteX45-3827" fmla="*/ 3101411 w 8122862"/>
                <a:gd name="connsiteY45-3828" fmla="*/ 15498 h 4959457"/>
                <a:gd name="connsiteX46-3829" fmla="*/ 2750699 w 8122862"/>
                <a:gd name="connsiteY46-3830" fmla="*/ 353210 h 4959457"/>
                <a:gd name="connsiteX47-3831" fmla="*/ 2372990 w 8122862"/>
                <a:gd name="connsiteY47-3832" fmla="*/ 309966 h 4959457"/>
                <a:gd name="connsiteX48-3833" fmla="*/ 2204509 w 8122862"/>
                <a:gd name="connsiteY48-3834" fmla="*/ 782165 h 4959457"/>
                <a:gd name="connsiteX49-3835" fmla="*/ 2239255 w 8122862"/>
                <a:gd name="connsiteY49-3836" fmla="*/ 1283110 h 4959457"/>
                <a:gd name="connsiteX50-3837" fmla="*/ 1735810 w 8122862"/>
                <a:gd name="connsiteY50-3838" fmla="*/ 1643070 h 4959457"/>
                <a:gd name="connsiteX51-3839" fmla="*/ 449201 w 8122862"/>
                <a:gd name="connsiteY51-3840" fmla="*/ 1693064 h 4959457"/>
                <a:gd name="connsiteX0-3841" fmla="*/ 449201 w 8122862"/>
                <a:gd name="connsiteY0-3842" fmla="*/ 1693064 h 4959457"/>
                <a:gd name="connsiteX1-3843" fmla="*/ 0 w 8122862"/>
                <a:gd name="connsiteY1-3844" fmla="*/ 2340496 h 4959457"/>
                <a:gd name="connsiteX2-3845" fmla="*/ 53245 w 8122862"/>
                <a:gd name="connsiteY2-3846" fmla="*/ 2947678 h 4959457"/>
                <a:gd name="connsiteX3-3847" fmla="*/ 100739 w 8122862"/>
                <a:gd name="connsiteY3-3848" fmla="*/ 3239145 h 4959457"/>
                <a:gd name="connsiteX4-3849" fmla="*/ 189229 w 8122862"/>
                <a:gd name="connsiteY4-3850" fmla="*/ 3525364 h 4959457"/>
                <a:gd name="connsiteX5-3851" fmla="*/ 534692 w 8122862"/>
                <a:gd name="connsiteY5-3852" fmla="*/ 4228536 h 4959457"/>
                <a:gd name="connsiteX6-3853" fmla="*/ 1210618 w 8122862"/>
                <a:gd name="connsiteY6-3854" fmla="*/ 3518115 h 4959457"/>
                <a:gd name="connsiteX7-3855" fmla="*/ 626682 w 8122862"/>
                <a:gd name="connsiteY7-3856" fmla="*/ 4275345 h 4959457"/>
                <a:gd name="connsiteX8-3857" fmla="*/ 1210618 w 8122862"/>
                <a:gd name="connsiteY8-3858" fmla="*/ 4959457 h 4959457"/>
                <a:gd name="connsiteX9-3859" fmla="*/ 2001031 w 8122862"/>
                <a:gd name="connsiteY9-3860" fmla="*/ 4804474 h 4959457"/>
                <a:gd name="connsiteX10-3861" fmla="*/ 2001031 w 8122862"/>
                <a:gd name="connsiteY10-3862" fmla="*/ 3549111 h 4959457"/>
                <a:gd name="connsiteX11-3863" fmla="*/ 2434984 w 8122862"/>
                <a:gd name="connsiteY11-3864" fmla="*/ 3936569 h 4959457"/>
                <a:gd name="connsiteX12-3865" fmla="*/ 2837940 w 8122862"/>
                <a:gd name="connsiteY12-3866" fmla="*/ 3487118 h 4959457"/>
                <a:gd name="connsiteX13-3867" fmla="*/ 2992923 w 8122862"/>
                <a:gd name="connsiteY13-3868" fmla="*/ 3688596 h 4959457"/>
                <a:gd name="connsiteX14-3869" fmla="*/ 3628353 w 8122862"/>
                <a:gd name="connsiteY14-3870" fmla="*/ 3549111 h 4959457"/>
                <a:gd name="connsiteX15-3871" fmla="*/ 3767838 w 8122862"/>
                <a:gd name="connsiteY15-3872" fmla="*/ 3688596 h 4959457"/>
                <a:gd name="connsiteX16-3873" fmla="*/ 3566360 w 8122862"/>
                <a:gd name="connsiteY16-3874" fmla="*/ 4324027 h 4959457"/>
                <a:gd name="connsiteX17-3875" fmla="*/ 3907323 w 8122862"/>
                <a:gd name="connsiteY17-3876" fmla="*/ 4541003 h 4959457"/>
                <a:gd name="connsiteX18-3877" fmla="*/ 4093302 w 8122862"/>
                <a:gd name="connsiteY18-3878" fmla="*/ 4417017 h 4959457"/>
                <a:gd name="connsiteX19-3879" fmla="*/ 4511757 w 8122862"/>
                <a:gd name="connsiteY19-3880" fmla="*/ 4494508 h 4959457"/>
                <a:gd name="connsiteX20-3881" fmla="*/ 4945709 w 8122862"/>
                <a:gd name="connsiteY20-3882" fmla="*/ 4355023 h 4959457"/>
                <a:gd name="connsiteX21-3883" fmla="*/ 5302170 w 8122862"/>
                <a:gd name="connsiteY21-3884" fmla="*/ 4463511 h 4959457"/>
                <a:gd name="connsiteX22-3885" fmla="*/ 5844611 w 8122862"/>
                <a:gd name="connsiteY22-3886" fmla="*/ 4386020 h 4959457"/>
                <a:gd name="connsiteX23-3887" fmla="*/ 6139079 w 8122862"/>
                <a:gd name="connsiteY23-3888" fmla="*/ 4432515 h 4959457"/>
                <a:gd name="connsiteX24-3889" fmla="*/ 6325058 w 8122862"/>
                <a:gd name="connsiteY24-3890" fmla="*/ 4277532 h 4959457"/>
                <a:gd name="connsiteX25-3891" fmla="*/ 6511038 w 8122862"/>
                <a:gd name="connsiteY25-3892" fmla="*/ 4494508 h 4959457"/>
                <a:gd name="connsiteX26-3893" fmla="*/ 7161967 w 8122862"/>
                <a:gd name="connsiteY26-3894" fmla="*/ 4479010 h 4959457"/>
                <a:gd name="connsiteX27-3895" fmla="*/ 7239458 w 8122862"/>
                <a:gd name="connsiteY27-3896" fmla="*/ 4370522 h 4959457"/>
                <a:gd name="connsiteX28-3897" fmla="*/ 7502929 w 8122862"/>
                <a:gd name="connsiteY28-3898" fmla="*/ 4386020 h 4959457"/>
                <a:gd name="connsiteX29-3899" fmla="*/ 7673411 w 8122862"/>
                <a:gd name="connsiteY29-3900" fmla="*/ 4386020 h 4959457"/>
                <a:gd name="connsiteX30-3901" fmla="*/ 8122862 w 8122862"/>
                <a:gd name="connsiteY30-3902" fmla="*/ 4014061 h 4959457"/>
                <a:gd name="connsiteX31-3903" fmla="*/ 7704407 w 8122862"/>
                <a:gd name="connsiteY31-3904" fmla="*/ 3487118 h 4959457"/>
                <a:gd name="connsiteX32-3905" fmla="*/ 8122862 w 8122862"/>
                <a:gd name="connsiteY32-3906" fmla="*/ 3177152 h 4959457"/>
                <a:gd name="connsiteX33-3907" fmla="*/ 7812896 w 8122862"/>
                <a:gd name="connsiteY33-3908" fmla="*/ 2743200 h 4959457"/>
                <a:gd name="connsiteX34-3909" fmla="*/ 7812896 w 8122862"/>
                <a:gd name="connsiteY34-3910" fmla="*/ 1673817 h 4959457"/>
                <a:gd name="connsiteX35-3911" fmla="*/ 7347946 w 8122862"/>
                <a:gd name="connsiteY35-3912" fmla="*/ 1162372 h 4959457"/>
                <a:gd name="connsiteX36-3913" fmla="*/ 6790007 w 8122862"/>
                <a:gd name="connsiteY36-3914" fmla="*/ 1363850 h 4959457"/>
                <a:gd name="connsiteX37-3915" fmla="*/ 6418048 w 8122862"/>
                <a:gd name="connsiteY37-3916" fmla="*/ 1053884 h 4959457"/>
                <a:gd name="connsiteX38-3917" fmla="*/ 6247567 w 8122862"/>
                <a:gd name="connsiteY38-3918" fmla="*/ 1255362 h 4959457"/>
                <a:gd name="connsiteX39-3919" fmla="*/ 5240177 w 8122862"/>
                <a:gd name="connsiteY39-3920" fmla="*/ 1255362 h 4959457"/>
                <a:gd name="connsiteX40-3921" fmla="*/ 5069696 w 8122862"/>
                <a:gd name="connsiteY40-3922" fmla="*/ 1084881 h 4959457"/>
                <a:gd name="connsiteX41-3923" fmla="*/ 5255675 w 8122862"/>
                <a:gd name="connsiteY41-3924" fmla="*/ 511444 h 4959457"/>
                <a:gd name="connsiteX42-3925" fmla="*/ 4728733 w 8122862"/>
                <a:gd name="connsiteY42-3926" fmla="*/ 61993 h 4959457"/>
                <a:gd name="connsiteX43-3927" fmla="*/ 3922821 w 8122862"/>
                <a:gd name="connsiteY43-3928" fmla="*/ 0 h 4959457"/>
                <a:gd name="connsiteX44-3929" fmla="*/ 3643851 w 8122862"/>
                <a:gd name="connsiteY44-3930" fmla="*/ 371959 h 4959457"/>
                <a:gd name="connsiteX45-3931" fmla="*/ 3101411 w 8122862"/>
                <a:gd name="connsiteY45-3932" fmla="*/ 15498 h 4959457"/>
                <a:gd name="connsiteX46-3933" fmla="*/ 2750699 w 8122862"/>
                <a:gd name="connsiteY46-3934" fmla="*/ 353210 h 4959457"/>
                <a:gd name="connsiteX47-3935" fmla="*/ 2372990 w 8122862"/>
                <a:gd name="connsiteY47-3936" fmla="*/ 309966 h 4959457"/>
                <a:gd name="connsiteX48-3937" fmla="*/ 2204509 w 8122862"/>
                <a:gd name="connsiteY48-3938" fmla="*/ 782165 h 4959457"/>
                <a:gd name="connsiteX49-3939" fmla="*/ 2239255 w 8122862"/>
                <a:gd name="connsiteY49-3940" fmla="*/ 1283110 h 4959457"/>
                <a:gd name="connsiteX50-3941" fmla="*/ 1735810 w 8122862"/>
                <a:gd name="connsiteY50-3942" fmla="*/ 1643070 h 4959457"/>
                <a:gd name="connsiteX51-3943" fmla="*/ 449201 w 8122862"/>
                <a:gd name="connsiteY51-3944" fmla="*/ 1693064 h 4959457"/>
                <a:gd name="connsiteX0-3945" fmla="*/ 449201 w 8122862"/>
                <a:gd name="connsiteY0-3946" fmla="*/ 1693064 h 4959457"/>
                <a:gd name="connsiteX1-3947" fmla="*/ 0 w 8122862"/>
                <a:gd name="connsiteY1-3948" fmla="*/ 2340496 h 4959457"/>
                <a:gd name="connsiteX2-3949" fmla="*/ 53245 w 8122862"/>
                <a:gd name="connsiteY2-3950" fmla="*/ 2947678 h 4959457"/>
                <a:gd name="connsiteX3-3951" fmla="*/ 100739 w 8122862"/>
                <a:gd name="connsiteY3-3952" fmla="*/ 3239145 h 4959457"/>
                <a:gd name="connsiteX4-3953" fmla="*/ 189229 w 8122862"/>
                <a:gd name="connsiteY4-3954" fmla="*/ 3525364 h 4959457"/>
                <a:gd name="connsiteX5-3955" fmla="*/ 534692 w 8122862"/>
                <a:gd name="connsiteY5-3956" fmla="*/ 4228536 h 4959457"/>
                <a:gd name="connsiteX6-3957" fmla="*/ 782915 w 8122862"/>
                <a:gd name="connsiteY6-3958" fmla="*/ 3931069 h 4959457"/>
                <a:gd name="connsiteX7-3959" fmla="*/ 626682 w 8122862"/>
                <a:gd name="connsiteY7-3960" fmla="*/ 4275345 h 4959457"/>
                <a:gd name="connsiteX8-3961" fmla="*/ 1210618 w 8122862"/>
                <a:gd name="connsiteY8-3962" fmla="*/ 4959457 h 4959457"/>
                <a:gd name="connsiteX9-3963" fmla="*/ 2001031 w 8122862"/>
                <a:gd name="connsiteY9-3964" fmla="*/ 4804474 h 4959457"/>
                <a:gd name="connsiteX10-3965" fmla="*/ 2001031 w 8122862"/>
                <a:gd name="connsiteY10-3966" fmla="*/ 3549111 h 4959457"/>
                <a:gd name="connsiteX11-3967" fmla="*/ 2434984 w 8122862"/>
                <a:gd name="connsiteY11-3968" fmla="*/ 3936569 h 4959457"/>
                <a:gd name="connsiteX12-3969" fmla="*/ 2837940 w 8122862"/>
                <a:gd name="connsiteY12-3970" fmla="*/ 3487118 h 4959457"/>
                <a:gd name="connsiteX13-3971" fmla="*/ 2992923 w 8122862"/>
                <a:gd name="connsiteY13-3972" fmla="*/ 3688596 h 4959457"/>
                <a:gd name="connsiteX14-3973" fmla="*/ 3628353 w 8122862"/>
                <a:gd name="connsiteY14-3974" fmla="*/ 3549111 h 4959457"/>
                <a:gd name="connsiteX15-3975" fmla="*/ 3767838 w 8122862"/>
                <a:gd name="connsiteY15-3976" fmla="*/ 3688596 h 4959457"/>
                <a:gd name="connsiteX16-3977" fmla="*/ 3566360 w 8122862"/>
                <a:gd name="connsiteY16-3978" fmla="*/ 4324027 h 4959457"/>
                <a:gd name="connsiteX17-3979" fmla="*/ 3907323 w 8122862"/>
                <a:gd name="connsiteY17-3980" fmla="*/ 4541003 h 4959457"/>
                <a:gd name="connsiteX18-3981" fmla="*/ 4093302 w 8122862"/>
                <a:gd name="connsiteY18-3982" fmla="*/ 4417017 h 4959457"/>
                <a:gd name="connsiteX19-3983" fmla="*/ 4511757 w 8122862"/>
                <a:gd name="connsiteY19-3984" fmla="*/ 4494508 h 4959457"/>
                <a:gd name="connsiteX20-3985" fmla="*/ 4945709 w 8122862"/>
                <a:gd name="connsiteY20-3986" fmla="*/ 4355023 h 4959457"/>
                <a:gd name="connsiteX21-3987" fmla="*/ 5302170 w 8122862"/>
                <a:gd name="connsiteY21-3988" fmla="*/ 4463511 h 4959457"/>
                <a:gd name="connsiteX22-3989" fmla="*/ 5844611 w 8122862"/>
                <a:gd name="connsiteY22-3990" fmla="*/ 4386020 h 4959457"/>
                <a:gd name="connsiteX23-3991" fmla="*/ 6139079 w 8122862"/>
                <a:gd name="connsiteY23-3992" fmla="*/ 4432515 h 4959457"/>
                <a:gd name="connsiteX24-3993" fmla="*/ 6325058 w 8122862"/>
                <a:gd name="connsiteY24-3994" fmla="*/ 4277532 h 4959457"/>
                <a:gd name="connsiteX25-3995" fmla="*/ 6511038 w 8122862"/>
                <a:gd name="connsiteY25-3996" fmla="*/ 4494508 h 4959457"/>
                <a:gd name="connsiteX26-3997" fmla="*/ 7161967 w 8122862"/>
                <a:gd name="connsiteY26-3998" fmla="*/ 4479010 h 4959457"/>
                <a:gd name="connsiteX27-3999" fmla="*/ 7239458 w 8122862"/>
                <a:gd name="connsiteY27-4000" fmla="*/ 4370522 h 4959457"/>
                <a:gd name="connsiteX28-4001" fmla="*/ 7502929 w 8122862"/>
                <a:gd name="connsiteY28-4002" fmla="*/ 4386020 h 4959457"/>
                <a:gd name="connsiteX29-4003" fmla="*/ 7673411 w 8122862"/>
                <a:gd name="connsiteY29-4004" fmla="*/ 4386020 h 4959457"/>
                <a:gd name="connsiteX30-4005" fmla="*/ 8122862 w 8122862"/>
                <a:gd name="connsiteY30-4006" fmla="*/ 4014061 h 4959457"/>
                <a:gd name="connsiteX31-4007" fmla="*/ 7704407 w 8122862"/>
                <a:gd name="connsiteY31-4008" fmla="*/ 3487118 h 4959457"/>
                <a:gd name="connsiteX32-4009" fmla="*/ 8122862 w 8122862"/>
                <a:gd name="connsiteY32-4010" fmla="*/ 3177152 h 4959457"/>
                <a:gd name="connsiteX33-4011" fmla="*/ 7812896 w 8122862"/>
                <a:gd name="connsiteY33-4012" fmla="*/ 2743200 h 4959457"/>
                <a:gd name="connsiteX34-4013" fmla="*/ 7812896 w 8122862"/>
                <a:gd name="connsiteY34-4014" fmla="*/ 1673817 h 4959457"/>
                <a:gd name="connsiteX35-4015" fmla="*/ 7347946 w 8122862"/>
                <a:gd name="connsiteY35-4016" fmla="*/ 1162372 h 4959457"/>
                <a:gd name="connsiteX36-4017" fmla="*/ 6790007 w 8122862"/>
                <a:gd name="connsiteY36-4018" fmla="*/ 1363850 h 4959457"/>
                <a:gd name="connsiteX37-4019" fmla="*/ 6418048 w 8122862"/>
                <a:gd name="connsiteY37-4020" fmla="*/ 1053884 h 4959457"/>
                <a:gd name="connsiteX38-4021" fmla="*/ 6247567 w 8122862"/>
                <a:gd name="connsiteY38-4022" fmla="*/ 1255362 h 4959457"/>
                <a:gd name="connsiteX39-4023" fmla="*/ 5240177 w 8122862"/>
                <a:gd name="connsiteY39-4024" fmla="*/ 1255362 h 4959457"/>
                <a:gd name="connsiteX40-4025" fmla="*/ 5069696 w 8122862"/>
                <a:gd name="connsiteY40-4026" fmla="*/ 1084881 h 4959457"/>
                <a:gd name="connsiteX41-4027" fmla="*/ 5255675 w 8122862"/>
                <a:gd name="connsiteY41-4028" fmla="*/ 511444 h 4959457"/>
                <a:gd name="connsiteX42-4029" fmla="*/ 4728733 w 8122862"/>
                <a:gd name="connsiteY42-4030" fmla="*/ 61993 h 4959457"/>
                <a:gd name="connsiteX43-4031" fmla="*/ 3922821 w 8122862"/>
                <a:gd name="connsiteY43-4032" fmla="*/ 0 h 4959457"/>
                <a:gd name="connsiteX44-4033" fmla="*/ 3643851 w 8122862"/>
                <a:gd name="connsiteY44-4034" fmla="*/ 371959 h 4959457"/>
                <a:gd name="connsiteX45-4035" fmla="*/ 3101411 w 8122862"/>
                <a:gd name="connsiteY45-4036" fmla="*/ 15498 h 4959457"/>
                <a:gd name="connsiteX46-4037" fmla="*/ 2750699 w 8122862"/>
                <a:gd name="connsiteY46-4038" fmla="*/ 353210 h 4959457"/>
                <a:gd name="connsiteX47-4039" fmla="*/ 2372990 w 8122862"/>
                <a:gd name="connsiteY47-4040" fmla="*/ 309966 h 4959457"/>
                <a:gd name="connsiteX48-4041" fmla="*/ 2204509 w 8122862"/>
                <a:gd name="connsiteY48-4042" fmla="*/ 782165 h 4959457"/>
                <a:gd name="connsiteX49-4043" fmla="*/ 2239255 w 8122862"/>
                <a:gd name="connsiteY49-4044" fmla="*/ 1283110 h 4959457"/>
                <a:gd name="connsiteX50-4045" fmla="*/ 1735810 w 8122862"/>
                <a:gd name="connsiteY50-4046" fmla="*/ 1643070 h 4959457"/>
                <a:gd name="connsiteX51-4047" fmla="*/ 449201 w 8122862"/>
                <a:gd name="connsiteY51-4048" fmla="*/ 1693064 h 4959457"/>
                <a:gd name="connsiteX0-4049" fmla="*/ 449201 w 8122862"/>
                <a:gd name="connsiteY0-4050" fmla="*/ 1693064 h 4959457"/>
                <a:gd name="connsiteX1-4051" fmla="*/ 0 w 8122862"/>
                <a:gd name="connsiteY1-4052" fmla="*/ 2340496 h 4959457"/>
                <a:gd name="connsiteX2-4053" fmla="*/ 53245 w 8122862"/>
                <a:gd name="connsiteY2-4054" fmla="*/ 2947678 h 4959457"/>
                <a:gd name="connsiteX3-4055" fmla="*/ 100739 w 8122862"/>
                <a:gd name="connsiteY3-4056" fmla="*/ 3239145 h 4959457"/>
                <a:gd name="connsiteX4-4057" fmla="*/ 189229 w 8122862"/>
                <a:gd name="connsiteY4-4058" fmla="*/ 3525364 h 4959457"/>
                <a:gd name="connsiteX5-4059" fmla="*/ 534692 w 8122862"/>
                <a:gd name="connsiteY5-4060" fmla="*/ 4228536 h 4959457"/>
                <a:gd name="connsiteX6-4061" fmla="*/ 782915 w 8122862"/>
                <a:gd name="connsiteY6-4062" fmla="*/ 3931069 h 4959457"/>
                <a:gd name="connsiteX7-4063" fmla="*/ 1210618 w 8122862"/>
                <a:gd name="connsiteY7-4064" fmla="*/ 4959457 h 4959457"/>
                <a:gd name="connsiteX8-4065" fmla="*/ 2001031 w 8122862"/>
                <a:gd name="connsiteY8-4066" fmla="*/ 4804474 h 4959457"/>
                <a:gd name="connsiteX9-4067" fmla="*/ 2001031 w 8122862"/>
                <a:gd name="connsiteY9-4068" fmla="*/ 3549111 h 4959457"/>
                <a:gd name="connsiteX10-4069" fmla="*/ 2434984 w 8122862"/>
                <a:gd name="connsiteY10-4070" fmla="*/ 3936569 h 4959457"/>
                <a:gd name="connsiteX11-4071" fmla="*/ 2837940 w 8122862"/>
                <a:gd name="connsiteY11-4072" fmla="*/ 3487118 h 4959457"/>
                <a:gd name="connsiteX12-4073" fmla="*/ 2992923 w 8122862"/>
                <a:gd name="connsiteY12-4074" fmla="*/ 3688596 h 4959457"/>
                <a:gd name="connsiteX13-4075" fmla="*/ 3628353 w 8122862"/>
                <a:gd name="connsiteY13-4076" fmla="*/ 3549111 h 4959457"/>
                <a:gd name="connsiteX14-4077" fmla="*/ 3767838 w 8122862"/>
                <a:gd name="connsiteY14-4078" fmla="*/ 3688596 h 4959457"/>
                <a:gd name="connsiteX15-4079" fmla="*/ 3566360 w 8122862"/>
                <a:gd name="connsiteY15-4080" fmla="*/ 4324027 h 4959457"/>
                <a:gd name="connsiteX16-4081" fmla="*/ 3907323 w 8122862"/>
                <a:gd name="connsiteY16-4082" fmla="*/ 4541003 h 4959457"/>
                <a:gd name="connsiteX17-4083" fmla="*/ 4093302 w 8122862"/>
                <a:gd name="connsiteY17-4084" fmla="*/ 4417017 h 4959457"/>
                <a:gd name="connsiteX18-4085" fmla="*/ 4511757 w 8122862"/>
                <a:gd name="connsiteY18-4086" fmla="*/ 4494508 h 4959457"/>
                <a:gd name="connsiteX19-4087" fmla="*/ 4945709 w 8122862"/>
                <a:gd name="connsiteY19-4088" fmla="*/ 4355023 h 4959457"/>
                <a:gd name="connsiteX20-4089" fmla="*/ 5302170 w 8122862"/>
                <a:gd name="connsiteY20-4090" fmla="*/ 4463511 h 4959457"/>
                <a:gd name="connsiteX21-4091" fmla="*/ 5844611 w 8122862"/>
                <a:gd name="connsiteY21-4092" fmla="*/ 4386020 h 4959457"/>
                <a:gd name="connsiteX22-4093" fmla="*/ 6139079 w 8122862"/>
                <a:gd name="connsiteY22-4094" fmla="*/ 4432515 h 4959457"/>
                <a:gd name="connsiteX23-4095" fmla="*/ 6325058 w 8122862"/>
                <a:gd name="connsiteY23-4096" fmla="*/ 4277532 h 4959457"/>
                <a:gd name="connsiteX24-4097" fmla="*/ 6511038 w 8122862"/>
                <a:gd name="connsiteY24-4098" fmla="*/ 4494508 h 4959457"/>
                <a:gd name="connsiteX25-4099" fmla="*/ 7161967 w 8122862"/>
                <a:gd name="connsiteY25-4100" fmla="*/ 4479010 h 4959457"/>
                <a:gd name="connsiteX26-4101" fmla="*/ 7239458 w 8122862"/>
                <a:gd name="connsiteY26-4102" fmla="*/ 4370522 h 4959457"/>
                <a:gd name="connsiteX27-4103" fmla="*/ 7502929 w 8122862"/>
                <a:gd name="connsiteY27-4104" fmla="*/ 4386020 h 4959457"/>
                <a:gd name="connsiteX28-4105" fmla="*/ 7673411 w 8122862"/>
                <a:gd name="connsiteY28-4106" fmla="*/ 4386020 h 4959457"/>
                <a:gd name="connsiteX29-4107" fmla="*/ 8122862 w 8122862"/>
                <a:gd name="connsiteY29-4108" fmla="*/ 4014061 h 4959457"/>
                <a:gd name="connsiteX30-4109" fmla="*/ 7704407 w 8122862"/>
                <a:gd name="connsiteY30-4110" fmla="*/ 3487118 h 4959457"/>
                <a:gd name="connsiteX31-4111" fmla="*/ 8122862 w 8122862"/>
                <a:gd name="connsiteY31-4112" fmla="*/ 3177152 h 4959457"/>
                <a:gd name="connsiteX32-4113" fmla="*/ 7812896 w 8122862"/>
                <a:gd name="connsiteY32-4114" fmla="*/ 2743200 h 4959457"/>
                <a:gd name="connsiteX33-4115" fmla="*/ 7812896 w 8122862"/>
                <a:gd name="connsiteY33-4116" fmla="*/ 1673817 h 4959457"/>
                <a:gd name="connsiteX34-4117" fmla="*/ 7347946 w 8122862"/>
                <a:gd name="connsiteY34-4118" fmla="*/ 1162372 h 4959457"/>
                <a:gd name="connsiteX35-4119" fmla="*/ 6790007 w 8122862"/>
                <a:gd name="connsiteY35-4120" fmla="*/ 1363850 h 4959457"/>
                <a:gd name="connsiteX36-4121" fmla="*/ 6418048 w 8122862"/>
                <a:gd name="connsiteY36-4122" fmla="*/ 1053884 h 4959457"/>
                <a:gd name="connsiteX37-4123" fmla="*/ 6247567 w 8122862"/>
                <a:gd name="connsiteY37-4124" fmla="*/ 1255362 h 4959457"/>
                <a:gd name="connsiteX38-4125" fmla="*/ 5240177 w 8122862"/>
                <a:gd name="connsiteY38-4126" fmla="*/ 1255362 h 4959457"/>
                <a:gd name="connsiteX39-4127" fmla="*/ 5069696 w 8122862"/>
                <a:gd name="connsiteY39-4128" fmla="*/ 1084881 h 4959457"/>
                <a:gd name="connsiteX40-4129" fmla="*/ 5255675 w 8122862"/>
                <a:gd name="connsiteY40-4130" fmla="*/ 511444 h 4959457"/>
                <a:gd name="connsiteX41-4131" fmla="*/ 4728733 w 8122862"/>
                <a:gd name="connsiteY41-4132" fmla="*/ 61993 h 4959457"/>
                <a:gd name="connsiteX42-4133" fmla="*/ 3922821 w 8122862"/>
                <a:gd name="connsiteY42-4134" fmla="*/ 0 h 4959457"/>
                <a:gd name="connsiteX43-4135" fmla="*/ 3643851 w 8122862"/>
                <a:gd name="connsiteY43-4136" fmla="*/ 371959 h 4959457"/>
                <a:gd name="connsiteX44-4137" fmla="*/ 3101411 w 8122862"/>
                <a:gd name="connsiteY44-4138" fmla="*/ 15498 h 4959457"/>
                <a:gd name="connsiteX45-4139" fmla="*/ 2750699 w 8122862"/>
                <a:gd name="connsiteY45-4140" fmla="*/ 353210 h 4959457"/>
                <a:gd name="connsiteX46-4141" fmla="*/ 2372990 w 8122862"/>
                <a:gd name="connsiteY46-4142" fmla="*/ 309966 h 4959457"/>
                <a:gd name="connsiteX47-4143" fmla="*/ 2204509 w 8122862"/>
                <a:gd name="connsiteY47-4144" fmla="*/ 782165 h 4959457"/>
                <a:gd name="connsiteX48-4145" fmla="*/ 2239255 w 8122862"/>
                <a:gd name="connsiteY48-4146" fmla="*/ 1283110 h 4959457"/>
                <a:gd name="connsiteX49-4147" fmla="*/ 1735810 w 8122862"/>
                <a:gd name="connsiteY49-4148" fmla="*/ 1643070 h 4959457"/>
                <a:gd name="connsiteX50-4149" fmla="*/ 449201 w 8122862"/>
                <a:gd name="connsiteY50-4150" fmla="*/ 1693064 h 4959457"/>
                <a:gd name="connsiteX0-4151" fmla="*/ 449201 w 8122862"/>
                <a:gd name="connsiteY0-4152" fmla="*/ 1693064 h 4804474"/>
                <a:gd name="connsiteX1-4153" fmla="*/ 0 w 8122862"/>
                <a:gd name="connsiteY1-4154" fmla="*/ 2340496 h 4804474"/>
                <a:gd name="connsiteX2-4155" fmla="*/ 53245 w 8122862"/>
                <a:gd name="connsiteY2-4156" fmla="*/ 2947678 h 4804474"/>
                <a:gd name="connsiteX3-4157" fmla="*/ 100739 w 8122862"/>
                <a:gd name="connsiteY3-4158" fmla="*/ 3239145 h 4804474"/>
                <a:gd name="connsiteX4-4159" fmla="*/ 189229 w 8122862"/>
                <a:gd name="connsiteY4-4160" fmla="*/ 3525364 h 4804474"/>
                <a:gd name="connsiteX5-4161" fmla="*/ 534692 w 8122862"/>
                <a:gd name="connsiteY5-4162" fmla="*/ 4228536 h 4804474"/>
                <a:gd name="connsiteX6-4163" fmla="*/ 782915 w 8122862"/>
                <a:gd name="connsiteY6-4164" fmla="*/ 3931069 h 4804474"/>
                <a:gd name="connsiteX7-4165" fmla="*/ 1638321 w 8122862"/>
                <a:gd name="connsiteY7-4166" fmla="*/ 4251534 h 4804474"/>
                <a:gd name="connsiteX8-4167" fmla="*/ 2001031 w 8122862"/>
                <a:gd name="connsiteY8-4168" fmla="*/ 4804474 h 4804474"/>
                <a:gd name="connsiteX9-4169" fmla="*/ 2001031 w 8122862"/>
                <a:gd name="connsiteY9-4170" fmla="*/ 3549111 h 4804474"/>
                <a:gd name="connsiteX10-4171" fmla="*/ 2434984 w 8122862"/>
                <a:gd name="connsiteY10-4172" fmla="*/ 3936569 h 4804474"/>
                <a:gd name="connsiteX11-4173" fmla="*/ 2837940 w 8122862"/>
                <a:gd name="connsiteY11-4174" fmla="*/ 3487118 h 4804474"/>
                <a:gd name="connsiteX12-4175" fmla="*/ 2992923 w 8122862"/>
                <a:gd name="connsiteY12-4176" fmla="*/ 3688596 h 4804474"/>
                <a:gd name="connsiteX13-4177" fmla="*/ 3628353 w 8122862"/>
                <a:gd name="connsiteY13-4178" fmla="*/ 3549111 h 4804474"/>
                <a:gd name="connsiteX14-4179" fmla="*/ 3767838 w 8122862"/>
                <a:gd name="connsiteY14-4180" fmla="*/ 3688596 h 4804474"/>
                <a:gd name="connsiteX15-4181" fmla="*/ 3566360 w 8122862"/>
                <a:gd name="connsiteY15-4182" fmla="*/ 4324027 h 4804474"/>
                <a:gd name="connsiteX16-4183" fmla="*/ 3907323 w 8122862"/>
                <a:gd name="connsiteY16-4184" fmla="*/ 4541003 h 4804474"/>
                <a:gd name="connsiteX17-4185" fmla="*/ 4093302 w 8122862"/>
                <a:gd name="connsiteY17-4186" fmla="*/ 4417017 h 4804474"/>
                <a:gd name="connsiteX18-4187" fmla="*/ 4511757 w 8122862"/>
                <a:gd name="connsiteY18-4188" fmla="*/ 4494508 h 4804474"/>
                <a:gd name="connsiteX19-4189" fmla="*/ 4945709 w 8122862"/>
                <a:gd name="connsiteY19-4190" fmla="*/ 4355023 h 4804474"/>
                <a:gd name="connsiteX20-4191" fmla="*/ 5302170 w 8122862"/>
                <a:gd name="connsiteY20-4192" fmla="*/ 4463511 h 4804474"/>
                <a:gd name="connsiteX21-4193" fmla="*/ 5844611 w 8122862"/>
                <a:gd name="connsiteY21-4194" fmla="*/ 4386020 h 4804474"/>
                <a:gd name="connsiteX22-4195" fmla="*/ 6139079 w 8122862"/>
                <a:gd name="connsiteY22-4196" fmla="*/ 4432515 h 4804474"/>
                <a:gd name="connsiteX23-4197" fmla="*/ 6325058 w 8122862"/>
                <a:gd name="connsiteY23-4198" fmla="*/ 4277532 h 4804474"/>
                <a:gd name="connsiteX24-4199" fmla="*/ 6511038 w 8122862"/>
                <a:gd name="connsiteY24-4200" fmla="*/ 4494508 h 4804474"/>
                <a:gd name="connsiteX25-4201" fmla="*/ 7161967 w 8122862"/>
                <a:gd name="connsiteY25-4202" fmla="*/ 4479010 h 4804474"/>
                <a:gd name="connsiteX26-4203" fmla="*/ 7239458 w 8122862"/>
                <a:gd name="connsiteY26-4204" fmla="*/ 4370522 h 4804474"/>
                <a:gd name="connsiteX27-4205" fmla="*/ 7502929 w 8122862"/>
                <a:gd name="connsiteY27-4206" fmla="*/ 4386020 h 4804474"/>
                <a:gd name="connsiteX28-4207" fmla="*/ 7673411 w 8122862"/>
                <a:gd name="connsiteY28-4208" fmla="*/ 4386020 h 4804474"/>
                <a:gd name="connsiteX29-4209" fmla="*/ 8122862 w 8122862"/>
                <a:gd name="connsiteY29-4210" fmla="*/ 4014061 h 4804474"/>
                <a:gd name="connsiteX30-4211" fmla="*/ 7704407 w 8122862"/>
                <a:gd name="connsiteY30-4212" fmla="*/ 3487118 h 4804474"/>
                <a:gd name="connsiteX31-4213" fmla="*/ 8122862 w 8122862"/>
                <a:gd name="connsiteY31-4214" fmla="*/ 3177152 h 4804474"/>
                <a:gd name="connsiteX32-4215" fmla="*/ 7812896 w 8122862"/>
                <a:gd name="connsiteY32-4216" fmla="*/ 2743200 h 4804474"/>
                <a:gd name="connsiteX33-4217" fmla="*/ 7812896 w 8122862"/>
                <a:gd name="connsiteY33-4218" fmla="*/ 1673817 h 4804474"/>
                <a:gd name="connsiteX34-4219" fmla="*/ 7347946 w 8122862"/>
                <a:gd name="connsiteY34-4220" fmla="*/ 1162372 h 4804474"/>
                <a:gd name="connsiteX35-4221" fmla="*/ 6790007 w 8122862"/>
                <a:gd name="connsiteY35-4222" fmla="*/ 1363850 h 4804474"/>
                <a:gd name="connsiteX36-4223" fmla="*/ 6418048 w 8122862"/>
                <a:gd name="connsiteY36-4224" fmla="*/ 1053884 h 4804474"/>
                <a:gd name="connsiteX37-4225" fmla="*/ 6247567 w 8122862"/>
                <a:gd name="connsiteY37-4226" fmla="*/ 1255362 h 4804474"/>
                <a:gd name="connsiteX38-4227" fmla="*/ 5240177 w 8122862"/>
                <a:gd name="connsiteY38-4228" fmla="*/ 1255362 h 4804474"/>
                <a:gd name="connsiteX39-4229" fmla="*/ 5069696 w 8122862"/>
                <a:gd name="connsiteY39-4230" fmla="*/ 1084881 h 4804474"/>
                <a:gd name="connsiteX40-4231" fmla="*/ 5255675 w 8122862"/>
                <a:gd name="connsiteY40-4232" fmla="*/ 511444 h 4804474"/>
                <a:gd name="connsiteX41-4233" fmla="*/ 4728733 w 8122862"/>
                <a:gd name="connsiteY41-4234" fmla="*/ 61993 h 4804474"/>
                <a:gd name="connsiteX42-4235" fmla="*/ 3922821 w 8122862"/>
                <a:gd name="connsiteY42-4236" fmla="*/ 0 h 4804474"/>
                <a:gd name="connsiteX43-4237" fmla="*/ 3643851 w 8122862"/>
                <a:gd name="connsiteY43-4238" fmla="*/ 371959 h 4804474"/>
                <a:gd name="connsiteX44-4239" fmla="*/ 3101411 w 8122862"/>
                <a:gd name="connsiteY44-4240" fmla="*/ 15498 h 4804474"/>
                <a:gd name="connsiteX45-4241" fmla="*/ 2750699 w 8122862"/>
                <a:gd name="connsiteY45-4242" fmla="*/ 353210 h 4804474"/>
                <a:gd name="connsiteX46-4243" fmla="*/ 2372990 w 8122862"/>
                <a:gd name="connsiteY46-4244" fmla="*/ 309966 h 4804474"/>
                <a:gd name="connsiteX47-4245" fmla="*/ 2204509 w 8122862"/>
                <a:gd name="connsiteY47-4246" fmla="*/ 782165 h 4804474"/>
                <a:gd name="connsiteX48-4247" fmla="*/ 2239255 w 8122862"/>
                <a:gd name="connsiteY48-4248" fmla="*/ 1283110 h 4804474"/>
                <a:gd name="connsiteX49-4249" fmla="*/ 1735810 w 8122862"/>
                <a:gd name="connsiteY49-4250" fmla="*/ 1643070 h 4804474"/>
                <a:gd name="connsiteX50-4251" fmla="*/ 449201 w 8122862"/>
                <a:gd name="connsiteY50-4252" fmla="*/ 1693064 h 4804474"/>
                <a:gd name="connsiteX0-4253" fmla="*/ 449201 w 8122862"/>
                <a:gd name="connsiteY0-4254" fmla="*/ 1693064 h 4541003"/>
                <a:gd name="connsiteX1-4255" fmla="*/ 0 w 8122862"/>
                <a:gd name="connsiteY1-4256" fmla="*/ 2340496 h 4541003"/>
                <a:gd name="connsiteX2-4257" fmla="*/ 53245 w 8122862"/>
                <a:gd name="connsiteY2-4258" fmla="*/ 2947678 h 4541003"/>
                <a:gd name="connsiteX3-4259" fmla="*/ 100739 w 8122862"/>
                <a:gd name="connsiteY3-4260" fmla="*/ 3239145 h 4541003"/>
                <a:gd name="connsiteX4-4261" fmla="*/ 189229 w 8122862"/>
                <a:gd name="connsiteY4-4262" fmla="*/ 3525364 h 4541003"/>
                <a:gd name="connsiteX5-4263" fmla="*/ 534692 w 8122862"/>
                <a:gd name="connsiteY5-4264" fmla="*/ 4228536 h 4541003"/>
                <a:gd name="connsiteX6-4265" fmla="*/ 782915 w 8122862"/>
                <a:gd name="connsiteY6-4266" fmla="*/ 3931069 h 4541003"/>
                <a:gd name="connsiteX7-4267" fmla="*/ 1638321 w 8122862"/>
                <a:gd name="connsiteY7-4268" fmla="*/ 4251534 h 4541003"/>
                <a:gd name="connsiteX8-4269" fmla="*/ 1484838 w 8122862"/>
                <a:gd name="connsiteY8-4270" fmla="*/ 4052306 h 4541003"/>
                <a:gd name="connsiteX9-4271" fmla="*/ 2001031 w 8122862"/>
                <a:gd name="connsiteY9-4272" fmla="*/ 3549111 h 4541003"/>
                <a:gd name="connsiteX10-4273" fmla="*/ 2434984 w 8122862"/>
                <a:gd name="connsiteY10-4274" fmla="*/ 3936569 h 4541003"/>
                <a:gd name="connsiteX11-4275" fmla="*/ 2837940 w 8122862"/>
                <a:gd name="connsiteY11-4276" fmla="*/ 3487118 h 4541003"/>
                <a:gd name="connsiteX12-4277" fmla="*/ 2992923 w 8122862"/>
                <a:gd name="connsiteY12-4278" fmla="*/ 3688596 h 4541003"/>
                <a:gd name="connsiteX13-4279" fmla="*/ 3628353 w 8122862"/>
                <a:gd name="connsiteY13-4280" fmla="*/ 3549111 h 4541003"/>
                <a:gd name="connsiteX14-4281" fmla="*/ 3767838 w 8122862"/>
                <a:gd name="connsiteY14-4282" fmla="*/ 3688596 h 4541003"/>
                <a:gd name="connsiteX15-4283" fmla="*/ 3566360 w 8122862"/>
                <a:gd name="connsiteY15-4284" fmla="*/ 4324027 h 4541003"/>
                <a:gd name="connsiteX16-4285" fmla="*/ 3907323 w 8122862"/>
                <a:gd name="connsiteY16-4286" fmla="*/ 4541003 h 4541003"/>
                <a:gd name="connsiteX17-4287" fmla="*/ 4093302 w 8122862"/>
                <a:gd name="connsiteY17-4288" fmla="*/ 4417017 h 4541003"/>
                <a:gd name="connsiteX18-4289" fmla="*/ 4511757 w 8122862"/>
                <a:gd name="connsiteY18-4290" fmla="*/ 4494508 h 4541003"/>
                <a:gd name="connsiteX19-4291" fmla="*/ 4945709 w 8122862"/>
                <a:gd name="connsiteY19-4292" fmla="*/ 4355023 h 4541003"/>
                <a:gd name="connsiteX20-4293" fmla="*/ 5302170 w 8122862"/>
                <a:gd name="connsiteY20-4294" fmla="*/ 4463511 h 4541003"/>
                <a:gd name="connsiteX21-4295" fmla="*/ 5844611 w 8122862"/>
                <a:gd name="connsiteY21-4296" fmla="*/ 4386020 h 4541003"/>
                <a:gd name="connsiteX22-4297" fmla="*/ 6139079 w 8122862"/>
                <a:gd name="connsiteY22-4298" fmla="*/ 4432515 h 4541003"/>
                <a:gd name="connsiteX23-4299" fmla="*/ 6325058 w 8122862"/>
                <a:gd name="connsiteY23-4300" fmla="*/ 4277532 h 4541003"/>
                <a:gd name="connsiteX24-4301" fmla="*/ 6511038 w 8122862"/>
                <a:gd name="connsiteY24-4302" fmla="*/ 4494508 h 4541003"/>
                <a:gd name="connsiteX25-4303" fmla="*/ 7161967 w 8122862"/>
                <a:gd name="connsiteY25-4304" fmla="*/ 4479010 h 4541003"/>
                <a:gd name="connsiteX26-4305" fmla="*/ 7239458 w 8122862"/>
                <a:gd name="connsiteY26-4306" fmla="*/ 4370522 h 4541003"/>
                <a:gd name="connsiteX27-4307" fmla="*/ 7502929 w 8122862"/>
                <a:gd name="connsiteY27-4308" fmla="*/ 4386020 h 4541003"/>
                <a:gd name="connsiteX28-4309" fmla="*/ 7673411 w 8122862"/>
                <a:gd name="connsiteY28-4310" fmla="*/ 4386020 h 4541003"/>
                <a:gd name="connsiteX29-4311" fmla="*/ 8122862 w 8122862"/>
                <a:gd name="connsiteY29-4312" fmla="*/ 4014061 h 4541003"/>
                <a:gd name="connsiteX30-4313" fmla="*/ 7704407 w 8122862"/>
                <a:gd name="connsiteY30-4314" fmla="*/ 3487118 h 4541003"/>
                <a:gd name="connsiteX31-4315" fmla="*/ 8122862 w 8122862"/>
                <a:gd name="connsiteY31-4316" fmla="*/ 3177152 h 4541003"/>
                <a:gd name="connsiteX32-4317" fmla="*/ 7812896 w 8122862"/>
                <a:gd name="connsiteY32-4318" fmla="*/ 2743200 h 4541003"/>
                <a:gd name="connsiteX33-4319" fmla="*/ 7812896 w 8122862"/>
                <a:gd name="connsiteY33-4320" fmla="*/ 1673817 h 4541003"/>
                <a:gd name="connsiteX34-4321" fmla="*/ 7347946 w 8122862"/>
                <a:gd name="connsiteY34-4322" fmla="*/ 1162372 h 4541003"/>
                <a:gd name="connsiteX35-4323" fmla="*/ 6790007 w 8122862"/>
                <a:gd name="connsiteY35-4324" fmla="*/ 1363850 h 4541003"/>
                <a:gd name="connsiteX36-4325" fmla="*/ 6418048 w 8122862"/>
                <a:gd name="connsiteY36-4326" fmla="*/ 1053884 h 4541003"/>
                <a:gd name="connsiteX37-4327" fmla="*/ 6247567 w 8122862"/>
                <a:gd name="connsiteY37-4328" fmla="*/ 1255362 h 4541003"/>
                <a:gd name="connsiteX38-4329" fmla="*/ 5240177 w 8122862"/>
                <a:gd name="connsiteY38-4330" fmla="*/ 1255362 h 4541003"/>
                <a:gd name="connsiteX39-4331" fmla="*/ 5069696 w 8122862"/>
                <a:gd name="connsiteY39-4332" fmla="*/ 1084881 h 4541003"/>
                <a:gd name="connsiteX40-4333" fmla="*/ 5255675 w 8122862"/>
                <a:gd name="connsiteY40-4334" fmla="*/ 511444 h 4541003"/>
                <a:gd name="connsiteX41-4335" fmla="*/ 4728733 w 8122862"/>
                <a:gd name="connsiteY41-4336" fmla="*/ 61993 h 4541003"/>
                <a:gd name="connsiteX42-4337" fmla="*/ 3922821 w 8122862"/>
                <a:gd name="connsiteY42-4338" fmla="*/ 0 h 4541003"/>
                <a:gd name="connsiteX43-4339" fmla="*/ 3643851 w 8122862"/>
                <a:gd name="connsiteY43-4340" fmla="*/ 371959 h 4541003"/>
                <a:gd name="connsiteX44-4341" fmla="*/ 3101411 w 8122862"/>
                <a:gd name="connsiteY44-4342" fmla="*/ 15498 h 4541003"/>
                <a:gd name="connsiteX45-4343" fmla="*/ 2750699 w 8122862"/>
                <a:gd name="connsiteY45-4344" fmla="*/ 353210 h 4541003"/>
                <a:gd name="connsiteX46-4345" fmla="*/ 2372990 w 8122862"/>
                <a:gd name="connsiteY46-4346" fmla="*/ 309966 h 4541003"/>
                <a:gd name="connsiteX47-4347" fmla="*/ 2204509 w 8122862"/>
                <a:gd name="connsiteY47-4348" fmla="*/ 782165 h 4541003"/>
                <a:gd name="connsiteX48-4349" fmla="*/ 2239255 w 8122862"/>
                <a:gd name="connsiteY48-4350" fmla="*/ 1283110 h 4541003"/>
                <a:gd name="connsiteX49-4351" fmla="*/ 1735810 w 8122862"/>
                <a:gd name="connsiteY49-4352" fmla="*/ 1643070 h 4541003"/>
                <a:gd name="connsiteX50-4353" fmla="*/ 449201 w 8122862"/>
                <a:gd name="connsiteY50-4354" fmla="*/ 1693064 h 4541003"/>
                <a:gd name="connsiteX0-4355" fmla="*/ 449201 w 8122862"/>
                <a:gd name="connsiteY0-4356" fmla="*/ 1693064 h 4541003"/>
                <a:gd name="connsiteX1-4357" fmla="*/ 0 w 8122862"/>
                <a:gd name="connsiteY1-4358" fmla="*/ 2340496 h 4541003"/>
                <a:gd name="connsiteX2-4359" fmla="*/ 53245 w 8122862"/>
                <a:gd name="connsiteY2-4360" fmla="*/ 2947678 h 4541003"/>
                <a:gd name="connsiteX3-4361" fmla="*/ 100739 w 8122862"/>
                <a:gd name="connsiteY3-4362" fmla="*/ 3239145 h 4541003"/>
                <a:gd name="connsiteX4-4363" fmla="*/ 189229 w 8122862"/>
                <a:gd name="connsiteY4-4364" fmla="*/ 3525364 h 4541003"/>
                <a:gd name="connsiteX5-4365" fmla="*/ 534692 w 8122862"/>
                <a:gd name="connsiteY5-4366" fmla="*/ 4228536 h 4541003"/>
                <a:gd name="connsiteX6-4367" fmla="*/ 782915 w 8122862"/>
                <a:gd name="connsiteY6-4368" fmla="*/ 3931069 h 4541003"/>
                <a:gd name="connsiteX7-4369" fmla="*/ 1638321 w 8122862"/>
                <a:gd name="connsiteY7-4370" fmla="*/ 4251534 h 4541003"/>
                <a:gd name="connsiteX8-4371" fmla="*/ 1484838 w 8122862"/>
                <a:gd name="connsiteY8-4372" fmla="*/ 4052306 h 4541003"/>
                <a:gd name="connsiteX9-4373" fmla="*/ 2207509 w 8122862"/>
                <a:gd name="connsiteY9-4374" fmla="*/ 4183292 h 4541003"/>
                <a:gd name="connsiteX10-4375" fmla="*/ 2434984 w 8122862"/>
                <a:gd name="connsiteY10-4376" fmla="*/ 3936569 h 4541003"/>
                <a:gd name="connsiteX11-4377" fmla="*/ 2837940 w 8122862"/>
                <a:gd name="connsiteY11-4378" fmla="*/ 3487118 h 4541003"/>
                <a:gd name="connsiteX12-4379" fmla="*/ 2992923 w 8122862"/>
                <a:gd name="connsiteY12-4380" fmla="*/ 3688596 h 4541003"/>
                <a:gd name="connsiteX13-4381" fmla="*/ 3628353 w 8122862"/>
                <a:gd name="connsiteY13-4382" fmla="*/ 3549111 h 4541003"/>
                <a:gd name="connsiteX14-4383" fmla="*/ 3767838 w 8122862"/>
                <a:gd name="connsiteY14-4384" fmla="*/ 3688596 h 4541003"/>
                <a:gd name="connsiteX15-4385" fmla="*/ 3566360 w 8122862"/>
                <a:gd name="connsiteY15-4386" fmla="*/ 4324027 h 4541003"/>
                <a:gd name="connsiteX16-4387" fmla="*/ 3907323 w 8122862"/>
                <a:gd name="connsiteY16-4388" fmla="*/ 4541003 h 4541003"/>
                <a:gd name="connsiteX17-4389" fmla="*/ 4093302 w 8122862"/>
                <a:gd name="connsiteY17-4390" fmla="*/ 4417017 h 4541003"/>
                <a:gd name="connsiteX18-4391" fmla="*/ 4511757 w 8122862"/>
                <a:gd name="connsiteY18-4392" fmla="*/ 4494508 h 4541003"/>
                <a:gd name="connsiteX19-4393" fmla="*/ 4945709 w 8122862"/>
                <a:gd name="connsiteY19-4394" fmla="*/ 4355023 h 4541003"/>
                <a:gd name="connsiteX20-4395" fmla="*/ 5302170 w 8122862"/>
                <a:gd name="connsiteY20-4396" fmla="*/ 4463511 h 4541003"/>
                <a:gd name="connsiteX21-4397" fmla="*/ 5844611 w 8122862"/>
                <a:gd name="connsiteY21-4398" fmla="*/ 4386020 h 4541003"/>
                <a:gd name="connsiteX22-4399" fmla="*/ 6139079 w 8122862"/>
                <a:gd name="connsiteY22-4400" fmla="*/ 4432515 h 4541003"/>
                <a:gd name="connsiteX23-4401" fmla="*/ 6325058 w 8122862"/>
                <a:gd name="connsiteY23-4402" fmla="*/ 4277532 h 4541003"/>
                <a:gd name="connsiteX24-4403" fmla="*/ 6511038 w 8122862"/>
                <a:gd name="connsiteY24-4404" fmla="*/ 4494508 h 4541003"/>
                <a:gd name="connsiteX25-4405" fmla="*/ 7161967 w 8122862"/>
                <a:gd name="connsiteY25-4406" fmla="*/ 4479010 h 4541003"/>
                <a:gd name="connsiteX26-4407" fmla="*/ 7239458 w 8122862"/>
                <a:gd name="connsiteY26-4408" fmla="*/ 4370522 h 4541003"/>
                <a:gd name="connsiteX27-4409" fmla="*/ 7502929 w 8122862"/>
                <a:gd name="connsiteY27-4410" fmla="*/ 4386020 h 4541003"/>
                <a:gd name="connsiteX28-4411" fmla="*/ 7673411 w 8122862"/>
                <a:gd name="connsiteY28-4412" fmla="*/ 4386020 h 4541003"/>
                <a:gd name="connsiteX29-4413" fmla="*/ 8122862 w 8122862"/>
                <a:gd name="connsiteY29-4414" fmla="*/ 4014061 h 4541003"/>
                <a:gd name="connsiteX30-4415" fmla="*/ 7704407 w 8122862"/>
                <a:gd name="connsiteY30-4416" fmla="*/ 3487118 h 4541003"/>
                <a:gd name="connsiteX31-4417" fmla="*/ 8122862 w 8122862"/>
                <a:gd name="connsiteY31-4418" fmla="*/ 3177152 h 4541003"/>
                <a:gd name="connsiteX32-4419" fmla="*/ 7812896 w 8122862"/>
                <a:gd name="connsiteY32-4420" fmla="*/ 2743200 h 4541003"/>
                <a:gd name="connsiteX33-4421" fmla="*/ 7812896 w 8122862"/>
                <a:gd name="connsiteY33-4422" fmla="*/ 1673817 h 4541003"/>
                <a:gd name="connsiteX34-4423" fmla="*/ 7347946 w 8122862"/>
                <a:gd name="connsiteY34-4424" fmla="*/ 1162372 h 4541003"/>
                <a:gd name="connsiteX35-4425" fmla="*/ 6790007 w 8122862"/>
                <a:gd name="connsiteY35-4426" fmla="*/ 1363850 h 4541003"/>
                <a:gd name="connsiteX36-4427" fmla="*/ 6418048 w 8122862"/>
                <a:gd name="connsiteY36-4428" fmla="*/ 1053884 h 4541003"/>
                <a:gd name="connsiteX37-4429" fmla="*/ 6247567 w 8122862"/>
                <a:gd name="connsiteY37-4430" fmla="*/ 1255362 h 4541003"/>
                <a:gd name="connsiteX38-4431" fmla="*/ 5240177 w 8122862"/>
                <a:gd name="connsiteY38-4432" fmla="*/ 1255362 h 4541003"/>
                <a:gd name="connsiteX39-4433" fmla="*/ 5069696 w 8122862"/>
                <a:gd name="connsiteY39-4434" fmla="*/ 1084881 h 4541003"/>
                <a:gd name="connsiteX40-4435" fmla="*/ 5255675 w 8122862"/>
                <a:gd name="connsiteY40-4436" fmla="*/ 511444 h 4541003"/>
                <a:gd name="connsiteX41-4437" fmla="*/ 4728733 w 8122862"/>
                <a:gd name="connsiteY41-4438" fmla="*/ 61993 h 4541003"/>
                <a:gd name="connsiteX42-4439" fmla="*/ 3922821 w 8122862"/>
                <a:gd name="connsiteY42-4440" fmla="*/ 0 h 4541003"/>
                <a:gd name="connsiteX43-4441" fmla="*/ 3643851 w 8122862"/>
                <a:gd name="connsiteY43-4442" fmla="*/ 371959 h 4541003"/>
                <a:gd name="connsiteX44-4443" fmla="*/ 3101411 w 8122862"/>
                <a:gd name="connsiteY44-4444" fmla="*/ 15498 h 4541003"/>
                <a:gd name="connsiteX45-4445" fmla="*/ 2750699 w 8122862"/>
                <a:gd name="connsiteY45-4446" fmla="*/ 353210 h 4541003"/>
                <a:gd name="connsiteX46-4447" fmla="*/ 2372990 w 8122862"/>
                <a:gd name="connsiteY46-4448" fmla="*/ 309966 h 4541003"/>
                <a:gd name="connsiteX47-4449" fmla="*/ 2204509 w 8122862"/>
                <a:gd name="connsiteY47-4450" fmla="*/ 782165 h 4541003"/>
                <a:gd name="connsiteX48-4451" fmla="*/ 2239255 w 8122862"/>
                <a:gd name="connsiteY48-4452" fmla="*/ 1283110 h 4541003"/>
                <a:gd name="connsiteX49-4453" fmla="*/ 1735810 w 8122862"/>
                <a:gd name="connsiteY49-4454" fmla="*/ 1643070 h 4541003"/>
                <a:gd name="connsiteX50-4455" fmla="*/ 449201 w 8122862"/>
                <a:gd name="connsiteY50-4456" fmla="*/ 1693064 h 4541003"/>
                <a:gd name="connsiteX0-4457" fmla="*/ 449201 w 8122862"/>
                <a:gd name="connsiteY0-4458" fmla="*/ 1693064 h 4541003"/>
                <a:gd name="connsiteX1-4459" fmla="*/ 0 w 8122862"/>
                <a:gd name="connsiteY1-4460" fmla="*/ 2340496 h 4541003"/>
                <a:gd name="connsiteX2-4461" fmla="*/ 53245 w 8122862"/>
                <a:gd name="connsiteY2-4462" fmla="*/ 2947678 h 4541003"/>
                <a:gd name="connsiteX3-4463" fmla="*/ 100739 w 8122862"/>
                <a:gd name="connsiteY3-4464" fmla="*/ 3239145 h 4541003"/>
                <a:gd name="connsiteX4-4465" fmla="*/ 189229 w 8122862"/>
                <a:gd name="connsiteY4-4466" fmla="*/ 3525364 h 4541003"/>
                <a:gd name="connsiteX5-4467" fmla="*/ 534692 w 8122862"/>
                <a:gd name="connsiteY5-4468" fmla="*/ 4228536 h 4541003"/>
                <a:gd name="connsiteX6-4469" fmla="*/ 782915 w 8122862"/>
                <a:gd name="connsiteY6-4470" fmla="*/ 3931069 h 4541003"/>
                <a:gd name="connsiteX7-4471" fmla="*/ 1638321 w 8122862"/>
                <a:gd name="connsiteY7-4472" fmla="*/ 4251534 h 4541003"/>
                <a:gd name="connsiteX8-4473" fmla="*/ 1484838 w 8122862"/>
                <a:gd name="connsiteY8-4474" fmla="*/ 4052306 h 4541003"/>
                <a:gd name="connsiteX9-4475" fmla="*/ 2207509 w 8122862"/>
                <a:gd name="connsiteY9-4476" fmla="*/ 4183292 h 4541003"/>
                <a:gd name="connsiteX10-4477" fmla="*/ 2434984 w 8122862"/>
                <a:gd name="connsiteY10-4478" fmla="*/ 3936569 h 4541003"/>
                <a:gd name="connsiteX11-4479" fmla="*/ 2410237 w 8122862"/>
                <a:gd name="connsiteY11-4480" fmla="*/ 4504757 h 4541003"/>
                <a:gd name="connsiteX12-4481" fmla="*/ 2992923 w 8122862"/>
                <a:gd name="connsiteY12-4482" fmla="*/ 3688596 h 4541003"/>
                <a:gd name="connsiteX13-4483" fmla="*/ 3628353 w 8122862"/>
                <a:gd name="connsiteY13-4484" fmla="*/ 3549111 h 4541003"/>
                <a:gd name="connsiteX14-4485" fmla="*/ 3767838 w 8122862"/>
                <a:gd name="connsiteY14-4486" fmla="*/ 3688596 h 4541003"/>
                <a:gd name="connsiteX15-4487" fmla="*/ 3566360 w 8122862"/>
                <a:gd name="connsiteY15-4488" fmla="*/ 4324027 h 4541003"/>
                <a:gd name="connsiteX16-4489" fmla="*/ 3907323 w 8122862"/>
                <a:gd name="connsiteY16-4490" fmla="*/ 4541003 h 4541003"/>
                <a:gd name="connsiteX17-4491" fmla="*/ 4093302 w 8122862"/>
                <a:gd name="connsiteY17-4492" fmla="*/ 4417017 h 4541003"/>
                <a:gd name="connsiteX18-4493" fmla="*/ 4511757 w 8122862"/>
                <a:gd name="connsiteY18-4494" fmla="*/ 4494508 h 4541003"/>
                <a:gd name="connsiteX19-4495" fmla="*/ 4945709 w 8122862"/>
                <a:gd name="connsiteY19-4496" fmla="*/ 4355023 h 4541003"/>
                <a:gd name="connsiteX20-4497" fmla="*/ 5302170 w 8122862"/>
                <a:gd name="connsiteY20-4498" fmla="*/ 4463511 h 4541003"/>
                <a:gd name="connsiteX21-4499" fmla="*/ 5844611 w 8122862"/>
                <a:gd name="connsiteY21-4500" fmla="*/ 4386020 h 4541003"/>
                <a:gd name="connsiteX22-4501" fmla="*/ 6139079 w 8122862"/>
                <a:gd name="connsiteY22-4502" fmla="*/ 4432515 h 4541003"/>
                <a:gd name="connsiteX23-4503" fmla="*/ 6325058 w 8122862"/>
                <a:gd name="connsiteY23-4504" fmla="*/ 4277532 h 4541003"/>
                <a:gd name="connsiteX24-4505" fmla="*/ 6511038 w 8122862"/>
                <a:gd name="connsiteY24-4506" fmla="*/ 4494508 h 4541003"/>
                <a:gd name="connsiteX25-4507" fmla="*/ 7161967 w 8122862"/>
                <a:gd name="connsiteY25-4508" fmla="*/ 4479010 h 4541003"/>
                <a:gd name="connsiteX26-4509" fmla="*/ 7239458 w 8122862"/>
                <a:gd name="connsiteY26-4510" fmla="*/ 4370522 h 4541003"/>
                <a:gd name="connsiteX27-4511" fmla="*/ 7502929 w 8122862"/>
                <a:gd name="connsiteY27-4512" fmla="*/ 4386020 h 4541003"/>
                <a:gd name="connsiteX28-4513" fmla="*/ 7673411 w 8122862"/>
                <a:gd name="connsiteY28-4514" fmla="*/ 4386020 h 4541003"/>
                <a:gd name="connsiteX29-4515" fmla="*/ 8122862 w 8122862"/>
                <a:gd name="connsiteY29-4516" fmla="*/ 4014061 h 4541003"/>
                <a:gd name="connsiteX30-4517" fmla="*/ 7704407 w 8122862"/>
                <a:gd name="connsiteY30-4518" fmla="*/ 3487118 h 4541003"/>
                <a:gd name="connsiteX31-4519" fmla="*/ 8122862 w 8122862"/>
                <a:gd name="connsiteY31-4520" fmla="*/ 3177152 h 4541003"/>
                <a:gd name="connsiteX32-4521" fmla="*/ 7812896 w 8122862"/>
                <a:gd name="connsiteY32-4522" fmla="*/ 2743200 h 4541003"/>
                <a:gd name="connsiteX33-4523" fmla="*/ 7812896 w 8122862"/>
                <a:gd name="connsiteY33-4524" fmla="*/ 1673817 h 4541003"/>
                <a:gd name="connsiteX34-4525" fmla="*/ 7347946 w 8122862"/>
                <a:gd name="connsiteY34-4526" fmla="*/ 1162372 h 4541003"/>
                <a:gd name="connsiteX35-4527" fmla="*/ 6790007 w 8122862"/>
                <a:gd name="connsiteY35-4528" fmla="*/ 1363850 h 4541003"/>
                <a:gd name="connsiteX36-4529" fmla="*/ 6418048 w 8122862"/>
                <a:gd name="connsiteY36-4530" fmla="*/ 1053884 h 4541003"/>
                <a:gd name="connsiteX37-4531" fmla="*/ 6247567 w 8122862"/>
                <a:gd name="connsiteY37-4532" fmla="*/ 1255362 h 4541003"/>
                <a:gd name="connsiteX38-4533" fmla="*/ 5240177 w 8122862"/>
                <a:gd name="connsiteY38-4534" fmla="*/ 1255362 h 4541003"/>
                <a:gd name="connsiteX39-4535" fmla="*/ 5069696 w 8122862"/>
                <a:gd name="connsiteY39-4536" fmla="*/ 1084881 h 4541003"/>
                <a:gd name="connsiteX40-4537" fmla="*/ 5255675 w 8122862"/>
                <a:gd name="connsiteY40-4538" fmla="*/ 511444 h 4541003"/>
                <a:gd name="connsiteX41-4539" fmla="*/ 4728733 w 8122862"/>
                <a:gd name="connsiteY41-4540" fmla="*/ 61993 h 4541003"/>
                <a:gd name="connsiteX42-4541" fmla="*/ 3922821 w 8122862"/>
                <a:gd name="connsiteY42-4542" fmla="*/ 0 h 4541003"/>
                <a:gd name="connsiteX43-4543" fmla="*/ 3643851 w 8122862"/>
                <a:gd name="connsiteY43-4544" fmla="*/ 371959 h 4541003"/>
                <a:gd name="connsiteX44-4545" fmla="*/ 3101411 w 8122862"/>
                <a:gd name="connsiteY44-4546" fmla="*/ 15498 h 4541003"/>
                <a:gd name="connsiteX45-4547" fmla="*/ 2750699 w 8122862"/>
                <a:gd name="connsiteY45-4548" fmla="*/ 353210 h 4541003"/>
                <a:gd name="connsiteX46-4549" fmla="*/ 2372990 w 8122862"/>
                <a:gd name="connsiteY46-4550" fmla="*/ 309966 h 4541003"/>
                <a:gd name="connsiteX47-4551" fmla="*/ 2204509 w 8122862"/>
                <a:gd name="connsiteY47-4552" fmla="*/ 782165 h 4541003"/>
                <a:gd name="connsiteX48-4553" fmla="*/ 2239255 w 8122862"/>
                <a:gd name="connsiteY48-4554" fmla="*/ 1283110 h 4541003"/>
                <a:gd name="connsiteX49-4555" fmla="*/ 1735810 w 8122862"/>
                <a:gd name="connsiteY49-4556" fmla="*/ 1643070 h 4541003"/>
                <a:gd name="connsiteX50-4557" fmla="*/ 449201 w 8122862"/>
                <a:gd name="connsiteY50-4558" fmla="*/ 1693064 h 4541003"/>
                <a:gd name="connsiteX0-4559" fmla="*/ 449201 w 8122862"/>
                <a:gd name="connsiteY0-4560" fmla="*/ 1693064 h 5030699"/>
                <a:gd name="connsiteX1-4561" fmla="*/ 0 w 8122862"/>
                <a:gd name="connsiteY1-4562" fmla="*/ 2340496 h 5030699"/>
                <a:gd name="connsiteX2-4563" fmla="*/ 53245 w 8122862"/>
                <a:gd name="connsiteY2-4564" fmla="*/ 2947678 h 5030699"/>
                <a:gd name="connsiteX3-4565" fmla="*/ 100739 w 8122862"/>
                <a:gd name="connsiteY3-4566" fmla="*/ 3239145 h 5030699"/>
                <a:gd name="connsiteX4-4567" fmla="*/ 189229 w 8122862"/>
                <a:gd name="connsiteY4-4568" fmla="*/ 3525364 h 5030699"/>
                <a:gd name="connsiteX5-4569" fmla="*/ 534692 w 8122862"/>
                <a:gd name="connsiteY5-4570" fmla="*/ 4228536 h 5030699"/>
                <a:gd name="connsiteX6-4571" fmla="*/ 782915 w 8122862"/>
                <a:gd name="connsiteY6-4572" fmla="*/ 3931069 h 5030699"/>
                <a:gd name="connsiteX7-4573" fmla="*/ 1638321 w 8122862"/>
                <a:gd name="connsiteY7-4574" fmla="*/ 4251534 h 5030699"/>
                <a:gd name="connsiteX8-4575" fmla="*/ 1484838 w 8122862"/>
                <a:gd name="connsiteY8-4576" fmla="*/ 4052306 h 5030699"/>
                <a:gd name="connsiteX9-4577" fmla="*/ 2207509 w 8122862"/>
                <a:gd name="connsiteY9-4578" fmla="*/ 4183292 h 5030699"/>
                <a:gd name="connsiteX10-4579" fmla="*/ 2434984 w 8122862"/>
                <a:gd name="connsiteY10-4580" fmla="*/ 3936569 h 5030699"/>
                <a:gd name="connsiteX11-4581" fmla="*/ 2410237 w 8122862"/>
                <a:gd name="connsiteY11-4582" fmla="*/ 4504757 h 5030699"/>
                <a:gd name="connsiteX12-4583" fmla="*/ 2240756 w 8122862"/>
                <a:gd name="connsiteY12-4584" fmla="*/ 5030699 h 5030699"/>
                <a:gd name="connsiteX13-4585" fmla="*/ 3628353 w 8122862"/>
                <a:gd name="connsiteY13-4586" fmla="*/ 3549111 h 5030699"/>
                <a:gd name="connsiteX14-4587" fmla="*/ 3767838 w 8122862"/>
                <a:gd name="connsiteY14-4588" fmla="*/ 3688596 h 5030699"/>
                <a:gd name="connsiteX15-4589" fmla="*/ 3566360 w 8122862"/>
                <a:gd name="connsiteY15-4590" fmla="*/ 4324027 h 5030699"/>
                <a:gd name="connsiteX16-4591" fmla="*/ 3907323 w 8122862"/>
                <a:gd name="connsiteY16-4592" fmla="*/ 4541003 h 5030699"/>
                <a:gd name="connsiteX17-4593" fmla="*/ 4093302 w 8122862"/>
                <a:gd name="connsiteY17-4594" fmla="*/ 4417017 h 5030699"/>
                <a:gd name="connsiteX18-4595" fmla="*/ 4511757 w 8122862"/>
                <a:gd name="connsiteY18-4596" fmla="*/ 4494508 h 5030699"/>
                <a:gd name="connsiteX19-4597" fmla="*/ 4945709 w 8122862"/>
                <a:gd name="connsiteY19-4598" fmla="*/ 4355023 h 5030699"/>
                <a:gd name="connsiteX20-4599" fmla="*/ 5302170 w 8122862"/>
                <a:gd name="connsiteY20-4600" fmla="*/ 4463511 h 5030699"/>
                <a:gd name="connsiteX21-4601" fmla="*/ 5844611 w 8122862"/>
                <a:gd name="connsiteY21-4602" fmla="*/ 4386020 h 5030699"/>
                <a:gd name="connsiteX22-4603" fmla="*/ 6139079 w 8122862"/>
                <a:gd name="connsiteY22-4604" fmla="*/ 4432515 h 5030699"/>
                <a:gd name="connsiteX23-4605" fmla="*/ 6325058 w 8122862"/>
                <a:gd name="connsiteY23-4606" fmla="*/ 4277532 h 5030699"/>
                <a:gd name="connsiteX24-4607" fmla="*/ 6511038 w 8122862"/>
                <a:gd name="connsiteY24-4608" fmla="*/ 4494508 h 5030699"/>
                <a:gd name="connsiteX25-4609" fmla="*/ 7161967 w 8122862"/>
                <a:gd name="connsiteY25-4610" fmla="*/ 4479010 h 5030699"/>
                <a:gd name="connsiteX26-4611" fmla="*/ 7239458 w 8122862"/>
                <a:gd name="connsiteY26-4612" fmla="*/ 4370522 h 5030699"/>
                <a:gd name="connsiteX27-4613" fmla="*/ 7502929 w 8122862"/>
                <a:gd name="connsiteY27-4614" fmla="*/ 4386020 h 5030699"/>
                <a:gd name="connsiteX28-4615" fmla="*/ 7673411 w 8122862"/>
                <a:gd name="connsiteY28-4616" fmla="*/ 4386020 h 5030699"/>
                <a:gd name="connsiteX29-4617" fmla="*/ 8122862 w 8122862"/>
                <a:gd name="connsiteY29-4618" fmla="*/ 4014061 h 5030699"/>
                <a:gd name="connsiteX30-4619" fmla="*/ 7704407 w 8122862"/>
                <a:gd name="connsiteY30-4620" fmla="*/ 3487118 h 5030699"/>
                <a:gd name="connsiteX31-4621" fmla="*/ 8122862 w 8122862"/>
                <a:gd name="connsiteY31-4622" fmla="*/ 3177152 h 5030699"/>
                <a:gd name="connsiteX32-4623" fmla="*/ 7812896 w 8122862"/>
                <a:gd name="connsiteY32-4624" fmla="*/ 2743200 h 5030699"/>
                <a:gd name="connsiteX33-4625" fmla="*/ 7812896 w 8122862"/>
                <a:gd name="connsiteY33-4626" fmla="*/ 1673817 h 5030699"/>
                <a:gd name="connsiteX34-4627" fmla="*/ 7347946 w 8122862"/>
                <a:gd name="connsiteY34-4628" fmla="*/ 1162372 h 5030699"/>
                <a:gd name="connsiteX35-4629" fmla="*/ 6790007 w 8122862"/>
                <a:gd name="connsiteY35-4630" fmla="*/ 1363850 h 5030699"/>
                <a:gd name="connsiteX36-4631" fmla="*/ 6418048 w 8122862"/>
                <a:gd name="connsiteY36-4632" fmla="*/ 1053884 h 5030699"/>
                <a:gd name="connsiteX37-4633" fmla="*/ 6247567 w 8122862"/>
                <a:gd name="connsiteY37-4634" fmla="*/ 1255362 h 5030699"/>
                <a:gd name="connsiteX38-4635" fmla="*/ 5240177 w 8122862"/>
                <a:gd name="connsiteY38-4636" fmla="*/ 1255362 h 5030699"/>
                <a:gd name="connsiteX39-4637" fmla="*/ 5069696 w 8122862"/>
                <a:gd name="connsiteY39-4638" fmla="*/ 1084881 h 5030699"/>
                <a:gd name="connsiteX40-4639" fmla="*/ 5255675 w 8122862"/>
                <a:gd name="connsiteY40-4640" fmla="*/ 511444 h 5030699"/>
                <a:gd name="connsiteX41-4641" fmla="*/ 4728733 w 8122862"/>
                <a:gd name="connsiteY41-4642" fmla="*/ 61993 h 5030699"/>
                <a:gd name="connsiteX42-4643" fmla="*/ 3922821 w 8122862"/>
                <a:gd name="connsiteY42-4644" fmla="*/ 0 h 5030699"/>
                <a:gd name="connsiteX43-4645" fmla="*/ 3643851 w 8122862"/>
                <a:gd name="connsiteY43-4646" fmla="*/ 371959 h 5030699"/>
                <a:gd name="connsiteX44-4647" fmla="*/ 3101411 w 8122862"/>
                <a:gd name="connsiteY44-4648" fmla="*/ 15498 h 5030699"/>
                <a:gd name="connsiteX45-4649" fmla="*/ 2750699 w 8122862"/>
                <a:gd name="connsiteY45-4650" fmla="*/ 353210 h 5030699"/>
                <a:gd name="connsiteX46-4651" fmla="*/ 2372990 w 8122862"/>
                <a:gd name="connsiteY46-4652" fmla="*/ 309966 h 5030699"/>
                <a:gd name="connsiteX47-4653" fmla="*/ 2204509 w 8122862"/>
                <a:gd name="connsiteY47-4654" fmla="*/ 782165 h 5030699"/>
                <a:gd name="connsiteX48-4655" fmla="*/ 2239255 w 8122862"/>
                <a:gd name="connsiteY48-4656" fmla="*/ 1283110 h 5030699"/>
                <a:gd name="connsiteX49-4657" fmla="*/ 1735810 w 8122862"/>
                <a:gd name="connsiteY49-4658" fmla="*/ 1643070 h 5030699"/>
                <a:gd name="connsiteX50-4659" fmla="*/ 449201 w 8122862"/>
                <a:gd name="connsiteY50-4660" fmla="*/ 1693064 h 5030699"/>
                <a:gd name="connsiteX0-4661" fmla="*/ 449201 w 8122862"/>
                <a:gd name="connsiteY0-4662" fmla="*/ 1693064 h 5103800"/>
                <a:gd name="connsiteX1-4663" fmla="*/ 0 w 8122862"/>
                <a:gd name="connsiteY1-4664" fmla="*/ 2340496 h 5103800"/>
                <a:gd name="connsiteX2-4665" fmla="*/ 53245 w 8122862"/>
                <a:gd name="connsiteY2-4666" fmla="*/ 2947678 h 5103800"/>
                <a:gd name="connsiteX3-4667" fmla="*/ 100739 w 8122862"/>
                <a:gd name="connsiteY3-4668" fmla="*/ 3239145 h 5103800"/>
                <a:gd name="connsiteX4-4669" fmla="*/ 189229 w 8122862"/>
                <a:gd name="connsiteY4-4670" fmla="*/ 3525364 h 5103800"/>
                <a:gd name="connsiteX5-4671" fmla="*/ 534692 w 8122862"/>
                <a:gd name="connsiteY5-4672" fmla="*/ 4228536 h 5103800"/>
                <a:gd name="connsiteX6-4673" fmla="*/ 782915 w 8122862"/>
                <a:gd name="connsiteY6-4674" fmla="*/ 3931069 h 5103800"/>
                <a:gd name="connsiteX7-4675" fmla="*/ 1638321 w 8122862"/>
                <a:gd name="connsiteY7-4676" fmla="*/ 4251534 h 5103800"/>
                <a:gd name="connsiteX8-4677" fmla="*/ 1484838 w 8122862"/>
                <a:gd name="connsiteY8-4678" fmla="*/ 4052306 h 5103800"/>
                <a:gd name="connsiteX9-4679" fmla="*/ 2207509 w 8122862"/>
                <a:gd name="connsiteY9-4680" fmla="*/ 4183292 h 5103800"/>
                <a:gd name="connsiteX10-4681" fmla="*/ 2434984 w 8122862"/>
                <a:gd name="connsiteY10-4682" fmla="*/ 3936569 h 5103800"/>
                <a:gd name="connsiteX11-4683" fmla="*/ 2410237 w 8122862"/>
                <a:gd name="connsiteY11-4684" fmla="*/ 4504757 h 5103800"/>
                <a:gd name="connsiteX12-4685" fmla="*/ 2240756 w 8122862"/>
                <a:gd name="connsiteY12-4686" fmla="*/ 5030699 h 5103800"/>
                <a:gd name="connsiteX13-4687" fmla="*/ 3628353 w 8122862"/>
                <a:gd name="connsiteY13-4688" fmla="*/ 3549111 h 5103800"/>
                <a:gd name="connsiteX14-4689" fmla="*/ 3767838 w 8122862"/>
                <a:gd name="connsiteY14-4690" fmla="*/ 3688596 h 5103800"/>
                <a:gd name="connsiteX15-4691" fmla="*/ 3566360 w 8122862"/>
                <a:gd name="connsiteY15-4692" fmla="*/ 4324027 h 5103800"/>
                <a:gd name="connsiteX16-4693" fmla="*/ 3907323 w 8122862"/>
                <a:gd name="connsiteY16-4694" fmla="*/ 4541003 h 5103800"/>
                <a:gd name="connsiteX17-4695" fmla="*/ 4093302 w 8122862"/>
                <a:gd name="connsiteY17-4696" fmla="*/ 4417017 h 5103800"/>
                <a:gd name="connsiteX18-4697" fmla="*/ 4511757 w 8122862"/>
                <a:gd name="connsiteY18-4698" fmla="*/ 4494508 h 5103800"/>
                <a:gd name="connsiteX19-4699" fmla="*/ 4945709 w 8122862"/>
                <a:gd name="connsiteY19-4700" fmla="*/ 4355023 h 5103800"/>
                <a:gd name="connsiteX20-4701" fmla="*/ 5302170 w 8122862"/>
                <a:gd name="connsiteY20-4702" fmla="*/ 4463511 h 5103800"/>
                <a:gd name="connsiteX21-4703" fmla="*/ 5844611 w 8122862"/>
                <a:gd name="connsiteY21-4704" fmla="*/ 4386020 h 5103800"/>
                <a:gd name="connsiteX22-4705" fmla="*/ 6139079 w 8122862"/>
                <a:gd name="connsiteY22-4706" fmla="*/ 4432515 h 5103800"/>
                <a:gd name="connsiteX23-4707" fmla="*/ 6325058 w 8122862"/>
                <a:gd name="connsiteY23-4708" fmla="*/ 4277532 h 5103800"/>
                <a:gd name="connsiteX24-4709" fmla="*/ 6511038 w 8122862"/>
                <a:gd name="connsiteY24-4710" fmla="*/ 4494508 h 5103800"/>
                <a:gd name="connsiteX25-4711" fmla="*/ 7161967 w 8122862"/>
                <a:gd name="connsiteY25-4712" fmla="*/ 4479010 h 5103800"/>
                <a:gd name="connsiteX26-4713" fmla="*/ 7239458 w 8122862"/>
                <a:gd name="connsiteY26-4714" fmla="*/ 4370522 h 5103800"/>
                <a:gd name="connsiteX27-4715" fmla="*/ 7502929 w 8122862"/>
                <a:gd name="connsiteY27-4716" fmla="*/ 4386020 h 5103800"/>
                <a:gd name="connsiteX28-4717" fmla="*/ 7673411 w 8122862"/>
                <a:gd name="connsiteY28-4718" fmla="*/ 4386020 h 5103800"/>
                <a:gd name="connsiteX29-4719" fmla="*/ 8122862 w 8122862"/>
                <a:gd name="connsiteY29-4720" fmla="*/ 4014061 h 5103800"/>
                <a:gd name="connsiteX30-4721" fmla="*/ 7704407 w 8122862"/>
                <a:gd name="connsiteY30-4722" fmla="*/ 3487118 h 5103800"/>
                <a:gd name="connsiteX31-4723" fmla="*/ 8122862 w 8122862"/>
                <a:gd name="connsiteY31-4724" fmla="*/ 3177152 h 5103800"/>
                <a:gd name="connsiteX32-4725" fmla="*/ 7812896 w 8122862"/>
                <a:gd name="connsiteY32-4726" fmla="*/ 2743200 h 5103800"/>
                <a:gd name="connsiteX33-4727" fmla="*/ 7812896 w 8122862"/>
                <a:gd name="connsiteY33-4728" fmla="*/ 1673817 h 5103800"/>
                <a:gd name="connsiteX34-4729" fmla="*/ 7347946 w 8122862"/>
                <a:gd name="connsiteY34-4730" fmla="*/ 1162372 h 5103800"/>
                <a:gd name="connsiteX35-4731" fmla="*/ 6790007 w 8122862"/>
                <a:gd name="connsiteY35-4732" fmla="*/ 1363850 h 5103800"/>
                <a:gd name="connsiteX36-4733" fmla="*/ 6418048 w 8122862"/>
                <a:gd name="connsiteY36-4734" fmla="*/ 1053884 h 5103800"/>
                <a:gd name="connsiteX37-4735" fmla="*/ 6247567 w 8122862"/>
                <a:gd name="connsiteY37-4736" fmla="*/ 1255362 h 5103800"/>
                <a:gd name="connsiteX38-4737" fmla="*/ 5240177 w 8122862"/>
                <a:gd name="connsiteY38-4738" fmla="*/ 1255362 h 5103800"/>
                <a:gd name="connsiteX39-4739" fmla="*/ 5069696 w 8122862"/>
                <a:gd name="connsiteY39-4740" fmla="*/ 1084881 h 5103800"/>
                <a:gd name="connsiteX40-4741" fmla="*/ 5255675 w 8122862"/>
                <a:gd name="connsiteY40-4742" fmla="*/ 511444 h 5103800"/>
                <a:gd name="connsiteX41-4743" fmla="*/ 4728733 w 8122862"/>
                <a:gd name="connsiteY41-4744" fmla="*/ 61993 h 5103800"/>
                <a:gd name="connsiteX42-4745" fmla="*/ 3922821 w 8122862"/>
                <a:gd name="connsiteY42-4746" fmla="*/ 0 h 5103800"/>
                <a:gd name="connsiteX43-4747" fmla="*/ 3643851 w 8122862"/>
                <a:gd name="connsiteY43-4748" fmla="*/ 371959 h 5103800"/>
                <a:gd name="connsiteX44-4749" fmla="*/ 3101411 w 8122862"/>
                <a:gd name="connsiteY44-4750" fmla="*/ 15498 h 5103800"/>
                <a:gd name="connsiteX45-4751" fmla="*/ 2750699 w 8122862"/>
                <a:gd name="connsiteY45-4752" fmla="*/ 353210 h 5103800"/>
                <a:gd name="connsiteX46-4753" fmla="*/ 2372990 w 8122862"/>
                <a:gd name="connsiteY46-4754" fmla="*/ 309966 h 5103800"/>
                <a:gd name="connsiteX47-4755" fmla="*/ 2204509 w 8122862"/>
                <a:gd name="connsiteY47-4756" fmla="*/ 782165 h 5103800"/>
                <a:gd name="connsiteX48-4757" fmla="*/ 2239255 w 8122862"/>
                <a:gd name="connsiteY48-4758" fmla="*/ 1283110 h 5103800"/>
                <a:gd name="connsiteX49-4759" fmla="*/ 1735810 w 8122862"/>
                <a:gd name="connsiteY49-4760" fmla="*/ 1643070 h 5103800"/>
                <a:gd name="connsiteX50-4761" fmla="*/ 449201 w 8122862"/>
                <a:gd name="connsiteY50-4762" fmla="*/ 1693064 h 5103800"/>
                <a:gd name="connsiteX0-4763" fmla="*/ 449201 w 8122862"/>
                <a:gd name="connsiteY0-4764" fmla="*/ 1693064 h 5609279"/>
                <a:gd name="connsiteX1-4765" fmla="*/ 0 w 8122862"/>
                <a:gd name="connsiteY1-4766" fmla="*/ 2340496 h 5609279"/>
                <a:gd name="connsiteX2-4767" fmla="*/ 53245 w 8122862"/>
                <a:gd name="connsiteY2-4768" fmla="*/ 2947678 h 5609279"/>
                <a:gd name="connsiteX3-4769" fmla="*/ 100739 w 8122862"/>
                <a:gd name="connsiteY3-4770" fmla="*/ 3239145 h 5609279"/>
                <a:gd name="connsiteX4-4771" fmla="*/ 189229 w 8122862"/>
                <a:gd name="connsiteY4-4772" fmla="*/ 3525364 h 5609279"/>
                <a:gd name="connsiteX5-4773" fmla="*/ 534692 w 8122862"/>
                <a:gd name="connsiteY5-4774" fmla="*/ 4228536 h 5609279"/>
                <a:gd name="connsiteX6-4775" fmla="*/ 782915 w 8122862"/>
                <a:gd name="connsiteY6-4776" fmla="*/ 3931069 h 5609279"/>
                <a:gd name="connsiteX7-4777" fmla="*/ 1638321 w 8122862"/>
                <a:gd name="connsiteY7-4778" fmla="*/ 4251534 h 5609279"/>
                <a:gd name="connsiteX8-4779" fmla="*/ 1484838 w 8122862"/>
                <a:gd name="connsiteY8-4780" fmla="*/ 4052306 h 5609279"/>
                <a:gd name="connsiteX9-4781" fmla="*/ 2207509 w 8122862"/>
                <a:gd name="connsiteY9-4782" fmla="*/ 4183292 h 5609279"/>
                <a:gd name="connsiteX10-4783" fmla="*/ 2434984 w 8122862"/>
                <a:gd name="connsiteY10-4784" fmla="*/ 3936569 h 5609279"/>
                <a:gd name="connsiteX11-4785" fmla="*/ 2410237 w 8122862"/>
                <a:gd name="connsiteY11-4786" fmla="*/ 4504757 h 5609279"/>
                <a:gd name="connsiteX12-4787" fmla="*/ 2240756 w 8122862"/>
                <a:gd name="connsiteY12-4788" fmla="*/ 5030699 h 5609279"/>
                <a:gd name="connsiteX13-4789" fmla="*/ 2802443 w 8122862"/>
                <a:gd name="connsiteY13-4790" fmla="*/ 5392660 h 5609279"/>
                <a:gd name="connsiteX14-4791" fmla="*/ 3767838 w 8122862"/>
                <a:gd name="connsiteY14-4792" fmla="*/ 3688596 h 5609279"/>
                <a:gd name="connsiteX15-4793" fmla="*/ 3566360 w 8122862"/>
                <a:gd name="connsiteY15-4794" fmla="*/ 4324027 h 5609279"/>
                <a:gd name="connsiteX16-4795" fmla="*/ 3907323 w 8122862"/>
                <a:gd name="connsiteY16-4796" fmla="*/ 4541003 h 5609279"/>
                <a:gd name="connsiteX17-4797" fmla="*/ 4093302 w 8122862"/>
                <a:gd name="connsiteY17-4798" fmla="*/ 4417017 h 5609279"/>
                <a:gd name="connsiteX18-4799" fmla="*/ 4511757 w 8122862"/>
                <a:gd name="connsiteY18-4800" fmla="*/ 4494508 h 5609279"/>
                <a:gd name="connsiteX19-4801" fmla="*/ 4945709 w 8122862"/>
                <a:gd name="connsiteY19-4802" fmla="*/ 4355023 h 5609279"/>
                <a:gd name="connsiteX20-4803" fmla="*/ 5302170 w 8122862"/>
                <a:gd name="connsiteY20-4804" fmla="*/ 4463511 h 5609279"/>
                <a:gd name="connsiteX21-4805" fmla="*/ 5844611 w 8122862"/>
                <a:gd name="connsiteY21-4806" fmla="*/ 4386020 h 5609279"/>
                <a:gd name="connsiteX22-4807" fmla="*/ 6139079 w 8122862"/>
                <a:gd name="connsiteY22-4808" fmla="*/ 4432515 h 5609279"/>
                <a:gd name="connsiteX23-4809" fmla="*/ 6325058 w 8122862"/>
                <a:gd name="connsiteY23-4810" fmla="*/ 4277532 h 5609279"/>
                <a:gd name="connsiteX24-4811" fmla="*/ 6511038 w 8122862"/>
                <a:gd name="connsiteY24-4812" fmla="*/ 4494508 h 5609279"/>
                <a:gd name="connsiteX25-4813" fmla="*/ 7161967 w 8122862"/>
                <a:gd name="connsiteY25-4814" fmla="*/ 4479010 h 5609279"/>
                <a:gd name="connsiteX26-4815" fmla="*/ 7239458 w 8122862"/>
                <a:gd name="connsiteY26-4816" fmla="*/ 4370522 h 5609279"/>
                <a:gd name="connsiteX27-4817" fmla="*/ 7502929 w 8122862"/>
                <a:gd name="connsiteY27-4818" fmla="*/ 4386020 h 5609279"/>
                <a:gd name="connsiteX28-4819" fmla="*/ 7673411 w 8122862"/>
                <a:gd name="connsiteY28-4820" fmla="*/ 4386020 h 5609279"/>
                <a:gd name="connsiteX29-4821" fmla="*/ 8122862 w 8122862"/>
                <a:gd name="connsiteY29-4822" fmla="*/ 4014061 h 5609279"/>
                <a:gd name="connsiteX30-4823" fmla="*/ 7704407 w 8122862"/>
                <a:gd name="connsiteY30-4824" fmla="*/ 3487118 h 5609279"/>
                <a:gd name="connsiteX31-4825" fmla="*/ 8122862 w 8122862"/>
                <a:gd name="connsiteY31-4826" fmla="*/ 3177152 h 5609279"/>
                <a:gd name="connsiteX32-4827" fmla="*/ 7812896 w 8122862"/>
                <a:gd name="connsiteY32-4828" fmla="*/ 2743200 h 5609279"/>
                <a:gd name="connsiteX33-4829" fmla="*/ 7812896 w 8122862"/>
                <a:gd name="connsiteY33-4830" fmla="*/ 1673817 h 5609279"/>
                <a:gd name="connsiteX34-4831" fmla="*/ 7347946 w 8122862"/>
                <a:gd name="connsiteY34-4832" fmla="*/ 1162372 h 5609279"/>
                <a:gd name="connsiteX35-4833" fmla="*/ 6790007 w 8122862"/>
                <a:gd name="connsiteY35-4834" fmla="*/ 1363850 h 5609279"/>
                <a:gd name="connsiteX36-4835" fmla="*/ 6418048 w 8122862"/>
                <a:gd name="connsiteY36-4836" fmla="*/ 1053884 h 5609279"/>
                <a:gd name="connsiteX37-4837" fmla="*/ 6247567 w 8122862"/>
                <a:gd name="connsiteY37-4838" fmla="*/ 1255362 h 5609279"/>
                <a:gd name="connsiteX38-4839" fmla="*/ 5240177 w 8122862"/>
                <a:gd name="connsiteY38-4840" fmla="*/ 1255362 h 5609279"/>
                <a:gd name="connsiteX39-4841" fmla="*/ 5069696 w 8122862"/>
                <a:gd name="connsiteY39-4842" fmla="*/ 1084881 h 5609279"/>
                <a:gd name="connsiteX40-4843" fmla="*/ 5255675 w 8122862"/>
                <a:gd name="connsiteY40-4844" fmla="*/ 511444 h 5609279"/>
                <a:gd name="connsiteX41-4845" fmla="*/ 4728733 w 8122862"/>
                <a:gd name="connsiteY41-4846" fmla="*/ 61993 h 5609279"/>
                <a:gd name="connsiteX42-4847" fmla="*/ 3922821 w 8122862"/>
                <a:gd name="connsiteY42-4848" fmla="*/ 0 h 5609279"/>
                <a:gd name="connsiteX43-4849" fmla="*/ 3643851 w 8122862"/>
                <a:gd name="connsiteY43-4850" fmla="*/ 371959 h 5609279"/>
                <a:gd name="connsiteX44-4851" fmla="*/ 3101411 w 8122862"/>
                <a:gd name="connsiteY44-4852" fmla="*/ 15498 h 5609279"/>
                <a:gd name="connsiteX45-4853" fmla="*/ 2750699 w 8122862"/>
                <a:gd name="connsiteY45-4854" fmla="*/ 353210 h 5609279"/>
                <a:gd name="connsiteX46-4855" fmla="*/ 2372990 w 8122862"/>
                <a:gd name="connsiteY46-4856" fmla="*/ 309966 h 5609279"/>
                <a:gd name="connsiteX47-4857" fmla="*/ 2204509 w 8122862"/>
                <a:gd name="connsiteY47-4858" fmla="*/ 782165 h 5609279"/>
                <a:gd name="connsiteX48-4859" fmla="*/ 2239255 w 8122862"/>
                <a:gd name="connsiteY48-4860" fmla="*/ 1283110 h 5609279"/>
                <a:gd name="connsiteX49-4861" fmla="*/ 1735810 w 8122862"/>
                <a:gd name="connsiteY49-4862" fmla="*/ 1643070 h 5609279"/>
                <a:gd name="connsiteX50-4863" fmla="*/ 449201 w 8122862"/>
                <a:gd name="connsiteY50-4864" fmla="*/ 1693064 h 5609279"/>
                <a:gd name="connsiteX0-4865" fmla="*/ 449201 w 8122862"/>
                <a:gd name="connsiteY0-4866" fmla="*/ 1693064 h 5030699"/>
                <a:gd name="connsiteX1-4867" fmla="*/ 0 w 8122862"/>
                <a:gd name="connsiteY1-4868" fmla="*/ 2340496 h 5030699"/>
                <a:gd name="connsiteX2-4869" fmla="*/ 53245 w 8122862"/>
                <a:gd name="connsiteY2-4870" fmla="*/ 2947678 h 5030699"/>
                <a:gd name="connsiteX3-4871" fmla="*/ 100739 w 8122862"/>
                <a:gd name="connsiteY3-4872" fmla="*/ 3239145 h 5030699"/>
                <a:gd name="connsiteX4-4873" fmla="*/ 189229 w 8122862"/>
                <a:gd name="connsiteY4-4874" fmla="*/ 3525364 h 5030699"/>
                <a:gd name="connsiteX5-4875" fmla="*/ 534692 w 8122862"/>
                <a:gd name="connsiteY5-4876" fmla="*/ 4228536 h 5030699"/>
                <a:gd name="connsiteX6-4877" fmla="*/ 782915 w 8122862"/>
                <a:gd name="connsiteY6-4878" fmla="*/ 3931069 h 5030699"/>
                <a:gd name="connsiteX7-4879" fmla="*/ 1638321 w 8122862"/>
                <a:gd name="connsiteY7-4880" fmla="*/ 4251534 h 5030699"/>
                <a:gd name="connsiteX8-4881" fmla="*/ 1484838 w 8122862"/>
                <a:gd name="connsiteY8-4882" fmla="*/ 4052306 h 5030699"/>
                <a:gd name="connsiteX9-4883" fmla="*/ 2207509 w 8122862"/>
                <a:gd name="connsiteY9-4884" fmla="*/ 4183292 h 5030699"/>
                <a:gd name="connsiteX10-4885" fmla="*/ 2434984 w 8122862"/>
                <a:gd name="connsiteY10-4886" fmla="*/ 3936569 h 5030699"/>
                <a:gd name="connsiteX11-4887" fmla="*/ 2410237 w 8122862"/>
                <a:gd name="connsiteY11-4888" fmla="*/ 4504757 h 5030699"/>
                <a:gd name="connsiteX12-4889" fmla="*/ 2240756 w 8122862"/>
                <a:gd name="connsiteY12-4890" fmla="*/ 5030699 h 5030699"/>
                <a:gd name="connsiteX13-4891" fmla="*/ 3767838 w 8122862"/>
                <a:gd name="connsiteY13-4892" fmla="*/ 3688596 h 5030699"/>
                <a:gd name="connsiteX14-4893" fmla="*/ 3566360 w 8122862"/>
                <a:gd name="connsiteY14-4894" fmla="*/ 4324027 h 5030699"/>
                <a:gd name="connsiteX15-4895" fmla="*/ 3907323 w 8122862"/>
                <a:gd name="connsiteY15-4896" fmla="*/ 4541003 h 5030699"/>
                <a:gd name="connsiteX16-4897" fmla="*/ 4093302 w 8122862"/>
                <a:gd name="connsiteY16-4898" fmla="*/ 4417017 h 5030699"/>
                <a:gd name="connsiteX17-4899" fmla="*/ 4511757 w 8122862"/>
                <a:gd name="connsiteY17-4900" fmla="*/ 4494508 h 5030699"/>
                <a:gd name="connsiteX18-4901" fmla="*/ 4945709 w 8122862"/>
                <a:gd name="connsiteY18-4902" fmla="*/ 4355023 h 5030699"/>
                <a:gd name="connsiteX19-4903" fmla="*/ 5302170 w 8122862"/>
                <a:gd name="connsiteY19-4904" fmla="*/ 4463511 h 5030699"/>
                <a:gd name="connsiteX20-4905" fmla="*/ 5844611 w 8122862"/>
                <a:gd name="connsiteY20-4906" fmla="*/ 4386020 h 5030699"/>
                <a:gd name="connsiteX21-4907" fmla="*/ 6139079 w 8122862"/>
                <a:gd name="connsiteY21-4908" fmla="*/ 4432515 h 5030699"/>
                <a:gd name="connsiteX22-4909" fmla="*/ 6325058 w 8122862"/>
                <a:gd name="connsiteY22-4910" fmla="*/ 4277532 h 5030699"/>
                <a:gd name="connsiteX23-4911" fmla="*/ 6511038 w 8122862"/>
                <a:gd name="connsiteY23-4912" fmla="*/ 4494508 h 5030699"/>
                <a:gd name="connsiteX24-4913" fmla="*/ 7161967 w 8122862"/>
                <a:gd name="connsiteY24-4914" fmla="*/ 4479010 h 5030699"/>
                <a:gd name="connsiteX25-4915" fmla="*/ 7239458 w 8122862"/>
                <a:gd name="connsiteY25-4916" fmla="*/ 4370522 h 5030699"/>
                <a:gd name="connsiteX26-4917" fmla="*/ 7502929 w 8122862"/>
                <a:gd name="connsiteY26-4918" fmla="*/ 4386020 h 5030699"/>
                <a:gd name="connsiteX27-4919" fmla="*/ 7673411 w 8122862"/>
                <a:gd name="connsiteY27-4920" fmla="*/ 4386020 h 5030699"/>
                <a:gd name="connsiteX28-4921" fmla="*/ 8122862 w 8122862"/>
                <a:gd name="connsiteY28-4922" fmla="*/ 4014061 h 5030699"/>
                <a:gd name="connsiteX29-4923" fmla="*/ 7704407 w 8122862"/>
                <a:gd name="connsiteY29-4924" fmla="*/ 3487118 h 5030699"/>
                <a:gd name="connsiteX30-4925" fmla="*/ 8122862 w 8122862"/>
                <a:gd name="connsiteY30-4926" fmla="*/ 3177152 h 5030699"/>
                <a:gd name="connsiteX31-4927" fmla="*/ 7812896 w 8122862"/>
                <a:gd name="connsiteY31-4928" fmla="*/ 2743200 h 5030699"/>
                <a:gd name="connsiteX32-4929" fmla="*/ 7812896 w 8122862"/>
                <a:gd name="connsiteY32-4930" fmla="*/ 1673817 h 5030699"/>
                <a:gd name="connsiteX33-4931" fmla="*/ 7347946 w 8122862"/>
                <a:gd name="connsiteY33-4932" fmla="*/ 1162372 h 5030699"/>
                <a:gd name="connsiteX34-4933" fmla="*/ 6790007 w 8122862"/>
                <a:gd name="connsiteY34-4934" fmla="*/ 1363850 h 5030699"/>
                <a:gd name="connsiteX35-4935" fmla="*/ 6418048 w 8122862"/>
                <a:gd name="connsiteY35-4936" fmla="*/ 1053884 h 5030699"/>
                <a:gd name="connsiteX36-4937" fmla="*/ 6247567 w 8122862"/>
                <a:gd name="connsiteY36-4938" fmla="*/ 1255362 h 5030699"/>
                <a:gd name="connsiteX37-4939" fmla="*/ 5240177 w 8122862"/>
                <a:gd name="connsiteY37-4940" fmla="*/ 1255362 h 5030699"/>
                <a:gd name="connsiteX38-4941" fmla="*/ 5069696 w 8122862"/>
                <a:gd name="connsiteY38-4942" fmla="*/ 1084881 h 5030699"/>
                <a:gd name="connsiteX39-4943" fmla="*/ 5255675 w 8122862"/>
                <a:gd name="connsiteY39-4944" fmla="*/ 511444 h 5030699"/>
                <a:gd name="connsiteX40-4945" fmla="*/ 4728733 w 8122862"/>
                <a:gd name="connsiteY40-4946" fmla="*/ 61993 h 5030699"/>
                <a:gd name="connsiteX41-4947" fmla="*/ 3922821 w 8122862"/>
                <a:gd name="connsiteY41-4948" fmla="*/ 0 h 5030699"/>
                <a:gd name="connsiteX42-4949" fmla="*/ 3643851 w 8122862"/>
                <a:gd name="connsiteY42-4950" fmla="*/ 371959 h 5030699"/>
                <a:gd name="connsiteX43-4951" fmla="*/ 3101411 w 8122862"/>
                <a:gd name="connsiteY43-4952" fmla="*/ 15498 h 5030699"/>
                <a:gd name="connsiteX44-4953" fmla="*/ 2750699 w 8122862"/>
                <a:gd name="connsiteY44-4954" fmla="*/ 353210 h 5030699"/>
                <a:gd name="connsiteX45-4955" fmla="*/ 2372990 w 8122862"/>
                <a:gd name="connsiteY45-4956" fmla="*/ 309966 h 5030699"/>
                <a:gd name="connsiteX46-4957" fmla="*/ 2204509 w 8122862"/>
                <a:gd name="connsiteY46-4958" fmla="*/ 782165 h 5030699"/>
                <a:gd name="connsiteX47-4959" fmla="*/ 2239255 w 8122862"/>
                <a:gd name="connsiteY47-4960" fmla="*/ 1283110 h 5030699"/>
                <a:gd name="connsiteX48-4961" fmla="*/ 1735810 w 8122862"/>
                <a:gd name="connsiteY48-4962" fmla="*/ 1643070 h 5030699"/>
                <a:gd name="connsiteX49-4963" fmla="*/ 449201 w 8122862"/>
                <a:gd name="connsiteY49-4964" fmla="*/ 1693064 h 5030699"/>
                <a:gd name="connsiteX0-4965" fmla="*/ 449201 w 8122862"/>
                <a:gd name="connsiteY0-4966" fmla="*/ 1693064 h 5646517"/>
                <a:gd name="connsiteX1-4967" fmla="*/ 0 w 8122862"/>
                <a:gd name="connsiteY1-4968" fmla="*/ 2340496 h 5646517"/>
                <a:gd name="connsiteX2-4969" fmla="*/ 53245 w 8122862"/>
                <a:gd name="connsiteY2-4970" fmla="*/ 2947678 h 5646517"/>
                <a:gd name="connsiteX3-4971" fmla="*/ 100739 w 8122862"/>
                <a:gd name="connsiteY3-4972" fmla="*/ 3239145 h 5646517"/>
                <a:gd name="connsiteX4-4973" fmla="*/ 189229 w 8122862"/>
                <a:gd name="connsiteY4-4974" fmla="*/ 3525364 h 5646517"/>
                <a:gd name="connsiteX5-4975" fmla="*/ 534692 w 8122862"/>
                <a:gd name="connsiteY5-4976" fmla="*/ 4228536 h 5646517"/>
                <a:gd name="connsiteX6-4977" fmla="*/ 782915 w 8122862"/>
                <a:gd name="connsiteY6-4978" fmla="*/ 3931069 h 5646517"/>
                <a:gd name="connsiteX7-4979" fmla="*/ 1638321 w 8122862"/>
                <a:gd name="connsiteY7-4980" fmla="*/ 4251534 h 5646517"/>
                <a:gd name="connsiteX8-4981" fmla="*/ 1484838 w 8122862"/>
                <a:gd name="connsiteY8-4982" fmla="*/ 4052306 h 5646517"/>
                <a:gd name="connsiteX9-4983" fmla="*/ 2207509 w 8122862"/>
                <a:gd name="connsiteY9-4984" fmla="*/ 4183292 h 5646517"/>
                <a:gd name="connsiteX10-4985" fmla="*/ 2434984 w 8122862"/>
                <a:gd name="connsiteY10-4986" fmla="*/ 3936569 h 5646517"/>
                <a:gd name="connsiteX11-4987" fmla="*/ 2410237 w 8122862"/>
                <a:gd name="connsiteY11-4988" fmla="*/ 4504757 h 5646517"/>
                <a:gd name="connsiteX12-4989" fmla="*/ 2240756 w 8122862"/>
                <a:gd name="connsiteY12-4990" fmla="*/ 5030699 h 5646517"/>
                <a:gd name="connsiteX13-4991" fmla="*/ 3502367 w 8122862"/>
                <a:gd name="connsiteY13-4992" fmla="*/ 5635383 h 5646517"/>
                <a:gd name="connsiteX14-4993" fmla="*/ 3566360 w 8122862"/>
                <a:gd name="connsiteY14-4994" fmla="*/ 4324027 h 5646517"/>
                <a:gd name="connsiteX15-4995" fmla="*/ 3907323 w 8122862"/>
                <a:gd name="connsiteY15-4996" fmla="*/ 4541003 h 5646517"/>
                <a:gd name="connsiteX16-4997" fmla="*/ 4093302 w 8122862"/>
                <a:gd name="connsiteY16-4998" fmla="*/ 4417017 h 5646517"/>
                <a:gd name="connsiteX17-4999" fmla="*/ 4511757 w 8122862"/>
                <a:gd name="connsiteY17-5000" fmla="*/ 4494508 h 5646517"/>
                <a:gd name="connsiteX18-5001" fmla="*/ 4945709 w 8122862"/>
                <a:gd name="connsiteY18-5002" fmla="*/ 4355023 h 5646517"/>
                <a:gd name="connsiteX19-5003" fmla="*/ 5302170 w 8122862"/>
                <a:gd name="connsiteY19-5004" fmla="*/ 4463511 h 5646517"/>
                <a:gd name="connsiteX20-5005" fmla="*/ 5844611 w 8122862"/>
                <a:gd name="connsiteY20-5006" fmla="*/ 4386020 h 5646517"/>
                <a:gd name="connsiteX21-5007" fmla="*/ 6139079 w 8122862"/>
                <a:gd name="connsiteY21-5008" fmla="*/ 4432515 h 5646517"/>
                <a:gd name="connsiteX22-5009" fmla="*/ 6325058 w 8122862"/>
                <a:gd name="connsiteY22-5010" fmla="*/ 4277532 h 5646517"/>
                <a:gd name="connsiteX23-5011" fmla="*/ 6511038 w 8122862"/>
                <a:gd name="connsiteY23-5012" fmla="*/ 4494508 h 5646517"/>
                <a:gd name="connsiteX24-5013" fmla="*/ 7161967 w 8122862"/>
                <a:gd name="connsiteY24-5014" fmla="*/ 4479010 h 5646517"/>
                <a:gd name="connsiteX25-5015" fmla="*/ 7239458 w 8122862"/>
                <a:gd name="connsiteY25-5016" fmla="*/ 4370522 h 5646517"/>
                <a:gd name="connsiteX26-5017" fmla="*/ 7502929 w 8122862"/>
                <a:gd name="connsiteY26-5018" fmla="*/ 4386020 h 5646517"/>
                <a:gd name="connsiteX27-5019" fmla="*/ 7673411 w 8122862"/>
                <a:gd name="connsiteY27-5020" fmla="*/ 4386020 h 5646517"/>
                <a:gd name="connsiteX28-5021" fmla="*/ 8122862 w 8122862"/>
                <a:gd name="connsiteY28-5022" fmla="*/ 4014061 h 5646517"/>
                <a:gd name="connsiteX29-5023" fmla="*/ 7704407 w 8122862"/>
                <a:gd name="connsiteY29-5024" fmla="*/ 3487118 h 5646517"/>
                <a:gd name="connsiteX30-5025" fmla="*/ 8122862 w 8122862"/>
                <a:gd name="connsiteY30-5026" fmla="*/ 3177152 h 5646517"/>
                <a:gd name="connsiteX31-5027" fmla="*/ 7812896 w 8122862"/>
                <a:gd name="connsiteY31-5028" fmla="*/ 2743200 h 5646517"/>
                <a:gd name="connsiteX32-5029" fmla="*/ 7812896 w 8122862"/>
                <a:gd name="connsiteY32-5030" fmla="*/ 1673817 h 5646517"/>
                <a:gd name="connsiteX33-5031" fmla="*/ 7347946 w 8122862"/>
                <a:gd name="connsiteY33-5032" fmla="*/ 1162372 h 5646517"/>
                <a:gd name="connsiteX34-5033" fmla="*/ 6790007 w 8122862"/>
                <a:gd name="connsiteY34-5034" fmla="*/ 1363850 h 5646517"/>
                <a:gd name="connsiteX35-5035" fmla="*/ 6418048 w 8122862"/>
                <a:gd name="connsiteY35-5036" fmla="*/ 1053884 h 5646517"/>
                <a:gd name="connsiteX36-5037" fmla="*/ 6247567 w 8122862"/>
                <a:gd name="connsiteY36-5038" fmla="*/ 1255362 h 5646517"/>
                <a:gd name="connsiteX37-5039" fmla="*/ 5240177 w 8122862"/>
                <a:gd name="connsiteY37-5040" fmla="*/ 1255362 h 5646517"/>
                <a:gd name="connsiteX38-5041" fmla="*/ 5069696 w 8122862"/>
                <a:gd name="connsiteY38-5042" fmla="*/ 1084881 h 5646517"/>
                <a:gd name="connsiteX39-5043" fmla="*/ 5255675 w 8122862"/>
                <a:gd name="connsiteY39-5044" fmla="*/ 511444 h 5646517"/>
                <a:gd name="connsiteX40-5045" fmla="*/ 4728733 w 8122862"/>
                <a:gd name="connsiteY40-5046" fmla="*/ 61993 h 5646517"/>
                <a:gd name="connsiteX41-5047" fmla="*/ 3922821 w 8122862"/>
                <a:gd name="connsiteY41-5048" fmla="*/ 0 h 5646517"/>
                <a:gd name="connsiteX42-5049" fmla="*/ 3643851 w 8122862"/>
                <a:gd name="connsiteY42-5050" fmla="*/ 371959 h 5646517"/>
                <a:gd name="connsiteX43-5051" fmla="*/ 3101411 w 8122862"/>
                <a:gd name="connsiteY43-5052" fmla="*/ 15498 h 5646517"/>
                <a:gd name="connsiteX44-5053" fmla="*/ 2750699 w 8122862"/>
                <a:gd name="connsiteY44-5054" fmla="*/ 353210 h 5646517"/>
                <a:gd name="connsiteX45-5055" fmla="*/ 2372990 w 8122862"/>
                <a:gd name="connsiteY45-5056" fmla="*/ 309966 h 5646517"/>
                <a:gd name="connsiteX46-5057" fmla="*/ 2204509 w 8122862"/>
                <a:gd name="connsiteY46-5058" fmla="*/ 782165 h 5646517"/>
                <a:gd name="connsiteX47-5059" fmla="*/ 2239255 w 8122862"/>
                <a:gd name="connsiteY47-5060" fmla="*/ 1283110 h 5646517"/>
                <a:gd name="connsiteX48-5061" fmla="*/ 1735810 w 8122862"/>
                <a:gd name="connsiteY48-5062" fmla="*/ 1643070 h 5646517"/>
                <a:gd name="connsiteX49-5063" fmla="*/ 449201 w 8122862"/>
                <a:gd name="connsiteY49-5064" fmla="*/ 1693064 h 5646517"/>
                <a:gd name="connsiteX0-5065" fmla="*/ 449201 w 8122862"/>
                <a:gd name="connsiteY0-5066" fmla="*/ 1693064 h 5646517"/>
                <a:gd name="connsiteX1-5067" fmla="*/ 0 w 8122862"/>
                <a:gd name="connsiteY1-5068" fmla="*/ 2340496 h 5646517"/>
                <a:gd name="connsiteX2-5069" fmla="*/ 53245 w 8122862"/>
                <a:gd name="connsiteY2-5070" fmla="*/ 2947678 h 5646517"/>
                <a:gd name="connsiteX3-5071" fmla="*/ 100739 w 8122862"/>
                <a:gd name="connsiteY3-5072" fmla="*/ 3239145 h 5646517"/>
                <a:gd name="connsiteX4-5073" fmla="*/ 189229 w 8122862"/>
                <a:gd name="connsiteY4-5074" fmla="*/ 3525364 h 5646517"/>
                <a:gd name="connsiteX5-5075" fmla="*/ 534692 w 8122862"/>
                <a:gd name="connsiteY5-5076" fmla="*/ 4228536 h 5646517"/>
                <a:gd name="connsiteX6-5077" fmla="*/ 782915 w 8122862"/>
                <a:gd name="connsiteY6-5078" fmla="*/ 3931069 h 5646517"/>
                <a:gd name="connsiteX7-5079" fmla="*/ 1638321 w 8122862"/>
                <a:gd name="connsiteY7-5080" fmla="*/ 4251534 h 5646517"/>
                <a:gd name="connsiteX8-5081" fmla="*/ 1484838 w 8122862"/>
                <a:gd name="connsiteY8-5082" fmla="*/ 4052306 h 5646517"/>
                <a:gd name="connsiteX9-5083" fmla="*/ 2207509 w 8122862"/>
                <a:gd name="connsiteY9-5084" fmla="*/ 4183292 h 5646517"/>
                <a:gd name="connsiteX10-5085" fmla="*/ 2434984 w 8122862"/>
                <a:gd name="connsiteY10-5086" fmla="*/ 3936569 h 5646517"/>
                <a:gd name="connsiteX11-5087" fmla="*/ 2410237 w 8122862"/>
                <a:gd name="connsiteY11-5088" fmla="*/ 4504757 h 5646517"/>
                <a:gd name="connsiteX12-5089" fmla="*/ 2240756 w 8122862"/>
                <a:gd name="connsiteY12-5090" fmla="*/ 5030699 h 5646517"/>
                <a:gd name="connsiteX13-5091" fmla="*/ 3502367 w 8122862"/>
                <a:gd name="connsiteY13-5092" fmla="*/ 5635383 h 5646517"/>
                <a:gd name="connsiteX14-5093" fmla="*/ 3802334 w 8122862"/>
                <a:gd name="connsiteY14-5094" fmla="*/ 5238427 h 5646517"/>
                <a:gd name="connsiteX15-5095" fmla="*/ 3907323 w 8122862"/>
                <a:gd name="connsiteY15-5096" fmla="*/ 4541003 h 5646517"/>
                <a:gd name="connsiteX16-5097" fmla="*/ 4093302 w 8122862"/>
                <a:gd name="connsiteY16-5098" fmla="*/ 4417017 h 5646517"/>
                <a:gd name="connsiteX17-5099" fmla="*/ 4511757 w 8122862"/>
                <a:gd name="connsiteY17-5100" fmla="*/ 4494508 h 5646517"/>
                <a:gd name="connsiteX18-5101" fmla="*/ 4945709 w 8122862"/>
                <a:gd name="connsiteY18-5102" fmla="*/ 4355023 h 5646517"/>
                <a:gd name="connsiteX19-5103" fmla="*/ 5302170 w 8122862"/>
                <a:gd name="connsiteY19-5104" fmla="*/ 4463511 h 5646517"/>
                <a:gd name="connsiteX20-5105" fmla="*/ 5844611 w 8122862"/>
                <a:gd name="connsiteY20-5106" fmla="*/ 4386020 h 5646517"/>
                <a:gd name="connsiteX21-5107" fmla="*/ 6139079 w 8122862"/>
                <a:gd name="connsiteY21-5108" fmla="*/ 4432515 h 5646517"/>
                <a:gd name="connsiteX22-5109" fmla="*/ 6325058 w 8122862"/>
                <a:gd name="connsiteY22-5110" fmla="*/ 4277532 h 5646517"/>
                <a:gd name="connsiteX23-5111" fmla="*/ 6511038 w 8122862"/>
                <a:gd name="connsiteY23-5112" fmla="*/ 4494508 h 5646517"/>
                <a:gd name="connsiteX24-5113" fmla="*/ 7161967 w 8122862"/>
                <a:gd name="connsiteY24-5114" fmla="*/ 4479010 h 5646517"/>
                <a:gd name="connsiteX25-5115" fmla="*/ 7239458 w 8122862"/>
                <a:gd name="connsiteY25-5116" fmla="*/ 4370522 h 5646517"/>
                <a:gd name="connsiteX26-5117" fmla="*/ 7502929 w 8122862"/>
                <a:gd name="connsiteY26-5118" fmla="*/ 4386020 h 5646517"/>
                <a:gd name="connsiteX27-5119" fmla="*/ 7673411 w 8122862"/>
                <a:gd name="connsiteY27-5120" fmla="*/ 4386020 h 5646517"/>
                <a:gd name="connsiteX28-5121" fmla="*/ 8122862 w 8122862"/>
                <a:gd name="connsiteY28-5122" fmla="*/ 4014061 h 5646517"/>
                <a:gd name="connsiteX29-5123" fmla="*/ 7704407 w 8122862"/>
                <a:gd name="connsiteY29-5124" fmla="*/ 3487118 h 5646517"/>
                <a:gd name="connsiteX30-5125" fmla="*/ 8122862 w 8122862"/>
                <a:gd name="connsiteY30-5126" fmla="*/ 3177152 h 5646517"/>
                <a:gd name="connsiteX31-5127" fmla="*/ 7812896 w 8122862"/>
                <a:gd name="connsiteY31-5128" fmla="*/ 2743200 h 5646517"/>
                <a:gd name="connsiteX32-5129" fmla="*/ 7812896 w 8122862"/>
                <a:gd name="connsiteY32-5130" fmla="*/ 1673817 h 5646517"/>
                <a:gd name="connsiteX33-5131" fmla="*/ 7347946 w 8122862"/>
                <a:gd name="connsiteY33-5132" fmla="*/ 1162372 h 5646517"/>
                <a:gd name="connsiteX34-5133" fmla="*/ 6790007 w 8122862"/>
                <a:gd name="connsiteY34-5134" fmla="*/ 1363850 h 5646517"/>
                <a:gd name="connsiteX35-5135" fmla="*/ 6418048 w 8122862"/>
                <a:gd name="connsiteY35-5136" fmla="*/ 1053884 h 5646517"/>
                <a:gd name="connsiteX36-5137" fmla="*/ 6247567 w 8122862"/>
                <a:gd name="connsiteY36-5138" fmla="*/ 1255362 h 5646517"/>
                <a:gd name="connsiteX37-5139" fmla="*/ 5240177 w 8122862"/>
                <a:gd name="connsiteY37-5140" fmla="*/ 1255362 h 5646517"/>
                <a:gd name="connsiteX38-5141" fmla="*/ 5069696 w 8122862"/>
                <a:gd name="connsiteY38-5142" fmla="*/ 1084881 h 5646517"/>
                <a:gd name="connsiteX39-5143" fmla="*/ 5255675 w 8122862"/>
                <a:gd name="connsiteY39-5144" fmla="*/ 511444 h 5646517"/>
                <a:gd name="connsiteX40-5145" fmla="*/ 4728733 w 8122862"/>
                <a:gd name="connsiteY40-5146" fmla="*/ 61993 h 5646517"/>
                <a:gd name="connsiteX41-5147" fmla="*/ 3922821 w 8122862"/>
                <a:gd name="connsiteY41-5148" fmla="*/ 0 h 5646517"/>
                <a:gd name="connsiteX42-5149" fmla="*/ 3643851 w 8122862"/>
                <a:gd name="connsiteY42-5150" fmla="*/ 371959 h 5646517"/>
                <a:gd name="connsiteX43-5151" fmla="*/ 3101411 w 8122862"/>
                <a:gd name="connsiteY43-5152" fmla="*/ 15498 h 5646517"/>
                <a:gd name="connsiteX44-5153" fmla="*/ 2750699 w 8122862"/>
                <a:gd name="connsiteY44-5154" fmla="*/ 353210 h 5646517"/>
                <a:gd name="connsiteX45-5155" fmla="*/ 2372990 w 8122862"/>
                <a:gd name="connsiteY45-5156" fmla="*/ 309966 h 5646517"/>
                <a:gd name="connsiteX46-5157" fmla="*/ 2204509 w 8122862"/>
                <a:gd name="connsiteY46-5158" fmla="*/ 782165 h 5646517"/>
                <a:gd name="connsiteX47-5159" fmla="*/ 2239255 w 8122862"/>
                <a:gd name="connsiteY47-5160" fmla="*/ 1283110 h 5646517"/>
                <a:gd name="connsiteX48-5161" fmla="*/ 1735810 w 8122862"/>
                <a:gd name="connsiteY48-5162" fmla="*/ 1643070 h 5646517"/>
                <a:gd name="connsiteX49-5163" fmla="*/ 449201 w 8122862"/>
                <a:gd name="connsiteY49-5164" fmla="*/ 1693064 h 5646517"/>
                <a:gd name="connsiteX0-5165" fmla="*/ 449201 w 8122862"/>
                <a:gd name="connsiteY0-5166" fmla="*/ 1693064 h 5646517"/>
                <a:gd name="connsiteX1-5167" fmla="*/ 0 w 8122862"/>
                <a:gd name="connsiteY1-5168" fmla="*/ 2340496 h 5646517"/>
                <a:gd name="connsiteX2-5169" fmla="*/ 53245 w 8122862"/>
                <a:gd name="connsiteY2-5170" fmla="*/ 2947678 h 5646517"/>
                <a:gd name="connsiteX3-5171" fmla="*/ 100739 w 8122862"/>
                <a:gd name="connsiteY3-5172" fmla="*/ 3239145 h 5646517"/>
                <a:gd name="connsiteX4-5173" fmla="*/ 189229 w 8122862"/>
                <a:gd name="connsiteY4-5174" fmla="*/ 3525364 h 5646517"/>
                <a:gd name="connsiteX5-5175" fmla="*/ 534692 w 8122862"/>
                <a:gd name="connsiteY5-5176" fmla="*/ 4228536 h 5646517"/>
                <a:gd name="connsiteX6-5177" fmla="*/ 782915 w 8122862"/>
                <a:gd name="connsiteY6-5178" fmla="*/ 3931069 h 5646517"/>
                <a:gd name="connsiteX7-5179" fmla="*/ 1638321 w 8122862"/>
                <a:gd name="connsiteY7-5180" fmla="*/ 4251534 h 5646517"/>
                <a:gd name="connsiteX8-5181" fmla="*/ 1484838 w 8122862"/>
                <a:gd name="connsiteY8-5182" fmla="*/ 4052306 h 5646517"/>
                <a:gd name="connsiteX9-5183" fmla="*/ 2207509 w 8122862"/>
                <a:gd name="connsiteY9-5184" fmla="*/ 4183292 h 5646517"/>
                <a:gd name="connsiteX10-5185" fmla="*/ 2434984 w 8122862"/>
                <a:gd name="connsiteY10-5186" fmla="*/ 3936569 h 5646517"/>
                <a:gd name="connsiteX11-5187" fmla="*/ 2410237 w 8122862"/>
                <a:gd name="connsiteY11-5188" fmla="*/ 4504757 h 5646517"/>
                <a:gd name="connsiteX12-5189" fmla="*/ 2240756 w 8122862"/>
                <a:gd name="connsiteY12-5190" fmla="*/ 5030699 h 5646517"/>
                <a:gd name="connsiteX13-5191" fmla="*/ 3502367 w 8122862"/>
                <a:gd name="connsiteY13-5192" fmla="*/ 5635383 h 5646517"/>
                <a:gd name="connsiteX14-5193" fmla="*/ 3802334 w 8122862"/>
                <a:gd name="connsiteY14-5194" fmla="*/ 5238427 h 5646517"/>
                <a:gd name="connsiteX15-5195" fmla="*/ 4497259 w 8122862"/>
                <a:gd name="connsiteY15-5196" fmla="*/ 5189932 h 5646517"/>
                <a:gd name="connsiteX16-5197" fmla="*/ 4093302 w 8122862"/>
                <a:gd name="connsiteY16-5198" fmla="*/ 4417017 h 5646517"/>
                <a:gd name="connsiteX17-5199" fmla="*/ 4511757 w 8122862"/>
                <a:gd name="connsiteY17-5200" fmla="*/ 4494508 h 5646517"/>
                <a:gd name="connsiteX18-5201" fmla="*/ 4945709 w 8122862"/>
                <a:gd name="connsiteY18-5202" fmla="*/ 4355023 h 5646517"/>
                <a:gd name="connsiteX19-5203" fmla="*/ 5302170 w 8122862"/>
                <a:gd name="connsiteY19-5204" fmla="*/ 4463511 h 5646517"/>
                <a:gd name="connsiteX20-5205" fmla="*/ 5844611 w 8122862"/>
                <a:gd name="connsiteY20-5206" fmla="*/ 4386020 h 5646517"/>
                <a:gd name="connsiteX21-5207" fmla="*/ 6139079 w 8122862"/>
                <a:gd name="connsiteY21-5208" fmla="*/ 4432515 h 5646517"/>
                <a:gd name="connsiteX22-5209" fmla="*/ 6325058 w 8122862"/>
                <a:gd name="connsiteY22-5210" fmla="*/ 4277532 h 5646517"/>
                <a:gd name="connsiteX23-5211" fmla="*/ 6511038 w 8122862"/>
                <a:gd name="connsiteY23-5212" fmla="*/ 4494508 h 5646517"/>
                <a:gd name="connsiteX24-5213" fmla="*/ 7161967 w 8122862"/>
                <a:gd name="connsiteY24-5214" fmla="*/ 4479010 h 5646517"/>
                <a:gd name="connsiteX25-5215" fmla="*/ 7239458 w 8122862"/>
                <a:gd name="connsiteY25-5216" fmla="*/ 4370522 h 5646517"/>
                <a:gd name="connsiteX26-5217" fmla="*/ 7502929 w 8122862"/>
                <a:gd name="connsiteY26-5218" fmla="*/ 4386020 h 5646517"/>
                <a:gd name="connsiteX27-5219" fmla="*/ 7673411 w 8122862"/>
                <a:gd name="connsiteY27-5220" fmla="*/ 4386020 h 5646517"/>
                <a:gd name="connsiteX28-5221" fmla="*/ 8122862 w 8122862"/>
                <a:gd name="connsiteY28-5222" fmla="*/ 4014061 h 5646517"/>
                <a:gd name="connsiteX29-5223" fmla="*/ 7704407 w 8122862"/>
                <a:gd name="connsiteY29-5224" fmla="*/ 3487118 h 5646517"/>
                <a:gd name="connsiteX30-5225" fmla="*/ 8122862 w 8122862"/>
                <a:gd name="connsiteY30-5226" fmla="*/ 3177152 h 5646517"/>
                <a:gd name="connsiteX31-5227" fmla="*/ 7812896 w 8122862"/>
                <a:gd name="connsiteY31-5228" fmla="*/ 2743200 h 5646517"/>
                <a:gd name="connsiteX32-5229" fmla="*/ 7812896 w 8122862"/>
                <a:gd name="connsiteY32-5230" fmla="*/ 1673817 h 5646517"/>
                <a:gd name="connsiteX33-5231" fmla="*/ 7347946 w 8122862"/>
                <a:gd name="connsiteY33-5232" fmla="*/ 1162372 h 5646517"/>
                <a:gd name="connsiteX34-5233" fmla="*/ 6790007 w 8122862"/>
                <a:gd name="connsiteY34-5234" fmla="*/ 1363850 h 5646517"/>
                <a:gd name="connsiteX35-5235" fmla="*/ 6418048 w 8122862"/>
                <a:gd name="connsiteY35-5236" fmla="*/ 1053884 h 5646517"/>
                <a:gd name="connsiteX36-5237" fmla="*/ 6247567 w 8122862"/>
                <a:gd name="connsiteY36-5238" fmla="*/ 1255362 h 5646517"/>
                <a:gd name="connsiteX37-5239" fmla="*/ 5240177 w 8122862"/>
                <a:gd name="connsiteY37-5240" fmla="*/ 1255362 h 5646517"/>
                <a:gd name="connsiteX38-5241" fmla="*/ 5069696 w 8122862"/>
                <a:gd name="connsiteY38-5242" fmla="*/ 1084881 h 5646517"/>
                <a:gd name="connsiteX39-5243" fmla="*/ 5255675 w 8122862"/>
                <a:gd name="connsiteY39-5244" fmla="*/ 511444 h 5646517"/>
                <a:gd name="connsiteX40-5245" fmla="*/ 4728733 w 8122862"/>
                <a:gd name="connsiteY40-5246" fmla="*/ 61993 h 5646517"/>
                <a:gd name="connsiteX41-5247" fmla="*/ 3922821 w 8122862"/>
                <a:gd name="connsiteY41-5248" fmla="*/ 0 h 5646517"/>
                <a:gd name="connsiteX42-5249" fmla="*/ 3643851 w 8122862"/>
                <a:gd name="connsiteY42-5250" fmla="*/ 371959 h 5646517"/>
                <a:gd name="connsiteX43-5251" fmla="*/ 3101411 w 8122862"/>
                <a:gd name="connsiteY43-5252" fmla="*/ 15498 h 5646517"/>
                <a:gd name="connsiteX44-5253" fmla="*/ 2750699 w 8122862"/>
                <a:gd name="connsiteY44-5254" fmla="*/ 353210 h 5646517"/>
                <a:gd name="connsiteX45-5255" fmla="*/ 2372990 w 8122862"/>
                <a:gd name="connsiteY45-5256" fmla="*/ 309966 h 5646517"/>
                <a:gd name="connsiteX46-5257" fmla="*/ 2204509 w 8122862"/>
                <a:gd name="connsiteY46-5258" fmla="*/ 782165 h 5646517"/>
                <a:gd name="connsiteX47-5259" fmla="*/ 2239255 w 8122862"/>
                <a:gd name="connsiteY47-5260" fmla="*/ 1283110 h 5646517"/>
                <a:gd name="connsiteX48-5261" fmla="*/ 1735810 w 8122862"/>
                <a:gd name="connsiteY48-5262" fmla="*/ 1643070 h 5646517"/>
                <a:gd name="connsiteX49-5263" fmla="*/ 449201 w 8122862"/>
                <a:gd name="connsiteY49-5264" fmla="*/ 1693064 h 5646517"/>
                <a:gd name="connsiteX0-5265" fmla="*/ 449201 w 8122862"/>
                <a:gd name="connsiteY0-5266" fmla="*/ 1693064 h 5646517"/>
                <a:gd name="connsiteX1-5267" fmla="*/ 0 w 8122862"/>
                <a:gd name="connsiteY1-5268" fmla="*/ 2340496 h 5646517"/>
                <a:gd name="connsiteX2-5269" fmla="*/ 53245 w 8122862"/>
                <a:gd name="connsiteY2-5270" fmla="*/ 2947678 h 5646517"/>
                <a:gd name="connsiteX3-5271" fmla="*/ 100739 w 8122862"/>
                <a:gd name="connsiteY3-5272" fmla="*/ 3239145 h 5646517"/>
                <a:gd name="connsiteX4-5273" fmla="*/ 189229 w 8122862"/>
                <a:gd name="connsiteY4-5274" fmla="*/ 3525364 h 5646517"/>
                <a:gd name="connsiteX5-5275" fmla="*/ 534692 w 8122862"/>
                <a:gd name="connsiteY5-5276" fmla="*/ 4228536 h 5646517"/>
                <a:gd name="connsiteX6-5277" fmla="*/ 782915 w 8122862"/>
                <a:gd name="connsiteY6-5278" fmla="*/ 3931069 h 5646517"/>
                <a:gd name="connsiteX7-5279" fmla="*/ 1638321 w 8122862"/>
                <a:gd name="connsiteY7-5280" fmla="*/ 4251534 h 5646517"/>
                <a:gd name="connsiteX8-5281" fmla="*/ 1484838 w 8122862"/>
                <a:gd name="connsiteY8-5282" fmla="*/ 4052306 h 5646517"/>
                <a:gd name="connsiteX9-5283" fmla="*/ 2207509 w 8122862"/>
                <a:gd name="connsiteY9-5284" fmla="*/ 4183292 h 5646517"/>
                <a:gd name="connsiteX10-5285" fmla="*/ 2434984 w 8122862"/>
                <a:gd name="connsiteY10-5286" fmla="*/ 3936569 h 5646517"/>
                <a:gd name="connsiteX11-5287" fmla="*/ 2410237 w 8122862"/>
                <a:gd name="connsiteY11-5288" fmla="*/ 4504757 h 5646517"/>
                <a:gd name="connsiteX12-5289" fmla="*/ 2240756 w 8122862"/>
                <a:gd name="connsiteY12-5290" fmla="*/ 5030699 h 5646517"/>
                <a:gd name="connsiteX13-5291" fmla="*/ 3502367 w 8122862"/>
                <a:gd name="connsiteY13-5292" fmla="*/ 5635383 h 5646517"/>
                <a:gd name="connsiteX14-5293" fmla="*/ 3802334 w 8122862"/>
                <a:gd name="connsiteY14-5294" fmla="*/ 5238427 h 5646517"/>
                <a:gd name="connsiteX15-5295" fmla="*/ 4497259 w 8122862"/>
                <a:gd name="connsiteY15-5296" fmla="*/ 5189932 h 5646517"/>
                <a:gd name="connsiteX16-5297" fmla="*/ 4815973 w 8122862"/>
                <a:gd name="connsiteY16-5298" fmla="*/ 4874217 h 5646517"/>
                <a:gd name="connsiteX17-5299" fmla="*/ 4511757 w 8122862"/>
                <a:gd name="connsiteY17-5300" fmla="*/ 4494508 h 5646517"/>
                <a:gd name="connsiteX18-5301" fmla="*/ 4945709 w 8122862"/>
                <a:gd name="connsiteY18-5302" fmla="*/ 4355023 h 5646517"/>
                <a:gd name="connsiteX19-5303" fmla="*/ 5302170 w 8122862"/>
                <a:gd name="connsiteY19-5304" fmla="*/ 4463511 h 5646517"/>
                <a:gd name="connsiteX20-5305" fmla="*/ 5844611 w 8122862"/>
                <a:gd name="connsiteY20-5306" fmla="*/ 4386020 h 5646517"/>
                <a:gd name="connsiteX21-5307" fmla="*/ 6139079 w 8122862"/>
                <a:gd name="connsiteY21-5308" fmla="*/ 4432515 h 5646517"/>
                <a:gd name="connsiteX22-5309" fmla="*/ 6325058 w 8122862"/>
                <a:gd name="connsiteY22-5310" fmla="*/ 4277532 h 5646517"/>
                <a:gd name="connsiteX23-5311" fmla="*/ 6511038 w 8122862"/>
                <a:gd name="connsiteY23-5312" fmla="*/ 4494508 h 5646517"/>
                <a:gd name="connsiteX24-5313" fmla="*/ 7161967 w 8122862"/>
                <a:gd name="connsiteY24-5314" fmla="*/ 4479010 h 5646517"/>
                <a:gd name="connsiteX25-5315" fmla="*/ 7239458 w 8122862"/>
                <a:gd name="connsiteY25-5316" fmla="*/ 4370522 h 5646517"/>
                <a:gd name="connsiteX26-5317" fmla="*/ 7502929 w 8122862"/>
                <a:gd name="connsiteY26-5318" fmla="*/ 4386020 h 5646517"/>
                <a:gd name="connsiteX27-5319" fmla="*/ 7673411 w 8122862"/>
                <a:gd name="connsiteY27-5320" fmla="*/ 4386020 h 5646517"/>
                <a:gd name="connsiteX28-5321" fmla="*/ 8122862 w 8122862"/>
                <a:gd name="connsiteY28-5322" fmla="*/ 4014061 h 5646517"/>
                <a:gd name="connsiteX29-5323" fmla="*/ 7704407 w 8122862"/>
                <a:gd name="connsiteY29-5324" fmla="*/ 3487118 h 5646517"/>
                <a:gd name="connsiteX30-5325" fmla="*/ 8122862 w 8122862"/>
                <a:gd name="connsiteY30-5326" fmla="*/ 3177152 h 5646517"/>
                <a:gd name="connsiteX31-5327" fmla="*/ 7812896 w 8122862"/>
                <a:gd name="connsiteY31-5328" fmla="*/ 2743200 h 5646517"/>
                <a:gd name="connsiteX32-5329" fmla="*/ 7812896 w 8122862"/>
                <a:gd name="connsiteY32-5330" fmla="*/ 1673817 h 5646517"/>
                <a:gd name="connsiteX33-5331" fmla="*/ 7347946 w 8122862"/>
                <a:gd name="connsiteY33-5332" fmla="*/ 1162372 h 5646517"/>
                <a:gd name="connsiteX34-5333" fmla="*/ 6790007 w 8122862"/>
                <a:gd name="connsiteY34-5334" fmla="*/ 1363850 h 5646517"/>
                <a:gd name="connsiteX35-5335" fmla="*/ 6418048 w 8122862"/>
                <a:gd name="connsiteY35-5336" fmla="*/ 1053884 h 5646517"/>
                <a:gd name="connsiteX36-5337" fmla="*/ 6247567 w 8122862"/>
                <a:gd name="connsiteY36-5338" fmla="*/ 1255362 h 5646517"/>
                <a:gd name="connsiteX37-5339" fmla="*/ 5240177 w 8122862"/>
                <a:gd name="connsiteY37-5340" fmla="*/ 1255362 h 5646517"/>
                <a:gd name="connsiteX38-5341" fmla="*/ 5069696 w 8122862"/>
                <a:gd name="connsiteY38-5342" fmla="*/ 1084881 h 5646517"/>
                <a:gd name="connsiteX39-5343" fmla="*/ 5255675 w 8122862"/>
                <a:gd name="connsiteY39-5344" fmla="*/ 511444 h 5646517"/>
                <a:gd name="connsiteX40-5345" fmla="*/ 4728733 w 8122862"/>
                <a:gd name="connsiteY40-5346" fmla="*/ 61993 h 5646517"/>
                <a:gd name="connsiteX41-5347" fmla="*/ 3922821 w 8122862"/>
                <a:gd name="connsiteY41-5348" fmla="*/ 0 h 5646517"/>
                <a:gd name="connsiteX42-5349" fmla="*/ 3643851 w 8122862"/>
                <a:gd name="connsiteY42-5350" fmla="*/ 371959 h 5646517"/>
                <a:gd name="connsiteX43-5351" fmla="*/ 3101411 w 8122862"/>
                <a:gd name="connsiteY43-5352" fmla="*/ 15498 h 5646517"/>
                <a:gd name="connsiteX44-5353" fmla="*/ 2750699 w 8122862"/>
                <a:gd name="connsiteY44-5354" fmla="*/ 353210 h 5646517"/>
                <a:gd name="connsiteX45-5355" fmla="*/ 2372990 w 8122862"/>
                <a:gd name="connsiteY45-5356" fmla="*/ 309966 h 5646517"/>
                <a:gd name="connsiteX46-5357" fmla="*/ 2204509 w 8122862"/>
                <a:gd name="connsiteY46-5358" fmla="*/ 782165 h 5646517"/>
                <a:gd name="connsiteX47-5359" fmla="*/ 2239255 w 8122862"/>
                <a:gd name="connsiteY47-5360" fmla="*/ 1283110 h 5646517"/>
                <a:gd name="connsiteX48-5361" fmla="*/ 1735810 w 8122862"/>
                <a:gd name="connsiteY48-5362" fmla="*/ 1643070 h 5646517"/>
                <a:gd name="connsiteX49-5363" fmla="*/ 449201 w 8122862"/>
                <a:gd name="connsiteY49-5364" fmla="*/ 1693064 h 5646517"/>
                <a:gd name="connsiteX0-5365" fmla="*/ 449201 w 8122862"/>
                <a:gd name="connsiteY0-5366" fmla="*/ 1693064 h 5646517"/>
                <a:gd name="connsiteX1-5367" fmla="*/ 0 w 8122862"/>
                <a:gd name="connsiteY1-5368" fmla="*/ 2340496 h 5646517"/>
                <a:gd name="connsiteX2-5369" fmla="*/ 53245 w 8122862"/>
                <a:gd name="connsiteY2-5370" fmla="*/ 2947678 h 5646517"/>
                <a:gd name="connsiteX3-5371" fmla="*/ 100739 w 8122862"/>
                <a:gd name="connsiteY3-5372" fmla="*/ 3239145 h 5646517"/>
                <a:gd name="connsiteX4-5373" fmla="*/ 189229 w 8122862"/>
                <a:gd name="connsiteY4-5374" fmla="*/ 3525364 h 5646517"/>
                <a:gd name="connsiteX5-5375" fmla="*/ 534692 w 8122862"/>
                <a:gd name="connsiteY5-5376" fmla="*/ 4228536 h 5646517"/>
                <a:gd name="connsiteX6-5377" fmla="*/ 782915 w 8122862"/>
                <a:gd name="connsiteY6-5378" fmla="*/ 3931069 h 5646517"/>
                <a:gd name="connsiteX7-5379" fmla="*/ 1638321 w 8122862"/>
                <a:gd name="connsiteY7-5380" fmla="*/ 4251534 h 5646517"/>
                <a:gd name="connsiteX8-5381" fmla="*/ 1484838 w 8122862"/>
                <a:gd name="connsiteY8-5382" fmla="*/ 4052306 h 5646517"/>
                <a:gd name="connsiteX9-5383" fmla="*/ 2207509 w 8122862"/>
                <a:gd name="connsiteY9-5384" fmla="*/ 4183292 h 5646517"/>
                <a:gd name="connsiteX10-5385" fmla="*/ 2434984 w 8122862"/>
                <a:gd name="connsiteY10-5386" fmla="*/ 3936569 h 5646517"/>
                <a:gd name="connsiteX11-5387" fmla="*/ 2410237 w 8122862"/>
                <a:gd name="connsiteY11-5388" fmla="*/ 4504757 h 5646517"/>
                <a:gd name="connsiteX12-5389" fmla="*/ 2240756 w 8122862"/>
                <a:gd name="connsiteY12-5390" fmla="*/ 5030699 h 5646517"/>
                <a:gd name="connsiteX13-5391" fmla="*/ 3502367 w 8122862"/>
                <a:gd name="connsiteY13-5392" fmla="*/ 5635383 h 5646517"/>
                <a:gd name="connsiteX14-5393" fmla="*/ 3802334 w 8122862"/>
                <a:gd name="connsiteY14-5394" fmla="*/ 5238427 h 5646517"/>
                <a:gd name="connsiteX15-5395" fmla="*/ 4497259 w 8122862"/>
                <a:gd name="connsiteY15-5396" fmla="*/ 5189932 h 5646517"/>
                <a:gd name="connsiteX16-5397" fmla="*/ 4815973 w 8122862"/>
                <a:gd name="connsiteY16-5398" fmla="*/ 4874217 h 5646517"/>
                <a:gd name="connsiteX17-5399" fmla="*/ 5160686 w 8122862"/>
                <a:gd name="connsiteY17-5400" fmla="*/ 4715734 h 5646517"/>
                <a:gd name="connsiteX18-5401" fmla="*/ 4945709 w 8122862"/>
                <a:gd name="connsiteY18-5402" fmla="*/ 4355023 h 5646517"/>
                <a:gd name="connsiteX19-5403" fmla="*/ 5302170 w 8122862"/>
                <a:gd name="connsiteY19-5404" fmla="*/ 4463511 h 5646517"/>
                <a:gd name="connsiteX20-5405" fmla="*/ 5844611 w 8122862"/>
                <a:gd name="connsiteY20-5406" fmla="*/ 4386020 h 5646517"/>
                <a:gd name="connsiteX21-5407" fmla="*/ 6139079 w 8122862"/>
                <a:gd name="connsiteY21-5408" fmla="*/ 4432515 h 5646517"/>
                <a:gd name="connsiteX22-5409" fmla="*/ 6325058 w 8122862"/>
                <a:gd name="connsiteY22-5410" fmla="*/ 4277532 h 5646517"/>
                <a:gd name="connsiteX23-5411" fmla="*/ 6511038 w 8122862"/>
                <a:gd name="connsiteY23-5412" fmla="*/ 4494508 h 5646517"/>
                <a:gd name="connsiteX24-5413" fmla="*/ 7161967 w 8122862"/>
                <a:gd name="connsiteY24-5414" fmla="*/ 4479010 h 5646517"/>
                <a:gd name="connsiteX25-5415" fmla="*/ 7239458 w 8122862"/>
                <a:gd name="connsiteY25-5416" fmla="*/ 4370522 h 5646517"/>
                <a:gd name="connsiteX26-5417" fmla="*/ 7502929 w 8122862"/>
                <a:gd name="connsiteY26-5418" fmla="*/ 4386020 h 5646517"/>
                <a:gd name="connsiteX27-5419" fmla="*/ 7673411 w 8122862"/>
                <a:gd name="connsiteY27-5420" fmla="*/ 4386020 h 5646517"/>
                <a:gd name="connsiteX28-5421" fmla="*/ 8122862 w 8122862"/>
                <a:gd name="connsiteY28-5422" fmla="*/ 4014061 h 5646517"/>
                <a:gd name="connsiteX29-5423" fmla="*/ 7704407 w 8122862"/>
                <a:gd name="connsiteY29-5424" fmla="*/ 3487118 h 5646517"/>
                <a:gd name="connsiteX30-5425" fmla="*/ 8122862 w 8122862"/>
                <a:gd name="connsiteY30-5426" fmla="*/ 3177152 h 5646517"/>
                <a:gd name="connsiteX31-5427" fmla="*/ 7812896 w 8122862"/>
                <a:gd name="connsiteY31-5428" fmla="*/ 2743200 h 5646517"/>
                <a:gd name="connsiteX32-5429" fmla="*/ 7812896 w 8122862"/>
                <a:gd name="connsiteY32-5430" fmla="*/ 1673817 h 5646517"/>
                <a:gd name="connsiteX33-5431" fmla="*/ 7347946 w 8122862"/>
                <a:gd name="connsiteY33-5432" fmla="*/ 1162372 h 5646517"/>
                <a:gd name="connsiteX34-5433" fmla="*/ 6790007 w 8122862"/>
                <a:gd name="connsiteY34-5434" fmla="*/ 1363850 h 5646517"/>
                <a:gd name="connsiteX35-5435" fmla="*/ 6418048 w 8122862"/>
                <a:gd name="connsiteY35-5436" fmla="*/ 1053884 h 5646517"/>
                <a:gd name="connsiteX36-5437" fmla="*/ 6247567 w 8122862"/>
                <a:gd name="connsiteY36-5438" fmla="*/ 1255362 h 5646517"/>
                <a:gd name="connsiteX37-5439" fmla="*/ 5240177 w 8122862"/>
                <a:gd name="connsiteY37-5440" fmla="*/ 1255362 h 5646517"/>
                <a:gd name="connsiteX38-5441" fmla="*/ 5069696 w 8122862"/>
                <a:gd name="connsiteY38-5442" fmla="*/ 1084881 h 5646517"/>
                <a:gd name="connsiteX39-5443" fmla="*/ 5255675 w 8122862"/>
                <a:gd name="connsiteY39-5444" fmla="*/ 511444 h 5646517"/>
                <a:gd name="connsiteX40-5445" fmla="*/ 4728733 w 8122862"/>
                <a:gd name="connsiteY40-5446" fmla="*/ 61993 h 5646517"/>
                <a:gd name="connsiteX41-5447" fmla="*/ 3922821 w 8122862"/>
                <a:gd name="connsiteY41-5448" fmla="*/ 0 h 5646517"/>
                <a:gd name="connsiteX42-5449" fmla="*/ 3643851 w 8122862"/>
                <a:gd name="connsiteY42-5450" fmla="*/ 371959 h 5646517"/>
                <a:gd name="connsiteX43-5451" fmla="*/ 3101411 w 8122862"/>
                <a:gd name="connsiteY43-5452" fmla="*/ 15498 h 5646517"/>
                <a:gd name="connsiteX44-5453" fmla="*/ 2750699 w 8122862"/>
                <a:gd name="connsiteY44-5454" fmla="*/ 353210 h 5646517"/>
                <a:gd name="connsiteX45-5455" fmla="*/ 2372990 w 8122862"/>
                <a:gd name="connsiteY45-5456" fmla="*/ 309966 h 5646517"/>
                <a:gd name="connsiteX46-5457" fmla="*/ 2204509 w 8122862"/>
                <a:gd name="connsiteY46-5458" fmla="*/ 782165 h 5646517"/>
                <a:gd name="connsiteX47-5459" fmla="*/ 2239255 w 8122862"/>
                <a:gd name="connsiteY47-5460" fmla="*/ 1283110 h 5646517"/>
                <a:gd name="connsiteX48-5461" fmla="*/ 1735810 w 8122862"/>
                <a:gd name="connsiteY48-5462" fmla="*/ 1643070 h 5646517"/>
                <a:gd name="connsiteX49-5463" fmla="*/ 449201 w 8122862"/>
                <a:gd name="connsiteY49-5464" fmla="*/ 1693064 h 5646517"/>
                <a:gd name="connsiteX0-5465" fmla="*/ 449201 w 8122862"/>
                <a:gd name="connsiteY0-5466" fmla="*/ 1693064 h 5646517"/>
                <a:gd name="connsiteX1-5467" fmla="*/ 0 w 8122862"/>
                <a:gd name="connsiteY1-5468" fmla="*/ 2340496 h 5646517"/>
                <a:gd name="connsiteX2-5469" fmla="*/ 53245 w 8122862"/>
                <a:gd name="connsiteY2-5470" fmla="*/ 2947678 h 5646517"/>
                <a:gd name="connsiteX3-5471" fmla="*/ 100739 w 8122862"/>
                <a:gd name="connsiteY3-5472" fmla="*/ 3239145 h 5646517"/>
                <a:gd name="connsiteX4-5473" fmla="*/ 189229 w 8122862"/>
                <a:gd name="connsiteY4-5474" fmla="*/ 3525364 h 5646517"/>
                <a:gd name="connsiteX5-5475" fmla="*/ 534692 w 8122862"/>
                <a:gd name="connsiteY5-5476" fmla="*/ 4228536 h 5646517"/>
                <a:gd name="connsiteX6-5477" fmla="*/ 782915 w 8122862"/>
                <a:gd name="connsiteY6-5478" fmla="*/ 3931069 h 5646517"/>
                <a:gd name="connsiteX7-5479" fmla="*/ 1638321 w 8122862"/>
                <a:gd name="connsiteY7-5480" fmla="*/ 4251534 h 5646517"/>
                <a:gd name="connsiteX8-5481" fmla="*/ 1484838 w 8122862"/>
                <a:gd name="connsiteY8-5482" fmla="*/ 4052306 h 5646517"/>
                <a:gd name="connsiteX9-5483" fmla="*/ 2207509 w 8122862"/>
                <a:gd name="connsiteY9-5484" fmla="*/ 4183292 h 5646517"/>
                <a:gd name="connsiteX10-5485" fmla="*/ 2434984 w 8122862"/>
                <a:gd name="connsiteY10-5486" fmla="*/ 3936569 h 5646517"/>
                <a:gd name="connsiteX11-5487" fmla="*/ 2410237 w 8122862"/>
                <a:gd name="connsiteY11-5488" fmla="*/ 4504757 h 5646517"/>
                <a:gd name="connsiteX12-5489" fmla="*/ 2240756 w 8122862"/>
                <a:gd name="connsiteY12-5490" fmla="*/ 5030699 h 5646517"/>
                <a:gd name="connsiteX13-5491" fmla="*/ 3502367 w 8122862"/>
                <a:gd name="connsiteY13-5492" fmla="*/ 5635383 h 5646517"/>
                <a:gd name="connsiteX14-5493" fmla="*/ 3802334 w 8122862"/>
                <a:gd name="connsiteY14-5494" fmla="*/ 5238427 h 5646517"/>
                <a:gd name="connsiteX15-5495" fmla="*/ 4497259 w 8122862"/>
                <a:gd name="connsiteY15-5496" fmla="*/ 5189932 h 5646517"/>
                <a:gd name="connsiteX16-5497" fmla="*/ 4815973 w 8122862"/>
                <a:gd name="connsiteY16-5498" fmla="*/ 4874217 h 5646517"/>
                <a:gd name="connsiteX17-5499" fmla="*/ 5160686 w 8122862"/>
                <a:gd name="connsiteY17-5500" fmla="*/ 4715734 h 5646517"/>
                <a:gd name="connsiteX18-5501" fmla="*/ 5638883 w 8122862"/>
                <a:gd name="connsiteY18-5502" fmla="*/ 5003952 h 5646517"/>
                <a:gd name="connsiteX19-5503" fmla="*/ 5302170 w 8122862"/>
                <a:gd name="connsiteY19-5504" fmla="*/ 4463511 h 5646517"/>
                <a:gd name="connsiteX20-5505" fmla="*/ 5844611 w 8122862"/>
                <a:gd name="connsiteY20-5506" fmla="*/ 4386020 h 5646517"/>
                <a:gd name="connsiteX21-5507" fmla="*/ 6139079 w 8122862"/>
                <a:gd name="connsiteY21-5508" fmla="*/ 4432515 h 5646517"/>
                <a:gd name="connsiteX22-5509" fmla="*/ 6325058 w 8122862"/>
                <a:gd name="connsiteY22-5510" fmla="*/ 4277532 h 5646517"/>
                <a:gd name="connsiteX23-5511" fmla="*/ 6511038 w 8122862"/>
                <a:gd name="connsiteY23-5512" fmla="*/ 4494508 h 5646517"/>
                <a:gd name="connsiteX24-5513" fmla="*/ 7161967 w 8122862"/>
                <a:gd name="connsiteY24-5514" fmla="*/ 4479010 h 5646517"/>
                <a:gd name="connsiteX25-5515" fmla="*/ 7239458 w 8122862"/>
                <a:gd name="connsiteY25-5516" fmla="*/ 4370522 h 5646517"/>
                <a:gd name="connsiteX26-5517" fmla="*/ 7502929 w 8122862"/>
                <a:gd name="connsiteY26-5518" fmla="*/ 4386020 h 5646517"/>
                <a:gd name="connsiteX27-5519" fmla="*/ 7673411 w 8122862"/>
                <a:gd name="connsiteY27-5520" fmla="*/ 4386020 h 5646517"/>
                <a:gd name="connsiteX28-5521" fmla="*/ 8122862 w 8122862"/>
                <a:gd name="connsiteY28-5522" fmla="*/ 4014061 h 5646517"/>
                <a:gd name="connsiteX29-5523" fmla="*/ 7704407 w 8122862"/>
                <a:gd name="connsiteY29-5524" fmla="*/ 3487118 h 5646517"/>
                <a:gd name="connsiteX30-5525" fmla="*/ 8122862 w 8122862"/>
                <a:gd name="connsiteY30-5526" fmla="*/ 3177152 h 5646517"/>
                <a:gd name="connsiteX31-5527" fmla="*/ 7812896 w 8122862"/>
                <a:gd name="connsiteY31-5528" fmla="*/ 2743200 h 5646517"/>
                <a:gd name="connsiteX32-5529" fmla="*/ 7812896 w 8122862"/>
                <a:gd name="connsiteY32-5530" fmla="*/ 1673817 h 5646517"/>
                <a:gd name="connsiteX33-5531" fmla="*/ 7347946 w 8122862"/>
                <a:gd name="connsiteY33-5532" fmla="*/ 1162372 h 5646517"/>
                <a:gd name="connsiteX34-5533" fmla="*/ 6790007 w 8122862"/>
                <a:gd name="connsiteY34-5534" fmla="*/ 1363850 h 5646517"/>
                <a:gd name="connsiteX35-5535" fmla="*/ 6418048 w 8122862"/>
                <a:gd name="connsiteY35-5536" fmla="*/ 1053884 h 5646517"/>
                <a:gd name="connsiteX36-5537" fmla="*/ 6247567 w 8122862"/>
                <a:gd name="connsiteY36-5538" fmla="*/ 1255362 h 5646517"/>
                <a:gd name="connsiteX37-5539" fmla="*/ 5240177 w 8122862"/>
                <a:gd name="connsiteY37-5540" fmla="*/ 1255362 h 5646517"/>
                <a:gd name="connsiteX38-5541" fmla="*/ 5069696 w 8122862"/>
                <a:gd name="connsiteY38-5542" fmla="*/ 1084881 h 5646517"/>
                <a:gd name="connsiteX39-5543" fmla="*/ 5255675 w 8122862"/>
                <a:gd name="connsiteY39-5544" fmla="*/ 511444 h 5646517"/>
                <a:gd name="connsiteX40-5545" fmla="*/ 4728733 w 8122862"/>
                <a:gd name="connsiteY40-5546" fmla="*/ 61993 h 5646517"/>
                <a:gd name="connsiteX41-5547" fmla="*/ 3922821 w 8122862"/>
                <a:gd name="connsiteY41-5548" fmla="*/ 0 h 5646517"/>
                <a:gd name="connsiteX42-5549" fmla="*/ 3643851 w 8122862"/>
                <a:gd name="connsiteY42-5550" fmla="*/ 371959 h 5646517"/>
                <a:gd name="connsiteX43-5551" fmla="*/ 3101411 w 8122862"/>
                <a:gd name="connsiteY43-5552" fmla="*/ 15498 h 5646517"/>
                <a:gd name="connsiteX44-5553" fmla="*/ 2750699 w 8122862"/>
                <a:gd name="connsiteY44-5554" fmla="*/ 353210 h 5646517"/>
                <a:gd name="connsiteX45-5555" fmla="*/ 2372990 w 8122862"/>
                <a:gd name="connsiteY45-5556" fmla="*/ 309966 h 5646517"/>
                <a:gd name="connsiteX46-5557" fmla="*/ 2204509 w 8122862"/>
                <a:gd name="connsiteY46-5558" fmla="*/ 782165 h 5646517"/>
                <a:gd name="connsiteX47-5559" fmla="*/ 2239255 w 8122862"/>
                <a:gd name="connsiteY47-5560" fmla="*/ 1283110 h 5646517"/>
                <a:gd name="connsiteX48-5561" fmla="*/ 1735810 w 8122862"/>
                <a:gd name="connsiteY48-5562" fmla="*/ 1643070 h 5646517"/>
                <a:gd name="connsiteX49-5563" fmla="*/ 449201 w 8122862"/>
                <a:gd name="connsiteY49-5564" fmla="*/ 1693064 h 5646517"/>
                <a:gd name="connsiteX0-5565" fmla="*/ 449201 w 8122862"/>
                <a:gd name="connsiteY0-5566" fmla="*/ 1693064 h 5646517"/>
                <a:gd name="connsiteX1-5567" fmla="*/ 0 w 8122862"/>
                <a:gd name="connsiteY1-5568" fmla="*/ 2340496 h 5646517"/>
                <a:gd name="connsiteX2-5569" fmla="*/ 53245 w 8122862"/>
                <a:gd name="connsiteY2-5570" fmla="*/ 2947678 h 5646517"/>
                <a:gd name="connsiteX3-5571" fmla="*/ 100739 w 8122862"/>
                <a:gd name="connsiteY3-5572" fmla="*/ 3239145 h 5646517"/>
                <a:gd name="connsiteX4-5573" fmla="*/ 189229 w 8122862"/>
                <a:gd name="connsiteY4-5574" fmla="*/ 3525364 h 5646517"/>
                <a:gd name="connsiteX5-5575" fmla="*/ 534692 w 8122862"/>
                <a:gd name="connsiteY5-5576" fmla="*/ 4228536 h 5646517"/>
                <a:gd name="connsiteX6-5577" fmla="*/ 782915 w 8122862"/>
                <a:gd name="connsiteY6-5578" fmla="*/ 3931069 h 5646517"/>
                <a:gd name="connsiteX7-5579" fmla="*/ 1638321 w 8122862"/>
                <a:gd name="connsiteY7-5580" fmla="*/ 4251534 h 5646517"/>
                <a:gd name="connsiteX8-5581" fmla="*/ 1484838 w 8122862"/>
                <a:gd name="connsiteY8-5582" fmla="*/ 4052306 h 5646517"/>
                <a:gd name="connsiteX9-5583" fmla="*/ 2207509 w 8122862"/>
                <a:gd name="connsiteY9-5584" fmla="*/ 4183292 h 5646517"/>
                <a:gd name="connsiteX10-5585" fmla="*/ 2434984 w 8122862"/>
                <a:gd name="connsiteY10-5586" fmla="*/ 3936569 h 5646517"/>
                <a:gd name="connsiteX11-5587" fmla="*/ 2410237 w 8122862"/>
                <a:gd name="connsiteY11-5588" fmla="*/ 4504757 h 5646517"/>
                <a:gd name="connsiteX12-5589" fmla="*/ 2240756 w 8122862"/>
                <a:gd name="connsiteY12-5590" fmla="*/ 5030699 h 5646517"/>
                <a:gd name="connsiteX13-5591" fmla="*/ 3502367 w 8122862"/>
                <a:gd name="connsiteY13-5592" fmla="*/ 5635383 h 5646517"/>
                <a:gd name="connsiteX14-5593" fmla="*/ 3802334 w 8122862"/>
                <a:gd name="connsiteY14-5594" fmla="*/ 5238427 h 5646517"/>
                <a:gd name="connsiteX15-5595" fmla="*/ 4497259 w 8122862"/>
                <a:gd name="connsiteY15-5596" fmla="*/ 5189932 h 5646517"/>
                <a:gd name="connsiteX16-5597" fmla="*/ 4815973 w 8122862"/>
                <a:gd name="connsiteY16-5598" fmla="*/ 4874217 h 5646517"/>
                <a:gd name="connsiteX17-5599" fmla="*/ 5160686 w 8122862"/>
                <a:gd name="connsiteY17-5600" fmla="*/ 4715734 h 5646517"/>
                <a:gd name="connsiteX18-5601" fmla="*/ 5638883 w 8122862"/>
                <a:gd name="connsiteY18-5602" fmla="*/ 5003952 h 5646517"/>
                <a:gd name="connsiteX19-5603" fmla="*/ 5302170 w 8122862"/>
                <a:gd name="connsiteY19-5604" fmla="*/ 4463511 h 5646517"/>
                <a:gd name="connsiteX20-5605" fmla="*/ 6346057 w 8122862"/>
                <a:gd name="connsiteY20-5606" fmla="*/ 4946458 h 5646517"/>
                <a:gd name="connsiteX21-5607" fmla="*/ 6139079 w 8122862"/>
                <a:gd name="connsiteY21-5608" fmla="*/ 4432515 h 5646517"/>
                <a:gd name="connsiteX22-5609" fmla="*/ 6325058 w 8122862"/>
                <a:gd name="connsiteY22-5610" fmla="*/ 4277532 h 5646517"/>
                <a:gd name="connsiteX23-5611" fmla="*/ 6511038 w 8122862"/>
                <a:gd name="connsiteY23-5612" fmla="*/ 4494508 h 5646517"/>
                <a:gd name="connsiteX24-5613" fmla="*/ 7161967 w 8122862"/>
                <a:gd name="connsiteY24-5614" fmla="*/ 4479010 h 5646517"/>
                <a:gd name="connsiteX25-5615" fmla="*/ 7239458 w 8122862"/>
                <a:gd name="connsiteY25-5616" fmla="*/ 4370522 h 5646517"/>
                <a:gd name="connsiteX26-5617" fmla="*/ 7502929 w 8122862"/>
                <a:gd name="connsiteY26-5618" fmla="*/ 4386020 h 5646517"/>
                <a:gd name="connsiteX27-5619" fmla="*/ 7673411 w 8122862"/>
                <a:gd name="connsiteY27-5620" fmla="*/ 4386020 h 5646517"/>
                <a:gd name="connsiteX28-5621" fmla="*/ 8122862 w 8122862"/>
                <a:gd name="connsiteY28-5622" fmla="*/ 4014061 h 5646517"/>
                <a:gd name="connsiteX29-5623" fmla="*/ 7704407 w 8122862"/>
                <a:gd name="connsiteY29-5624" fmla="*/ 3487118 h 5646517"/>
                <a:gd name="connsiteX30-5625" fmla="*/ 8122862 w 8122862"/>
                <a:gd name="connsiteY30-5626" fmla="*/ 3177152 h 5646517"/>
                <a:gd name="connsiteX31-5627" fmla="*/ 7812896 w 8122862"/>
                <a:gd name="connsiteY31-5628" fmla="*/ 2743200 h 5646517"/>
                <a:gd name="connsiteX32-5629" fmla="*/ 7812896 w 8122862"/>
                <a:gd name="connsiteY32-5630" fmla="*/ 1673817 h 5646517"/>
                <a:gd name="connsiteX33-5631" fmla="*/ 7347946 w 8122862"/>
                <a:gd name="connsiteY33-5632" fmla="*/ 1162372 h 5646517"/>
                <a:gd name="connsiteX34-5633" fmla="*/ 6790007 w 8122862"/>
                <a:gd name="connsiteY34-5634" fmla="*/ 1363850 h 5646517"/>
                <a:gd name="connsiteX35-5635" fmla="*/ 6418048 w 8122862"/>
                <a:gd name="connsiteY35-5636" fmla="*/ 1053884 h 5646517"/>
                <a:gd name="connsiteX36-5637" fmla="*/ 6247567 w 8122862"/>
                <a:gd name="connsiteY36-5638" fmla="*/ 1255362 h 5646517"/>
                <a:gd name="connsiteX37-5639" fmla="*/ 5240177 w 8122862"/>
                <a:gd name="connsiteY37-5640" fmla="*/ 1255362 h 5646517"/>
                <a:gd name="connsiteX38-5641" fmla="*/ 5069696 w 8122862"/>
                <a:gd name="connsiteY38-5642" fmla="*/ 1084881 h 5646517"/>
                <a:gd name="connsiteX39-5643" fmla="*/ 5255675 w 8122862"/>
                <a:gd name="connsiteY39-5644" fmla="*/ 511444 h 5646517"/>
                <a:gd name="connsiteX40-5645" fmla="*/ 4728733 w 8122862"/>
                <a:gd name="connsiteY40-5646" fmla="*/ 61993 h 5646517"/>
                <a:gd name="connsiteX41-5647" fmla="*/ 3922821 w 8122862"/>
                <a:gd name="connsiteY41-5648" fmla="*/ 0 h 5646517"/>
                <a:gd name="connsiteX42-5649" fmla="*/ 3643851 w 8122862"/>
                <a:gd name="connsiteY42-5650" fmla="*/ 371959 h 5646517"/>
                <a:gd name="connsiteX43-5651" fmla="*/ 3101411 w 8122862"/>
                <a:gd name="connsiteY43-5652" fmla="*/ 15498 h 5646517"/>
                <a:gd name="connsiteX44-5653" fmla="*/ 2750699 w 8122862"/>
                <a:gd name="connsiteY44-5654" fmla="*/ 353210 h 5646517"/>
                <a:gd name="connsiteX45-5655" fmla="*/ 2372990 w 8122862"/>
                <a:gd name="connsiteY45-5656" fmla="*/ 309966 h 5646517"/>
                <a:gd name="connsiteX46-5657" fmla="*/ 2204509 w 8122862"/>
                <a:gd name="connsiteY46-5658" fmla="*/ 782165 h 5646517"/>
                <a:gd name="connsiteX47-5659" fmla="*/ 2239255 w 8122862"/>
                <a:gd name="connsiteY47-5660" fmla="*/ 1283110 h 5646517"/>
                <a:gd name="connsiteX48-5661" fmla="*/ 1735810 w 8122862"/>
                <a:gd name="connsiteY48-5662" fmla="*/ 1643070 h 5646517"/>
                <a:gd name="connsiteX49-5663" fmla="*/ 449201 w 8122862"/>
                <a:gd name="connsiteY49-5664" fmla="*/ 1693064 h 5646517"/>
                <a:gd name="connsiteX0-5665" fmla="*/ 449201 w 8122862"/>
                <a:gd name="connsiteY0-5666" fmla="*/ 1693064 h 5646517"/>
                <a:gd name="connsiteX1-5667" fmla="*/ 0 w 8122862"/>
                <a:gd name="connsiteY1-5668" fmla="*/ 2340496 h 5646517"/>
                <a:gd name="connsiteX2-5669" fmla="*/ 53245 w 8122862"/>
                <a:gd name="connsiteY2-5670" fmla="*/ 2947678 h 5646517"/>
                <a:gd name="connsiteX3-5671" fmla="*/ 100739 w 8122862"/>
                <a:gd name="connsiteY3-5672" fmla="*/ 3239145 h 5646517"/>
                <a:gd name="connsiteX4-5673" fmla="*/ 189229 w 8122862"/>
                <a:gd name="connsiteY4-5674" fmla="*/ 3525364 h 5646517"/>
                <a:gd name="connsiteX5-5675" fmla="*/ 534692 w 8122862"/>
                <a:gd name="connsiteY5-5676" fmla="*/ 4228536 h 5646517"/>
                <a:gd name="connsiteX6-5677" fmla="*/ 782915 w 8122862"/>
                <a:gd name="connsiteY6-5678" fmla="*/ 3931069 h 5646517"/>
                <a:gd name="connsiteX7-5679" fmla="*/ 1638321 w 8122862"/>
                <a:gd name="connsiteY7-5680" fmla="*/ 4251534 h 5646517"/>
                <a:gd name="connsiteX8-5681" fmla="*/ 1484838 w 8122862"/>
                <a:gd name="connsiteY8-5682" fmla="*/ 4052306 h 5646517"/>
                <a:gd name="connsiteX9-5683" fmla="*/ 2207509 w 8122862"/>
                <a:gd name="connsiteY9-5684" fmla="*/ 4183292 h 5646517"/>
                <a:gd name="connsiteX10-5685" fmla="*/ 2434984 w 8122862"/>
                <a:gd name="connsiteY10-5686" fmla="*/ 3936569 h 5646517"/>
                <a:gd name="connsiteX11-5687" fmla="*/ 2410237 w 8122862"/>
                <a:gd name="connsiteY11-5688" fmla="*/ 4504757 h 5646517"/>
                <a:gd name="connsiteX12-5689" fmla="*/ 2240756 w 8122862"/>
                <a:gd name="connsiteY12-5690" fmla="*/ 5030699 h 5646517"/>
                <a:gd name="connsiteX13-5691" fmla="*/ 3502367 w 8122862"/>
                <a:gd name="connsiteY13-5692" fmla="*/ 5635383 h 5646517"/>
                <a:gd name="connsiteX14-5693" fmla="*/ 3802334 w 8122862"/>
                <a:gd name="connsiteY14-5694" fmla="*/ 5238427 h 5646517"/>
                <a:gd name="connsiteX15-5695" fmla="*/ 4497259 w 8122862"/>
                <a:gd name="connsiteY15-5696" fmla="*/ 5189932 h 5646517"/>
                <a:gd name="connsiteX16-5697" fmla="*/ 4815973 w 8122862"/>
                <a:gd name="connsiteY16-5698" fmla="*/ 4874217 h 5646517"/>
                <a:gd name="connsiteX17-5699" fmla="*/ 5160686 w 8122862"/>
                <a:gd name="connsiteY17-5700" fmla="*/ 4715734 h 5646517"/>
                <a:gd name="connsiteX18-5701" fmla="*/ 5638883 w 8122862"/>
                <a:gd name="connsiteY18-5702" fmla="*/ 5003952 h 5646517"/>
                <a:gd name="connsiteX19-5703" fmla="*/ 5611886 w 8122862"/>
                <a:gd name="connsiteY19-5704" fmla="*/ 4743730 h 5646517"/>
                <a:gd name="connsiteX20-5705" fmla="*/ 6346057 w 8122862"/>
                <a:gd name="connsiteY20-5706" fmla="*/ 4946458 h 5646517"/>
                <a:gd name="connsiteX21-5707" fmla="*/ 6139079 w 8122862"/>
                <a:gd name="connsiteY21-5708" fmla="*/ 4432515 h 5646517"/>
                <a:gd name="connsiteX22-5709" fmla="*/ 6325058 w 8122862"/>
                <a:gd name="connsiteY22-5710" fmla="*/ 4277532 h 5646517"/>
                <a:gd name="connsiteX23-5711" fmla="*/ 6511038 w 8122862"/>
                <a:gd name="connsiteY23-5712" fmla="*/ 4494508 h 5646517"/>
                <a:gd name="connsiteX24-5713" fmla="*/ 7161967 w 8122862"/>
                <a:gd name="connsiteY24-5714" fmla="*/ 4479010 h 5646517"/>
                <a:gd name="connsiteX25-5715" fmla="*/ 7239458 w 8122862"/>
                <a:gd name="connsiteY25-5716" fmla="*/ 4370522 h 5646517"/>
                <a:gd name="connsiteX26-5717" fmla="*/ 7502929 w 8122862"/>
                <a:gd name="connsiteY26-5718" fmla="*/ 4386020 h 5646517"/>
                <a:gd name="connsiteX27-5719" fmla="*/ 7673411 w 8122862"/>
                <a:gd name="connsiteY27-5720" fmla="*/ 4386020 h 5646517"/>
                <a:gd name="connsiteX28-5721" fmla="*/ 8122862 w 8122862"/>
                <a:gd name="connsiteY28-5722" fmla="*/ 4014061 h 5646517"/>
                <a:gd name="connsiteX29-5723" fmla="*/ 7704407 w 8122862"/>
                <a:gd name="connsiteY29-5724" fmla="*/ 3487118 h 5646517"/>
                <a:gd name="connsiteX30-5725" fmla="*/ 8122862 w 8122862"/>
                <a:gd name="connsiteY30-5726" fmla="*/ 3177152 h 5646517"/>
                <a:gd name="connsiteX31-5727" fmla="*/ 7812896 w 8122862"/>
                <a:gd name="connsiteY31-5728" fmla="*/ 2743200 h 5646517"/>
                <a:gd name="connsiteX32-5729" fmla="*/ 7812896 w 8122862"/>
                <a:gd name="connsiteY32-5730" fmla="*/ 1673817 h 5646517"/>
                <a:gd name="connsiteX33-5731" fmla="*/ 7347946 w 8122862"/>
                <a:gd name="connsiteY33-5732" fmla="*/ 1162372 h 5646517"/>
                <a:gd name="connsiteX34-5733" fmla="*/ 6790007 w 8122862"/>
                <a:gd name="connsiteY34-5734" fmla="*/ 1363850 h 5646517"/>
                <a:gd name="connsiteX35-5735" fmla="*/ 6418048 w 8122862"/>
                <a:gd name="connsiteY35-5736" fmla="*/ 1053884 h 5646517"/>
                <a:gd name="connsiteX36-5737" fmla="*/ 6247567 w 8122862"/>
                <a:gd name="connsiteY36-5738" fmla="*/ 1255362 h 5646517"/>
                <a:gd name="connsiteX37-5739" fmla="*/ 5240177 w 8122862"/>
                <a:gd name="connsiteY37-5740" fmla="*/ 1255362 h 5646517"/>
                <a:gd name="connsiteX38-5741" fmla="*/ 5069696 w 8122862"/>
                <a:gd name="connsiteY38-5742" fmla="*/ 1084881 h 5646517"/>
                <a:gd name="connsiteX39-5743" fmla="*/ 5255675 w 8122862"/>
                <a:gd name="connsiteY39-5744" fmla="*/ 511444 h 5646517"/>
                <a:gd name="connsiteX40-5745" fmla="*/ 4728733 w 8122862"/>
                <a:gd name="connsiteY40-5746" fmla="*/ 61993 h 5646517"/>
                <a:gd name="connsiteX41-5747" fmla="*/ 3922821 w 8122862"/>
                <a:gd name="connsiteY41-5748" fmla="*/ 0 h 5646517"/>
                <a:gd name="connsiteX42-5749" fmla="*/ 3643851 w 8122862"/>
                <a:gd name="connsiteY42-5750" fmla="*/ 371959 h 5646517"/>
                <a:gd name="connsiteX43-5751" fmla="*/ 3101411 w 8122862"/>
                <a:gd name="connsiteY43-5752" fmla="*/ 15498 h 5646517"/>
                <a:gd name="connsiteX44-5753" fmla="*/ 2750699 w 8122862"/>
                <a:gd name="connsiteY44-5754" fmla="*/ 353210 h 5646517"/>
                <a:gd name="connsiteX45-5755" fmla="*/ 2372990 w 8122862"/>
                <a:gd name="connsiteY45-5756" fmla="*/ 309966 h 5646517"/>
                <a:gd name="connsiteX46-5757" fmla="*/ 2204509 w 8122862"/>
                <a:gd name="connsiteY46-5758" fmla="*/ 782165 h 5646517"/>
                <a:gd name="connsiteX47-5759" fmla="*/ 2239255 w 8122862"/>
                <a:gd name="connsiteY47-5760" fmla="*/ 1283110 h 5646517"/>
                <a:gd name="connsiteX48-5761" fmla="*/ 1735810 w 8122862"/>
                <a:gd name="connsiteY48-5762" fmla="*/ 1643070 h 5646517"/>
                <a:gd name="connsiteX49-5763" fmla="*/ 449201 w 8122862"/>
                <a:gd name="connsiteY49-5764" fmla="*/ 1693064 h 5646517"/>
                <a:gd name="connsiteX0-5765" fmla="*/ 449201 w 8122862"/>
                <a:gd name="connsiteY0-5766" fmla="*/ 1693064 h 5646517"/>
                <a:gd name="connsiteX1-5767" fmla="*/ 0 w 8122862"/>
                <a:gd name="connsiteY1-5768" fmla="*/ 2340496 h 5646517"/>
                <a:gd name="connsiteX2-5769" fmla="*/ 53245 w 8122862"/>
                <a:gd name="connsiteY2-5770" fmla="*/ 2947678 h 5646517"/>
                <a:gd name="connsiteX3-5771" fmla="*/ 100739 w 8122862"/>
                <a:gd name="connsiteY3-5772" fmla="*/ 3239145 h 5646517"/>
                <a:gd name="connsiteX4-5773" fmla="*/ 189229 w 8122862"/>
                <a:gd name="connsiteY4-5774" fmla="*/ 3525364 h 5646517"/>
                <a:gd name="connsiteX5-5775" fmla="*/ 534692 w 8122862"/>
                <a:gd name="connsiteY5-5776" fmla="*/ 4228536 h 5646517"/>
                <a:gd name="connsiteX6-5777" fmla="*/ 782915 w 8122862"/>
                <a:gd name="connsiteY6-5778" fmla="*/ 3931069 h 5646517"/>
                <a:gd name="connsiteX7-5779" fmla="*/ 1638321 w 8122862"/>
                <a:gd name="connsiteY7-5780" fmla="*/ 4251534 h 5646517"/>
                <a:gd name="connsiteX8-5781" fmla="*/ 1484838 w 8122862"/>
                <a:gd name="connsiteY8-5782" fmla="*/ 4052306 h 5646517"/>
                <a:gd name="connsiteX9-5783" fmla="*/ 2207509 w 8122862"/>
                <a:gd name="connsiteY9-5784" fmla="*/ 4183292 h 5646517"/>
                <a:gd name="connsiteX10-5785" fmla="*/ 2434984 w 8122862"/>
                <a:gd name="connsiteY10-5786" fmla="*/ 3936569 h 5646517"/>
                <a:gd name="connsiteX11-5787" fmla="*/ 2410237 w 8122862"/>
                <a:gd name="connsiteY11-5788" fmla="*/ 4504757 h 5646517"/>
                <a:gd name="connsiteX12-5789" fmla="*/ 2240756 w 8122862"/>
                <a:gd name="connsiteY12-5790" fmla="*/ 5030699 h 5646517"/>
                <a:gd name="connsiteX13-5791" fmla="*/ 3502367 w 8122862"/>
                <a:gd name="connsiteY13-5792" fmla="*/ 5635383 h 5646517"/>
                <a:gd name="connsiteX14-5793" fmla="*/ 3802334 w 8122862"/>
                <a:gd name="connsiteY14-5794" fmla="*/ 5238427 h 5646517"/>
                <a:gd name="connsiteX15-5795" fmla="*/ 4497259 w 8122862"/>
                <a:gd name="connsiteY15-5796" fmla="*/ 5189932 h 5646517"/>
                <a:gd name="connsiteX16-5797" fmla="*/ 4815973 w 8122862"/>
                <a:gd name="connsiteY16-5798" fmla="*/ 4874217 h 5646517"/>
                <a:gd name="connsiteX17-5799" fmla="*/ 5160686 w 8122862"/>
                <a:gd name="connsiteY17-5800" fmla="*/ 4715734 h 5646517"/>
                <a:gd name="connsiteX18-5801" fmla="*/ 5638883 w 8122862"/>
                <a:gd name="connsiteY18-5802" fmla="*/ 5003952 h 5646517"/>
                <a:gd name="connsiteX19-5803" fmla="*/ 5611886 w 8122862"/>
                <a:gd name="connsiteY19-5804" fmla="*/ 4743730 h 5646517"/>
                <a:gd name="connsiteX20-5805" fmla="*/ 6346057 w 8122862"/>
                <a:gd name="connsiteY20-5806" fmla="*/ 4946458 h 5646517"/>
                <a:gd name="connsiteX21-5807" fmla="*/ 6964988 w 8122862"/>
                <a:gd name="connsiteY21-5808" fmla="*/ 4609496 h 5646517"/>
                <a:gd name="connsiteX22-5809" fmla="*/ 6325058 w 8122862"/>
                <a:gd name="connsiteY22-5810" fmla="*/ 4277532 h 5646517"/>
                <a:gd name="connsiteX23-5811" fmla="*/ 6511038 w 8122862"/>
                <a:gd name="connsiteY23-5812" fmla="*/ 4494508 h 5646517"/>
                <a:gd name="connsiteX24-5813" fmla="*/ 7161967 w 8122862"/>
                <a:gd name="connsiteY24-5814" fmla="*/ 4479010 h 5646517"/>
                <a:gd name="connsiteX25-5815" fmla="*/ 7239458 w 8122862"/>
                <a:gd name="connsiteY25-5816" fmla="*/ 4370522 h 5646517"/>
                <a:gd name="connsiteX26-5817" fmla="*/ 7502929 w 8122862"/>
                <a:gd name="connsiteY26-5818" fmla="*/ 4386020 h 5646517"/>
                <a:gd name="connsiteX27-5819" fmla="*/ 7673411 w 8122862"/>
                <a:gd name="connsiteY27-5820" fmla="*/ 4386020 h 5646517"/>
                <a:gd name="connsiteX28-5821" fmla="*/ 8122862 w 8122862"/>
                <a:gd name="connsiteY28-5822" fmla="*/ 4014061 h 5646517"/>
                <a:gd name="connsiteX29-5823" fmla="*/ 7704407 w 8122862"/>
                <a:gd name="connsiteY29-5824" fmla="*/ 3487118 h 5646517"/>
                <a:gd name="connsiteX30-5825" fmla="*/ 8122862 w 8122862"/>
                <a:gd name="connsiteY30-5826" fmla="*/ 3177152 h 5646517"/>
                <a:gd name="connsiteX31-5827" fmla="*/ 7812896 w 8122862"/>
                <a:gd name="connsiteY31-5828" fmla="*/ 2743200 h 5646517"/>
                <a:gd name="connsiteX32-5829" fmla="*/ 7812896 w 8122862"/>
                <a:gd name="connsiteY32-5830" fmla="*/ 1673817 h 5646517"/>
                <a:gd name="connsiteX33-5831" fmla="*/ 7347946 w 8122862"/>
                <a:gd name="connsiteY33-5832" fmla="*/ 1162372 h 5646517"/>
                <a:gd name="connsiteX34-5833" fmla="*/ 6790007 w 8122862"/>
                <a:gd name="connsiteY34-5834" fmla="*/ 1363850 h 5646517"/>
                <a:gd name="connsiteX35-5835" fmla="*/ 6418048 w 8122862"/>
                <a:gd name="connsiteY35-5836" fmla="*/ 1053884 h 5646517"/>
                <a:gd name="connsiteX36-5837" fmla="*/ 6247567 w 8122862"/>
                <a:gd name="connsiteY36-5838" fmla="*/ 1255362 h 5646517"/>
                <a:gd name="connsiteX37-5839" fmla="*/ 5240177 w 8122862"/>
                <a:gd name="connsiteY37-5840" fmla="*/ 1255362 h 5646517"/>
                <a:gd name="connsiteX38-5841" fmla="*/ 5069696 w 8122862"/>
                <a:gd name="connsiteY38-5842" fmla="*/ 1084881 h 5646517"/>
                <a:gd name="connsiteX39-5843" fmla="*/ 5255675 w 8122862"/>
                <a:gd name="connsiteY39-5844" fmla="*/ 511444 h 5646517"/>
                <a:gd name="connsiteX40-5845" fmla="*/ 4728733 w 8122862"/>
                <a:gd name="connsiteY40-5846" fmla="*/ 61993 h 5646517"/>
                <a:gd name="connsiteX41-5847" fmla="*/ 3922821 w 8122862"/>
                <a:gd name="connsiteY41-5848" fmla="*/ 0 h 5646517"/>
                <a:gd name="connsiteX42-5849" fmla="*/ 3643851 w 8122862"/>
                <a:gd name="connsiteY42-5850" fmla="*/ 371959 h 5646517"/>
                <a:gd name="connsiteX43-5851" fmla="*/ 3101411 w 8122862"/>
                <a:gd name="connsiteY43-5852" fmla="*/ 15498 h 5646517"/>
                <a:gd name="connsiteX44-5853" fmla="*/ 2750699 w 8122862"/>
                <a:gd name="connsiteY44-5854" fmla="*/ 353210 h 5646517"/>
                <a:gd name="connsiteX45-5855" fmla="*/ 2372990 w 8122862"/>
                <a:gd name="connsiteY45-5856" fmla="*/ 309966 h 5646517"/>
                <a:gd name="connsiteX46-5857" fmla="*/ 2204509 w 8122862"/>
                <a:gd name="connsiteY46-5858" fmla="*/ 782165 h 5646517"/>
                <a:gd name="connsiteX47-5859" fmla="*/ 2239255 w 8122862"/>
                <a:gd name="connsiteY47-5860" fmla="*/ 1283110 h 5646517"/>
                <a:gd name="connsiteX48-5861" fmla="*/ 1735810 w 8122862"/>
                <a:gd name="connsiteY48-5862" fmla="*/ 1643070 h 5646517"/>
                <a:gd name="connsiteX49-5863" fmla="*/ 449201 w 8122862"/>
                <a:gd name="connsiteY49-5864" fmla="*/ 1693064 h 5646517"/>
                <a:gd name="connsiteX0-5865" fmla="*/ 449201 w 8122862"/>
                <a:gd name="connsiteY0-5866" fmla="*/ 1693064 h 5646517"/>
                <a:gd name="connsiteX1-5867" fmla="*/ 0 w 8122862"/>
                <a:gd name="connsiteY1-5868" fmla="*/ 2340496 h 5646517"/>
                <a:gd name="connsiteX2-5869" fmla="*/ 53245 w 8122862"/>
                <a:gd name="connsiteY2-5870" fmla="*/ 2947678 h 5646517"/>
                <a:gd name="connsiteX3-5871" fmla="*/ 100739 w 8122862"/>
                <a:gd name="connsiteY3-5872" fmla="*/ 3239145 h 5646517"/>
                <a:gd name="connsiteX4-5873" fmla="*/ 189229 w 8122862"/>
                <a:gd name="connsiteY4-5874" fmla="*/ 3525364 h 5646517"/>
                <a:gd name="connsiteX5-5875" fmla="*/ 534692 w 8122862"/>
                <a:gd name="connsiteY5-5876" fmla="*/ 4228536 h 5646517"/>
                <a:gd name="connsiteX6-5877" fmla="*/ 782915 w 8122862"/>
                <a:gd name="connsiteY6-5878" fmla="*/ 3931069 h 5646517"/>
                <a:gd name="connsiteX7-5879" fmla="*/ 1638321 w 8122862"/>
                <a:gd name="connsiteY7-5880" fmla="*/ 4251534 h 5646517"/>
                <a:gd name="connsiteX8-5881" fmla="*/ 1484838 w 8122862"/>
                <a:gd name="connsiteY8-5882" fmla="*/ 4052306 h 5646517"/>
                <a:gd name="connsiteX9-5883" fmla="*/ 2207509 w 8122862"/>
                <a:gd name="connsiteY9-5884" fmla="*/ 4183292 h 5646517"/>
                <a:gd name="connsiteX10-5885" fmla="*/ 2434984 w 8122862"/>
                <a:gd name="connsiteY10-5886" fmla="*/ 3936569 h 5646517"/>
                <a:gd name="connsiteX11-5887" fmla="*/ 2410237 w 8122862"/>
                <a:gd name="connsiteY11-5888" fmla="*/ 4504757 h 5646517"/>
                <a:gd name="connsiteX12-5889" fmla="*/ 2240756 w 8122862"/>
                <a:gd name="connsiteY12-5890" fmla="*/ 5030699 h 5646517"/>
                <a:gd name="connsiteX13-5891" fmla="*/ 3502367 w 8122862"/>
                <a:gd name="connsiteY13-5892" fmla="*/ 5635383 h 5646517"/>
                <a:gd name="connsiteX14-5893" fmla="*/ 3802334 w 8122862"/>
                <a:gd name="connsiteY14-5894" fmla="*/ 5238427 h 5646517"/>
                <a:gd name="connsiteX15-5895" fmla="*/ 4497259 w 8122862"/>
                <a:gd name="connsiteY15-5896" fmla="*/ 5189932 h 5646517"/>
                <a:gd name="connsiteX16-5897" fmla="*/ 4815973 w 8122862"/>
                <a:gd name="connsiteY16-5898" fmla="*/ 4874217 h 5646517"/>
                <a:gd name="connsiteX17-5899" fmla="*/ 5160686 w 8122862"/>
                <a:gd name="connsiteY17-5900" fmla="*/ 4715734 h 5646517"/>
                <a:gd name="connsiteX18-5901" fmla="*/ 5638883 w 8122862"/>
                <a:gd name="connsiteY18-5902" fmla="*/ 5003952 h 5646517"/>
                <a:gd name="connsiteX19-5903" fmla="*/ 5611886 w 8122862"/>
                <a:gd name="connsiteY19-5904" fmla="*/ 4743730 h 5646517"/>
                <a:gd name="connsiteX20-5905" fmla="*/ 6346057 w 8122862"/>
                <a:gd name="connsiteY20-5906" fmla="*/ 4946458 h 5646517"/>
                <a:gd name="connsiteX21-5907" fmla="*/ 6964988 w 8122862"/>
                <a:gd name="connsiteY21-5908" fmla="*/ 4609496 h 5646517"/>
                <a:gd name="connsiteX22-5909" fmla="*/ 7372194 w 8122862"/>
                <a:gd name="connsiteY22-5910" fmla="*/ 4469261 h 5646517"/>
                <a:gd name="connsiteX23-5911" fmla="*/ 6511038 w 8122862"/>
                <a:gd name="connsiteY23-5912" fmla="*/ 4494508 h 5646517"/>
                <a:gd name="connsiteX24-5913" fmla="*/ 7161967 w 8122862"/>
                <a:gd name="connsiteY24-5914" fmla="*/ 4479010 h 5646517"/>
                <a:gd name="connsiteX25-5915" fmla="*/ 7239458 w 8122862"/>
                <a:gd name="connsiteY25-5916" fmla="*/ 4370522 h 5646517"/>
                <a:gd name="connsiteX26-5917" fmla="*/ 7502929 w 8122862"/>
                <a:gd name="connsiteY26-5918" fmla="*/ 4386020 h 5646517"/>
                <a:gd name="connsiteX27-5919" fmla="*/ 7673411 w 8122862"/>
                <a:gd name="connsiteY27-5920" fmla="*/ 4386020 h 5646517"/>
                <a:gd name="connsiteX28-5921" fmla="*/ 8122862 w 8122862"/>
                <a:gd name="connsiteY28-5922" fmla="*/ 4014061 h 5646517"/>
                <a:gd name="connsiteX29-5923" fmla="*/ 7704407 w 8122862"/>
                <a:gd name="connsiteY29-5924" fmla="*/ 3487118 h 5646517"/>
                <a:gd name="connsiteX30-5925" fmla="*/ 8122862 w 8122862"/>
                <a:gd name="connsiteY30-5926" fmla="*/ 3177152 h 5646517"/>
                <a:gd name="connsiteX31-5927" fmla="*/ 7812896 w 8122862"/>
                <a:gd name="connsiteY31-5928" fmla="*/ 2743200 h 5646517"/>
                <a:gd name="connsiteX32-5929" fmla="*/ 7812896 w 8122862"/>
                <a:gd name="connsiteY32-5930" fmla="*/ 1673817 h 5646517"/>
                <a:gd name="connsiteX33-5931" fmla="*/ 7347946 w 8122862"/>
                <a:gd name="connsiteY33-5932" fmla="*/ 1162372 h 5646517"/>
                <a:gd name="connsiteX34-5933" fmla="*/ 6790007 w 8122862"/>
                <a:gd name="connsiteY34-5934" fmla="*/ 1363850 h 5646517"/>
                <a:gd name="connsiteX35-5935" fmla="*/ 6418048 w 8122862"/>
                <a:gd name="connsiteY35-5936" fmla="*/ 1053884 h 5646517"/>
                <a:gd name="connsiteX36-5937" fmla="*/ 6247567 w 8122862"/>
                <a:gd name="connsiteY36-5938" fmla="*/ 1255362 h 5646517"/>
                <a:gd name="connsiteX37-5939" fmla="*/ 5240177 w 8122862"/>
                <a:gd name="connsiteY37-5940" fmla="*/ 1255362 h 5646517"/>
                <a:gd name="connsiteX38-5941" fmla="*/ 5069696 w 8122862"/>
                <a:gd name="connsiteY38-5942" fmla="*/ 1084881 h 5646517"/>
                <a:gd name="connsiteX39-5943" fmla="*/ 5255675 w 8122862"/>
                <a:gd name="connsiteY39-5944" fmla="*/ 511444 h 5646517"/>
                <a:gd name="connsiteX40-5945" fmla="*/ 4728733 w 8122862"/>
                <a:gd name="connsiteY40-5946" fmla="*/ 61993 h 5646517"/>
                <a:gd name="connsiteX41-5947" fmla="*/ 3922821 w 8122862"/>
                <a:gd name="connsiteY41-5948" fmla="*/ 0 h 5646517"/>
                <a:gd name="connsiteX42-5949" fmla="*/ 3643851 w 8122862"/>
                <a:gd name="connsiteY42-5950" fmla="*/ 371959 h 5646517"/>
                <a:gd name="connsiteX43-5951" fmla="*/ 3101411 w 8122862"/>
                <a:gd name="connsiteY43-5952" fmla="*/ 15498 h 5646517"/>
                <a:gd name="connsiteX44-5953" fmla="*/ 2750699 w 8122862"/>
                <a:gd name="connsiteY44-5954" fmla="*/ 353210 h 5646517"/>
                <a:gd name="connsiteX45-5955" fmla="*/ 2372990 w 8122862"/>
                <a:gd name="connsiteY45-5956" fmla="*/ 309966 h 5646517"/>
                <a:gd name="connsiteX46-5957" fmla="*/ 2204509 w 8122862"/>
                <a:gd name="connsiteY46-5958" fmla="*/ 782165 h 5646517"/>
                <a:gd name="connsiteX47-5959" fmla="*/ 2239255 w 8122862"/>
                <a:gd name="connsiteY47-5960" fmla="*/ 1283110 h 5646517"/>
                <a:gd name="connsiteX48-5961" fmla="*/ 1735810 w 8122862"/>
                <a:gd name="connsiteY48-5962" fmla="*/ 1643070 h 5646517"/>
                <a:gd name="connsiteX49-5963" fmla="*/ 449201 w 8122862"/>
                <a:gd name="connsiteY49-5964" fmla="*/ 1693064 h 5646517"/>
                <a:gd name="connsiteX0-5965" fmla="*/ 449201 w 8122862"/>
                <a:gd name="connsiteY0-5966" fmla="*/ 1693064 h 5646517"/>
                <a:gd name="connsiteX1-5967" fmla="*/ 0 w 8122862"/>
                <a:gd name="connsiteY1-5968" fmla="*/ 2340496 h 5646517"/>
                <a:gd name="connsiteX2-5969" fmla="*/ 53245 w 8122862"/>
                <a:gd name="connsiteY2-5970" fmla="*/ 2947678 h 5646517"/>
                <a:gd name="connsiteX3-5971" fmla="*/ 100739 w 8122862"/>
                <a:gd name="connsiteY3-5972" fmla="*/ 3239145 h 5646517"/>
                <a:gd name="connsiteX4-5973" fmla="*/ 189229 w 8122862"/>
                <a:gd name="connsiteY4-5974" fmla="*/ 3525364 h 5646517"/>
                <a:gd name="connsiteX5-5975" fmla="*/ 534692 w 8122862"/>
                <a:gd name="connsiteY5-5976" fmla="*/ 4228536 h 5646517"/>
                <a:gd name="connsiteX6-5977" fmla="*/ 782915 w 8122862"/>
                <a:gd name="connsiteY6-5978" fmla="*/ 3931069 h 5646517"/>
                <a:gd name="connsiteX7-5979" fmla="*/ 1638321 w 8122862"/>
                <a:gd name="connsiteY7-5980" fmla="*/ 4251534 h 5646517"/>
                <a:gd name="connsiteX8-5981" fmla="*/ 1484838 w 8122862"/>
                <a:gd name="connsiteY8-5982" fmla="*/ 4052306 h 5646517"/>
                <a:gd name="connsiteX9-5983" fmla="*/ 2207509 w 8122862"/>
                <a:gd name="connsiteY9-5984" fmla="*/ 4183292 h 5646517"/>
                <a:gd name="connsiteX10-5985" fmla="*/ 2434984 w 8122862"/>
                <a:gd name="connsiteY10-5986" fmla="*/ 3936569 h 5646517"/>
                <a:gd name="connsiteX11-5987" fmla="*/ 2410237 w 8122862"/>
                <a:gd name="connsiteY11-5988" fmla="*/ 4504757 h 5646517"/>
                <a:gd name="connsiteX12-5989" fmla="*/ 2240756 w 8122862"/>
                <a:gd name="connsiteY12-5990" fmla="*/ 5030699 h 5646517"/>
                <a:gd name="connsiteX13-5991" fmla="*/ 3502367 w 8122862"/>
                <a:gd name="connsiteY13-5992" fmla="*/ 5635383 h 5646517"/>
                <a:gd name="connsiteX14-5993" fmla="*/ 3802334 w 8122862"/>
                <a:gd name="connsiteY14-5994" fmla="*/ 5238427 h 5646517"/>
                <a:gd name="connsiteX15-5995" fmla="*/ 4497259 w 8122862"/>
                <a:gd name="connsiteY15-5996" fmla="*/ 5189932 h 5646517"/>
                <a:gd name="connsiteX16-5997" fmla="*/ 4815973 w 8122862"/>
                <a:gd name="connsiteY16-5998" fmla="*/ 4874217 h 5646517"/>
                <a:gd name="connsiteX17-5999" fmla="*/ 5160686 w 8122862"/>
                <a:gd name="connsiteY17-6000" fmla="*/ 4715734 h 5646517"/>
                <a:gd name="connsiteX18-6001" fmla="*/ 5638883 w 8122862"/>
                <a:gd name="connsiteY18-6002" fmla="*/ 5003952 h 5646517"/>
                <a:gd name="connsiteX19-6003" fmla="*/ 5611886 w 8122862"/>
                <a:gd name="connsiteY19-6004" fmla="*/ 4743730 h 5646517"/>
                <a:gd name="connsiteX20-6005" fmla="*/ 6346057 w 8122862"/>
                <a:gd name="connsiteY20-6006" fmla="*/ 4946458 h 5646517"/>
                <a:gd name="connsiteX21-6007" fmla="*/ 6964988 w 8122862"/>
                <a:gd name="connsiteY21-6008" fmla="*/ 4609496 h 5646517"/>
                <a:gd name="connsiteX22-6009" fmla="*/ 7372194 w 8122862"/>
                <a:gd name="connsiteY22-6010" fmla="*/ 4469261 h 5646517"/>
                <a:gd name="connsiteX23-6011" fmla="*/ 7161967 w 8122862"/>
                <a:gd name="connsiteY23-6012" fmla="*/ 4479010 h 5646517"/>
                <a:gd name="connsiteX24-6013" fmla="*/ 7239458 w 8122862"/>
                <a:gd name="connsiteY24-6014" fmla="*/ 4370522 h 5646517"/>
                <a:gd name="connsiteX25-6015" fmla="*/ 7502929 w 8122862"/>
                <a:gd name="connsiteY25-6016" fmla="*/ 4386020 h 5646517"/>
                <a:gd name="connsiteX26-6017" fmla="*/ 7673411 w 8122862"/>
                <a:gd name="connsiteY26-6018" fmla="*/ 4386020 h 5646517"/>
                <a:gd name="connsiteX27-6019" fmla="*/ 8122862 w 8122862"/>
                <a:gd name="connsiteY27-6020" fmla="*/ 4014061 h 5646517"/>
                <a:gd name="connsiteX28-6021" fmla="*/ 7704407 w 8122862"/>
                <a:gd name="connsiteY28-6022" fmla="*/ 3487118 h 5646517"/>
                <a:gd name="connsiteX29-6023" fmla="*/ 8122862 w 8122862"/>
                <a:gd name="connsiteY29-6024" fmla="*/ 3177152 h 5646517"/>
                <a:gd name="connsiteX30-6025" fmla="*/ 7812896 w 8122862"/>
                <a:gd name="connsiteY30-6026" fmla="*/ 2743200 h 5646517"/>
                <a:gd name="connsiteX31-6027" fmla="*/ 7812896 w 8122862"/>
                <a:gd name="connsiteY31-6028" fmla="*/ 1673817 h 5646517"/>
                <a:gd name="connsiteX32-6029" fmla="*/ 7347946 w 8122862"/>
                <a:gd name="connsiteY32-6030" fmla="*/ 1162372 h 5646517"/>
                <a:gd name="connsiteX33-6031" fmla="*/ 6790007 w 8122862"/>
                <a:gd name="connsiteY33-6032" fmla="*/ 1363850 h 5646517"/>
                <a:gd name="connsiteX34-6033" fmla="*/ 6418048 w 8122862"/>
                <a:gd name="connsiteY34-6034" fmla="*/ 1053884 h 5646517"/>
                <a:gd name="connsiteX35-6035" fmla="*/ 6247567 w 8122862"/>
                <a:gd name="connsiteY35-6036" fmla="*/ 1255362 h 5646517"/>
                <a:gd name="connsiteX36-6037" fmla="*/ 5240177 w 8122862"/>
                <a:gd name="connsiteY36-6038" fmla="*/ 1255362 h 5646517"/>
                <a:gd name="connsiteX37-6039" fmla="*/ 5069696 w 8122862"/>
                <a:gd name="connsiteY37-6040" fmla="*/ 1084881 h 5646517"/>
                <a:gd name="connsiteX38-6041" fmla="*/ 5255675 w 8122862"/>
                <a:gd name="connsiteY38-6042" fmla="*/ 511444 h 5646517"/>
                <a:gd name="connsiteX39-6043" fmla="*/ 4728733 w 8122862"/>
                <a:gd name="connsiteY39-6044" fmla="*/ 61993 h 5646517"/>
                <a:gd name="connsiteX40-6045" fmla="*/ 3922821 w 8122862"/>
                <a:gd name="connsiteY40-6046" fmla="*/ 0 h 5646517"/>
                <a:gd name="connsiteX41-6047" fmla="*/ 3643851 w 8122862"/>
                <a:gd name="connsiteY41-6048" fmla="*/ 371959 h 5646517"/>
                <a:gd name="connsiteX42-6049" fmla="*/ 3101411 w 8122862"/>
                <a:gd name="connsiteY42-6050" fmla="*/ 15498 h 5646517"/>
                <a:gd name="connsiteX43-6051" fmla="*/ 2750699 w 8122862"/>
                <a:gd name="connsiteY43-6052" fmla="*/ 353210 h 5646517"/>
                <a:gd name="connsiteX44-6053" fmla="*/ 2372990 w 8122862"/>
                <a:gd name="connsiteY44-6054" fmla="*/ 309966 h 5646517"/>
                <a:gd name="connsiteX45-6055" fmla="*/ 2204509 w 8122862"/>
                <a:gd name="connsiteY45-6056" fmla="*/ 782165 h 5646517"/>
                <a:gd name="connsiteX46-6057" fmla="*/ 2239255 w 8122862"/>
                <a:gd name="connsiteY46-6058" fmla="*/ 1283110 h 5646517"/>
                <a:gd name="connsiteX47-6059" fmla="*/ 1735810 w 8122862"/>
                <a:gd name="connsiteY47-6060" fmla="*/ 1643070 h 5646517"/>
                <a:gd name="connsiteX48-6061" fmla="*/ 449201 w 8122862"/>
                <a:gd name="connsiteY48-6062" fmla="*/ 1693064 h 5646517"/>
                <a:gd name="connsiteX0-6063" fmla="*/ 449201 w 8122862"/>
                <a:gd name="connsiteY0-6064" fmla="*/ 1693064 h 5646517"/>
                <a:gd name="connsiteX1-6065" fmla="*/ 0 w 8122862"/>
                <a:gd name="connsiteY1-6066" fmla="*/ 2340496 h 5646517"/>
                <a:gd name="connsiteX2-6067" fmla="*/ 53245 w 8122862"/>
                <a:gd name="connsiteY2-6068" fmla="*/ 2947678 h 5646517"/>
                <a:gd name="connsiteX3-6069" fmla="*/ 100739 w 8122862"/>
                <a:gd name="connsiteY3-6070" fmla="*/ 3239145 h 5646517"/>
                <a:gd name="connsiteX4-6071" fmla="*/ 189229 w 8122862"/>
                <a:gd name="connsiteY4-6072" fmla="*/ 3525364 h 5646517"/>
                <a:gd name="connsiteX5-6073" fmla="*/ 534692 w 8122862"/>
                <a:gd name="connsiteY5-6074" fmla="*/ 4228536 h 5646517"/>
                <a:gd name="connsiteX6-6075" fmla="*/ 782915 w 8122862"/>
                <a:gd name="connsiteY6-6076" fmla="*/ 3931069 h 5646517"/>
                <a:gd name="connsiteX7-6077" fmla="*/ 1638321 w 8122862"/>
                <a:gd name="connsiteY7-6078" fmla="*/ 4251534 h 5646517"/>
                <a:gd name="connsiteX8-6079" fmla="*/ 1484838 w 8122862"/>
                <a:gd name="connsiteY8-6080" fmla="*/ 4052306 h 5646517"/>
                <a:gd name="connsiteX9-6081" fmla="*/ 2207509 w 8122862"/>
                <a:gd name="connsiteY9-6082" fmla="*/ 4183292 h 5646517"/>
                <a:gd name="connsiteX10-6083" fmla="*/ 2434984 w 8122862"/>
                <a:gd name="connsiteY10-6084" fmla="*/ 3936569 h 5646517"/>
                <a:gd name="connsiteX11-6085" fmla="*/ 2410237 w 8122862"/>
                <a:gd name="connsiteY11-6086" fmla="*/ 4504757 h 5646517"/>
                <a:gd name="connsiteX12-6087" fmla="*/ 2240756 w 8122862"/>
                <a:gd name="connsiteY12-6088" fmla="*/ 5030699 h 5646517"/>
                <a:gd name="connsiteX13-6089" fmla="*/ 3502367 w 8122862"/>
                <a:gd name="connsiteY13-6090" fmla="*/ 5635383 h 5646517"/>
                <a:gd name="connsiteX14-6091" fmla="*/ 3802334 w 8122862"/>
                <a:gd name="connsiteY14-6092" fmla="*/ 5238427 h 5646517"/>
                <a:gd name="connsiteX15-6093" fmla="*/ 4497259 w 8122862"/>
                <a:gd name="connsiteY15-6094" fmla="*/ 5189932 h 5646517"/>
                <a:gd name="connsiteX16-6095" fmla="*/ 4815973 w 8122862"/>
                <a:gd name="connsiteY16-6096" fmla="*/ 4874217 h 5646517"/>
                <a:gd name="connsiteX17-6097" fmla="*/ 5160686 w 8122862"/>
                <a:gd name="connsiteY17-6098" fmla="*/ 4715734 h 5646517"/>
                <a:gd name="connsiteX18-6099" fmla="*/ 5638883 w 8122862"/>
                <a:gd name="connsiteY18-6100" fmla="*/ 5003952 h 5646517"/>
                <a:gd name="connsiteX19-6101" fmla="*/ 5611886 w 8122862"/>
                <a:gd name="connsiteY19-6102" fmla="*/ 4743730 h 5646517"/>
                <a:gd name="connsiteX20-6103" fmla="*/ 6346057 w 8122862"/>
                <a:gd name="connsiteY20-6104" fmla="*/ 4946458 h 5646517"/>
                <a:gd name="connsiteX21-6105" fmla="*/ 6964988 w 8122862"/>
                <a:gd name="connsiteY21-6106" fmla="*/ 4609496 h 5646517"/>
                <a:gd name="connsiteX22-6107" fmla="*/ 7372194 w 8122862"/>
                <a:gd name="connsiteY22-6108" fmla="*/ 4469261 h 5646517"/>
                <a:gd name="connsiteX23-6109" fmla="*/ 6631025 w 8122862"/>
                <a:gd name="connsiteY23-6110" fmla="*/ 3372881 h 5646517"/>
                <a:gd name="connsiteX24-6111" fmla="*/ 7239458 w 8122862"/>
                <a:gd name="connsiteY24-6112" fmla="*/ 4370522 h 5646517"/>
                <a:gd name="connsiteX25-6113" fmla="*/ 7502929 w 8122862"/>
                <a:gd name="connsiteY25-6114" fmla="*/ 4386020 h 5646517"/>
                <a:gd name="connsiteX26-6115" fmla="*/ 7673411 w 8122862"/>
                <a:gd name="connsiteY26-6116" fmla="*/ 4386020 h 5646517"/>
                <a:gd name="connsiteX27-6117" fmla="*/ 8122862 w 8122862"/>
                <a:gd name="connsiteY27-6118" fmla="*/ 4014061 h 5646517"/>
                <a:gd name="connsiteX28-6119" fmla="*/ 7704407 w 8122862"/>
                <a:gd name="connsiteY28-6120" fmla="*/ 3487118 h 5646517"/>
                <a:gd name="connsiteX29-6121" fmla="*/ 8122862 w 8122862"/>
                <a:gd name="connsiteY29-6122" fmla="*/ 3177152 h 5646517"/>
                <a:gd name="connsiteX30-6123" fmla="*/ 7812896 w 8122862"/>
                <a:gd name="connsiteY30-6124" fmla="*/ 2743200 h 5646517"/>
                <a:gd name="connsiteX31-6125" fmla="*/ 7812896 w 8122862"/>
                <a:gd name="connsiteY31-6126" fmla="*/ 1673817 h 5646517"/>
                <a:gd name="connsiteX32-6127" fmla="*/ 7347946 w 8122862"/>
                <a:gd name="connsiteY32-6128" fmla="*/ 1162372 h 5646517"/>
                <a:gd name="connsiteX33-6129" fmla="*/ 6790007 w 8122862"/>
                <a:gd name="connsiteY33-6130" fmla="*/ 1363850 h 5646517"/>
                <a:gd name="connsiteX34-6131" fmla="*/ 6418048 w 8122862"/>
                <a:gd name="connsiteY34-6132" fmla="*/ 1053884 h 5646517"/>
                <a:gd name="connsiteX35-6133" fmla="*/ 6247567 w 8122862"/>
                <a:gd name="connsiteY35-6134" fmla="*/ 1255362 h 5646517"/>
                <a:gd name="connsiteX36-6135" fmla="*/ 5240177 w 8122862"/>
                <a:gd name="connsiteY36-6136" fmla="*/ 1255362 h 5646517"/>
                <a:gd name="connsiteX37-6137" fmla="*/ 5069696 w 8122862"/>
                <a:gd name="connsiteY37-6138" fmla="*/ 1084881 h 5646517"/>
                <a:gd name="connsiteX38-6139" fmla="*/ 5255675 w 8122862"/>
                <a:gd name="connsiteY38-6140" fmla="*/ 511444 h 5646517"/>
                <a:gd name="connsiteX39-6141" fmla="*/ 4728733 w 8122862"/>
                <a:gd name="connsiteY39-6142" fmla="*/ 61993 h 5646517"/>
                <a:gd name="connsiteX40-6143" fmla="*/ 3922821 w 8122862"/>
                <a:gd name="connsiteY40-6144" fmla="*/ 0 h 5646517"/>
                <a:gd name="connsiteX41-6145" fmla="*/ 3643851 w 8122862"/>
                <a:gd name="connsiteY41-6146" fmla="*/ 371959 h 5646517"/>
                <a:gd name="connsiteX42-6147" fmla="*/ 3101411 w 8122862"/>
                <a:gd name="connsiteY42-6148" fmla="*/ 15498 h 5646517"/>
                <a:gd name="connsiteX43-6149" fmla="*/ 2750699 w 8122862"/>
                <a:gd name="connsiteY43-6150" fmla="*/ 353210 h 5646517"/>
                <a:gd name="connsiteX44-6151" fmla="*/ 2372990 w 8122862"/>
                <a:gd name="connsiteY44-6152" fmla="*/ 309966 h 5646517"/>
                <a:gd name="connsiteX45-6153" fmla="*/ 2204509 w 8122862"/>
                <a:gd name="connsiteY45-6154" fmla="*/ 782165 h 5646517"/>
                <a:gd name="connsiteX46-6155" fmla="*/ 2239255 w 8122862"/>
                <a:gd name="connsiteY46-6156" fmla="*/ 1283110 h 5646517"/>
                <a:gd name="connsiteX47-6157" fmla="*/ 1735810 w 8122862"/>
                <a:gd name="connsiteY47-6158" fmla="*/ 1643070 h 5646517"/>
                <a:gd name="connsiteX48-6159" fmla="*/ 449201 w 8122862"/>
                <a:gd name="connsiteY48-6160" fmla="*/ 1693064 h 5646517"/>
                <a:gd name="connsiteX0-6161" fmla="*/ 449201 w 8122862"/>
                <a:gd name="connsiteY0-6162" fmla="*/ 1693064 h 5646517"/>
                <a:gd name="connsiteX1-6163" fmla="*/ 0 w 8122862"/>
                <a:gd name="connsiteY1-6164" fmla="*/ 2340496 h 5646517"/>
                <a:gd name="connsiteX2-6165" fmla="*/ 53245 w 8122862"/>
                <a:gd name="connsiteY2-6166" fmla="*/ 2947678 h 5646517"/>
                <a:gd name="connsiteX3-6167" fmla="*/ 100739 w 8122862"/>
                <a:gd name="connsiteY3-6168" fmla="*/ 3239145 h 5646517"/>
                <a:gd name="connsiteX4-6169" fmla="*/ 189229 w 8122862"/>
                <a:gd name="connsiteY4-6170" fmla="*/ 3525364 h 5646517"/>
                <a:gd name="connsiteX5-6171" fmla="*/ 534692 w 8122862"/>
                <a:gd name="connsiteY5-6172" fmla="*/ 4228536 h 5646517"/>
                <a:gd name="connsiteX6-6173" fmla="*/ 782915 w 8122862"/>
                <a:gd name="connsiteY6-6174" fmla="*/ 3931069 h 5646517"/>
                <a:gd name="connsiteX7-6175" fmla="*/ 1638321 w 8122862"/>
                <a:gd name="connsiteY7-6176" fmla="*/ 4251534 h 5646517"/>
                <a:gd name="connsiteX8-6177" fmla="*/ 1484838 w 8122862"/>
                <a:gd name="connsiteY8-6178" fmla="*/ 4052306 h 5646517"/>
                <a:gd name="connsiteX9-6179" fmla="*/ 2207509 w 8122862"/>
                <a:gd name="connsiteY9-6180" fmla="*/ 4183292 h 5646517"/>
                <a:gd name="connsiteX10-6181" fmla="*/ 2434984 w 8122862"/>
                <a:gd name="connsiteY10-6182" fmla="*/ 3936569 h 5646517"/>
                <a:gd name="connsiteX11-6183" fmla="*/ 2410237 w 8122862"/>
                <a:gd name="connsiteY11-6184" fmla="*/ 4504757 h 5646517"/>
                <a:gd name="connsiteX12-6185" fmla="*/ 2240756 w 8122862"/>
                <a:gd name="connsiteY12-6186" fmla="*/ 5030699 h 5646517"/>
                <a:gd name="connsiteX13-6187" fmla="*/ 3502367 w 8122862"/>
                <a:gd name="connsiteY13-6188" fmla="*/ 5635383 h 5646517"/>
                <a:gd name="connsiteX14-6189" fmla="*/ 3802334 w 8122862"/>
                <a:gd name="connsiteY14-6190" fmla="*/ 5238427 h 5646517"/>
                <a:gd name="connsiteX15-6191" fmla="*/ 4497259 w 8122862"/>
                <a:gd name="connsiteY15-6192" fmla="*/ 5189932 h 5646517"/>
                <a:gd name="connsiteX16-6193" fmla="*/ 4815973 w 8122862"/>
                <a:gd name="connsiteY16-6194" fmla="*/ 4874217 h 5646517"/>
                <a:gd name="connsiteX17-6195" fmla="*/ 5160686 w 8122862"/>
                <a:gd name="connsiteY17-6196" fmla="*/ 4715734 h 5646517"/>
                <a:gd name="connsiteX18-6197" fmla="*/ 5638883 w 8122862"/>
                <a:gd name="connsiteY18-6198" fmla="*/ 5003952 h 5646517"/>
                <a:gd name="connsiteX19-6199" fmla="*/ 5611886 w 8122862"/>
                <a:gd name="connsiteY19-6200" fmla="*/ 4743730 h 5646517"/>
                <a:gd name="connsiteX20-6201" fmla="*/ 6346057 w 8122862"/>
                <a:gd name="connsiteY20-6202" fmla="*/ 4946458 h 5646517"/>
                <a:gd name="connsiteX21-6203" fmla="*/ 6876498 w 8122862"/>
                <a:gd name="connsiteY21-6204" fmla="*/ 4638993 h 5646517"/>
                <a:gd name="connsiteX22-6205" fmla="*/ 7372194 w 8122862"/>
                <a:gd name="connsiteY22-6206" fmla="*/ 4469261 h 5646517"/>
                <a:gd name="connsiteX23-6207" fmla="*/ 6631025 w 8122862"/>
                <a:gd name="connsiteY23-6208" fmla="*/ 3372881 h 5646517"/>
                <a:gd name="connsiteX24-6209" fmla="*/ 7239458 w 8122862"/>
                <a:gd name="connsiteY24-6210" fmla="*/ 4370522 h 5646517"/>
                <a:gd name="connsiteX25-6211" fmla="*/ 7502929 w 8122862"/>
                <a:gd name="connsiteY25-6212" fmla="*/ 4386020 h 5646517"/>
                <a:gd name="connsiteX26-6213" fmla="*/ 7673411 w 8122862"/>
                <a:gd name="connsiteY26-6214" fmla="*/ 4386020 h 5646517"/>
                <a:gd name="connsiteX27-6215" fmla="*/ 8122862 w 8122862"/>
                <a:gd name="connsiteY27-6216" fmla="*/ 4014061 h 5646517"/>
                <a:gd name="connsiteX28-6217" fmla="*/ 7704407 w 8122862"/>
                <a:gd name="connsiteY28-6218" fmla="*/ 3487118 h 5646517"/>
                <a:gd name="connsiteX29-6219" fmla="*/ 8122862 w 8122862"/>
                <a:gd name="connsiteY29-6220" fmla="*/ 3177152 h 5646517"/>
                <a:gd name="connsiteX30-6221" fmla="*/ 7812896 w 8122862"/>
                <a:gd name="connsiteY30-6222" fmla="*/ 2743200 h 5646517"/>
                <a:gd name="connsiteX31-6223" fmla="*/ 7812896 w 8122862"/>
                <a:gd name="connsiteY31-6224" fmla="*/ 1673817 h 5646517"/>
                <a:gd name="connsiteX32-6225" fmla="*/ 7347946 w 8122862"/>
                <a:gd name="connsiteY32-6226" fmla="*/ 1162372 h 5646517"/>
                <a:gd name="connsiteX33-6227" fmla="*/ 6790007 w 8122862"/>
                <a:gd name="connsiteY33-6228" fmla="*/ 1363850 h 5646517"/>
                <a:gd name="connsiteX34-6229" fmla="*/ 6418048 w 8122862"/>
                <a:gd name="connsiteY34-6230" fmla="*/ 1053884 h 5646517"/>
                <a:gd name="connsiteX35-6231" fmla="*/ 6247567 w 8122862"/>
                <a:gd name="connsiteY35-6232" fmla="*/ 1255362 h 5646517"/>
                <a:gd name="connsiteX36-6233" fmla="*/ 5240177 w 8122862"/>
                <a:gd name="connsiteY36-6234" fmla="*/ 1255362 h 5646517"/>
                <a:gd name="connsiteX37-6235" fmla="*/ 5069696 w 8122862"/>
                <a:gd name="connsiteY37-6236" fmla="*/ 1084881 h 5646517"/>
                <a:gd name="connsiteX38-6237" fmla="*/ 5255675 w 8122862"/>
                <a:gd name="connsiteY38-6238" fmla="*/ 511444 h 5646517"/>
                <a:gd name="connsiteX39-6239" fmla="*/ 4728733 w 8122862"/>
                <a:gd name="connsiteY39-6240" fmla="*/ 61993 h 5646517"/>
                <a:gd name="connsiteX40-6241" fmla="*/ 3922821 w 8122862"/>
                <a:gd name="connsiteY40-6242" fmla="*/ 0 h 5646517"/>
                <a:gd name="connsiteX41-6243" fmla="*/ 3643851 w 8122862"/>
                <a:gd name="connsiteY41-6244" fmla="*/ 371959 h 5646517"/>
                <a:gd name="connsiteX42-6245" fmla="*/ 3101411 w 8122862"/>
                <a:gd name="connsiteY42-6246" fmla="*/ 15498 h 5646517"/>
                <a:gd name="connsiteX43-6247" fmla="*/ 2750699 w 8122862"/>
                <a:gd name="connsiteY43-6248" fmla="*/ 353210 h 5646517"/>
                <a:gd name="connsiteX44-6249" fmla="*/ 2372990 w 8122862"/>
                <a:gd name="connsiteY44-6250" fmla="*/ 309966 h 5646517"/>
                <a:gd name="connsiteX45-6251" fmla="*/ 2204509 w 8122862"/>
                <a:gd name="connsiteY45-6252" fmla="*/ 782165 h 5646517"/>
                <a:gd name="connsiteX46-6253" fmla="*/ 2239255 w 8122862"/>
                <a:gd name="connsiteY46-6254" fmla="*/ 1283110 h 5646517"/>
                <a:gd name="connsiteX47-6255" fmla="*/ 1735810 w 8122862"/>
                <a:gd name="connsiteY47-6256" fmla="*/ 1643070 h 5646517"/>
                <a:gd name="connsiteX48-6257" fmla="*/ 449201 w 8122862"/>
                <a:gd name="connsiteY48-6258" fmla="*/ 1693064 h 5646517"/>
                <a:gd name="connsiteX0-6259" fmla="*/ 449201 w 8122862"/>
                <a:gd name="connsiteY0-6260" fmla="*/ 1693064 h 5646517"/>
                <a:gd name="connsiteX1-6261" fmla="*/ 0 w 8122862"/>
                <a:gd name="connsiteY1-6262" fmla="*/ 2340496 h 5646517"/>
                <a:gd name="connsiteX2-6263" fmla="*/ 53245 w 8122862"/>
                <a:gd name="connsiteY2-6264" fmla="*/ 2947678 h 5646517"/>
                <a:gd name="connsiteX3-6265" fmla="*/ 100739 w 8122862"/>
                <a:gd name="connsiteY3-6266" fmla="*/ 3239145 h 5646517"/>
                <a:gd name="connsiteX4-6267" fmla="*/ 189229 w 8122862"/>
                <a:gd name="connsiteY4-6268" fmla="*/ 3525364 h 5646517"/>
                <a:gd name="connsiteX5-6269" fmla="*/ 534692 w 8122862"/>
                <a:gd name="connsiteY5-6270" fmla="*/ 4228536 h 5646517"/>
                <a:gd name="connsiteX6-6271" fmla="*/ 782915 w 8122862"/>
                <a:gd name="connsiteY6-6272" fmla="*/ 3931069 h 5646517"/>
                <a:gd name="connsiteX7-6273" fmla="*/ 1638321 w 8122862"/>
                <a:gd name="connsiteY7-6274" fmla="*/ 4251534 h 5646517"/>
                <a:gd name="connsiteX8-6275" fmla="*/ 1484838 w 8122862"/>
                <a:gd name="connsiteY8-6276" fmla="*/ 4052306 h 5646517"/>
                <a:gd name="connsiteX9-6277" fmla="*/ 2207509 w 8122862"/>
                <a:gd name="connsiteY9-6278" fmla="*/ 4183292 h 5646517"/>
                <a:gd name="connsiteX10-6279" fmla="*/ 2434984 w 8122862"/>
                <a:gd name="connsiteY10-6280" fmla="*/ 3936569 h 5646517"/>
                <a:gd name="connsiteX11-6281" fmla="*/ 2410237 w 8122862"/>
                <a:gd name="connsiteY11-6282" fmla="*/ 4504757 h 5646517"/>
                <a:gd name="connsiteX12-6283" fmla="*/ 2240756 w 8122862"/>
                <a:gd name="connsiteY12-6284" fmla="*/ 5030699 h 5646517"/>
                <a:gd name="connsiteX13-6285" fmla="*/ 3502367 w 8122862"/>
                <a:gd name="connsiteY13-6286" fmla="*/ 5635383 h 5646517"/>
                <a:gd name="connsiteX14-6287" fmla="*/ 3802334 w 8122862"/>
                <a:gd name="connsiteY14-6288" fmla="*/ 5238427 h 5646517"/>
                <a:gd name="connsiteX15-6289" fmla="*/ 4497259 w 8122862"/>
                <a:gd name="connsiteY15-6290" fmla="*/ 5189932 h 5646517"/>
                <a:gd name="connsiteX16-6291" fmla="*/ 4815973 w 8122862"/>
                <a:gd name="connsiteY16-6292" fmla="*/ 4874217 h 5646517"/>
                <a:gd name="connsiteX17-6293" fmla="*/ 5160686 w 8122862"/>
                <a:gd name="connsiteY17-6294" fmla="*/ 4715734 h 5646517"/>
                <a:gd name="connsiteX18-6295" fmla="*/ 5638883 w 8122862"/>
                <a:gd name="connsiteY18-6296" fmla="*/ 5003952 h 5646517"/>
                <a:gd name="connsiteX19-6297" fmla="*/ 5611886 w 8122862"/>
                <a:gd name="connsiteY19-6298" fmla="*/ 4743730 h 5646517"/>
                <a:gd name="connsiteX20-6299" fmla="*/ 6346057 w 8122862"/>
                <a:gd name="connsiteY20-6300" fmla="*/ 4946458 h 5646517"/>
                <a:gd name="connsiteX21-6301" fmla="*/ 6876498 w 8122862"/>
                <a:gd name="connsiteY21-6302" fmla="*/ 4638993 h 5646517"/>
                <a:gd name="connsiteX22-6303" fmla="*/ 7372194 w 8122862"/>
                <a:gd name="connsiteY22-6304" fmla="*/ 4469261 h 5646517"/>
                <a:gd name="connsiteX23-6305" fmla="*/ 6631025 w 8122862"/>
                <a:gd name="connsiteY23-6306" fmla="*/ 3372881 h 5646517"/>
                <a:gd name="connsiteX24-6307" fmla="*/ 6752761 w 8122862"/>
                <a:gd name="connsiteY24-6308" fmla="*/ 4296780 h 5646517"/>
                <a:gd name="connsiteX25-6309" fmla="*/ 7502929 w 8122862"/>
                <a:gd name="connsiteY25-6310" fmla="*/ 4386020 h 5646517"/>
                <a:gd name="connsiteX26-6311" fmla="*/ 7673411 w 8122862"/>
                <a:gd name="connsiteY26-6312" fmla="*/ 4386020 h 5646517"/>
                <a:gd name="connsiteX27-6313" fmla="*/ 8122862 w 8122862"/>
                <a:gd name="connsiteY27-6314" fmla="*/ 4014061 h 5646517"/>
                <a:gd name="connsiteX28-6315" fmla="*/ 7704407 w 8122862"/>
                <a:gd name="connsiteY28-6316" fmla="*/ 3487118 h 5646517"/>
                <a:gd name="connsiteX29-6317" fmla="*/ 8122862 w 8122862"/>
                <a:gd name="connsiteY29-6318" fmla="*/ 3177152 h 5646517"/>
                <a:gd name="connsiteX30-6319" fmla="*/ 7812896 w 8122862"/>
                <a:gd name="connsiteY30-6320" fmla="*/ 2743200 h 5646517"/>
                <a:gd name="connsiteX31-6321" fmla="*/ 7812896 w 8122862"/>
                <a:gd name="connsiteY31-6322" fmla="*/ 1673817 h 5646517"/>
                <a:gd name="connsiteX32-6323" fmla="*/ 7347946 w 8122862"/>
                <a:gd name="connsiteY32-6324" fmla="*/ 1162372 h 5646517"/>
                <a:gd name="connsiteX33-6325" fmla="*/ 6790007 w 8122862"/>
                <a:gd name="connsiteY33-6326" fmla="*/ 1363850 h 5646517"/>
                <a:gd name="connsiteX34-6327" fmla="*/ 6418048 w 8122862"/>
                <a:gd name="connsiteY34-6328" fmla="*/ 1053884 h 5646517"/>
                <a:gd name="connsiteX35-6329" fmla="*/ 6247567 w 8122862"/>
                <a:gd name="connsiteY35-6330" fmla="*/ 1255362 h 5646517"/>
                <a:gd name="connsiteX36-6331" fmla="*/ 5240177 w 8122862"/>
                <a:gd name="connsiteY36-6332" fmla="*/ 1255362 h 5646517"/>
                <a:gd name="connsiteX37-6333" fmla="*/ 5069696 w 8122862"/>
                <a:gd name="connsiteY37-6334" fmla="*/ 1084881 h 5646517"/>
                <a:gd name="connsiteX38-6335" fmla="*/ 5255675 w 8122862"/>
                <a:gd name="connsiteY38-6336" fmla="*/ 511444 h 5646517"/>
                <a:gd name="connsiteX39-6337" fmla="*/ 4728733 w 8122862"/>
                <a:gd name="connsiteY39-6338" fmla="*/ 61993 h 5646517"/>
                <a:gd name="connsiteX40-6339" fmla="*/ 3922821 w 8122862"/>
                <a:gd name="connsiteY40-6340" fmla="*/ 0 h 5646517"/>
                <a:gd name="connsiteX41-6341" fmla="*/ 3643851 w 8122862"/>
                <a:gd name="connsiteY41-6342" fmla="*/ 371959 h 5646517"/>
                <a:gd name="connsiteX42-6343" fmla="*/ 3101411 w 8122862"/>
                <a:gd name="connsiteY42-6344" fmla="*/ 15498 h 5646517"/>
                <a:gd name="connsiteX43-6345" fmla="*/ 2750699 w 8122862"/>
                <a:gd name="connsiteY43-6346" fmla="*/ 353210 h 5646517"/>
                <a:gd name="connsiteX44-6347" fmla="*/ 2372990 w 8122862"/>
                <a:gd name="connsiteY44-6348" fmla="*/ 309966 h 5646517"/>
                <a:gd name="connsiteX45-6349" fmla="*/ 2204509 w 8122862"/>
                <a:gd name="connsiteY45-6350" fmla="*/ 782165 h 5646517"/>
                <a:gd name="connsiteX46-6351" fmla="*/ 2239255 w 8122862"/>
                <a:gd name="connsiteY46-6352" fmla="*/ 1283110 h 5646517"/>
                <a:gd name="connsiteX47-6353" fmla="*/ 1735810 w 8122862"/>
                <a:gd name="connsiteY47-6354" fmla="*/ 1643070 h 5646517"/>
                <a:gd name="connsiteX48-6355" fmla="*/ 449201 w 8122862"/>
                <a:gd name="connsiteY48-6356" fmla="*/ 1693064 h 5646517"/>
                <a:gd name="connsiteX0-6357" fmla="*/ 449201 w 8122862"/>
                <a:gd name="connsiteY0-6358" fmla="*/ 1693064 h 5646517"/>
                <a:gd name="connsiteX1-6359" fmla="*/ 0 w 8122862"/>
                <a:gd name="connsiteY1-6360" fmla="*/ 2340496 h 5646517"/>
                <a:gd name="connsiteX2-6361" fmla="*/ 53245 w 8122862"/>
                <a:gd name="connsiteY2-6362" fmla="*/ 2947678 h 5646517"/>
                <a:gd name="connsiteX3-6363" fmla="*/ 100739 w 8122862"/>
                <a:gd name="connsiteY3-6364" fmla="*/ 3239145 h 5646517"/>
                <a:gd name="connsiteX4-6365" fmla="*/ 189229 w 8122862"/>
                <a:gd name="connsiteY4-6366" fmla="*/ 3525364 h 5646517"/>
                <a:gd name="connsiteX5-6367" fmla="*/ 534692 w 8122862"/>
                <a:gd name="connsiteY5-6368" fmla="*/ 4228536 h 5646517"/>
                <a:gd name="connsiteX6-6369" fmla="*/ 782915 w 8122862"/>
                <a:gd name="connsiteY6-6370" fmla="*/ 3931069 h 5646517"/>
                <a:gd name="connsiteX7-6371" fmla="*/ 1638321 w 8122862"/>
                <a:gd name="connsiteY7-6372" fmla="*/ 4251534 h 5646517"/>
                <a:gd name="connsiteX8-6373" fmla="*/ 1484838 w 8122862"/>
                <a:gd name="connsiteY8-6374" fmla="*/ 4052306 h 5646517"/>
                <a:gd name="connsiteX9-6375" fmla="*/ 2207509 w 8122862"/>
                <a:gd name="connsiteY9-6376" fmla="*/ 4183292 h 5646517"/>
                <a:gd name="connsiteX10-6377" fmla="*/ 2434984 w 8122862"/>
                <a:gd name="connsiteY10-6378" fmla="*/ 3936569 h 5646517"/>
                <a:gd name="connsiteX11-6379" fmla="*/ 2410237 w 8122862"/>
                <a:gd name="connsiteY11-6380" fmla="*/ 4504757 h 5646517"/>
                <a:gd name="connsiteX12-6381" fmla="*/ 2240756 w 8122862"/>
                <a:gd name="connsiteY12-6382" fmla="*/ 5030699 h 5646517"/>
                <a:gd name="connsiteX13-6383" fmla="*/ 3502367 w 8122862"/>
                <a:gd name="connsiteY13-6384" fmla="*/ 5635383 h 5646517"/>
                <a:gd name="connsiteX14-6385" fmla="*/ 3802334 w 8122862"/>
                <a:gd name="connsiteY14-6386" fmla="*/ 5238427 h 5646517"/>
                <a:gd name="connsiteX15-6387" fmla="*/ 4497259 w 8122862"/>
                <a:gd name="connsiteY15-6388" fmla="*/ 5189932 h 5646517"/>
                <a:gd name="connsiteX16-6389" fmla="*/ 4815973 w 8122862"/>
                <a:gd name="connsiteY16-6390" fmla="*/ 4874217 h 5646517"/>
                <a:gd name="connsiteX17-6391" fmla="*/ 5160686 w 8122862"/>
                <a:gd name="connsiteY17-6392" fmla="*/ 4715734 h 5646517"/>
                <a:gd name="connsiteX18-6393" fmla="*/ 5638883 w 8122862"/>
                <a:gd name="connsiteY18-6394" fmla="*/ 5003952 h 5646517"/>
                <a:gd name="connsiteX19-6395" fmla="*/ 5611886 w 8122862"/>
                <a:gd name="connsiteY19-6396" fmla="*/ 4743730 h 5646517"/>
                <a:gd name="connsiteX20-6397" fmla="*/ 6346057 w 8122862"/>
                <a:gd name="connsiteY20-6398" fmla="*/ 4946458 h 5646517"/>
                <a:gd name="connsiteX21-6399" fmla="*/ 6876498 w 8122862"/>
                <a:gd name="connsiteY21-6400" fmla="*/ 4638993 h 5646517"/>
                <a:gd name="connsiteX22-6401" fmla="*/ 6879999 w 8122862"/>
                <a:gd name="connsiteY22-6402" fmla="*/ 4452326 h 5646517"/>
                <a:gd name="connsiteX23-6403" fmla="*/ 7372194 w 8122862"/>
                <a:gd name="connsiteY23-6404" fmla="*/ 4469261 h 5646517"/>
                <a:gd name="connsiteX24-6405" fmla="*/ 6631025 w 8122862"/>
                <a:gd name="connsiteY24-6406" fmla="*/ 3372881 h 5646517"/>
                <a:gd name="connsiteX25-6407" fmla="*/ 6752761 w 8122862"/>
                <a:gd name="connsiteY25-6408" fmla="*/ 4296780 h 5646517"/>
                <a:gd name="connsiteX26-6409" fmla="*/ 7502929 w 8122862"/>
                <a:gd name="connsiteY26-6410" fmla="*/ 4386020 h 5646517"/>
                <a:gd name="connsiteX27-6411" fmla="*/ 7673411 w 8122862"/>
                <a:gd name="connsiteY27-6412" fmla="*/ 4386020 h 5646517"/>
                <a:gd name="connsiteX28-6413" fmla="*/ 8122862 w 8122862"/>
                <a:gd name="connsiteY28-6414" fmla="*/ 4014061 h 5646517"/>
                <a:gd name="connsiteX29-6415" fmla="*/ 7704407 w 8122862"/>
                <a:gd name="connsiteY29-6416" fmla="*/ 3487118 h 5646517"/>
                <a:gd name="connsiteX30-6417" fmla="*/ 8122862 w 8122862"/>
                <a:gd name="connsiteY30-6418" fmla="*/ 3177152 h 5646517"/>
                <a:gd name="connsiteX31-6419" fmla="*/ 7812896 w 8122862"/>
                <a:gd name="connsiteY31-6420" fmla="*/ 2743200 h 5646517"/>
                <a:gd name="connsiteX32-6421" fmla="*/ 7812896 w 8122862"/>
                <a:gd name="connsiteY32-6422" fmla="*/ 1673817 h 5646517"/>
                <a:gd name="connsiteX33-6423" fmla="*/ 7347946 w 8122862"/>
                <a:gd name="connsiteY33-6424" fmla="*/ 1162372 h 5646517"/>
                <a:gd name="connsiteX34-6425" fmla="*/ 6790007 w 8122862"/>
                <a:gd name="connsiteY34-6426" fmla="*/ 1363850 h 5646517"/>
                <a:gd name="connsiteX35-6427" fmla="*/ 6418048 w 8122862"/>
                <a:gd name="connsiteY35-6428" fmla="*/ 1053884 h 5646517"/>
                <a:gd name="connsiteX36-6429" fmla="*/ 6247567 w 8122862"/>
                <a:gd name="connsiteY36-6430" fmla="*/ 1255362 h 5646517"/>
                <a:gd name="connsiteX37-6431" fmla="*/ 5240177 w 8122862"/>
                <a:gd name="connsiteY37-6432" fmla="*/ 1255362 h 5646517"/>
                <a:gd name="connsiteX38-6433" fmla="*/ 5069696 w 8122862"/>
                <a:gd name="connsiteY38-6434" fmla="*/ 1084881 h 5646517"/>
                <a:gd name="connsiteX39-6435" fmla="*/ 5255675 w 8122862"/>
                <a:gd name="connsiteY39-6436" fmla="*/ 511444 h 5646517"/>
                <a:gd name="connsiteX40-6437" fmla="*/ 4728733 w 8122862"/>
                <a:gd name="connsiteY40-6438" fmla="*/ 61993 h 5646517"/>
                <a:gd name="connsiteX41-6439" fmla="*/ 3922821 w 8122862"/>
                <a:gd name="connsiteY41-6440" fmla="*/ 0 h 5646517"/>
                <a:gd name="connsiteX42-6441" fmla="*/ 3643851 w 8122862"/>
                <a:gd name="connsiteY42-6442" fmla="*/ 371959 h 5646517"/>
                <a:gd name="connsiteX43-6443" fmla="*/ 3101411 w 8122862"/>
                <a:gd name="connsiteY43-6444" fmla="*/ 15498 h 5646517"/>
                <a:gd name="connsiteX44-6445" fmla="*/ 2750699 w 8122862"/>
                <a:gd name="connsiteY44-6446" fmla="*/ 353210 h 5646517"/>
                <a:gd name="connsiteX45-6447" fmla="*/ 2372990 w 8122862"/>
                <a:gd name="connsiteY45-6448" fmla="*/ 309966 h 5646517"/>
                <a:gd name="connsiteX46-6449" fmla="*/ 2204509 w 8122862"/>
                <a:gd name="connsiteY46-6450" fmla="*/ 782165 h 5646517"/>
                <a:gd name="connsiteX47-6451" fmla="*/ 2239255 w 8122862"/>
                <a:gd name="connsiteY47-6452" fmla="*/ 1283110 h 5646517"/>
                <a:gd name="connsiteX48-6453" fmla="*/ 1735810 w 8122862"/>
                <a:gd name="connsiteY48-6454" fmla="*/ 1643070 h 5646517"/>
                <a:gd name="connsiteX49-6455" fmla="*/ 449201 w 8122862"/>
                <a:gd name="connsiteY49-6456" fmla="*/ 1693064 h 5646517"/>
                <a:gd name="connsiteX0-6457" fmla="*/ 449201 w 8122862"/>
                <a:gd name="connsiteY0-6458" fmla="*/ 1693064 h 5646517"/>
                <a:gd name="connsiteX1-6459" fmla="*/ 0 w 8122862"/>
                <a:gd name="connsiteY1-6460" fmla="*/ 2340496 h 5646517"/>
                <a:gd name="connsiteX2-6461" fmla="*/ 53245 w 8122862"/>
                <a:gd name="connsiteY2-6462" fmla="*/ 2947678 h 5646517"/>
                <a:gd name="connsiteX3-6463" fmla="*/ 100739 w 8122862"/>
                <a:gd name="connsiteY3-6464" fmla="*/ 3239145 h 5646517"/>
                <a:gd name="connsiteX4-6465" fmla="*/ 189229 w 8122862"/>
                <a:gd name="connsiteY4-6466" fmla="*/ 3525364 h 5646517"/>
                <a:gd name="connsiteX5-6467" fmla="*/ 534692 w 8122862"/>
                <a:gd name="connsiteY5-6468" fmla="*/ 4228536 h 5646517"/>
                <a:gd name="connsiteX6-6469" fmla="*/ 782915 w 8122862"/>
                <a:gd name="connsiteY6-6470" fmla="*/ 3931069 h 5646517"/>
                <a:gd name="connsiteX7-6471" fmla="*/ 1638321 w 8122862"/>
                <a:gd name="connsiteY7-6472" fmla="*/ 4251534 h 5646517"/>
                <a:gd name="connsiteX8-6473" fmla="*/ 1484838 w 8122862"/>
                <a:gd name="connsiteY8-6474" fmla="*/ 4052306 h 5646517"/>
                <a:gd name="connsiteX9-6475" fmla="*/ 2207509 w 8122862"/>
                <a:gd name="connsiteY9-6476" fmla="*/ 4183292 h 5646517"/>
                <a:gd name="connsiteX10-6477" fmla="*/ 2434984 w 8122862"/>
                <a:gd name="connsiteY10-6478" fmla="*/ 3936569 h 5646517"/>
                <a:gd name="connsiteX11-6479" fmla="*/ 2410237 w 8122862"/>
                <a:gd name="connsiteY11-6480" fmla="*/ 4504757 h 5646517"/>
                <a:gd name="connsiteX12-6481" fmla="*/ 2240756 w 8122862"/>
                <a:gd name="connsiteY12-6482" fmla="*/ 5030699 h 5646517"/>
                <a:gd name="connsiteX13-6483" fmla="*/ 3502367 w 8122862"/>
                <a:gd name="connsiteY13-6484" fmla="*/ 5635383 h 5646517"/>
                <a:gd name="connsiteX14-6485" fmla="*/ 3802334 w 8122862"/>
                <a:gd name="connsiteY14-6486" fmla="*/ 5238427 h 5646517"/>
                <a:gd name="connsiteX15-6487" fmla="*/ 4497259 w 8122862"/>
                <a:gd name="connsiteY15-6488" fmla="*/ 5189932 h 5646517"/>
                <a:gd name="connsiteX16-6489" fmla="*/ 4815973 w 8122862"/>
                <a:gd name="connsiteY16-6490" fmla="*/ 4874217 h 5646517"/>
                <a:gd name="connsiteX17-6491" fmla="*/ 5160686 w 8122862"/>
                <a:gd name="connsiteY17-6492" fmla="*/ 4715734 h 5646517"/>
                <a:gd name="connsiteX18-6493" fmla="*/ 5638883 w 8122862"/>
                <a:gd name="connsiteY18-6494" fmla="*/ 5003952 h 5646517"/>
                <a:gd name="connsiteX19-6495" fmla="*/ 5611886 w 8122862"/>
                <a:gd name="connsiteY19-6496" fmla="*/ 4743730 h 5646517"/>
                <a:gd name="connsiteX20-6497" fmla="*/ 6346057 w 8122862"/>
                <a:gd name="connsiteY20-6498" fmla="*/ 4946458 h 5646517"/>
                <a:gd name="connsiteX21-6499" fmla="*/ 6876498 w 8122862"/>
                <a:gd name="connsiteY21-6500" fmla="*/ 4638993 h 5646517"/>
                <a:gd name="connsiteX22-6501" fmla="*/ 6879999 w 8122862"/>
                <a:gd name="connsiteY22-6502" fmla="*/ 4452326 h 5646517"/>
                <a:gd name="connsiteX23-6503" fmla="*/ 6631025 w 8122862"/>
                <a:gd name="connsiteY23-6504" fmla="*/ 3372881 h 5646517"/>
                <a:gd name="connsiteX24-6505" fmla="*/ 6752761 w 8122862"/>
                <a:gd name="connsiteY24-6506" fmla="*/ 4296780 h 5646517"/>
                <a:gd name="connsiteX25-6507" fmla="*/ 7502929 w 8122862"/>
                <a:gd name="connsiteY25-6508" fmla="*/ 4386020 h 5646517"/>
                <a:gd name="connsiteX26-6509" fmla="*/ 7673411 w 8122862"/>
                <a:gd name="connsiteY26-6510" fmla="*/ 4386020 h 5646517"/>
                <a:gd name="connsiteX27-6511" fmla="*/ 8122862 w 8122862"/>
                <a:gd name="connsiteY27-6512" fmla="*/ 4014061 h 5646517"/>
                <a:gd name="connsiteX28-6513" fmla="*/ 7704407 w 8122862"/>
                <a:gd name="connsiteY28-6514" fmla="*/ 3487118 h 5646517"/>
                <a:gd name="connsiteX29-6515" fmla="*/ 8122862 w 8122862"/>
                <a:gd name="connsiteY29-6516" fmla="*/ 3177152 h 5646517"/>
                <a:gd name="connsiteX30-6517" fmla="*/ 7812896 w 8122862"/>
                <a:gd name="connsiteY30-6518" fmla="*/ 2743200 h 5646517"/>
                <a:gd name="connsiteX31-6519" fmla="*/ 7812896 w 8122862"/>
                <a:gd name="connsiteY31-6520" fmla="*/ 1673817 h 5646517"/>
                <a:gd name="connsiteX32-6521" fmla="*/ 7347946 w 8122862"/>
                <a:gd name="connsiteY32-6522" fmla="*/ 1162372 h 5646517"/>
                <a:gd name="connsiteX33-6523" fmla="*/ 6790007 w 8122862"/>
                <a:gd name="connsiteY33-6524" fmla="*/ 1363850 h 5646517"/>
                <a:gd name="connsiteX34-6525" fmla="*/ 6418048 w 8122862"/>
                <a:gd name="connsiteY34-6526" fmla="*/ 1053884 h 5646517"/>
                <a:gd name="connsiteX35-6527" fmla="*/ 6247567 w 8122862"/>
                <a:gd name="connsiteY35-6528" fmla="*/ 1255362 h 5646517"/>
                <a:gd name="connsiteX36-6529" fmla="*/ 5240177 w 8122862"/>
                <a:gd name="connsiteY36-6530" fmla="*/ 1255362 h 5646517"/>
                <a:gd name="connsiteX37-6531" fmla="*/ 5069696 w 8122862"/>
                <a:gd name="connsiteY37-6532" fmla="*/ 1084881 h 5646517"/>
                <a:gd name="connsiteX38-6533" fmla="*/ 5255675 w 8122862"/>
                <a:gd name="connsiteY38-6534" fmla="*/ 511444 h 5646517"/>
                <a:gd name="connsiteX39-6535" fmla="*/ 4728733 w 8122862"/>
                <a:gd name="connsiteY39-6536" fmla="*/ 61993 h 5646517"/>
                <a:gd name="connsiteX40-6537" fmla="*/ 3922821 w 8122862"/>
                <a:gd name="connsiteY40-6538" fmla="*/ 0 h 5646517"/>
                <a:gd name="connsiteX41-6539" fmla="*/ 3643851 w 8122862"/>
                <a:gd name="connsiteY41-6540" fmla="*/ 371959 h 5646517"/>
                <a:gd name="connsiteX42-6541" fmla="*/ 3101411 w 8122862"/>
                <a:gd name="connsiteY42-6542" fmla="*/ 15498 h 5646517"/>
                <a:gd name="connsiteX43-6543" fmla="*/ 2750699 w 8122862"/>
                <a:gd name="connsiteY43-6544" fmla="*/ 353210 h 5646517"/>
                <a:gd name="connsiteX44-6545" fmla="*/ 2372990 w 8122862"/>
                <a:gd name="connsiteY44-6546" fmla="*/ 309966 h 5646517"/>
                <a:gd name="connsiteX45-6547" fmla="*/ 2204509 w 8122862"/>
                <a:gd name="connsiteY45-6548" fmla="*/ 782165 h 5646517"/>
                <a:gd name="connsiteX46-6549" fmla="*/ 2239255 w 8122862"/>
                <a:gd name="connsiteY46-6550" fmla="*/ 1283110 h 5646517"/>
                <a:gd name="connsiteX47-6551" fmla="*/ 1735810 w 8122862"/>
                <a:gd name="connsiteY47-6552" fmla="*/ 1643070 h 5646517"/>
                <a:gd name="connsiteX48-6553" fmla="*/ 449201 w 8122862"/>
                <a:gd name="connsiteY48-6554" fmla="*/ 1693064 h 5646517"/>
                <a:gd name="connsiteX0-6555" fmla="*/ 449201 w 8122862"/>
                <a:gd name="connsiteY0-6556" fmla="*/ 1677566 h 5631019"/>
                <a:gd name="connsiteX1-6557" fmla="*/ 0 w 8122862"/>
                <a:gd name="connsiteY1-6558" fmla="*/ 2324998 h 5631019"/>
                <a:gd name="connsiteX2-6559" fmla="*/ 53245 w 8122862"/>
                <a:gd name="connsiteY2-6560" fmla="*/ 2932180 h 5631019"/>
                <a:gd name="connsiteX3-6561" fmla="*/ 100739 w 8122862"/>
                <a:gd name="connsiteY3-6562" fmla="*/ 3223647 h 5631019"/>
                <a:gd name="connsiteX4-6563" fmla="*/ 189229 w 8122862"/>
                <a:gd name="connsiteY4-6564" fmla="*/ 3509866 h 5631019"/>
                <a:gd name="connsiteX5-6565" fmla="*/ 534692 w 8122862"/>
                <a:gd name="connsiteY5-6566" fmla="*/ 4213038 h 5631019"/>
                <a:gd name="connsiteX6-6567" fmla="*/ 782915 w 8122862"/>
                <a:gd name="connsiteY6-6568" fmla="*/ 3915571 h 5631019"/>
                <a:gd name="connsiteX7-6569" fmla="*/ 1638321 w 8122862"/>
                <a:gd name="connsiteY7-6570" fmla="*/ 4236036 h 5631019"/>
                <a:gd name="connsiteX8-6571" fmla="*/ 1484838 w 8122862"/>
                <a:gd name="connsiteY8-6572" fmla="*/ 4036808 h 5631019"/>
                <a:gd name="connsiteX9-6573" fmla="*/ 2207509 w 8122862"/>
                <a:gd name="connsiteY9-6574" fmla="*/ 4167794 h 5631019"/>
                <a:gd name="connsiteX10-6575" fmla="*/ 2434984 w 8122862"/>
                <a:gd name="connsiteY10-6576" fmla="*/ 3921071 h 5631019"/>
                <a:gd name="connsiteX11-6577" fmla="*/ 2410237 w 8122862"/>
                <a:gd name="connsiteY11-6578" fmla="*/ 4489259 h 5631019"/>
                <a:gd name="connsiteX12-6579" fmla="*/ 2240756 w 8122862"/>
                <a:gd name="connsiteY12-6580" fmla="*/ 5015201 h 5631019"/>
                <a:gd name="connsiteX13-6581" fmla="*/ 3502367 w 8122862"/>
                <a:gd name="connsiteY13-6582" fmla="*/ 5619885 h 5631019"/>
                <a:gd name="connsiteX14-6583" fmla="*/ 3802334 w 8122862"/>
                <a:gd name="connsiteY14-6584" fmla="*/ 5222929 h 5631019"/>
                <a:gd name="connsiteX15-6585" fmla="*/ 4497259 w 8122862"/>
                <a:gd name="connsiteY15-6586" fmla="*/ 5174434 h 5631019"/>
                <a:gd name="connsiteX16-6587" fmla="*/ 4815973 w 8122862"/>
                <a:gd name="connsiteY16-6588" fmla="*/ 4858719 h 5631019"/>
                <a:gd name="connsiteX17-6589" fmla="*/ 5160686 w 8122862"/>
                <a:gd name="connsiteY17-6590" fmla="*/ 4700236 h 5631019"/>
                <a:gd name="connsiteX18-6591" fmla="*/ 5638883 w 8122862"/>
                <a:gd name="connsiteY18-6592" fmla="*/ 4988454 h 5631019"/>
                <a:gd name="connsiteX19-6593" fmla="*/ 5611886 w 8122862"/>
                <a:gd name="connsiteY19-6594" fmla="*/ 4728232 h 5631019"/>
                <a:gd name="connsiteX20-6595" fmla="*/ 6346057 w 8122862"/>
                <a:gd name="connsiteY20-6596" fmla="*/ 4930960 h 5631019"/>
                <a:gd name="connsiteX21-6597" fmla="*/ 6876498 w 8122862"/>
                <a:gd name="connsiteY21-6598" fmla="*/ 4623495 h 5631019"/>
                <a:gd name="connsiteX22-6599" fmla="*/ 6879999 w 8122862"/>
                <a:gd name="connsiteY22-6600" fmla="*/ 4436828 h 5631019"/>
                <a:gd name="connsiteX23-6601" fmla="*/ 6631025 w 8122862"/>
                <a:gd name="connsiteY23-6602" fmla="*/ 3357383 h 5631019"/>
                <a:gd name="connsiteX24-6603" fmla="*/ 6752761 w 8122862"/>
                <a:gd name="connsiteY24-6604" fmla="*/ 4281282 h 5631019"/>
                <a:gd name="connsiteX25-6605" fmla="*/ 7502929 w 8122862"/>
                <a:gd name="connsiteY25-6606" fmla="*/ 4370522 h 5631019"/>
                <a:gd name="connsiteX26-6607" fmla="*/ 7673411 w 8122862"/>
                <a:gd name="connsiteY26-6608" fmla="*/ 4370522 h 5631019"/>
                <a:gd name="connsiteX27-6609" fmla="*/ 8122862 w 8122862"/>
                <a:gd name="connsiteY27-6610" fmla="*/ 3998563 h 5631019"/>
                <a:gd name="connsiteX28-6611" fmla="*/ 7704407 w 8122862"/>
                <a:gd name="connsiteY28-6612" fmla="*/ 3471620 h 5631019"/>
                <a:gd name="connsiteX29-6613" fmla="*/ 8122862 w 8122862"/>
                <a:gd name="connsiteY29-6614" fmla="*/ 3161654 h 5631019"/>
                <a:gd name="connsiteX30-6615" fmla="*/ 7812896 w 8122862"/>
                <a:gd name="connsiteY30-6616" fmla="*/ 2727702 h 5631019"/>
                <a:gd name="connsiteX31-6617" fmla="*/ 7812896 w 8122862"/>
                <a:gd name="connsiteY31-6618" fmla="*/ 1658319 h 5631019"/>
                <a:gd name="connsiteX32-6619" fmla="*/ 7347946 w 8122862"/>
                <a:gd name="connsiteY32-6620" fmla="*/ 1146874 h 5631019"/>
                <a:gd name="connsiteX33-6621" fmla="*/ 6790007 w 8122862"/>
                <a:gd name="connsiteY33-6622" fmla="*/ 1348352 h 5631019"/>
                <a:gd name="connsiteX34-6623" fmla="*/ 6418048 w 8122862"/>
                <a:gd name="connsiteY34-6624" fmla="*/ 1038386 h 5631019"/>
                <a:gd name="connsiteX35-6625" fmla="*/ 6247567 w 8122862"/>
                <a:gd name="connsiteY35-6626" fmla="*/ 1239864 h 5631019"/>
                <a:gd name="connsiteX36-6627" fmla="*/ 5240177 w 8122862"/>
                <a:gd name="connsiteY36-6628" fmla="*/ 1239864 h 5631019"/>
                <a:gd name="connsiteX37-6629" fmla="*/ 5069696 w 8122862"/>
                <a:gd name="connsiteY37-6630" fmla="*/ 1069383 h 5631019"/>
                <a:gd name="connsiteX38-6631" fmla="*/ 5255675 w 8122862"/>
                <a:gd name="connsiteY38-6632" fmla="*/ 495946 h 5631019"/>
                <a:gd name="connsiteX39-6633" fmla="*/ 4728733 w 8122862"/>
                <a:gd name="connsiteY39-6634" fmla="*/ 46495 h 5631019"/>
                <a:gd name="connsiteX40-6635" fmla="*/ 3996563 w 8122862"/>
                <a:gd name="connsiteY40-6636" fmla="*/ 102489 h 5631019"/>
                <a:gd name="connsiteX41-6637" fmla="*/ 3643851 w 8122862"/>
                <a:gd name="connsiteY41-6638" fmla="*/ 356461 h 5631019"/>
                <a:gd name="connsiteX42-6639" fmla="*/ 3101411 w 8122862"/>
                <a:gd name="connsiteY42-6640" fmla="*/ 0 h 5631019"/>
                <a:gd name="connsiteX43-6641" fmla="*/ 2750699 w 8122862"/>
                <a:gd name="connsiteY43-6642" fmla="*/ 337712 h 5631019"/>
                <a:gd name="connsiteX44-6643" fmla="*/ 2372990 w 8122862"/>
                <a:gd name="connsiteY44-6644" fmla="*/ 294468 h 5631019"/>
                <a:gd name="connsiteX45-6645" fmla="*/ 2204509 w 8122862"/>
                <a:gd name="connsiteY45-6646" fmla="*/ 766667 h 5631019"/>
                <a:gd name="connsiteX46-6647" fmla="*/ 2239255 w 8122862"/>
                <a:gd name="connsiteY46-6648" fmla="*/ 1267612 h 5631019"/>
                <a:gd name="connsiteX47-6649" fmla="*/ 1735810 w 8122862"/>
                <a:gd name="connsiteY47-6650" fmla="*/ 1627572 h 5631019"/>
                <a:gd name="connsiteX48-6651" fmla="*/ 449201 w 8122862"/>
                <a:gd name="connsiteY48-6652" fmla="*/ 1677566 h 5631019"/>
                <a:gd name="connsiteX0-6653" fmla="*/ 449201 w 8122862"/>
                <a:gd name="connsiteY0-6654" fmla="*/ 1677566 h 5631019"/>
                <a:gd name="connsiteX1-6655" fmla="*/ 0 w 8122862"/>
                <a:gd name="connsiteY1-6656" fmla="*/ 2324998 h 5631019"/>
                <a:gd name="connsiteX2-6657" fmla="*/ 53245 w 8122862"/>
                <a:gd name="connsiteY2-6658" fmla="*/ 2932180 h 5631019"/>
                <a:gd name="connsiteX3-6659" fmla="*/ 100739 w 8122862"/>
                <a:gd name="connsiteY3-6660" fmla="*/ 3223647 h 5631019"/>
                <a:gd name="connsiteX4-6661" fmla="*/ 189229 w 8122862"/>
                <a:gd name="connsiteY4-6662" fmla="*/ 3509866 h 5631019"/>
                <a:gd name="connsiteX5-6663" fmla="*/ 534692 w 8122862"/>
                <a:gd name="connsiteY5-6664" fmla="*/ 4213038 h 5631019"/>
                <a:gd name="connsiteX6-6665" fmla="*/ 782915 w 8122862"/>
                <a:gd name="connsiteY6-6666" fmla="*/ 3915571 h 5631019"/>
                <a:gd name="connsiteX7-6667" fmla="*/ 1638321 w 8122862"/>
                <a:gd name="connsiteY7-6668" fmla="*/ 4236036 h 5631019"/>
                <a:gd name="connsiteX8-6669" fmla="*/ 1484838 w 8122862"/>
                <a:gd name="connsiteY8-6670" fmla="*/ 4036808 h 5631019"/>
                <a:gd name="connsiteX9-6671" fmla="*/ 2207509 w 8122862"/>
                <a:gd name="connsiteY9-6672" fmla="*/ 4167794 h 5631019"/>
                <a:gd name="connsiteX10-6673" fmla="*/ 2434984 w 8122862"/>
                <a:gd name="connsiteY10-6674" fmla="*/ 3921071 h 5631019"/>
                <a:gd name="connsiteX11-6675" fmla="*/ 2410237 w 8122862"/>
                <a:gd name="connsiteY11-6676" fmla="*/ 4489259 h 5631019"/>
                <a:gd name="connsiteX12-6677" fmla="*/ 2240756 w 8122862"/>
                <a:gd name="connsiteY12-6678" fmla="*/ 5015201 h 5631019"/>
                <a:gd name="connsiteX13-6679" fmla="*/ 3502367 w 8122862"/>
                <a:gd name="connsiteY13-6680" fmla="*/ 5619885 h 5631019"/>
                <a:gd name="connsiteX14-6681" fmla="*/ 3802334 w 8122862"/>
                <a:gd name="connsiteY14-6682" fmla="*/ 5222929 h 5631019"/>
                <a:gd name="connsiteX15-6683" fmla="*/ 4497259 w 8122862"/>
                <a:gd name="connsiteY15-6684" fmla="*/ 5174434 h 5631019"/>
                <a:gd name="connsiteX16-6685" fmla="*/ 4815973 w 8122862"/>
                <a:gd name="connsiteY16-6686" fmla="*/ 4858719 h 5631019"/>
                <a:gd name="connsiteX17-6687" fmla="*/ 5160686 w 8122862"/>
                <a:gd name="connsiteY17-6688" fmla="*/ 4700236 h 5631019"/>
                <a:gd name="connsiteX18-6689" fmla="*/ 5638883 w 8122862"/>
                <a:gd name="connsiteY18-6690" fmla="*/ 4988454 h 5631019"/>
                <a:gd name="connsiteX19-6691" fmla="*/ 5611886 w 8122862"/>
                <a:gd name="connsiteY19-6692" fmla="*/ 4728232 h 5631019"/>
                <a:gd name="connsiteX20-6693" fmla="*/ 6346057 w 8122862"/>
                <a:gd name="connsiteY20-6694" fmla="*/ 4930960 h 5631019"/>
                <a:gd name="connsiteX21-6695" fmla="*/ 6876498 w 8122862"/>
                <a:gd name="connsiteY21-6696" fmla="*/ 4623495 h 5631019"/>
                <a:gd name="connsiteX22-6697" fmla="*/ 6879999 w 8122862"/>
                <a:gd name="connsiteY22-6698" fmla="*/ 4436828 h 5631019"/>
                <a:gd name="connsiteX23-6699" fmla="*/ 6631025 w 8122862"/>
                <a:gd name="connsiteY23-6700" fmla="*/ 3357383 h 5631019"/>
                <a:gd name="connsiteX24-6701" fmla="*/ 6752761 w 8122862"/>
                <a:gd name="connsiteY24-6702" fmla="*/ 4281282 h 5631019"/>
                <a:gd name="connsiteX25-6703" fmla="*/ 7502929 w 8122862"/>
                <a:gd name="connsiteY25-6704" fmla="*/ 4370522 h 5631019"/>
                <a:gd name="connsiteX26-6705" fmla="*/ 7673411 w 8122862"/>
                <a:gd name="connsiteY26-6706" fmla="*/ 4370522 h 5631019"/>
                <a:gd name="connsiteX27-6707" fmla="*/ 8122862 w 8122862"/>
                <a:gd name="connsiteY27-6708" fmla="*/ 3998563 h 5631019"/>
                <a:gd name="connsiteX28-6709" fmla="*/ 7704407 w 8122862"/>
                <a:gd name="connsiteY28-6710" fmla="*/ 3471620 h 5631019"/>
                <a:gd name="connsiteX29-6711" fmla="*/ 8122862 w 8122862"/>
                <a:gd name="connsiteY29-6712" fmla="*/ 3161654 h 5631019"/>
                <a:gd name="connsiteX30-6713" fmla="*/ 7812896 w 8122862"/>
                <a:gd name="connsiteY30-6714" fmla="*/ 2727702 h 5631019"/>
                <a:gd name="connsiteX31-6715" fmla="*/ 7812896 w 8122862"/>
                <a:gd name="connsiteY31-6716" fmla="*/ 1658319 h 5631019"/>
                <a:gd name="connsiteX32-6717" fmla="*/ 7347946 w 8122862"/>
                <a:gd name="connsiteY32-6718" fmla="*/ 1146874 h 5631019"/>
                <a:gd name="connsiteX33-6719" fmla="*/ 6790007 w 8122862"/>
                <a:gd name="connsiteY33-6720" fmla="*/ 1348352 h 5631019"/>
                <a:gd name="connsiteX34-6721" fmla="*/ 6418048 w 8122862"/>
                <a:gd name="connsiteY34-6722" fmla="*/ 1038386 h 5631019"/>
                <a:gd name="connsiteX35-6723" fmla="*/ 6247567 w 8122862"/>
                <a:gd name="connsiteY35-6724" fmla="*/ 1239864 h 5631019"/>
                <a:gd name="connsiteX36-6725" fmla="*/ 5240177 w 8122862"/>
                <a:gd name="connsiteY36-6726" fmla="*/ 1239864 h 5631019"/>
                <a:gd name="connsiteX37-6727" fmla="*/ 5069696 w 8122862"/>
                <a:gd name="connsiteY37-6728" fmla="*/ 1069383 h 5631019"/>
                <a:gd name="connsiteX38-6729" fmla="*/ 5255675 w 8122862"/>
                <a:gd name="connsiteY38-6730" fmla="*/ 495946 h 5631019"/>
                <a:gd name="connsiteX39-6731" fmla="*/ 4699236 w 8122862"/>
                <a:gd name="connsiteY39-6732" fmla="*/ 813412 h 5631019"/>
                <a:gd name="connsiteX40-6733" fmla="*/ 3996563 w 8122862"/>
                <a:gd name="connsiteY40-6734" fmla="*/ 102489 h 5631019"/>
                <a:gd name="connsiteX41-6735" fmla="*/ 3643851 w 8122862"/>
                <a:gd name="connsiteY41-6736" fmla="*/ 356461 h 5631019"/>
                <a:gd name="connsiteX42-6737" fmla="*/ 3101411 w 8122862"/>
                <a:gd name="connsiteY42-6738" fmla="*/ 0 h 5631019"/>
                <a:gd name="connsiteX43-6739" fmla="*/ 2750699 w 8122862"/>
                <a:gd name="connsiteY43-6740" fmla="*/ 337712 h 5631019"/>
                <a:gd name="connsiteX44-6741" fmla="*/ 2372990 w 8122862"/>
                <a:gd name="connsiteY44-6742" fmla="*/ 294468 h 5631019"/>
                <a:gd name="connsiteX45-6743" fmla="*/ 2204509 w 8122862"/>
                <a:gd name="connsiteY45-6744" fmla="*/ 766667 h 5631019"/>
                <a:gd name="connsiteX46-6745" fmla="*/ 2239255 w 8122862"/>
                <a:gd name="connsiteY46-6746" fmla="*/ 1267612 h 5631019"/>
                <a:gd name="connsiteX47-6747" fmla="*/ 1735810 w 8122862"/>
                <a:gd name="connsiteY47-6748" fmla="*/ 1627572 h 5631019"/>
                <a:gd name="connsiteX48-6749" fmla="*/ 449201 w 8122862"/>
                <a:gd name="connsiteY48-6750" fmla="*/ 1677566 h 5631019"/>
                <a:gd name="connsiteX0-6751" fmla="*/ 449201 w 8122862"/>
                <a:gd name="connsiteY0-6752" fmla="*/ 1677566 h 5631019"/>
                <a:gd name="connsiteX1-6753" fmla="*/ 0 w 8122862"/>
                <a:gd name="connsiteY1-6754" fmla="*/ 2324998 h 5631019"/>
                <a:gd name="connsiteX2-6755" fmla="*/ 53245 w 8122862"/>
                <a:gd name="connsiteY2-6756" fmla="*/ 2932180 h 5631019"/>
                <a:gd name="connsiteX3-6757" fmla="*/ 100739 w 8122862"/>
                <a:gd name="connsiteY3-6758" fmla="*/ 3223647 h 5631019"/>
                <a:gd name="connsiteX4-6759" fmla="*/ 189229 w 8122862"/>
                <a:gd name="connsiteY4-6760" fmla="*/ 3509866 h 5631019"/>
                <a:gd name="connsiteX5-6761" fmla="*/ 534692 w 8122862"/>
                <a:gd name="connsiteY5-6762" fmla="*/ 4213038 h 5631019"/>
                <a:gd name="connsiteX6-6763" fmla="*/ 782915 w 8122862"/>
                <a:gd name="connsiteY6-6764" fmla="*/ 3915571 h 5631019"/>
                <a:gd name="connsiteX7-6765" fmla="*/ 1638321 w 8122862"/>
                <a:gd name="connsiteY7-6766" fmla="*/ 4236036 h 5631019"/>
                <a:gd name="connsiteX8-6767" fmla="*/ 1484838 w 8122862"/>
                <a:gd name="connsiteY8-6768" fmla="*/ 4036808 h 5631019"/>
                <a:gd name="connsiteX9-6769" fmla="*/ 2207509 w 8122862"/>
                <a:gd name="connsiteY9-6770" fmla="*/ 4167794 h 5631019"/>
                <a:gd name="connsiteX10-6771" fmla="*/ 2434984 w 8122862"/>
                <a:gd name="connsiteY10-6772" fmla="*/ 3921071 h 5631019"/>
                <a:gd name="connsiteX11-6773" fmla="*/ 2410237 w 8122862"/>
                <a:gd name="connsiteY11-6774" fmla="*/ 4489259 h 5631019"/>
                <a:gd name="connsiteX12-6775" fmla="*/ 2240756 w 8122862"/>
                <a:gd name="connsiteY12-6776" fmla="*/ 5015201 h 5631019"/>
                <a:gd name="connsiteX13-6777" fmla="*/ 3502367 w 8122862"/>
                <a:gd name="connsiteY13-6778" fmla="*/ 5619885 h 5631019"/>
                <a:gd name="connsiteX14-6779" fmla="*/ 3802334 w 8122862"/>
                <a:gd name="connsiteY14-6780" fmla="*/ 5222929 h 5631019"/>
                <a:gd name="connsiteX15-6781" fmla="*/ 4497259 w 8122862"/>
                <a:gd name="connsiteY15-6782" fmla="*/ 5174434 h 5631019"/>
                <a:gd name="connsiteX16-6783" fmla="*/ 4815973 w 8122862"/>
                <a:gd name="connsiteY16-6784" fmla="*/ 4858719 h 5631019"/>
                <a:gd name="connsiteX17-6785" fmla="*/ 5160686 w 8122862"/>
                <a:gd name="connsiteY17-6786" fmla="*/ 4700236 h 5631019"/>
                <a:gd name="connsiteX18-6787" fmla="*/ 5638883 w 8122862"/>
                <a:gd name="connsiteY18-6788" fmla="*/ 4988454 h 5631019"/>
                <a:gd name="connsiteX19-6789" fmla="*/ 5611886 w 8122862"/>
                <a:gd name="connsiteY19-6790" fmla="*/ 4728232 h 5631019"/>
                <a:gd name="connsiteX20-6791" fmla="*/ 6346057 w 8122862"/>
                <a:gd name="connsiteY20-6792" fmla="*/ 4930960 h 5631019"/>
                <a:gd name="connsiteX21-6793" fmla="*/ 6876498 w 8122862"/>
                <a:gd name="connsiteY21-6794" fmla="*/ 4623495 h 5631019"/>
                <a:gd name="connsiteX22-6795" fmla="*/ 6879999 w 8122862"/>
                <a:gd name="connsiteY22-6796" fmla="*/ 4436828 h 5631019"/>
                <a:gd name="connsiteX23-6797" fmla="*/ 6631025 w 8122862"/>
                <a:gd name="connsiteY23-6798" fmla="*/ 3357383 h 5631019"/>
                <a:gd name="connsiteX24-6799" fmla="*/ 6752761 w 8122862"/>
                <a:gd name="connsiteY24-6800" fmla="*/ 4281282 h 5631019"/>
                <a:gd name="connsiteX25-6801" fmla="*/ 7502929 w 8122862"/>
                <a:gd name="connsiteY25-6802" fmla="*/ 4370522 h 5631019"/>
                <a:gd name="connsiteX26-6803" fmla="*/ 7673411 w 8122862"/>
                <a:gd name="connsiteY26-6804" fmla="*/ 4370522 h 5631019"/>
                <a:gd name="connsiteX27-6805" fmla="*/ 8122862 w 8122862"/>
                <a:gd name="connsiteY27-6806" fmla="*/ 3998563 h 5631019"/>
                <a:gd name="connsiteX28-6807" fmla="*/ 7704407 w 8122862"/>
                <a:gd name="connsiteY28-6808" fmla="*/ 3471620 h 5631019"/>
                <a:gd name="connsiteX29-6809" fmla="*/ 8122862 w 8122862"/>
                <a:gd name="connsiteY29-6810" fmla="*/ 3161654 h 5631019"/>
                <a:gd name="connsiteX30-6811" fmla="*/ 7812896 w 8122862"/>
                <a:gd name="connsiteY30-6812" fmla="*/ 2727702 h 5631019"/>
                <a:gd name="connsiteX31-6813" fmla="*/ 7812896 w 8122862"/>
                <a:gd name="connsiteY31-6814" fmla="*/ 1658319 h 5631019"/>
                <a:gd name="connsiteX32-6815" fmla="*/ 7347946 w 8122862"/>
                <a:gd name="connsiteY32-6816" fmla="*/ 1146874 h 5631019"/>
                <a:gd name="connsiteX33-6817" fmla="*/ 6790007 w 8122862"/>
                <a:gd name="connsiteY33-6818" fmla="*/ 1348352 h 5631019"/>
                <a:gd name="connsiteX34-6819" fmla="*/ 6418048 w 8122862"/>
                <a:gd name="connsiteY34-6820" fmla="*/ 1038386 h 5631019"/>
                <a:gd name="connsiteX35-6821" fmla="*/ 6247567 w 8122862"/>
                <a:gd name="connsiteY35-6822" fmla="*/ 1239864 h 5631019"/>
                <a:gd name="connsiteX36-6823" fmla="*/ 5240177 w 8122862"/>
                <a:gd name="connsiteY36-6824" fmla="*/ 1239864 h 5631019"/>
                <a:gd name="connsiteX37-6825" fmla="*/ 5069696 w 8122862"/>
                <a:gd name="connsiteY37-6826" fmla="*/ 1069383 h 5631019"/>
                <a:gd name="connsiteX38-6827" fmla="*/ 4699236 w 8122862"/>
                <a:gd name="connsiteY38-6828" fmla="*/ 813412 h 5631019"/>
                <a:gd name="connsiteX39-6829" fmla="*/ 3996563 w 8122862"/>
                <a:gd name="connsiteY39-6830" fmla="*/ 102489 h 5631019"/>
                <a:gd name="connsiteX40-6831" fmla="*/ 3643851 w 8122862"/>
                <a:gd name="connsiteY40-6832" fmla="*/ 356461 h 5631019"/>
                <a:gd name="connsiteX41-6833" fmla="*/ 3101411 w 8122862"/>
                <a:gd name="connsiteY41-6834" fmla="*/ 0 h 5631019"/>
                <a:gd name="connsiteX42-6835" fmla="*/ 2750699 w 8122862"/>
                <a:gd name="connsiteY42-6836" fmla="*/ 337712 h 5631019"/>
                <a:gd name="connsiteX43-6837" fmla="*/ 2372990 w 8122862"/>
                <a:gd name="connsiteY43-6838" fmla="*/ 294468 h 5631019"/>
                <a:gd name="connsiteX44-6839" fmla="*/ 2204509 w 8122862"/>
                <a:gd name="connsiteY44-6840" fmla="*/ 766667 h 5631019"/>
                <a:gd name="connsiteX45-6841" fmla="*/ 2239255 w 8122862"/>
                <a:gd name="connsiteY45-6842" fmla="*/ 1267612 h 5631019"/>
                <a:gd name="connsiteX46-6843" fmla="*/ 1735810 w 8122862"/>
                <a:gd name="connsiteY46-6844" fmla="*/ 1627572 h 5631019"/>
                <a:gd name="connsiteX47-6845" fmla="*/ 449201 w 8122862"/>
                <a:gd name="connsiteY47-6846" fmla="*/ 1677566 h 5631019"/>
                <a:gd name="connsiteX0-6847" fmla="*/ 449201 w 8122862"/>
                <a:gd name="connsiteY0-6848" fmla="*/ 1677566 h 5631019"/>
                <a:gd name="connsiteX1-6849" fmla="*/ 0 w 8122862"/>
                <a:gd name="connsiteY1-6850" fmla="*/ 2324998 h 5631019"/>
                <a:gd name="connsiteX2-6851" fmla="*/ 53245 w 8122862"/>
                <a:gd name="connsiteY2-6852" fmla="*/ 2932180 h 5631019"/>
                <a:gd name="connsiteX3-6853" fmla="*/ 100739 w 8122862"/>
                <a:gd name="connsiteY3-6854" fmla="*/ 3223647 h 5631019"/>
                <a:gd name="connsiteX4-6855" fmla="*/ 189229 w 8122862"/>
                <a:gd name="connsiteY4-6856" fmla="*/ 3509866 h 5631019"/>
                <a:gd name="connsiteX5-6857" fmla="*/ 534692 w 8122862"/>
                <a:gd name="connsiteY5-6858" fmla="*/ 4213038 h 5631019"/>
                <a:gd name="connsiteX6-6859" fmla="*/ 782915 w 8122862"/>
                <a:gd name="connsiteY6-6860" fmla="*/ 3915571 h 5631019"/>
                <a:gd name="connsiteX7-6861" fmla="*/ 1638321 w 8122862"/>
                <a:gd name="connsiteY7-6862" fmla="*/ 4236036 h 5631019"/>
                <a:gd name="connsiteX8-6863" fmla="*/ 1484838 w 8122862"/>
                <a:gd name="connsiteY8-6864" fmla="*/ 4036808 h 5631019"/>
                <a:gd name="connsiteX9-6865" fmla="*/ 2207509 w 8122862"/>
                <a:gd name="connsiteY9-6866" fmla="*/ 4167794 h 5631019"/>
                <a:gd name="connsiteX10-6867" fmla="*/ 2434984 w 8122862"/>
                <a:gd name="connsiteY10-6868" fmla="*/ 3921071 h 5631019"/>
                <a:gd name="connsiteX11-6869" fmla="*/ 2410237 w 8122862"/>
                <a:gd name="connsiteY11-6870" fmla="*/ 4489259 h 5631019"/>
                <a:gd name="connsiteX12-6871" fmla="*/ 2240756 w 8122862"/>
                <a:gd name="connsiteY12-6872" fmla="*/ 5015201 h 5631019"/>
                <a:gd name="connsiteX13-6873" fmla="*/ 3502367 w 8122862"/>
                <a:gd name="connsiteY13-6874" fmla="*/ 5619885 h 5631019"/>
                <a:gd name="connsiteX14-6875" fmla="*/ 3802334 w 8122862"/>
                <a:gd name="connsiteY14-6876" fmla="*/ 5222929 h 5631019"/>
                <a:gd name="connsiteX15-6877" fmla="*/ 4497259 w 8122862"/>
                <a:gd name="connsiteY15-6878" fmla="*/ 5174434 h 5631019"/>
                <a:gd name="connsiteX16-6879" fmla="*/ 4815973 w 8122862"/>
                <a:gd name="connsiteY16-6880" fmla="*/ 4858719 h 5631019"/>
                <a:gd name="connsiteX17-6881" fmla="*/ 5160686 w 8122862"/>
                <a:gd name="connsiteY17-6882" fmla="*/ 4700236 h 5631019"/>
                <a:gd name="connsiteX18-6883" fmla="*/ 5638883 w 8122862"/>
                <a:gd name="connsiteY18-6884" fmla="*/ 4988454 h 5631019"/>
                <a:gd name="connsiteX19-6885" fmla="*/ 5611886 w 8122862"/>
                <a:gd name="connsiteY19-6886" fmla="*/ 4728232 h 5631019"/>
                <a:gd name="connsiteX20-6887" fmla="*/ 6346057 w 8122862"/>
                <a:gd name="connsiteY20-6888" fmla="*/ 4930960 h 5631019"/>
                <a:gd name="connsiteX21-6889" fmla="*/ 6876498 w 8122862"/>
                <a:gd name="connsiteY21-6890" fmla="*/ 4623495 h 5631019"/>
                <a:gd name="connsiteX22-6891" fmla="*/ 6879999 w 8122862"/>
                <a:gd name="connsiteY22-6892" fmla="*/ 4436828 h 5631019"/>
                <a:gd name="connsiteX23-6893" fmla="*/ 6631025 w 8122862"/>
                <a:gd name="connsiteY23-6894" fmla="*/ 3357383 h 5631019"/>
                <a:gd name="connsiteX24-6895" fmla="*/ 6752761 w 8122862"/>
                <a:gd name="connsiteY24-6896" fmla="*/ 4281282 h 5631019"/>
                <a:gd name="connsiteX25-6897" fmla="*/ 7502929 w 8122862"/>
                <a:gd name="connsiteY25-6898" fmla="*/ 4370522 h 5631019"/>
                <a:gd name="connsiteX26-6899" fmla="*/ 7673411 w 8122862"/>
                <a:gd name="connsiteY26-6900" fmla="*/ 4370522 h 5631019"/>
                <a:gd name="connsiteX27-6901" fmla="*/ 8122862 w 8122862"/>
                <a:gd name="connsiteY27-6902" fmla="*/ 3998563 h 5631019"/>
                <a:gd name="connsiteX28-6903" fmla="*/ 7704407 w 8122862"/>
                <a:gd name="connsiteY28-6904" fmla="*/ 3471620 h 5631019"/>
                <a:gd name="connsiteX29-6905" fmla="*/ 8122862 w 8122862"/>
                <a:gd name="connsiteY29-6906" fmla="*/ 3161654 h 5631019"/>
                <a:gd name="connsiteX30-6907" fmla="*/ 7812896 w 8122862"/>
                <a:gd name="connsiteY30-6908" fmla="*/ 2727702 h 5631019"/>
                <a:gd name="connsiteX31-6909" fmla="*/ 7812896 w 8122862"/>
                <a:gd name="connsiteY31-6910" fmla="*/ 1658319 h 5631019"/>
                <a:gd name="connsiteX32-6911" fmla="*/ 7347946 w 8122862"/>
                <a:gd name="connsiteY32-6912" fmla="*/ 1146874 h 5631019"/>
                <a:gd name="connsiteX33-6913" fmla="*/ 6790007 w 8122862"/>
                <a:gd name="connsiteY33-6914" fmla="*/ 1348352 h 5631019"/>
                <a:gd name="connsiteX34-6915" fmla="*/ 6418048 w 8122862"/>
                <a:gd name="connsiteY34-6916" fmla="*/ 1038386 h 5631019"/>
                <a:gd name="connsiteX35-6917" fmla="*/ 6247567 w 8122862"/>
                <a:gd name="connsiteY35-6918" fmla="*/ 1239864 h 5631019"/>
                <a:gd name="connsiteX36-6919" fmla="*/ 5240177 w 8122862"/>
                <a:gd name="connsiteY36-6920" fmla="*/ 1239864 h 5631019"/>
                <a:gd name="connsiteX37-6921" fmla="*/ 5261425 w 8122862"/>
                <a:gd name="connsiteY37-6922" fmla="*/ 803912 h 5631019"/>
                <a:gd name="connsiteX38-6923" fmla="*/ 4699236 w 8122862"/>
                <a:gd name="connsiteY38-6924" fmla="*/ 813412 h 5631019"/>
                <a:gd name="connsiteX39-6925" fmla="*/ 3996563 w 8122862"/>
                <a:gd name="connsiteY39-6926" fmla="*/ 102489 h 5631019"/>
                <a:gd name="connsiteX40-6927" fmla="*/ 3643851 w 8122862"/>
                <a:gd name="connsiteY40-6928" fmla="*/ 356461 h 5631019"/>
                <a:gd name="connsiteX41-6929" fmla="*/ 3101411 w 8122862"/>
                <a:gd name="connsiteY41-6930" fmla="*/ 0 h 5631019"/>
                <a:gd name="connsiteX42-6931" fmla="*/ 2750699 w 8122862"/>
                <a:gd name="connsiteY42-6932" fmla="*/ 337712 h 5631019"/>
                <a:gd name="connsiteX43-6933" fmla="*/ 2372990 w 8122862"/>
                <a:gd name="connsiteY43-6934" fmla="*/ 294468 h 5631019"/>
                <a:gd name="connsiteX44-6935" fmla="*/ 2204509 w 8122862"/>
                <a:gd name="connsiteY44-6936" fmla="*/ 766667 h 5631019"/>
                <a:gd name="connsiteX45-6937" fmla="*/ 2239255 w 8122862"/>
                <a:gd name="connsiteY45-6938" fmla="*/ 1267612 h 5631019"/>
                <a:gd name="connsiteX46-6939" fmla="*/ 1735810 w 8122862"/>
                <a:gd name="connsiteY46-6940" fmla="*/ 1627572 h 5631019"/>
                <a:gd name="connsiteX47-6941" fmla="*/ 449201 w 8122862"/>
                <a:gd name="connsiteY47-6942" fmla="*/ 1677566 h 5631019"/>
                <a:gd name="connsiteX0-6943" fmla="*/ 449201 w 8122862"/>
                <a:gd name="connsiteY0-6944" fmla="*/ 1677566 h 5631019"/>
                <a:gd name="connsiteX1-6945" fmla="*/ 0 w 8122862"/>
                <a:gd name="connsiteY1-6946" fmla="*/ 2324998 h 5631019"/>
                <a:gd name="connsiteX2-6947" fmla="*/ 53245 w 8122862"/>
                <a:gd name="connsiteY2-6948" fmla="*/ 2932180 h 5631019"/>
                <a:gd name="connsiteX3-6949" fmla="*/ 100739 w 8122862"/>
                <a:gd name="connsiteY3-6950" fmla="*/ 3223647 h 5631019"/>
                <a:gd name="connsiteX4-6951" fmla="*/ 189229 w 8122862"/>
                <a:gd name="connsiteY4-6952" fmla="*/ 3509866 h 5631019"/>
                <a:gd name="connsiteX5-6953" fmla="*/ 534692 w 8122862"/>
                <a:gd name="connsiteY5-6954" fmla="*/ 4213038 h 5631019"/>
                <a:gd name="connsiteX6-6955" fmla="*/ 782915 w 8122862"/>
                <a:gd name="connsiteY6-6956" fmla="*/ 3915571 h 5631019"/>
                <a:gd name="connsiteX7-6957" fmla="*/ 1638321 w 8122862"/>
                <a:gd name="connsiteY7-6958" fmla="*/ 4236036 h 5631019"/>
                <a:gd name="connsiteX8-6959" fmla="*/ 1484838 w 8122862"/>
                <a:gd name="connsiteY8-6960" fmla="*/ 4036808 h 5631019"/>
                <a:gd name="connsiteX9-6961" fmla="*/ 2207509 w 8122862"/>
                <a:gd name="connsiteY9-6962" fmla="*/ 4167794 h 5631019"/>
                <a:gd name="connsiteX10-6963" fmla="*/ 2434984 w 8122862"/>
                <a:gd name="connsiteY10-6964" fmla="*/ 3921071 h 5631019"/>
                <a:gd name="connsiteX11-6965" fmla="*/ 2410237 w 8122862"/>
                <a:gd name="connsiteY11-6966" fmla="*/ 4489259 h 5631019"/>
                <a:gd name="connsiteX12-6967" fmla="*/ 2240756 w 8122862"/>
                <a:gd name="connsiteY12-6968" fmla="*/ 5015201 h 5631019"/>
                <a:gd name="connsiteX13-6969" fmla="*/ 3502367 w 8122862"/>
                <a:gd name="connsiteY13-6970" fmla="*/ 5619885 h 5631019"/>
                <a:gd name="connsiteX14-6971" fmla="*/ 3802334 w 8122862"/>
                <a:gd name="connsiteY14-6972" fmla="*/ 5222929 h 5631019"/>
                <a:gd name="connsiteX15-6973" fmla="*/ 4497259 w 8122862"/>
                <a:gd name="connsiteY15-6974" fmla="*/ 5174434 h 5631019"/>
                <a:gd name="connsiteX16-6975" fmla="*/ 4815973 w 8122862"/>
                <a:gd name="connsiteY16-6976" fmla="*/ 4858719 h 5631019"/>
                <a:gd name="connsiteX17-6977" fmla="*/ 5160686 w 8122862"/>
                <a:gd name="connsiteY17-6978" fmla="*/ 4700236 h 5631019"/>
                <a:gd name="connsiteX18-6979" fmla="*/ 5638883 w 8122862"/>
                <a:gd name="connsiteY18-6980" fmla="*/ 4988454 h 5631019"/>
                <a:gd name="connsiteX19-6981" fmla="*/ 5611886 w 8122862"/>
                <a:gd name="connsiteY19-6982" fmla="*/ 4728232 h 5631019"/>
                <a:gd name="connsiteX20-6983" fmla="*/ 6346057 w 8122862"/>
                <a:gd name="connsiteY20-6984" fmla="*/ 4930960 h 5631019"/>
                <a:gd name="connsiteX21-6985" fmla="*/ 6876498 w 8122862"/>
                <a:gd name="connsiteY21-6986" fmla="*/ 4623495 h 5631019"/>
                <a:gd name="connsiteX22-6987" fmla="*/ 6879999 w 8122862"/>
                <a:gd name="connsiteY22-6988" fmla="*/ 4436828 h 5631019"/>
                <a:gd name="connsiteX23-6989" fmla="*/ 6631025 w 8122862"/>
                <a:gd name="connsiteY23-6990" fmla="*/ 3357383 h 5631019"/>
                <a:gd name="connsiteX24-6991" fmla="*/ 6752761 w 8122862"/>
                <a:gd name="connsiteY24-6992" fmla="*/ 4281282 h 5631019"/>
                <a:gd name="connsiteX25-6993" fmla="*/ 7502929 w 8122862"/>
                <a:gd name="connsiteY25-6994" fmla="*/ 4370522 h 5631019"/>
                <a:gd name="connsiteX26-6995" fmla="*/ 7673411 w 8122862"/>
                <a:gd name="connsiteY26-6996" fmla="*/ 4370522 h 5631019"/>
                <a:gd name="connsiteX27-6997" fmla="*/ 8122862 w 8122862"/>
                <a:gd name="connsiteY27-6998" fmla="*/ 3998563 h 5631019"/>
                <a:gd name="connsiteX28-6999" fmla="*/ 7704407 w 8122862"/>
                <a:gd name="connsiteY28-7000" fmla="*/ 3471620 h 5631019"/>
                <a:gd name="connsiteX29-7001" fmla="*/ 8122862 w 8122862"/>
                <a:gd name="connsiteY29-7002" fmla="*/ 3161654 h 5631019"/>
                <a:gd name="connsiteX30-7003" fmla="*/ 7812896 w 8122862"/>
                <a:gd name="connsiteY30-7004" fmla="*/ 2727702 h 5631019"/>
                <a:gd name="connsiteX31-7005" fmla="*/ 7812896 w 8122862"/>
                <a:gd name="connsiteY31-7006" fmla="*/ 1658319 h 5631019"/>
                <a:gd name="connsiteX32-7007" fmla="*/ 7347946 w 8122862"/>
                <a:gd name="connsiteY32-7008" fmla="*/ 1146874 h 5631019"/>
                <a:gd name="connsiteX33-7009" fmla="*/ 6790007 w 8122862"/>
                <a:gd name="connsiteY33-7010" fmla="*/ 1348352 h 5631019"/>
                <a:gd name="connsiteX34-7011" fmla="*/ 6418048 w 8122862"/>
                <a:gd name="connsiteY34-7012" fmla="*/ 1038386 h 5631019"/>
                <a:gd name="connsiteX35-7013" fmla="*/ 6247567 w 8122862"/>
                <a:gd name="connsiteY35-7014" fmla="*/ 1239864 h 5631019"/>
                <a:gd name="connsiteX36-7015" fmla="*/ 5682629 w 8122862"/>
                <a:gd name="connsiteY36-7016" fmla="*/ 944897 h 5631019"/>
                <a:gd name="connsiteX37-7017" fmla="*/ 5261425 w 8122862"/>
                <a:gd name="connsiteY37-7018" fmla="*/ 803912 h 5631019"/>
                <a:gd name="connsiteX38-7019" fmla="*/ 4699236 w 8122862"/>
                <a:gd name="connsiteY38-7020" fmla="*/ 813412 h 5631019"/>
                <a:gd name="connsiteX39-7021" fmla="*/ 3996563 w 8122862"/>
                <a:gd name="connsiteY39-7022" fmla="*/ 102489 h 5631019"/>
                <a:gd name="connsiteX40-7023" fmla="*/ 3643851 w 8122862"/>
                <a:gd name="connsiteY40-7024" fmla="*/ 356461 h 5631019"/>
                <a:gd name="connsiteX41-7025" fmla="*/ 3101411 w 8122862"/>
                <a:gd name="connsiteY41-7026" fmla="*/ 0 h 5631019"/>
                <a:gd name="connsiteX42-7027" fmla="*/ 2750699 w 8122862"/>
                <a:gd name="connsiteY42-7028" fmla="*/ 337712 h 5631019"/>
                <a:gd name="connsiteX43-7029" fmla="*/ 2372990 w 8122862"/>
                <a:gd name="connsiteY43-7030" fmla="*/ 294468 h 5631019"/>
                <a:gd name="connsiteX44-7031" fmla="*/ 2204509 w 8122862"/>
                <a:gd name="connsiteY44-7032" fmla="*/ 766667 h 5631019"/>
                <a:gd name="connsiteX45-7033" fmla="*/ 2239255 w 8122862"/>
                <a:gd name="connsiteY45-7034" fmla="*/ 1267612 h 5631019"/>
                <a:gd name="connsiteX46-7035" fmla="*/ 1735810 w 8122862"/>
                <a:gd name="connsiteY46-7036" fmla="*/ 1627572 h 5631019"/>
                <a:gd name="connsiteX47-7037" fmla="*/ 449201 w 8122862"/>
                <a:gd name="connsiteY47-7038" fmla="*/ 1677566 h 5631019"/>
                <a:gd name="connsiteX0-7039" fmla="*/ 449201 w 8122862"/>
                <a:gd name="connsiteY0-7040" fmla="*/ 1677566 h 5631019"/>
                <a:gd name="connsiteX1-7041" fmla="*/ 0 w 8122862"/>
                <a:gd name="connsiteY1-7042" fmla="*/ 2324998 h 5631019"/>
                <a:gd name="connsiteX2-7043" fmla="*/ 53245 w 8122862"/>
                <a:gd name="connsiteY2-7044" fmla="*/ 2932180 h 5631019"/>
                <a:gd name="connsiteX3-7045" fmla="*/ 100739 w 8122862"/>
                <a:gd name="connsiteY3-7046" fmla="*/ 3223647 h 5631019"/>
                <a:gd name="connsiteX4-7047" fmla="*/ 189229 w 8122862"/>
                <a:gd name="connsiteY4-7048" fmla="*/ 3509866 h 5631019"/>
                <a:gd name="connsiteX5-7049" fmla="*/ 534692 w 8122862"/>
                <a:gd name="connsiteY5-7050" fmla="*/ 4213038 h 5631019"/>
                <a:gd name="connsiteX6-7051" fmla="*/ 782915 w 8122862"/>
                <a:gd name="connsiteY6-7052" fmla="*/ 3915571 h 5631019"/>
                <a:gd name="connsiteX7-7053" fmla="*/ 1638321 w 8122862"/>
                <a:gd name="connsiteY7-7054" fmla="*/ 4236036 h 5631019"/>
                <a:gd name="connsiteX8-7055" fmla="*/ 1484838 w 8122862"/>
                <a:gd name="connsiteY8-7056" fmla="*/ 4036808 h 5631019"/>
                <a:gd name="connsiteX9-7057" fmla="*/ 2207509 w 8122862"/>
                <a:gd name="connsiteY9-7058" fmla="*/ 4167794 h 5631019"/>
                <a:gd name="connsiteX10-7059" fmla="*/ 2434984 w 8122862"/>
                <a:gd name="connsiteY10-7060" fmla="*/ 3921071 h 5631019"/>
                <a:gd name="connsiteX11-7061" fmla="*/ 2410237 w 8122862"/>
                <a:gd name="connsiteY11-7062" fmla="*/ 4489259 h 5631019"/>
                <a:gd name="connsiteX12-7063" fmla="*/ 2240756 w 8122862"/>
                <a:gd name="connsiteY12-7064" fmla="*/ 5015201 h 5631019"/>
                <a:gd name="connsiteX13-7065" fmla="*/ 3502367 w 8122862"/>
                <a:gd name="connsiteY13-7066" fmla="*/ 5619885 h 5631019"/>
                <a:gd name="connsiteX14-7067" fmla="*/ 3802334 w 8122862"/>
                <a:gd name="connsiteY14-7068" fmla="*/ 5222929 h 5631019"/>
                <a:gd name="connsiteX15-7069" fmla="*/ 4497259 w 8122862"/>
                <a:gd name="connsiteY15-7070" fmla="*/ 5174434 h 5631019"/>
                <a:gd name="connsiteX16-7071" fmla="*/ 4815973 w 8122862"/>
                <a:gd name="connsiteY16-7072" fmla="*/ 4858719 h 5631019"/>
                <a:gd name="connsiteX17-7073" fmla="*/ 5160686 w 8122862"/>
                <a:gd name="connsiteY17-7074" fmla="*/ 4700236 h 5631019"/>
                <a:gd name="connsiteX18-7075" fmla="*/ 5638883 w 8122862"/>
                <a:gd name="connsiteY18-7076" fmla="*/ 4988454 h 5631019"/>
                <a:gd name="connsiteX19-7077" fmla="*/ 5611886 w 8122862"/>
                <a:gd name="connsiteY19-7078" fmla="*/ 4728232 h 5631019"/>
                <a:gd name="connsiteX20-7079" fmla="*/ 6346057 w 8122862"/>
                <a:gd name="connsiteY20-7080" fmla="*/ 4930960 h 5631019"/>
                <a:gd name="connsiteX21-7081" fmla="*/ 6876498 w 8122862"/>
                <a:gd name="connsiteY21-7082" fmla="*/ 4623495 h 5631019"/>
                <a:gd name="connsiteX22-7083" fmla="*/ 6879999 w 8122862"/>
                <a:gd name="connsiteY22-7084" fmla="*/ 4436828 h 5631019"/>
                <a:gd name="connsiteX23-7085" fmla="*/ 6631025 w 8122862"/>
                <a:gd name="connsiteY23-7086" fmla="*/ 3357383 h 5631019"/>
                <a:gd name="connsiteX24-7087" fmla="*/ 6752761 w 8122862"/>
                <a:gd name="connsiteY24-7088" fmla="*/ 4281282 h 5631019"/>
                <a:gd name="connsiteX25-7089" fmla="*/ 7502929 w 8122862"/>
                <a:gd name="connsiteY25-7090" fmla="*/ 4370522 h 5631019"/>
                <a:gd name="connsiteX26-7091" fmla="*/ 7673411 w 8122862"/>
                <a:gd name="connsiteY26-7092" fmla="*/ 4370522 h 5631019"/>
                <a:gd name="connsiteX27-7093" fmla="*/ 8122862 w 8122862"/>
                <a:gd name="connsiteY27-7094" fmla="*/ 3998563 h 5631019"/>
                <a:gd name="connsiteX28-7095" fmla="*/ 7704407 w 8122862"/>
                <a:gd name="connsiteY28-7096" fmla="*/ 3471620 h 5631019"/>
                <a:gd name="connsiteX29-7097" fmla="*/ 8122862 w 8122862"/>
                <a:gd name="connsiteY29-7098" fmla="*/ 3161654 h 5631019"/>
                <a:gd name="connsiteX30-7099" fmla="*/ 7812896 w 8122862"/>
                <a:gd name="connsiteY30-7100" fmla="*/ 2727702 h 5631019"/>
                <a:gd name="connsiteX31-7101" fmla="*/ 7812896 w 8122862"/>
                <a:gd name="connsiteY31-7102" fmla="*/ 1658319 h 5631019"/>
                <a:gd name="connsiteX32-7103" fmla="*/ 7347946 w 8122862"/>
                <a:gd name="connsiteY32-7104" fmla="*/ 1146874 h 5631019"/>
                <a:gd name="connsiteX33-7105" fmla="*/ 6790007 w 8122862"/>
                <a:gd name="connsiteY33-7106" fmla="*/ 1348352 h 5631019"/>
                <a:gd name="connsiteX34-7107" fmla="*/ 6418048 w 8122862"/>
                <a:gd name="connsiteY34-7108" fmla="*/ 1038386 h 5631019"/>
                <a:gd name="connsiteX35-7109" fmla="*/ 6159077 w 8122862"/>
                <a:gd name="connsiteY35-7110" fmla="*/ 753167 h 5631019"/>
                <a:gd name="connsiteX36-7111" fmla="*/ 5682629 w 8122862"/>
                <a:gd name="connsiteY36-7112" fmla="*/ 944897 h 5631019"/>
                <a:gd name="connsiteX37-7113" fmla="*/ 5261425 w 8122862"/>
                <a:gd name="connsiteY37-7114" fmla="*/ 803912 h 5631019"/>
                <a:gd name="connsiteX38-7115" fmla="*/ 4699236 w 8122862"/>
                <a:gd name="connsiteY38-7116" fmla="*/ 813412 h 5631019"/>
                <a:gd name="connsiteX39-7117" fmla="*/ 3996563 w 8122862"/>
                <a:gd name="connsiteY39-7118" fmla="*/ 102489 h 5631019"/>
                <a:gd name="connsiteX40-7119" fmla="*/ 3643851 w 8122862"/>
                <a:gd name="connsiteY40-7120" fmla="*/ 356461 h 5631019"/>
                <a:gd name="connsiteX41-7121" fmla="*/ 3101411 w 8122862"/>
                <a:gd name="connsiteY41-7122" fmla="*/ 0 h 5631019"/>
                <a:gd name="connsiteX42-7123" fmla="*/ 2750699 w 8122862"/>
                <a:gd name="connsiteY42-7124" fmla="*/ 337712 h 5631019"/>
                <a:gd name="connsiteX43-7125" fmla="*/ 2372990 w 8122862"/>
                <a:gd name="connsiteY43-7126" fmla="*/ 294468 h 5631019"/>
                <a:gd name="connsiteX44-7127" fmla="*/ 2204509 w 8122862"/>
                <a:gd name="connsiteY44-7128" fmla="*/ 766667 h 5631019"/>
                <a:gd name="connsiteX45-7129" fmla="*/ 2239255 w 8122862"/>
                <a:gd name="connsiteY45-7130" fmla="*/ 1267612 h 5631019"/>
                <a:gd name="connsiteX46-7131" fmla="*/ 1735810 w 8122862"/>
                <a:gd name="connsiteY46-7132" fmla="*/ 1627572 h 5631019"/>
                <a:gd name="connsiteX47-7133" fmla="*/ 449201 w 8122862"/>
                <a:gd name="connsiteY47-7134" fmla="*/ 1677566 h 5631019"/>
                <a:gd name="connsiteX0-7135" fmla="*/ 449201 w 8122862"/>
                <a:gd name="connsiteY0-7136" fmla="*/ 1677566 h 5631019"/>
                <a:gd name="connsiteX1-7137" fmla="*/ 0 w 8122862"/>
                <a:gd name="connsiteY1-7138" fmla="*/ 2324998 h 5631019"/>
                <a:gd name="connsiteX2-7139" fmla="*/ 53245 w 8122862"/>
                <a:gd name="connsiteY2-7140" fmla="*/ 2932180 h 5631019"/>
                <a:gd name="connsiteX3-7141" fmla="*/ 100739 w 8122862"/>
                <a:gd name="connsiteY3-7142" fmla="*/ 3223647 h 5631019"/>
                <a:gd name="connsiteX4-7143" fmla="*/ 189229 w 8122862"/>
                <a:gd name="connsiteY4-7144" fmla="*/ 3509866 h 5631019"/>
                <a:gd name="connsiteX5-7145" fmla="*/ 534692 w 8122862"/>
                <a:gd name="connsiteY5-7146" fmla="*/ 4213038 h 5631019"/>
                <a:gd name="connsiteX6-7147" fmla="*/ 782915 w 8122862"/>
                <a:gd name="connsiteY6-7148" fmla="*/ 3915571 h 5631019"/>
                <a:gd name="connsiteX7-7149" fmla="*/ 1638321 w 8122862"/>
                <a:gd name="connsiteY7-7150" fmla="*/ 4236036 h 5631019"/>
                <a:gd name="connsiteX8-7151" fmla="*/ 1484838 w 8122862"/>
                <a:gd name="connsiteY8-7152" fmla="*/ 4036808 h 5631019"/>
                <a:gd name="connsiteX9-7153" fmla="*/ 2207509 w 8122862"/>
                <a:gd name="connsiteY9-7154" fmla="*/ 4167794 h 5631019"/>
                <a:gd name="connsiteX10-7155" fmla="*/ 2434984 w 8122862"/>
                <a:gd name="connsiteY10-7156" fmla="*/ 3921071 h 5631019"/>
                <a:gd name="connsiteX11-7157" fmla="*/ 2410237 w 8122862"/>
                <a:gd name="connsiteY11-7158" fmla="*/ 4489259 h 5631019"/>
                <a:gd name="connsiteX12-7159" fmla="*/ 2240756 w 8122862"/>
                <a:gd name="connsiteY12-7160" fmla="*/ 5015201 h 5631019"/>
                <a:gd name="connsiteX13-7161" fmla="*/ 3502367 w 8122862"/>
                <a:gd name="connsiteY13-7162" fmla="*/ 5619885 h 5631019"/>
                <a:gd name="connsiteX14-7163" fmla="*/ 3802334 w 8122862"/>
                <a:gd name="connsiteY14-7164" fmla="*/ 5222929 h 5631019"/>
                <a:gd name="connsiteX15-7165" fmla="*/ 4497259 w 8122862"/>
                <a:gd name="connsiteY15-7166" fmla="*/ 5174434 h 5631019"/>
                <a:gd name="connsiteX16-7167" fmla="*/ 4815973 w 8122862"/>
                <a:gd name="connsiteY16-7168" fmla="*/ 4858719 h 5631019"/>
                <a:gd name="connsiteX17-7169" fmla="*/ 5160686 w 8122862"/>
                <a:gd name="connsiteY17-7170" fmla="*/ 4700236 h 5631019"/>
                <a:gd name="connsiteX18-7171" fmla="*/ 5638883 w 8122862"/>
                <a:gd name="connsiteY18-7172" fmla="*/ 4988454 h 5631019"/>
                <a:gd name="connsiteX19-7173" fmla="*/ 5611886 w 8122862"/>
                <a:gd name="connsiteY19-7174" fmla="*/ 4728232 h 5631019"/>
                <a:gd name="connsiteX20-7175" fmla="*/ 6346057 w 8122862"/>
                <a:gd name="connsiteY20-7176" fmla="*/ 4930960 h 5631019"/>
                <a:gd name="connsiteX21-7177" fmla="*/ 6876498 w 8122862"/>
                <a:gd name="connsiteY21-7178" fmla="*/ 4623495 h 5631019"/>
                <a:gd name="connsiteX22-7179" fmla="*/ 6879999 w 8122862"/>
                <a:gd name="connsiteY22-7180" fmla="*/ 4436828 h 5631019"/>
                <a:gd name="connsiteX23-7181" fmla="*/ 6631025 w 8122862"/>
                <a:gd name="connsiteY23-7182" fmla="*/ 3357383 h 5631019"/>
                <a:gd name="connsiteX24-7183" fmla="*/ 6752761 w 8122862"/>
                <a:gd name="connsiteY24-7184" fmla="*/ 4281282 h 5631019"/>
                <a:gd name="connsiteX25-7185" fmla="*/ 7502929 w 8122862"/>
                <a:gd name="connsiteY25-7186" fmla="*/ 4370522 h 5631019"/>
                <a:gd name="connsiteX26-7187" fmla="*/ 7673411 w 8122862"/>
                <a:gd name="connsiteY26-7188" fmla="*/ 4370522 h 5631019"/>
                <a:gd name="connsiteX27-7189" fmla="*/ 8122862 w 8122862"/>
                <a:gd name="connsiteY27-7190" fmla="*/ 3998563 h 5631019"/>
                <a:gd name="connsiteX28-7191" fmla="*/ 7704407 w 8122862"/>
                <a:gd name="connsiteY28-7192" fmla="*/ 3471620 h 5631019"/>
                <a:gd name="connsiteX29-7193" fmla="*/ 8122862 w 8122862"/>
                <a:gd name="connsiteY29-7194" fmla="*/ 3161654 h 5631019"/>
                <a:gd name="connsiteX30-7195" fmla="*/ 7812896 w 8122862"/>
                <a:gd name="connsiteY30-7196" fmla="*/ 2727702 h 5631019"/>
                <a:gd name="connsiteX31-7197" fmla="*/ 7812896 w 8122862"/>
                <a:gd name="connsiteY31-7198" fmla="*/ 1658319 h 5631019"/>
                <a:gd name="connsiteX32-7199" fmla="*/ 7347946 w 8122862"/>
                <a:gd name="connsiteY32-7200" fmla="*/ 1146874 h 5631019"/>
                <a:gd name="connsiteX33-7201" fmla="*/ 6790007 w 8122862"/>
                <a:gd name="connsiteY33-7202" fmla="*/ 1348352 h 5631019"/>
                <a:gd name="connsiteX34-7203" fmla="*/ 6757260 w 8122862"/>
                <a:gd name="connsiteY34-7204" fmla="*/ 920399 h 5631019"/>
                <a:gd name="connsiteX35-7205" fmla="*/ 6159077 w 8122862"/>
                <a:gd name="connsiteY35-7206" fmla="*/ 753167 h 5631019"/>
                <a:gd name="connsiteX36-7207" fmla="*/ 5682629 w 8122862"/>
                <a:gd name="connsiteY36-7208" fmla="*/ 944897 h 5631019"/>
                <a:gd name="connsiteX37-7209" fmla="*/ 5261425 w 8122862"/>
                <a:gd name="connsiteY37-7210" fmla="*/ 803912 h 5631019"/>
                <a:gd name="connsiteX38-7211" fmla="*/ 4699236 w 8122862"/>
                <a:gd name="connsiteY38-7212" fmla="*/ 813412 h 5631019"/>
                <a:gd name="connsiteX39-7213" fmla="*/ 3996563 w 8122862"/>
                <a:gd name="connsiteY39-7214" fmla="*/ 102489 h 5631019"/>
                <a:gd name="connsiteX40-7215" fmla="*/ 3643851 w 8122862"/>
                <a:gd name="connsiteY40-7216" fmla="*/ 356461 h 5631019"/>
                <a:gd name="connsiteX41-7217" fmla="*/ 3101411 w 8122862"/>
                <a:gd name="connsiteY41-7218" fmla="*/ 0 h 5631019"/>
                <a:gd name="connsiteX42-7219" fmla="*/ 2750699 w 8122862"/>
                <a:gd name="connsiteY42-7220" fmla="*/ 337712 h 5631019"/>
                <a:gd name="connsiteX43-7221" fmla="*/ 2372990 w 8122862"/>
                <a:gd name="connsiteY43-7222" fmla="*/ 294468 h 5631019"/>
                <a:gd name="connsiteX44-7223" fmla="*/ 2204509 w 8122862"/>
                <a:gd name="connsiteY44-7224" fmla="*/ 766667 h 5631019"/>
                <a:gd name="connsiteX45-7225" fmla="*/ 2239255 w 8122862"/>
                <a:gd name="connsiteY45-7226" fmla="*/ 1267612 h 5631019"/>
                <a:gd name="connsiteX46-7227" fmla="*/ 1735810 w 8122862"/>
                <a:gd name="connsiteY46-7228" fmla="*/ 1627572 h 5631019"/>
                <a:gd name="connsiteX47-7229" fmla="*/ 449201 w 8122862"/>
                <a:gd name="connsiteY47-7230" fmla="*/ 1677566 h 5631019"/>
                <a:gd name="connsiteX0-7231" fmla="*/ 449201 w 8122862"/>
                <a:gd name="connsiteY0-7232" fmla="*/ 1677566 h 5631019"/>
                <a:gd name="connsiteX1-7233" fmla="*/ 0 w 8122862"/>
                <a:gd name="connsiteY1-7234" fmla="*/ 2324998 h 5631019"/>
                <a:gd name="connsiteX2-7235" fmla="*/ 53245 w 8122862"/>
                <a:gd name="connsiteY2-7236" fmla="*/ 2932180 h 5631019"/>
                <a:gd name="connsiteX3-7237" fmla="*/ 100739 w 8122862"/>
                <a:gd name="connsiteY3-7238" fmla="*/ 3223647 h 5631019"/>
                <a:gd name="connsiteX4-7239" fmla="*/ 189229 w 8122862"/>
                <a:gd name="connsiteY4-7240" fmla="*/ 3509866 h 5631019"/>
                <a:gd name="connsiteX5-7241" fmla="*/ 534692 w 8122862"/>
                <a:gd name="connsiteY5-7242" fmla="*/ 4213038 h 5631019"/>
                <a:gd name="connsiteX6-7243" fmla="*/ 782915 w 8122862"/>
                <a:gd name="connsiteY6-7244" fmla="*/ 3915571 h 5631019"/>
                <a:gd name="connsiteX7-7245" fmla="*/ 1638321 w 8122862"/>
                <a:gd name="connsiteY7-7246" fmla="*/ 4236036 h 5631019"/>
                <a:gd name="connsiteX8-7247" fmla="*/ 1484838 w 8122862"/>
                <a:gd name="connsiteY8-7248" fmla="*/ 4036808 h 5631019"/>
                <a:gd name="connsiteX9-7249" fmla="*/ 2207509 w 8122862"/>
                <a:gd name="connsiteY9-7250" fmla="*/ 4167794 h 5631019"/>
                <a:gd name="connsiteX10-7251" fmla="*/ 2434984 w 8122862"/>
                <a:gd name="connsiteY10-7252" fmla="*/ 3921071 h 5631019"/>
                <a:gd name="connsiteX11-7253" fmla="*/ 2410237 w 8122862"/>
                <a:gd name="connsiteY11-7254" fmla="*/ 4489259 h 5631019"/>
                <a:gd name="connsiteX12-7255" fmla="*/ 2240756 w 8122862"/>
                <a:gd name="connsiteY12-7256" fmla="*/ 5015201 h 5631019"/>
                <a:gd name="connsiteX13-7257" fmla="*/ 3502367 w 8122862"/>
                <a:gd name="connsiteY13-7258" fmla="*/ 5619885 h 5631019"/>
                <a:gd name="connsiteX14-7259" fmla="*/ 3802334 w 8122862"/>
                <a:gd name="connsiteY14-7260" fmla="*/ 5222929 h 5631019"/>
                <a:gd name="connsiteX15-7261" fmla="*/ 4497259 w 8122862"/>
                <a:gd name="connsiteY15-7262" fmla="*/ 5174434 h 5631019"/>
                <a:gd name="connsiteX16-7263" fmla="*/ 4815973 w 8122862"/>
                <a:gd name="connsiteY16-7264" fmla="*/ 4858719 h 5631019"/>
                <a:gd name="connsiteX17-7265" fmla="*/ 5160686 w 8122862"/>
                <a:gd name="connsiteY17-7266" fmla="*/ 4700236 h 5631019"/>
                <a:gd name="connsiteX18-7267" fmla="*/ 5638883 w 8122862"/>
                <a:gd name="connsiteY18-7268" fmla="*/ 4988454 h 5631019"/>
                <a:gd name="connsiteX19-7269" fmla="*/ 5611886 w 8122862"/>
                <a:gd name="connsiteY19-7270" fmla="*/ 4728232 h 5631019"/>
                <a:gd name="connsiteX20-7271" fmla="*/ 6346057 w 8122862"/>
                <a:gd name="connsiteY20-7272" fmla="*/ 4930960 h 5631019"/>
                <a:gd name="connsiteX21-7273" fmla="*/ 6876498 w 8122862"/>
                <a:gd name="connsiteY21-7274" fmla="*/ 4623495 h 5631019"/>
                <a:gd name="connsiteX22-7275" fmla="*/ 6879999 w 8122862"/>
                <a:gd name="connsiteY22-7276" fmla="*/ 4436828 h 5631019"/>
                <a:gd name="connsiteX23-7277" fmla="*/ 6631025 w 8122862"/>
                <a:gd name="connsiteY23-7278" fmla="*/ 3357383 h 5631019"/>
                <a:gd name="connsiteX24-7279" fmla="*/ 6752761 w 8122862"/>
                <a:gd name="connsiteY24-7280" fmla="*/ 4281282 h 5631019"/>
                <a:gd name="connsiteX25-7281" fmla="*/ 7502929 w 8122862"/>
                <a:gd name="connsiteY25-7282" fmla="*/ 4370522 h 5631019"/>
                <a:gd name="connsiteX26-7283" fmla="*/ 7673411 w 8122862"/>
                <a:gd name="connsiteY26-7284" fmla="*/ 4370522 h 5631019"/>
                <a:gd name="connsiteX27-7285" fmla="*/ 8122862 w 8122862"/>
                <a:gd name="connsiteY27-7286" fmla="*/ 3998563 h 5631019"/>
                <a:gd name="connsiteX28-7287" fmla="*/ 7704407 w 8122862"/>
                <a:gd name="connsiteY28-7288" fmla="*/ 3471620 h 5631019"/>
                <a:gd name="connsiteX29-7289" fmla="*/ 8122862 w 8122862"/>
                <a:gd name="connsiteY29-7290" fmla="*/ 3161654 h 5631019"/>
                <a:gd name="connsiteX30-7291" fmla="*/ 7812896 w 8122862"/>
                <a:gd name="connsiteY30-7292" fmla="*/ 2727702 h 5631019"/>
                <a:gd name="connsiteX31-7293" fmla="*/ 7812896 w 8122862"/>
                <a:gd name="connsiteY31-7294" fmla="*/ 1658319 h 5631019"/>
                <a:gd name="connsiteX32-7295" fmla="*/ 7347946 w 8122862"/>
                <a:gd name="connsiteY32-7296" fmla="*/ 1146874 h 5631019"/>
                <a:gd name="connsiteX33-7297" fmla="*/ 7084975 w 8122862"/>
                <a:gd name="connsiteY33-7298" fmla="*/ 1009139 h 5631019"/>
                <a:gd name="connsiteX34-7299" fmla="*/ 6757260 w 8122862"/>
                <a:gd name="connsiteY34-7300" fmla="*/ 920399 h 5631019"/>
                <a:gd name="connsiteX35-7301" fmla="*/ 6159077 w 8122862"/>
                <a:gd name="connsiteY35-7302" fmla="*/ 753167 h 5631019"/>
                <a:gd name="connsiteX36-7303" fmla="*/ 5682629 w 8122862"/>
                <a:gd name="connsiteY36-7304" fmla="*/ 944897 h 5631019"/>
                <a:gd name="connsiteX37-7305" fmla="*/ 5261425 w 8122862"/>
                <a:gd name="connsiteY37-7306" fmla="*/ 803912 h 5631019"/>
                <a:gd name="connsiteX38-7307" fmla="*/ 4699236 w 8122862"/>
                <a:gd name="connsiteY38-7308" fmla="*/ 813412 h 5631019"/>
                <a:gd name="connsiteX39-7309" fmla="*/ 3996563 w 8122862"/>
                <a:gd name="connsiteY39-7310" fmla="*/ 102489 h 5631019"/>
                <a:gd name="connsiteX40-7311" fmla="*/ 3643851 w 8122862"/>
                <a:gd name="connsiteY40-7312" fmla="*/ 356461 h 5631019"/>
                <a:gd name="connsiteX41-7313" fmla="*/ 3101411 w 8122862"/>
                <a:gd name="connsiteY41-7314" fmla="*/ 0 h 5631019"/>
                <a:gd name="connsiteX42-7315" fmla="*/ 2750699 w 8122862"/>
                <a:gd name="connsiteY42-7316" fmla="*/ 337712 h 5631019"/>
                <a:gd name="connsiteX43-7317" fmla="*/ 2372990 w 8122862"/>
                <a:gd name="connsiteY43-7318" fmla="*/ 294468 h 5631019"/>
                <a:gd name="connsiteX44-7319" fmla="*/ 2204509 w 8122862"/>
                <a:gd name="connsiteY44-7320" fmla="*/ 766667 h 5631019"/>
                <a:gd name="connsiteX45-7321" fmla="*/ 2239255 w 8122862"/>
                <a:gd name="connsiteY45-7322" fmla="*/ 1267612 h 5631019"/>
                <a:gd name="connsiteX46-7323" fmla="*/ 1735810 w 8122862"/>
                <a:gd name="connsiteY46-7324" fmla="*/ 1627572 h 5631019"/>
                <a:gd name="connsiteX47-7325" fmla="*/ 449201 w 8122862"/>
                <a:gd name="connsiteY47-7326" fmla="*/ 1677566 h 5631019"/>
                <a:gd name="connsiteX0-7327" fmla="*/ 449201 w 8122862"/>
                <a:gd name="connsiteY0-7328" fmla="*/ 1677566 h 5631019"/>
                <a:gd name="connsiteX1-7329" fmla="*/ 0 w 8122862"/>
                <a:gd name="connsiteY1-7330" fmla="*/ 2324998 h 5631019"/>
                <a:gd name="connsiteX2-7331" fmla="*/ 53245 w 8122862"/>
                <a:gd name="connsiteY2-7332" fmla="*/ 2932180 h 5631019"/>
                <a:gd name="connsiteX3-7333" fmla="*/ 100739 w 8122862"/>
                <a:gd name="connsiteY3-7334" fmla="*/ 3223647 h 5631019"/>
                <a:gd name="connsiteX4-7335" fmla="*/ 189229 w 8122862"/>
                <a:gd name="connsiteY4-7336" fmla="*/ 3509866 h 5631019"/>
                <a:gd name="connsiteX5-7337" fmla="*/ 534692 w 8122862"/>
                <a:gd name="connsiteY5-7338" fmla="*/ 4213038 h 5631019"/>
                <a:gd name="connsiteX6-7339" fmla="*/ 782915 w 8122862"/>
                <a:gd name="connsiteY6-7340" fmla="*/ 3915571 h 5631019"/>
                <a:gd name="connsiteX7-7341" fmla="*/ 1638321 w 8122862"/>
                <a:gd name="connsiteY7-7342" fmla="*/ 4236036 h 5631019"/>
                <a:gd name="connsiteX8-7343" fmla="*/ 1484838 w 8122862"/>
                <a:gd name="connsiteY8-7344" fmla="*/ 4036808 h 5631019"/>
                <a:gd name="connsiteX9-7345" fmla="*/ 2207509 w 8122862"/>
                <a:gd name="connsiteY9-7346" fmla="*/ 4167794 h 5631019"/>
                <a:gd name="connsiteX10-7347" fmla="*/ 2434984 w 8122862"/>
                <a:gd name="connsiteY10-7348" fmla="*/ 3921071 h 5631019"/>
                <a:gd name="connsiteX11-7349" fmla="*/ 2410237 w 8122862"/>
                <a:gd name="connsiteY11-7350" fmla="*/ 4489259 h 5631019"/>
                <a:gd name="connsiteX12-7351" fmla="*/ 2240756 w 8122862"/>
                <a:gd name="connsiteY12-7352" fmla="*/ 5015201 h 5631019"/>
                <a:gd name="connsiteX13-7353" fmla="*/ 3502367 w 8122862"/>
                <a:gd name="connsiteY13-7354" fmla="*/ 5619885 h 5631019"/>
                <a:gd name="connsiteX14-7355" fmla="*/ 3802334 w 8122862"/>
                <a:gd name="connsiteY14-7356" fmla="*/ 5222929 h 5631019"/>
                <a:gd name="connsiteX15-7357" fmla="*/ 4497259 w 8122862"/>
                <a:gd name="connsiteY15-7358" fmla="*/ 5174434 h 5631019"/>
                <a:gd name="connsiteX16-7359" fmla="*/ 4815973 w 8122862"/>
                <a:gd name="connsiteY16-7360" fmla="*/ 4858719 h 5631019"/>
                <a:gd name="connsiteX17-7361" fmla="*/ 5160686 w 8122862"/>
                <a:gd name="connsiteY17-7362" fmla="*/ 4700236 h 5631019"/>
                <a:gd name="connsiteX18-7363" fmla="*/ 5638883 w 8122862"/>
                <a:gd name="connsiteY18-7364" fmla="*/ 4988454 h 5631019"/>
                <a:gd name="connsiteX19-7365" fmla="*/ 5611886 w 8122862"/>
                <a:gd name="connsiteY19-7366" fmla="*/ 4728232 h 5631019"/>
                <a:gd name="connsiteX20-7367" fmla="*/ 6346057 w 8122862"/>
                <a:gd name="connsiteY20-7368" fmla="*/ 4930960 h 5631019"/>
                <a:gd name="connsiteX21-7369" fmla="*/ 6876498 w 8122862"/>
                <a:gd name="connsiteY21-7370" fmla="*/ 4623495 h 5631019"/>
                <a:gd name="connsiteX22-7371" fmla="*/ 6879999 w 8122862"/>
                <a:gd name="connsiteY22-7372" fmla="*/ 4436828 h 5631019"/>
                <a:gd name="connsiteX23-7373" fmla="*/ 6631025 w 8122862"/>
                <a:gd name="connsiteY23-7374" fmla="*/ 3357383 h 5631019"/>
                <a:gd name="connsiteX24-7375" fmla="*/ 6752761 w 8122862"/>
                <a:gd name="connsiteY24-7376" fmla="*/ 4281282 h 5631019"/>
                <a:gd name="connsiteX25-7377" fmla="*/ 7502929 w 8122862"/>
                <a:gd name="connsiteY25-7378" fmla="*/ 4370522 h 5631019"/>
                <a:gd name="connsiteX26-7379" fmla="*/ 7673411 w 8122862"/>
                <a:gd name="connsiteY26-7380" fmla="*/ 4370522 h 5631019"/>
                <a:gd name="connsiteX27-7381" fmla="*/ 8122862 w 8122862"/>
                <a:gd name="connsiteY27-7382" fmla="*/ 3998563 h 5631019"/>
                <a:gd name="connsiteX28-7383" fmla="*/ 7704407 w 8122862"/>
                <a:gd name="connsiteY28-7384" fmla="*/ 3471620 h 5631019"/>
                <a:gd name="connsiteX29-7385" fmla="*/ 8122862 w 8122862"/>
                <a:gd name="connsiteY29-7386" fmla="*/ 3161654 h 5631019"/>
                <a:gd name="connsiteX30-7387" fmla="*/ 7812896 w 8122862"/>
                <a:gd name="connsiteY30-7388" fmla="*/ 2727702 h 5631019"/>
                <a:gd name="connsiteX31-7389" fmla="*/ 7812896 w 8122862"/>
                <a:gd name="connsiteY31-7390" fmla="*/ 1658319 h 5631019"/>
                <a:gd name="connsiteX32-7391" fmla="*/ 7141469 w 8122862"/>
                <a:gd name="connsiteY32-7392" fmla="*/ 1854796 h 5631019"/>
                <a:gd name="connsiteX33-7393" fmla="*/ 7084975 w 8122862"/>
                <a:gd name="connsiteY33-7394" fmla="*/ 1009139 h 5631019"/>
                <a:gd name="connsiteX34-7395" fmla="*/ 6757260 w 8122862"/>
                <a:gd name="connsiteY34-7396" fmla="*/ 920399 h 5631019"/>
                <a:gd name="connsiteX35-7397" fmla="*/ 6159077 w 8122862"/>
                <a:gd name="connsiteY35-7398" fmla="*/ 753167 h 5631019"/>
                <a:gd name="connsiteX36-7399" fmla="*/ 5682629 w 8122862"/>
                <a:gd name="connsiteY36-7400" fmla="*/ 944897 h 5631019"/>
                <a:gd name="connsiteX37-7401" fmla="*/ 5261425 w 8122862"/>
                <a:gd name="connsiteY37-7402" fmla="*/ 803912 h 5631019"/>
                <a:gd name="connsiteX38-7403" fmla="*/ 4699236 w 8122862"/>
                <a:gd name="connsiteY38-7404" fmla="*/ 813412 h 5631019"/>
                <a:gd name="connsiteX39-7405" fmla="*/ 3996563 w 8122862"/>
                <a:gd name="connsiteY39-7406" fmla="*/ 102489 h 5631019"/>
                <a:gd name="connsiteX40-7407" fmla="*/ 3643851 w 8122862"/>
                <a:gd name="connsiteY40-7408" fmla="*/ 356461 h 5631019"/>
                <a:gd name="connsiteX41-7409" fmla="*/ 3101411 w 8122862"/>
                <a:gd name="connsiteY41-7410" fmla="*/ 0 h 5631019"/>
                <a:gd name="connsiteX42-7411" fmla="*/ 2750699 w 8122862"/>
                <a:gd name="connsiteY42-7412" fmla="*/ 337712 h 5631019"/>
                <a:gd name="connsiteX43-7413" fmla="*/ 2372990 w 8122862"/>
                <a:gd name="connsiteY43-7414" fmla="*/ 294468 h 5631019"/>
                <a:gd name="connsiteX44-7415" fmla="*/ 2204509 w 8122862"/>
                <a:gd name="connsiteY44-7416" fmla="*/ 766667 h 5631019"/>
                <a:gd name="connsiteX45-7417" fmla="*/ 2239255 w 8122862"/>
                <a:gd name="connsiteY45-7418" fmla="*/ 1267612 h 5631019"/>
                <a:gd name="connsiteX46-7419" fmla="*/ 1735810 w 8122862"/>
                <a:gd name="connsiteY46-7420" fmla="*/ 1627572 h 5631019"/>
                <a:gd name="connsiteX47-7421" fmla="*/ 449201 w 8122862"/>
                <a:gd name="connsiteY47-7422" fmla="*/ 1677566 h 5631019"/>
                <a:gd name="connsiteX0-7423" fmla="*/ 449201 w 8122862"/>
                <a:gd name="connsiteY0-7424" fmla="*/ 1677566 h 5631019"/>
                <a:gd name="connsiteX1-7425" fmla="*/ 0 w 8122862"/>
                <a:gd name="connsiteY1-7426" fmla="*/ 2324998 h 5631019"/>
                <a:gd name="connsiteX2-7427" fmla="*/ 53245 w 8122862"/>
                <a:gd name="connsiteY2-7428" fmla="*/ 2932180 h 5631019"/>
                <a:gd name="connsiteX3-7429" fmla="*/ 100739 w 8122862"/>
                <a:gd name="connsiteY3-7430" fmla="*/ 3223647 h 5631019"/>
                <a:gd name="connsiteX4-7431" fmla="*/ 189229 w 8122862"/>
                <a:gd name="connsiteY4-7432" fmla="*/ 3509866 h 5631019"/>
                <a:gd name="connsiteX5-7433" fmla="*/ 534692 w 8122862"/>
                <a:gd name="connsiteY5-7434" fmla="*/ 4213038 h 5631019"/>
                <a:gd name="connsiteX6-7435" fmla="*/ 782915 w 8122862"/>
                <a:gd name="connsiteY6-7436" fmla="*/ 3915571 h 5631019"/>
                <a:gd name="connsiteX7-7437" fmla="*/ 1638321 w 8122862"/>
                <a:gd name="connsiteY7-7438" fmla="*/ 4236036 h 5631019"/>
                <a:gd name="connsiteX8-7439" fmla="*/ 1484838 w 8122862"/>
                <a:gd name="connsiteY8-7440" fmla="*/ 4036808 h 5631019"/>
                <a:gd name="connsiteX9-7441" fmla="*/ 2207509 w 8122862"/>
                <a:gd name="connsiteY9-7442" fmla="*/ 4167794 h 5631019"/>
                <a:gd name="connsiteX10-7443" fmla="*/ 2434984 w 8122862"/>
                <a:gd name="connsiteY10-7444" fmla="*/ 3921071 h 5631019"/>
                <a:gd name="connsiteX11-7445" fmla="*/ 2410237 w 8122862"/>
                <a:gd name="connsiteY11-7446" fmla="*/ 4489259 h 5631019"/>
                <a:gd name="connsiteX12-7447" fmla="*/ 2240756 w 8122862"/>
                <a:gd name="connsiteY12-7448" fmla="*/ 5015201 h 5631019"/>
                <a:gd name="connsiteX13-7449" fmla="*/ 3502367 w 8122862"/>
                <a:gd name="connsiteY13-7450" fmla="*/ 5619885 h 5631019"/>
                <a:gd name="connsiteX14-7451" fmla="*/ 3802334 w 8122862"/>
                <a:gd name="connsiteY14-7452" fmla="*/ 5222929 h 5631019"/>
                <a:gd name="connsiteX15-7453" fmla="*/ 4497259 w 8122862"/>
                <a:gd name="connsiteY15-7454" fmla="*/ 5174434 h 5631019"/>
                <a:gd name="connsiteX16-7455" fmla="*/ 4815973 w 8122862"/>
                <a:gd name="connsiteY16-7456" fmla="*/ 4858719 h 5631019"/>
                <a:gd name="connsiteX17-7457" fmla="*/ 5160686 w 8122862"/>
                <a:gd name="connsiteY17-7458" fmla="*/ 4700236 h 5631019"/>
                <a:gd name="connsiteX18-7459" fmla="*/ 5638883 w 8122862"/>
                <a:gd name="connsiteY18-7460" fmla="*/ 4988454 h 5631019"/>
                <a:gd name="connsiteX19-7461" fmla="*/ 5611886 w 8122862"/>
                <a:gd name="connsiteY19-7462" fmla="*/ 4728232 h 5631019"/>
                <a:gd name="connsiteX20-7463" fmla="*/ 6346057 w 8122862"/>
                <a:gd name="connsiteY20-7464" fmla="*/ 4930960 h 5631019"/>
                <a:gd name="connsiteX21-7465" fmla="*/ 6876498 w 8122862"/>
                <a:gd name="connsiteY21-7466" fmla="*/ 4623495 h 5631019"/>
                <a:gd name="connsiteX22-7467" fmla="*/ 6879999 w 8122862"/>
                <a:gd name="connsiteY22-7468" fmla="*/ 4436828 h 5631019"/>
                <a:gd name="connsiteX23-7469" fmla="*/ 6631025 w 8122862"/>
                <a:gd name="connsiteY23-7470" fmla="*/ 3357383 h 5631019"/>
                <a:gd name="connsiteX24-7471" fmla="*/ 6752761 w 8122862"/>
                <a:gd name="connsiteY24-7472" fmla="*/ 4281282 h 5631019"/>
                <a:gd name="connsiteX25-7473" fmla="*/ 7502929 w 8122862"/>
                <a:gd name="connsiteY25-7474" fmla="*/ 4370522 h 5631019"/>
                <a:gd name="connsiteX26-7475" fmla="*/ 7673411 w 8122862"/>
                <a:gd name="connsiteY26-7476" fmla="*/ 4370522 h 5631019"/>
                <a:gd name="connsiteX27-7477" fmla="*/ 8122862 w 8122862"/>
                <a:gd name="connsiteY27-7478" fmla="*/ 3998563 h 5631019"/>
                <a:gd name="connsiteX28-7479" fmla="*/ 7704407 w 8122862"/>
                <a:gd name="connsiteY28-7480" fmla="*/ 3471620 h 5631019"/>
                <a:gd name="connsiteX29-7481" fmla="*/ 8122862 w 8122862"/>
                <a:gd name="connsiteY29-7482" fmla="*/ 3161654 h 5631019"/>
                <a:gd name="connsiteX30-7483" fmla="*/ 7812896 w 8122862"/>
                <a:gd name="connsiteY30-7484" fmla="*/ 2727702 h 5631019"/>
                <a:gd name="connsiteX31-7485" fmla="*/ 7812896 w 8122862"/>
                <a:gd name="connsiteY31-7486" fmla="*/ 1658319 h 5631019"/>
                <a:gd name="connsiteX32-7487" fmla="*/ 7141469 w 8122862"/>
                <a:gd name="connsiteY32-7488" fmla="*/ 1854796 h 5631019"/>
                <a:gd name="connsiteX33-7489" fmla="*/ 7070227 w 8122862"/>
                <a:gd name="connsiteY33-7490" fmla="*/ 1171371 h 5631019"/>
                <a:gd name="connsiteX34-7491" fmla="*/ 6757260 w 8122862"/>
                <a:gd name="connsiteY34-7492" fmla="*/ 920399 h 5631019"/>
                <a:gd name="connsiteX35-7493" fmla="*/ 6159077 w 8122862"/>
                <a:gd name="connsiteY35-7494" fmla="*/ 753167 h 5631019"/>
                <a:gd name="connsiteX36-7495" fmla="*/ 5682629 w 8122862"/>
                <a:gd name="connsiteY36-7496" fmla="*/ 944897 h 5631019"/>
                <a:gd name="connsiteX37-7497" fmla="*/ 5261425 w 8122862"/>
                <a:gd name="connsiteY37-7498" fmla="*/ 803912 h 5631019"/>
                <a:gd name="connsiteX38-7499" fmla="*/ 4699236 w 8122862"/>
                <a:gd name="connsiteY38-7500" fmla="*/ 813412 h 5631019"/>
                <a:gd name="connsiteX39-7501" fmla="*/ 3996563 w 8122862"/>
                <a:gd name="connsiteY39-7502" fmla="*/ 102489 h 5631019"/>
                <a:gd name="connsiteX40-7503" fmla="*/ 3643851 w 8122862"/>
                <a:gd name="connsiteY40-7504" fmla="*/ 356461 h 5631019"/>
                <a:gd name="connsiteX41-7505" fmla="*/ 3101411 w 8122862"/>
                <a:gd name="connsiteY41-7506" fmla="*/ 0 h 5631019"/>
                <a:gd name="connsiteX42-7507" fmla="*/ 2750699 w 8122862"/>
                <a:gd name="connsiteY42-7508" fmla="*/ 337712 h 5631019"/>
                <a:gd name="connsiteX43-7509" fmla="*/ 2372990 w 8122862"/>
                <a:gd name="connsiteY43-7510" fmla="*/ 294468 h 5631019"/>
                <a:gd name="connsiteX44-7511" fmla="*/ 2204509 w 8122862"/>
                <a:gd name="connsiteY44-7512" fmla="*/ 766667 h 5631019"/>
                <a:gd name="connsiteX45-7513" fmla="*/ 2239255 w 8122862"/>
                <a:gd name="connsiteY45-7514" fmla="*/ 1267612 h 5631019"/>
                <a:gd name="connsiteX46-7515" fmla="*/ 1735810 w 8122862"/>
                <a:gd name="connsiteY46-7516" fmla="*/ 1627572 h 5631019"/>
                <a:gd name="connsiteX47-7517" fmla="*/ 449201 w 8122862"/>
                <a:gd name="connsiteY47-7518" fmla="*/ 1677566 h 5631019"/>
                <a:gd name="connsiteX0-7519" fmla="*/ 449201 w 8122862"/>
                <a:gd name="connsiteY0-7520" fmla="*/ 1677566 h 5631019"/>
                <a:gd name="connsiteX1-7521" fmla="*/ 0 w 8122862"/>
                <a:gd name="connsiteY1-7522" fmla="*/ 2324998 h 5631019"/>
                <a:gd name="connsiteX2-7523" fmla="*/ 53245 w 8122862"/>
                <a:gd name="connsiteY2-7524" fmla="*/ 2932180 h 5631019"/>
                <a:gd name="connsiteX3-7525" fmla="*/ 100739 w 8122862"/>
                <a:gd name="connsiteY3-7526" fmla="*/ 3223647 h 5631019"/>
                <a:gd name="connsiteX4-7527" fmla="*/ 189229 w 8122862"/>
                <a:gd name="connsiteY4-7528" fmla="*/ 3509866 h 5631019"/>
                <a:gd name="connsiteX5-7529" fmla="*/ 534692 w 8122862"/>
                <a:gd name="connsiteY5-7530" fmla="*/ 4213038 h 5631019"/>
                <a:gd name="connsiteX6-7531" fmla="*/ 782915 w 8122862"/>
                <a:gd name="connsiteY6-7532" fmla="*/ 3915571 h 5631019"/>
                <a:gd name="connsiteX7-7533" fmla="*/ 1638321 w 8122862"/>
                <a:gd name="connsiteY7-7534" fmla="*/ 4236036 h 5631019"/>
                <a:gd name="connsiteX8-7535" fmla="*/ 1484838 w 8122862"/>
                <a:gd name="connsiteY8-7536" fmla="*/ 4036808 h 5631019"/>
                <a:gd name="connsiteX9-7537" fmla="*/ 2207509 w 8122862"/>
                <a:gd name="connsiteY9-7538" fmla="*/ 4167794 h 5631019"/>
                <a:gd name="connsiteX10-7539" fmla="*/ 2434984 w 8122862"/>
                <a:gd name="connsiteY10-7540" fmla="*/ 3921071 h 5631019"/>
                <a:gd name="connsiteX11-7541" fmla="*/ 2410237 w 8122862"/>
                <a:gd name="connsiteY11-7542" fmla="*/ 4489259 h 5631019"/>
                <a:gd name="connsiteX12-7543" fmla="*/ 2240756 w 8122862"/>
                <a:gd name="connsiteY12-7544" fmla="*/ 5015201 h 5631019"/>
                <a:gd name="connsiteX13-7545" fmla="*/ 3502367 w 8122862"/>
                <a:gd name="connsiteY13-7546" fmla="*/ 5619885 h 5631019"/>
                <a:gd name="connsiteX14-7547" fmla="*/ 3802334 w 8122862"/>
                <a:gd name="connsiteY14-7548" fmla="*/ 5222929 h 5631019"/>
                <a:gd name="connsiteX15-7549" fmla="*/ 4497259 w 8122862"/>
                <a:gd name="connsiteY15-7550" fmla="*/ 5174434 h 5631019"/>
                <a:gd name="connsiteX16-7551" fmla="*/ 4815973 w 8122862"/>
                <a:gd name="connsiteY16-7552" fmla="*/ 4858719 h 5631019"/>
                <a:gd name="connsiteX17-7553" fmla="*/ 5160686 w 8122862"/>
                <a:gd name="connsiteY17-7554" fmla="*/ 4700236 h 5631019"/>
                <a:gd name="connsiteX18-7555" fmla="*/ 5638883 w 8122862"/>
                <a:gd name="connsiteY18-7556" fmla="*/ 4988454 h 5631019"/>
                <a:gd name="connsiteX19-7557" fmla="*/ 5611886 w 8122862"/>
                <a:gd name="connsiteY19-7558" fmla="*/ 4728232 h 5631019"/>
                <a:gd name="connsiteX20-7559" fmla="*/ 6346057 w 8122862"/>
                <a:gd name="connsiteY20-7560" fmla="*/ 4930960 h 5631019"/>
                <a:gd name="connsiteX21-7561" fmla="*/ 6876498 w 8122862"/>
                <a:gd name="connsiteY21-7562" fmla="*/ 4623495 h 5631019"/>
                <a:gd name="connsiteX22-7563" fmla="*/ 6879999 w 8122862"/>
                <a:gd name="connsiteY22-7564" fmla="*/ 4436828 h 5631019"/>
                <a:gd name="connsiteX23-7565" fmla="*/ 6631025 w 8122862"/>
                <a:gd name="connsiteY23-7566" fmla="*/ 3357383 h 5631019"/>
                <a:gd name="connsiteX24-7567" fmla="*/ 6752761 w 8122862"/>
                <a:gd name="connsiteY24-7568" fmla="*/ 4281282 h 5631019"/>
                <a:gd name="connsiteX25-7569" fmla="*/ 7502929 w 8122862"/>
                <a:gd name="connsiteY25-7570" fmla="*/ 4370522 h 5631019"/>
                <a:gd name="connsiteX26-7571" fmla="*/ 7673411 w 8122862"/>
                <a:gd name="connsiteY26-7572" fmla="*/ 4370522 h 5631019"/>
                <a:gd name="connsiteX27-7573" fmla="*/ 8122862 w 8122862"/>
                <a:gd name="connsiteY27-7574" fmla="*/ 3998563 h 5631019"/>
                <a:gd name="connsiteX28-7575" fmla="*/ 7704407 w 8122862"/>
                <a:gd name="connsiteY28-7576" fmla="*/ 3471620 h 5631019"/>
                <a:gd name="connsiteX29-7577" fmla="*/ 8122862 w 8122862"/>
                <a:gd name="connsiteY29-7578" fmla="*/ 3161654 h 5631019"/>
                <a:gd name="connsiteX30-7579" fmla="*/ 7812896 w 8122862"/>
                <a:gd name="connsiteY30-7580" fmla="*/ 2727702 h 5631019"/>
                <a:gd name="connsiteX31-7581" fmla="*/ 7812896 w 8122862"/>
                <a:gd name="connsiteY31-7582" fmla="*/ 1658319 h 5631019"/>
                <a:gd name="connsiteX32-7583" fmla="*/ 7056979 w 8122862"/>
                <a:gd name="connsiteY32-7584" fmla="*/ 2504789 h 5631019"/>
                <a:gd name="connsiteX33-7585" fmla="*/ 7141469 w 8122862"/>
                <a:gd name="connsiteY33-7586" fmla="*/ 1854796 h 5631019"/>
                <a:gd name="connsiteX34-7587" fmla="*/ 7070227 w 8122862"/>
                <a:gd name="connsiteY34-7588" fmla="*/ 1171371 h 5631019"/>
                <a:gd name="connsiteX35-7589" fmla="*/ 6757260 w 8122862"/>
                <a:gd name="connsiteY35-7590" fmla="*/ 920399 h 5631019"/>
                <a:gd name="connsiteX36-7591" fmla="*/ 6159077 w 8122862"/>
                <a:gd name="connsiteY36-7592" fmla="*/ 753167 h 5631019"/>
                <a:gd name="connsiteX37-7593" fmla="*/ 5682629 w 8122862"/>
                <a:gd name="connsiteY37-7594" fmla="*/ 944897 h 5631019"/>
                <a:gd name="connsiteX38-7595" fmla="*/ 5261425 w 8122862"/>
                <a:gd name="connsiteY38-7596" fmla="*/ 803912 h 5631019"/>
                <a:gd name="connsiteX39-7597" fmla="*/ 4699236 w 8122862"/>
                <a:gd name="connsiteY39-7598" fmla="*/ 813412 h 5631019"/>
                <a:gd name="connsiteX40-7599" fmla="*/ 3996563 w 8122862"/>
                <a:gd name="connsiteY40-7600" fmla="*/ 102489 h 5631019"/>
                <a:gd name="connsiteX41-7601" fmla="*/ 3643851 w 8122862"/>
                <a:gd name="connsiteY41-7602" fmla="*/ 356461 h 5631019"/>
                <a:gd name="connsiteX42-7603" fmla="*/ 3101411 w 8122862"/>
                <a:gd name="connsiteY42-7604" fmla="*/ 0 h 5631019"/>
                <a:gd name="connsiteX43-7605" fmla="*/ 2750699 w 8122862"/>
                <a:gd name="connsiteY43-7606" fmla="*/ 337712 h 5631019"/>
                <a:gd name="connsiteX44-7607" fmla="*/ 2372990 w 8122862"/>
                <a:gd name="connsiteY44-7608" fmla="*/ 294468 h 5631019"/>
                <a:gd name="connsiteX45-7609" fmla="*/ 2204509 w 8122862"/>
                <a:gd name="connsiteY45-7610" fmla="*/ 766667 h 5631019"/>
                <a:gd name="connsiteX46-7611" fmla="*/ 2239255 w 8122862"/>
                <a:gd name="connsiteY46-7612" fmla="*/ 1267612 h 5631019"/>
                <a:gd name="connsiteX47-7613" fmla="*/ 1735810 w 8122862"/>
                <a:gd name="connsiteY47-7614" fmla="*/ 1627572 h 5631019"/>
                <a:gd name="connsiteX48-7615" fmla="*/ 449201 w 8122862"/>
                <a:gd name="connsiteY48-7616" fmla="*/ 1677566 h 5631019"/>
                <a:gd name="connsiteX0-7617" fmla="*/ 449201 w 8122862"/>
                <a:gd name="connsiteY0-7618" fmla="*/ 1677566 h 5631019"/>
                <a:gd name="connsiteX1-7619" fmla="*/ 0 w 8122862"/>
                <a:gd name="connsiteY1-7620" fmla="*/ 2324998 h 5631019"/>
                <a:gd name="connsiteX2-7621" fmla="*/ 53245 w 8122862"/>
                <a:gd name="connsiteY2-7622" fmla="*/ 2932180 h 5631019"/>
                <a:gd name="connsiteX3-7623" fmla="*/ 100739 w 8122862"/>
                <a:gd name="connsiteY3-7624" fmla="*/ 3223647 h 5631019"/>
                <a:gd name="connsiteX4-7625" fmla="*/ 189229 w 8122862"/>
                <a:gd name="connsiteY4-7626" fmla="*/ 3509866 h 5631019"/>
                <a:gd name="connsiteX5-7627" fmla="*/ 534692 w 8122862"/>
                <a:gd name="connsiteY5-7628" fmla="*/ 4213038 h 5631019"/>
                <a:gd name="connsiteX6-7629" fmla="*/ 782915 w 8122862"/>
                <a:gd name="connsiteY6-7630" fmla="*/ 3915571 h 5631019"/>
                <a:gd name="connsiteX7-7631" fmla="*/ 1638321 w 8122862"/>
                <a:gd name="connsiteY7-7632" fmla="*/ 4236036 h 5631019"/>
                <a:gd name="connsiteX8-7633" fmla="*/ 1484838 w 8122862"/>
                <a:gd name="connsiteY8-7634" fmla="*/ 4036808 h 5631019"/>
                <a:gd name="connsiteX9-7635" fmla="*/ 2207509 w 8122862"/>
                <a:gd name="connsiteY9-7636" fmla="*/ 4167794 h 5631019"/>
                <a:gd name="connsiteX10-7637" fmla="*/ 2434984 w 8122862"/>
                <a:gd name="connsiteY10-7638" fmla="*/ 3921071 h 5631019"/>
                <a:gd name="connsiteX11-7639" fmla="*/ 2410237 w 8122862"/>
                <a:gd name="connsiteY11-7640" fmla="*/ 4489259 h 5631019"/>
                <a:gd name="connsiteX12-7641" fmla="*/ 2240756 w 8122862"/>
                <a:gd name="connsiteY12-7642" fmla="*/ 5015201 h 5631019"/>
                <a:gd name="connsiteX13-7643" fmla="*/ 3502367 w 8122862"/>
                <a:gd name="connsiteY13-7644" fmla="*/ 5619885 h 5631019"/>
                <a:gd name="connsiteX14-7645" fmla="*/ 3802334 w 8122862"/>
                <a:gd name="connsiteY14-7646" fmla="*/ 5222929 h 5631019"/>
                <a:gd name="connsiteX15-7647" fmla="*/ 4497259 w 8122862"/>
                <a:gd name="connsiteY15-7648" fmla="*/ 5174434 h 5631019"/>
                <a:gd name="connsiteX16-7649" fmla="*/ 4815973 w 8122862"/>
                <a:gd name="connsiteY16-7650" fmla="*/ 4858719 h 5631019"/>
                <a:gd name="connsiteX17-7651" fmla="*/ 5160686 w 8122862"/>
                <a:gd name="connsiteY17-7652" fmla="*/ 4700236 h 5631019"/>
                <a:gd name="connsiteX18-7653" fmla="*/ 5638883 w 8122862"/>
                <a:gd name="connsiteY18-7654" fmla="*/ 4988454 h 5631019"/>
                <a:gd name="connsiteX19-7655" fmla="*/ 5611886 w 8122862"/>
                <a:gd name="connsiteY19-7656" fmla="*/ 4728232 h 5631019"/>
                <a:gd name="connsiteX20-7657" fmla="*/ 6346057 w 8122862"/>
                <a:gd name="connsiteY20-7658" fmla="*/ 4930960 h 5631019"/>
                <a:gd name="connsiteX21-7659" fmla="*/ 6876498 w 8122862"/>
                <a:gd name="connsiteY21-7660" fmla="*/ 4623495 h 5631019"/>
                <a:gd name="connsiteX22-7661" fmla="*/ 6879999 w 8122862"/>
                <a:gd name="connsiteY22-7662" fmla="*/ 4436828 h 5631019"/>
                <a:gd name="connsiteX23-7663" fmla="*/ 6631025 w 8122862"/>
                <a:gd name="connsiteY23-7664" fmla="*/ 3357383 h 5631019"/>
                <a:gd name="connsiteX24-7665" fmla="*/ 6752761 w 8122862"/>
                <a:gd name="connsiteY24-7666" fmla="*/ 4281282 h 5631019"/>
                <a:gd name="connsiteX25-7667" fmla="*/ 7502929 w 8122862"/>
                <a:gd name="connsiteY25-7668" fmla="*/ 4370522 h 5631019"/>
                <a:gd name="connsiteX26-7669" fmla="*/ 7673411 w 8122862"/>
                <a:gd name="connsiteY26-7670" fmla="*/ 4370522 h 5631019"/>
                <a:gd name="connsiteX27-7671" fmla="*/ 8122862 w 8122862"/>
                <a:gd name="connsiteY27-7672" fmla="*/ 3998563 h 5631019"/>
                <a:gd name="connsiteX28-7673" fmla="*/ 7704407 w 8122862"/>
                <a:gd name="connsiteY28-7674" fmla="*/ 3471620 h 5631019"/>
                <a:gd name="connsiteX29-7675" fmla="*/ 8122862 w 8122862"/>
                <a:gd name="connsiteY29-7676" fmla="*/ 3161654 h 5631019"/>
                <a:gd name="connsiteX30-7677" fmla="*/ 7812896 w 8122862"/>
                <a:gd name="connsiteY30-7678" fmla="*/ 2727702 h 5631019"/>
                <a:gd name="connsiteX31-7679" fmla="*/ 7056979 w 8122862"/>
                <a:gd name="connsiteY31-7680" fmla="*/ 2504789 h 5631019"/>
                <a:gd name="connsiteX32-7681" fmla="*/ 7141469 w 8122862"/>
                <a:gd name="connsiteY32-7682" fmla="*/ 1854796 h 5631019"/>
                <a:gd name="connsiteX33-7683" fmla="*/ 7070227 w 8122862"/>
                <a:gd name="connsiteY33-7684" fmla="*/ 1171371 h 5631019"/>
                <a:gd name="connsiteX34-7685" fmla="*/ 6757260 w 8122862"/>
                <a:gd name="connsiteY34-7686" fmla="*/ 920399 h 5631019"/>
                <a:gd name="connsiteX35-7687" fmla="*/ 6159077 w 8122862"/>
                <a:gd name="connsiteY35-7688" fmla="*/ 753167 h 5631019"/>
                <a:gd name="connsiteX36-7689" fmla="*/ 5682629 w 8122862"/>
                <a:gd name="connsiteY36-7690" fmla="*/ 944897 h 5631019"/>
                <a:gd name="connsiteX37-7691" fmla="*/ 5261425 w 8122862"/>
                <a:gd name="connsiteY37-7692" fmla="*/ 803912 h 5631019"/>
                <a:gd name="connsiteX38-7693" fmla="*/ 4699236 w 8122862"/>
                <a:gd name="connsiteY38-7694" fmla="*/ 813412 h 5631019"/>
                <a:gd name="connsiteX39-7695" fmla="*/ 3996563 w 8122862"/>
                <a:gd name="connsiteY39-7696" fmla="*/ 102489 h 5631019"/>
                <a:gd name="connsiteX40-7697" fmla="*/ 3643851 w 8122862"/>
                <a:gd name="connsiteY40-7698" fmla="*/ 356461 h 5631019"/>
                <a:gd name="connsiteX41-7699" fmla="*/ 3101411 w 8122862"/>
                <a:gd name="connsiteY41-7700" fmla="*/ 0 h 5631019"/>
                <a:gd name="connsiteX42-7701" fmla="*/ 2750699 w 8122862"/>
                <a:gd name="connsiteY42-7702" fmla="*/ 337712 h 5631019"/>
                <a:gd name="connsiteX43-7703" fmla="*/ 2372990 w 8122862"/>
                <a:gd name="connsiteY43-7704" fmla="*/ 294468 h 5631019"/>
                <a:gd name="connsiteX44-7705" fmla="*/ 2204509 w 8122862"/>
                <a:gd name="connsiteY44-7706" fmla="*/ 766667 h 5631019"/>
                <a:gd name="connsiteX45-7707" fmla="*/ 2239255 w 8122862"/>
                <a:gd name="connsiteY45-7708" fmla="*/ 1267612 h 5631019"/>
                <a:gd name="connsiteX46-7709" fmla="*/ 1735810 w 8122862"/>
                <a:gd name="connsiteY46-7710" fmla="*/ 1627572 h 5631019"/>
                <a:gd name="connsiteX47-7711" fmla="*/ 449201 w 8122862"/>
                <a:gd name="connsiteY47-7712" fmla="*/ 1677566 h 5631019"/>
                <a:gd name="connsiteX0-7713" fmla="*/ 449201 w 8122862"/>
                <a:gd name="connsiteY0-7714" fmla="*/ 1677566 h 5631019"/>
                <a:gd name="connsiteX1-7715" fmla="*/ 0 w 8122862"/>
                <a:gd name="connsiteY1-7716" fmla="*/ 2324998 h 5631019"/>
                <a:gd name="connsiteX2-7717" fmla="*/ 53245 w 8122862"/>
                <a:gd name="connsiteY2-7718" fmla="*/ 2932180 h 5631019"/>
                <a:gd name="connsiteX3-7719" fmla="*/ 100739 w 8122862"/>
                <a:gd name="connsiteY3-7720" fmla="*/ 3223647 h 5631019"/>
                <a:gd name="connsiteX4-7721" fmla="*/ 189229 w 8122862"/>
                <a:gd name="connsiteY4-7722" fmla="*/ 3509866 h 5631019"/>
                <a:gd name="connsiteX5-7723" fmla="*/ 534692 w 8122862"/>
                <a:gd name="connsiteY5-7724" fmla="*/ 4213038 h 5631019"/>
                <a:gd name="connsiteX6-7725" fmla="*/ 782915 w 8122862"/>
                <a:gd name="connsiteY6-7726" fmla="*/ 3915571 h 5631019"/>
                <a:gd name="connsiteX7-7727" fmla="*/ 1638321 w 8122862"/>
                <a:gd name="connsiteY7-7728" fmla="*/ 4236036 h 5631019"/>
                <a:gd name="connsiteX8-7729" fmla="*/ 1484838 w 8122862"/>
                <a:gd name="connsiteY8-7730" fmla="*/ 4036808 h 5631019"/>
                <a:gd name="connsiteX9-7731" fmla="*/ 2207509 w 8122862"/>
                <a:gd name="connsiteY9-7732" fmla="*/ 4167794 h 5631019"/>
                <a:gd name="connsiteX10-7733" fmla="*/ 2434984 w 8122862"/>
                <a:gd name="connsiteY10-7734" fmla="*/ 3921071 h 5631019"/>
                <a:gd name="connsiteX11-7735" fmla="*/ 2410237 w 8122862"/>
                <a:gd name="connsiteY11-7736" fmla="*/ 4489259 h 5631019"/>
                <a:gd name="connsiteX12-7737" fmla="*/ 2240756 w 8122862"/>
                <a:gd name="connsiteY12-7738" fmla="*/ 5015201 h 5631019"/>
                <a:gd name="connsiteX13-7739" fmla="*/ 3502367 w 8122862"/>
                <a:gd name="connsiteY13-7740" fmla="*/ 5619885 h 5631019"/>
                <a:gd name="connsiteX14-7741" fmla="*/ 3802334 w 8122862"/>
                <a:gd name="connsiteY14-7742" fmla="*/ 5222929 h 5631019"/>
                <a:gd name="connsiteX15-7743" fmla="*/ 4497259 w 8122862"/>
                <a:gd name="connsiteY15-7744" fmla="*/ 5174434 h 5631019"/>
                <a:gd name="connsiteX16-7745" fmla="*/ 4815973 w 8122862"/>
                <a:gd name="connsiteY16-7746" fmla="*/ 4858719 h 5631019"/>
                <a:gd name="connsiteX17-7747" fmla="*/ 5160686 w 8122862"/>
                <a:gd name="connsiteY17-7748" fmla="*/ 4700236 h 5631019"/>
                <a:gd name="connsiteX18-7749" fmla="*/ 5638883 w 8122862"/>
                <a:gd name="connsiteY18-7750" fmla="*/ 4988454 h 5631019"/>
                <a:gd name="connsiteX19-7751" fmla="*/ 5611886 w 8122862"/>
                <a:gd name="connsiteY19-7752" fmla="*/ 4728232 h 5631019"/>
                <a:gd name="connsiteX20-7753" fmla="*/ 6346057 w 8122862"/>
                <a:gd name="connsiteY20-7754" fmla="*/ 4930960 h 5631019"/>
                <a:gd name="connsiteX21-7755" fmla="*/ 6876498 w 8122862"/>
                <a:gd name="connsiteY21-7756" fmla="*/ 4623495 h 5631019"/>
                <a:gd name="connsiteX22-7757" fmla="*/ 6879999 w 8122862"/>
                <a:gd name="connsiteY22-7758" fmla="*/ 4436828 h 5631019"/>
                <a:gd name="connsiteX23-7759" fmla="*/ 6631025 w 8122862"/>
                <a:gd name="connsiteY23-7760" fmla="*/ 3357383 h 5631019"/>
                <a:gd name="connsiteX24-7761" fmla="*/ 6752761 w 8122862"/>
                <a:gd name="connsiteY24-7762" fmla="*/ 4281282 h 5631019"/>
                <a:gd name="connsiteX25-7763" fmla="*/ 7502929 w 8122862"/>
                <a:gd name="connsiteY25-7764" fmla="*/ 4370522 h 5631019"/>
                <a:gd name="connsiteX26-7765" fmla="*/ 7673411 w 8122862"/>
                <a:gd name="connsiteY26-7766" fmla="*/ 4370522 h 5631019"/>
                <a:gd name="connsiteX27-7767" fmla="*/ 8122862 w 8122862"/>
                <a:gd name="connsiteY27-7768" fmla="*/ 3998563 h 5631019"/>
                <a:gd name="connsiteX28-7769" fmla="*/ 7704407 w 8122862"/>
                <a:gd name="connsiteY28-7770" fmla="*/ 3471620 h 5631019"/>
                <a:gd name="connsiteX29-7771" fmla="*/ 8122862 w 8122862"/>
                <a:gd name="connsiteY29-7772" fmla="*/ 3161654 h 5631019"/>
                <a:gd name="connsiteX30-7773" fmla="*/ 7178715 w 8122862"/>
                <a:gd name="connsiteY30-7774" fmla="*/ 3125909 h 5631019"/>
                <a:gd name="connsiteX31-7775" fmla="*/ 7056979 w 8122862"/>
                <a:gd name="connsiteY31-7776" fmla="*/ 2504789 h 5631019"/>
                <a:gd name="connsiteX32-7777" fmla="*/ 7141469 w 8122862"/>
                <a:gd name="connsiteY32-7778" fmla="*/ 1854796 h 5631019"/>
                <a:gd name="connsiteX33-7779" fmla="*/ 7070227 w 8122862"/>
                <a:gd name="connsiteY33-7780" fmla="*/ 1171371 h 5631019"/>
                <a:gd name="connsiteX34-7781" fmla="*/ 6757260 w 8122862"/>
                <a:gd name="connsiteY34-7782" fmla="*/ 920399 h 5631019"/>
                <a:gd name="connsiteX35-7783" fmla="*/ 6159077 w 8122862"/>
                <a:gd name="connsiteY35-7784" fmla="*/ 753167 h 5631019"/>
                <a:gd name="connsiteX36-7785" fmla="*/ 5682629 w 8122862"/>
                <a:gd name="connsiteY36-7786" fmla="*/ 944897 h 5631019"/>
                <a:gd name="connsiteX37-7787" fmla="*/ 5261425 w 8122862"/>
                <a:gd name="connsiteY37-7788" fmla="*/ 803912 h 5631019"/>
                <a:gd name="connsiteX38-7789" fmla="*/ 4699236 w 8122862"/>
                <a:gd name="connsiteY38-7790" fmla="*/ 813412 h 5631019"/>
                <a:gd name="connsiteX39-7791" fmla="*/ 3996563 w 8122862"/>
                <a:gd name="connsiteY39-7792" fmla="*/ 102489 h 5631019"/>
                <a:gd name="connsiteX40-7793" fmla="*/ 3643851 w 8122862"/>
                <a:gd name="connsiteY40-7794" fmla="*/ 356461 h 5631019"/>
                <a:gd name="connsiteX41-7795" fmla="*/ 3101411 w 8122862"/>
                <a:gd name="connsiteY41-7796" fmla="*/ 0 h 5631019"/>
                <a:gd name="connsiteX42-7797" fmla="*/ 2750699 w 8122862"/>
                <a:gd name="connsiteY42-7798" fmla="*/ 337712 h 5631019"/>
                <a:gd name="connsiteX43-7799" fmla="*/ 2372990 w 8122862"/>
                <a:gd name="connsiteY43-7800" fmla="*/ 294468 h 5631019"/>
                <a:gd name="connsiteX44-7801" fmla="*/ 2204509 w 8122862"/>
                <a:gd name="connsiteY44-7802" fmla="*/ 766667 h 5631019"/>
                <a:gd name="connsiteX45-7803" fmla="*/ 2239255 w 8122862"/>
                <a:gd name="connsiteY45-7804" fmla="*/ 1267612 h 5631019"/>
                <a:gd name="connsiteX46-7805" fmla="*/ 1735810 w 8122862"/>
                <a:gd name="connsiteY46-7806" fmla="*/ 1627572 h 5631019"/>
                <a:gd name="connsiteX47-7807" fmla="*/ 449201 w 8122862"/>
                <a:gd name="connsiteY47-7808" fmla="*/ 1677566 h 5631019"/>
                <a:gd name="connsiteX0-7809" fmla="*/ 449201 w 8122862"/>
                <a:gd name="connsiteY0-7810" fmla="*/ 1677566 h 5631019"/>
                <a:gd name="connsiteX1-7811" fmla="*/ 0 w 8122862"/>
                <a:gd name="connsiteY1-7812" fmla="*/ 2324998 h 5631019"/>
                <a:gd name="connsiteX2-7813" fmla="*/ 53245 w 8122862"/>
                <a:gd name="connsiteY2-7814" fmla="*/ 2932180 h 5631019"/>
                <a:gd name="connsiteX3-7815" fmla="*/ 100739 w 8122862"/>
                <a:gd name="connsiteY3-7816" fmla="*/ 3223647 h 5631019"/>
                <a:gd name="connsiteX4-7817" fmla="*/ 189229 w 8122862"/>
                <a:gd name="connsiteY4-7818" fmla="*/ 3509866 h 5631019"/>
                <a:gd name="connsiteX5-7819" fmla="*/ 534692 w 8122862"/>
                <a:gd name="connsiteY5-7820" fmla="*/ 4213038 h 5631019"/>
                <a:gd name="connsiteX6-7821" fmla="*/ 782915 w 8122862"/>
                <a:gd name="connsiteY6-7822" fmla="*/ 3915571 h 5631019"/>
                <a:gd name="connsiteX7-7823" fmla="*/ 1638321 w 8122862"/>
                <a:gd name="connsiteY7-7824" fmla="*/ 4236036 h 5631019"/>
                <a:gd name="connsiteX8-7825" fmla="*/ 1484838 w 8122862"/>
                <a:gd name="connsiteY8-7826" fmla="*/ 4036808 h 5631019"/>
                <a:gd name="connsiteX9-7827" fmla="*/ 2207509 w 8122862"/>
                <a:gd name="connsiteY9-7828" fmla="*/ 4167794 h 5631019"/>
                <a:gd name="connsiteX10-7829" fmla="*/ 2434984 w 8122862"/>
                <a:gd name="connsiteY10-7830" fmla="*/ 3921071 h 5631019"/>
                <a:gd name="connsiteX11-7831" fmla="*/ 2410237 w 8122862"/>
                <a:gd name="connsiteY11-7832" fmla="*/ 4489259 h 5631019"/>
                <a:gd name="connsiteX12-7833" fmla="*/ 2240756 w 8122862"/>
                <a:gd name="connsiteY12-7834" fmla="*/ 5015201 h 5631019"/>
                <a:gd name="connsiteX13-7835" fmla="*/ 3502367 w 8122862"/>
                <a:gd name="connsiteY13-7836" fmla="*/ 5619885 h 5631019"/>
                <a:gd name="connsiteX14-7837" fmla="*/ 3802334 w 8122862"/>
                <a:gd name="connsiteY14-7838" fmla="*/ 5222929 h 5631019"/>
                <a:gd name="connsiteX15-7839" fmla="*/ 4497259 w 8122862"/>
                <a:gd name="connsiteY15-7840" fmla="*/ 5174434 h 5631019"/>
                <a:gd name="connsiteX16-7841" fmla="*/ 4815973 w 8122862"/>
                <a:gd name="connsiteY16-7842" fmla="*/ 4858719 h 5631019"/>
                <a:gd name="connsiteX17-7843" fmla="*/ 5160686 w 8122862"/>
                <a:gd name="connsiteY17-7844" fmla="*/ 4700236 h 5631019"/>
                <a:gd name="connsiteX18-7845" fmla="*/ 5638883 w 8122862"/>
                <a:gd name="connsiteY18-7846" fmla="*/ 4988454 h 5631019"/>
                <a:gd name="connsiteX19-7847" fmla="*/ 5611886 w 8122862"/>
                <a:gd name="connsiteY19-7848" fmla="*/ 4728232 h 5631019"/>
                <a:gd name="connsiteX20-7849" fmla="*/ 6346057 w 8122862"/>
                <a:gd name="connsiteY20-7850" fmla="*/ 4930960 h 5631019"/>
                <a:gd name="connsiteX21-7851" fmla="*/ 6876498 w 8122862"/>
                <a:gd name="connsiteY21-7852" fmla="*/ 4623495 h 5631019"/>
                <a:gd name="connsiteX22-7853" fmla="*/ 6879999 w 8122862"/>
                <a:gd name="connsiteY22-7854" fmla="*/ 4436828 h 5631019"/>
                <a:gd name="connsiteX23-7855" fmla="*/ 6631025 w 8122862"/>
                <a:gd name="connsiteY23-7856" fmla="*/ 3357383 h 5631019"/>
                <a:gd name="connsiteX24-7857" fmla="*/ 6752761 w 8122862"/>
                <a:gd name="connsiteY24-7858" fmla="*/ 4281282 h 5631019"/>
                <a:gd name="connsiteX25-7859" fmla="*/ 7502929 w 8122862"/>
                <a:gd name="connsiteY25-7860" fmla="*/ 4370522 h 5631019"/>
                <a:gd name="connsiteX26-7861" fmla="*/ 7673411 w 8122862"/>
                <a:gd name="connsiteY26-7862" fmla="*/ 4370522 h 5631019"/>
                <a:gd name="connsiteX27-7863" fmla="*/ 8122862 w 8122862"/>
                <a:gd name="connsiteY27-7864" fmla="*/ 3998563 h 5631019"/>
                <a:gd name="connsiteX28-7865" fmla="*/ 8122862 w 8122862"/>
                <a:gd name="connsiteY28-7866" fmla="*/ 3161654 h 5631019"/>
                <a:gd name="connsiteX29-7867" fmla="*/ 7178715 w 8122862"/>
                <a:gd name="connsiteY29-7868" fmla="*/ 3125909 h 5631019"/>
                <a:gd name="connsiteX30-7869" fmla="*/ 7056979 w 8122862"/>
                <a:gd name="connsiteY30-7870" fmla="*/ 2504789 h 5631019"/>
                <a:gd name="connsiteX31-7871" fmla="*/ 7141469 w 8122862"/>
                <a:gd name="connsiteY31-7872" fmla="*/ 1854796 h 5631019"/>
                <a:gd name="connsiteX32-7873" fmla="*/ 7070227 w 8122862"/>
                <a:gd name="connsiteY32-7874" fmla="*/ 1171371 h 5631019"/>
                <a:gd name="connsiteX33-7875" fmla="*/ 6757260 w 8122862"/>
                <a:gd name="connsiteY33-7876" fmla="*/ 920399 h 5631019"/>
                <a:gd name="connsiteX34-7877" fmla="*/ 6159077 w 8122862"/>
                <a:gd name="connsiteY34-7878" fmla="*/ 753167 h 5631019"/>
                <a:gd name="connsiteX35-7879" fmla="*/ 5682629 w 8122862"/>
                <a:gd name="connsiteY35-7880" fmla="*/ 944897 h 5631019"/>
                <a:gd name="connsiteX36-7881" fmla="*/ 5261425 w 8122862"/>
                <a:gd name="connsiteY36-7882" fmla="*/ 803912 h 5631019"/>
                <a:gd name="connsiteX37-7883" fmla="*/ 4699236 w 8122862"/>
                <a:gd name="connsiteY37-7884" fmla="*/ 813412 h 5631019"/>
                <a:gd name="connsiteX38-7885" fmla="*/ 3996563 w 8122862"/>
                <a:gd name="connsiteY38-7886" fmla="*/ 102489 h 5631019"/>
                <a:gd name="connsiteX39-7887" fmla="*/ 3643851 w 8122862"/>
                <a:gd name="connsiteY39-7888" fmla="*/ 356461 h 5631019"/>
                <a:gd name="connsiteX40-7889" fmla="*/ 3101411 w 8122862"/>
                <a:gd name="connsiteY40-7890" fmla="*/ 0 h 5631019"/>
                <a:gd name="connsiteX41-7891" fmla="*/ 2750699 w 8122862"/>
                <a:gd name="connsiteY41-7892" fmla="*/ 337712 h 5631019"/>
                <a:gd name="connsiteX42-7893" fmla="*/ 2372990 w 8122862"/>
                <a:gd name="connsiteY42-7894" fmla="*/ 294468 h 5631019"/>
                <a:gd name="connsiteX43-7895" fmla="*/ 2204509 w 8122862"/>
                <a:gd name="connsiteY43-7896" fmla="*/ 766667 h 5631019"/>
                <a:gd name="connsiteX44-7897" fmla="*/ 2239255 w 8122862"/>
                <a:gd name="connsiteY44-7898" fmla="*/ 1267612 h 5631019"/>
                <a:gd name="connsiteX45-7899" fmla="*/ 1735810 w 8122862"/>
                <a:gd name="connsiteY45-7900" fmla="*/ 1627572 h 5631019"/>
                <a:gd name="connsiteX46-7901" fmla="*/ 449201 w 8122862"/>
                <a:gd name="connsiteY46-7902" fmla="*/ 1677566 h 5631019"/>
                <a:gd name="connsiteX0-7903" fmla="*/ 449201 w 8122862"/>
                <a:gd name="connsiteY0-7904" fmla="*/ 1677566 h 5631019"/>
                <a:gd name="connsiteX1-7905" fmla="*/ 0 w 8122862"/>
                <a:gd name="connsiteY1-7906" fmla="*/ 2324998 h 5631019"/>
                <a:gd name="connsiteX2-7907" fmla="*/ 53245 w 8122862"/>
                <a:gd name="connsiteY2-7908" fmla="*/ 2932180 h 5631019"/>
                <a:gd name="connsiteX3-7909" fmla="*/ 100739 w 8122862"/>
                <a:gd name="connsiteY3-7910" fmla="*/ 3223647 h 5631019"/>
                <a:gd name="connsiteX4-7911" fmla="*/ 189229 w 8122862"/>
                <a:gd name="connsiteY4-7912" fmla="*/ 3509866 h 5631019"/>
                <a:gd name="connsiteX5-7913" fmla="*/ 534692 w 8122862"/>
                <a:gd name="connsiteY5-7914" fmla="*/ 4213038 h 5631019"/>
                <a:gd name="connsiteX6-7915" fmla="*/ 782915 w 8122862"/>
                <a:gd name="connsiteY6-7916" fmla="*/ 3915571 h 5631019"/>
                <a:gd name="connsiteX7-7917" fmla="*/ 1638321 w 8122862"/>
                <a:gd name="connsiteY7-7918" fmla="*/ 4236036 h 5631019"/>
                <a:gd name="connsiteX8-7919" fmla="*/ 1484838 w 8122862"/>
                <a:gd name="connsiteY8-7920" fmla="*/ 4036808 h 5631019"/>
                <a:gd name="connsiteX9-7921" fmla="*/ 2207509 w 8122862"/>
                <a:gd name="connsiteY9-7922" fmla="*/ 4167794 h 5631019"/>
                <a:gd name="connsiteX10-7923" fmla="*/ 2434984 w 8122862"/>
                <a:gd name="connsiteY10-7924" fmla="*/ 3921071 h 5631019"/>
                <a:gd name="connsiteX11-7925" fmla="*/ 2410237 w 8122862"/>
                <a:gd name="connsiteY11-7926" fmla="*/ 4489259 h 5631019"/>
                <a:gd name="connsiteX12-7927" fmla="*/ 2240756 w 8122862"/>
                <a:gd name="connsiteY12-7928" fmla="*/ 5015201 h 5631019"/>
                <a:gd name="connsiteX13-7929" fmla="*/ 3502367 w 8122862"/>
                <a:gd name="connsiteY13-7930" fmla="*/ 5619885 h 5631019"/>
                <a:gd name="connsiteX14-7931" fmla="*/ 3802334 w 8122862"/>
                <a:gd name="connsiteY14-7932" fmla="*/ 5222929 h 5631019"/>
                <a:gd name="connsiteX15-7933" fmla="*/ 4497259 w 8122862"/>
                <a:gd name="connsiteY15-7934" fmla="*/ 5174434 h 5631019"/>
                <a:gd name="connsiteX16-7935" fmla="*/ 4815973 w 8122862"/>
                <a:gd name="connsiteY16-7936" fmla="*/ 4858719 h 5631019"/>
                <a:gd name="connsiteX17-7937" fmla="*/ 5160686 w 8122862"/>
                <a:gd name="connsiteY17-7938" fmla="*/ 4700236 h 5631019"/>
                <a:gd name="connsiteX18-7939" fmla="*/ 5638883 w 8122862"/>
                <a:gd name="connsiteY18-7940" fmla="*/ 4988454 h 5631019"/>
                <a:gd name="connsiteX19-7941" fmla="*/ 5611886 w 8122862"/>
                <a:gd name="connsiteY19-7942" fmla="*/ 4728232 h 5631019"/>
                <a:gd name="connsiteX20-7943" fmla="*/ 6346057 w 8122862"/>
                <a:gd name="connsiteY20-7944" fmla="*/ 4930960 h 5631019"/>
                <a:gd name="connsiteX21-7945" fmla="*/ 6876498 w 8122862"/>
                <a:gd name="connsiteY21-7946" fmla="*/ 4623495 h 5631019"/>
                <a:gd name="connsiteX22-7947" fmla="*/ 6879999 w 8122862"/>
                <a:gd name="connsiteY22-7948" fmla="*/ 4436828 h 5631019"/>
                <a:gd name="connsiteX23-7949" fmla="*/ 6631025 w 8122862"/>
                <a:gd name="connsiteY23-7950" fmla="*/ 3357383 h 5631019"/>
                <a:gd name="connsiteX24-7951" fmla="*/ 6752761 w 8122862"/>
                <a:gd name="connsiteY24-7952" fmla="*/ 4281282 h 5631019"/>
                <a:gd name="connsiteX25-7953" fmla="*/ 7502929 w 8122862"/>
                <a:gd name="connsiteY25-7954" fmla="*/ 4370522 h 5631019"/>
                <a:gd name="connsiteX26-7955" fmla="*/ 7673411 w 8122862"/>
                <a:gd name="connsiteY26-7956" fmla="*/ 4370522 h 5631019"/>
                <a:gd name="connsiteX27-7957" fmla="*/ 8122862 w 8122862"/>
                <a:gd name="connsiteY27-7958" fmla="*/ 3998563 h 5631019"/>
                <a:gd name="connsiteX28-7959" fmla="*/ 7178715 w 8122862"/>
                <a:gd name="connsiteY28-7960" fmla="*/ 3125909 h 5631019"/>
                <a:gd name="connsiteX29-7961" fmla="*/ 7056979 w 8122862"/>
                <a:gd name="connsiteY29-7962" fmla="*/ 2504789 h 5631019"/>
                <a:gd name="connsiteX30-7963" fmla="*/ 7141469 w 8122862"/>
                <a:gd name="connsiteY30-7964" fmla="*/ 1854796 h 5631019"/>
                <a:gd name="connsiteX31-7965" fmla="*/ 7070227 w 8122862"/>
                <a:gd name="connsiteY31-7966" fmla="*/ 1171371 h 5631019"/>
                <a:gd name="connsiteX32-7967" fmla="*/ 6757260 w 8122862"/>
                <a:gd name="connsiteY32-7968" fmla="*/ 920399 h 5631019"/>
                <a:gd name="connsiteX33-7969" fmla="*/ 6159077 w 8122862"/>
                <a:gd name="connsiteY33-7970" fmla="*/ 753167 h 5631019"/>
                <a:gd name="connsiteX34-7971" fmla="*/ 5682629 w 8122862"/>
                <a:gd name="connsiteY34-7972" fmla="*/ 944897 h 5631019"/>
                <a:gd name="connsiteX35-7973" fmla="*/ 5261425 w 8122862"/>
                <a:gd name="connsiteY35-7974" fmla="*/ 803912 h 5631019"/>
                <a:gd name="connsiteX36-7975" fmla="*/ 4699236 w 8122862"/>
                <a:gd name="connsiteY36-7976" fmla="*/ 813412 h 5631019"/>
                <a:gd name="connsiteX37-7977" fmla="*/ 3996563 w 8122862"/>
                <a:gd name="connsiteY37-7978" fmla="*/ 102489 h 5631019"/>
                <a:gd name="connsiteX38-7979" fmla="*/ 3643851 w 8122862"/>
                <a:gd name="connsiteY38-7980" fmla="*/ 356461 h 5631019"/>
                <a:gd name="connsiteX39-7981" fmla="*/ 3101411 w 8122862"/>
                <a:gd name="connsiteY39-7982" fmla="*/ 0 h 5631019"/>
                <a:gd name="connsiteX40-7983" fmla="*/ 2750699 w 8122862"/>
                <a:gd name="connsiteY40-7984" fmla="*/ 337712 h 5631019"/>
                <a:gd name="connsiteX41-7985" fmla="*/ 2372990 w 8122862"/>
                <a:gd name="connsiteY41-7986" fmla="*/ 294468 h 5631019"/>
                <a:gd name="connsiteX42-7987" fmla="*/ 2204509 w 8122862"/>
                <a:gd name="connsiteY42-7988" fmla="*/ 766667 h 5631019"/>
                <a:gd name="connsiteX43-7989" fmla="*/ 2239255 w 8122862"/>
                <a:gd name="connsiteY43-7990" fmla="*/ 1267612 h 5631019"/>
                <a:gd name="connsiteX44-7991" fmla="*/ 1735810 w 8122862"/>
                <a:gd name="connsiteY44-7992" fmla="*/ 1627572 h 5631019"/>
                <a:gd name="connsiteX45-7993" fmla="*/ 449201 w 8122862"/>
                <a:gd name="connsiteY45-7994" fmla="*/ 1677566 h 5631019"/>
                <a:gd name="connsiteX0-7995" fmla="*/ 449201 w 7673411"/>
                <a:gd name="connsiteY0-7996" fmla="*/ 1677566 h 5631019"/>
                <a:gd name="connsiteX1-7997" fmla="*/ 0 w 7673411"/>
                <a:gd name="connsiteY1-7998" fmla="*/ 2324998 h 5631019"/>
                <a:gd name="connsiteX2-7999" fmla="*/ 53245 w 7673411"/>
                <a:gd name="connsiteY2-8000" fmla="*/ 2932180 h 5631019"/>
                <a:gd name="connsiteX3-8001" fmla="*/ 100739 w 7673411"/>
                <a:gd name="connsiteY3-8002" fmla="*/ 3223647 h 5631019"/>
                <a:gd name="connsiteX4-8003" fmla="*/ 189229 w 7673411"/>
                <a:gd name="connsiteY4-8004" fmla="*/ 3509866 h 5631019"/>
                <a:gd name="connsiteX5-8005" fmla="*/ 534692 w 7673411"/>
                <a:gd name="connsiteY5-8006" fmla="*/ 4213038 h 5631019"/>
                <a:gd name="connsiteX6-8007" fmla="*/ 782915 w 7673411"/>
                <a:gd name="connsiteY6-8008" fmla="*/ 3915571 h 5631019"/>
                <a:gd name="connsiteX7-8009" fmla="*/ 1638321 w 7673411"/>
                <a:gd name="connsiteY7-8010" fmla="*/ 4236036 h 5631019"/>
                <a:gd name="connsiteX8-8011" fmla="*/ 1484838 w 7673411"/>
                <a:gd name="connsiteY8-8012" fmla="*/ 4036808 h 5631019"/>
                <a:gd name="connsiteX9-8013" fmla="*/ 2207509 w 7673411"/>
                <a:gd name="connsiteY9-8014" fmla="*/ 4167794 h 5631019"/>
                <a:gd name="connsiteX10-8015" fmla="*/ 2434984 w 7673411"/>
                <a:gd name="connsiteY10-8016" fmla="*/ 3921071 h 5631019"/>
                <a:gd name="connsiteX11-8017" fmla="*/ 2410237 w 7673411"/>
                <a:gd name="connsiteY11-8018" fmla="*/ 4489259 h 5631019"/>
                <a:gd name="connsiteX12-8019" fmla="*/ 2240756 w 7673411"/>
                <a:gd name="connsiteY12-8020" fmla="*/ 5015201 h 5631019"/>
                <a:gd name="connsiteX13-8021" fmla="*/ 3502367 w 7673411"/>
                <a:gd name="connsiteY13-8022" fmla="*/ 5619885 h 5631019"/>
                <a:gd name="connsiteX14-8023" fmla="*/ 3802334 w 7673411"/>
                <a:gd name="connsiteY14-8024" fmla="*/ 5222929 h 5631019"/>
                <a:gd name="connsiteX15-8025" fmla="*/ 4497259 w 7673411"/>
                <a:gd name="connsiteY15-8026" fmla="*/ 5174434 h 5631019"/>
                <a:gd name="connsiteX16-8027" fmla="*/ 4815973 w 7673411"/>
                <a:gd name="connsiteY16-8028" fmla="*/ 4858719 h 5631019"/>
                <a:gd name="connsiteX17-8029" fmla="*/ 5160686 w 7673411"/>
                <a:gd name="connsiteY17-8030" fmla="*/ 4700236 h 5631019"/>
                <a:gd name="connsiteX18-8031" fmla="*/ 5638883 w 7673411"/>
                <a:gd name="connsiteY18-8032" fmla="*/ 4988454 h 5631019"/>
                <a:gd name="connsiteX19-8033" fmla="*/ 5611886 w 7673411"/>
                <a:gd name="connsiteY19-8034" fmla="*/ 4728232 h 5631019"/>
                <a:gd name="connsiteX20-8035" fmla="*/ 6346057 w 7673411"/>
                <a:gd name="connsiteY20-8036" fmla="*/ 4930960 h 5631019"/>
                <a:gd name="connsiteX21-8037" fmla="*/ 6876498 w 7673411"/>
                <a:gd name="connsiteY21-8038" fmla="*/ 4623495 h 5631019"/>
                <a:gd name="connsiteX22-8039" fmla="*/ 6879999 w 7673411"/>
                <a:gd name="connsiteY22-8040" fmla="*/ 4436828 h 5631019"/>
                <a:gd name="connsiteX23-8041" fmla="*/ 6631025 w 7673411"/>
                <a:gd name="connsiteY23-8042" fmla="*/ 3357383 h 5631019"/>
                <a:gd name="connsiteX24-8043" fmla="*/ 6752761 w 7673411"/>
                <a:gd name="connsiteY24-8044" fmla="*/ 4281282 h 5631019"/>
                <a:gd name="connsiteX25-8045" fmla="*/ 7502929 w 7673411"/>
                <a:gd name="connsiteY25-8046" fmla="*/ 4370522 h 5631019"/>
                <a:gd name="connsiteX26-8047" fmla="*/ 7673411 w 7673411"/>
                <a:gd name="connsiteY26-8048" fmla="*/ 4370522 h 5631019"/>
                <a:gd name="connsiteX27-8049" fmla="*/ 7178715 w 7673411"/>
                <a:gd name="connsiteY27-8050" fmla="*/ 3125909 h 5631019"/>
                <a:gd name="connsiteX28-8051" fmla="*/ 7056979 w 7673411"/>
                <a:gd name="connsiteY28-8052" fmla="*/ 2504789 h 5631019"/>
                <a:gd name="connsiteX29-8053" fmla="*/ 7141469 w 7673411"/>
                <a:gd name="connsiteY29-8054" fmla="*/ 1854796 h 5631019"/>
                <a:gd name="connsiteX30-8055" fmla="*/ 7070227 w 7673411"/>
                <a:gd name="connsiteY30-8056" fmla="*/ 1171371 h 5631019"/>
                <a:gd name="connsiteX31-8057" fmla="*/ 6757260 w 7673411"/>
                <a:gd name="connsiteY31-8058" fmla="*/ 920399 h 5631019"/>
                <a:gd name="connsiteX32-8059" fmla="*/ 6159077 w 7673411"/>
                <a:gd name="connsiteY32-8060" fmla="*/ 753167 h 5631019"/>
                <a:gd name="connsiteX33-8061" fmla="*/ 5682629 w 7673411"/>
                <a:gd name="connsiteY33-8062" fmla="*/ 944897 h 5631019"/>
                <a:gd name="connsiteX34-8063" fmla="*/ 5261425 w 7673411"/>
                <a:gd name="connsiteY34-8064" fmla="*/ 803912 h 5631019"/>
                <a:gd name="connsiteX35-8065" fmla="*/ 4699236 w 7673411"/>
                <a:gd name="connsiteY35-8066" fmla="*/ 813412 h 5631019"/>
                <a:gd name="connsiteX36-8067" fmla="*/ 3996563 w 7673411"/>
                <a:gd name="connsiteY36-8068" fmla="*/ 102489 h 5631019"/>
                <a:gd name="connsiteX37-8069" fmla="*/ 3643851 w 7673411"/>
                <a:gd name="connsiteY37-8070" fmla="*/ 356461 h 5631019"/>
                <a:gd name="connsiteX38-8071" fmla="*/ 3101411 w 7673411"/>
                <a:gd name="connsiteY38-8072" fmla="*/ 0 h 5631019"/>
                <a:gd name="connsiteX39-8073" fmla="*/ 2750699 w 7673411"/>
                <a:gd name="connsiteY39-8074" fmla="*/ 337712 h 5631019"/>
                <a:gd name="connsiteX40-8075" fmla="*/ 2372990 w 7673411"/>
                <a:gd name="connsiteY40-8076" fmla="*/ 294468 h 5631019"/>
                <a:gd name="connsiteX41-8077" fmla="*/ 2204509 w 7673411"/>
                <a:gd name="connsiteY41-8078" fmla="*/ 766667 h 5631019"/>
                <a:gd name="connsiteX42-8079" fmla="*/ 2239255 w 7673411"/>
                <a:gd name="connsiteY42-8080" fmla="*/ 1267612 h 5631019"/>
                <a:gd name="connsiteX43-8081" fmla="*/ 1735810 w 7673411"/>
                <a:gd name="connsiteY43-8082" fmla="*/ 1627572 h 5631019"/>
                <a:gd name="connsiteX44-8083" fmla="*/ 449201 w 7673411"/>
                <a:gd name="connsiteY44-8084" fmla="*/ 1677566 h 5631019"/>
                <a:gd name="connsiteX0-8085" fmla="*/ 449201 w 7502929"/>
                <a:gd name="connsiteY0-8086" fmla="*/ 1677566 h 5631019"/>
                <a:gd name="connsiteX1-8087" fmla="*/ 0 w 7502929"/>
                <a:gd name="connsiteY1-8088" fmla="*/ 2324998 h 5631019"/>
                <a:gd name="connsiteX2-8089" fmla="*/ 53245 w 7502929"/>
                <a:gd name="connsiteY2-8090" fmla="*/ 2932180 h 5631019"/>
                <a:gd name="connsiteX3-8091" fmla="*/ 100739 w 7502929"/>
                <a:gd name="connsiteY3-8092" fmla="*/ 3223647 h 5631019"/>
                <a:gd name="connsiteX4-8093" fmla="*/ 189229 w 7502929"/>
                <a:gd name="connsiteY4-8094" fmla="*/ 3509866 h 5631019"/>
                <a:gd name="connsiteX5-8095" fmla="*/ 534692 w 7502929"/>
                <a:gd name="connsiteY5-8096" fmla="*/ 4213038 h 5631019"/>
                <a:gd name="connsiteX6-8097" fmla="*/ 782915 w 7502929"/>
                <a:gd name="connsiteY6-8098" fmla="*/ 3915571 h 5631019"/>
                <a:gd name="connsiteX7-8099" fmla="*/ 1638321 w 7502929"/>
                <a:gd name="connsiteY7-8100" fmla="*/ 4236036 h 5631019"/>
                <a:gd name="connsiteX8-8101" fmla="*/ 1484838 w 7502929"/>
                <a:gd name="connsiteY8-8102" fmla="*/ 4036808 h 5631019"/>
                <a:gd name="connsiteX9-8103" fmla="*/ 2207509 w 7502929"/>
                <a:gd name="connsiteY9-8104" fmla="*/ 4167794 h 5631019"/>
                <a:gd name="connsiteX10-8105" fmla="*/ 2434984 w 7502929"/>
                <a:gd name="connsiteY10-8106" fmla="*/ 3921071 h 5631019"/>
                <a:gd name="connsiteX11-8107" fmla="*/ 2410237 w 7502929"/>
                <a:gd name="connsiteY11-8108" fmla="*/ 4489259 h 5631019"/>
                <a:gd name="connsiteX12-8109" fmla="*/ 2240756 w 7502929"/>
                <a:gd name="connsiteY12-8110" fmla="*/ 5015201 h 5631019"/>
                <a:gd name="connsiteX13-8111" fmla="*/ 3502367 w 7502929"/>
                <a:gd name="connsiteY13-8112" fmla="*/ 5619885 h 5631019"/>
                <a:gd name="connsiteX14-8113" fmla="*/ 3802334 w 7502929"/>
                <a:gd name="connsiteY14-8114" fmla="*/ 5222929 h 5631019"/>
                <a:gd name="connsiteX15-8115" fmla="*/ 4497259 w 7502929"/>
                <a:gd name="connsiteY15-8116" fmla="*/ 5174434 h 5631019"/>
                <a:gd name="connsiteX16-8117" fmla="*/ 4815973 w 7502929"/>
                <a:gd name="connsiteY16-8118" fmla="*/ 4858719 h 5631019"/>
                <a:gd name="connsiteX17-8119" fmla="*/ 5160686 w 7502929"/>
                <a:gd name="connsiteY17-8120" fmla="*/ 4700236 h 5631019"/>
                <a:gd name="connsiteX18-8121" fmla="*/ 5638883 w 7502929"/>
                <a:gd name="connsiteY18-8122" fmla="*/ 4988454 h 5631019"/>
                <a:gd name="connsiteX19-8123" fmla="*/ 5611886 w 7502929"/>
                <a:gd name="connsiteY19-8124" fmla="*/ 4728232 h 5631019"/>
                <a:gd name="connsiteX20-8125" fmla="*/ 6346057 w 7502929"/>
                <a:gd name="connsiteY20-8126" fmla="*/ 4930960 h 5631019"/>
                <a:gd name="connsiteX21-8127" fmla="*/ 6876498 w 7502929"/>
                <a:gd name="connsiteY21-8128" fmla="*/ 4623495 h 5631019"/>
                <a:gd name="connsiteX22-8129" fmla="*/ 6879999 w 7502929"/>
                <a:gd name="connsiteY22-8130" fmla="*/ 4436828 h 5631019"/>
                <a:gd name="connsiteX23-8131" fmla="*/ 6631025 w 7502929"/>
                <a:gd name="connsiteY23-8132" fmla="*/ 3357383 h 5631019"/>
                <a:gd name="connsiteX24-8133" fmla="*/ 6752761 w 7502929"/>
                <a:gd name="connsiteY24-8134" fmla="*/ 4281282 h 5631019"/>
                <a:gd name="connsiteX25-8135" fmla="*/ 7502929 w 7502929"/>
                <a:gd name="connsiteY25-8136" fmla="*/ 4370522 h 5631019"/>
                <a:gd name="connsiteX26-8137" fmla="*/ 7178715 w 7502929"/>
                <a:gd name="connsiteY26-8138" fmla="*/ 3125909 h 5631019"/>
                <a:gd name="connsiteX27-8139" fmla="*/ 7056979 w 7502929"/>
                <a:gd name="connsiteY27-8140" fmla="*/ 2504789 h 5631019"/>
                <a:gd name="connsiteX28-8141" fmla="*/ 7141469 w 7502929"/>
                <a:gd name="connsiteY28-8142" fmla="*/ 1854796 h 5631019"/>
                <a:gd name="connsiteX29-8143" fmla="*/ 7070227 w 7502929"/>
                <a:gd name="connsiteY29-8144" fmla="*/ 1171371 h 5631019"/>
                <a:gd name="connsiteX30-8145" fmla="*/ 6757260 w 7502929"/>
                <a:gd name="connsiteY30-8146" fmla="*/ 920399 h 5631019"/>
                <a:gd name="connsiteX31-8147" fmla="*/ 6159077 w 7502929"/>
                <a:gd name="connsiteY31-8148" fmla="*/ 753167 h 5631019"/>
                <a:gd name="connsiteX32-8149" fmla="*/ 5682629 w 7502929"/>
                <a:gd name="connsiteY32-8150" fmla="*/ 944897 h 5631019"/>
                <a:gd name="connsiteX33-8151" fmla="*/ 5261425 w 7502929"/>
                <a:gd name="connsiteY33-8152" fmla="*/ 803912 h 5631019"/>
                <a:gd name="connsiteX34-8153" fmla="*/ 4699236 w 7502929"/>
                <a:gd name="connsiteY34-8154" fmla="*/ 813412 h 5631019"/>
                <a:gd name="connsiteX35-8155" fmla="*/ 3996563 w 7502929"/>
                <a:gd name="connsiteY35-8156" fmla="*/ 102489 h 5631019"/>
                <a:gd name="connsiteX36-8157" fmla="*/ 3643851 w 7502929"/>
                <a:gd name="connsiteY36-8158" fmla="*/ 356461 h 5631019"/>
                <a:gd name="connsiteX37-8159" fmla="*/ 3101411 w 7502929"/>
                <a:gd name="connsiteY37-8160" fmla="*/ 0 h 5631019"/>
                <a:gd name="connsiteX38-8161" fmla="*/ 2750699 w 7502929"/>
                <a:gd name="connsiteY38-8162" fmla="*/ 337712 h 5631019"/>
                <a:gd name="connsiteX39-8163" fmla="*/ 2372990 w 7502929"/>
                <a:gd name="connsiteY39-8164" fmla="*/ 294468 h 5631019"/>
                <a:gd name="connsiteX40-8165" fmla="*/ 2204509 w 7502929"/>
                <a:gd name="connsiteY40-8166" fmla="*/ 766667 h 5631019"/>
                <a:gd name="connsiteX41-8167" fmla="*/ 2239255 w 7502929"/>
                <a:gd name="connsiteY41-8168" fmla="*/ 1267612 h 5631019"/>
                <a:gd name="connsiteX42-8169" fmla="*/ 1735810 w 7502929"/>
                <a:gd name="connsiteY42-8170" fmla="*/ 1627572 h 5631019"/>
                <a:gd name="connsiteX43-8171" fmla="*/ 449201 w 7502929"/>
                <a:gd name="connsiteY43-8172" fmla="*/ 1677566 h 5631019"/>
                <a:gd name="connsiteX0-8173" fmla="*/ 449201 w 7178715"/>
                <a:gd name="connsiteY0-8174" fmla="*/ 1677566 h 5631019"/>
                <a:gd name="connsiteX1-8175" fmla="*/ 0 w 7178715"/>
                <a:gd name="connsiteY1-8176" fmla="*/ 2324998 h 5631019"/>
                <a:gd name="connsiteX2-8177" fmla="*/ 53245 w 7178715"/>
                <a:gd name="connsiteY2-8178" fmla="*/ 2932180 h 5631019"/>
                <a:gd name="connsiteX3-8179" fmla="*/ 100739 w 7178715"/>
                <a:gd name="connsiteY3-8180" fmla="*/ 3223647 h 5631019"/>
                <a:gd name="connsiteX4-8181" fmla="*/ 189229 w 7178715"/>
                <a:gd name="connsiteY4-8182" fmla="*/ 3509866 h 5631019"/>
                <a:gd name="connsiteX5-8183" fmla="*/ 534692 w 7178715"/>
                <a:gd name="connsiteY5-8184" fmla="*/ 4213038 h 5631019"/>
                <a:gd name="connsiteX6-8185" fmla="*/ 782915 w 7178715"/>
                <a:gd name="connsiteY6-8186" fmla="*/ 3915571 h 5631019"/>
                <a:gd name="connsiteX7-8187" fmla="*/ 1638321 w 7178715"/>
                <a:gd name="connsiteY7-8188" fmla="*/ 4236036 h 5631019"/>
                <a:gd name="connsiteX8-8189" fmla="*/ 1484838 w 7178715"/>
                <a:gd name="connsiteY8-8190" fmla="*/ 4036808 h 5631019"/>
                <a:gd name="connsiteX9-8191" fmla="*/ 2207509 w 7178715"/>
                <a:gd name="connsiteY9-8192" fmla="*/ 4167794 h 5631019"/>
                <a:gd name="connsiteX10-8193" fmla="*/ 2434984 w 7178715"/>
                <a:gd name="connsiteY10-8194" fmla="*/ 3921071 h 5631019"/>
                <a:gd name="connsiteX11-8195" fmla="*/ 2410237 w 7178715"/>
                <a:gd name="connsiteY11-8196" fmla="*/ 4489259 h 5631019"/>
                <a:gd name="connsiteX12-8197" fmla="*/ 2240756 w 7178715"/>
                <a:gd name="connsiteY12-8198" fmla="*/ 5015201 h 5631019"/>
                <a:gd name="connsiteX13-8199" fmla="*/ 3502367 w 7178715"/>
                <a:gd name="connsiteY13-8200" fmla="*/ 5619885 h 5631019"/>
                <a:gd name="connsiteX14-8201" fmla="*/ 3802334 w 7178715"/>
                <a:gd name="connsiteY14-8202" fmla="*/ 5222929 h 5631019"/>
                <a:gd name="connsiteX15-8203" fmla="*/ 4497259 w 7178715"/>
                <a:gd name="connsiteY15-8204" fmla="*/ 5174434 h 5631019"/>
                <a:gd name="connsiteX16-8205" fmla="*/ 4815973 w 7178715"/>
                <a:gd name="connsiteY16-8206" fmla="*/ 4858719 h 5631019"/>
                <a:gd name="connsiteX17-8207" fmla="*/ 5160686 w 7178715"/>
                <a:gd name="connsiteY17-8208" fmla="*/ 4700236 h 5631019"/>
                <a:gd name="connsiteX18-8209" fmla="*/ 5638883 w 7178715"/>
                <a:gd name="connsiteY18-8210" fmla="*/ 4988454 h 5631019"/>
                <a:gd name="connsiteX19-8211" fmla="*/ 5611886 w 7178715"/>
                <a:gd name="connsiteY19-8212" fmla="*/ 4728232 h 5631019"/>
                <a:gd name="connsiteX20-8213" fmla="*/ 6346057 w 7178715"/>
                <a:gd name="connsiteY20-8214" fmla="*/ 4930960 h 5631019"/>
                <a:gd name="connsiteX21-8215" fmla="*/ 6876498 w 7178715"/>
                <a:gd name="connsiteY21-8216" fmla="*/ 4623495 h 5631019"/>
                <a:gd name="connsiteX22-8217" fmla="*/ 6879999 w 7178715"/>
                <a:gd name="connsiteY22-8218" fmla="*/ 4436828 h 5631019"/>
                <a:gd name="connsiteX23-8219" fmla="*/ 6631025 w 7178715"/>
                <a:gd name="connsiteY23-8220" fmla="*/ 3357383 h 5631019"/>
                <a:gd name="connsiteX24-8221" fmla="*/ 6752761 w 7178715"/>
                <a:gd name="connsiteY24-8222" fmla="*/ 4281282 h 5631019"/>
                <a:gd name="connsiteX25-8223" fmla="*/ 6854000 w 7178715"/>
                <a:gd name="connsiteY25-8224" fmla="*/ 3456122 h 5631019"/>
                <a:gd name="connsiteX26-8225" fmla="*/ 7178715 w 7178715"/>
                <a:gd name="connsiteY26-8226" fmla="*/ 3125909 h 5631019"/>
                <a:gd name="connsiteX27-8227" fmla="*/ 7056979 w 7178715"/>
                <a:gd name="connsiteY27-8228" fmla="*/ 2504789 h 5631019"/>
                <a:gd name="connsiteX28-8229" fmla="*/ 7141469 w 7178715"/>
                <a:gd name="connsiteY28-8230" fmla="*/ 1854796 h 5631019"/>
                <a:gd name="connsiteX29-8231" fmla="*/ 7070227 w 7178715"/>
                <a:gd name="connsiteY29-8232" fmla="*/ 1171371 h 5631019"/>
                <a:gd name="connsiteX30-8233" fmla="*/ 6757260 w 7178715"/>
                <a:gd name="connsiteY30-8234" fmla="*/ 920399 h 5631019"/>
                <a:gd name="connsiteX31-8235" fmla="*/ 6159077 w 7178715"/>
                <a:gd name="connsiteY31-8236" fmla="*/ 753167 h 5631019"/>
                <a:gd name="connsiteX32-8237" fmla="*/ 5682629 w 7178715"/>
                <a:gd name="connsiteY32-8238" fmla="*/ 944897 h 5631019"/>
                <a:gd name="connsiteX33-8239" fmla="*/ 5261425 w 7178715"/>
                <a:gd name="connsiteY33-8240" fmla="*/ 803912 h 5631019"/>
                <a:gd name="connsiteX34-8241" fmla="*/ 4699236 w 7178715"/>
                <a:gd name="connsiteY34-8242" fmla="*/ 813412 h 5631019"/>
                <a:gd name="connsiteX35-8243" fmla="*/ 3996563 w 7178715"/>
                <a:gd name="connsiteY35-8244" fmla="*/ 102489 h 5631019"/>
                <a:gd name="connsiteX36-8245" fmla="*/ 3643851 w 7178715"/>
                <a:gd name="connsiteY36-8246" fmla="*/ 356461 h 5631019"/>
                <a:gd name="connsiteX37-8247" fmla="*/ 3101411 w 7178715"/>
                <a:gd name="connsiteY37-8248" fmla="*/ 0 h 5631019"/>
                <a:gd name="connsiteX38-8249" fmla="*/ 2750699 w 7178715"/>
                <a:gd name="connsiteY38-8250" fmla="*/ 337712 h 5631019"/>
                <a:gd name="connsiteX39-8251" fmla="*/ 2372990 w 7178715"/>
                <a:gd name="connsiteY39-8252" fmla="*/ 294468 h 5631019"/>
                <a:gd name="connsiteX40-8253" fmla="*/ 2204509 w 7178715"/>
                <a:gd name="connsiteY40-8254" fmla="*/ 766667 h 5631019"/>
                <a:gd name="connsiteX41-8255" fmla="*/ 2239255 w 7178715"/>
                <a:gd name="connsiteY41-8256" fmla="*/ 1267612 h 5631019"/>
                <a:gd name="connsiteX42-8257" fmla="*/ 1735810 w 7178715"/>
                <a:gd name="connsiteY42-8258" fmla="*/ 1627572 h 5631019"/>
                <a:gd name="connsiteX43-8259" fmla="*/ 449201 w 7178715"/>
                <a:gd name="connsiteY43-8260" fmla="*/ 1677566 h 5631019"/>
                <a:gd name="connsiteX0-8261" fmla="*/ 449201 w 7178715"/>
                <a:gd name="connsiteY0-8262" fmla="*/ 1677566 h 5631019"/>
                <a:gd name="connsiteX1-8263" fmla="*/ 0 w 7178715"/>
                <a:gd name="connsiteY1-8264" fmla="*/ 2324998 h 5631019"/>
                <a:gd name="connsiteX2-8265" fmla="*/ 53245 w 7178715"/>
                <a:gd name="connsiteY2-8266" fmla="*/ 2932180 h 5631019"/>
                <a:gd name="connsiteX3-8267" fmla="*/ 100739 w 7178715"/>
                <a:gd name="connsiteY3-8268" fmla="*/ 3223647 h 5631019"/>
                <a:gd name="connsiteX4-8269" fmla="*/ 189229 w 7178715"/>
                <a:gd name="connsiteY4-8270" fmla="*/ 3509866 h 5631019"/>
                <a:gd name="connsiteX5-8271" fmla="*/ 534692 w 7178715"/>
                <a:gd name="connsiteY5-8272" fmla="*/ 4213038 h 5631019"/>
                <a:gd name="connsiteX6-8273" fmla="*/ 782915 w 7178715"/>
                <a:gd name="connsiteY6-8274" fmla="*/ 3915571 h 5631019"/>
                <a:gd name="connsiteX7-8275" fmla="*/ 1638321 w 7178715"/>
                <a:gd name="connsiteY7-8276" fmla="*/ 4236036 h 5631019"/>
                <a:gd name="connsiteX8-8277" fmla="*/ 1484838 w 7178715"/>
                <a:gd name="connsiteY8-8278" fmla="*/ 4036808 h 5631019"/>
                <a:gd name="connsiteX9-8279" fmla="*/ 2207509 w 7178715"/>
                <a:gd name="connsiteY9-8280" fmla="*/ 4167794 h 5631019"/>
                <a:gd name="connsiteX10-8281" fmla="*/ 2434984 w 7178715"/>
                <a:gd name="connsiteY10-8282" fmla="*/ 3921071 h 5631019"/>
                <a:gd name="connsiteX11-8283" fmla="*/ 2410237 w 7178715"/>
                <a:gd name="connsiteY11-8284" fmla="*/ 4489259 h 5631019"/>
                <a:gd name="connsiteX12-8285" fmla="*/ 2240756 w 7178715"/>
                <a:gd name="connsiteY12-8286" fmla="*/ 5015201 h 5631019"/>
                <a:gd name="connsiteX13-8287" fmla="*/ 3502367 w 7178715"/>
                <a:gd name="connsiteY13-8288" fmla="*/ 5619885 h 5631019"/>
                <a:gd name="connsiteX14-8289" fmla="*/ 3802334 w 7178715"/>
                <a:gd name="connsiteY14-8290" fmla="*/ 5222929 h 5631019"/>
                <a:gd name="connsiteX15-8291" fmla="*/ 4497259 w 7178715"/>
                <a:gd name="connsiteY15-8292" fmla="*/ 5174434 h 5631019"/>
                <a:gd name="connsiteX16-8293" fmla="*/ 4815973 w 7178715"/>
                <a:gd name="connsiteY16-8294" fmla="*/ 4858719 h 5631019"/>
                <a:gd name="connsiteX17-8295" fmla="*/ 5160686 w 7178715"/>
                <a:gd name="connsiteY17-8296" fmla="*/ 4700236 h 5631019"/>
                <a:gd name="connsiteX18-8297" fmla="*/ 5638883 w 7178715"/>
                <a:gd name="connsiteY18-8298" fmla="*/ 4988454 h 5631019"/>
                <a:gd name="connsiteX19-8299" fmla="*/ 5611886 w 7178715"/>
                <a:gd name="connsiteY19-8300" fmla="*/ 4728232 h 5631019"/>
                <a:gd name="connsiteX20-8301" fmla="*/ 6346057 w 7178715"/>
                <a:gd name="connsiteY20-8302" fmla="*/ 4930960 h 5631019"/>
                <a:gd name="connsiteX21-8303" fmla="*/ 6876498 w 7178715"/>
                <a:gd name="connsiteY21-8304" fmla="*/ 4623495 h 5631019"/>
                <a:gd name="connsiteX22-8305" fmla="*/ 6879999 w 7178715"/>
                <a:gd name="connsiteY22-8306" fmla="*/ 4436828 h 5631019"/>
                <a:gd name="connsiteX23-8307" fmla="*/ 6752761 w 7178715"/>
                <a:gd name="connsiteY23-8308" fmla="*/ 4281282 h 5631019"/>
                <a:gd name="connsiteX24-8309" fmla="*/ 6854000 w 7178715"/>
                <a:gd name="connsiteY24-8310" fmla="*/ 3456122 h 5631019"/>
                <a:gd name="connsiteX25-8311" fmla="*/ 7178715 w 7178715"/>
                <a:gd name="connsiteY25-8312" fmla="*/ 3125909 h 5631019"/>
                <a:gd name="connsiteX26-8313" fmla="*/ 7056979 w 7178715"/>
                <a:gd name="connsiteY26-8314" fmla="*/ 2504789 h 5631019"/>
                <a:gd name="connsiteX27-8315" fmla="*/ 7141469 w 7178715"/>
                <a:gd name="connsiteY27-8316" fmla="*/ 1854796 h 5631019"/>
                <a:gd name="connsiteX28-8317" fmla="*/ 7070227 w 7178715"/>
                <a:gd name="connsiteY28-8318" fmla="*/ 1171371 h 5631019"/>
                <a:gd name="connsiteX29-8319" fmla="*/ 6757260 w 7178715"/>
                <a:gd name="connsiteY29-8320" fmla="*/ 920399 h 5631019"/>
                <a:gd name="connsiteX30-8321" fmla="*/ 6159077 w 7178715"/>
                <a:gd name="connsiteY30-8322" fmla="*/ 753167 h 5631019"/>
                <a:gd name="connsiteX31-8323" fmla="*/ 5682629 w 7178715"/>
                <a:gd name="connsiteY31-8324" fmla="*/ 944897 h 5631019"/>
                <a:gd name="connsiteX32-8325" fmla="*/ 5261425 w 7178715"/>
                <a:gd name="connsiteY32-8326" fmla="*/ 803912 h 5631019"/>
                <a:gd name="connsiteX33-8327" fmla="*/ 4699236 w 7178715"/>
                <a:gd name="connsiteY33-8328" fmla="*/ 813412 h 5631019"/>
                <a:gd name="connsiteX34-8329" fmla="*/ 3996563 w 7178715"/>
                <a:gd name="connsiteY34-8330" fmla="*/ 102489 h 5631019"/>
                <a:gd name="connsiteX35-8331" fmla="*/ 3643851 w 7178715"/>
                <a:gd name="connsiteY35-8332" fmla="*/ 356461 h 5631019"/>
                <a:gd name="connsiteX36-8333" fmla="*/ 3101411 w 7178715"/>
                <a:gd name="connsiteY36-8334" fmla="*/ 0 h 5631019"/>
                <a:gd name="connsiteX37-8335" fmla="*/ 2750699 w 7178715"/>
                <a:gd name="connsiteY37-8336" fmla="*/ 337712 h 5631019"/>
                <a:gd name="connsiteX38-8337" fmla="*/ 2372990 w 7178715"/>
                <a:gd name="connsiteY38-8338" fmla="*/ 294468 h 5631019"/>
                <a:gd name="connsiteX39-8339" fmla="*/ 2204509 w 7178715"/>
                <a:gd name="connsiteY39-8340" fmla="*/ 766667 h 5631019"/>
                <a:gd name="connsiteX40-8341" fmla="*/ 2239255 w 7178715"/>
                <a:gd name="connsiteY40-8342" fmla="*/ 1267612 h 5631019"/>
                <a:gd name="connsiteX41-8343" fmla="*/ 1735810 w 7178715"/>
                <a:gd name="connsiteY41-8344" fmla="*/ 1627572 h 5631019"/>
                <a:gd name="connsiteX42-8345" fmla="*/ 449201 w 7178715"/>
                <a:gd name="connsiteY42-8346" fmla="*/ 1677566 h 5631019"/>
                <a:gd name="connsiteX0-8347" fmla="*/ 449201 w 7178715"/>
                <a:gd name="connsiteY0-8348" fmla="*/ 1677566 h 5631019"/>
                <a:gd name="connsiteX1-8349" fmla="*/ 0 w 7178715"/>
                <a:gd name="connsiteY1-8350" fmla="*/ 2324998 h 5631019"/>
                <a:gd name="connsiteX2-8351" fmla="*/ 53245 w 7178715"/>
                <a:gd name="connsiteY2-8352" fmla="*/ 2932180 h 5631019"/>
                <a:gd name="connsiteX3-8353" fmla="*/ 100739 w 7178715"/>
                <a:gd name="connsiteY3-8354" fmla="*/ 3223647 h 5631019"/>
                <a:gd name="connsiteX4-8355" fmla="*/ 189229 w 7178715"/>
                <a:gd name="connsiteY4-8356" fmla="*/ 3509866 h 5631019"/>
                <a:gd name="connsiteX5-8357" fmla="*/ 534692 w 7178715"/>
                <a:gd name="connsiteY5-8358" fmla="*/ 4213038 h 5631019"/>
                <a:gd name="connsiteX6-8359" fmla="*/ 782915 w 7178715"/>
                <a:gd name="connsiteY6-8360" fmla="*/ 3915571 h 5631019"/>
                <a:gd name="connsiteX7-8361" fmla="*/ 1638321 w 7178715"/>
                <a:gd name="connsiteY7-8362" fmla="*/ 4236036 h 5631019"/>
                <a:gd name="connsiteX8-8363" fmla="*/ 1484838 w 7178715"/>
                <a:gd name="connsiteY8-8364" fmla="*/ 4036808 h 5631019"/>
                <a:gd name="connsiteX9-8365" fmla="*/ 2207509 w 7178715"/>
                <a:gd name="connsiteY9-8366" fmla="*/ 4167794 h 5631019"/>
                <a:gd name="connsiteX10-8367" fmla="*/ 2434984 w 7178715"/>
                <a:gd name="connsiteY10-8368" fmla="*/ 3921071 h 5631019"/>
                <a:gd name="connsiteX11-8369" fmla="*/ 2410237 w 7178715"/>
                <a:gd name="connsiteY11-8370" fmla="*/ 4489259 h 5631019"/>
                <a:gd name="connsiteX12-8371" fmla="*/ 2240756 w 7178715"/>
                <a:gd name="connsiteY12-8372" fmla="*/ 5015201 h 5631019"/>
                <a:gd name="connsiteX13-8373" fmla="*/ 3502367 w 7178715"/>
                <a:gd name="connsiteY13-8374" fmla="*/ 5619885 h 5631019"/>
                <a:gd name="connsiteX14-8375" fmla="*/ 3802334 w 7178715"/>
                <a:gd name="connsiteY14-8376" fmla="*/ 5222929 h 5631019"/>
                <a:gd name="connsiteX15-8377" fmla="*/ 4497259 w 7178715"/>
                <a:gd name="connsiteY15-8378" fmla="*/ 5174434 h 5631019"/>
                <a:gd name="connsiteX16-8379" fmla="*/ 4815973 w 7178715"/>
                <a:gd name="connsiteY16-8380" fmla="*/ 4858719 h 5631019"/>
                <a:gd name="connsiteX17-8381" fmla="*/ 5160686 w 7178715"/>
                <a:gd name="connsiteY17-8382" fmla="*/ 4700236 h 5631019"/>
                <a:gd name="connsiteX18-8383" fmla="*/ 5638883 w 7178715"/>
                <a:gd name="connsiteY18-8384" fmla="*/ 4988454 h 5631019"/>
                <a:gd name="connsiteX19-8385" fmla="*/ 5611886 w 7178715"/>
                <a:gd name="connsiteY19-8386" fmla="*/ 4728232 h 5631019"/>
                <a:gd name="connsiteX20-8387" fmla="*/ 6346057 w 7178715"/>
                <a:gd name="connsiteY20-8388" fmla="*/ 4930960 h 5631019"/>
                <a:gd name="connsiteX21-8389" fmla="*/ 6876498 w 7178715"/>
                <a:gd name="connsiteY21-8390" fmla="*/ 4623495 h 5631019"/>
                <a:gd name="connsiteX22-8391" fmla="*/ 6879999 w 7178715"/>
                <a:gd name="connsiteY22-8392" fmla="*/ 4436828 h 5631019"/>
                <a:gd name="connsiteX23-8393" fmla="*/ 6752761 w 7178715"/>
                <a:gd name="connsiteY23-8394" fmla="*/ 4281282 h 5631019"/>
                <a:gd name="connsiteX24-8395" fmla="*/ 6717767 w 7178715"/>
                <a:gd name="connsiteY24-8396" fmla="*/ 3463434 h 5631019"/>
                <a:gd name="connsiteX25-8397" fmla="*/ 6854000 w 7178715"/>
                <a:gd name="connsiteY25-8398" fmla="*/ 3456122 h 5631019"/>
                <a:gd name="connsiteX26-8399" fmla="*/ 7178715 w 7178715"/>
                <a:gd name="connsiteY26-8400" fmla="*/ 3125909 h 5631019"/>
                <a:gd name="connsiteX27-8401" fmla="*/ 7056979 w 7178715"/>
                <a:gd name="connsiteY27-8402" fmla="*/ 2504789 h 5631019"/>
                <a:gd name="connsiteX28-8403" fmla="*/ 7141469 w 7178715"/>
                <a:gd name="connsiteY28-8404" fmla="*/ 1854796 h 5631019"/>
                <a:gd name="connsiteX29-8405" fmla="*/ 7070227 w 7178715"/>
                <a:gd name="connsiteY29-8406" fmla="*/ 1171371 h 5631019"/>
                <a:gd name="connsiteX30-8407" fmla="*/ 6757260 w 7178715"/>
                <a:gd name="connsiteY30-8408" fmla="*/ 920399 h 5631019"/>
                <a:gd name="connsiteX31-8409" fmla="*/ 6159077 w 7178715"/>
                <a:gd name="connsiteY31-8410" fmla="*/ 753167 h 5631019"/>
                <a:gd name="connsiteX32-8411" fmla="*/ 5682629 w 7178715"/>
                <a:gd name="connsiteY32-8412" fmla="*/ 944897 h 5631019"/>
                <a:gd name="connsiteX33-8413" fmla="*/ 5261425 w 7178715"/>
                <a:gd name="connsiteY33-8414" fmla="*/ 803912 h 5631019"/>
                <a:gd name="connsiteX34-8415" fmla="*/ 4699236 w 7178715"/>
                <a:gd name="connsiteY34-8416" fmla="*/ 813412 h 5631019"/>
                <a:gd name="connsiteX35-8417" fmla="*/ 3996563 w 7178715"/>
                <a:gd name="connsiteY35-8418" fmla="*/ 102489 h 5631019"/>
                <a:gd name="connsiteX36-8419" fmla="*/ 3643851 w 7178715"/>
                <a:gd name="connsiteY36-8420" fmla="*/ 356461 h 5631019"/>
                <a:gd name="connsiteX37-8421" fmla="*/ 3101411 w 7178715"/>
                <a:gd name="connsiteY37-8422" fmla="*/ 0 h 5631019"/>
                <a:gd name="connsiteX38-8423" fmla="*/ 2750699 w 7178715"/>
                <a:gd name="connsiteY38-8424" fmla="*/ 337712 h 5631019"/>
                <a:gd name="connsiteX39-8425" fmla="*/ 2372990 w 7178715"/>
                <a:gd name="connsiteY39-8426" fmla="*/ 294468 h 5631019"/>
                <a:gd name="connsiteX40-8427" fmla="*/ 2204509 w 7178715"/>
                <a:gd name="connsiteY40-8428" fmla="*/ 766667 h 5631019"/>
                <a:gd name="connsiteX41-8429" fmla="*/ 2239255 w 7178715"/>
                <a:gd name="connsiteY41-8430" fmla="*/ 1267612 h 5631019"/>
                <a:gd name="connsiteX42-8431" fmla="*/ 1735810 w 7178715"/>
                <a:gd name="connsiteY42-8432" fmla="*/ 1627572 h 5631019"/>
                <a:gd name="connsiteX43-8433" fmla="*/ 449201 w 7178715"/>
                <a:gd name="connsiteY43-8434" fmla="*/ 1677566 h 5631019"/>
                <a:gd name="connsiteX0-8435" fmla="*/ 449201 w 7178715"/>
                <a:gd name="connsiteY0-8436" fmla="*/ 1677566 h 5631019"/>
                <a:gd name="connsiteX1-8437" fmla="*/ 0 w 7178715"/>
                <a:gd name="connsiteY1-8438" fmla="*/ 2324998 h 5631019"/>
                <a:gd name="connsiteX2-8439" fmla="*/ 53245 w 7178715"/>
                <a:gd name="connsiteY2-8440" fmla="*/ 2932180 h 5631019"/>
                <a:gd name="connsiteX3-8441" fmla="*/ 100739 w 7178715"/>
                <a:gd name="connsiteY3-8442" fmla="*/ 3223647 h 5631019"/>
                <a:gd name="connsiteX4-8443" fmla="*/ 189229 w 7178715"/>
                <a:gd name="connsiteY4-8444" fmla="*/ 3509866 h 5631019"/>
                <a:gd name="connsiteX5-8445" fmla="*/ 534692 w 7178715"/>
                <a:gd name="connsiteY5-8446" fmla="*/ 4213038 h 5631019"/>
                <a:gd name="connsiteX6-8447" fmla="*/ 782915 w 7178715"/>
                <a:gd name="connsiteY6-8448" fmla="*/ 3915571 h 5631019"/>
                <a:gd name="connsiteX7-8449" fmla="*/ 1638321 w 7178715"/>
                <a:gd name="connsiteY7-8450" fmla="*/ 4236036 h 5631019"/>
                <a:gd name="connsiteX8-8451" fmla="*/ 1484838 w 7178715"/>
                <a:gd name="connsiteY8-8452" fmla="*/ 4036808 h 5631019"/>
                <a:gd name="connsiteX9-8453" fmla="*/ 2207509 w 7178715"/>
                <a:gd name="connsiteY9-8454" fmla="*/ 4167794 h 5631019"/>
                <a:gd name="connsiteX10-8455" fmla="*/ 2434984 w 7178715"/>
                <a:gd name="connsiteY10-8456" fmla="*/ 3921071 h 5631019"/>
                <a:gd name="connsiteX11-8457" fmla="*/ 2410237 w 7178715"/>
                <a:gd name="connsiteY11-8458" fmla="*/ 4489259 h 5631019"/>
                <a:gd name="connsiteX12-8459" fmla="*/ 2240756 w 7178715"/>
                <a:gd name="connsiteY12-8460" fmla="*/ 5015201 h 5631019"/>
                <a:gd name="connsiteX13-8461" fmla="*/ 3502367 w 7178715"/>
                <a:gd name="connsiteY13-8462" fmla="*/ 5619885 h 5631019"/>
                <a:gd name="connsiteX14-8463" fmla="*/ 3802334 w 7178715"/>
                <a:gd name="connsiteY14-8464" fmla="*/ 5222929 h 5631019"/>
                <a:gd name="connsiteX15-8465" fmla="*/ 4497259 w 7178715"/>
                <a:gd name="connsiteY15-8466" fmla="*/ 5174434 h 5631019"/>
                <a:gd name="connsiteX16-8467" fmla="*/ 4815973 w 7178715"/>
                <a:gd name="connsiteY16-8468" fmla="*/ 4858719 h 5631019"/>
                <a:gd name="connsiteX17-8469" fmla="*/ 5160686 w 7178715"/>
                <a:gd name="connsiteY17-8470" fmla="*/ 4700236 h 5631019"/>
                <a:gd name="connsiteX18-8471" fmla="*/ 5638883 w 7178715"/>
                <a:gd name="connsiteY18-8472" fmla="*/ 4988454 h 5631019"/>
                <a:gd name="connsiteX19-8473" fmla="*/ 5611886 w 7178715"/>
                <a:gd name="connsiteY19-8474" fmla="*/ 4728232 h 5631019"/>
                <a:gd name="connsiteX20-8475" fmla="*/ 6346057 w 7178715"/>
                <a:gd name="connsiteY20-8476" fmla="*/ 4930960 h 5631019"/>
                <a:gd name="connsiteX21-8477" fmla="*/ 6876498 w 7178715"/>
                <a:gd name="connsiteY21-8478" fmla="*/ 4623495 h 5631019"/>
                <a:gd name="connsiteX22-8479" fmla="*/ 6879999 w 7178715"/>
                <a:gd name="connsiteY22-8480" fmla="*/ 4436828 h 5631019"/>
                <a:gd name="connsiteX23-8481" fmla="*/ 6752761 w 7178715"/>
                <a:gd name="connsiteY23-8482" fmla="*/ 4281282 h 5631019"/>
                <a:gd name="connsiteX24-8483" fmla="*/ 6717767 w 7178715"/>
                <a:gd name="connsiteY24-8484" fmla="*/ 3463434 h 5631019"/>
                <a:gd name="connsiteX25-8485" fmla="*/ 6750761 w 7178715"/>
                <a:gd name="connsiteY25-8486" fmla="*/ 3382380 h 5631019"/>
                <a:gd name="connsiteX26-8487" fmla="*/ 7178715 w 7178715"/>
                <a:gd name="connsiteY26-8488" fmla="*/ 3125909 h 5631019"/>
                <a:gd name="connsiteX27-8489" fmla="*/ 7056979 w 7178715"/>
                <a:gd name="connsiteY27-8490" fmla="*/ 2504789 h 5631019"/>
                <a:gd name="connsiteX28-8491" fmla="*/ 7141469 w 7178715"/>
                <a:gd name="connsiteY28-8492" fmla="*/ 1854796 h 5631019"/>
                <a:gd name="connsiteX29-8493" fmla="*/ 7070227 w 7178715"/>
                <a:gd name="connsiteY29-8494" fmla="*/ 1171371 h 5631019"/>
                <a:gd name="connsiteX30-8495" fmla="*/ 6757260 w 7178715"/>
                <a:gd name="connsiteY30-8496" fmla="*/ 920399 h 5631019"/>
                <a:gd name="connsiteX31-8497" fmla="*/ 6159077 w 7178715"/>
                <a:gd name="connsiteY31-8498" fmla="*/ 753167 h 5631019"/>
                <a:gd name="connsiteX32-8499" fmla="*/ 5682629 w 7178715"/>
                <a:gd name="connsiteY32-8500" fmla="*/ 944897 h 5631019"/>
                <a:gd name="connsiteX33-8501" fmla="*/ 5261425 w 7178715"/>
                <a:gd name="connsiteY33-8502" fmla="*/ 803912 h 5631019"/>
                <a:gd name="connsiteX34-8503" fmla="*/ 4699236 w 7178715"/>
                <a:gd name="connsiteY34-8504" fmla="*/ 813412 h 5631019"/>
                <a:gd name="connsiteX35-8505" fmla="*/ 3996563 w 7178715"/>
                <a:gd name="connsiteY35-8506" fmla="*/ 102489 h 5631019"/>
                <a:gd name="connsiteX36-8507" fmla="*/ 3643851 w 7178715"/>
                <a:gd name="connsiteY36-8508" fmla="*/ 356461 h 5631019"/>
                <a:gd name="connsiteX37-8509" fmla="*/ 3101411 w 7178715"/>
                <a:gd name="connsiteY37-8510" fmla="*/ 0 h 5631019"/>
                <a:gd name="connsiteX38-8511" fmla="*/ 2750699 w 7178715"/>
                <a:gd name="connsiteY38-8512" fmla="*/ 337712 h 5631019"/>
                <a:gd name="connsiteX39-8513" fmla="*/ 2372990 w 7178715"/>
                <a:gd name="connsiteY39-8514" fmla="*/ 294468 h 5631019"/>
                <a:gd name="connsiteX40-8515" fmla="*/ 2204509 w 7178715"/>
                <a:gd name="connsiteY40-8516" fmla="*/ 766667 h 5631019"/>
                <a:gd name="connsiteX41-8517" fmla="*/ 2239255 w 7178715"/>
                <a:gd name="connsiteY41-8518" fmla="*/ 1267612 h 5631019"/>
                <a:gd name="connsiteX42-8519" fmla="*/ 1735810 w 7178715"/>
                <a:gd name="connsiteY42-8520" fmla="*/ 1627572 h 5631019"/>
                <a:gd name="connsiteX43-8521" fmla="*/ 449201 w 7178715"/>
                <a:gd name="connsiteY43-8522" fmla="*/ 1677566 h 5631019"/>
                <a:gd name="connsiteX0-8523" fmla="*/ 449201 w 7178715"/>
                <a:gd name="connsiteY0-8524" fmla="*/ 1677566 h 5631019"/>
                <a:gd name="connsiteX1-8525" fmla="*/ 0 w 7178715"/>
                <a:gd name="connsiteY1-8526" fmla="*/ 2324998 h 5631019"/>
                <a:gd name="connsiteX2-8527" fmla="*/ 53245 w 7178715"/>
                <a:gd name="connsiteY2-8528" fmla="*/ 2932180 h 5631019"/>
                <a:gd name="connsiteX3-8529" fmla="*/ 100739 w 7178715"/>
                <a:gd name="connsiteY3-8530" fmla="*/ 3223647 h 5631019"/>
                <a:gd name="connsiteX4-8531" fmla="*/ 189229 w 7178715"/>
                <a:gd name="connsiteY4-8532" fmla="*/ 3509866 h 5631019"/>
                <a:gd name="connsiteX5-8533" fmla="*/ 534692 w 7178715"/>
                <a:gd name="connsiteY5-8534" fmla="*/ 4213038 h 5631019"/>
                <a:gd name="connsiteX6-8535" fmla="*/ 1018889 w 7178715"/>
                <a:gd name="connsiteY6-8536" fmla="*/ 4269532 h 5631019"/>
                <a:gd name="connsiteX7-8537" fmla="*/ 1638321 w 7178715"/>
                <a:gd name="connsiteY7-8538" fmla="*/ 4236036 h 5631019"/>
                <a:gd name="connsiteX8-8539" fmla="*/ 1484838 w 7178715"/>
                <a:gd name="connsiteY8-8540" fmla="*/ 4036808 h 5631019"/>
                <a:gd name="connsiteX9-8541" fmla="*/ 2207509 w 7178715"/>
                <a:gd name="connsiteY9-8542" fmla="*/ 4167794 h 5631019"/>
                <a:gd name="connsiteX10-8543" fmla="*/ 2434984 w 7178715"/>
                <a:gd name="connsiteY10-8544" fmla="*/ 3921071 h 5631019"/>
                <a:gd name="connsiteX11-8545" fmla="*/ 2410237 w 7178715"/>
                <a:gd name="connsiteY11-8546" fmla="*/ 4489259 h 5631019"/>
                <a:gd name="connsiteX12-8547" fmla="*/ 2240756 w 7178715"/>
                <a:gd name="connsiteY12-8548" fmla="*/ 5015201 h 5631019"/>
                <a:gd name="connsiteX13-8549" fmla="*/ 3502367 w 7178715"/>
                <a:gd name="connsiteY13-8550" fmla="*/ 5619885 h 5631019"/>
                <a:gd name="connsiteX14-8551" fmla="*/ 3802334 w 7178715"/>
                <a:gd name="connsiteY14-8552" fmla="*/ 5222929 h 5631019"/>
                <a:gd name="connsiteX15-8553" fmla="*/ 4497259 w 7178715"/>
                <a:gd name="connsiteY15-8554" fmla="*/ 5174434 h 5631019"/>
                <a:gd name="connsiteX16-8555" fmla="*/ 4815973 w 7178715"/>
                <a:gd name="connsiteY16-8556" fmla="*/ 4858719 h 5631019"/>
                <a:gd name="connsiteX17-8557" fmla="*/ 5160686 w 7178715"/>
                <a:gd name="connsiteY17-8558" fmla="*/ 4700236 h 5631019"/>
                <a:gd name="connsiteX18-8559" fmla="*/ 5638883 w 7178715"/>
                <a:gd name="connsiteY18-8560" fmla="*/ 4988454 h 5631019"/>
                <a:gd name="connsiteX19-8561" fmla="*/ 5611886 w 7178715"/>
                <a:gd name="connsiteY19-8562" fmla="*/ 4728232 h 5631019"/>
                <a:gd name="connsiteX20-8563" fmla="*/ 6346057 w 7178715"/>
                <a:gd name="connsiteY20-8564" fmla="*/ 4930960 h 5631019"/>
                <a:gd name="connsiteX21-8565" fmla="*/ 6876498 w 7178715"/>
                <a:gd name="connsiteY21-8566" fmla="*/ 4623495 h 5631019"/>
                <a:gd name="connsiteX22-8567" fmla="*/ 6879999 w 7178715"/>
                <a:gd name="connsiteY22-8568" fmla="*/ 4436828 h 5631019"/>
                <a:gd name="connsiteX23-8569" fmla="*/ 6752761 w 7178715"/>
                <a:gd name="connsiteY23-8570" fmla="*/ 4281282 h 5631019"/>
                <a:gd name="connsiteX24-8571" fmla="*/ 6717767 w 7178715"/>
                <a:gd name="connsiteY24-8572" fmla="*/ 3463434 h 5631019"/>
                <a:gd name="connsiteX25-8573" fmla="*/ 6750761 w 7178715"/>
                <a:gd name="connsiteY25-8574" fmla="*/ 3382380 h 5631019"/>
                <a:gd name="connsiteX26-8575" fmla="*/ 7178715 w 7178715"/>
                <a:gd name="connsiteY26-8576" fmla="*/ 3125909 h 5631019"/>
                <a:gd name="connsiteX27-8577" fmla="*/ 7056979 w 7178715"/>
                <a:gd name="connsiteY27-8578" fmla="*/ 2504789 h 5631019"/>
                <a:gd name="connsiteX28-8579" fmla="*/ 7141469 w 7178715"/>
                <a:gd name="connsiteY28-8580" fmla="*/ 1854796 h 5631019"/>
                <a:gd name="connsiteX29-8581" fmla="*/ 7070227 w 7178715"/>
                <a:gd name="connsiteY29-8582" fmla="*/ 1171371 h 5631019"/>
                <a:gd name="connsiteX30-8583" fmla="*/ 6757260 w 7178715"/>
                <a:gd name="connsiteY30-8584" fmla="*/ 920399 h 5631019"/>
                <a:gd name="connsiteX31-8585" fmla="*/ 6159077 w 7178715"/>
                <a:gd name="connsiteY31-8586" fmla="*/ 753167 h 5631019"/>
                <a:gd name="connsiteX32-8587" fmla="*/ 5682629 w 7178715"/>
                <a:gd name="connsiteY32-8588" fmla="*/ 944897 h 5631019"/>
                <a:gd name="connsiteX33-8589" fmla="*/ 5261425 w 7178715"/>
                <a:gd name="connsiteY33-8590" fmla="*/ 803912 h 5631019"/>
                <a:gd name="connsiteX34-8591" fmla="*/ 4699236 w 7178715"/>
                <a:gd name="connsiteY34-8592" fmla="*/ 813412 h 5631019"/>
                <a:gd name="connsiteX35-8593" fmla="*/ 3996563 w 7178715"/>
                <a:gd name="connsiteY35-8594" fmla="*/ 102489 h 5631019"/>
                <a:gd name="connsiteX36-8595" fmla="*/ 3643851 w 7178715"/>
                <a:gd name="connsiteY36-8596" fmla="*/ 356461 h 5631019"/>
                <a:gd name="connsiteX37-8597" fmla="*/ 3101411 w 7178715"/>
                <a:gd name="connsiteY37-8598" fmla="*/ 0 h 5631019"/>
                <a:gd name="connsiteX38-8599" fmla="*/ 2750699 w 7178715"/>
                <a:gd name="connsiteY38-8600" fmla="*/ 337712 h 5631019"/>
                <a:gd name="connsiteX39-8601" fmla="*/ 2372990 w 7178715"/>
                <a:gd name="connsiteY39-8602" fmla="*/ 294468 h 5631019"/>
                <a:gd name="connsiteX40-8603" fmla="*/ 2204509 w 7178715"/>
                <a:gd name="connsiteY40-8604" fmla="*/ 766667 h 5631019"/>
                <a:gd name="connsiteX41-8605" fmla="*/ 2239255 w 7178715"/>
                <a:gd name="connsiteY41-8606" fmla="*/ 1267612 h 5631019"/>
                <a:gd name="connsiteX42-8607" fmla="*/ 1735810 w 7178715"/>
                <a:gd name="connsiteY42-8608" fmla="*/ 1627572 h 5631019"/>
                <a:gd name="connsiteX43-8609" fmla="*/ 449201 w 7178715"/>
                <a:gd name="connsiteY43-8610" fmla="*/ 1677566 h 5631019"/>
                <a:gd name="connsiteX0-8611" fmla="*/ 449201 w 7178715"/>
                <a:gd name="connsiteY0-8612" fmla="*/ 1677566 h 5631019"/>
                <a:gd name="connsiteX1-8613" fmla="*/ 0 w 7178715"/>
                <a:gd name="connsiteY1-8614" fmla="*/ 2324998 h 5631019"/>
                <a:gd name="connsiteX2-8615" fmla="*/ 53245 w 7178715"/>
                <a:gd name="connsiteY2-8616" fmla="*/ 2932180 h 5631019"/>
                <a:gd name="connsiteX3-8617" fmla="*/ 100739 w 7178715"/>
                <a:gd name="connsiteY3-8618" fmla="*/ 3223647 h 5631019"/>
                <a:gd name="connsiteX4-8619" fmla="*/ 189229 w 7178715"/>
                <a:gd name="connsiteY4-8620" fmla="*/ 3509866 h 5631019"/>
                <a:gd name="connsiteX5-8621" fmla="*/ 534692 w 7178715"/>
                <a:gd name="connsiteY5-8622" fmla="*/ 4213038 h 5631019"/>
                <a:gd name="connsiteX6-8623" fmla="*/ 1018889 w 7178715"/>
                <a:gd name="connsiteY6-8624" fmla="*/ 4269532 h 5631019"/>
                <a:gd name="connsiteX7-8625" fmla="*/ 1638321 w 7178715"/>
                <a:gd name="connsiteY7-8626" fmla="*/ 4236036 h 5631019"/>
                <a:gd name="connsiteX8-8627" fmla="*/ 2060026 w 7178715"/>
                <a:gd name="connsiteY8-8628" fmla="*/ 4287530 h 5631019"/>
                <a:gd name="connsiteX9-8629" fmla="*/ 2207509 w 7178715"/>
                <a:gd name="connsiteY9-8630" fmla="*/ 4167794 h 5631019"/>
                <a:gd name="connsiteX10-8631" fmla="*/ 2434984 w 7178715"/>
                <a:gd name="connsiteY10-8632" fmla="*/ 3921071 h 5631019"/>
                <a:gd name="connsiteX11-8633" fmla="*/ 2410237 w 7178715"/>
                <a:gd name="connsiteY11-8634" fmla="*/ 4489259 h 5631019"/>
                <a:gd name="connsiteX12-8635" fmla="*/ 2240756 w 7178715"/>
                <a:gd name="connsiteY12-8636" fmla="*/ 5015201 h 5631019"/>
                <a:gd name="connsiteX13-8637" fmla="*/ 3502367 w 7178715"/>
                <a:gd name="connsiteY13-8638" fmla="*/ 5619885 h 5631019"/>
                <a:gd name="connsiteX14-8639" fmla="*/ 3802334 w 7178715"/>
                <a:gd name="connsiteY14-8640" fmla="*/ 5222929 h 5631019"/>
                <a:gd name="connsiteX15-8641" fmla="*/ 4497259 w 7178715"/>
                <a:gd name="connsiteY15-8642" fmla="*/ 5174434 h 5631019"/>
                <a:gd name="connsiteX16-8643" fmla="*/ 4815973 w 7178715"/>
                <a:gd name="connsiteY16-8644" fmla="*/ 4858719 h 5631019"/>
                <a:gd name="connsiteX17-8645" fmla="*/ 5160686 w 7178715"/>
                <a:gd name="connsiteY17-8646" fmla="*/ 4700236 h 5631019"/>
                <a:gd name="connsiteX18-8647" fmla="*/ 5638883 w 7178715"/>
                <a:gd name="connsiteY18-8648" fmla="*/ 4988454 h 5631019"/>
                <a:gd name="connsiteX19-8649" fmla="*/ 5611886 w 7178715"/>
                <a:gd name="connsiteY19-8650" fmla="*/ 4728232 h 5631019"/>
                <a:gd name="connsiteX20-8651" fmla="*/ 6346057 w 7178715"/>
                <a:gd name="connsiteY20-8652" fmla="*/ 4930960 h 5631019"/>
                <a:gd name="connsiteX21-8653" fmla="*/ 6876498 w 7178715"/>
                <a:gd name="connsiteY21-8654" fmla="*/ 4623495 h 5631019"/>
                <a:gd name="connsiteX22-8655" fmla="*/ 6879999 w 7178715"/>
                <a:gd name="connsiteY22-8656" fmla="*/ 4436828 h 5631019"/>
                <a:gd name="connsiteX23-8657" fmla="*/ 6752761 w 7178715"/>
                <a:gd name="connsiteY23-8658" fmla="*/ 4281282 h 5631019"/>
                <a:gd name="connsiteX24-8659" fmla="*/ 6717767 w 7178715"/>
                <a:gd name="connsiteY24-8660" fmla="*/ 3463434 h 5631019"/>
                <a:gd name="connsiteX25-8661" fmla="*/ 6750761 w 7178715"/>
                <a:gd name="connsiteY25-8662" fmla="*/ 3382380 h 5631019"/>
                <a:gd name="connsiteX26-8663" fmla="*/ 7178715 w 7178715"/>
                <a:gd name="connsiteY26-8664" fmla="*/ 3125909 h 5631019"/>
                <a:gd name="connsiteX27-8665" fmla="*/ 7056979 w 7178715"/>
                <a:gd name="connsiteY27-8666" fmla="*/ 2504789 h 5631019"/>
                <a:gd name="connsiteX28-8667" fmla="*/ 7141469 w 7178715"/>
                <a:gd name="connsiteY28-8668" fmla="*/ 1854796 h 5631019"/>
                <a:gd name="connsiteX29-8669" fmla="*/ 7070227 w 7178715"/>
                <a:gd name="connsiteY29-8670" fmla="*/ 1171371 h 5631019"/>
                <a:gd name="connsiteX30-8671" fmla="*/ 6757260 w 7178715"/>
                <a:gd name="connsiteY30-8672" fmla="*/ 920399 h 5631019"/>
                <a:gd name="connsiteX31-8673" fmla="*/ 6159077 w 7178715"/>
                <a:gd name="connsiteY31-8674" fmla="*/ 753167 h 5631019"/>
                <a:gd name="connsiteX32-8675" fmla="*/ 5682629 w 7178715"/>
                <a:gd name="connsiteY32-8676" fmla="*/ 944897 h 5631019"/>
                <a:gd name="connsiteX33-8677" fmla="*/ 5261425 w 7178715"/>
                <a:gd name="connsiteY33-8678" fmla="*/ 803912 h 5631019"/>
                <a:gd name="connsiteX34-8679" fmla="*/ 4699236 w 7178715"/>
                <a:gd name="connsiteY34-8680" fmla="*/ 813412 h 5631019"/>
                <a:gd name="connsiteX35-8681" fmla="*/ 3996563 w 7178715"/>
                <a:gd name="connsiteY35-8682" fmla="*/ 102489 h 5631019"/>
                <a:gd name="connsiteX36-8683" fmla="*/ 3643851 w 7178715"/>
                <a:gd name="connsiteY36-8684" fmla="*/ 356461 h 5631019"/>
                <a:gd name="connsiteX37-8685" fmla="*/ 3101411 w 7178715"/>
                <a:gd name="connsiteY37-8686" fmla="*/ 0 h 5631019"/>
                <a:gd name="connsiteX38-8687" fmla="*/ 2750699 w 7178715"/>
                <a:gd name="connsiteY38-8688" fmla="*/ 337712 h 5631019"/>
                <a:gd name="connsiteX39-8689" fmla="*/ 2372990 w 7178715"/>
                <a:gd name="connsiteY39-8690" fmla="*/ 294468 h 5631019"/>
                <a:gd name="connsiteX40-8691" fmla="*/ 2204509 w 7178715"/>
                <a:gd name="connsiteY40-8692" fmla="*/ 766667 h 5631019"/>
                <a:gd name="connsiteX41-8693" fmla="*/ 2239255 w 7178715"/>
                <a:gd name="connsiteY41-8694" fmla="*/ 1267612 h 5631019"/>
                <a:gd name="connsiteX42-8695" fmla="*/ 1735810 w 7178715"/>
                <a:gd name="connsiteY42-8696" fmla="*/ 1627572 h 5631019"/>
                <a:gd name="connsiteX43-8697" fmla="*/ 449201 w 7178715"/>
                <a:gd name="connsiteY43-8698" fmla="*/ 1677566 h 5631019"/>
                <a:gd name="connsiteX0-8699" fmla="*/ 124737 w 7178715"/>
                <a:gd name="connsiteY0-8700" fmla="*/ 1515334 h 5631019"/>
                <a:gd name="connsiteX1-8701" fmla="*/ 0 w 7178715"/>
                <a:gd name="connsiteY1-8702" fmla="*/ 2324998 h 5631019"/>
                <a:gd name="connsiteX2-8703" fmla="*/ 53245 w 7178715"/>
                <a:gd name="connsiteY2-8704" fmla="*/ 2932180 h 5631019"/>
                <a:gd name="connsiteX3-8705" fmla="*/ 100739 w 7178715"/>
                <a:gd name="connsiteY3-8706" fmla="*/ 3223647 h 5631019"/>
                <a:gd name="connsiteX4-8707" fmla="*/ 189229 w 7178715"/>
                <a:gd name="connsiteY4-8708" fmla="*/ 3509866 h 5631019"/>
                <a:gd name="connsiteX5-8709" fmla="*/ 534692 w 7178715"/>
                <a:gd name="connsiteY5-8710" fmla="*/ 4213038 h 5631019"/>
                <a:gd name="connsiteX6-8711" fmla="*/ 1018889 w 7178715"/>
                <a:gd name="connsiteY6-8712" fmla="*/ 4269532 h 5631019"/>
                <a:gd name="connsiteX7-8713" fmla="*/ 1638321 w 7178715"/>
                <a:gd name="connsiteY7-8714" fmla="*/ 4236036 h 5631019"/>
                <a:gd name="connsiteX8-8715" fmla="*/ 2060026 w 7178715"/>
                <a:gd name="connsiteY8-8716" fmla="*/ 4287530 h 5631019"/>
                <a:gd name="connsiteX9-8717" fmla="*/ 2207509 w 7178715"/>
                <a:gd name="connsiteY9-8718" fmla="*/ 4167794 h 5631019"/>
                <a:gd name="connsiteX10-8719" fmla="*/ 2434984 w 7178715"/>
                <a:gd name="connsiteY10-8720" fmla="*/ 3921071 h 5631019"/>
                <a:gd name="connsiteX11-8721" fmla="*/ 2410237 w 7178715"/>
                <a:gd name="connsiteY11-8722" fmla="*/ 4489259 h 5631019"/>
                <a:gd name="connsiteX12-8723" fmla="*/ 2240756 w 7178715"/>
                <a:gd name="connsiteY12-8724" fmla="*/ 5015201 h 5631019"/>
                <a:gd name="connsiteX13-8725" fmla="*/ 3502367 w 7178715"/>
                <a:gd name="connsiteY13-8726" fmla="*/ 5619885 h 5631019"/>
                <a:gd name="connsiteX14-8727" fmla="*/ 3802334 w 7178715"/>
                <a:gd name="connsiteY14-8728" fmla="*/ 5222929 h 5631019"/>
                <a:gd name="connsiteX15-8729" fmla="*/ 4497259 w 7178715"/>
                <a:gd name="connsiteY15-8730" fmla="*/ 5174434 h 5631019"/>
                <a:gd name="connsiteX16-8731" fmla="*/ 4815973 w 7178715"/>
                <a:gd name="connsiteY16-8732" fmla="*/ 4858719 h 5631019"/>
                <a:gd name="connsiteX17-8733" fmla="*/ 5160686 w 7178715"/>
                <a:gd name="connsiteY17-8734" fmla="*/ 4700236 h 5631019"/>
                <a:gd name="connsiteX18-8735" fmla="*/ 5638883 w 7178715"/>
                <a:gd name="connsiteY18-8736" fmla="*/ 4988454 h 5631019"/>
                <a:gd name="connsiteX19-8737" fmla="*/ 5611886 w 7178715"/>
                <a:gd name="connsiteY19-8738" fmla="*/ 4728232 h 5631019"/>
                <a:gd name="connsiteX20-8739" fmla="*/ 6346057 w 7178715"/>
                <a:gd name="connsiteY20-8740" fmla="*/ 4930960 h 5631019"/>
                <a:gd name="connsiteX21-8741" fmla="*/ 6876498 w 7178715"/>
                <a:gd name="connsiteY21-8742" fmla="*/ 4623495 h 5631019"/>
                <a:gd name="connsiteX22-8743" fmla="*/ 6879999 w 7178715"/>
                <a:gd name="connsiteY22-8744" fmla="*/ 4436828 h 5631019"/>
                <a:gd name="connsiteX23-8745" fmla="*/ 6752761 w 7178715"/>
                <a:gd name="connsiteY23-8746" fmla="*/ 4281282 h 5631019"/>
                <a:gd name="connsiteX24-8747" fmla="*/ 6717767 w 7178715"/>
                <a:gd name="connsiteY24-8748" fmla="*/ 3463434 h 5631019"/>
                <a:gd name="connsiteX25-8749" fmla="*/ 6750761 w 7178715"/>
                <a:gd name="connsiteY25-8750" fmla="*/ 3382380 h 5631019"/>
                <a:gd name="connsiteX26-8751" fmla="*/ 7178715 w 7178715"/>
                <a:gd name="connsiteY26-8752" fmla="*/ 3125909 h 5631019"/>
                <a:gd name="connsiteX27-8753" fmla="*/ 7056979 w 7178715"/>
                <a:gd name="connsiteY27-8754" fmla="*/ 2504789 h 5631019"/>
                <a:gd name="connsiteX28-8755" fmla="*/ 7141469 w 7178715"/>
                <a:gd name="connsiteY28-8756" fmla="*/ 1854796 h 5631019"/>
                <a:gd name="connsiteX29-8757" fmla="*/ 7070227 w 7178715"/>
                <a:gd name="connsiteY29-8758" fmla="*/ 1171371 h 5631019"/>
                <a:gd name="connsiteX30-8759" fmla="*/ 6757260 w 7178715"/>
                <a:gd name="connsiteY30-8760" fmla="*/ 920399 h 5631019"/>
                <a:gd name="connsiteX31-8761" fmla="*/ 6159077 w 7178715"/>
                <a:gd name="connsiteY31-8762" fmla="*/ 753167 h 5631019"/>
                <a:gd name="connsiteX32-8763" fmla="*/ 5682629 w 7178715"/>
                <a:gd name="connsiteY32-8764" fmla="*/ 944897 h 5631019"/>
                <a:gd name="connsiteX33-8765" fmla="*/ 5261425 w 7178715"/>
                <a:gd name="connsiteY33-8766" fmla="*/ 803912 h 5631019"/>
                <a:gd name="connsiteX34-8767" fmla="*/ 4699236 w 7178715"/>
                <a:gd name="connsiteY34-8768" fmla="*/ 813412 h 5631019"/>
                <a:gd name="connsiteX35-8769" fmla="*/ 3996563 w 7178715"/>
                <a:gd name="connsiteY35-8770" fmla="*/ 102489 h 5631019"/>
                <a:gd name="connsiteX36-8771" fmla="*/ 3643851 w 7178715"/>
                <a:gd name="connsiteY36-8772" fmla="*/ 356461 h 5631019"/>
                <a:gd name="connsiteX37-8773" fmla="*/ 3101411 w 7178715"/>
                <a:gd name="connsiteY37-8774" fmla="*/ 0 h 5631019"/>
                <a:gd name="connsiteX38-8775" fmla="*/ 2750699 w 7178715"/>
                <a:gd name="connsiteY38-8776" fmla="*/ 337712 h 5631019"/>
                <a:gd name="connsiteX39-8777" fmla="*/ 2372990 w 7178715"/>
                <a:gd name="connsiteY39-8778" fmla="*/ 294468 h 5631019"/>
                <a:gd name="connsiteX40-8779" fmla="*/ 2204509 w 7178715"/>
                <a:gd name="connsiteY40-8780" fmla="*/ 766667 h 5631019"/>
                <a:gd name="connsiteX41-8781" fmla="*/ 2239255 w 7178715"/>
                <a:gd name="connsiteY41-8782" fmla="*/ 1267612 h 5631019"/>
                <a:gd name="connsiteX42-8783" fmla="*/ 1735810 w 7178715"/>
                <a:gd name="connsiteY42-8784" fmla="*/ 1627572 h 5631019"/>
                <a:gd name="connsiteX43-8785" fmla="*/ 124737 w 7178715"/>
                <a:gd name="connsiteY43-8786" fmla="*/ 1515334 h 5631019"/>
                <a:gd name="connsiteX0-8787" fmla="*/ 124737 w 7178715"/>
                <a:gd name="connsiteY0-8788" fmla="*/ 1515334 h 5631019"/>
                <a:gd name="connsiteX1-8789" fmla="*/ 0 w 7178715"/>
                <a:gd name="connsiteY1-8790" fmla="*/ 2324998 h 5631019"/>
                <a:gd name="connsiteX2-8791" fmla="*/ 53245 w 7178715"/>
                <a:gd name="connsiteY2-8792" fmla="*/ 2932180 h 5631019"/>
                <a:gd name="connsiteX3-8793" fmla="*/ 100739 w 7178715"/>
                <a:gd name="connsiteY3-8794" fmla="*/ 3223647 h 5631019"/>
                <a:gd name="connsiteX4-8795" fmla="*/ 189229 w 7178715"/>
                <a:gd name="connsiteY4-8796" fmla="*/ 3509866 h 5631019"/>
                <a:gd name="connsiteX5-8797" fmla="*/ 534692 w 7178715"/>
                <a:gd name="connsiteY5-8798" fmla="*/ 4213038 h 5631019"/>
                <a:gd name="connsiteX6-8799" fmla="*/ 1018889 w 7178715"/>
                <a:gd name="connsiteY6-8800" fmla="*/ 4269532 h 5631019"/>
                <a:gd name="connsiteX7-8801" fmla="*/ 1638321 w 7178715"/>
                <a:gd name="connsiteY7-8802" fmla="*/ 4236036 h 5631019"/>
                <a:gd name="connsiteX8-8803" fmla="*/ 2060026 w 7178715"/>
                <a:gd name="connsiteY8-8804" fmla="*/ 4287530 h 5631019"/>
                <a:gd name="connsiteX9-8805" fmla="*/ 2207509 w 7178715"/>
                <a:gd name="connsiteY9-8806" fmla="*/ 4167794 h 5631019"/>
                <a:gd name="connsiteX10-8807" fmla="*/ 2434984 w 7178715"/>
                <a:gd name="connsiteY10-8808" fmla="*/ 3921071 h 5631019"/>
                <a:gd name="connsiteX11-8809" fmla="*/ 2410237 w 7178715"/>
                <a:gd name="connsiteY11-8810" fmla="*/ 4489259 h 5631019"/>
                <a:gd name="connsiteX12-8811" fmla="*/ 2240756 w 7178715"/>
                <a:gd name="connsiteY12-8812" fmla="*/ 5015201 h 5631019"/>
                <a:gd name="connsiteX13-8813" fmla="*/ 3502367 w 7178715"/>
                <a:gd name="connsiteY13-8814" fmla="*/ 5619885 h 5631019"/>
                <a:gd name="connsiteX14-8815" fmla="*/ 3802334 w 7178715"/>
                <a:gd name="connsiteY14-8816" fmla="*/ 5222929 h 5631019"/>
                <a:gd name="connsiteX15-8817" fmla="*/ 4497259 w 7178715"/>
                <a:gd name="connsiteY15-8818" fmla="*/ 5174434 h 5631019"/>
                <a:gd name="connsiteX16-8819" fmla="*/ 4815973 w 7178715"/>
                <a:gd name="connsiteY16-8820" fmla="*/ 4858719 h 5631019"/>
                <a:gd name="connsiteX17-8821" fmla="*/ 5160686 w 7178715"/>
                <a:gd name="connsiteY17-8822" fmla="*/ 4700236 h 5631019"/>
                <a:gd name="connsiteX18-8823" fmla="*/ 5638883 w 7178715"/>
                <a:gd name="connsiteY18-8824" fmla="*/ 4988454 h 5631019"/>
                <a:gd name="connsiteX19-8825" fmla="*/ 5611886 w 7178715"/>
                <a:gd name="connsiteY19-8826" fmla="*/ 4728232 h 5631019"/>
                <a:gd name="connsiteX20-8827" fmla="*/ 6346057 w 7178715"/>
                <a:gd name="connsiteY20-8828" fmla="*/ 4930960 h 5631019"/>
                <a:gd name="connsiteX21-8829" fmla="*/ 6876498 w 7178715"/>
                <a:gd name="connsiteY21-8830" fmla="*/ 4623495 h 5631019"/>
                <a:gd name="connsiteX22-8831" fmla="*/ 6879999 w 7178715"/>
                <a:gd name="connsiteY22-8832" fmla="*/ 4436828 h 5631019"/>
                <a:gd name="connsiteX23-8833" fmla="*/ 6752761 w 7178715"/>
                <a:gd name="connsiteY23-8834" fmla="*/ 4281282 h 5631019"/>
                <a:gd name="connsiteX24-8835" fmla="*/ 6717767 w 7178715"/>
                <a:gd name="connsiteY24-8836" fmla="*/ 3463434 h 5631019"/>
                <a:gd name="connsiteX25-8837" fmla="*/ 6750761 w 7178715"/>
                <a:gd name="connsiteY25-8838" fmla="*/ 3382380 h 5631019"/>
                <a:gd name="connsiteX26-8839" fmla="*/ 7178715 w 7178715"/>
                <a:gd name="connsiteY26-8840" fmla="*/ 3125909 h 5631019"/>
                <a:gd name="connsiteX27-8841" fmla="*/ 7056979 w 7178715"/>
                <a:gd name="connsiteY27-8842" fmla="*/ 2504789 h 5631019"/>
                <a:gd name="connsiteX28-8843" fmla="*/ 7141469 w 7178715"/>
                <a:gd name="connsiteY28-8844" fmla="*/ 1854796 h 5631019"/>
                <a:gd name="connsiteX29-8845" fmla="*/ 7070227 w 7178715"/>
                <a:gd name="connsiteY29-8846" fmla="*/ 1171371 h 5631019"/>
                <a:gd name="connsiteX30-8847" fmla="*/ 6757260 w 7178715"/>
                <a:gd name="connsiteY30-8848" fmla="*/ 920399 h 5631019"/>
                <a:gd name="connsiteX31-8849" fmla="*/ 6159077 w 7178715"/>
                <a:gd name="connsiteY31-8850" fmla="*/ 753167 h 5631019"/>
                <a:gd name="connsiteX32-8851" fmla="*/ 5682629 w 7178715"/>
                <a:gd name="connsiteY32-8852" fmla="*/ 944897 h 5631019"/>
                <a:gd name="connsiteX33-8853" fmla="*/ 5261425 w 7178715"/>
                <a:gd name="connsiteY33-8854" fmla="*/ 803912 h 5631019"/>
                <a:gd name="connsiteX34-8855" fmla="*/ 4699236 w 7178715"/>
                <a:gd name="connsiteY34-8856" fmla="*/ 813412 h 5631019"/>
                <a:gd name="connsiteX35-8857" fmla="*/ 3996563 w 7178715"/>
                <a:gd name="connsiteY35-8858" fmla="*/ 102489 h 5631019"/>
                <a:gd name="connsiteX36-8859" fmla="*/ 3643851 w 7178715"/>
                <a:gd name="connsiteY36-8860" fmla="*/ 356461 h 5631019"/>
                <a:gd name="connsiteX37-8861" fmla="*/ 3101411 w 7178715"/>
                <a:gd name="connsiteY37-8862" fmla="*/ 0 h 5631019"/>
                <a:gd name="connsiteX38-8863" fmla="*/ 2750699 w 7178715"/>
                <a:gd name="connsiteY38-8864" fmla="*/ 337712 h 5631019"/>
                <a:gd name="connsiteX39-8865" fmla="*/ 2372990 w 7178715"/>
                <a:gd name="connsiteY39-8866" fmla="*/ 294468 h 5631019"/>
                <a:gd name="connsiteX40-8867" fmla="*/ 2204509 w 7178715"/>
                <a:gd name="connsiteY40-8868" fmla="*/ 766667 h 5631019"/>
                <a:gd name="connsiteX41-8869" fmla="*/ 2239255 w 7178715"/>
                <a:gd name="connsiteY41-8870" fmla="*/ 1267612 h 5631019"/>
                <a:gd name="connsiteX42-8871" fmla="*/ 1529333 w 7178715"/>
                <a:gd name="connsiteY42-8872" fmla="*/ 1362101 h 5631019"/>
                <a:gd name="connsiteX43-8873" fmla="*/ 124737 w 7178715"/>
                <a:gd name="connsiteY43-8874" fmla="*/ 1515334 h 5631019"/>
                <a:gd name="connsiteX0-8875" fmla="*/ 301718 w 7178715"/>
                <a:gd name="connsiteY0-8876" fmla="*/ 1677567 h 5631019"/>
                <a:gd name="connsiteX1-8877" fmla="*/ 0 w 7178715"/>
                <a:gd name="connsiteY1-8878" fmla="*/ 2324998 h 5631019"/>
                <a:gd name="connsiteX2-8879" fmla="*/ 53245 w 7178715"/>
                <a:gd name="connsiteY2-8880" fmla="*/ 2932180 h 5631019"/>
                <a:gd name="connsiteX3-8881" fmla="*/ 100739 w 7178715"/>
                <a:gd name="connsiteY3-8882" fmla="*/ 3223647 h 5631019"/>
                <a:gd name="connsiteX4-8883" fmla="*/ 189229 w 7178715"/>
                <a:gd name="connsiteY4-8884" fmla="*/ 3509866 h 5631019"/>
                <a:gd name="connsiteX5-8885" fmla="*/ 534692 w 7178715"/>
                <a:gd name="connsiteY5-8886" fmla="*/ 4213038 h 5631019"/>
                <a:gd name="connsiteX6-8887" fmla="*/ 1018889 w 7178715"/>
                <a:gd name="connsiteY6-8888" fmla="*/ 4269532 h 5631019"/>
                <a:gd name="connsiteX7-8889" fmla="*/ 1638321 w 7178715"/>
                <a:gd name="connsiteY7-8890" fmla="*/ 4236036 h 5631019"/>
                <a:gd name="connsiteX8-8891" fmla="*/ 2060026 w 7178715"/>
                <a:gd name="connsiteY8-8892" fmla="*/ 4287530 h 5631019"/>
                <a:gd name="connsiteX9-8893" fmla="*/ 2207509 w 7178715"/>
                <a:gd name="connsiteY9-8894" fmla="*/ 4167794 h 5631019"/>
                <a:gd name="connsiteX10-8895" fmla="*/ 2434984 w 7178715"/>
                <a:gd name="connsiteY10-8896" fmla="*/ 3921071 h 5631019"/>
                <a:gd name="connsiteX11-8897" fmla="*/ 2410237 w 7178715"/>
                <a:gd name="connsiteY11-8898" fmla="*/ 4489259 h 5631019"/>
                <a:gd name="connsiteX12-8899" fmla="*/ 2240756 w 7178715"/>
                <a:gd name="connsiteY12-8900" fmla="*/ 5015201 h 5631019"/>
                <a:gd name="connsiteX13-8901" fmla="*/ 3502367 w 7178715"/>
                <a:gd name="connsiteY13-8902" fmla="*/ 5619885 h 5631019"/>
                <a:gd name="connsiteX14-8903" fmla="*/ 3802334 w 7178715"/>
                <a:gd name="connsiteY14-8904" fmla="*/ 5222929 h 5631019"/>
                <a:gd name="connsiteX15-8905" fmla="*/ 4497259 w 7178715"/>
                <a:gd name="connsiteY15-8906" fmla="*/ 5174434 h 5631019"/>
                <a:gd name="connsiteX16-8907" fmla="*/ 4815973 w 7178715"/>
                <a:gd name="connsiteY16-8908" fmla="*/ 4858719 h 5631019"/>
                <a:gd name="connsiteX17-8909" fmla="*/ 5160686 w 7178715"/>
                <a:gd name="connsiteY17-8910" fmla="*/ 4700236 h 5631019"/>
                <a:gd name="connsiteX18-8911" fmla="*/ 5638883 w 7178715"/>
                <a:gd name="connsiteY18-8912" fmla="*/ 4988454 h 5631019"/>
                <a:gd name="connsiteX19-8913" fmla="*/ 5611886 w 7178715"/>
                <a:gd name="connsiteY19-8914" fmla="*/ 4728232 h 5631019"/>
                <a:gd name="connsiteX20-8915" fmla="*/ 6346057 w 7178715"/>
                <a:gd name="connsiteY20-8916" fmla="*/ 4930960 h 5631019"/>
                <a:gd name="connsiteX21-8917" fmla="*/ 6876498 w 7178715"/>
                <a:gd name="connsiteY21-8918" fmla="*/ 4623495 h 5631019"/>
                <a:gd name="connsiteX22-8919" fmla="*/ 6879999 w 7178715"/>
                <a:gd name="connsiteY22-8920" fmla="*/ 4436828 h 5631019"/>
                <a:gd name="connsiteX23-8921" fmla="*/ 6752761 w 7178715"/>
                <a:gd name="connsiteY23-8922" fmla="*/ 4281282 h 5631019"/>
                <a:gd name="connsiteX24-8923" fmla="*/ 6717767 w 7178715"/>
                <a:gd name="connsiteY24-8924" fmla="*/ 3463434 h 5631019"/>
                <a:gd name="connsiteX25-8925" fmla="*/ 6750761 w 7178715"/>
                <a:gd name="connsiteY25-8926" fmla="*/ 3382380 h 5631019"/>
                <a:gd name="connsiteX26-8927" fmla="*/ 7178715 w 7178715"/>
                <a:gd name="connsiteY26-8928" fmla="*/ 3125909 h 5631019"/>
                <a:gd name="connsiteX27-8929" fmla="*/ 7056979 w 7178715"/>
                <a:gd name="connsiteY27-8930" fmla="*/ 2504789 h 5631019"/>
                <a:gd name="connsiteX28-8931" fmla="*/ 7141469 w 7178715"/>
                <a:gd name="connsiteY28-8932" fmla="*/ 1854796 h 5631019"/>
                <a:gd name="connsiteX29-8933" fmla="*/ 7070227 w 7178715"/>
                <a:gd name="connsiteY29-8934" fmla="*/ 1171371 h 5631019"/>
                <a:gd name="connsiteX30-8935" fmla="*/ 6757260 w 7178715"/>
                <a:gd name="connsiteY30-8936" fmla="*/ 920399 h 5631019"/>
                <a:gd name="connsiteX31-8937" fmla="*/ 6159077 w 7178715"/>
                <a:gd name="connsiteY31-8938" fmla="*/ 753167 h 5631019"/>
                <a:gd name="connsiteX32-8939" fmla="*/ 5682629 w 7178715"/>
                <a:gd name="connsiteY32-8940" fmla="*/ 944897 h 5631019"/>
                <a:gd name="connsiteX33-8941" fmla="*/ 5261425 w 7178715"/>
                <a:gd name="connsiteY33-8942" fmla="*/ 803912 h 5631019"/>
                <a:gd name="connsiteX34-8943" fmla="*/ 4699236 w 7178715"/>
                <a:gd name="connsiteY34-8944" fmla="*/ 813412 h 5631019"/>
                <a:gd name="connsiteX35-8945" fmla="*/ 3996563 w 7178715"/>
                <a:gd name="connsiteY35-8946" fmla="*/ 102489 h 5631019"/>
                <a:gd name="connsiteX36-8947" fmla="*/ 3643851 w 7178715"/>
                <a:gd name="connsiteY36-8948" fmla="*/ 356461 h 5631019"/>
                <a:gd name="connsiteX37-8949" fmla="*/ 3101411 w 7178715"/>
                <a:gd name="connsiteY37-8950" fmla="*/ 0 h 5631019"/>
                <a:gd name="connsiteX38-8951" fmla="*/ 2750699 w 7178715"/>
                <a:gd name="connsiteY38-8952" fmla="*/ 337712 h 5631019"/>
                <a:gd name="connsiteX39-8953" fmla="*/ 2372990 w 7178715"/>
                <a:gd name="connsiteY39-8954" fmla="*/ 294468 h 5631019"/>
                <a:gd name="connsiteX40-8955" fmla="*/ 2204509 w 7178715"/>
                <a:gd name="connsiteY40-8956" fmla="*/ 766667 h 5631019"/>
                <a:gd name="connsiteX41-8957" fmla="*/ 2239255 w 7178715"/>
                <a:gd name="connsiteY41-8958" fmla="*/ 1267612 h 5631019"/>
                <a:gd name="connsiteX42-8959" fmla="*/ 1529333 w 7178715"/>
                <a:gd name="connsiteY42-8960" fmla="*/ 1362101 h 5631019"/>
                <a:gd name="connsiteX43-8961" fmla="*/ 301718 w 7178715"/>
                <a:gd name="connsiteY43-8962" fmla="*/ 1677567 h 5631019"/>
                <a:gd name="connsiteX0-8963" fmla="*/ 301718 w 7178715"/>
                <a:gd name="connsiteY0-8964" fmla="*/ 1677567 h 5631019"/>
                <a:gd name="connsiteX1-8965" fmla="*/ 0 w 7178715"/>
                <a:gd name="connsiteY1-8966" fmla="*/ 2324998 h 5631019"/>
                <a:gd name="connsiteX2-8967" fmla="*/ 53245 w 7178715"/>
                <a:gd name="connsiteY2-8968" fmla="*/ 2932180 h 5631019"/>
                <a:gd name="connsiteX3-8969" fmla="*/ 100739 w 7178715"/>
                <a:gd name="connsiteY3-8970" fmla="*/ 3223647 h 5631019"/>
                <a:gd name="connsiteX4-8971" fmla="*/ 189229 w 7178715"/>
                <a:gd name="connsiteY4-8972" fmla="*/ 3509866 h 5631019"/>
                <a:gd name="connsiteX5-8973" fmla="*/ 534692 w 7178715"/>
                <a:gd name="connsiteY5-8974" fmla="*/ 4213038 h 5631019"/>
                <a:gd name="connsiteX6-8975" fmla="*/ 1018889 w 7178715"/>
                <a:gd name="connsiteY6-8976" fmla="*/ 4269532 h 5631019"/>
                <a:gd name="connsiteX7-8977" fmla="*/ 1638321 w 7178715"/>
                <a:gd name="connsiteY7-8978" fmla="*/ 4236036 h 5631019"/>
                <a:gd name="connsiteX8-8979" fmla="*/ 2060026 w 7178715"/>
                <a:gd name="connsiteY8-8980" fmla="*/ 4287530 h 5631019"/>
                <a:gd name="connsiteX9-8981" fmla="*/ 2207509 w 7178715"/>
                <a:gd name="connsiteY9-8982" fmla="*/ 4167794 h 5631019"/>
                <a:gd name="connsiteX10-8983" fmla="*/ 2434984 w 7178715"/>
                <a:gd name="connsiteY10-8984" fmla="*/ 3921071 h 5631019"/>
                <a:gd name="connsiteX11-8985" fmla="*/ 2410237 w 7178715"/>
                <a:gd name="connsiteY11-8986" fmla="*/ 4489259 h 5631019"/>
                <a:gd name="connsiteX12-8987" fmla="*/ 2240756 w 7178715"/>
                <a:gd name="connsiteY12-8988" fmla="*/ 5015201 h 5631019"/>
                <a:gd name="connsiteX13-8989" fmla="*/ 3502367 w 7178715"/>
                <a:gd name="connsiteY13-8990" fmla="*/ 5619885 h 5631019"/>
                <a:gd name="connsiteX14-8991" fmla="*/ 3802334 w 7178715"/>
                <a:gd name="connsiteY14-8992" fmla="*/ 5222929 h 5631019"/>
                <a:gd name="connsiteX15-8993" fmla="*/ 4497259 w 7178715"/>
                <a:gd name="connsiteY15-8994" fmla="*/ 5174434 h 5631019"/>
                <a:gd name="connsiteX16-8995" fmla="*/ 4815973 w 7178715"/>
                <a:gd name="connsiteY16-8996" fmla="*/ 4858719 h 5631019"/>
                <a:gd name="connsiteX17-8997" fmla="*/ 5160686 w 7178715"/>
                <a:gd name="connsiteY17-8998" fmla="*/ 4700236 h 5631019"/>
                <a:gd name="connsiteX18-8999" fmla="*/ 5638883 w 7178715"/>
                <a:gd name="connsiteY18-9000" fmla="*/ 4988454 h 5631019"/>
                <a:gd name="connsiteX19-9001" fmla="*/ 5611886 w 7178715"/>
                <a:gd name="connsiteY19-9002" fmla="*/ 4728232 h 5631019"/>
                <a:gd name="connsiteX20-9003" fmla="*/ 6346057 w 7178715"/>
                <a:gd name="connsiteY20-9004" fmla="*/ 4930960 h 5631019"/>
                <a:gd name="connsiteX21-9005" fmla="*/ 6876498 w 7178715"/>
                <a:gd name="connsiteY21-9006" fmla="*/ 4623495 h 5631019"/>
                <a:gd name="connsiteX22-9007" fmla="*/ 6879999 w 7178715"/>
                <a:gd name="connsiteY22-9008" fmla="*/ 4436828 h 5631019"/>
                <a:gd name="connsiteX23-9009" fmla="*/ 6752761 w 7178715"/>
                <a:gd name="connsiteY23-9010" fmla="*/ 4281282 h 5631019"/>
                <a:gd name="connsiteX24-9011" fmla="*/ 6717767 w 7178715"/>
                <a:gd name="connsiteY24-9012" fmla="*/ 3463434 h 5631019"/>
                <a:gd name="connsiteX25-9013" fmla="*/ 6750761 w 7178715"/>
                <a:gd name="connsiteY25-9014" fmla="*/ 3382380 h 5631019"/>
                <a:gd name="connsiteX26-9015" fmla="*/ 7178715 w 7178715"/>
                <a:gd name="connsiteY26-9016" fmla="*/ 3125909 h 5631019"/>
                <a:gd name="connsiteX27-9017" fmla="*/ 7056979 w 7178715"/>
                <a:gd name="connsiteY27-9018" fmla="*/ 2504789 h 5631019"/>
                <a:gd name="connsiteX28-9019" fmla="*/ 7141469 w 7178715"/>
                <a:gd name="connsiteY28-9020" fmla="*/ 1854796 h 5631019"/>
                <a:gd name="connsiteX29-9021" fmla="*/ 7070227 w 7178715"/>
                <a:gd name="connsiteY29-9022" fmla="*/ 1171371 h 5631019"/>
                <a:gd name="connsiteX30-9023" fmla="*/ 6757260 w 7178715"/>
                <a:gd name="connsiteY30-9024" fmla="*/ 920399 h 5631019"/>
                <a:gd name="connsiteX31-9025" fmla="*/ 6159077 w 7178715"/>
                <a:gd name="connsiteY31-9026" fmla="*/ 753167 h 5631019"/>
                <a:gd name="connsiteX32-9027" fmla="*/ 5682629 w 7178715"/>
                <a:gd name="connsiteY32-9028" fmla="*/ 944897 h 5631019"/>
                <a:gd name="connsiteX33-9029" fmla="*/ 5261425 w 7178715"/>
                <a:gd name="connsiteY33-9030" fmla="*/ 803912 h 5631019"/>
                <a:gd name="connsiteX34-9031" fmla="*/ 4699236 w 7178715"/>
                <a:gd name="connsiteY34-9032" fmla="*/ 813412 h 5631019"/>
                <a:gd name="connsiteX35-9033" fmla="*/ 3996563 w 7178715"/>
                <a:gd name="connsiteY35-9034" fmla="*/ 102489 h 5631019"/>
                <a:gd name="connsiteX36-9035" fmla="*/ 3643851 w 7178715"/>
                <a:gd name="connsiteY36-9036" fmla="*/ 356461 h 5631019"/>
                <a:gd name="connsiteX37-9037" fmla="*/ 3101411 w 7178715"/>
                <a:gd name="connsiteY37-9038" fmla="*/ 0 h 5631019"/>
                <a:gd name="connsiteX38-9039" fmla="*/ 2750699 w 7178715"/>
                <a:gd name="connsiteY38-9040" fmla="*/ 337712 h 5631019"/>
                <a:gd name="connsiteX39-9041" fmla="*/ 2372990 w 7178715"/>
                <a:gd name="connsiteY39-9042" fmla="*/ 294468 h 5631019"/>
                <a:gd name="connsiteX40-9043" fmla="*/ 2204509 w 7178715"/>
                <a:gd name="connsiteY40-9044" fmla="*/ 766667 h 5631019"/>
                <a:gd name="connsiteX41-9045" fmla="*/ 2239255 w 7178715"/>
                <a:gd name="connsiteY41-9046" fmla="*/ 1267612 h 5631019"/>
                <a:gd name="connsiteX42-9047" fmla="*/ 1529333 w 7178715"/>
                <a:gd name="connsiteY42-9048" fmla="*/ 1362101 h 5631019"/>
                <a:gd name="connsiteX43-9049" fmla="*/ 980645 w 7178715"/>
                <a:gd name="connsiteY43-9050" fmla="*/ 1369163 h 5631019"/>
                <a:gd name="connsiteX44-9051" fmla="*/ 301718 w 7178715"/>
                <a:gd name="connsiteY44-9052" fmla="*/ 1677567 h 5631019"/>
                <a:gd name="connsiteX0-9053" fmla="*/ 301718 w 7178715"/>
                <a:gd name="connsiteY0-9054" fmla="*/ 1677567 h 5631019"/>
                <a:gd name="connsiteX1-9055" fmla="*/ 0 w 7178715"/>
                <a:gd name="connsiteY1-9056" fmla="*/ 2324998 h 5631019"/>
                <a:gd name="connsiteX2-9057" fmla="*/ 53245 w 7178715"/>
                <a:gd name="connsiteY2-9058" fmla="*/ 2932180 h 5631019"/>
                <a:gd name="connsiteX3-9059" fmla="*/ 100739 w 7178715"/>
                <a:gd name="connsiteY3-9060" fmla="*/ 3223647 h 5631019"/>
                <a:gd name="connsiteX4-9061" fmla="*/ 189229 w 7178715"/>
                <a:gd name="connsiteY4-9062" fmla="*/ 3509866 h 5631019"/>
                <a:gd name="connsiteX5-9063" fmla="*/ 534692 w 7178715"/>
                <a:gd name="connsiteY5-9064" fmla="*/ 4213038 h 5631019"/>
                <a:gd name="connsiteX6-9065" fmla="*/ 1018889 w 7178715"/>
                <a:gd name="connsiteY6-9066" fmla="*/ 4269532 h 5631019"/>
                <a:gd name="connsiteX7-9067" fmla="*/ 1638321 w 7178715"/>
                <a:gd name="connsiteY7-9068" fmla="*/ 4531004 h 5631019"/>
                <a:gd name="connsiteX8-9069" fmla="*/ 2060026 w 7178715"/>
                <a:gd name="connsiteY8-9070" fmla="*/ 4287530 h 5631019"/>
                <a:gd name="connsiteX9-9071" fmla="*/ 2207509 w 7178715"/>
                <a:gd name="connsiteY9-9072" fmla="*/ 4167794 h 5631019"/>
                <a:gd name="connsiteX10-9073" fmla="*/ 2434984 w 7178715"/>
                <a:gd name="connsiteY10-9074" fmla="*/ 3921071 h 5631019"/>
                <a:gd name="connsiteX11-9075" fmla="*/ 2410237 w 7178715"/>
                <a:gd name="connsiteY11-9076" fmla="*/ 4489259 h 5631019"/>
                <a:gd name="connsiteX12-9077" fmla="*/ 2240756 w 7178715"/>
                <a:gd name="connsiteY12-9078" fmla="*/ 5015201 h 5631019"/>
                <a:gd name="connsiteX13-9079" fmla="*/ 3502367 w 7178715"/>
                <a:gd name="connsiteY13-9080" fmla="*/ 5619885 h 5631019"/>
                <a:gd name="connsiteX14-9081" fmla="*/ 3802334 w 7178715"/>
                <a:gd name="connsiteY14-9082" fmla="*/ 5222929 h 5631019"/>
                <a:gd name="connsiteX15-9083" fmla="*/ 4497259 w 7178715"/>
                <a:gd name="connsiteY15-9084" fmla="*/ 5174434 h 5631019"/>
                <a:gd name="connsiteX16-9085" fmla="*/ 4815973 w 7178715"/>
                <a:gd name="connsiteY16-9086" fmla="*/ 4858719 h 5631019"/>
                <a:gd name="connsiteX17-9087" fmla="*/ 5160686 w 7178715"/>
                <a:gd name="connsiteY17-9088" fmla="*/ 4700236 h 5631019"/>
                <a:gd name="connsiteX18-9089" fmla="*/ 5638883 w 7178715"/>
                <a:gd name="connsiteY18-9090" fmla="*/ 4988454 h 5631019"/>
                <a:gd name="connsiteX19-9091" fmla="*/ 5611886 w 7178715"/>
                <a:gd name="connsiteY19-9092" fmla="*/ 4728232 h 5631019"/>
                <a:gd name="connsiteX20-9093" fmla="*/ 6346057 w 7178715"/>
                <a:gd name="connsiteY20-9094" fmla="*/ 4930960 h 5631019"/>
                <a:gd name="connsiteX21-9095" fmla="*/ 6876498 w 7178715"/>
                <a:gd name="connsiteY21-9096" fmla="*/ 4623495 h 5631019"/>
                <a:gd name="connsiteX22-9097" fmla="*/ 6879999 w 7178715"/>
                <a:gd name="connsiteY22-9098" fmla="*/ 4436828 h 5631019"/>
                <a:gd name="connsiteX23-9099" fmla="*/ 6752761 w 7178715"/>
                <a:gd name="connsiteY23-9100" fmla="*/ 4281282 h 5631019"/>
                <a:gd name="connsiteX24-9101" fmla="*/ 6717767 w 7178715"/>
                <a:gd name="connsiteY24-9102" fmla="*/ 3463434 h 5631019"/>
                <a:gd name="connsiteX25-9103" fmla="*/ 6750761 w 7178715"/>
                <a:gd name="connsiteY25-9104" fmla="*/ 3382380 h 5631019"/>
                <a:gd name="connsiteX26-9105" fmla="*/ 7178715 w 7178715"/>
                <a:gd name="connsiteY26-9106" fmla="*/ 3125909 h 5631019"/>
                <a:gd name="connsiteX27-9107" fmla="*/ 7056979 w 7178715"/>
                <a:gd name="connsiteY27-9108" fmla="*/ 2504789 h 5631019"/>
                <a:gd name="connsiteX28-9109" fmla="*/ 7141469 w 7178715"/>
                <a:gd name="connsiteY28-9110" fmla="*/ 1854796 h 5631019"/>
                <a:gd name="connsiteX29-9111" fmla="*/ 7070227 w 7178715"/>
                <a:gd name="connsiteY29-9112" fmla="*/ 1171371 h 5631019"/>
                <a:gd name="connsiteX30-9113" fmla="*/ 6757260 w 7178715"/>
                <a:gd name="connsiteY30-9114" fmla="*/ 920399 h 5631019"/>
                <a:gd name="connsiteX31-9115" fmla="*/ 6159077 w 7178715"/>
                <a:gd name="connsiteY31-9116" fmla="*/ 753167 h 5631019"/>
                <a:gd name="connsiteX32-9117" fmla="*/ 5682629 w 7178715"/>
                <a:gd name="connsiteY32-9118" fmla="*/ 944897 h 5631019"/>
                <a:gd name="connsiteX33-9119" fmla="*/ 5261425 w 7178715"/>
                <a:gd name="connsiteY33-9120" fmla="*/ 803912 h 5631019"/>
                <a:gd name="connsiteX34-9121" fmla="*/ 4699236 w 7178715"/>
                <a:gd name="connsiteY34-9122" fmla="*/ 813412 h 5631019"/>
                <a:gd name="connsiteX35-9123" fmla="*/ 3996563 w 7178715"/>
                <a:gd name="connsiteY35-9124" fmla="*/ 102489 h 5631019"/>
                <a:gd name="connsiteX36-9125" fmla="*/ 3643851 w 7178715"/>
                <a:gd name="connsiteY36-9126" fmla="*/ 356461 h 5631019"/>
                <a:gd name="connsiteX37-9127" fmla="*/ 3101411 w 7178715"/>
                <a:gd name="connsiteY37-9128" fmla="*/ 0 h 5631019"/>
                <a:gd name="connsiteX38-9129" fmla="*/ 2750699 w 7178715"/>
                <a:gd name="connsiteY38-9130" fmla="*/ 337712 h 5631019"/>
                <a:gd name="connsiteX39-9131" fmla="*/ 2372990 w 7178715"/>
                <a:gd name="connsiteY39-9132" fmla="*/ 294468 h 5631019"/>
                <a:gd name="connsiteX40-9133" fmla="*/ 2204509 w 7178715"/>
                <a:gd name="connsiteY40-9134" fmla="*/ 766667 h 5631019"/>
                <a:gd name="connsiteX41-9135" fmla="*/ 2239255 w 7178715"/>
                <a:gd name="connsiteY41-9136" fmla="*/ 1267612 h 5631019"/>
                <a:gd name="connsiteX42-9137" fmla="*/ 1529333 w 7178715"/>
                <a:gd name="connsiteY42-9138" fmla="*/ 1362101 h 5631019"/>
                <a:gd name="connsiteX43-9139" fmla="*/ 980645 w 7178715"/>
                <a:gd name="connsiteY43-9140" fmla="*/ 1369163 h 5631019"/>
                <a:gd name="connsiteX44-9141" fmla="*/ 301718 w 7178715"/>
                <a:gd name="connsiteY44-9142" fmla="*/ 1677567 h 5631019"/>
                <a:gd name="connsiteX0-9143" fmla="*/ 301718 w 7178715"/>
                <a:gd name="connsiteY0-9144" fmla="*/ 1677567 h 5631019"/>
                <a:gd name="connsiteX1-9145" fmla="*/ 0 w 7178715"/>
                <a:gd name="connsiteY1-9146" fmla="*/ 2324998 h 5631019"/>
                <a:gd name="connsiteX2-9147" fmla="*/ 53245 w 7178715"/>
                <a:gd name="connsiteY2-9148" fmla="*/ 2932180 h 5631019"/>
                <a:gd name="connsiteX3-9149" fmla="*/ 100739 w 7178715"/>
                <a:gd name="connsiteY3-9150" fmla="*/ 3223647 h 5631019"/>
                <a:gd name="connsiteX4-9151" fmla="*/ 189229 w 7178715"/>
                <a:gd name="connsiteY4-9152" fmla="*/ 3509866 h 5631019"/>
                <a:gd name="connsiteX5-9153" fmla="*/ 534692 w 7178715"/>
                <a:gd name="connsiteY5-9154" fmla="*/ 4213038 h 5631019"/>
                <a:gd name="connsiteX6-9155" fmla="*/ 1505585 w 7178715"/>
                <a:gd name="connsiteY6-9156" fmla="*/ 3900822 h 5631019"/>
                <a:gd name="connsiteX7-9157" fmla="*/ 1638321 w 7178715"/>
                <a:gd name="connsiteY7-9158" fmla="*/ 4531004 h 5631019"/>
                <a:gd name="connsiteX8-9159" fmla="*/ 2060026 w 7178715"/>
                <a:gd name="connsiteY8-9160" fmla="*/ 4287530 h 5631019"/>
                <a:gd name="connsiteX9-9161" fmla="*/ 2207509 w 7178715"/>
                <a:gd name="connsiteY9-9162" fmla="*/ 4167794 h 5631019"/>
                <a:gd name="connsiteX10-9163" fmla="*/ 2434984 w 7178715"/>
                <a:gd name="connsiteY10-9164" fmla="*/ 3921071 h 5631019"/>
                <a:gd name="connsiteX11-9165" fmla="*/ 2410237 w 7178715"/>
                <a:gd name="connsiteY11-9166" fmla="*/ 4489259 h 5631019"/>
                <a:gd name="connsiteX12-9167" fmla="*/ 2240756 w 7178715"/>
                <a:gd name="connsiteY12-9168" fmla="*/ 5015201 h 5631019"/>
                <a:gd name="connsiteX13-9169" fmla="*/ 3502367 w 7178715"/>
                <a:gd name="connsiteY13-9170" fmla="*/ 5619885 h 5631019"/>
                <a:gd name="connsiteX14-9171" fmla="*/ 3802334 w 7178715"/>
                <a:gd name="connsiteY14-9172" fmla="*/ 5222929 h 5631019"/>
                <a:gd name="connsiteX15-9173" fmla="*/ 4497259 w 7178715"/>
                <a:gd name="connsiteY15-9174" fmla="*/ 5174434 h 5631019"/>
                <a:gd name="connsiteX16-9175" fmla="*/ 4815973 w 7178715"/>
                <a:gd name="connsiteY16-9176" fmla="*/ 4858719 h 5631019"/>
                <a:gd name="connsiteX17-9177" fmla="*/ 5160686 w 7178715"/>
                <a:gd name="connsiteY17-9178" fmla="*/ 4700236 h 5631019"/>
                <a:gd name="connsiteX18-9179" fmla="*/ 5638883 w 7178715"/>
                <a:gd name="connsiteY18-9180" fmla="*/ 4988454 h 5631019"/>
                <a:gd name="connsiteX19-9181" fmla="*/ 5611886 w 7178715"/>
                <a:gd name="connsiteY19-9182" fmla="*/ 4728232 h 5631019"/>
                <a:gd name="connsiteX20-9183" fmla="*/ 6346057 w 7178715"/>
                <a:gd name="connsiteY20-9184" fmla="*/ 4930960 h 5631019"/>
                <a:gd name="connsiteX21-9185" fmla="*/ 6876498 w 7178715"/>
                <a:gd name="connsiteY21-9186" fmla="*/ 4623495 h 5631019"/>
                <a:gd name="connsiteX22-9187" fmla="*/ 6879999 w 7178715"/>
                <a:gd name="connsiteY22-9188" fmla="*/ 4436828 h 5631019"/>
                <a:gd name="connsiteX23-9189" fmla="*/ 6752761 w 7178715"/>
                <a:gd name="connsiteY23-9190" fmla="*/ 4281282 h 5631019"/>
                <a:gd name="connsiteX24-9191" fmla="*/ 6717767 w 7178715"/>
                <a:gd name="connsiteY24-9192" fmla="*/ 3463434 h 5631019"/>
                <a:gd name="connsiteX25-9193" fmla="*/ 6750761 w 7178715"/>
                <a:gd name="connsiteY25-9194" fmla="*/ 3382380 h 5631019"/>
                <a:gd name="connsiteX26-9195" fmla="*/ 7178715 w 7178715"/>
                <a:gd name="connsiteY26-9196" fmla="*/ 3125909 h 5631019"/>
                <a:gd name="connsiteX27-9197" fmla="*/ 7056979 w 7178715"/>
                <a:gd name="connsiteY27-9198" fmla="*/ 2504789 h 5631019"/>
                <a:gd name="connsiteX28-9199" fmla="*/ 7141469 w 7178715"/>
                <a:gd name="connsiteY28-9200" fmla="*/ 1854796 h 5631019"/>
                <a:gd name="connsiteX29-9201" fmla="*/ 7070227 w 7178715"/>
                <a:gd name="connsiteY29-9202" fmla="*/ 1171371 h 5631019"/>
                <a:gd name="connsiteX30-9203" fmla="*/ 6757260 w 7178715"/>
                <a:gd name="connsiteY30-9204" fmla="*/ 920399 h 5631019"/>
                <a:gd name="connsiteX31-9205" fmla="*/ 6159077 w 7178715"/>
                <a:gd name="connsiteY31-9206" fmla="*/ 753167 h 5631019"/>
                <a:gd name="connsiteX32-9207" fmla="*/ 5682629 w 7178715"/>
                <a:gd name="connsiteY32-9208" fmla="*/ 944897 h 5631019"/>
                <a:gd name="connsiteX33-9209" fmla="*/ 5261425 w 7178715"/>
                <a:gd name="connsiteY33-9210" fmla="*/ 803912 h 5631019"/>
                <a:gd name="connsiteX34-9211" fmla="*/ 4699236 w 7178715"/>
                <a:gd name="connsiteY34-9212" fmla="*/ 813412 h 5631019"/>
                <a:gd name="connsiteX35-9213" fmla="*/ 3996563 w 7178715"/>
                <a:gd name="connsiteY35-9214" fmla="*/ 102489 h 5631019"/>
                <a:gd name="connsiteX36-9215" fmla="*/ 3643851 w 7178715"/>
                <a:gd name="connsiteY36-9216" fmla="*/ 356461 h 5631019"/>
                <a:gd name="connsiteX37-9217" fmla="*/ 3101411 w 7178715"/>
                <a:gd name="connsiteY37-9218" fmla="*/ 0 h 5631019"/>
                <a:gd name="connsiteX38-9219" fmla="*/ 2750699 w 7178715"/>
                <a:gd name="connsiteY38-9220" fmla="*/ 337712 h 5631019"/>
                <a:gd name="connsiteX39-9221" fmla="*/ 2372990 w 7178715"/>
                <a:gd name="connsiteY39-9222" fmla="*/ 294468 h 5631019"/>
                <a:gd name="connsiteX40-9223" fmla="*/ 2204509 w 7178715"/>
                <a:gd name="connsiteY40-9224" fmla="*/ 766667 h 5631019"/>
                <a:gd name="connsiteX41-9225" fmla="*/ 2239255 w 7178715"/>
                <a:gd name="connsiteY41-9226" fmla="*/ 1267612 h 5631019"/>
                <a:gd name="connsiteX42-9227" fmla="*/ 1529333 w 7178715"/>
                <a:gd name="connsiteY42-9228" fmla="*/ 1362101 h 5631019"/>
                <a:gd name="connsiteX43-9229" fmla="*/ 980645 w 7178715"/>
                <a:gd name="connsiteY43-9230" fmla="*/ 1369163 h 5631019"/>
                <a:gd name="connsiteX44-9231" fmla="*/ 301718 w 7178715"/>
                <a:gd name="connsiteY44-9232" fmla="*/ 1677567 h 5631019"/>
                <a:gd name="connsiteX0-9233" fmla="*/ 301718 w 7178715"/>
                <a:gd name="connsiteY0-9234" fmla="*/ 1677567 h 5631019"/>
                <a:gd name="connsiteX1-9235" fmla="*/ 0 w 7178715"/>
                <a:gd name="connsiteY1-9236" fmla="*/ 2324998 h 5631019"/>
                <a:gd name="connsiteX2-9237" fmla="*/ 53245 w 7178715"/>
                <a:gd name="connsiteY2-9238" fmla="*/ 2932180 h 5631019"/>
                <a:gd name="connsiteX3-9239" fmla="*/ 100739 w 7178715"/>
                <a:gd name="connsiteY3-9240" fmla="*/ 3223647 h 5631019"/>
                <a:gd name="connsiteX4-9241" fmla="*/ 189229 w 7178715"/>
                <a:gd name="connsiteY4-9242" fmla="*/ 3509866 h 5631019"/>
                <a:gd name="connsiteX5-9243" fmla="*/ 534692 w 7178715"/>
                <a:gd name="connsiteY5-9244" fmla="*/ 4213038 h 5631019"/>
                <a:gd name="connsiteX6-9245" fmla="*/ 1328605 w 7178715"/>
                <a:gd name="connsiteY6-9246" fmla="*/ 4092551 h 5631019"/>
                <a:gd name="connsiteX7-9247" fmla="*/ 1638321 w 7178715"/>
                <a:gd name="connsiteY7-9248" fmla="*/ 4531004 h 5631019"/>
                <a:gd name="connsiteX8-9249" fmla="*/ 2060026 w 7178715"/>
                <a:gd name="connsiteY8-9250" fmla="*/ 4287530 h 5631019"/>
                <a:gd name="connsiteX9-9251" fmla="*/ 2207509 w 7178715"/>
                <a:gd name="connsiteY9-9252" fmla="*/ 4167794 h 5631019"/>
                <a:gd name="connsiteX10-9253" fmla="*/ 2434984 w 7178715"/>
                <a:gd name="connsiteY10-9254" fmla="*/ 3921071 h 5631019"/>
                <a:gd name="connsiteX11-9255" fmla="*/ 2410237 w 7178715"/>
                <a:gd name="connsiteY11-9256" fmla="*/ 4489259 h 5631019"/>
                <a:gd name="connsiteX12-9257" fmla="*/ 2240756 w 7178715"/>
                <a:gd name="connsiteY12-9258" fmla="*/ 5015201 h 5631019"/>
                <a:gd name="connsiteX13-9259" fmla="*/ 3502367 w 7178715"/>
                <a:gd name="connsiteY13-9260" fmla="*/ 5619885 h 5631019"/>
                <a:gd name="connsiteX14-9261" fmla="*/ 3802334 w 7178715"/>
                <a:gd name="connsiteY14-9262" fmla="*/ 5222929 h 5631019"/>
                <a:gd name="connsiteX15-9263" fmla="*/ 4497259 w 7178715"/>
                <a:gd name="connsiteY15-9264" fmla="*/ 5174434 h 5631019"/>
                <a:gd name="connsiteX16-9265" fmla="*/ 4815973 w 7178715"/>
                <a:gd name="connsiteY16-9266" fmla="*/ 4858719 h 5631019"/>
                <a:gd name="connsiteX17-9267" fmla="*/ 5160686 w 7178715"/>
                <a:gd name="connsiteY17-9268" fmla="*/ 4700236 h 5631019"/>
                <a:gd name="connsiteX18-9269" fmla="*/ 5638883 w 7178715"/>
                <a:gd name="connsiteY18-9270" fmla="*/ 4988454 h 5631019"/>
                <a:gd name="connsiteX19-9271" fmla="*/ 5611886 w 7178715"/>
                <a:gd name="connsiteY19-9272" fmla="*/ 4728232 h 5631019"/>
                <a:gd name="connsiteX20-9273" fmla="*/ 6346057 w 7178715"/>
                <a:gd name="connsiteY20-9274" fmla="*/ 4930960 h 5631019"/>
                <a:gd name="connsiteX21-9275" fmla="*/ 6876498 w 7178715"/>
                <a:gd name="connsiteY21-9276" fmla="*/ 4623495 h 5631019"/>
                <a:gd name="connsiteX22-9277" fmla="*/ 6879999 w 7178715"/>
                <a:gd name="connsiteY22-9278" fmla="*/ 4436828 h 5631019"/>
                <a:gd name="connsiteX23-9279" fmla="*/ 6752761 w 7178715"/>
                <a:gd name="connsiteY23-9280" fmla="*/ 4281282 h 5631019"/>
                <a:gd name="connsiteX24-9281" fmla="*/ 6717767 w 7178715"/>
                <a:gd name="connsiteY24-9282" fmla="*/ 3463434 h 5631019"/>
                <a:gd name="connsiteX25-9283" fmla="*/ 6750761 w 7178715"/>
                <a:gd name="connsiteY25-9284" fmla="*/ 3382380 h 5631019"/>
                <a:gd name="connsiteX26-9285" fmla="*/ 7178715 w 7178715"/>
                <a:gd name="connsiteY26-9286" fmla="*/ 3125909 h 5631019"/>
                <a:gd name="connsiteX27-9287" fmla="*/ 7056979 w 7178715"/>
                <a:gd name="connsiteY27-9288" fmla="*/ 2504789 h 5631019"/>
                <a:gd name="connsiteX28-9289" fmla="*/ 7141469 w 7178715"/>
                <a:gd name="connsiteY28-9290" fmla="*/ 1854796 h 5631019"/>
                <a:gd name="connsiteX29-9291" fmla="*/ 7070227 w 7178715"/>
                <a:gd name="connsiteY29-9292" fmla="*/ 1171371 h 5631019"/>
                <a:gd name="connsiteX30-9293" fmla="*/ 6757260 w 7178715"/>
                <a:gd name="connsiteY30-9294" fmla="*/ 920399 h 5631019"/>
                <a:gd name="connsiteX31-9295" fmla="*/ 6159077 w 7178715"/>
                <a:gd name="connsiteY31-9296" fmla="*/ 753167 h 5631019"/>
                <a:gd name="connsiteX32-9297" fmla="*/ 5682629 w 7178715"/>
                <a:gd name="connsiteY32-9298" fmla="*/ 944897 h 5631019"/>
                <a:gd name="connsiteX33-9299" fmla="*/ 5261425 w 7178715"/>
                <a:gd name="connsiteY33-9300" fmla="*/ 803912 h 5631019"/>
                <a:gd name="connsiteX34-9301" fmla="*/ 4699236 w 7178715"/>
                <a:gd name="connsiteY34-9302" fmla="*/ 813412 h 5631019"/>
                <a:gd name="connsiteX35-9303" fmla="*/ 3996563 w 7178715"/>
                <a:gd name="connsiteY35-9304" fmla="*/ 102489 h 5631019"/>
                <a:gd name="connsiteX36-9305" fmla="*/ 3643851 w 7178715"/>
                <a:gd name="connsiteY36-9306" fmla="*/ 356461 h 5631019"/>
                <a:gd name="connsiteX37-9307" fmla="*/ 3101411 w 7178715"/>
                <a:gd name="connsiteY37-9308" fmla="*/ 0 h 5631019"/>
                <a:gd name="connsiteX38-9309" fmla="*/ 2750699 w 7178715"/>
                <a:gd name="connsiteY38-9310" fmla="*/ 337712 h 5631019"/>
                <a:gd name="connsiteX39-9311" fmla="*/ 2372990 w 7178715"/>
                <a:gd name="connsiteY39-9312" fmla="*/ 294468 h 5631019"/>
                <a:gd name="connsiteX40-9313" fmla="*/ 2204509 w 7178715"/>
                <a:gd name="connsiteY40-9314" fmla="*/ 766667 h 5631019"/>
                <a:gd name="connsiteX41-9315" fmla="*/ 2239255 w 7178715"/>
                <a:gd name="connsiteY41-9316" fmla="*/ 1267612 h 5631019"/>
                <a:gd name="connsiteX42-9317" fmla="*/ 1529333 w 7178715"/>
                <a:gd name="connsiteY42-9318" fmla="*/ 1362101 h 5631019"/>
                <a:gd name="connsiteX43-9319" fmla="*/ 980645 w 7178715"/>
                <a:gd name="connsiteY43-9320" fmla="*/ 1369163 h 5631019"/>
                <a:gd name="connsiteX44-9321" fmla="*/ 301718 w 7178715"/>
                <a:gd name="connsiteY44-9322" fmla="*/ 1677567 h 5631019"/>
                <a:gd name="connsiteX0-9323" fmla="*/ 301718 w 7178715"/>
                <a:gd name="connsiteY0-9324" fmla="*/ 1677567 h 5631019"/>
                <a:gd name="connsiteX1-9325" fmla="*/ 0 w 7178715"/>
                <a:gd name="connsiteY1-9326" fmla="*/ 2324998 h 5631019"/>
                <a:gd name="connsiteX2-9327" fmla="*/ 53245 w 7178715"/>
                <a:gd name="connsiteY2-9328" fmla="*/ 2932180 h 5631019"/>
                <a:gd name="connsiteX3-9329" fmla="*/ 100739 w 7178715"/>
                <a:gd name="connsiteY3-9330" fmla="*/ 3223647 h 5631019"/>
                <a:gd name="connsiteX4-9331" fmla="*/ 189229 w 7178715"/>
                <a:gd name="connsiteY4-9332" fmla="*/ 3509866 h 5631019"/>
                <a:gd name="connsiteX5-9333" fmla="*/ 534692 w 7178715"/>
                <a:gd name="connsiteY5-9334" fmla="*/ 4213038 h 5631019"/>
                <a:gd name="connsiteX6-9335" fmla="*/ 1328605 w 7178715"/>
                <a:gd name="connsiteY6-9336" fmla="*/ 4092551 h 5631019"/>
                <a:gd name="connsiteX7-9337" fmla="*/ 1638321 w 7178715"/>
                <a:gd name="connsiteY7-9338" fmla="*/ 4531004 h 5631019"/>
                <a:gd name="connsiteX8-9339" fmla="*/ 1629574 w 7178715"/>
                <a:gd name="connsiteY8-9340" fmla="*/ 4186105 h 5631019"/>
                <a:gd name="connsiteX9-9341" fmla="*/ 2060026 w 7178715"/>
                <a:gd name="connsiteY9-9342" fmla="*/ 4287530 h 5631019"/>
                <a:gd name="connsiteX10-9343" fmla="*/ 2207509 w 7178715"/>
                <a:gd name="connsiteY10-9344" fmla="*/ 4167794 h 5631019"/>
                <a:gd name="connsiteX11-9345" fmla="*/ 2434984 w 7178715"/>
                <a:gd name="connsiteY11-9346" fmla="*/ 3921071 h 5631019"/>
                <a:gd name="connsiteX12-9347" fmla="*/ 2410237 w 7178715"/>
                <a:gd name="connsiteY12-9348" fmla="*/ 4489259 h 5631019"/>
                <a:gd name="connsiteX13-9349" fmla="*/ 2240756 w 7178715"/>
                <a:gd name="connsiteY13-9350" fmla="*/ 5015201 h 5631019"/>
                <a:gd name="connsiteX14-9351" fmla="*/ 3502367 w 7178715"/>
                <a:gd name="connsiteY14-9352" fmla="*/ 5619885 h 5631019"/>
                <a:gd name="connsiteX15-9353" fmla="*/ 3802334 w 7178715"/>
                <a:gd name="connsiteY15-9354" fmla="*/ 5222929 h 5631019"/>
                <a:gd name="connsiteX16-9355" fmla="*/ 4497259 w 7178715"/>
                <a:gd name="connsiteY16-9356" fmla="*/ 5174434 h 5631019"/>
                <a:gd name="connsiteX17-9357" fmla="*/ 4815973 w 7178715"/>
                <a:gd name="connsiteY17-9358" fmla="*/ 4858719 h 5631019"/>
                <a:gd name="connsiteX18-9359" fmla="*/ 5160686 w 7178715"/>
                <a:gd name="connsiteY18-9360" fmla="*/ 4700236 h 5631019"/>
                <a:gd name="connsiteX19-9361" fmla="*/ 5638883 w 7178715"/>
                <a:gd name="connsiteY19-9362" fmla="*/ 4988454 h 5631019"/>
                <a:gd name="connsiteX20-9363" fmla="*/ 5611886 w 7178715"/>
                <a:gd name="connsiteY20-9364" fmla="*/ 4728232 h 5631019"/>
                <a:gd name="connsiteX21-9365" fmla="*/ 6346057 w 7178715"/>
                <a:gd name="connsiteY21-9366" fmla="*/ 4930960 h 5631019"/>
                <a:gd name="connsiteX22-9367" fmla="*/ 6876498 w 7178715"/>
                <a:gd name="connsiteY22-9368" fmla="*/ 4623495 h 5631019"/>
                <a:gd name="connsiteX23-9369" fmla="*/ 6879999 w 7178715"/>
                <a:gd name="connsiteY23-9370" fmla="*/ 4436828 h 5631019"/>
                <a:gd name="connsiteX24-9371" fmla="*/ 6752761 w 7178715"/>
                <a:gd name="connsiteY24-9372" fmla="*/ 4281282 h 5631019"/>
                <a:gd name="connsiteX25-9373" fmla="*/ 6717767 w 7178715"/>
                <a:gd name="connsiteY25-9374" fmla="*/ 3463434 h 5631019"/>
                <a:gd name="connsiteX26-9375" fmla="*/ 6750761 w 7178715"/>
                <a:gd name="connsiteY26-9376" fmla="*/ 3382380 h 5631019"/>
                <a:gd name="connsiteX27-9377" fmla="*/ 7178715 w 7178715"/>
                <a:gd name="connsiteY27-9378" fmla="*/ 3125909 h 5631019"/>
                <a:gd name="connsiteX28-9379" fmla="*/ 7056979 w 7178715"/>
                <a:gd name="connsiteY28-9380" fmla="*/ 2504789 h 5631019"/>
                <a:gd name="connsiteX29-9381" fmla="*/ 7141469 w 7178715"/>
                <a:gd name="connsiteY29-9382" fmla="*/ 1854796 h 5631019"/>
                <a:gd name="connsiteX30-9383" fmla="*/ 7070227 w 7178715"/>
                <a:gd name="connsiteY30-9384" fmla="*/ 1171371 h 5631019"/>
                <a:gd name="connsiteX31-9385" fmla="*/ 6757260 w 7178715"/>
                <a:gd name="connsiteY31-9386" fmla="*/ 920399 h 5631019"/>
                <a:gd name="connsiteX32-9387" fmla="*/ 6159077 w 7178715"/>
                <a:gd name="connsiteY32-9388" fmla="*/ 753167 h 5631019"/>
                <a:gd name="connsiteX33-9389" fmla="*/ 5682629 w 7178715"/>
                <a:gd name="connsiteY33-9390" fmla="*/ 944897 h 5631019"/>
                <a:gd name="connsiteX34-9391" fmla="*/ 5261425 w 7178715"/>
                <a:gd name="connsiteY34-9392" fmla="*/ 803912 h 5631019"/>
                <a:gd name="connsiteX35-9393" fmla="*/ 4699236 w 7178715"/>
                <a:gd name="connsiteY35-9394" fmla="*/ 813412 h 5631019"/>
                <a:gd name="connsiteX36-9395" fmla="*/ 3996563 w 7178715"/>
                <a:gd name="connsiteY36-9396" fmla="*/ 102489 h 5631019"/>
                <a:gd name="connsiteX37-9397" fmla="*/ 3643851 w 7178715"/>
                <a:gd name="connsiteY37-9398" fmla="*/ 356461 h 5631019"/>
                <a:gd name="connsiteX38-9399" fmla="*/ 3101411 w 7178715"/>
                <a:gd name="connsiteY38-9400" fmla="*/ 0 h 5631019"/>
                <a:gd name="connsiteX39-9401" fmla="*/ 2750699 w 7178715"/>
                <a:gd name="connsiteY39-9402" fmla="*/ 337712 h 5631019"/>
                <a:gd name="connsiteX40-9403" fmla="*/ 2372990 w 7178715"/>
                <a:gd name="connsiteY40-9404" fmla="*/ 294468 h 5631019"/>
                <a:gd name="connsiteX41-9405" fmla="*/ 2204509 w 7178715"/>
                <a:gd name="connsiteY41-9406" fmla="*/ 766667 h 5631019"/>
                <a:gd name="connsiteX42-9407" fmla="*/ 2239255 w 7178715"/>
                <a:gd name="connsiteY42-9408" fmla="*/ 1267612 h 5631019"/>
                <a:gd name="connsiteX43-9409" fmla="*/ 1529333 w 7178715"/>
                <a:gd name="connsiteY43-9410" fmla="*/ 1362101 h 5631019"/>
                <a:gd name="connsiteX44-9411" fmla="*/ 980645 w 7178715"/>
                <a:gd name="connsiteY44-9412" fmla="*/ 1369163 h 5631019"/>
                <a:gd name="connsiteX45-9413" fmla="*/ 301718 w 7178715"/>
                <a:gd name="connsiteY45-9414" fmla="*/ 1677567 h 5631019"/>
                <a:gd name="connsiteX0-9415" fmla="*/ 301718 w 7178715"/>
                <a:gd name="connsiteY0-9416" fmla="*/ 1677567 h 5631019"/>
                <a:gd name="connsiteX1-9417" fmla="*/ 0 w 7178715"/>
                <a:gd name="connsiteY1-9418" fmla="*/ 2324998 h 5631019"/>
                <a:gd name="connsiteX2-9419" fmla="*/ 53245 w 7178715"/>
                <a:gd name="connsiteY2-9420" fmla="*/ 2932180 h 5631019"/>
                <a:gd name="connsiteX3-9421" fmla="*/ 100739 w 7178715"/>
                <a:gd name="connsiteY3-9422" fmla="*/ 3223647 h 5631019"/>
                <a:gd name="connsiteX4-9423" fmla="*/ 189229 w 7178715"/>
                <a:gd name="connsiteY4-9424" fmla="*/ 3509866 h 5631019"/>
                <a:gd name="connsiteX5-9425" fmla="*/ 534692 w 7178715"/>
                <a:gd name="connsiteY5-9426" fmla="*/ 4213038 h 5631019"/>
                <a:gd name="connsiteX6-9427" fmla="*/ 1328605 w 7178715"/>
                <a:gd name="connsiteY6-9428" fmla="*/ 4092551 h 5631019"/>
                <a:gd name="connsiteX7-9429" fmla="*/ 1358101 w 7178715"/>
                <a:gd name="connsiteY7-9430" fmla="*/ 4147546 h 5631019"/>
                <a:gd name="connsiteX8-9431" fmla="*/ 1629574 w 7178715"/>
                <a:gd name="connsiteY8-9432" fmla="*/ 4186105 h 5631019"/>
                <a:gd name="connsiteX9-9433" fmla="*/ 2060026 w 7178715"/>
                <a:gd name="connsiteY9-9434" fmla="*/ 4287530 h 5631019"/>
                <a:gd name="connsiteX10-9435" fmla="*/ 2207509 w 7178715"/>
                <a:gd name="connsiteY10-9436" fmla="*/ 4167794 h 5631019"/>
                <a:gd name="connsiteX11-9437" fmla="*/ 2434984 w 7178715"/>
                <a:gd name="connsiteY11-9438" fmla="*/ 3921071 h 5631019"/>
                <a:gd name="connsiteX12-9439" fmla="*/ 2410237 w 7178715"/>
                <a:gd name="connsiteY12-9440" fmla="*/ 4489259 h 5631019"/>
                <a:gd name="connsiteX13-9441" fmla="*/ 2240756 w 7178715"/>
                <a:gd name="connsiteY13-9442" fmla="*/ 5015201 h 5631019"/>
                <a:gd name="connsiteX14-9443" fmla="*/ 3502367 w 7178715"/>
                <a:gd name="connsiteY14-9444" fmla="*/ 5619885 h 5631019"/>
                <a:gd name="connsiteX15-9445" fmla="*/ 3802334 w 7178715"/>
                <a:gd name="connsiteY15-9446" fmla="*/ 5222929 h 5631019"/>
                <a:gd name="connsiteX16-9447" fmla="*/ 4497259 w 7178715"/>
                <a:gd name="connsiteY16-9448" fmla="*/ 5174434 h 5631019"/>
                <a:gd name="connsiteX17-9449" fmla="*/ 4815973 w 7178715"/>
                <a:gd name="connsiteY17-9450" fmla="*/ 4858719 h 5631019"/>
                <a:gd name="connsiteX18-9451" fmla="*/ 5160686 w 7178715"/>
                <a:gd name="connsiteY18-9452" fmla="*/ 4700236 h 5631019"/>
                <a:gd name="connsiteX19-9453" fmla="*/ 5638883 w 7178715"/>
                <a:gd name="connsiteY19-9454" fmla="*/ 4988454 h 5631019"/>
                <a:gd name="connsiteX20-9455" fmla="*/ 5611886 w 7178715"/>
                <a:gd name="connsiteY20-9456" fmla="*/ 4728232 h 5631019"/>
                <a:gd name="connsiteX21-9457" fmla="*/ 6346057 w 7178715"/>
                <a:gd name="connsiteY21-9458" fmla="*/ 4930960 h 5631019"/>
                <a:gd name="connsiteX22-9459" fmla="*/ 6876498 w 7178715"/>
                <a:gd name="connsiteY22-9460" fmla="*/ 4623495 h 5631019"/>
                <a:gd name="connsiteX23-9461" fmla="*/ 6879999 w 7178715"/>
                <a:gd name="connsiteY23-9462" fmla="*/ 4436828 h 5631019"/>
                <a:gd name="connsiteX24-9463" fmla="*/ 6752761 w 7178715"/>
                <a:gd name="connsiteY24-9464" fmla="*/ 4281282 h 5631019"/>
                <a:gd name="connsiteX25-9465" fmla="*/ 6717767 w 7178715"/>
                <a:gd name="connsiteY25-9466" fmla="*/ 3463434 h 5631019"/>
                <a:gd name="connsiteX26-9467" fmla="*/ 6750761 w 7178715"/>
                <a:gd name="connsiteY26-9468" fmla="*/ 3382380 h 5631019"/>
                <a:gd name="connsiteX27-9469" fmla="*/ 7178715 w 7178715"/>
                <a:gd name="connsiteY27-9470" fmla="*/ 3125909 h 5631019"/>
                <a:gd name="connsiteX28-9471" fmla="*/ 7056979 w 7178715"/>
                <a:gd name="connsiteY28-9472" fmla="*/ 2504789 h 5631019"/>
                <a:gd name="connsiteX29-9473" fmla="*/ 7141469 w 7178715"/>
                <a:gd name="connsiteY29-9474" fmla="*/ 1854796 h 5631019"/>
                <a:gd name="connsiteX30-9475" fmla="*/ 7070227 w 7178715"/>
                <a:gd name="connsiteY30-9476" fmla="*/ 1171371 h 5631019"/>
                <a:gd name="connsiteX31-9477" fmla="*/ 6757260 w 7178715"/>
                <a:gd name="connsiteY31-9478" fmla="*/ 920399 h 5631019"/>
                <a:gd name="connsiteX32-9479" fmla="*/ 6159077 w 7178715"/>
                <a:gd name="connsiteY32-9480" fmla="*/ 753167 h 5631019"/>
                <a:gd name="connsiteX33-9481" fmla="*/ 5682629 w 7178715"/>
                <a:gd name="connsiteY33-9482" fmla="*/ 944897 h 5631019"/>
                <a:gd name="connsiteX34-9483" fmla="*/ 5261425 w 7178715"/>
                <a:gd name="connsiteY34-9484" fmla="*/ 803912 h 5631019"/>
                <a:gd name="connsiteX35-9485" fmla="*/ 4699236 w 7178715"/>
                <a:gd name="connsiteY35-9486" fmla="*/ 813412 h 5631019"/>
                <a:gd name="connsiteX36-9487" fmla="*/ 3996563 w 7178715"/>
                <a:gd name="connsiteY36-9488" fmla="*/ 102489 h 5631019"/>
                <a:gd name="connsiteX37-9489" fmla="*/ 3643851 w 7178715"/>
                <a:gd name="connsiteY37-9490" fmla="*/ 356461 h 5631019"/>
                <a:gd name="connsiteX38-9491" fmla="*/ 3101411 w 7178715"/>
                <a:gd name="connsiteY38-9492" fmla="*/ 0 h 5631019"/>
                <a:gd name="connsiteX39-9493" fmla="*/ 2750699 w 7178715"/>
                <a:gd name="connsiteY39-9494" fmla="*/ 337712 h 5631019"/>
                <a:gd name="connsiteX40-9495" fmla="*/ 2372990 w 7178715"/>
                <a:gd name="connsiteY40-9496" fmla="*/ 294468 h 5631019"/>
                <a:gd name="connsiteX41-9497" fmla="*/ 2204509 w 7178715"/>
                <a:gd name="connsiteY41-9498" fmla="*/ 766667 h 5631019"/>
                <a:gd name="connsiteX42-9499" fmla="*/ 2239255 w 7178715"/>
                <a:gd name="connsiteY42-9500" fmla="*/ 1267612 h 5631019"/>
                <a:gd name="connsiteX43-9501" fmla="*/ 1529333 w 7178715"/>
                <a:gd name="connsiteY43-9502" fmla="*/ 1362101 h 5631019"/>
                <a:gd name="connsiteX44-9503" fmla="*/ 980645 w 7178715"/>
                <a:gd name="connsiteY44-9504" fmla="*/ 1369163 h 5631019"/>
                <a:gd name="connsiteX45-9505" fmla="*/ 301718 w 7178715"/>
                <a:gd name="connsiteY45-9506" fmla="*/ 1677567 h 5631019"/>
                <a:gd name="connsiteX0-9507" fmla="*/ 301718 w 7178715"/>
                <a:gd name="connsiteY0-9508" fmla="*/ 1677567 h 5631019"/>
                <a:gd name="connsiteX1-9509" fmla="*/ 0 w 7178715"/>
                <a:gd name="connsiteY1-9510" fmla="*/ 2324998 h 5631019"/>
                <a:gd name="connsiteX2-9511" fmla="*/ 53245 w 7178715"/>
                <a:gd name="connsiteY2-9512" fmla="*/ 2932180 h 5631019"/>
                <a:gd name="connsiteX3-9513" fmla="*/ 100739 w 7178715"/>
                <a:gd name="connsiteY3-9514" fmla="*/ 3223647 h 5631019"/>
                <a:gd name="connsiteX4-9515" fmla="*/ 189229 w 7178715"/>
                <a:gd name="connsiteY4-9516" fmla="*/ 3509866 h 5631019"/>
                <a:gd name="connsiteX5-9517" fmla="*/ 534692 w 7178715"/>
                <a:gd name="connsiteY5-9518" fmla="*/ 4213038 h 5631019"/>
                <a:gd name="connsiteX6-9519" fmla="*/ 1328605 w 7178715"/>
                <a:gd name="connsiteY6-9520" fmla="*/ 4092551 h 5631019"/>
                <a:gd name="connsiteX7-9521" fmla="*/ 1358101 w 7178715"/>
                <a:gd name="connsiteY7-9522" fmla="*/ 4147546 h 5631019"/>
                <a:gd name="connsiteX8-9523" fmla="*/ 1629574 w 7178715"/>
                <a:gd name="connsiteY8-9524" fmla="*/ 4186105 h 5631019"/>
                <a:gd name="connsiteX9-9525" fmla="*/ 2060026 w 7178715"/>
                <a:gd name="connsiteY9-9526" fmla="*/ 4287530 h 5631019"/>
                <a:gd name="connsiteX10-9527" fmla="*/ 2207509 w 7178715"/>
                <a:gd name="connsiteY10-9528" fmla="*/ 4167794 h 5631019"/>
                <a:gd name="connsiteX11-9529" fmla="*/ 2434984 w 7178715"/>
                <a:gd name="connsiteY11-9530" fmla="*/ 3921071 h 5631019"/>
                <a:gd name="connsiteX12-9531" fmla="*/ 2410237 w 7178715"/>
                <a:gd name="connsiteY12-9532" fmla="*/ 4489259 h 5631019"/>
                <a:gd name="connsiteX13-9533" fmla="*/ 2240756 w 7178715"/>
                <a:gd name="connsiteY13-9534" fmla="*/ 5015201 h 5631019"/>
                <a:gd name="connsiteX14-9535" fmla="*/ 3502367 w 7178715"/>
                <a:gd name="connsiteY14-9536" fmla="*/ 5619885 h 5631019"/>
                <a:gd name="connsiteX15-9537" fmla="*/ 3802334 w 7178715"/>
                <a:gd name="connsiteY15-9538" fmla="*/ 5222929 h 5631019"/>
                <a:gd name="connsiteX16-9539" fmla="*/ 4497259 w 7178715"/>
                <a:gd name="connsiteY16-9540" fmla="*/ 5174434 h 5631019"/>
                <a:gd name="connsiteX17-9541" fmla="*/ 4815973 w 7178715"/>
                <a:gd name="connsiteY17-9542" fmla="*/ 4858719 h 5631019"/>
                <a:gd name="connsiteX18-9543" fmla="*/ 5160686 w 7178715"/>
                <a:gd name="connsiteY18-9544" fmla="*/ 4700236 h 5631019"/>
                <a:gd name="connsiteX19-9545" fmla="*/ 5638883 w 7178715"/>
                <a:gd name="connsiteY19-9546" fmla="*/ 4988454 h 5631019"/>
                <a:gd name="connsiteX20-9547" fmla="*/ 5611886 w 7178715"/>
                <a:gd name="connsiteY20-9548" fmla="*/ 4728232 h 5631019"/>
                <a:gd name="connsiteX21-9549" fmla="*/ 6346057 w 7178715"/>
                <a:gd name="connsiteY21-9550" fmla="*/ 4930960 h 5631019"/>
                <a:gd name="connsiteX22-9551" fmla="*/ 6876498 w 7178715"/>
                <a:gd name="connsiteY22-9552" fmla="*/ 4623495 h 5631019"/>
                <a:gd name="connsiteX23-9553" fmla="*/ 6879999 w 7178715"/>
                <a:gd name="connsiteY23-9554" fmla="*/ 4436828 h 5631019"/>
                <a:gd name="connsiteX24-9555" fmla="*/ 6752761 w 7178715"/>
                <a:gd name="connsiteY24-9556" fmla="*/ 4281282 h 5631019"/>
                <a:gd name="connsiteX25-9557" fmla="*/ 6717767 w 7178715"/>
                <a:gd name="connsiteY25-9558" fmla="*/ 3463434 h 5631019"/>
                <a:gd name="connsiteX26-9559" fmla="*/ 6750761 w 7178715"/>
                <a:gd name="connsiteY26-9560" fmla="*/ 3382380 h 5631019"/>
                <a:gd name="connsiteX27-9561" fmla="*/ 7178715 w 7178715"/>
                <a:gd name="connsiteY27-9562" fmla="*/ 3125909 h 5631019"/>
                <a:gd name="connsiteX28-9563" fmla="*/ 7056979 w 7178715"/>
                <a:gd name="connsiteY28-9564" fmla="*/ 2504789 h 5631019"/>
                <a:gd name="connsiteX29-9565" fmla="*/ 7141469 w 7178715"/>
                <a:gd name="connsiteY29-9566" fmla="*/ 1854796 h 5631019"/>
                <a:gd name="connsiteX30-9567" fmla="*/ 7070227 w 7178715"/>
                <a:gd name="connsiteY30-9568" fmla="*/ 1171371 h 5631019"/>
                <a:gd name="connsiteX31-9569" fmla="*/ 6757260 w 7178715"/>
                <a:gd name="connsiteY31-9570" fmla="*/ 920399 h 5631019"/>
                <a:gd name="connsiteX32-9571" fmla="*/ 6159077 w 7178715"/>
                <a:gd name="connsiteY32-9572" fmla="*/ 753167 h 5631019"/>
                <a:gd name="connsiteX33-9573" fmla="*/ 5682629 w 7178715"/>
                <a:gd name="connsiteY33-9574" fmla="*/ 944897 h 5631019"/>
                <a:gd name="connsiteX34-9575" fmla="*/ 5261425 w 7178715"/>
                <a:gd name="connsiteY34-9576" fmla="*/ 803912 h 5631019"/>
                <a:gd name="connsiteX35-9577" fmla="*/ 4699236 w 7178715"/>
                <a:gd name="connsiteY35-9578" fmla="*/ 813412 h 5631019"/>
                <a:gd name="connsiteX36-9579" fmla="*/ 3996563 w 7178715"/>
                <a:gd name="connsiteY36-9580" fmla="*/ 102489 h 5631019"/>
                <a:gd name="connsiteX37-9581" fmla="*/ 3643851 w 7178715"/>
                <a:gd name="connsiteY37-9582" fmla="*/ 356461 h 5631019"/>
                <a:gd name="connsiteX38-9583" fmla="*/ 3101411 w 7178715"/>
                <a:gd name="connsiteY38-9584" fmla="*/ 0 h 5631019"/>
                <a:gd name="connsiteX39-9585" fmla="*/ 2750699 w 7178715"/>
                <a:gd name="connsiteY39-9586" fmla="*/ 337712 h 5631019"/>
                <a:gd name="connsiteX40-9587" fmla="*/ 2372990 w 7178715"/>
                <a:gd name="connsiteY40-9588" fmla="*/ 294468 h 5631019"/>
                <a:gd name="connsiteX41-9589" fmla="*/ 2204509 w 7178715"/>
                <a:gd name="connsiteY41-9590" fmla="*/ 766667 h 5631019"/>
                <a:gd name="connsiteX42-9591" fmla="*/ 2239255 w 7178715"/>
                <a:gd name="connsiteY42-9592" fmla="*/ 1267612 h 5631019"/>
                <a:gd name="connsiteX43-9593" fmla="*/ 1529333 w 7178715"/>
                <a:gd name="connsiteY43-9594" fmla="*/ 1362101 h 5631019"/>
                <a:gd name="connsiteX44-9595" fmla="*/ 1010142 w 7178715"/>
                <a:gd name="connsiteY44-9596" fmla="*/ 1619886 h 5631019"/>
                <a:gd name="connsiteX45-9597" fmla="*/ 301718 w 7178715"/>
                <a:gd name="connsiteY45-9598" fmla="*/ 1677567 h 5631019"/>
                <a:gd name="connsiteX0-9599" fmla="*/ 301718 w 7178715"/>
                <a:gd name="connsiteY0-9600" fmla="*/ 1677567 h 5631019"/>
                <a:gd name="connsiteX1-9601" fmla="*/ 0 w 7178715"/>
                <a:gd name="connsiteY1-9602" fmla="*/ 2324998 h 5631019"/>
                <a:gd name="connsiteX2-9603" fmla="*/ 53245 w 7178715"/>
                <a:gd name="connsiteY2-9604" fmla="*/ 2932180 h 5631019"/>
                <a:gd name="connsiteX3-9605" fmla="*/ 100739 w 7178715"/>
                <a:gd name="connsiteY3-9606" fmla="*/ 3223647 h 5631019"/>
                <a:gd name="connsiteX4-9607" fmla="*/ 189229 w 7178715"/>
                <a:gd name="connsiteY4-9608" fmla="*/ 3509866 h 5631019"/>
                <a:gd name="connsiteX5-9609" fmla="*/ 534692 w 7178715"/>
                <a:gd name="connsiteY5-9610" fmla="*/ 4213038 h 5631019"/>
                <a:gd name="connsiteX6-9611" fmla="*/ 1328605 w 7178715"/>
                <a:gd name="connsiteY6-9612" fmla="*/ 4092551 h 5631019"/>
                <a:gd name="connsiteX7-9613" fmla="*/ 1358101 w 7178715"/>
                <a:gd name="connsiteY7-9614" fmla="*/ 4147546 h 5631019"/>
                <a:gd name="connsiteX8-9615" fmla="*/ 1629574 w 7178715"/>
                <a:gd name="connsiteY8-9616" fmla="*/ 4186105 h 5631019"/>
                <a:gd name="connsiteX9-9617" fmla="*/ 2060026 w 7178715"/>
                <a:gd name="connsiteY9-9618" fmla="*/ 4287530 h 5631019"/>
                <a:gd name="connsiteX10-9619" fmla="*/ 2207509 w 7178715"/>
                <a:gd name="connsiteY10-9620" fmla="*/ 4167794 h 5631019"/>
                <a:gd name="connsiteX11-9621" fmla="*/ 2434984 w 7178715"/>
                <a:gd name="connsiteY11-9622" fmla="*/ 3921071 h 5631019"/>
                <a:gd name="connsiteX12-9623" fmla="*/ 2410237 w 7178715"/>
                <a:gd name="connsiteY12-9624" fmla="*/ 4489259 h 5631019"/>
                <a:gd name="connsiteX13-9625" fmla="*/ 2240756 w 7178715"/>
                <a:gd name="connsiteY13-9626" fmla="*/ 5015201 h 5631019"/>
                <a:gd name="connsiteX14-9627" fmla="*/ 3502367 w 7178715"/>
                <a:gd name="connsiteY14-9628" fmla="*/ 5619885 h 5631019"/>
                <a:gd name="connsiteX15-9629" fmla="*/ 3802334 w 7178715"/>
                <a:gd name="connsiteY15-9630" fmla="*/ 5222929 h 5631019"/>
                <a:gd name="connsiteX16-9631" fmla="*/ 4497259 w 7178715"/>
                <a:gd name="connsiteY16-9632" fmla="*/ 5174434 h 5631019"/>
                <a:gd name="connsiteX17-9633" fmla="*/ 4815973 w 7178715"/>
                <a:gd name="connsiteY17-9634" fmla="*/ 4858719 h 5631019"/>
                <a:gd name="connsiteX18-9635" fmla="*/ 5160686 w 7178715"/>
                <a:gd name="connsiteY18-9636" fmla="*/ 4700236 h 5631019"/>
                <a:gd name="connsiteX19-9637" fmla="*/ 5638883 w 7178715"/>
                <a:gd name="connsiteY19-9638" fmla="*/ 4988454 h 5631019"/>
                <a:gd name="connsiteX20-9639" fmla="*/ 5611886 w 7178715"/>
                <a:gd name="connsiteY20-9640" fmla="*/ 4728232 h 5631019"/>
                <a:gd name="connsiteX21-9641" fmla="*/ 6346057 w 7178715"/>
                <a:gd name="connsiteY21-9642" fmla="*/ 4930960 h 5631019"/>
                <a:gd name="connsiteX22-9643" fmla="*/ 6876498 w 7178715"/>
                <a:gd name="connsiteY22-9644" fmla="*/ 4623495 h 5631019"/>
                <a:gd name="connsiteX23-9645" fmla="*/ 6879999 w 7178715"/>
                <a:gd name="connsiteY23-9646" fmla="*/ 4436828 h 5631019"/>
                <a:gd name="connsiteX24-9647" fmla="*/ 6752761 w 7178715"/>
                <a:gd name="connsiteY24-9648" fmla="*/ 4281282 h 5631019"/>
                <a:gd name="connsiteX25-9649" fmla="*/ 6717767 w 7178715"/>
                <a:gd name="connsiteY25-9650" fmla="*/ 3463434 h 5631019"/>
                <a:gd name="connsiteX26-9651" fmla="*/ 6750761 w 7178715"/>
                <a:gd name="connsiteY26-9652" fmla="*/ 3382380 h 5631019"/>
                <a:gd name="connsiteX27-9653" fmla="*/ 7178715 w 7178715"/>
                <a:gd name="connsiteY27-9654" fmla="*/ 3125909 h 5631019"/>
                <a:gd name="connsiteX28-9655" fmla="*/ 7056979 w 7178715"/>
                <a:gd name="connsiteY28-9656" fmla="*/ 2504789 h 5631019"/>
                <a:gd name="connsiteX29-9657" fmla="*/ 7141469 w 7178715"/>
                <a:gd name="connsiteY29-9658" fmla="*/ 1854796 h 5631019"/>
                <a:gd name="connsiteX30-9659" fmla="*/ 7070227 w 7178715"/>
                <a:gd name="connsiteY30-9660" fmla="*/ 1171371 h 5631019"/>
                <a:gd name="connsiteX31-9661" fmla="*/ 6757260 w 7178715"/>
                <a:gd name="connsiteY31-9662" fmla="*/ 920399 h 5631019"/>
                <a:gd name="connsiteX32-9663" fmla="*/ 6159077 w 7178715"/>
                <a:gd name="connsiteY32-9664" fmla="*/ 753167 h 5631019"/>
                <a:gd name="connsiteX33-9665" fmla="*/ 5682629 w 7178715"/>
                <a:gd name="connsiteY33-9666" fmla="*/ 944897 h 5631019"/>
                <a:gd name="connsiteX34-9667" fmla="*/ 5261425 w 7178715"/>
                <a:gd name="connsiteY34-9668" fmla="*/ 803912 h 5631019"/>
                <a:gd name="connsiteX35-9669" fmla="*/ 4699236 w 7178715"/>
                <a:gd name="connsiteY35-9670" fmla="*/ 813412 h 5631019"/>
                <a:gd name="connsiteX36-9671" fmla="*/ 3996563 w 7178715"/>
                <a:gd name="connsiteY36-9672" fmla="*/ 102489 h 5631019"/>
                <a:gd name="connsiteX37-9673" fmla="*/ 3643851 w 7178715"/>
                <a:gd name="connsiteY37-9674" fmla="*/ 356461 h 5631019"/>
                <a:gd name="connsiteX38-9675" fmla="*/ 3101411 w 7178715"/>
                <a:gd name="connsiteY38-9676" fmla="*/ 0 h 5631019"/>
                <a:gd name="connsiteX39-9677" fmla="*/ 2750699 w 7178715"/>
                <a:gd name="connsiteY39-9678" fmla="*/ 337712 h 5631019"/>
                <a:gd name="connsiteX40-9679" fmla="*/ 2372990 w 7178715"/>
                <a:gd name="connsiteY40-9680" fmla="*/ 294468 h 5631019"/>
                <a:gd name="connsiteX41-9681" fmla="*/ 2204509 w 7178715"/>
                <a:gd name="connsiteY41-9682" fmla="*/ 766667 h 5631019"/>
                <a:gd name="connsiteX42-9683" fmla="*/ 2239255 w 7178715"/>
                <a:gd name="connsiteY42-9684" fmla="*/ 1267612 h 5631019"/>
                <a:gd name="connsiteX43-9685" fmla="*/ 1514585 w 7178715"/>
                <a:gd name="connsiteY43-9686" fmla="*/ 1303108 h 5631019"/>
                <a:gd name="connsiteX44-9687" fmla="*/ 1010142 w 7178715"/>
                <a:gd name="connsiteY44-9688" fmla="*/ 1619886 h 5631019"/>
                <a:gd name="connsiteX45-9689" fmla="*/ 301718 w 7178715"/>
                <a:gd name="connsiteY45-9690" fmla="*/ 1677567 h 5631019"/>
                <a:gd name="connsiteX0-9691" fmla="*/ 301718 w 7178715"/>
                <a:gd name="connsiteY0-9692" fmla="*/ 1677567 h 5631019"/>
                <a:gd name="connsiteX1-9693" fmla="*/ 0 w 7178715"/>
                <a:gd name="connsiteY1-9694" fmla="*/ 2324998 h 5631019"/>
                <a:gd name="connsiteX2-9695" fmla="*/ 53245 w 7178715"/>
                <a:gd name="connsiteY2-9696" fmla="*/ 2932180 h 5631019"/>
                <a:gd name="connsiteX3-9697" fmla="*/ 100739 w 7178715"/>
                <a:gd name="connsiteY3-9698" fmla="*/ 3223647 h 5631019"/>
                <a:gd name="connsiteX4-9699" fmla="*/ 189229 w 7178715"/>
                <a:gd name="connsiteY4-9700" fmla="*/ 3509866 h 5631019"/>
                <a:gd name="connsiteX5-9701" fmla="*/ 534692 w 7178715"/>
                <a:gd name="connsiteY5-9702" fmla="*/ 4213038 h 5631019"/>
                <a:gd name="connsiteX6-9703" fmla="*/ 1328605 w 7178715"/>
                <a:gd name="connsiteY6-9704" fmla="*/ 4092551 h 5631019"/>
                <a:gd name="connsiteX7-9705" fmla="*/ 1358101 w 7178715"/>
                <a:gd name="connsiteY7-9706" fmla="*/ 4147546 h 5631019"/>
                <a:gd name="connsiteX8-9707" fmla="*/ 1629574 w 7178715"/>
                <a:gd name="connsiteY8-9708" fmla="*/ 4186105 h 5631019"/>
                <a:gd name="connsiteX9-9709" fmla="*/ 2060026 w 7178715"/>
                <a:gd name="connsiteY9-9710" fmla="*/ 4287530 h 5631019"/>
                <a:gd name="connsiteX10-9711" fmla="*/ 2207509 w 7178715"/>
                <a:gd name="connsiteY10-9712" fmla="*/ 4167794 h 5631019"/>
                <a:gd name="connsiteX11-9713" fmla="*/ 2434984 w 7178715"/>
                <a:gd name="connsiteY11-9714" fmla="*/ 3921071 h 5631019"/>
                <a:gd name="connsiteX12-9715" fmla="*/ 2410237 w 7178715"/>
                <a:gd name="connsiteY12-9716" fmla="*/ 4489259 h 5631019"/>
                <a:gd name="connsiteX13-9717" fmla="*/ 2240756 w 7178715"/>
                <a:gd name="connsiteY13-9718" fmla="*/ 5015201 h 5631019"/>
                <a:gd name="connsiteX14-9719" fmla="*/ 3502367 w 7178715"/>
                <a:gd name="connsiteY14-9720" fmla="*/ 5619885 h 5631019"/>
                <a:gd name="connsiteX15-9721" fmla="*/ 3802334 w 7178715"/>
                <a:gd name="connsiteY15-9722" fmla="*/ 5222929 h 5631019"/>
                <a:gd name="connsiteX16-9723" fmla="*/ 4497259 w 7178715"/>
                <a:gd name="connsiteY16-9724" fmla="*/ 5174434 h 5631019"/>
                <a:gd name="connsiteX17-9725" fmla="*/ 4815973 w 7178715"/>
                <a:gd name="connsiteY17-9726" fmla="*/ 4858719 h 5631019"/>
                <a:gd name="connsiteX18-9727" fmla="*/ 5160686 w 7178715"/>
                <a:gd name="connsiteY18-9728" fmla="*/ 4700236 h 5631019"/>
                <a:gd name="connsiteX19-9729" fmla="*/ 5638883 w 7178715"/>
                <a:gd name="connsiteY19-9730" fmla="*/ 4988454 h 5631019"/>
                <a:gd name="connsiteX20-9731" fmla="*/ 5611886 w 7178715"/>
                <a:gd name="connsiteY20-9732" fmla="*/ 4728232 h 5631019"/>
                <a:gd name="connsiteX21-9733" fmla="*/ 6346057 w 7178715"/>
                <a:gd name="connsiteY21-9734" fmla="*/ 4930960 h 5631019"/>
                <a:gd name="connsiteX22-9735" fmla="*/ 6876498 w 7178715"/>
                <a:gd name="connsiteY22-9736" fmla="*/ 4623495 h 5631019"/>
                <a:gd name="connsiteX23-9737" fmla="*/ 6879999 w 7178715"/>
                <a:gd name="connsiteY23-9738" fmla="*/ 4436828 h 5631019"/>
                <a:gd name="connsiteX24-9739" fmla="*/ 6752761 w 7178715"/>
                <a:gd name="connsiteY24-9740" fmla="*/ 4281282 h 5631019"/>
                <a:gd name="connsiteX25-9741" fmla="*/ 6717767 w 7178715"/>
                <a:gd name="connsiteY25-9742" fmla="*/ 3463434 h 5631019"/>
                <a:gd name="connsiteX26-9743" fmla="*/ 6750761 w 7178715"/>
                <a:gd name="connsiteY26-9744" fmla="*/ 3382380 h 5631019"/>
                <a:gd name="connsiteX27-9745" fmla="*/ 7178715 w 7178715"/>
                <a:gd name="connsiteY27-9746" fmla="*/ 3125909 h 5631019"/>
                <a:gd name="connsiteX28-9747" fmla="*/ 7056979 w 7178715"/>
                <a:gd name="connsiteY28-9748" fmla="*/ 2504789 h 5631019"/>
                <a:gd name="connsiteX29-9749" fmla="*/ 7141469 w 7178715"/>
                <a:gd name="connsiteY29-9750" fmla="*/ 1854796 h 5631019"/>
                <a:gd name="connsiteX30-9751" fmla="*/ 7070227 w 7178715"/>
                <a:gd name="connsiteY30-9752" fmla="*/ 1171371 h 5631019"/>
                <a:gd name="connsiteX31-9753" fmla="*/ 6757260 w 7178715"/>
                <a:gd name="connsiteY31-9754" fmla="*/ 920399 h 5631019"/>
                <a:gd name="connsiteX32-9755" fmla="*/ 6159077 w 7178715"/>
                <a:gd name="connsiteY32-9756" fmla="*/ 753167 h 5631019"/>
                <a:gd name="connsiteX33-9757" fmla="*/ 5682629 w 7178715"/>
                <a:gd name="connsiteY33-9758" fmla="*/ 944897 h 5631019"/>
                <a:gd name="connsiteX34-9759" fmla="*/ 5261425 w 7178715"/>
                <a:gd name="connsiteY34-9760" fmla="*/ 803912 h 5631019"/>
                <a:gd name="connsiteX35-9761" fmla="*/ 4699236 w 7178715"/>
                <a:gd name="connsiteY35-9762" fmla="*/ 813412 h 5631019"/>
                <a:gd name="connsiteX36-9763" fmla="*/ 3996563 w 7178715"/>
                <a:gd name="connsiteY36-9764" fmla="*/ 102489 h 5631019"/>
                <a:gd name="connsiteX37-9765" fmla="*/ 3643851 w 7178715"/>
                <a:gd name="connsiteY37-9766" fmla="*/ 194229 h 5631019"/>
                <a:gd name="connsiteX38-9767" fmla="*/ 3101411 w 7178715"/>
                <a:gd name="connsiteY38-9768" fmla="*/ 0 h 5631019"/>
                <a:gd name="connsiteX39-9769" fmla="*/ 2750699 w 7178715"/>
                <a:gd name="connsiteY39-9770" fmla="*/ 337712 h 5631019"/>
                <a:gd name="connsiteX40-9771" fmla="*/ 2372990 w 7178715"/>
                <a:gd name="connsiteY40-9772" fmla="*/ 294468 h 5631019"/>
                <a:gd name="connsiteX41-9773" fmla="*/ 2204509 w 7178715"/>
                <a:gd name="connsiteY41-9774" fmla="*/ 766667 h 5631019"/>
                <a:gd name="connsiteX42-9775" fmla="*/ 2239255 w 7178715"/>
                <a:gd name="connsiteY42-9776" fmla="*/ 1267612 h 5631019"/>
                <a:gd name="connsiteX43-9777" fmla="*/ 1514585 w 7178715"/>
                <a:gd name="connsiteY43-9778" fmla="*/ 1303108 h 5631019"/>
                <a:gd name="connsiteX44-9779" fmla="*/ 1010142 w 7178715"/>
                <a:gd name="connsiteY44-9780" fmla="*/ 1619886 h 5631019"/>
                <a:gd name="connsiteX45-9781" fmla="*/ 301718 w 7178715"/>
                <a:gd name="connsiteY45-9782" fmla="*/ 1677567 h 563101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Lst>
              <a:rect l="l" t="t" r="r" b="b"/>
              <a:pathLst>
                <a:path w="7178715" h="5631019">
                  <a:moveTo>
                    <a:pt x="301718" y="1677567"/>
                  </a:moveTo>
                  <a:lnTo>
                    <a:pt x="0" y="2324998"/>
                  </a:lnTo>
                  <a:lnTo>
                    <a:pt x="53245" y="2932180"/>
                  </a:lnTo>
                  <a:lnTo>
                    <a:pt x="100739" y="3223647"/>
                  </a:lnTo>
                  <a:lnTo>
                    <a:pt x="189229" y="3509866"/>
                  </a:lnTo>
                  <a:lnTo>
                    <a:pt x="534692" y="4213038"/>
                  </a:lnTo>
                  <a:lnTo>
                    <a:pt x="1328605" y="4092551"/>
                  </a:lnTo>
                  <a:cubicBezTo>
                    <a:pt x="1441259" y="4214371"/>
                    <a:pt x="1155082" y="4001979"/>
                    <a:pt x="1358101" y="4147546"/>
                  </a:cubicBezTo>
                  <a:cubicBezTo>
                    <a:pt x="1374850" y="4140735"/>
                    <a:pt x="1612825" y="4192916"/>
                    <a:pt x="1629574" y="4186105"/>
                  </a:cubicBezTo>
                  <a:lnTo>
                    <a:pt x="2060026" y="4287530"/>
                  </a:lnTo>
                  <a:lnTo>
                    <a:pt x="2207509" y="4167794"/>
                  </a:lnTo>
                  <a:lnTo>
                    <a:pt x="2434984" y="3921071"/>
                  </a:lnTo>
                  <a:lnTo>
                    <a:pt x="2410237" y="4489259"/>
                  </a:lnTo>
                  <a:lnTo>
                    <a:pt x="2240756" y="5015201"/>
                  </a:lnTo>
                  <a:cubicBezTo>
                    <a:pt x="2467023" y="4879174"/>
                    <a:pt x="3281433" y="5737664"/>
                    <a:pt x="3502367" y="5619885"/>
                  </a:cubicBezTo>
                  <a:lnTo>
                    <a:pt x="3802334" y="5222929"/>
                  </a:lnTo>
                  <a:lnTo>
                    <a:pt x="4497259" y="5174434"/>
                  </a:lnTo>
                  <a:lnTo>
                    <a:pt x="4815973" y="4858719"/>
                  </a:lnTo>
                  <a:lnTo>
                    <a:pt x="5160686" y="4700236"/>
                  </a:lnTo>
                  <a:lnTo>
                    <a:pt x="5638883" y="4988454"/>
                  </a:lnTo>
                  <a:lnTo>
                    <a:pt x="5611886" y="4728232"/>
                  </a:lnTo>
                  <a:lnTo>
                    <a:pt x="6346057" y="4930960"/>
                  </a:lnTo>
                  <a:lnTo>
                    <a:pt x="6876498" y="4623495"/>
                  </a:lnTo>
                  <a:cubicBezTo>
                    <a:pt x="7015316" y="4561273"/>
                    <a:pt x="6741181" y="4499050"/>
                    <a:pt x="6879999" y="4436828"/>
                  </a:cubicBezTo>
                  <a:lnTo>
                    <a:pt x="6752761" y="4281282"/>
                  </a:lnTo>
                  <a:cubicBezTo>
                    <a:pt x="6780425" y="4023414"/>
                    <a:pt x="6690103" y="3721302"/>
                    <a:pt x="6717767" y="3463434"/>
                  </a:cubicBezTo>
                  <a:lnTo>
                    <a:pt x="6750761" y="3382380"/>
                  </a:lnTo>
                  <a:lnTo>
                    <a:pt x="7178715" y="3125909"/>
                  </a:lnTo>
                  <a:lnTo>
                    <a:pt x="7056979" y="2504789"/>
                  </a:lnTo>
                  <a:lnTo>
                    <a:pt x="7141469" y="1854796"/>
                  </a:lnTo>
                  <a:lnTo>
                    <a:pt x="7070227" y="1171371"/>
                  </a:lnTo>
                  <a:lnTo>
                    <a:pt x="6757260" y="920399"/>
                  </a:lnTo>
                  <a:lnTo>
                    <a:pt x="6159077" y="753167"/>
                  </a:lnTo>
                  <a:lnTo>
                    <a:pt x="5682629" y="944897"/>
                  </a:lnTo>
                  <a:lnTo>
                    <a:pt x="5261425" y="803912"/>
                  </a:lnTo>
                  <a:lnTo>
                    <a:pt x="4699236" y="813412"/>
                  </a:lnTo>
                  <a:lnTo>
                    <a:pt x="3996563" y="102489"/>
                  </a:lnTo>
                  <a:lnTo>
                    <a:pt x="3643851" y="194229"/>
                  </a:lnTo>
                  <a:lnTo>
                    <a:pt x="3101411" y="0"/>
                  </a:lnTo>
                  <a:lnTo>
                    <a:pt x="2750699" y="337712"/>
                  </a:lnTo>
                  <a:lnTo>
                    <a:pt x="2372990" y="294468"/>
                  </a:lnTo>
                  <a:lnTo>
                    <a:pt x="2204509" y="766667"/>
                  </a:lnTo>
                  <a:lnTo>
                    <a:pt x="2239255" y="1267612"/>
                  </a:lnTo>
                  <a:cubicBezTo>
                    <a:pt x="2268086" y="1731727"/>
                    <a:pt x="1795471" y="1384683"/>
                    <a:pt x="1514585" y="1303108"/>
                  </a:cubicBezTo>
                  <a:cubicBezTo>
                    <a:pt x="1493921" y="1310378"/>
                    <a:pt x="1030806" y="1612616"/>
                    <a:pt x="1010142" y="1619886"/>
                  </a:cubicBezTo>
                  <a:lnTo>
                    <a:pt x="301718" y="1677567"/>
                  </a:lnTo>
                  <a:close/>
                </a:path>
              </a:pathLst>
            </a:custGeom>
            <a:solidFill>
              <a:schemeClr val="tx1">
                <a:lumMod val="95000"/>
                <a:lumOff val="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endParaRPr lang="zh-CN" altLang="en-US">
                <a:solidFill>
                  <a:srgbClr val="FFC000"/>
                </a:solidFill>
              </a:endParaRPr>
            </a:p>
          </p:txBody>
        </p:sp>
        <p:grpSp>
          <p:nvGrpSpPr>
            <p:cNvPr id="5" name="组合 4"/>
            <p:cNvGrpSpPr/>
            <p:nvPr/>
          </p:nvGrpSpPr>
          <p:grpSpPr>
            <a:xfrm>
              <a:off x="3456486" y="313487"/>
              <a:ext cx="7272807" cy="5829321"/>
              <a:chOff x="3456484" y="313485"/>
              <a:chExt cx="7272808" cy="5829321"/>
            </a:xfrm>
          </p:grpSpPr>
          <p:sp>
            <p:nvSpPr>
              <p:cNvPr id="6" name="TextBox 5"/>
              <p:cNvSpPr txBox="1"/>
              <p:nvPr/>
            </p:nvSpPr>
            <p:spPr>
              <a:xfrm>
                <a:off x="7992989" y="863719"/>
                <a:ext cx="2736303" cy="3123932"/>
              </a:xfrm>
              <a:prstGeom prst="rect">
                <a:avLst/>
              </a:prstGeom>
              <a:noFill/>
            </p:spPr>
            <p:txBody>
              <a:bodyPr wrap="square" rtlCol="0">
                <a:spAutoFit/>
              </a:bodyPr>
              <a:lstStyle/>
              <a:p>
                <a:r>
                  <a:rPr lang="zh-CN" altLang="en-US" sz="19700" dirty="0">
                    <a:solidFill>
                      <a:srgbClr val="FF0000"/>
                    </a:solidFill>
                    <a:latin typeface="华康俪金黑W8" pitchFamily="49" charset="-122"/>
                    <a:ea typeface="华康俪金黑W8" pitchFamily="49" charset="-122"/>
                  </a:rPr>
                  <a:t>镜</a:t>
                </a:r>
              </a:p>
            </p:txBody>
          </p:sp>
          <p:sp>
            <p:nvSpPr>
              <p:cNvPr id="7" name="TextBox 6"/>
              <p:cNvSpPr txBox="1"/>
              <p:nvPr/>
            </p:nvSpPr>
            <p:spPr>
              <a:xfrm>
                <a:off x="5656844" y="313485"/>
                <a:ext cx="2592288" cy="2646878"/>
              </a:xfrm>
              <a:prstGeom prst="rect">
                <a:avLst/>
              </a:prstGeom>
              <a:noFill/>
            </p:spPr>
            <p:txBody>
              <a:bodyPr wrap="square" rtlCol="0">
                <a:spAutoFit/>
              </a:bodyPr>
              <a:lstStyle/>
              <a:p>
                <a:r>
                  <a:rPr lang="zh-CN" altLang="en-US" sz="16600" dirty="0">
                    <a:solidFill>
                      <a:srgbClr val="FFC000"/>
                    </a:solidFill>
                    <a:latin typeface="华康俪金黑W8" pitchFamily="49" charset="-122"/>
                    <a:ea typeface="华康俪金黑W8" pitchFamily="49" charset="-122"/>
                  </a:rPr>
                  <a:t>我</a:t>
                </a:r>
              </a:p>
            </p:txBody>
          </p:sp>
          <p:sp>
            <p:nvSpPr>
              <p:cNvPr id="8" name="TextBox 7"/>
              <p:cNvSpPr txBox="1"/>
              <p:nvPr/>
            </p:nvSpPr>
            <p:spPr>
              <a:xfrm>
                <a:off x="5832748" y="2636911"/>
                <a:ext cx="2808313" cy="1585049"/>
              </a:xfrm>
              <a:prstGeom prst="rect">
                <a:avLst/>
              </a:prstGeom>
              <a:noFill/>
            </p:spPr>
            <p:txBody>
              <a:bodyPr wrap="square" rtlCol="0">
                <a:spAutoFit/>
              </a:bodyPr>
              <a:lstStyle/>
              <a:p>
                <a:r>
                  <a:rPr lang="zh-CN" altLang="en-US" sz="9700" dirty="0">
                    <a:solidFill>
                      <a:srgbClr val="FFC000"/>
                    </a:solidFill>
                    <a:latin typeface="华康俪金黑W8" pitchFamily="49" charset="-122"/>
                    <a:ea typeface="华康俪金黑W8" pitchFamily="49" charset="-122"/>
                  </a:rPr>
                  <a:t>所能</a:t>
                </a:r>
              </a:p>
            </p:txBody>
          </p:sp>
          <p:sp>
            <p:nvSpPr>
              <p:cNvPr id="9" name="TextBox 8"/>
              <p:cNvSpPr txBox="1"/>
              <p:nvPr/>
            </p:nvSpPr>
            <p:spPr>
              <a:xfrm>
                <a:off x="3456484" y="1620536"/>
                <a:ext cx="3024335" cy="3123932"/>
              </a:xfrm>
              <a:prstGeom prst="rect">
                <a:avLst/>
              </a:prstGeom>
              <a:noFill/>
            </p:spPr>
            <p:txBody>
              <a:bodyPr wrap="square" rtlCol="0">
                <a:spAutoFit/>
              </a:bodyPr>
              <a:lstStyle/>
              <a:p>
                <a:r>
                  <a:rPr lang="zh-CN" altLang="en-US" sz="19700" dirty="0">
                    <a:solidFill>
                      <a:srgbClr val="FF0000"/>
                    </a:solidFill>
                    <a:latin typeface="华康俪金黑W8" pitchFamily="49" charset="-122"/>
                    <a:ea typeface="华康俪金黑W8" pitchFamily="49" charset="-122"/>
                  </a:rPr>
                  <a:t>镜</a:t>
                </a:r>
              </a:p>
            </p:txBody>
          </p:sp>
          <p:sp>
            <p:nvSpPr>
              <p:cNvPr id="10" name="TextBox 9"/>
              <p:cNvSpPr txBox="1"/>
              <p:nvPr/>
            </p:nvSpPr>
            <p:spPr>
              <a:xfrm>
                <a:off x="5832748" y="3495928"/>
                <a:ext cx="2592288" cy="2646878"/>
              </a:xfrm>
              <a:prstGeom prst="rect">
                <a:avLst/>
              </a:prstGeom>
              <a:noFill/>
            </p:spPr>
            <p:txBody>
              <a:bodyPr wrap="square" rtlCol="0">
                <a:spAutoFit/>
              </a:bodyPr>
              <a:lstStyle/>
              <a:p>
                <a:r>
                  <a:rPr lang="zh-CN" altLang="en-US" sz="16600" dirty="0">
                    <a:solidFill>
                      <a:srgbClr val="FFC000"/>
                    </a:solidFill>
                    <a:latin typeface="华康俪金黑W8" pitchFamily="49" charset="-122"/>
                    <a:ea typeface="华康俪金黑W8" pitchFamily="49" charset="-122"/>
                  </a:rPr>
                  <a:t>享</a:t>
                </a:r>
              </a:p>
            </p:txBody>
          </p:sp>
          <p:sp>
            <p:nvSpPr>
              <p:cNvPr id="11" name="TextBox 10"/>
              <p:cNvSpPr txBox="1"/>
              <p:nvPr/>
            </p:nvSpPr>
            <p:spPr>
              <a:xfrm>
                <a:off x="7740960" y="3789040"/>
                <a:ext cx="2808313" cy="1585049"/>
              </a:xfrm>
              <a:prstGeom prst="rect">
                <a:avLst/>
              </a:prstGeom>
              <a:noFill/>
            </p:spPr>
            <p:txBody>
              <a:bodyPr wrap="square" rtlCol="0">
                <a:spAutoFit/>
              </a:bodyPr>
              <a:lstStyle/>
              <a:p>
                <a:r>
                  <a:rPr lang="zh-CN" altLang="en-US" sz="9700" dirty="0">
                    <a:solidFill>
                      <a:srgbClr val="FFC000"/>
                    </a:solidFill>
                    <a:latin typeface="华康俪金黑W8" pitchFamily="49" charset="-122"/>
                    <a:ea typeface="华康俪金黑W8" pitchFamily="49" charset="-122"/>
                  </a:rPr>
                  <a:t>人生</a:t>
                </a:r>
              </a:p>
            </p:txBody>
          </p:sp>
        </p:grpSp>
      </p:grpSp>
    </p:spTree>
  </p:cSld>
  <p:clrMapOvr>
    <a:masterClrMapping/>
  </p:clrMapOvr>
  <mc:AlternateContent xmlns:mc="http://schemas.openxmlformats.org/markup-compatibility/2006" xmlns:p14="http://schemas.microsoft.com/office/powerpoint/2010/main">
    <mc:Choice Requires="p14">
      <p:transition p14:dur="0" advTm="2000"/>
    </mc:Choice>
    <mc:Fallback xmlns="">
      <p:transition advTm="2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10562084" y="188640"/>
            <a:ext cx="792088" cy="432048"/>
          </a:xfrm>
          <a:prstGeom prst="round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602540" y="81500"/>
            <a:ext cx="654346" cy="646331"/>
          </a:xfrm>
          <a:prstGeom prst="rect">
            <a:avLst/>
          </a:prstGeom>
          <a:noFill/>
        </p:spPr>
        <p:txBody>
          <a:bodyPr wrap="none" lIns="91440" tIns="45720" rIns="91440" bIns="45720">
            <a:spAutoFit/>
          </a:bodyPr>
          <a:lstStyle/>
          <a:p>
            <a:pPr algn="ctr"/>
            <a:r>
              <a:rPr lang="zh-CN" altLang="en-US" sz="36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镜</a:t>
            </a:r>
          </a:p>
        </p:txBody>
      </p:sp>
      <p:cxnSp>
        <p:nvCxnSpPr>
          <p:cNvPr id="7" name="直接连接符 6"/>
          <p:cNvCxnSpPr/>
          <p:nvPr/>
        </p:nvCxnSpPr>
        <p:spPr>
          <a:xfrm>
            <a:off x="985020" y="476672"/>
            <a:ext cx="1008112" cy="0"/>
          </a:xfrm>
          <a:prstGeom prst="line">
            <a:avLst/>
          </a:prstGeom>
        </p:spPr>
        <p:style>
          <a:lnRef idx="2">
            <a:schemeClr val="accent6"/>
          </a:lnRef>
          <a:fillRef idx="0">
            <a:schemeClr val="accent6"/>
          </a:fillRef>
          <a:effectRef idx="1">
            <a:schemeClr val="accent6"/>
          </a:effectRef>
          <a:fontRef idx="minor">
            <a:schemeClr val="tx1"/>
          </a:fontRef>
        </p:style>
      </p:cxnSp>
      <p:sp>
        <p:nvSpPr>
          <p:cNvPr id="9" name="TextBox 8"/>
          <p:cNvSpPr txBox="1"/>
          <p:nvPr/>
        </p:nvSpPr>
        <p:spPr>
          <a:xfrm>
            <a:off x="968197" y="37678"/>
            <a:ext cx="1275075" cy="369332"/>
          </a:xfrm>
          <a:prstGeom prst="rect">
            <a:avLst/>
          </a:prstGeom>
          <a:noFill/>
          <a:ln>
            <a:noFill/>
          </a:ln>
        </p:spPr>
        <p:txBody>
          <a:bodyPr wrap="square" rtlCol="0">
            <a:spAutoFit/>
          </a:bodyPr>
          <a:lstStyle/>
          <a:p>
            <a:r>
              <a:rPr lang="zh-CN" altLang="en-US" b="1" dirty="0">
                <a:solidFill>
                  <a:schemeClr val="accent6"/>
                </a:solidFill>
                <a:latin typeface="微软雅黑" panose="020B0503020204020204" pitchFamily="34" charset="-122"/>
                <a:ea typeface="微软雅黑" panose="020B0503020204020204" pitchFamily="34" charset="-122"/>
              </a:rPr>
              <a:t>镜我所能</a:t>
            </a:r>
          </a:p>
        </p:txBody>
      </p:sp>
      <p:sp>
        <p:nvSpPr>
          <p:cNvPr id="10" name="TextBox 9"/>
          <p:cNvSpPr txBox="1"/>
          <p:nvPr/>
        </p:nvSpPr>
        <p:spPr>
          <a:xfrm>
            <a:off x="925671" y="527775"/>
            <a:ext cx="1168951" cy="369332"/>
          </a:xfrm>
          <a:prstGeom prst="rect">
            <a:avLst/>
          </a:prstGeom>
          <a:noFill/>
          <a:ln>
            <a:noFill/>
          </a:ln>
        </p:spPr>
        <p:txBody>
          <a:bodyPr wrap="square" rtlCol="0">
            <a:spAutoFit/>
          </a:bodyPr>
          <a:lstStyle/>
          <a:p>
            <a:pPr algn="ctr"/>
            <a:r>
              <a:rPr lang="zh-CN" altLang="en-US" dirty="0">
                <a:solidFill>
                  <a:schemeClr val="accent6"/>
                </a:solidFill>
                <a:latin typeface="微软雅黑" panose="020B0503020204020204" pitchFamily="34" charset="-122"/>
                <a:ea typeface="微软雅黑" panose="020B0503020204020204" pitchFamily="34" charset="-122"/>
              </a:rPr>
              <a:t>职业决策</a:t>
            </a:r>
          </a:p>
        </p:txBody>
      </p:sp>
      <p:sp>
        <p:nvSpPr>
          <p:cNvPr id="2" name="TextBox 1"/>
          <p:cNvSpPr txBox="1"/>
          <p:nvPr/>
        </p:nvSpPr>
        <p:spPr>
          <a:xfrm>
            <a:off x="2243270" y="476673"/>
            <a:ext cx="6120680" cy="369332"/>
          </a:xfrm>
          <a:prstGeom prst="rect">
            <a:avLst/>
          </a:prstGeom>
          <a:noFill/>
        </p:spPr>
        <p:txBody>
          <a:bodyPr wrap="square" rtlCol="0">
            <a:spAutoFit/>
          </a:bodyPr>
          <a:lstStyle/>
          <a:p>
            <a:r>
              <a:rPr lang="zh-CN" altLang="zh-CN" b="1" dirty="0">
                <a:solidFill>
                  <a:schemeClr val="accent1"/>
                </a:solidFill>
              </a:rPr>
              <a:t>首选职业生涯目标：成为路维斯太阳镜贸易有限公司老总</a:t>
            </a:r>
            <a:endParaRPr lang="zh-CN" altLang="en-US" dirty="0">
              <a:solidFill>
                <a:schemeClr val="accent1"/>
              </a:solidFill>
            </a:endParaRPr>
          </a:p>
        </p:txBody>
      </p:sp>
      <p:grpSp>
        <p:nvGrpSpPr>
          <p:cNvPr id="2057" name="组合 2056"/>
          <p:cNvGrpSpPr/>
          <p:nvPr/>
        </p:nvGrpSpPr>
        <p:grpSpPr>
          <a:xfrm>
            <a:off x="1037525" y="2301574"/>
            <a:ext cx="3057247" cy="2722890"/>
            <a:chOff x="1037524" y="2301574"/>
            <a:chExt cx="3057247" cy="2722890"/>
          </a:xfrm>
        </p:grpSpPr>
        <p:sp>
          <p:nvSpPr>
            <p:cNvPr id="38" name="TextBox 37"/>
            <p:cNvSpPr txBox="1"/>
            <p:nvPr/>
          </p:nvSpPr>
          <p:spPr>
            <a:xfrm>
              <a:off x="1037524" y="2301574"/>
              <a:ext cx="2339102" cy="523220"/>
            </a:xfrm>
            <a:prstGeom prst="rect">
              <a:avLst/>
            </a:prstGeom>
            <a:noFill/>
          </p:spPr>
          <p:txBody>
            <a:bodyPr wrap="none" rtlCol="0">
              <a:spAutoFit/>
            </a:bodyPr>
            <a:lstStyle/>
            <a:p>
              <a:pPr lvl="0"/>
              <a:r>
                <a:rPr lang="zh-CN" altLang="zh-CN" sz="2800" b="1" dirty="0">
                  <a:latin typeface="微软雅黑" panose="020B0503020204020204" pitchFamily="34" charset="-122"/>
                  <a:ea typeface="微软雅黑" panose="020B0503020204020204" pitchFamily="34" charset="-122"/>
                </a:rPr>
                <a:t>创业概念陈述</a:t>
              </a:r>
              <a:endParaRPr lang="zh-CN" altLang="zh-CN" sz="2800" dirty="0">
                <a:latin typeface="微软雅黑" panose="020B0503020204020204" pitchFamily="34" charset="-122"/>
                <a:ea typeface="微软雅黑" panose="020B0503020204020204" pitchFamily="34" charset="-122"/>
              </a:endParaRPr>
            </a:p>
          </p:txBody>
        </p:sp>
        <p:sp>
          <p:nvSpPr>
            <p:cNvPr id="39" name="TextBox 38"/>
            <p:cNvSpPr txBox="1"/>
            <p:nvPr/>
          </p:nvSpPr>
          <p:spPr>
            <a:xfrm>
              <a:off x="1037524" y="3131507"/>
              <a:ext cx="1620957" cy="523220"/>
            </a:xfrm>
            <a:prstGeom prst="rect">
              <a:avLst/>
            </a:prstGeom>
            <a:noFill/>
          </p:spPr>
          <p:txBody>
            <a:bodyPr wrap="none" rtlCol="0">
              <a:spAutoFit/>
            </a:bodyPr>
            <a:lstStyle/>
            <a:p>
              <a:r>
                <a:rPr lang="zh-CN" altLang="en-US" sz="2800" b="1" dirty="0">
                  <a:latin typeface="微软雅黑" panose="020B0503020204020204" pitchFamily="34" charset="-122"/>
                  <a:ea typeface="微软雅黑" panose="020B0503020204020204" pitchFamily="34" charset="-122"/>
                </a:rPr>
                <a:t>创业要素</a:t>
              </a:r>
              <a:endParaRPr lang="en-GB" sz="2800" b="1" dirty="0">
                <a:latin typeface="微软雅黑" panose="020B0503020204020204" pitchFamily="34" charset="-122"/>
                <a:ea typeface="微软雅黑" panose="020B0503020204020204" pitchFamily="34" charset="-122"/>
              </a:endParaRPr>
            </a:p>
          </p:txBody>
        </p:sp>
        <p:sp>
          <p:nvSpPr>
            <p:cNvPr id="40" name="TextBox 39"/>
            <p:cNvSpPr txBox="1"/>
            <p:nvPr/>
          </p:nvSpPr>
          <p:spPr>
            <a:xfrm>
              <a:off x="1037524" y="3715414"/>
              <a:ext cx="3057247" cy="523220"/>
            </a:xfrm>
            <a:prstGeom prst="rect">
              <a:avLst/>
            </a:prstGeom>
            <a:noFill/>
          </p:spPr>
          <p:txBody>
            <a:bodyPr wrap="none" rtlCol="0">
              <a:spAutoFit/>
            </a:bodyPr>
            <a:lstStyle/>
            <a:p>
              <a:r>
                <a:rPr lang="zh-CN" altLang="zh-CN" sz="2800" b="1" dirty="0">
                  <a:latin typeface="微软雅黑" panose="020B0503020204020204" pitchFamily="34" charset="-122"/>
                  <a:ea typeface="微软雅黑" panose="020B0503020204020204" pitchFamily="34" charset="-122"/>
                </a:rPr>
                <a:t>大学生创业的优势</a:t>
              </a:r>
              <a:endParaRPr lang="en-GB" sz="2800" b="1" dirty="0">
                <a:latin typeface="微软雅黑" panose="020B0503020204020204" pitchFamily="34" charset="-122"/>
                <a:ea typeface="微软雅黑" panose="020B0503020204020204" pitchFamily="34" charset="-122"/>
              </a:endParaRPr>
            </a:p>
          </p:txBody>
        </p:sp>
        <p:sp>
          <p:nvSpPr>
            <p:cNvPr id="41" name="TextBox 40"/>
            <p:cNvSpPr txBox="1"/>
            <p:nvPr/>
          </p:nvSpPr>
          <p:spPr>
            <a:xfrm>
              <a:off x="1037524" y="4501244"/>
              <a:ext cx="2339102" cy="523220"/>
            </a:xfrm>
            <a:prstGeom prst="rect">
              <a:avLst/>
            </a:prstGeom>
            <a:noFill/>
          </p:spPr>
          <p:txBody>
            <a:bodyPr wrap="none" rtlCol="0">
              <a:spAutoFit/>
            </a:bodyPr>
            <a:lstStyle/>
            <a:p>
              <a:r>
                <a:rPr lang="zh-CN" altLang="zh-CN" sz="2800" b="1" dirty="0">
                  <a:latin typeface="微软雅黑" panose="020B0503020204020204" pitchFamily="34" charset="-122"/>
                  <a:ea typeface="微软雅黑" panose="020B0503020204020204" pitchFamily="34" charset="-122"/>
                </a:rPr>
                <a:t>创业人物访谈</a:t>
              </a:r>
              <a:endParaRPr lang="en-GB" sz="8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6" name="TextBox 5"/>
          <p:cNvSpPr txBox="1"/>
          <p:nvPr/>
        </p:nvSpPr>
        <p:spPr>
          <a:xfrm>
            <a:off x="123048" y="1486106"/>
            <a:ext cx="1690297" cy="707886"/>
          </a:xfrm>
          <a:prstGeom prst="rect">
            <a:avLst/>
          </a:prstGeom>
          <a:noFill/>
        </p:spPr>
        <p:txBody>
          <a:bodyPr wrap="square" rtlCol="0">
            <a:spAutoFit/>
          </a:bodyPr>
          <a:lstStyle/>
          <a:p>
            <a:r>
              <a:rPr lang="en-US" altLang="zh-CN" sz="4000" dirty="0">
                <a:solidFill>
                  <a:schemeClr val="accent6">
                    <a:lumMod val="75000"/>
                  </a:schemeClr>
                </a:solidFill>
              </a:rPr>
              <a:t>Main</a:t>
            </a:r>
            <a:endParaRPr lang="zh-CN" altLang="en-US" sz="4000" dirty="0">
              <a:solidFill>
                <a:schemeClr val="accent6">
                  <a:lumMod val="75000"/>
                </a:schemeClr>
              </a:solidFill>
            </a:endParaRPr>
          </a:p>
        </p:txBody>
      </p:sp>
      <p:cxnSp>
        <p:nvCxnSpPr>
          <p:cNvPr id="11" name="直接连接符 10"/>
          <p:cNvCxnSpPr/>
          <p:nvPr/>
        </p:nvCxnSpPr>
        <p:spPr>
          <a:xfrm>
            <a:off x="4585419" y="1744365"/>
            <a:ext cx="0" cy="4104456"/>
          </a:xfrm>
          <a:prstGeom prst="line">
            <a:avLst/>
          </a:prstGeom>
        </p:spPr>
        <p:style>
          <a:lnRef idx="3">
            <a:schemeClr val="accent5"/>
          </a:lnRef>
          <a:fillRef idx="0">
            <a:schemeClr val="accent5"/>
          </a:fillRef>
          <a:effectRef idx="2">
            <a:schemeClr val="accent5"/>
          </a:effectRef>
          <a:fontRef idx="minor">
            <a:schemeClr val="tx1"/>
          </a:fontRef>
        </p:style>
      </p:cxnSp>
      <p:sp>
        <p:nvSpPr>
          <p:cNvPr id="50" name="矩形 49"/>
          <p:cNvSpPr/>
          <p:nvPr/>
        </p:nvSpPr>
        <p:spPr>
          <a:xfrm>
            <a:off x="4943570" y="1564345"/>
            <a:ext cx="6840760" cy="446449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sp>
        <p:nvSpPr>
          <p:cNvPr id="54" name="TextBox 6"/>
          <p:cNvSpPr txBox="1"/>
          <p:nvPr/>
        </p:nvSpPr>
        <p:spPr>
          <a:xfrm>
            <a:off x="5446680" y="1707172"/>
            <a:ext cx="5511446" cy="4539704"/>
          </a:xfrm>
          <a:prstGeom prst="rect">
            <a:avLst/>
          </a:prstGeom>
          <a:noFill/>
        </p:spPr>
        <p:txBody>
          <a:bodyPr wrap="square" rtlCol="0">
            <a:spAutoFit/>
          </a:bodyPr>
          <a:lstStyle/>
          <a:p>
            <a:r>
              <a:rPr lang="zh-CN" altLang="zh-CN" sz="3200" dirty="0">
                <a:solidFill>
                  <a:schemeClr val="accent6">
                    <a:lumMod val="75000"/>
                  </a:schemeClr>
                </a:solidFill>
                <a:latin typeface="微软雅黑" panose="020B0503020204020204" pitchFamily="34" charset="-122"/>
                <a:ea typeface="微软雅黑" panose="020B0503020204020204" pitchFamily="34" charset="-122"/>
              </a:rPr>
              <a:t>创业有广义和狭义之分</a:t>
            </a:r>
            <a:endParaRPr lang="en-US" altLang="zh-CN" sz="2400" dirty="0">
              <a:latin typeface="微软雅黑" panose="020B0503020204020204" pitchFamily="34" charset="-122"/>
              <a:ea typeface="微软雅黑" panose="020B0503020204020204" pitchFamily="34" charset="-122"/>
            </a:endParaRPr>
          </a:p>
          <a:p>
            <a:pPr marL="71755" indent="179705">
              <a:lnSpc>
                <a:spcPct val="150000"/>
              </a:lnSpc>
              <a:spcBef>
                <a:spcPts val="600"/>
              </a:spcBef>
              <a:spcAft>
                <a:spcPts val="600"/>
              </a:spcAft>
            </a:pPr>
            <a:r>
              <a:rPr lang="zh-CN" altLang="zh-CN" sz="2400" dirty="0">
                <a:latin typeface="微软雅黑" panose="020B0503020204020204" pitchFamily="34" charset="-122"/>
                <a:ea typeface="微软雅黑" panose="020B0503020204020204" pitchFamily="34" charset="-122"/>
              </a:rPr>
              <a:t>狭义的创业是指创业者的生产经营活动，主要是开创个体和家庭的小业。广义的创业是指创业者的各项创业实践活动，其功能指向是成就国家、集体和群体的大业。创业是就业的另一种表现形式，创业者不但为自己创造就业机会，而且还能为他人创造就业机会。</a:t>
            </a:r>
          </a:p>
        </p:txBody>
      </p:sp>
      <p:sp>
        <p:nvSpPr>
          <p:cNvPr id="2052" name="矩形 2051"/>
          <p:cNvSpPr/>
          <p:nvPr/>
        </p:nvSpPr>
        <p:spPr>
          <a:xfrm>
            <a:off x="4978190" y="2827098"/>
            <a:ext cx="6401663" cy="1446550"/>
          </a:xfrm>
          <a:prstGeom prst="rect">
            <a:avLst/>
          </a:prstGeom>
        </p:spPr>
        <p:txBody>
          <a:bodyPr wrap="square">
            <a:spAutoFit/>
          </a:bodyPr>
          <a:lstStyle/>
          <a:p>
            <a:r>
              <a:rPr lang="zh-CN" altLang="zh-CN" sz="3200" dirty="0">
                <a:solidFill>
                  <a:schemeClr val="accent6">
                    <a:lumMod val="75000"/>
                  </a:schemeClr>
                </a:solidFill>
                <a:latin typeface="微软雅黑" panose="020B0503020204020204" pitchFamily="34" charset="-122"/>
                <a:ea typeface="微软雅黑" panose="020B0503020204020204" pitchFamily="34" charset="-122"/>
              </a:rPr>
              <a:t>创业要素</a:t>
            </a:r>
            <a:endParaRPr lang="en-US" altLang="zh-CN" sz="3200" dirty="0">
              <a:solidFill>
                <a:schemeClr val="accent6">
                  <a:lumMod val="75000"/>
                </a:schemeClr>
              </a:solidFill>
              <a:latin typeface="微软雅黑" panose="020B0503020204020204" pitchFamily="34" charset="-122"/>
              <a:ea typeface="微软雅黑" panose="020B0503020204020204" pitchFamily="34" charset="-122"/>
            </a:endParaRPr>
          </a:p>
          <a:p>
            <a:r>
              <a:rPr lang="zh-CN" altLang="zh-CN" sz="2800" dirty="0">
                <a:latin typeface="微软雅黑" panose="020B0503020204020204" pitchFamily="34" charset="-122"/>
                <a:ea typeface="微软雅黑" panose="020B0503020204020204" pitchFamily="34" charset="-122"/>
              </a:rPr>
              <a:t>包括创业者、商业社会、技术、资金、人力资本、组织、产品服务等七个方面</a:t>
            </a:r>
            <a:endParaRPr lang="zh-CN" altLang="en-US" sz="2800" dirty="0">
              <a:latin typeface="微软雅黑" panose="020B0503020204020204" pitchFamily="34" charset="-122"/>
              <a:ea typeface="微软雅黑" panose="020B0503020204020204" pitchFamily="34" charset="-122"/>
            </a:endParaRPr>
          </a:p>
        </p:txBody>
      </p:sp>
      <p:grpSp>
        <p:nvGrpSpPr>
          <p:cNvPr id="2054" name="组合 2053"/>
          <p:cNvGrpSpPr/>
          <p:nvPr/>
        </p:nvGrpSpPr>
        <p:grpSpPr>
          <a:xfrm>
            <a:off x="5161484" y="1988842"/>
            <a:ext cx="6218369" cy="3824527"/>
            <a:chOff x="5161483" y="1988840"/>
            <a:chExt cx="6218368" cy="3824527"/>
          </a:xfrm>
        </p:grpSpPr>
        <p:sp>
          <p:nvSpPr>
            <p:cNvPr id="2053" name="矩形 2052"/>
            <p:cNvSpPr/>
            <p:nvPr/>
          </p:nvSpPr>
          <p:spPr>
            <a:xfrm>
              <a:off x="5161483" y="1988840"/>
              <a:ext cx="6218368" cy="1323439"/>
            </a:xfrm>
            <a:prstGeom prst="rect">
              <a:avLst/>
            </a:prstGeom>
          </p:spPr>
          <p:txBody>
            <a:bodyPr wrap="none">
              <a:spAutoFit/>
            </a:bodyPr>
            <a:lstStyle/>
            <a:p>
              <a:r>
                <a:rPr lang="zh-CN" altLang="zh-CN" sz="3200" b="1" dirty="0">
                  <a:solidFill>
                    <a:schemeClr val="accent6">
                      <a:lumMod val="75000"/>
                    </a:schemeClr>
                  </a:solidFill>
                </a:rPr>
                <a:t>大学生创业的优势</a:t>
              </a:r>
              <a:endParaRPr lang="en-US" altLang="zh-CN" sz="3200" b="1" dirty="0">
                <a:solidFill>
                  <a:schemeClr val="accent6">
                    <a:lumMod val="75000"/>
                  </a:schemeClr>
                </a:solidFill>
              </a:endParaRPr>
            </a:p>
            <a:p>
              <a:r>
                <a:rPr lang="zh-CN" altLang="zh-CN" sz="2400" b="1" dirty="0"/>
                <a:t>（</a:t>
              </a:r>
              <a:r>
                <a:rPr lang="en-US" altLang="zh-CN" sz="2400" b="1" dirty="0"/>
                <a:t>1</a:t>
              </a:r>
              <a:r>
                <a:rPr lang="zh-CN" altLang="zh-CN" sz="2400" b="1" dirty="0"/>
                <a:t>）国家：为自主创业大学生提供税收优惠</a:t>
              </a:r>
              <a:endParaRPr lang="zh-CN" altLang="zh-CN" sz="2400" dirty="0"/>
            </a:p>
            <a:p>
              <a:r>
                <a:rPr lang="zh-CN" altLang="zh-CN" sz="2400" b="1" dirty="0"/>
                <a:t>（</a:t>
              </a:r>
              <a:r>
                <a:rPr lang="en-US" altLang="zh-CN" sz="2400" b="1" dirty="0"/>
                <a:t>2</a:t>
              </a:r>
              <a:r>
                <a:rPr lang="zh-CN" altLang="zh-CN" sz="2400" b="1" dirty="0"/>
                <a:t>）浙江省：政策扶持大学生创业</a:t>
              </a:r>
              <a:endParaRPr lang="en-US" altLang="zh-CN" sz="2400" b="1" dirty="0"/>
            </a:p>
          </p:txBody>
        </p:sp>
        <p:pic>
          <p:nvPicPr>
            <p:cNvPr id="12289" name="Picture 1" descr="1J{LY_5)F[PX80O211~US`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7787" y="3459887"/>
              <a:ext cx="3109185" cy="2353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56" name="组合 2055"/>
          <p:cNvGrpSpPr/>
          <p:nvPr/>
        </p:nvGrpSpPr>
        <p:grpSpPr>
          <a:xfrm>
            <a:off x="5100387" y="2132856"/>
            <a:ext cx="6255342" cy="2883227"/>
            <a:chOff x="5100386" y="2132856"/>
            <a:chExt cx="6255342" cy="2883227"/>
          </a:xfrm>
        </p:grpSpPr>
        <p:sp>
          <p:nvSpPr>
            <p:cNvPr id="2055" name="矩形 2054"/>
            <p:cNvSpPr/>
            <p:nvPr/>
          </p:nvSpPr>
          <p:spPr>
            <a:xfrm>
              <a:off x="5100386" y="2276872"/>
              <a:ext cx="5594801" cy="2739211"/>
            </a:xfrm>
            <a:prstGeom prst="rect">
              <a:avLst/>
            </a:prstGeom>
          </p:spPr>
          <p:txBody>
            <a:bodyPr wrap="none">
              <a:spAutoFit/>
            </a:bodyPr>
            <a:lstStyle/>
            <a:p>
              <a:r>
                <a:rPr lang="zh-CN" altLang="zh-CN" sz="3200" b="1" dirty="0">
                  <a:solidFill>
                    <a:schemeClr val="accent6">
                      <a:lumMod val="75000"/>
                    </a:schemeClr>
                  </a:solidFill>
                  <a:latin typeface="微软雅黑" panose="020B0503020204020204" pitchFamily="34" charset="-122"/>
                  <a:ea typeface="微软雅黑" panose="020B0503020204020204" pitchFamily="34" charset="-122"/>
                </a:rPr>
                <a:t>创业人物访谈</a:t>
              </a:r>
              <a:endParaRPr lang="en-US" altLang="zh-CN" sz="3200" b="1" dirty="0">
                <a:solidFill>
                  <a:schemeClr val="accent6">
                    <a:lumMod val="75000"/>
                  </a:schemeClr>
                </a:solidFill>
                <a:latin typeface="微软雅黑" panose="020B0503020204020204" pitchFamily="34" charset="-122"/>
                <a:ea typeface="微软雅黑" panose="020B0503020204020204" pitchFamily="34" charset="-122"/>
              </a:endParaRPr>
            </a:p>
            <a:p>
              <a:r>
                <a:rPr lang="zh-CN" altLang="zh-CN" sz="2800" b="1" dirty="0"/>
                <a:t>时间：</a:t>
              </a:r>
              <a:r>
                <a:rPr lang="en-US" altLang="zh-CN" sz="2800" b="1" dirty="0"/>
                <a:t>2012</a:t>
              </a:r>
              <a:r>
                <a:rPr lang="zh-CN" altLang="zh-CN" sz="2800" b="1" dirty="0"/>
                <a:t>年</a:t>
              </a:r>
              <a:r>
                <a:rPr lang="en-US" altLang="zh-CN" sz="2800" b="1" dirty="0"/>
                <a:t>5</a:t>
              </a:r>
              <a:r>
                <a:rPr lang="zh-CN" altLang="zh-CN" sz="2800" b="1" dirty="0"/>
                <a:t>月</a:t>
              </a:r>
              <a:r>
                <a:rPr lang="en-US" altLang="zh-CN" sz="2800" b="1" dirty="0"/>
                <a:t>12</a:t>
              </a:r>
              <a:r>
                <a:rPr lang="zh-CN" altLang="zh-CN" sz="2800" b="1" dirty="0"/>
                <a:t>号</a:t>
              </a:r>
              <a:endParaRPr lang="zh-CN" altLang="zh-CN" sz="2800" dirty="0"/>
            </a:p>
            <a:p>
              <a:r>
                <a:rPr lang="zh-CN" altLang="zh-CN" sz="2800" b="1" dirty="0"/>
                <a:t>地点：行知论坛</a:t>
              </a:r>
              <a:endParaRPr lang="zh-CN" altLang="zh-CN" sz="2800" dirty="0"/>
            </a:p>
            <a:p>
              <a:r>
                <a:rPr lang="zh-CN" altLang="zh-CN" sz="2800" b="1" dirty="0"/>
                <a:t>访谈人物：李岳生</a:t>
              </a:r>
              <a:endParaRPr lang="zh-CN" altLang="zh-CN" sz="2800" dirty="0"/>
            </a:p>
            <a:p>
              <a:r>
                <a:rPr lang="zh-CN" altLang="zh-CN" sz="2800" b="1" dirty="0"/>
                <a:t>被采访对象简介：</a:t>
              </a:r>
              <a:endParaRPr lang="en-US" altLang="zh-CN" sz="2800" b="1" dirty="0"/>
            </a:p>
            <a:p>
              <a:r>
                <a:rPr lang="zh-CN" altLang="zh-CN" sz="2800" b="1" dirty="0"/>
                <a:t>浙江盈昌眼镜实业有限公司董事长</a:t>
              </a:r>
              <a:endParaRPr lang="zh-CN" altLang="en-US" sz="2800" dirty="0">
                <a:solidFill>
                  <a:schemeClr val="accent6">
                    <a:lumMod val="75000"/>
                  </a:schemeClr>
                </a:solidFill>
                <a:latin typeface="微软雅黑" panose="020B0503020204020204" pitchFamily="34" charset="-122"/>
                <a:ea typeface="微软雅黑" panose="020B0503020204020204" pitchFamily="34" charset="-122"/>
              </a:endParaRPr>
            </a:p>
          </p:txBody>
        </p:sp>
        <p:pic>
          <p:nvPicPr>
            <p:cNvPr id="12290" name="Picture 2" descr="]11_~@ZER2BJ$LLXQ2~2LY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55428" y="2132856"/>
              <a:ext cx="2400300"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2057"/>
                                        </p:tgtEl>
                                        <p:attrNameLst>
                                          <p:attrName>style.visibility</p:attrName>
                                        </p:attrNameLst>
                                      </p:cBhvr>
                                      <p:to>
                                        <p:strVal val="visible"/>
                                      </p:to>
                                    </p:set>
                                    <p:animEffect transition="in" filter="fade">
                                      <p:cBhvr>
                                        <p:cTn id="12" dur="500"/>
                                        <p:tgtEl>
                                          <p:spTgt spid="2057"/>
                                        </p:tgtEl>
                                      </p:cBhvr>
                                    </p:animEffect>
                                  </p:childTnLst>
                                </p:cTn>
                              </p:par>
                            </p:childTnLst>
                          </p:cTn>
                        </p:par>
                        <p:par>
                          <p:cTn id="13" fill="hold">
                            <p:stCondLst>
                              <p:cond delay="1000"/>
                            </p:stCondLst>
                            <p:childTnLst>
                              <p:par>
                                <p:cTn id="14" presetID="21" presetClass="entr" presetSubtype="1"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heel(1)">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additive="base">
                                        <p:cTn id="21" dur="500" fill="hold"/>
                                        <p:tgtEl>
                                          <p:spTgt spid="54"/>
                                        </p:tgtEl>
                                        <p:attrNameLst>
                                          <p:attrName>ppt_x</p:attrName>
                                        </p:attrNameLst>
                                      </p:cBhvr>
                                      <p:tavLst>
                                        <p:tav tm="0">
                                          <p:val>
                                            <p:strVal val="1+#ppt_w/2"/>
                                          </p:val>
                                        </p:tav>
                                        <p:tav tm="100000">
                                          <p:val>
                                            <p:strVal val="#ppt_x"/>
                                          </p:val>
                                        </p:tav>
                                      </p:tavLst>
                                    </p:anim>
                                    <p:anim calcmode="lin" valueType="num">
                                      <p:cBhvr additive="base">
                                        <p:cTn id="22" dur="500" fill="hold"/>
                                        <p:tgtEl>
                                          <p:spTgt spid="54"/>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xit" presetSubtype="2" fill="hold" grpId="1" nodeType="clickEffect">
                                  <p:stCondLst>
                                    <p:cond delay="0"/>
                                  </p:stCondLst>
                                  <p:childTnLst>
                                    <p:anim calcmode="lin" valueType="num">
                                      <p:cBhvr additive="base">
                                        <p:cTn id="26" dur="500"/>
                                        <p:tgtEl>
                                          <p:spTgt spid="54"/>
                                        </p:tgtEl>
                                        <p:attrNameLst>
                                          <p:attrName>ppt_x</p:attrName>
                                        </p:attrNameLst>
                                      </p:cBhvr>
                                      <p:tavLst>
                                        <p:tav tm="0">
                                          <p:val>
                                            <p:strVal val="ppt_x"/>
                                          </p:val>
                                        </p:tav>
                                        <p:tav tm="100000">
                                          <p:val>
                                            <p:strVal val="1+ppt_w/2"/>
                                          </p:val>
                                        </p:tav>
                                      </p:tavLst>
                                    </p:anim>
                                    <p:anim calcmode="lin" valueType="num">
                                      <p:cBhvr additive="base">
                                        <p:cTn id="27" dur="500"/>
                                        <p:tgtEl>
                                          <p:spTgt spid="54"/>
                                        </p:tgtEl>
                                        <p:attrNameLst>
                                          <p:attrName>ppt_y</p:attrName>
                                        </p:attrNameLst>
                                      </p:cBhvr>
                                      <p:tavLst>
                                        <p:tav tm="0">
                                          <p:val>
                                            <p:strVal val="ppt_y"/>
                                          </p:val>
                                        </p:tav>
                                        <p:tav tm="100000">
                                          <p:val>
                                            <p:strVal val="ppt_y"/>
                                          </p:val>
                                        </p:tav>
                                      </p:tavLst>
                                    </p:anim>
                                    <p:set>
                                      <p:cBhvr>
                                        <p:cTn id="28" dur="1" fill="hold">
                                          <p:stCondLst>
                                            <p:cond delay="499"/>
                                          </p:stCondLst>
                                        </p:cTn>
                                        <p:tgtEl>
                                          <p:spTgt spid="54"/>
                                        </p:tgtEl>
                                        <p:attrNameLst>
                                          <p:attrName>style.visibility</p:attrName>
                                        </p:attrNameLst>
                                      </p:cBhvr>
                                      <p:to>
                                        <p:strVal val="hidden"/>
                                      </p:to>
                                    </p:set>
                                  </p:childTnLst>
                                </p:cTn>
                              </p:par>
                            </p:childTnLst>
                          </p:cTn>
                        </p:par>
                        <p:par>
                          <p:cTn id="29" fill="hold">
                            <p:stCondLst>
                              <p:cond delay="500"/>
                            </p:stCondLst>
                            <p:childTnLst>
                              <p:par>
                                <p:cTn id="30" presetID="2" presetClass="entr" presetSubtype="2" fill="hold" grpId="0" nodeType="afterEffect">
                                  <p:stCondLst>
                                    <p:cond delay="0"/>
                                  </p:stCondLst>
                                  <p:childTnLst>
                                    <p:set>
                                      <p:cBhvr>
                                        <p:cTn id="31" dur="1" fill="hold">
                                          <p:stCondLst>
                                            <p:cond delay="0"/>
                                          </p:stCondLst>
                                        </p:cTn>
                                        <p:tgtEl>
                                          <p:spTgt spid="2052"/>
                                        </p:tgtEl>
                                        <p:attrNameLst>
                                          <p:attrName>style.visibility</p:attrName>
                                        </p:attrNameLst>
                                      </p:cBhvr>
                                      <p:to>
                                        <p:strVal val="visible"/>
                                      </p:to>
                                    </p:set>
                                    <p:anim calcmode="lin" valueType="num">
                                      <p:cBhvr additive="base">
                                        <p:cTn id="32" dur="500" fill="hold"/>
                                        <p:tgtEl>
                                          <p:spTgt spid="2052"/>
                                        </p:tgtEl>
                                        <p:attrNameLst>
                                          <p:attrName>ppt_x</p:attrName>
                                        </p:attrNameLst>
                                      </p:cBhvr>
                                      <p:tavLst>
                                        <p:tav tm="0">
                                          <p:val>
                                            <p:strVal val="1+#ppt_w/2"/>
                                          </p:val>
                                        </p:tav>
                                        <p:tav tm="100000">
                                          <p:val>
                                            <p:strVal val="#ppt_x"/>
                                          </p:val>
                                        </p:tav>
                                      </p:tavLst>
                                    </p:anim>
                                    <p:anim calcmode="lin" valueType="num">
                                      <p:cBhvr additive="base">
                                        <p:cTn id="33" dur="500" fill="hold"/>
                                        <p:tgtEl>
                                          <p:spTgt spid="2052"/>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xit" presetSubtype="2" fill="hold" grpId="1" nodeType="clickEffect">
                                  <p:stCondLst>
                                    <p:cond delay="0"/>
                                  </p:stCondLst>
                                  <p:childTnLst>
                                    <p:anim calcmode="lin" valueType="num">
                                      <p:cBhvr additive="base">
                                        <p:cTn id="37" dur="500"/>
                                        <p:tgtEl>
                                          <p:spTgt spid="2052"/>
                                        </p:tgtEl>
                                        <p:attrNameLst>
                                          <p:attrName>ppt_x</p:attrName>
                                        </p:attrNameLst>
                                      </p:cBhvr>
                                      <p:tavLst>
                                        <p:tav tm="0">
                                          <p:val>
                                            <p:strVal val="ppt_x"/>
                                          </p:val>
                                        </p:tav>
                                        <p:tav tm="100000">
                                          <p:val>
                                            <p:strVal val="1+ppt_w/2"/>
                                          </p:val>
                                        </p:tav>
                                      </p:tavLst>
                                    </p:anim>
                                    <p:anim calcmode="lin" valueType="num">
                                      <p:cBhvr additive="base">
                                        <p:cTn id="38" dur="500"/>
                                        <p:tgtEl>
                                          <p:spTgt spid="2052"/>
                                        </p:tgtEl>
                                        <p:attrNameLst>
                                          <p:attrName>ppt_y</p:attrName>
                                        </p:attrNameLst>
                                      </p:cBhvr>
                                      <p:tavLst>
                                        <p:tav tm="0">
                                          <p:val>
                                            <p:strVal val="ppt_y"/>
                                          </p:val>
                                        </p:tav>
                                        <p:tav tm="100000">
                                          <p:val>
                                            <p:strVal val="ppt_y"/>
                                          </p:val>
                                        </p:tav>
                                      </p:tavLst>
                                    </p:anim>
                                    <p:set>
                                      <p:cBhvr>
                                        <p:cTn id="39" dur="1" fill="hold">
                                          <p:stCondLst>
                                            <p:cond delay="499"/>
                                          </p:stCondLst>
                                        </p:cTn>
                                        <p:tgtEl>
                                          <p:spTgt spid="2052"/>
                                        </p:tgtEl>
                                        <p:attrNameLst>
                                          <p:attrName>style.visibility</p:attrName>
                                        </p:attrNameLst>
                                      </p:cBhvr>
                                      <p:to>
                                        <p:strVal val="hidden"/>
                                      </p:to>
                                    </p:set>
                                  </p:childTnLst>
                                </p:cTn>
                              </p:par>
                            </p:childTnLst>
                          </p:cTn>
                        </p:par>
                        <p:par>
                          <p:cTn id="40" fill="hold">
                            <p:stCondLst>
                              <p:cond delay="500"/>
                            </p:stCondLst>
                            <p:childTnLst>
                              <p:par>
                                <p:cTn id="41" presetID="2" presetClass="entr" presetSubtype="2" fill="hold" nodeType="afterEffect">
                                  <p:stCondLst>
                                    <p:cond delay="0"/>
                                  </p:stCondLst>
                                  <p:childTnLst>
                                    <p:set>
                                      <p:cBhvr>
                                        <p:cTn id="42" dur="1" fill="hold">
                                          <p:stCondLst>
                                            <p:cond delay="0"/>
                                          </p:stCondLst>
                                        </p:cTn>
                                        <p:tgtEl>
                                          <p:spTgt spid="2054"/>
                                        </p:tgtEl>
                                        <p:attrNameLst>
                                          <p:attrName>style.visibility</p:attrName>
                                        </p:attrNameLst>
                                      </p:cBhvr>
                                      <p:to>
                                        <p:strVal val="visible"/>
                                      </p:to>
                                    </p:set>
                                    <p:anim calcmode="lin" valueType="num">
                                      <p:cBhvr additive="base">
                                        <p:cTn id="43" dur="500" fill="hold"/>
                                        <p:tgtEl>
                                          <p:spTgt spid="2054"/>
                                        </p:tgtEl>
                                        <p:attrNameLst>
                                          <p:attrName>ppt_x</p:attrName>
                                        </p:attrNameLst>
                                      </p:cBhvr>
                                      <p:tavLst>
                                        <p:tav tm="0">
                                          <p:val>
                                            <p:strVal val="1+#ppt_w/2"/>
                                          </p:val>
                                        </p:tav>
                                        <p:tav tm="100000">
                                          <p:val>
                                            <p:strVal val="#ppt_x"/>
                                          </p:val>
                                        </p:tav>
                                      </p:tavLst>
                                    </p:anim>
                                    <p:anim calcmode="lin" valueType="num">
                                      <p:cBhvr additive="base">
                                        <p:cTn id="44" dur="500" fill="hold"/>
                                        <p:tgtEl>
                                          <p:spTgt spid="2054"/>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xit" presetSubtype="2" fill="hold" nodeType="clickEffect">
                                  <p:stCondLst>
                                    <p:cond delay="0"/>
                                  </p:stCondLst>
                                  <p:childTnLst>
                                    <p:anim calcmode="lin" valueType="num">
                                      <p:cBhvr additive="base">
                                        <p:cTn id="48" dur="500"/>
                                        <p:tgtEl>
                                          <p:spTgt spid="2054"/>
                                        </p:tgtEl>
                                        <p:attrNameLst>
                                          <p:attrName>ppt_x</p:attrName>
                                        </p:attrNameLst>
                                      </p:cBhvr>
                                      <p:tavLst>
                                        <p:tav tm="0">
                                          <p:val>
                                            <p:strVal val="ppt_x"/>
                                          </p:val>
                                        </p:tav>
                                        <p:tav tm="100000">
                                          <p:val>
                                            <p:strVal val="1+ppt_w/2"/>
                                          </p:val>
                                        </p:tav>
                                      </p:tavLst>
                                    </p:anim>
                                    <p:anim calcmode="lin" valueType="num">
                                      <p:cBhvr additive="base">
                                        <p:cTn id="49" dur="500"/>
                                        <p:tgtEl>
                                          <p:spTgt spid="2054"/>
                                        </p:tgtEl>
                                        <p:attrNameLst>
                                          <p:attrName>ppt_y</p:attrName>
                                        </p:attrNameLst>
                                      </p:cBhvr>
                                      <p:tavLst>
                                        <p:tav tm="0">
                                          <p:val>
                                            <p:strVal val="ppt_y"/>
                                          </p:val>
                                        </p:tav>
                                        <p:tav tm="100000">
                                          <p:val>
                                            <p:strVal val="ppt_y"/>
                                          </p:val>
                                        </p:tav>
                                      </p:tavLst>
                                    </p:anim>
                                    <p:set>
                                      <p:cBhvr>
                                        <p:cTn id="50" dur="1" fill="hold">
                                          <p:stCondLst>
                                            <p:cond delay="499"/>
                                          </p:stCondLst>
                                        </p:cTn>
                                        <p:tgtEl>
                                          <p:spTgt spid="2054"/>
                                        </p:tgtEl>
                                        <p:attrNameLst>
                                          <p:attrName>style.visibility</p:attrName>
                                        </p:attrNameLst>
                                      </p:cBhvr>
                                      <p:to>
                                        <p:strVal val="hidden"/>
                                      </p:to>
                                    </p:set>
                                  </p:childTnLst>
                                </p:cTn>
                              </p:par>
                            </p:childTnLst>
                          </p:cTn>
                        </p:par>
                        <p:par>
                          <p:cTn id="51" fill="hold">
                            <p:stCondLst>
                              <p:cond delay="500"/>
                            </p:stCondLst>
                            <p:childTnLst>
                              <p:par>
                                <p:cTn id="52" presetID="2" presetClass="entr" presetSubtype="2" fill="hold" nodeType="afterEffect">
                                  <p:stCondLst>
                                    <p:cond delay="0"/>
                                  </p:stCondLst>
                                  <p:childTnLst>
                                    <p:set>
                                      <p:cBhvr>
                                        <p:cTn id="53" dur="1" fill="hold">
                                          <p:stCondLst>
                                            <p:cond delay="0"/>
                                          </p:stCondLst>
                                        </p:cTn>
                                        <p:tgtEl>
                                          <p:spTgt spid="2056"/>
                                        </p:tgtEl>
                                        <p:attrNameLst>
                                          <p:attrName>style.visibility</p:attrName>
                                        </p:attrNameLst>
                                      </p:cBhvr>
                                      <p:to>
                                        <p:strVal val="visible"/>
                                      </p:to>
                                    </p:set>
                                    <p:anim calcmode="lin" valueType="num">
                                      <p:cBhvr additive="base">
                                        <p:cTn id="54" dur="500" fill="hold"/>
                                        <p:tgtEl>
                                          <p:spTgt spid="2056"/>
                                        </p:tgtEl>
                                        <p:attrNameLst>
                                          <p:attrName>ppt_x</p:attrName>
                                        </p:attrNameLst>
                                      </p:cBhvr>
                                      <p:tavLst>
                                        <p:tav tm="0">
                                          <p:val>
                                            <p:strVal val="1+#ppt_w/2"/>
                                          </p:val>
                                        </p:tav>
                                        <p:tav tm="100000">
                                          <p:val>
                                            <p:strVal val="#ppt_x"/>
                                          </p:val>
                                        </p:tav>
                                      </p:tavLst>
                                    </p:anim>
                                    <p:anim calcmode="lin" valueType="num">
                                      <p:cBhvr additive="base">
                                        <p:cTn id="55" dur="500" fill="hold"/>
                                        <p:tgtEl>
                                          <p:spTgt spid="20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4" grpId="0"/>
      <p:bldP spid="54" grpId="1"/>
      <p:bldP spid="2052" grpId="0"/>
      <p:bldP spid="2052"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10562084" y="188640"/>
            <a:ext cx="792088" cy="432048"/>
          </a:xfrm>
          <a:prstGeom prst="round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602540" y="81500"/>
            <a:ext cx="654346" cy="646331"/>
          </a:xfrm>
          <a:prstGeom prst="rect">
            <a:avLst/>
          </a:prstGeom>
          <a:noFill/>
        </p:spPr>
        <p:txBody>
          <a:bodyPr wrap="none" lIns="91440" tIns="45720" rIns="91440" bIns="45720">
            <a:spAutoFit/>
          </a:bodyPr>
          <a:lstStyle/>
          <a:p>
            <a:pPr algn="ctr"/>
            <a:r>
              <a:rPr lang="zh-CN" altLang="en-US" sz="36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镜</a:t>
            </a:r>
          </a:p>
        </p:txBody>
      </p:sp>
      <p:cxnSp>
        <p:nvCxnSpPr>
          <p:cNvPr id="7" name="直接连接符 6"/>
          <p:cNvCxnSpPr/>
          <p:nvPr/>
        </p:nvCxnSpPr>
        <p:spPr>
          <a:xfrm>
            <a:off x="985020" y="476672"/>
            <a:ext cx="1008112" cy="0"/>
          </a:xfrm>
          <a:prstGeom prst="line">
            <a:avLst/>
          </a:prstGeom>
        </p:spPr>
        <p:style>
          <a:lnRef idx="2">
            <a:schemeClr val="accent6"/>
          </a:lnRef>
          <a:fillRef idx="0">
            <a:schemeClr val="accent6"/>
          </a:fillRef>
          <a:effectRef idx="1">
            <a:schemeClr val="accent6"/>
          </a:effectRef>
          <a:fontRef idx="minor">
            <a:schemeClr val="tx1"/>
          </a:fontRef>
        </p:style>
      </p:cxnSp>
      <p:sp>
        <p:nvSpPr>
          <p:cNvPr id="9" name="TextBox 8"/>
          <p:cNvSpPr txBox="1"/>
          <p:nvPr/>
        </p:nvSpPr>
        <p:spPr>
          <a:xfrm>
            <a:off x="968197" y="37678"/>
            <a:ext cx="1275075" cy="369332"/>
          </a:xfrm>
          <a:prstGeom prst="rect">
            <a:avLst/>
          </a:prstGeom>
          <a:noFill/>
          <a:ln>
            <a:noFill/>
          </a:ln>
        </p:spPr>
        <p:txBody>
          <a:bodyPr wrap="square" rtlCol="0">
            <a:spAutoFit/>
          </a:bodyPr>
          <a:lstStyle/>
          <a:p>
            <a:r>
              <a:rPr lang="zh-CN" altLang="en-US" b="1" dirty="0">
                <a:solidFill>
                  <a:schemeClr val="accent6"/>
                </a:solidFill>
                <a:latin typeface="微软雅黑" panose="020B0503020204020204" pitchFamily="34" charset="-122"/>
                <a:ea typeface="微软雅黑" panose="020B0503020204020204" pitchFamily="34" charset="-122"/>
              </a:rPr>
              <a:t>镜我所能</a:t>
            </a:r>
          </a:p>
        </p:txBody>
      </p:sp>
      <p:sp>
        <p:nvSpPr>
          <p:cNvPr id="10" name="TextBox 9"/>
          <p:cNvSpPr txBox="1"/>
          <p:nvPr/>
        </p:nvSpPr>
        <p:spPr>
          <a:xfrm>
            <a:off x="925671" y="527775"/>
            <a:ext cx="1168951" cy="369332"/>
          </a:xfrm>
          <a:prstGeom prst="rect">
            <a:avLst/>
          </a:prstGeom>
          <a:noFill/>
          <a:ln>
            <a:noFill/>
          </a:ln>
        </p:spPr>
        <p:txBody>
          <a:bodyPr wrap="square" rtlCol="0">
            <a:spAutoFit/>
          </a:bodyPr>
          <a:lstStyle/>
          <a:p>
            <a:pPr algn="ctr"/>
            <a:r>
              <a:rPr lang="zh-CN" altLang="en-US" dirty="0">
                <a:solidFill>
                  <a:schemeClr val="accent6"/>
                </a:solidFill>
                <a:latin typeface="微软雅黑" panose="020B0503020204020204" pitchFamily="34" charset="-122"/>
                <a:ea typeface="微软雅黑" panose="020B0503020204020204" pitchFamily="34" charset="-122"/>
              </a:rPr>
              <a:t>职业决策</a:t>
            </a:r>
          </a:p>
        </p:txBody>
      </p:sp>
      <p:sp>
        <p:nvSpPr>
          <p:cNvPr id="2" name="TextBox 1"/>
          <p:cNvSpPr txBox="1"/>
          <p:nvPr/>
        </p:nvSpPr>
        <p:spPr>
          <a:xfrm>
            <a:off x="2243270" y="476672"/>
            <a:ext cx="6120680" cy="369332"/>
          </a:xfrm>
          <a:prstGeom prst="rect">
            <a:avLst/>
          </a:prstGeom>
          <a:noFill/>
        </p:spPr>
        <p:txBody>
          <a:bodyPr wrap="square" rtlCol="0">
            <a:spAutoFit/>
          </a:bodyPr>
          <a:lstStyle/>
          <a:p>
            <a:r>
              <a:rPr lang="zh-CN" altLang="zh-CN" b="1" dirty="0">
                <a:solidFill>
                  <a:schemeClr val="accent1"/>
                </a:solidFill>
                <a:latin typeface="微软雅黑" panose="020B0503020204020204" pitchFamily="34" charset="-122"/>
                <a:ea typeface="微软雅黑" panose="020B0503020204020204" pitchFamily="34" charset="-122"/>
              </a:rPr>
              <a:t>次要职业生涯目标</a:t>
            </a:r>
            <a:r>
              <a:rPr lang="zh-CN" altLang="zh-CN" b="1" dirty="0">
                <a:solidFill>
                  <a:schemeClr val="accent1"/>
                </a:solidFill>
                <a:latin typeface="Arial Unicode MS" pitchFamily="34" charset="-122"/>
                <a:ea typeface="Arial Unicode MS" pitchFamily="34" charset="-122"/>
                <a:cs typeface="Arial Unicode MS" pitchFamily="34" charset="-122"/>
              </a:rPr>
              <a:t>——</a:t>
            </a:r>
            <a:r>
              <a:rPr lang="zh-CN" altLang="zh-CN" b="1" dirty="0">
                <a:solidFill>
                  <a:schemeClr val="accent1"/>
                </a:solidFill>
                <a:latin typeface="微软雅黑" panose="020B0503020204020204" pitchFamily="34" charset="-122"/>
                <a:ea typeface="微软雅黑" panose="020B0503020204020204" pitchFamily="34" charset="-122"/>
              </a:rPr>
              <a:t>客户经理</a:t>
            </a:r>
            <a:endParaRPr lang="zh-CN" altLang="zh-CN" dirty="0">
              <a:solidFill>
                <a:schemeClr val="accent1"/>
              </a:solidFill>
              <a:latin typeface="微软雅黑" panose="020B0503020204020204" pitchFamily="34" charset="-122"/>
              <a:ea typeface="微软雅黑" panose="020B0503020204020204" pitchFamily="34" charset="-122"/>
            </a:endParaRPr>
          </a:p>
        </p:txBody>
      </p:sp>
      <p:pic>
        <p:nvPicPr>
          <p:cNvPr id="55" name="组合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8928" y="1521380"/>
            <a:ext cx="3522664" cy="6589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TextBox 11"/>
          <p:cNvSpPr txBox="1">
            <a:spLocks noChangeArrowheads="1"/>
          </p:cNvSpPr>
          <p:nvPr/>
        </p:nvSpPr>
        <p:spPr bwMode="auto">
          <a:xfrm flipH="1">
            <a:off x="4956175" y="2766443"/>
            <a:ext cx="228282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ulim" pitchFamily="34" charset="-127"/>
                <a:ea typeface="Gulim" pitchFamily="34" charset="-127"/>
              </a:defRPr>
            </a:lvl1pPr>
            <a:lvl2pPr marL="742950" indent="-285750">
              <a:defRPr>
                <a:solidFill>
                  <a:schemeClr val="tx1"/>
                </a:solidFill>
                <a:latin typeface="Gulim" pitchFamily="34" charset="-127"/>
                <a:ea typeface="Gulim" pitchFamily="34" charset="-127"/>
              </a:defRPr>
            </a:lvl2pPr>
            <a:lvl3pPr marL="1143000" indent="-228600">
              <a:defRPr>
                <a:solidFill>
                  <a:schemeClr val="tx1"/>
                </a:solidFill>
                <a:latin typeface="Gulim" pitchFamily="34" charset="-127"/>
                <a:ea typeface="Gulim" pitchFamily="34" charset="-127"/>
              </a:defRPr>
            </a:lvl3pPr>
            <a:lvl4pPr marL="1600200" indent="-228600">
              <a:defRPr>
                <a:solidFill>
                  <a:schemeClr val="tx1"/>
                </a:solidFill>
                <a:latin typeface="Gulim" pitchFamily="34" charset="-127"/>
                <a:ea typeface="Gulim" pitchFamily="34" charset="-127"/>
              </a:defRPr>
            </a:lvl4pPr>
            <a:lvl5pPr marL="2057400" indent="-228600">
              <a:defRPr>
                <a:solidFill>
                  <a:schemeClr val="tx1"/>
                </a:solidFill>
                <a:latin typeface="Gulim" pitchFamily="34" charset="-127"/>
                <a:ea typeface="Gulim" pitchFamily="34" charset="-127"/>
              </a:defRPr>
            </a:lvl5pPr>
            <a:lvl6pPr marL="2514600" indent="-228600" fontAlgn="base" latinLnBrk="1">
              <a:spcBef>
                <a:spcPct val="0"/>
              </a:spcBef>
              <a:spcAft>
                <a:spcPct val="0"/>
              </a:spcAft>
              <a:defRPr>
                <a:solidFill>
                  <a:schemeClr val="tx1"/>
                </a:solidFill>
                <a:latin typeface="Gulim" pitchFamily="34" charset="-127"/>
                <a:ea typeface="Gulim" pitchFamily="34" charset="-127"/>
              </a:defRPr>
            </a:lvl6pPr>
            <a:lvl7pPr marL="2971800" indent="-228600" fontAlgn="base" latinLnBrk="1">
              <a:spcBef>
                <a:spcPct val="0"/>
              </a:spcBef>
              <a:spcAft>
                <a:spcPct val="0"/>
              </a:spcAft>
              <a:defRPr>
                <a:solidFill>
                  <a:schemeClr val="tx1"/>
                </a:solidFill>
                <a:latin typeface="Gulim" pitchFamily="34" charset="-127"/>
                <a:ea typeface="Gulim" pitchFamily="34" charset="-127"/>
              </a:defRPr>
            </a:lvl7pPr>
            <a:lvl8pPr marL="3429000" indent="-228600" fontAlgn="base" latinLnBrk="1">
              <a:spcBef>
                <a:spcPct val="0"/>
              </a:spcBef>
              <a:spcAft>
                <a:spcPct val="0"/>
              </a:spcAft>
              <a:defRPr>
                <a:solidFill>
                  <a:schemeClr val="tx1"/>
                </a:solidFill>
                <a:latin typeface="Gulim" pitchFamily="34" charset="-127"/>
                <a:ea typeface="Gulim" pitchFamily="34" charset="-127"/>
              </a:defRPr>
            </a:lvl8pPr>
            <a:lvl9pPr marL="3886200" indent="-228600" fontAlgn="base" latinLnBrk="1">
              <a:spcBef>
                <a:spcPct val="0"/>
              </a:spcBef>
              <a:spcAft>
                <a:spcPct val="0"/>
              </a:spcAft>
              <a:defRPr>
                <a:solidFill>
                  <a:schemeClr val="tx1"/>
                </a:solidFill>
                <a:latin typeface="Gulim" pitchFamily="34" charset="-127"/>
                <a:ea typeface="Gulim" pitchFamily="34" charset="-127"/>
              </a:defRPr>
            </a:lvl9pPr>
          </a:lstStyle>
          <a:p>
            <a:pPr algn="ctr"/>
            <a:r>
              <a:rPr lang="zh-CN" altLang="en-US" sz="3600" b="1" dirty="0">
                <a:solidFill>
                  <a:schemeClr val="accent6"/>
                </a:solidFill>
                <a:latin typeface="微软雅黑" panose="020B0503020204020204" pitchFamily="34" charset="-122"/>
                <a:ea typeface="微软雅黑" panose="020B0503020204020204" pitchFamily="34" charset="-122"/>
              </a:rPr>
              <a:t>客户经理</a:t>
            </a:r>
            <a:endParaRPr lang="en-US" sz="3600" b="1" dirty="0">
              <a:solidFill>
                <a:schemeClr val="accent6"/>
              </a:solidFill>
              <a:latin typeface="微软雅黑" panose="020B0503020204020204" pitchFamily="34" charset="-122"/>
              <a:ea typeface="微软雅黑" panose="020B0503020204020204" pitchFamily="34" charset="-122"/>
            </a:endParaRPr>
          </a:p>
        </p:txBody>
      </p:sp>
      <p:sp>
        <p:nvSpPr>
          <p:cNvPr id="77" name="TextBox 11"/>
          <p:cNvSpPr txBox="1">
            <a:spLocks noChangeArrowheads="1"/>
          </p:cNvSpPr>
          <p:nvPr/>
        </p:nvSpPr>
        <p:spPr bwMode="auto">
          <a:xfrm flipH="1">
            <a:off x="631309" y="2597165"/>
            <a:ext cx="34728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ulim" pitchFamily="34" charset="-127"/>
                <a:ea typeface="Gulim" pitchFamily="34" charset="-127"/>
              </a:defRPr>
            </a:lvl1pPr>
            <a:lvl2pPr marL="742950" indent="-285750">
              <a:defRPr>
                <a:solidFill>
                  <a:schemeClr val="tx1"/>
                </a:solidFill>
                <a:latin typeface="Gulim" pitchFamily="34" charset="-127"/>
                <a:ea typeface="Gulim" pitchFamily="34" charset="-127"/>
              </a:defRPr>
            </a:lvl2pPr>
            <a:lvl3pPr marL="1143000" indent="-228600">
              <a:defRPr>
                <a:solidFill>
                  <a:schemeClr val="tx1"/>
                </a:solidFill>
                <a:latin typeface="Gulim" pitchFamily="34" charset="-127"/>
                <a:ea typeface="Gulim" pitchFamily="34" charset="-127"/>
              </a:defRPr>
            </a:lvl3pPr>
            <a:lvl4pPr marL="1600200" indent="-228600">
              <a:defRPr>
                <a:solidFill>
                  <a:schemeClr val="tx1"/>
                </a:solidFill>
                <a:latin typeface="Gulim" pitchFamily="34" charset="-127"/>
                <a:ea typeface="Gulim" pitchFamily="34" charset="-127"/>
              </a:defRPr>
            </a:lvl4pPr>
            <a:lvl5pPr marL="2057400" indent="-228600">
              <a:defRPr>
                <a:solidFill>
                  <a:schemeClr val="tx1"/>
                </a:solidFill>
                <a:latin typeface="Gulim" pitchFamily="34" charset="-127"/>
                <a:ea typeface="Gulim" pitchFamily="34" charset="-127"/>
              </a:defRPr>
            </a:lvl5pPr>
            <a:lvl6pPr marL="2514600" indent="-228600" fontAlgn="base" latinLnBrk="1">
              <a:spcBef>
                <a:spcPct val="0"/>
              </a:spcBef>
              <a:spcAft>
                <a:spcPct val="0"/>
              </a:spcAft>
              <a:defRPr>
                <a:solidFill>
                  <a:schemeClr val="tx1"/>
                </a:solidFill>
                <a:latin typeface="Gulim" pitchFamily="34" charset="-127"/>
                <a:ea typeface="Gulim" pitchFamily="34" charset="-127"/>
              </a:defRPr>
            </a:lvl6pPr>
            <a:lvl7pPr marL="2971800" indent="-228600" fontAlgn="base" latinLnBrk="1">
              <a:spcBef>
                <a:spcPct val="0"/>
              </a:spcBef>
              <a:spcAft>
                <a:spcPct val="0"/>
              </a:spcAft>
              <a:defRPr>
                <a:solidFill>
                  <a:schemeClr val="tx1"/>
                </a:solidFill>
                <a:latin typeface="Gulim" pitchFamily="34" charset="-127"/>
                <a:ea typeface="Gulim" pitchFamily="34" charset="-127"/>
              </a:defRPr>
            </a:lvl7pPr>
            <a:lvl8pPr marL="3429000" indent="-228600" fontAlgn="base" latinLnBrk="1">
              <a:spcBef>
                <a:spcPct val="0"/>
              </a:spcBef>
              <a:spcAft>
                <a:spcPct val="0"/>
              </a:spcAft>
              <a:defRPr>
                <a:solidFill>
                  <a:schemeClr val="tx1"/>
                </a:solidFill>
                <a:latin typeface="Gulim" pitchFamily="34" charset="-127"/>
                <a:ea typeface="Gulim" pitchFamily="34" charset="-127"/>
              </a:defRPr>
            </a:lvl8pPr>
            <a:lvl9pPr marL="3886200" indent="-228600" fontAlgn="base" latinLnBrk="1">
              <a:spcBef>
                <a:spcPct val="0"/>
              </a:spcBef>
              <a:spcAft>
                <a:spcPct val="0"/>
              </a:spcAft>
              <a:defRPr>
                <a:solidFill>
                  <a:schemeClr val="tx1"/>
                </a:solidFill>
                <a:latin typeface="Gulim" pitchFamily="34" charset="-127"/>
                <a:ea typeface="Gulim" pitchFamily="34" charset="-127"/>
              </a:defRPr>
            </a:lvl9pPr>
          </a:lstStyle>
          <a:p>
            <a:r>
              <a:rPr lang="zh-CN" altLang="zh-CN" sz="1600" b="1" dirty="0">
                <a:latin typeface="微软雅黑" panose="020B0503020204020204" pitchFamily="34" charset="-122"/>
                <a:ea typeface="微软雅黑" panose="020B0503020204020204" pitchFamily="34" charset="-122"/>
              </a:rPr>
              <a:t>联系客户</a:t>
            </a:r>
            <a:r>
              <a:rPr lang="en-US" altLang="zh-CN" sz="1600" b="1" dirty="0">
                <a:latin typeface="微软雅黑" panose="020B0503020204020204" pitchFamily="34" charset="-122"/>
                <a:ea typeface="微软雅黑" panose="020B0503020204020204" pitchFamily="34" charset="-122"/>
              </a:rPr>
              <a:t>   </a:t>
            </a:r>
            <a:r>
              <a:rPr lang="zh-CN" altLang="zh-CN" sz="1600" b="1" dirty="0">
                <a:latin typeface="微软雅黑" panose="020B0503020204020204" pitchFamily="34" charset="-122"/>
                <a:ea typeface="微软雅黑" panose="020B0503020204020204" pitchFamily="34" charset="-122"/>
              </a:rPr>
              <a:t>开发客户</a:t>
            </a:r>
            <a:r>
              <a:rPr lang="en-US" altLang="zh-CN" sz="1600" b="1" dirty="0">
                <a:latin typeface="微软雅黑" panose="020B0503020204020204" pitchFamily="34" charset="-122"/>
                <a:ea typeface="微软雅黑" panose="020B0503020204020204" pitchFamily="34" charset="-122"/>
              </a:rPr>
              <a:t>   </a:t>
            </a:r>
            <a:r>
              <a:rPr lang="zh-CN" altLang="zh-CN" sz="1600" b="1" dirty="0">
                <a:latin typeface="微软雅黑" panose="020B0503020204020204" pitchFamily="34" charset="-122"/>
                <a:ea typeface="微软雅黑" panose="020B0503020204020204" pitchFamily="34" charset="-122"/>
              </a:rPr>
              <a:t>营销产品</a:t>
            </a:r>
            <a:endParaRPr lang="zh-CN" altLang="zh-CN" sz="1600" dirty="0">
              <a:latin typeface="微软雅黑" panose="020B0503020204020204" pitchFamily="34" charset="-122"/>
              <a:ea typeface="微软雅黑" panose="020B0503020204020204" pitchFamily="34" charset="-122"/>
            </a:endParaRPr>
          </a:p>
        </p:txBody>
      </p:sp>
      <p:sp>
        <p:nvSpPr>
          <p:cNvPr id="58" name="TextBox 11"/>
          <p:cNvSpPr txBox="1">
            <a:spLocks noChangeArrowheads="1"/>
          </p:cNvSpPr>
          <p:nvPr/>
        </p:nvSpPr>
        <p:spPr bwMode="auto">
          <a:xfrm flipH="1">
            <a:off x="712404" y="1849468"/>
            <a:ext cx="180373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ulim" pitchFamily="34" charset="-127"/>
                <a:ea typeface="Gulim" pitchFamily="34" charset="-127"/>
              </a:defRPr>
            </a:lvl1pPr>
            <a:lvl2pPr marL="742950" indent="-285750">
              <a:defRPr>
                <a:solidFill>
                  <a:schemeClr val="tx1"/>
                </a:solidFill>
                <a:latin typeface="Gulim" pitchFamily="34" charset="-127"/>
                <a:ea typeface="Gulim" pitchFamily="34" charset="-127"/>
              </a:defRPr>
            </a:lvl2pPr>
            <a:lvl3pPr marL="1143000" indent="-228600">
              <a:defRPr>
                <a:solidFill>
                  <a:schemeClr val="tx1"/>
                </a:solidFill>
                <a:latin typeface="Gulim" pitchFamily="34" charset="-127"/>
                <a:ea typeface="Gulim" pitchFamily="34" charset="-127"/>
              </a:defRPr>
            </a:lvl3pPr>
            <a:lvl4pPr marL="1600200" indent="-228600">
              <a:defRPr>
                <a:solidFill>
                  <a:schemeClr val="tx1"/>
                </a:solidFill>
                <a:latin typeface="Gulim" pitchFamily="34" charset="-127"/>
                <a:ea typeface="Gulim" pitchFamily="34" charset="-127"/>
              </a:defRPr>
            </a:lvl4pPr>
            <a:lvl5pPr marL="2057400" indent="-228600">
              <a:defRPr>
                <a:solidFill>
                  <a:schemeClr val="tx1"/>
                </a:solidFill>
                <a:latin typeface="Gulim" pitchFamily="34" charset="-127"/>
                <a:ea typeface="Gulim" pitchFamily="34" charset="-127"/>
              </a:defRPr>
            </a:lvl5pPr>
            <a:lvl6pPr marL="2514600" indent="-228600" fontAlgn="base" latinLnBrk="1">
              <a:spcBef>
                <a:spcPct val="0"/>
              </a:spcBef>
              <a:spcAft>
                <a:spcPct val="0"/>
              </a:spcAft>
              <a:defRPr>
                <a:solidFill>
                  <a:schemeClr val="tx1"/>
                </a:solidFill>
                <a:latin typeface="Gulim" pitchFamily="34" charset="-127"/>
                <a:ea typeface="Gulim" pitchFamily="34" charset="-127"/>
              </a:defRPr>
            </a:lvl6pPr>
            <a:lvl7pPr marL="2971800" indent="-228600" fontAlgn="base" latinLnBrk="1">
              <a:spcBef>
                <a:spcPct val="0"/>
              </a:spcBef>
              <a:spcAft>
                <a:spcPct val="0"/>
              </a:spcAft>
              <a:defRPr>
                <a:solidFill>
                  <a:schemeClr val="tx1"/>
                </a:solidFill>
                <a:latin typeface="Gulim" pitchFamily="34" charset="-127"/>
                <a:ea typeface="Gulim" pitchFamily="34" charset="-127"/>
              </a:defRPr>
            </a:lvl7pPr>
            <a:lvl8pPr marL="3429000" indent="-228600" fontAlgn="base" latinLnBrk="1">
              <a:spcBef>
                <a:spcPct val="0"/>
              </a:spcBef>
              <a:spcAft>
                <a:spcPct val="0"/>
              </a:spcAft>
              <a:defRPr>
                <a:solidFill>
                  <a:schemeClr val="tx1"/>
                </a:solidFill>
                <a:latin typeface="Gulim" pitchFamily="34" charset="-127"/>
                <a:ea typeface="Gulim" pitchFamily="34" charset="-127"/>
              </a:defRPr>
            </a:lvl8pPr>
            <a:lvl9pPr marL="3886200" indent="-228600" fontAlgn="base" latinLnBrk="1">
              <a:spcBef>
                <a:spcPct val="0"/>
              </a:spcBef>
              <a:spcAft>
                <a:spcPct val="0"/>
              </a:spcAft>
              <a:defRPr>
                <a:solidFill>
                  <a:schemeClr val="tx1"/>
                </a:solidFill>
                <a:latin typeface="Gulim" pitchFamily="34" charset="-127"/>
                <a:ea typeface="Gulim" pitchFamily="34" charset="-127"/>
              </a:defRPr>
            </a:lvl9pPr>
          </a:lstStyle>
          <a:p>
            <a:r>
              <a:rPr lang="zh-CN" altLang="zh-CN" sz="2800" b="1" dirty="0">
                <a:solidFill>
                  <a:schemeClr val="accent6"/>
                </a:solidFill>
                <a:latin typeface="微软雅黑" panose="020B0503020204020204" pitchFamily="34" charset="-122"/>
                <a:ea typeface="微软雅黑" panose="020B0503020204020204" pitchFamily="34" charset="-122"/>
              </a:rPr>
              <a:t>工作职责</a:t>
            </a:r>
            <a:endParaRPr lang="en-US" sz="2800" b="1" dirty="0">
              <a:solidFill>
                <a:schemeClr val="accent6"/>
              </a:solidFill>
              <a:latin typeface="微软雅黑" panose="020B0503020204020204" pitchFamily="34" charset="-122"/>
              <a:ea typeface="微软雅黑" panose="020B0503020204020204" pitchFamily="34" charset="-122"/>
            </a:endParaRPr>
          </a:p>
        </p:txBody>
      </p:sp>
      <p:sp>
        <p:nvSpPr>
          <p:cNvPr id="70" name="TextBox 11"/>
          <p:cNvSpPr txBox="1">
            <a:spLocks noChangeArrowheads="1"/>
          </p:cNvSpPr>
          <p:nvPr/>
        </p:nvSpPr>
        <p:spPr bwMode="auto">
          <a:xfrm flipH="1">
            <a:off x="6961683" y="4581129"/>
            <a:ext cx="4852791"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ulim" pitchFamily="34" charset="-127"/>
                <a:ea typeface="Gulim" pitchFamily="34" charset="-127"/>
              </a:defRPr>
            </a:lvl1pPr>
            <a:lvl2pPr marL="742950" indent="-285750">
              <a:defRPr>
                <a:solidFill>
                  <a:schemeClr val="tx1"/>
                </a:solidFill>
                <a:latin typeface="Gulim" pitchFamily="34" charset="-127"/>
                <a:ea typeface="Gulim" pitchFamily="34" charset="-127"/>
              </a:defRPr>
            </a:lvl2pPr>
            <a:lvl3pPr marL="1143000" indent="-228600">
              <a:defRPr>
                <a:solidFill>
                  <a:schemeClr val="tx1"/>
                </a:solidFill>
                <a:latin typeface="Gulim" pitchFamily="34" charset="-127"/>
                <a:ea typeface="Gulim" pitchFamily="34" charset="-127"/>
              </a:defRPr>
            </a:lvl3pPr>
            <a:lvl4pPr marL="1600200" indent="-228600">
              <a:defRPr>
                <a:solidFill>
                  <a:schemeClr val="tx1"/>
                </a:solidFill>
                <a:latin typeface="Gulim" pitchFamily="34" charset="-127"/>
                <a:ea typeface="Gulim" pitchFamily="34" charset="-127"/>
              </a:defRPr>
            </a:lvl4pPr>
            <a:lvl5pPr marL="2057400" indent="-228600">
              <a:defRPr>
                <a:solidFill>
                  <a:schemeClr val="tx1"/>
                </a:solidFill>
                <a:latin typeface="Gulim" pitchFamily="34" charset="-127"/>
                <a:ea typeface="Gulim" pitchFamily="34" charset="-127"/>
              </a:defRPr>
            </a:lvl5pPr>
            <a:lvl6pPr marL="2514600" indent="-228600" fontAlgn="base" latinLnBrk="1">
              <a:spcBef>
                <a:spcPct val="0"/>
              </a:spcBef>
              <a:spcAft>
                <a:spcPct val="0"/>
              </a:spcAft>
              <a:defRPr>
                <a:solidFill>
                  <a:schemeClr val="tx1"/>
                </a:solidFill>
                <a:latin typeface="Gulim" pitchFamily="34" charset="-127"/>
                <a:ea typeface="Gulim" pitchFamily="34" charset="-127"/>
              </a:defRPr>
            </a:lvl6pPr>
            <a:lvl7pPr marL="2971800" indent="-228600" fontAlgn="base" latinLnBrk="1">
              <a:spcBef>
                <a:spcPct val="0"/>
              </a:spcBef>
              <a:spcAft>
                <a:spcPct val="0"/>
              </a:spcAft>
              <a:defRPr>
                <a:solidFill>
                  <a:schemeClr val="tx1"/>
                </a:solidFill>
                <a:latin typeface="Gulim" pitchFamily="34" charset="-127"/>
                <a:ea typeface="Gulim" pitchFamily="34" charset="-127"/>
              </a:defRPr>
            </a:lvl7pPr>
            <a:lvl8pPr marL="3429000" indent="-228600" fontAlgn="base" latinLnBrk="1">
              <a:spcBef>
                <a:spcPct val="0"/>
              </a:spcBef>
              <a:spcAft>
                <a:spcPct val="0"/>
              </a:spcAft>
              <a:defRPr>
                <a:solidFill>
                  <a:schemeClr val="tx1"/>
                </a:solidFill>
                <a:latin typeface="Gulim" pitchFamily="34" charset="-127"/>
                <a:ea typeface="Gulim" pitchFamily="34" charset="-127"/>
              </a:defRPr>
            </a:lvl8pPr>
            <a:lvl9pPr marL="3886200" indent="-228600" fontAlgn="base" latinLnBrk="1">
              <a:spcBef>
                <a:spcPct val="0"/>
              </a:spcBef>
              <a:spcAft>
                <a:spcPct val="0"/>
              </a:spcAft>
              <a:defRPr>
                <a:solidFill>
                  <a:schemeClr val="tx1"/>
                </a:solidFill>
                <a:latin typeface="Gulim" pitchFamily="34" charset="-127"/>
                <a:ea typeface="Gulim" pitchFamily="34" charset="-127"/>
              </a:defRPr>
            </a:lvl9pPr>
          </a:lstStyle>
          <a:p>
            <a:r>
              <a:rPr lang="en-US" altLang="zh-CN" b="1" dirty="0">
                <a:latin typeface="微软雅黑" panose="020B0503020204020204" pitchFamily="34" charset="-122"/>
                <a:ea typeface="微软雅黑" panose="020B0503020204020204" pitchFamily="34" charset="-122"/>
              </a:rPr>
              <a:t>1.</a:t>
            </a:r>
            <a:r>
              <a:rPr lang="zh-CN" altLang="zh-CN" b="1" dirty="0">
                <a:latin typeface="微软雅黑" panose="020B0503020204020204" pitchFamily="34" charset="-122"/>
                <a:ea typeface="微软雅黑" panose="020B0503020204020204" pitchFamily="34" charset="-122"/>
              </a:rPr>
              <a:t>具备良好的社会交际和</a:t>
            </a:r>
            <a:r>
              <a:rPr lang="zh-CN" altLang="en-US" b="1" dirty="0">
                <a:latin typeface="微软雅黑" panose="020B0503020204020204" pitchFamily="34" charset="-122"/>
                <a:ea typeface="微软雅黑" panose="020B0503020204020204" pitchFamily="34" charset="-122"/>
              </a:rPr>
              <a:t>协调能力</a:t>
            </a:r>
            <a:endParaRPr lang="en-US" altLang="zh-CN" b="1" dirty="0">
              <a:latin typeface="微软雅黑" panose="020B0503020204020204" pitchFamily="34" charset="-122"/>
              <a:ea typeface="微软雅黑" panose="020B0503020204020204" pitchFamily="34" charset="-122"/>
            </a:endParaRPr>
          </a:p>
          <a:p>
            <a:r>
              <a:rPr lang="en-US" altLang="zh-CN" b="1" dirty="0">
                <a:latin typeface="微软雅黑" panose="020B0503020204020204" pitchFamily="34" charset="-122"/>
                <a:ea typeface="微软雅黑" panose="020B0503020204020204" pitchFamily="34" charset="-122"/>
              </a:rPr>
              <a:t>2.</a:t>
            </a:r>
            <a:r>
              <a:rPr lang="zh-CN" altLang="zh-CN" b="1" dirty="0">
                <a:latin typeface="微软雅黑" panose="020B0503020204020204" pitchFamily="34" charset="-122"/>
                <a:ea typeface="微软雅黑" panose="020B0503020204020204" pitchFamily="34" charset="-122"/>
              </a:rPr>
              <a:t>具有时间管理和团队精神的现代管理意识</a:t>
            </a:r>
            <a:endParaRPr lang="en-US" altLang="zh-CN" b="1" dirty="0">
              <a:latin typeface="微软雅黑" panose="020B0503020204020204" pitchFamily="34" charset="-122"/>
              <a:ea typeface="微软雅黑" panose="020B0503020204020204" pitchFamily="34" charset="-122"/>
            </a:endParaRPr>
          </a:p>
          <a:p>
            <a:r>
              <a:rPr lang="en-US" altLang="zh-CN" b="1" dirty="0">
                <a:latin typeface="微软雅黑" panose="020B0503020204020204" pitchFamily="34" charset="-122"/>
                <a:ea typeface="微软雅黑" panose="020B0503020204020204" pitchFamily="34" charset="-122"/>
              </a:rPr>
              <a:t>3.</a:t>
            </a:r>
            <a:r>
              <a:rPr lang="zh-CN" altLang="zh-CN" b="1" dirty="0">
                <a:latin typeface="微软雅黑" panose="020B0503020204020204" pitchFamily="34" charset="-122"/>
                <a:ea typeface="微软雅黑" panose="020B0503020204020204" pitchFamily="34" charset="-122"/>
              </a:rPr>
              <a:t>性格上要热情开朗，负有责任感</a:t>
            </a:r>
            <a:endParaRPr lang="en-US" altLang="zh-CN" b="1" dirty="0">
              <a:latin typeface="微软雅黑" panose="020B0503020204020204" pitchFamily="34" charset="-122"/>
              <a:ea typeface="微软雅黑" panose="020B0503020204020204" pitchFamily="34" charset="-122"/>
            </a:endParaRPr>
          </a:p>
          <a:p>
            <a:r>
              <a:rPr lang="en-US" altLang="zh-CN" b="1" dirty="0">
                <a:latin typeface="微软雅黑" panose="020B0503020204020204" pitchFamily="34" charset="-122"/>
                <a:ea typeface="微软雅黑" panose="020B0503020204020204" pitchFamily="34" charset="-122"/>
              </a:rPr>
              <a:t>4.</a:t>
            </a:r>
            <a:r>
              <a:rPr lang="zh-CN" altLang="zh-CN" b="1" dirty="0">
                <a:latin typeface="微软雅黑" panose="020B0503020204020204" pitchFamily="34" charset="-122"/>
                <a:ea typeface="微软雅黑" panose="020B0503020204020204" pitchFamily="34" charset="-122"/>
              </a:rPr>
              <a:t>要熟悉各种金融产品的功能</a:t>
            </a:r>
            <a:endParaRPr lang="en-US" altLang="zh-CN" b="1" dirty="0">
              <a:latin typeface="微软雅黑" panose="020B0503020204020204" pitchFamily="34" charset="-122"/>
              <a:ea typeface="微软雅黑" panose="020B0503020204020204" pitchFamily="34" charset="-122"/>
            </a:endParaRPr>
          </a:p>
          <a:p>
            <a:r>
              <a:rPr lang="en-US" altLang="zh-CN" b="1" dirty="0">
                <a:latin typeface="微软雅黑" panose="020B0503020204020204" pitchFamily="34" charset="-122"/>
                <a:ea typeface="微软雅黑" panose="020B0503020204020204" pitchFamily="34" charset="-122"/>
              </a:rPr>
              <a:t>5.</a:t>
            </a:r>
            <a:r>
              <a:rPr lang="zh-CN" altLang="zh-CN" b="1" dirty="0">
                <a:latin typeface="微软雅黑" panose="020B0503020204020204" pitchFamily="34" charset="-122"/>
                <a:ea typeface="微软雅黑" panose="020B0503020204020204" pitchFamily="34" charset="-122"/>
              </a:rPr>
              <a:t>具有较强的市场研究和客户开发的管理经验</a:t>
            </a:r>
          </a:p>
        </p:txBody>
      </p:sp>
      <p:sp>
        <p:nvSpPr>
          <p:cNvPr id="64" name="TextBox 11"/>
          <p:cNvSpPr txBox="1">
            <a:spLocks noChangeArrowheads="1"/>
          </p:cNvSpPr>
          <p:nvPr/>
        </p:nvSpPr>
        <p:spPr bwMode="auto">
          <a:xfrm flipH="1">
            <a:off x="7979519" y="3561625"/>
            <a:ext cx="206541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ulim" pitchFamily="34" charset="-127"/>
                <a:ea typeface="Gulim" pitchFamily="34" charset="-127"/>
              </a:defRPr>
            </a:lvl1pPr>
            <a:lvl2pPr marL="742950" indent="-285750">
              <a:defRPr>
                <a:solidFill>
                  <a:schemeClr val="tx1"/>
                </a:solidFill>
                <a:latin typeface="Gulim" pitchFamily="34" charset="-127"/>
                <a:ea typeface="Gulim" pitchFamily="34" charset="-127"/>
              </a:defRPr>
            </a:lvl2pPr>
            <a:lvl3pPr marL="1143000" indent="-228600">
              <a:defRPr>
                <a:solidFill>
                  <a:schemeClr val="tx1"/>
                </a:solidFill>
                <a:latin typeface="Gulim" pitchFamily="34" charset="-127"/>
                <a:ea typeface="Gulim" pitchFamily="34" charset="-127"/>
              </a:defRPr>
            </a:lvl3pPr>
            <a:lvl4pPr marL="1600200" indent="-228600">
              <a:defRPr>
                <a:solidFill>
                  <a:schemeClr val="tx1"/>
                </a:solidFill>
                <a:latin typeface="Gulim" pitchFamily="34" charset="-127"/>
                <a:ea typeface="Gulim" pitchFamily="34" charset="-127"/>
              </a:defRPr>
            </a:lvl4pPr>
            <a:lvl5pPr marL="2057400" indent="-228600">
              <a:defRPr>
                <a:solidFill>
                  <a:schemeClr val="tx1"/>
                </a:solidFill>
                <a:latin typeface="Gulim" pitchFamily="34" charset="-127"/>
                <a:ea typeface="Gulim" pitchFamily="34" charset="-127"/>
              </a:defRPr>
            </a:lvl5pPr>
            <a:lvl6pPr marL="2514600" indent="-228600" fontAlgn="base" latinLnBrk="1">
              <a:spcBef>
                <a:spcPct val="0"/>
              </a:spcBef>
              <a:spcAft>
                <a:spcPct val="0"/>
              </a:spcAft>
              <a:defRPr>
                <a:solidFill>
                  <a:schemeClr val="tx1"/>
                </a:solidFill>
                <a:latin typeface="Gulim" pitchFamily="34" charset="-127"/>
                <a:ea typeface="Gulim" pitchFamily="34" charset="-127"/>
              </a:defRPr>
            </a:lvl6pPr>
            <a:lvl7pPr marL="2971800" indent="-228600" fontAlgn="base" latinLnBrk="1">
              <a:spcBef>
                <a:spcPct val="0"/>
              </a:spcBef>
              <a:spcAft>
                <a:spcPct val="0"/>
              </a:spcAft>
              <a:defRPr>
                <a:solidFill>
                  <a:schemeClr val="tx1"/>
                </a:solidFill>
                <a:latin typeface="Gulim" pitchFamily="34" charset="-127"/>
                <a:ea typeface="Gulim" pitchFamily="34" charset="-127"/>
              </a:defRPr>
            </a:lvl7pPr>
            <a:lvl8pPr marL="3429000" indent="-228600" fontAlgn="base" latinLnBrk="1">
              <a:spcBef>
                <a:spcPct val="0"/>
              </a:spcBef>
              <a:spcAft>
                <a:spcPct val="0"/>
              </a:spcAft>
              <a:defRPr>
                <a:solidFill>
                  <a:schemeClr val="tx1"/>
                </a:solidFill>
                <a:latin typeface="Gulim" pitchFamily="34" charset="-127"/>
                <a:ea typeface="Gulim" pitchFamily="34" charset="-127"/>
              </a:defRPr>
            </a:lvl8pPr>
            <a:lvl9pPr marL="3886200" indent="-228600" fontAlgn="base" latinLnBrk="1">
              <a:spcBef>
                <a:spcPct val="0"/>
              </a:spcBef>
              <a:spcAft>
                <a:spcPct val="0"/>
              </a:spcAft>
              <a:defRPr>
                <a:solidFill>
                  <a:schemeClr val="tx1"/>
                </a:solidFill>
                <a:latin typeface="Gulim" pitchFamily="34" charset="-127"/>
                <a:ea typeface="Gulim" pitchFamily="34" charset="-127"/>
              </a:defRPr>
            </a:lvl9pPr>
          </a:lstStyle>
          <a:p>
            <a:r>
              <a:rPr lang="zh-CN" altLang="zh-CN" sz="2800" b="1" dirty="0">
                <a:solidFill>
                  <a:schemeClr val="accent6"/>
                </a:solidFill>
                <a:latin typeface="微软雅黑" panose="020B0503020204020204" pitchFamily="34" charset="-122"/>
                <a:ea typeface="微软雅黑" panose="020B0503020204020204" pitchFamily="34" charset="-122"/>
              </a:rPr>
              <a:t>素质要求</a:t>
            </a:r>
            <a:endParaRPr lang="zh-CN" altLang="zh-CN" sz="2800" dirty="0">
              <a:solidFill>
                <a:schemeClr val="accent6"/>
              </a:solidFill>
              <a:latin typeface="微软雅黑" panose="020B0503020204020204" pitchFamily="34" charset="-122"/>
              <a:ea typeface="微软雅黑" panose="020B0503020204020204" pitchFamily="34" charset="-122"/>
            </a:endParaRPr>
          </a:p>
        </p:txBody>
      </p:sp>
      <p:cxnSp>
        <p:nvCxnSpPr>
          <p:cNvPr id="65" name="直接连接符 26"/>
          <p:cNvCxnSpPr>
            <a:cxnSpLocks noChangeShapeType="1"/>
          </p:cNvCxnSpPr>
          <p:nvPr/>
        </p:nvCxnSpPr>
        <p:spPr bwMode="auto">
          <a:xfrm flipH="1">
            <a:off x="336948" y="2503619"/>
            <a:ext cx="4061553" cy="0"/>
          </a:xfrm>
          <a:prstGeom prst="line">
            <a:avLst/>
          </a:prstGeom>
          <a:noFill/>
          <a:ln w="12700" cmpd="sng">
            <a:solidFill>
              <a:srgbClr val="005DDF"/>
            </a:solidFill>
            <a:prstDash val="sysDot"/>
            <a:round/>
            <a:headEnd type="oval" w="med" len="med"/>
            <a:tailEnd type="oval" w="med" len="med"/>
          </a:ln>
          <a:extLst>
            <a:ext uri="{909E8E84-426E-40DD-AFC4-6F175D3DCCD1}">
              <a14:hiddenFill xmlns:a14="http://schemas.microsoft.com/office/drawing/2010/main">
                <a:noFill/>
              </a14:hiddenFill>
            </a:ext>
          </a:extLst>
        </p:spPr>
      </p:cxnSp>
      <p:cxnSp>
        <p:nvCxnSpPr>
          <p:cNvPr id="66" name="直接连接符 27"/>
          <p:cNvCxnSpPr>
            <a:cxnSpLocks noChangeShapeType="1"/>
          </p:cNvCxnSpPr>
          <p:nvPr/>
        </p:nvCxnSpPr>
        <p:spPr bwMode="auto">
          <a:xfrm flipH="1">
            <a:off x="447862" y="4077072"/>
            <a:ext cx="4136556" cy="0"/>
          </a:xfrm>
          <a:prstGeom prst="line">
            <a:avLst/>
          </a:prstGeom>
          <a:noFill/>
          <a:ln w="12700" cmpd="sng">
            <a:solidFill>
              <a:srgbClr val="119707"/>
            </a:solidFill>
            <a:prstDash val="sysDot"/>
            <a:round/>
            <a:headEnd type="oval" w="med" len="med"/>
            <a:tailEnd type="oval" w="med" len="med"/>
          </a:ln>
          <a:extLst>
            <a:ext uri="{909E8E84-426E-40DD-AFC4-6F175D3DCCD1}">
              <a14:hiddenFill xmlns:a14="http://schemas.microsoft.com/office/drawing/2010/main">
                <a:noFill/>
              </a14:hiddenFill>
            </a:ext>
          </a:extLst>
        </p:spPr>
      </p:cxnSp>
      <p:cxnSp>
        <p:nvCxnSpPr>
          <p:cNvPr id="67" name="直接连接符 28"/>
          <p:cNvCxnSpPr>
            <a:cxnSpLocks noChangeShapeType="1"/>
          </p:cNvCxnSpPr>
          <p:nvPr/>
        </p:nvCxnSpPr>
        <p:spPr bwMode="auto">
          <a:xfrm flipH="1">
            <a:off x="7174703" y="1992989"/>
            <a:ext cx="2841625" cy="0"/>
          </a:xfrm>
          <a:prstGeom prst="line">
            <a:avLst/>
          </a:prstGeom>
          <a:noFill/>
          <a:ln w="12700" cmpd="sng">
            <a:solidFill>
              <a:srgbClr val="BE1247"/>
            </a:solidFill>
            <a:prstDash val="sysDot"/>
            <a:round/>
            <a:headEnd type="oval" w="med" len="med"/>
            <a:tailEnd type="oval" w="med" len="med"/>
          </a:ln>
          <a:extLst>
            <a:ext uri="{909E8E84-426E-40DD-AFC4-6F175D3DCCD1}">
              <a14:hiddenFill xmlns:a14="http://schemas.microsoft.com/office/drawing/2010/main">
                <a:noFill/>
              </a14:hiddenFill>
            </a:ext>
          </a:extLst>
        </p:spPr>
      </p:cxnSp>
      <p:cxnSp>
        <p:nvCxnSpPr>
          <p:cNvPr id="68" name="直接连接符 29"/>
          <p:cNvCxnSpPr>
            <a:cxnSpLocks noChangeShapeType="1"/>
          </p:cNvCxnSpPr>
          <p:nvPr/>
        </p:nvCxnSpPr>
        <p:spPr bwMode="auto">
          <a:xfrm flipH="1">
            <a:off x="7281199" y="4221088"/>
            <a:ext cx="2920844" cy="0"/>
          </a:xfrm>
          <a:prstGeom prst="line">
            <a:avLst/>
          </a:prstGeom>
          <a:noFill/>
          <a:ln w="12700" cmpd="sng">
            <a:solidFill>
              <a:srgbClr val="C73E01"/>
            </a:solidFill>
            <a:prstDash val="sysDot"/>
            <a:round/>
            <a:headEnd type="oval" w="med" len="med"/>
            <a:tailEnd type="oval" w="med" len="med"/>
          </a:ln>
          <a:extLst>
            <a:ext uri="{909E8E84-426E-40DD-AFC4-6F175D3DCCD1}">
              <a14:hiddenFill xmlns:a14="http://schemas.microsoft.com/office/drawing/2010/main">
                <a:noFill/>
              </a14:hiddenFill>
            </a:ext>
          </a:extLst>
        </p:spPr>
      </p:cxnSp>
      <p:sp>
        <p:nvSpPr>
          <p:cNvPr id="78" name="TextBox 11"/>
          <p:cNvSpPr txBox="1">
            <a:spLocks noChangeArrowheads="1"/>
          </p:cNvSpPr>
          <p:nvPr/>
        </p:nvSpPr>
        <p:spPr bwMode="auto">
          <a:xfrm flipH="1">
            <a:off x="7733960" y="1340769"/>
            <a:ext cx="180373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ulim" pitchFamily="34" charset="-127"/>
                <a:ea typeface="Gulim" pitchFamily="34" charset="-127"/>
              </a:defRPr>
            </a:lvl1pPr>
            <a:lvl2pPr marL="742950" indent="-285750">
              <a:defRPr>
                <a:solidFill>
                  <a:schemeClr val="tx1"/>
                </a:solidFill>
                <a:latin typeface="Gulim" pitchFamily="34" charset="-127"/>
                <a:ea typeface="Gulim" pitchFamily="34" charset="-127"/>
              </a:defRPr>
            </a:lvl2pPr>
            <a:lvl3pPr marL="1143000" indent="-228600">
              <a:defRPr>
                <a:solidFill>
                  <a:schemeClr val="tx1"/>
                </a:solidFill>
                <a:latin typeface="Gulim" pitchFamily="34" charset="-127"/>
                <a:ea typeface="Gulim" pitchFamily="34" charset="-127"/>
              </a:defRPr>
            </a:lvl3pPr>
            <a:lvl4pPr marL="1600200" indent="-228600">
              <a:defRPr>
                <a:solidFill>
                  <a:schemeClr val="tx1"/>
                </a:solidFill>
                <a:latin typeface="Gulim" pitchFamily="34" charset="-127"/>
                <a:ea typeface="Gulim" pitchFamily="34" charset="-127"/>
              </a:defRPr>
            </a:lvl4pPr>
            <a:lvl5pPr marL="2057400" indent="-228600">
              <a:defRPr>
                <a:solidFill>
                  <a:schemeClr val="tx1"/>
                </a:solidFill>
                <a:latin typeface="Gulim" pitchFamily="34" charset="-127"/>
                <a:ea typeface="Gulim" pitchFamily="34" charset="-127"/>
              </a:defRPr>
            </a:lvl5pPr>
            <a:lvl6pPr marL="2514600" indent="-228600" fontAlgn="base" latinLnBrk="1">
              <a:spcBef>
                <a:spcPct val="0"/>
              </a:spcBef>
              <a:spcAft>
                <a:spcPct val="0"/>
              </a:spcAft>
              <a:defRPr>
                <a:solidFill>
                  <a:schemeClr val="tx1"/>
                </a:solidFill>
                <a:latin typeface="Gulim" pitchFamily="34" charset="-127"/>
                <a:ea typeface="Gulim" pitchFamily="34" charset="-127"/>
              </a:defRPr>
            </a:lvl6pPr>
            <a:lvl7pPr marL="2971800" indent="-228600" fontAlgn="base" latinLnBrk="1">
              <a:spcBef>
                <a:spcPct val="0"/>
              </a:spcBef>
              <a:spcAft>
                <a:spcPct val="0"/>
              </a:spcAft>
              <a:defRPr>
                <a:solidFill>
                  <a:schemeClr val="tx1"/>
                </a:solidFill>
                <a:latin typeface="Gulim" pitchFamily="34" charset="-127"/>
                <a:ea typeface="Gulim" pitchFamily="34" charset="-127"/>
              </a:defRPr>
            </a:lvl7pPr>
            <a:lvl8pPr marL="3429000" indent="-228600" fontAlgn="base" latinLnBrk="1">
              <a:spcBef>
                <a:spcPct val="0"/>
              </a:spcBef>
              <a:spcAft>
                <a:spcPct val="0"/>
              </a:spcAft>
              <a:defRPr>
                <a:solidFill>
                  <a:schemeClr val="tx1"/>
                </a:solidFill>
                <a:latin typeface="Gulim" pitchFamily="34" charset="-127"/>
                <a:ea typeface="Gulim" pitchFamily="34" charset="-127"/>
              </a:defRPr>
            </a:lvl8pPr>
            <a:lvl9pPr marL="3886200" indent="-228600" fontAlgn="base" latinLnBrk="1">
              <a:spcBef>
                <a:spcPct val="0"/>
              </a:spcBef>
              <a:spcAft>
                <a:spcPct val="0"/>
              </a:spcAft>
              <a:defRPr>
                <a:solidFill>
                  <a:schemeClr val="tx1"/>
                </a:solidFill>
                <a:latin typeface="Gulim" pitchFamily="34" charset="-127"/>
                <a:ea typeface="Gulim" pitchFamily="34" charset="-127"/>
              </a:defRPr>
            </a:lvl9pPr>
          </a:lstStyle>
          <a:p>
            <a:r>
              <a:rPr lang="zh-CN" altLang="en-US" sz="2800" b="1" dirty="0">
                <a:solidFill>
                  <a:schemeClr val="accent6"/>
                </a:solidFill>
                <a:latin typeface="微软雅黑" panose="020B0503020204020204" pitchFamily="34" charset="-122"/>
                <a:ea typeface="微软雅黑" panose="020B0503020204020204" pitchFamily="34" charset="-122"/>
              </a:rPr>
              <a:t>能力要求</a:t>
            </a:r>
            <a:endParaRPr lang="en-US" sz="2800" b="1" dirty="0">
              <a:solidFill>
                <a:schemeClr val="accent6"/>
              </a:solidFill>
              <a:latin typeface="微软雅黑" panose="020B0503020204020204" pitchFamily="34" charset="-122"/>
              <a:ea typeface="微软雅黑" panose="020B0503020204020204" pitchFamily="34" charset="-122"/>
            </a:endParaRPr>
          </a:p>
        </p:txBody>
      </p:sp>
      <p:sp>
        <p:nvSpPr>
          <p:cNvPr id="79" name="TextBox 11"/>
          <p:cNvSpPr txBox="1">
            <a:spLocks noChangeArrowheads="1"/>
          </p:cNvSpPr>
          <p:nvPr/>
        </p:nvSpPr>
        <p:spPr bwMode="auto">
          <a:xfrm flipH="1">
            <a:off x="1341401" y="3442346"/>
            <a:ext cx="180373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ulim" pitchFamily="34" charset="-127"/>
                <a:ea typeface="Gulim" pitchFamily="34" charset="-127"/>
              </a:defRPr>
            </a:lvl1pPr>
            <a:lvl2pPr marL="742950" indent="-285750">
              <a:defRPr>
                <a:solidFill>
                  <a:schemeClr val="tx1"/>
                </a:solidFill>
                <a:latin typeface="Gulim" pitchFamily="34" charset="-127"/>
                <a:ea typeface="Gulim" pitchFamily="34" charset="-127"/>
              </a:defRPr>
            </a:lvl2pPr>
            <a:lvl3pPr marL="1143000" indent="-228600">
              <a:defRPr>
                <a:solidFill>
                  <a:schemeClr val="tx1"/>
                </a:solidFill>
                <a:latin typeface="Gulim" pitchFamily="34" charset="-127"/>
                <a:ea typeface="Gulim" pitchFamily="34" charset="-127"/>
              </a:defRPr>
            </a:lvl3pPr>
            <a:lvl4pPr marL="1600200" indent="-228600">
              <a:defRPr>
                <a:solidFill>
                  <a:schemeClr val="tx1"/>
                </a:solidFill>
                <a:latin typeface="Gulim" pitchFamily="34" charset="-127"/>
                <a:ea typeface="Gulim" pitchFamily="34" charset="-127"/>
              </a:defRPr>
            </a:lvl4pPr>
            <a:lvl5pPr marL="2057400" indent="-228600">
              <a:defRPr>
                <a:solidFill>
                  <a:schemeClr val="tx1"/>
                </a:solidFill>
                <a:latin typeface="Gulim" pitchFamily="34" charset="-127"/>
                <a:ea typeface="Gulim" pitchFamily="34" charset="-127"/>
              </a:defRPr>
            </a:lvl5pPr>
            <a:lvl6pPr marL="2514600" indent="-228600" fontAlgn="base" latinLnBrk="1">
              <a:spcBef>
                <a:spcPct val="0"/>
              </a:spcBef>
              <a:spcAft>
                <a:spcPct val="0"/>
              </a:spcAft>
              <a:defRPr>
                <a:solidFill>
                  <a:schemeClr val="tx1"/>
                </a:solidFill>
                <a:latin typeface="Gulim" pitchFamily="34" charset="-127"/>
                <a:ea typeface="Gulim" pitchFamily="34" charset="-127"/>
              </a:defRPr>
            </a:lvl6pPr>
            <a:lvl7pPr marL="2971800" indent="-228600" fontAlgn="base" latinLnBrk="1">
              <a:spcBef>
                <a:spcPct val="0"/>
              </a:spcBef>
              <a:spcAft>
                <a:spcPct val="0"/>
              </a:spcAft>
              <a:defRPr>
                <a:solidFill>
                  <a:schemeClr val="tx1"/>
                </a:solidFill>
                <a:latin typeface="Gulim" pitchFamily="34" charset="-127"/>
                <a:ea typeface="Gulim" pitchFamily="34" charset="-127"/>
              </a:defRPr>
            </a:lvl7pPr>
            <a:lvl8pPr marL="3429000" indent="-228600" fontAlgn="base" latinLnBrk="1">
              <a:spcBef>
                <a:spcPct val="0"/>
              </a:spcBef>
              <a:spcAft>
                <a:spcPct val="0"/>
              </a:spcAft>
              <a:defRPr>
                <a:solidFill>
                  <a:schemeClr val="tx1"/>
                </a:solidFill>
                <a:latin typeface="Gulim" pitchFamily="34" charset="-127"/>
                <a:ea typeface="Gulim" pitchFamily="34" charset="-127"/>
              </a:defRPr>
            </a:lvl8pPr>
            <a:lvl9pPr marL="3886200" indent="-228600" fontAlgn="base" latinLnBrk="1">
              <a:spcBef>
                <a:spcPct val="0"/>
              </a:spcBef>
              <a:spcAft>
                <a:spcPct val="0"/>
              </a:spcAft>
              <a:defRPr>
                <a:solidFill>
                  <a:schemeClr val="tx1"/>
                </a:solidFill>
                <a:latin typeface="Gulim" pitchFamily="34" charset="-127"/>
                <a:ea typeface="Gulim" pitchFamily="34" charset="-127"/>
              </a:defRPr>
            </a:lvl9pPr>
          </a:lstStyle>
          <a:p>
            <a:r>
              <a:rPr lang="zh-CN" altLang="en-US" sz="2800" b="1" dirty="0">
                <a:solidFill>
                  <a:schemeClr val="accent6"/>
                </a:solidFill>
                <a:latin typeface="微软雅黑" panose="020B0503020204020204" pitchFamily="34" charset="-122"/>
                <a:ea typeface="微软雅黑" panose="020B0503020204020204" pitchFamily="34" charset="-122"/>
              </a:rPr>
              <a:t>行为准则</a:t>
            </a:r>
            <a:endParaRPr lang="en-US" sz="2800" b="1" dirty="0">
              <a:solidFill>
                <a:schemeClr val="accent6"/>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298804" y="2527924"/>
            <a:ext cx="2848857" cy="1107996"/>
          </a:xfrm>
          <a:prstGeom prst="rect">
            <a:avLst/>
          </a:prstGeom>
          <a:noFill/>
        </p:spPr>
        <p:txBody>
          <a:bodyPr wrap="none" lIns="91440" tIns="45720" rIns="91440" bIns="45720">
            <a:spAutoFit/>
          </a:bodyPr>
          <a:lstStyle/>
          <a:p>
            <a:pPr algn="ctr"/>
            <a:r>
              <a:rPr lang="zh-CN" altLang="en-US" sz="66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太阳镜</a:t>
            </a:r>
          </a:p>
        </p:txBody>
      </p:sp>
      <p:sp>
        <p:nvSpPr>
          <p:cNvPr id="3" name="矩形 2"/>
          <p:cNvSpPr/>
          <p:nvPr/>
        </p:nvSpPr>
        <p:spPr>
          <a:xfrm>
            <a:off x="6239491" y="3717032"/>
            <a:ext cx="2967479" cy="923330"/>
          </a:xfrm>
          <a:prstGeom prst="rect">
            <a:avLst/>
          </a:prstGeom>
          <a:noFill/>
        </p:spPr>
        <p:txBody>
          <a:bodyPr wrap="none" lIns="91440" tIns="45720" rIns="91440" bIns="45720">
            <a:spAutoFit/>
          </a:bodyPr>
          <a:lstStyle/>
          <a:p>
            <a:pPr algn="ctr"/>
            <a:r>
              <a:rPr lang="zh-CN" alt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创业选择</a:t>
            </a:r>
            <a:endParaRPr lang="en-US" altLang="zh-CN"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10562084" y="188640"/>
            <a:ext cx="792088" cy="432048"/>
          </a:xfrm>
          <a:prstGeom prst="round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602540" y="81500"/>
            <a:ext cx="654346" cy="646331"/>
          </a:xfrm>
          <a:prstGeom prst="rect">
            <a:avLst/>
          </a:prstGeom>
          <a:noFill/>
        </p:spPr>
        <p:txBody>
          <a:bodyPr wrap="none" lIns="91440" tIns="45720" rIns="91440" bIns="45720">
            <a:spAutoFit/>
          </a:bodyPr>
          <a:lstStyle/>
          <a:p>
            <a:pPr algn="ctr"/>
            <a:r>
              <a:rPr lang="zh-CN" altLang="en-US" sz="36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镜</a:t>
            </a:r>
          </a:p>
        </p:txBody>
      </p:sp>
      <p:cxnSp>
        <p:nvCxnSpPr>
          <p:cNvPr id="7" name="直接连接符 6"/>
          <p:cNvCxnSpPr/>
          <p:nvPr/>
        </p:nvCxnSpPr>
        <p:spPr>
          <a:xfrm>
            <a:off x="985020" y="476672"/>
            <a:ext cx="1008112" cy="0"/>
          </a:xfrm>
          <a:prstGeom prst="line">
            <a:avLst/>
          </a:prstGeom>
        </p:spPr>
        <p:style>
          <a:lnRef idx="2">
            <a:schemeClr val="accent6"/>
          </a:lnRef>
          <a:fillRef idx="0">
            <a:schemeClr val="accent6"/>
          </a:fillRef>
          <a:effectRef idx="1">
            <a:schemeClr val="accent6"/>
          </a:effectRef>
          <a:fontRef idx="minor">
            <a:schemeClr val="tx1"/>
          </a:fontRef>
        </p:style>
      </p:cxnSp>
      <p:sp>
        <p:nvSpPr>
          <p:cNvPr id="9" name="TextBox 8"/>
          <p:cNvSpPr txBox="1"/>
          <p:nvPr/>
        </p:nvSpPr>
        <p:spPr>
          <a:xfrm>
            <a:off x="968197" y="37678"/>
            <a:ext cx="1275075" cy="369332"/>
          </a:xfrm>
          <a:prstGeom prst="rect">
            <a:avLst/>
          </a:prstGeom>
          <a:noFill/>
          <a:ln>
            <a:noFill/>
          </a:ln>
        </p:spPr>
        <p:txBody>
          <a:bodyPr wrap="square" rtlCol="0">
            <a:spAutoFit/>
          </a:bodyPr>
          <a:lstStyle/>
          <a:p>
            <a:r>
              <a:rPr lang="zh-CN" altLang="en-US" b="1" dirty="0">
                <a:solidFill>
                  <a:schemeClr val="accent6"/>
                </a:solidFill>
                <a:latin typeface="微软雅黑" panose="020B0503020204020204" pitchFamily="34" charset="-122"/>
                <a:ea typeface="微软雅黑" panose="020B0503020204020204" pitchFamily="34" charset="-122"/>
              </a:rPr>
              <a:t>镜我所能</a:t>
            </a:r>
          </a:p>
        </p:txBody>
      </p:sp>
      <p:sp>
        <p:nvSpPr>
          <p:cNvPr id="10" name="TextBox 9"/>
          <p:cNvSpPr txBox="1"/>
          <p:nvPr/>
        </p:nvSpPr>
        <p:spPr>
          <a:xfrm>
            <a:off x="925671" y="527775"/>
            <a:ext cx="1168951" cy="369332"/>
          </a:xfrm>
          <a:prstGeom prst="rect">
            <a:avLst/>
          </a:prstGeom>
          <a:noFill/>
          <a:ln>
            <a:noFill/>
          </a:ln>
        </p:spPr>
        <p:txBody>
          <a:bodyPr wrap="square" rtlCol="0">
            <a:spAutoFit/>
          </a:bodyPr>
          <a:lstStyle/>
          <a:p>
            <a:pPr algn="ctr"/>
            <a:r>
              <a:rPr lang="zh-CN" altLang="en-US" dirty="0">
                <a:solidFill>
                  <a:schemeClr val="accent6"/>
                </a:solidFill>
                <a:latin typeface="微软雅黑" panose="020B0503020204020204" pitchFamily="34" charset="-122"/>
                <a:ea typeface="微软雅黑" panose="020B0503020204020204" pitchFamily="34" charset="-122"/>
              </a:rPr>
              <a:t>创业选择</a:t>
            </a:r>
          </a:p>
        </p:txBody>
      </p:sp>
      <p:sp>
        <p:nvSpPr>
          <p:cNvPr id="20" name="Triangle rectangle 10"/>
          <p:cNvSpPr/>
          <p:nvPr/>
        </p:nvSpPr>
        <p:spPr>
          <a:xfrm rot="16200000" flipH="1">
            <a:off x="621004" y="2403495"/>
            <a:ext cx="309402" cy="301450"/>
          </a:xfrm>
          <a:prstGeom prst="rtTriangle">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1" name="矩形 20"/>
          <p:cNvSpPr/>
          <p:nvPr/>
        </p:nvSpPr>
        <p:spPr>
          <a:xfrm>
            <a:off x="841004" y="1772816"/>
            <a:ext cx="10657184" cy="446449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sp>
        <p:nvSpPr>
          <p:cNvPr id="23" name="矩形 22"/>
          <p:cNvSpPr/>
          <p:nvPr/>
        </p:nvSpPr>
        <p:spPr>
          <a:xfrm>
            <a:off x="775704" y="2708922"/>
            <a:ext cx="6257987" cy="2739211"/>
          </a:xfrm>
          <a:prstGeom prst="rect">
            <a:avLst/>
          </a:prstGeom>
        </p:spPr>
        <p:txBody>
          <a:bodyPr wrap="square">
            <a:spAutoFit/>
          </a:bodyPr>
          <a:lstStyle/>
          <a:p>
            <a:r>
              <a:rPr lang="zh-CN" altLang="zh-CN" sz="4800" b="1" dirty="0">
                <a:solidFill>
                  <a:schemeClr val="accent6"/>
                </a:solidFill>
                <a:latin typeface="微软雅黑" panose="020B0503020204020204" pitchFamily="34" charset="-122"/>
                <a:ea typeface="微软雅黑" panose="020B0503020204020204" pitchFamily="34" charset="-122"/>
              </a:rPr>
              <a:t>生活</a:t>
            </a:r>
            <a:r>
              <a:rPr lang="zh-CN" altLang="zh-CN" sz="2400" dirty="0">
                <a:latin typeface="微软雅黑" panose="020B0503020204020204" pitchFamily="34" charset="-122"/>
                <a:ea typeface="微软雅黑" panose="020B0503020204020204" pitchFamily="34" charset="-122"/>
              </a:rPr>
              <a:t>是一条在你前面无限延伸的、漫长的、渺无尽头的道路，大路两边还有很多条岔路</a:t>
            </a:r>
            <a:r>
              <a:rPr lang="en-US" altLang="zh-CN" sz="2400" dirty="0">
                <a:latin typeface="微软雅黑" panose="020B0503020204020204" pitchFamily="34" charset="-122"/>
                <a:ea typeface="微软雅黑" panose="020B0503020204020204" pitchFamily="34" charset="-122"/>
              </a:rPr>
              <a:t>;</a:t>
            </a:r>
            <a:r>
              <a:rPr lang="zh-CN" altLang="zh-CN" sz="2400" dirty="0">
                <a:latin typeface="微软雅黑" panose="020B0503020204020204" pitchFamily="34" charset="-122"/>
                <a:ea typeface="微软雅黑" panose="020B0503020204020204" pitchFamily="34" charset="-122"/>
              </a:rPr>
              <a:t>你眼下正在走的这条道路代表你现在的生活方式</a:t>
            </a:r>
            <a:r>
              <a:rPr lang="en-US" altLang="zh-CN" sz="2400" dirty="0">
                <a:latin typeface="微软雅黑" panose="020B0503020204020204" pitchFamily="34" charset="-122"/>
                <a:ea typeface="微软雅黑" panose="020B0503020204020204" pitchFamily="34" charset="-122"/>
              </a:rPr>
              <a:t>;</a:t>
            </a:r>
            <a:r>
              <a:rPr lang="zh-CN" altLang="zh-CN" sz="2400" dirty="0">
                <a:latin typeface="微软雅黑" panose="020B0503020204020204" pitchFamily="34" charset="-122"/>
                <a:ea typeface="微软雅黑" panose="020B0503020204020204" pitchFamily="34" charset="-122"/>
              </a:rPr>
              <a:t>旁边的岔道代表你可能采取的新的生活方式，你必须做出选择，并且考虑到你的选择对你未来的影响</a:t>
            </a:r>
            <a:r>
              <a:rPr lang="zh-CN" altLang="zh-CN" sz="2800" dirty="0">
                <a:latin typeface="微软雅黑" panose="020B0503020204020204" pitchFamily="34" charset="-122"/>
                <a:ea typeface="微软雅黑" panose="020B0503020204020204" pitchFamily="34" charset="-122"/>
              </a:rPr>
              <a:t>。</a:t>
            </a:r>
          </a:p>
        </p:txBody>
      </p:sp>
      <p:sp>
        <p:nvSpPr>
          <p:cNvPr id="24" name="矩形 23"/>
          <p:cNvSpPr/>
          <p:nvPr/>
        </p:nvSpPr>
        <p:spPr>
          <a:xfrm>
            <a:off x="624980" y="1895461"/>
            <a:ext cx="6408711" cy="504056"/>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Box 6"/>
          <p:cNvSpPr txBox="1"/>
          <p:nvPr/>
        </p:nvSpPr>
        <p:spPr>
          <a:xfrm>
            <a:off x="120924" y="1822968"/>
            <a:ext cx="2378655" cy="652486"/>
          </a:xfrm>
          <a:prstGeom prst="rect">
            <a:avLst/>
          </a:prstGeom>
          <a:noFill/>
        </p:spPr>
        <p:txBody>
          <a:bodyPr wrap="square" rtlCol="0">
            <a:spAutoFit/>
          </a:bodyPr>
          <a:lstStyle/>
          <a:p>
            <a:pPr indent="457200">
              <a:lnSpc>
                <a:spcPct val="130000"/>
              </a:lnSpc>
            </a:pPr>
            <a:r>
              <a:rPr lang="zh-CN" altLang="en-US" sz="2800" b="1" dirty="0">
                <a:solidFill>
                  <a:schemeClr val="bg1"/>
                </a:solidFill>
                <a:latin typeface="微软雅黑" panose="020B0503020204020204" pitchFamily="34" charset="-122"/>
                <a:ea typeface="微软雅黑" panose="020B0503020204020204" pitchFamily="34" charset="-122"/>
              </a:rPr>
              <a:t>创业选择</a:t>
            </a:r>
            <a:endParaRPr lang="zh-CN" altLang="zh-CN" sz="2800" b="1" dirty="0">
              <a:solidFill>
                <a:schemeClr val="bg1"/>
              </a:solidFill>
              <a:latin typeface="微软雅黑" panose="020B0503020204020204" pitchFamily="34" charset="-122"/>
              <a:ea typeface="微软雅黑" panose="020B0503020204020204" pitchFamily="34" charset="-122"/>
            </a:endParaRPr>
          </a:p>
        </p:txBody>
      </p:sp>
      <p:sp>
        <p:nvSpPr>
          <p:cNvPr id="27" name="矩形 26"/>
          <p:cNvSpPr/>
          <p:nvPr/>
        </p:nvSpPr>
        <p:spPr>
          <a:xfrm>
            <a:off x="2243271" y="1954370"/>
            <a:ext cx="3949470" cy="452432"/>
          </a:xfrm>
          <a:prstGeom prst="rect">
            <a:avLst/>
          </a:prstGeom>
        </p:spPr>
        <p:txBody>
          <a:bodyPr wrap="square">
            <a:spAutoFit/>
          </a:bodyPr>
          <a:lstStyle/>
          <a:p>
            <a:pPr>
              <a:lnSpc>
                <a:spcPct val="130000"/>
              </a:lnSpc>
            </a:pPr>
            <a:r>
              <a:rPr lang="zh-CN" altLang="zh-CN" b="1" dirty="0">
                <a:solidFill>
                  <a:schemeClr val="bg1"/>
                </a:solidFill>
                <a:latin typeface="微软雅黑" panose="020B0503020204020204" pitchFamily="34" charset="-122"/>
                <a:ea typeface="微软雅黑" panose="020B0503020204020204" pitchFamily="34" charset="-122"/>
              </a:rPr>
              <a:t>选择，是量力而行的睿智和远见</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6" name="矩形 35"/>
          <p:cNvSpPr/>
          <p:nvPr/>
        </p:nvSpPr>
        <p:spPr>
          <a:xfrm>
            <a:off x="7328526" y="1372706"/>
            <a:ext cx="3949470" cy="400110"/>
          </a:xfrm>
          <a:prstGeom prst="rect">
            <a:avLst/>
          </a:prstGeom>
        </p:spPr>
        <p:txBody>
          <a:bodyPr wrap="square">
            <a:spAutoFit/>
          </a:bodyPr>
          <a:lstStyle/>
          <a:p>
            <a:r>
              <a:rPr lang="zh-CN" altLang="zh-CN" sz="2000" b="1" dirty="0">
                <a:latin typeface="微软雅黑" panose="020B0503020204020204" pitchFamily="34" charset="-122"/>
                <a:ea typeface="微软雅黑" panose="020B0503020204020204" pitchFamily="34" charset="-122"/>
              </a:rPr>
              <a:t>我的小店——路维斯</a:t>
            </a:r>
            <a:endParaRPr lang="zh-CN" altLang="zh-CN" sz="2000" dirty="0">
              <a:latin typeface="微软雅黑" panose="020B0503020204020204" pitchFamily="34" charset="-122"/>
              <a:ea typeface="微软雅黑" panose="020B0503020204020204" pitchFamily="34" charset="-122"/>
            </a:endParaRPr>
          </a:p>
        </p:txBody>
      </p:sp>
      <p:pic>
        <p:nvPicPr>
          <p:cNvPr id="15362" name="Picture 2" descr="未命"/>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0007" y="2019799"/>
            <a:ext cx="4142422" cy="3778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300"/>
                                        <p:tgtEl>
                                          <p:spTgt spid="25"/>
                                        </p:tgtEl>
                                      </p:cBhvr>
                                    </p:animEffect>
                                  </p:childTnLst>
                                </p:cTn>
                              </p:par>
                              <p:par>
                                <p:cTn id="8" presetID="2" presetClass="entr" presetSubtype="2" decel="10000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 calcmode="lin" valueType="num">
                                      <p:cBhvr additive="base">
                                        <p:cTn id="10" dur="500" fill="hold"/>
                                        <p:tgtEl>
                                          <p:spTgt spid="23"/>
                                        </p:tgtEl>
                                        <p:attrNameLst>
                                          <p:attrName>ppt_x</p:attrName>
                                        </p:attrNameLst>
                                      </p:cBhvr>
                                      <p:tavLst>
                                        <p:tav tm="0">
                                          <p:val>
                                            <p:strVal val="1+#ppt_w/2"/>
                                          </p:val>
                                        </p:tav>
                                        <p:tav tm="100000">
                                          <p:val>
                                            <p:strVal val="#ppt_x"/>
                                          </p:val>
                                        </p:tav>
                                      </p:tavLst>
                                    </p:anim>
                                    <p:anim calcmode="lin" valueType="num">
                                      <p:cBhvr additive="base">
                                        <p:cTn id="11" dur="500" fill="hold"/>
                                        <p:tgtEl>
                                          <p:spTgt spid="23"/>
                                        </p:tgtEl>
                                        <p:attrNameLst>
                                          <p:attrName>ppt_y</p:attrName>
                                        </p:attrNameLst>
                                      </p:cBhvr>
                                      <p:tavLst>
                                        <p:tav tm="0">
                                          <p:val>
                                            <p:strVal val="#ppt_y"/>
                                          </p:val>
                                        </p:tav>
                                        <p:tav tm="100000">
                                          <p:val>
                                            <p:strVal val="#ppt_y"/>
                                          </p:val>
                                        </p:tav>
                                      </p:tavLst>
                                    </p:anim>
                                  </p:childTnLst>
                                </p:cTn>
                              </p:par>
                              <p:par>
                                <p:cTn id="12" presetID="2" presetClass="entr" presetSubtype="4" decel="100000" fill="hold" grpId="0" nodeType="withEffect">
                                  <p:stCondLst>
                                    <p:cond delay="200"/>
                                  </p:stCondLst>
                                  <p:childTnLst>
                                    <p:set>
                                      <p:cBhvr>
                                        <p:cTn id="13" dur="1" fill="hold">
                                          <p:stCondLst>
                                            <p:cond delay="0"/>
                                          </p:stCondLst>
                                        </p:cTn>
                                        <p:tgtEl>
                                          <p:spTgt spid="27"/>
                                        </p:tgtEl>
                                        <p:attrNameLst>
                                          <p:attrName>style.visibility</p:attrName>
                                        </p:attrNameLst>
                                      </p:cBhvr>
                                      <p:to>
                                        <p:strVal val="visible"/>
                                      </p:to>
                                    </p:set>
                                    <p:anim calcmode="lin" valueType="num">
                                      <p:cBhvr additive="base">
                                        <p:cTn id="14" dur="500" fill="hold"/>
                                        <p:tgtEl>
                                          <p:spTgt spid="27"/>
                                        </p:tgtEl>
                                        <p:attrNameLst>
                                          <p:attrName>ppt_x</p:attrName>
                                        </p:attrNameLst>
                                      </p:cBhvr>
                                      <p:tavLst>
                                        <p:tav tm="0">
                                          <p:val>
                                            <p:strVal val="#ppt_x"/>
                                          </p:val>
                                        </p:tav>
                                        <p:tav tm="100000">
                                          <p:val>
                                            <p:strVal val="#ppt_x"/>
                                          </p:val>
                                        </p:tav>
                                      </p:tavLst>
                                    </p:anim>
                                    <p:anim calcmode="lin" valueType="num">
                                      <p:cBhvr additive="base">
                                        <p:cTn id="15" dur="500" fill="hold"/>
                                        <p:tgtEl>
                                          <p:spTgt spid="27"/>
                                        </p:tgtEl>
                                        <p:attrNameLst>
                                          <p:attrName>ppt_y</p:attrName>
                                        </p:attrNameLst>
                                      </p:cBhvr>
                                      <p:tavLst>
                                        <p:tav tm="0">
                                          <p:val>
                                            <p:strVal val="1+#ppt_h/2"/>
                                          </p:val>
                                        </p:tav>
                                        <p:tav tm="100000">
                                          <p:val>
                                            <p:strVal val="#ppt_y"/>
                                          </p:val>
                                        </p:tav>
                                      </p:tavLst>
                                    </p:anim>
                                  </p:childTnLst>
                                </p:cTn>
                              </p:par>
                              <p:par>
                                <p:cTn id="16" presetID="2" presetClass="entr" presetSubtype="4" decel="100000" fill="hold" grpId="0" nodeType="withEffect">
                                  <p:stCondLst>
                                    <p:cond delay="200"/>
                                  </p:stCondLst>
                                  <p:childTnLst>
                                    <p:set>
                                      <p:cBhvr>
                                        <p:cTn id="17" dur="1" fill="hold">
                                          <p:stCondLst>
                                            <p:cond delay="0"/>
                                          </p:stCondLst>
                                        </p:cTn>
                                        <p:tgtEl>
                                          <p:spTgt spid="36"/>
                                        </p:tgtEl>
                                        <p:attrNameLst>
                                          <p:attrName>style.visibility</p:attrName>
                                        </p:attrNameLst>
                                      </p:cBhvr>
                                      <p:to>
                                        <p:strVal val="visible"/>
                                      </p:to>
                                    </p:set>
                                    <p:anim calcmode="lin" valueType="num">
                                      <p:cBhvr additive="base">
                                        <p:cTn id="18" dur="500" fill="hold"/>
                                        <p:tgtEl>
                                          <p:spTgt spid="36"/>
                                        </p:tgtEl>
                                        <p:attrNameLst>
                                          <p:attrName>ppt_x</p:attrName>
                                        </p:attrNameLst>
                                      </p:cBhvr>
                                      <p:tavLst>
                                        <p:tav tm="0">
                                          <p:val>
                                            <p:strVal val="#ppt_x"/>
                                          </p:val>
                                        </p:tav>
                                        <p:tav tm="100000">
                                          <p:val>
                                            <p:strVal val="#ppt_x"/>
                                          </p:val>
                                        </p:tav>
                                      </p:tavLst>
                                    </p:anim>
                                    <p:anim calcmode="lin" valueType="num">
                                      <p:cBhvr additive="base">
                                        <p:cTn id="19"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7"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298804" y="2527924"/>
            <a:ext cx="2848857" cy="1107996"/>
          </a:xfrm>
          <a:prstGeom prst="rect">
            <a:avLst/>
          </a:prstGeom>
          <a:noFill/>
        </p:spPr>
        <p:txBody>
          <a:bodyPr wrap="none" lIns="91440" tIns="45720" rIns="91440" bIns="45720">
            <a:spAutoFit/>
          </a:bodyPr>
          <a:lstStyle/>
          <a:p>
            <a:pPr algn="ctr"/>
            <a:r>
              <a:rPr lang="zh-CN" altLang="en-US" sz="66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太阳镜</a:t>
            </a:r>
          </a:p>
        </p:txBody>
      </p:sp>
      <p:sp>
        <p:nvSpPr>
          <p:cNvPr id="3" name="矩形 2"/>
          <p:cNvSpPr/>
          <p:nvPr/>
        </p:nvSpPr>
        <p:spPr>
          <a:xfrm>
            <a:off x="6239491" y="3717032"/>
            <a:ext cx="2967479" cy="923330"/>
          </a:xfrm>
          <a:prstGeom prst="rect">
            <a:avLst/>
          </a:prstGeom>
          <a:noFill/>
        </p:spPr>
        <p:txBody>
          <a:bodyPr wrap="none" lIns="91440" tIns="45720" rIns="91440" bIns="45720">
            <a:spAutoFit/>
          </a:bodyPr>
          <a:lstStyle/>
          <a:p>
            <a:pPr algn="ctr"/>
            <a:r>
              <a:rPr lang="zh-CN" alt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创业回顾</a:t>
            </a:r>
            <a:endParaRPr lang="en-US" altLang="zh-CN"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10562084" y="188640"/>
            <a:ext cx="792088" cy="432048"/>
          </a:xfrm>
          <a:prstGeom prst="round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602540" y="81500"/>
            <a:ext cx="654346" cy="646331"/>
          </a:xfrm>
          <a:prstGeom prst="rect">
            <a:avLst/>
          </a:prstGeom>
          <a:noFill/>
        </p:spPr>
        <p:txBody>
          <a:bodyPr wrap="none" lIns="91440" tIns="45720" rIns="91440" bIns="45720">
            <a:spAutoFit/>
          </a:bodyPr>
          <a:lstStyle/>
          <a:p>
            <a:pPr algn="ctr"/>
            <a:r>
              <a:rPr lang="zh-CN" altLang="en-US" sz="36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镜</a:t>
            </a:r>
          </a:p>
        </p:txBody>
      </p:sp>
      <p:cxnSp>
        <p:nvCxnSpPr>
          <p:cNvPr id="7" name="直接连接符 6"/>
          <p:cNvCxnSpPr/>
          <p:nvPr/>
        </p:nvCxnSpPr>
        <p:spPr>
          <a:xfrm>
            <a:off x="985020" y="476672"/>
            <a:ext cx="1008112" cy="0"/>
          </a:xfrm>
          <a:prstGeom prst="line">
            <a:avLst/>
          </a:prstGeom>
        </p:spPr>
        <p:style>
          <a:lnRef idx="2">
            <a:schemeClr val="accent6"/>
          </a:lnRef>
          <a:fillRef idx="0">
            <a:schemeClr val="accent6"/>
          </a:fillRef>
          <a:effectRef idx="1">
            <a:schemeClr val="accent6"/>
          </a:effectRef>
          <a:fontRef idx="minor">
            <a:schemeClr val="tx1"/>
          </a:fontRef>
        </p:style>
      </p:cxnSp>
      <p:sp>
        <p:nvSpPr>
          <p:cNvPr id="9" name="TextBox 8"/>
          <p:cNvSpPr txBox="1"/>
          <p:nvPr/>
        </p:nvSpPr>
        <p:spPr>
          <a:xfrm>
            <a:off x="968197" y="37678"/>
            <a:ext cx="1275075" cy="369332"/>
          </a:xfrm>
          <a:prstGeom prst="rect">
            <a:avLst/>
          </a:prstGeom>
          <a:noFill/>
          <a:ln>
            <a:noFill/>
          </a:ln>
        </p:spPr>
        <p:txBody>
          <a:bodyPr wrap="square" rtlCol="0">
            <a:spAutoFit/>
          </a:bodyPr>
          <a:lstStyle/>
          <a:p>
            <a:r>
              <a:rPr lang="zh-CN" altLang="en-US" b="1" dirty="0">
                <a:solidFill>
                  <a:schemeClr val="accent6"/>
                </a:solidFill>
                <a:latin typeface="微软雅黑" panose="020B0503020204020204" pitchFamily="34" charset="-122"/>
                <a:ea typeface="微软雅黑" panose="020B0503020204020204" pitchFamily="34" charset="-122"/>
              </a:rPr>
              <a:t>镜我所能</a:t>
            </a:r>
          </a:p>
        </p:txBody>
      </p:sp>
      <p:sp>
        <p:nvSpPr>
          <p:cNvPr id="10" name="TextBox 9"/>
          <p:cNvSpPr txBox="1"/>
          <p:nvPr/>
        </p:nvSpPr>
        <p:spPr>
          <a:xfrm>
            <a:off x="925671" y="527775"/>
            <a:ext cx="1168951" cy="369332"/>
          </a:xfrm>
          <a:prstGeom prst="rect">
            <a:avLst/>
          </a:prstGeom>
          <a:noFill/>
          <a:ln>
            <a:noFill/>
          </a:ln>
        </p:spPr>
        <p:txBody>
          <a:bodyPr wrap="square" rtlCol="0">
            <a:spAutoFit/>
          </a:bodyPr>
          <a:lstStyle/>
          <a:p>
            <a:pPr algn="ctr"/>
            <a:r>
              <a:rPr lang="zh-CN" altLang="en-US" dirty="0">
                <a:solidFill>
                  <a:schemeClr val="accent6"/>
                </a:solidFill>
                <a:latin typeface="微软雅黑" panose="020B0503020204020204" pitchFamily="34" charset="-122"/>
                <a:ea typeface="微软雅黑" panose="020B0503020204020204" pitchFamily="34" charset="-122"/>
              </a:rPr>
              <a:t>创业回顾</a:t>
            </a:r>
          </a:p>
        </p:txBody>
      </p:sp>
      <p:sp>
        <p:nvSpPr>
          <p:cNvPr id="21" name="矩形 20"/>
          <p:cNvSpPr/>
          <p:nvPr/>
        </p:nvSpPr>
        <p:spPr>
          <a:xfrm>
            <a:off x="841004" y="1772816"/>
            <a:ext cx="10657184" cy="446449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graphicFrame>
        <p:nvGraphicFramePr>
          <p:cNvPr id="2" name="表格 1"/>
          <p:cNvGraphicFramePr>
            <a:graphicFrameLocks noGrp="1"/>
          </p:cNvGraphicFramePr>
          <p:nvPr/>
        </p:nvGraphicFramePr>
        <p:xfrm>
          <a:off x="943813" y="1988840"/>
          <a:ext cx="5976664" cy="3657600"/>
        </p:xfrm>
        <a:graphic>
          <a:graphicData uri="http://schemas.openxmlformats.org/drawingml/2006/table">
            <a:tbl>
              <a:tblPr firstRow="1" firstCol="1" lastRow="1" lastCol="1" bandRow="1" bandCol="1">
                <a:tableStyleId>{5C22544A-7EE6-4342-B048-85BDC9FD1C3A}</a:tableStyleId>
              </a:tblPr>
              <a:tblGrid>
                <a:gridCol w="1195052">
                  <a:extLst>
                    <a:ext uri="{9D8B030D-6E8A-4147-A177-3AD203B41FA5}">
                      <a16:colId xmlns:a16="http://schemas.microsoft.com/office/drawing/2014/main" val="20000"/>
                    </a:ext>
                  </a:extLst>
                </a:gridCol>
                <a:gridCol w="1195052">
                  <a:extLst>
                    <a:ext uri="{9D8B030D-6E8A-4147-A177-3AD203B41FA5}">
                      <a16:colId xmlns:a16="http://schemas.microsoft.com/office/drawing/2014/main" val="20001"/>
                    </a:ext>
                  </a:extLst>
                </a:gridCol>
                <a:gridCol w="1662133">
                  <a:extLst>
                    <a:ext uri="{9D8B030D-6E8A-4147-A177-3AD203B41FA5}">
                      <a16:colId xmlns:a16="http://schemas.microsoft.com/office/drawing/2014/main" val="20002"/>
                    </a:ext>
                  </a:extLst>
                </a:gridCol>
                <a:gridCol w="994474">
                  <a:extLst>
                    <a:ext uri="{9D8B030D-6E8A-4147-A177-3AD203B41FA5}">
                      <a16:colId xmlns:a16="http://schemas.microsoft.com/office/drawing/2014/main" val="20003"/>
                    </a:ext>
                  </a:extLst>
                </a:gridCol>
                <a:gridCol w="929953">
                  <a:extLst>
                    <a:ext uri="{9D8B030D-6E8A-4147-A177-3AD203B41FA5}">
                      <a16:colId xmlns:a16="http://schemas.microsoft.com/office/drawing/2014/main" val="20004"/>
                    </a:ext>
                  </a:extLst>
                </a:gridCol>
              </a:tblGrid>
              <a:tr h="480311">
                <a:tc>
                  <a:txBody>
                    <a:bodyPr/>
                    <a:lstStyle/>
                    <a:p>
                      <a:pPr algn="ctr">
                        <a:lnSpc>
                          <a:spcPct val="200000"/>
                        </a:lnSpc>
                        <a:spcAft>
                          <a:spcPts val="0"/>
                        </a:spcAft>
                      </a:pPr>
                      <a:r>
                        <a:rPr lang="zh-CN" sz="2000" kern="0" dirty="0">
                          <a:effectLst/>
                        </a:rPr>
                        <a:t>网店创办时间</a:t>
                      </a:r>
                      <a:endParaRPr lang="zh-CN" sz="1600" kern="100" dirty="0">
                        <a:effectLst/>
                        <a:latin typeface="Calibri" panose="020F0502020204030204"/>
                        <a:ea typeface="宋体" panose="02010600030101010101" pitchFamily="2" charset="-122"/>
                        <a:cs typeface="Times New Roman" panose="02020603050405020304"/>
                      </a:endParaRPr>
                    </a:p>
                  </a:txBody>
                  <a:tcPr marL="68581" marR="68581" marT="0" marB="0" anchor="ctr"/>
                </a:tc>
                <a:tc>
                  <a:txBody>
                    <a:bodyPr/>
                    <a:lstStyle/>
                    <a:p>
                      <a:pPr algn="ctr">
                        <a:lnSpc>
                          <a:spcPct val="200000"/>
                        </a:lnSpc>
                        <a:spcAft>
                          <a:spcPts val="0"/>
                        </a:spcAft>
                      </a:pPr>
                      <a:r>
                        <a:rPr lang="zh-CN" sz="2000" kern="0">
                          <a:effectLst/>
                        </a:rPr>
                        <a:t>网店名称</a:t>
                      </a:r>
                      <a:endParaRPr lang="zh-CN" sz="1600" kern="100">
                        <a:effectLst/>
                        <a:latin typeface="Calibri" panose="020F0502020204030204"/>
                        <a:ea typeface="宋体" panose="02010600030101010101" pitchFamily="2" charset="-122"/>
                        <a:cs typeface="Times New Roman" panose="02020603050405020304"/>
                      </a:endParaRPr>
                    </a:p>
                  </a:txBody>
                  <a:tcPr marL="68581" marR="68581" marT="0" marB="0" anchor="ctr"/>
                </a:tc>
                <a:tc>
                  <a:txBody>
                    <a:bodyPr/>
                    <a:lstStyle/>
                    <a:p>
                      <a:pPr algn="ctr">
                        <a:lnSpc>
                          <a:spcPct val="200000"/>
                        </a:lnSpc>
                        <a:spcAft>
                          <a:spcPts val="0"/>
                        </a:spcAft>
                      </a:pPr>
                      <a:r>
                        <a:rPr lang="zh-CN" sz="2000" kern="0" dirty="0">
                          <a:effectLst/>
                        </a:rPr>
                        <a:t>开店成本</a:t>
                      </a:r>
                      <a:endParaRPr lang="zh-CN" sz="1600" kern="100" dirty="0">
                        <a:effectLst/>
                        <a:latin typeface="Calibri" panose="020F0502020204030204"/>
                        <a:ea typeface="宋体" panose="02010600030101010101" pitchFamily="2" charset="-122"/>
                        <a:cs typeface="Times New Roman" panose="02020603050405020304"/>
                      </a:endParaRPr>
                    </a:p>
                  </a:txBody>
                  <a:tcPr marL="68581" marR="68581" marT="0" marB="0" anchor="ctr"/>
                </a:tc>
                <a:tc>
                  <a:txBody>
                    <a:bodyPr/>
                    <a:lstStyle/>
                    <a:p>
                      <a:pPr algn="ctr">
                        <a:lnSpc>
                          <a:spcPct val="200000"/>
                        </a:lnSpc>
                        <a:spcAft>
                          <a:spcPts val="0"/>
                        </a:spcAft>
                      </a:pPr>
                      <a:r>
                        <a:rPr lang="zh-CN" sz="2000" kern="0">
                          <a:effectLst/>
                        </a:rPr>
                        <a:t>年营业额</a:t>
                      </a:r>
                      <a:endParaRPr lang="zh-CN" sz="1600" kern="100">
                        <a:effectLst/>
                        <a:latin typeface="Calibri" panose="020F0502020204030204"/>
                        <a:ea typeface="宋体" panose="02010600030101010101" pitchFamily="2" charset="-122"/>
                        <a:cs typeface="Times New Roman" panose="02020603050405020304"/>
                      </a:endParaRPr>
                    </a:p>
                  </a:txBody>
                  <a:tcPr marL="68581" marR="68581" marT="0" marB="0" anchor="ctr"/>
                </a:tc>
                <a:tc>
                  <a:txBody>
                    <a:bodyPr/>
                    <a:lstStyle/>
                    <a:p>
                      <a:pPr algn="ctr">
                        <a:lnSpc>
                          <a:spcPct val="200000"/>
                        </a:lnSpc>
                        <a:spcAft>
                          <a:spcPts val="0"/>
                        </a:spcAft>
                      </a:pPr>
                      <a:r>
                        <a:rPr lang="zh-CN" sz="2000" kern="0" dirty="0">
                          <a:effectLst/>
                        </a:rPr>
                        <a:t>年利润</a:t>
                      </a:r>
                      <a:endParaRPr lang="zh-CN" sz="1600" kern="100" dirty="0">
                        <a:effectLst/>
                        <a:latin typeface="Calibri" panose="020F0502020204030204"/>
                        <a:ea typeface="宋体" panose="02010600030101010101" pitchFamily="2" charset="-122"/>
                        <a:cs typeface="Times New Roman" panose="02020603050405020304"/>
                      </a:endParaRPr>
                    </a:p>
                  </a:txBody>
                  <a:tcPr marL="68581" marR="68581" marT="0" marB="0" anchor="ctr"/>
                </a:tc>
                <a:extLst>
                  <a:ext uri="{0D108BD9-81ED-4DB2-BD59-A6C34878D82A}">
                    <a16:rowId xmlns:a16="http://schemas.microsoft.com/office/drawing/2014/main" val="10000"/>
                  </a:ext>
                </a:extLst>
              </a:tr>
              <a:tr h="1607921">
                <a:tc>
                  <a:txBody>
                    <a:bodyPr/>
                    <a:lstStyle/>
                    <a:p>
                      <a:pPr algn="ctr">
                        <a:lnSpc>
                          <a:spcPct val="200000"/>
                        </a:lnSpc>
                        <a:spcAft>
                          <a:spcPts val="0"/>
                        </a:spcAft>
                      </a:pPr>
                      <a:r>
                        <a:rPr lang="en-US" sz="2000" kern="0">
                          <a:effectLst/>
                        </a:rPr>
                        <a:t>2011</a:t>
                      </a:r>
                      <a:r>
                        <a:rPr lang="zh-CN" sz="2000" kern="0">
                          <a:effectLst/>
                        </a:rPr>
                        <a:t>年</a:t>
                      </a:r>
                      <a:r>
                        <a:rPr lang="en-US" sz="2000" kern="0">
                          <a:effectLst/>
                        </a:rPr>
                        <a:t>6</a:t>
                      </a:r>
                      <a:r>
                        <a:rPr lang="zh-CN" sz="2000" kern="0">
                          <a:effectLst/>
                        </a:rPr>
                        <a:t>月</a:t>
                      </a:r>
                      <a:endParaRPr lang="zh-CN" sz="1600" kern="100">
                        <a:effectLst/>
                        <a:latin typeface="Calibri" panose="020F0502020204030204"/>
                        <a:ea typeface="宋体" panose="02010600030101010101" pitchFamily="2" charset="-122"/>
                        <a:cs typeface="Times New Roman" panose="02020603050405020304"/>
                      </a:endParaRPr>
                    </a:p>
                  </a:txBody>
                  <a:tcPr marL="68581" marR="68581" marT="0" marB="0" anchor="ctr"/>
                </a:tc>
                <a:tc>
                  <a:txBody>
                    <a:bodyPr/>
                    <a:lstStyle/>
                    <a:p>
                      <a:pPr algn="ctr">
                        <a:lnSpc>
                          <a:spcPct val="200000"/>
                        </a:lnSpc>
                        <a:spcAft>
                          <a:spcPts val="0"/>
                        </a:spcAft>
                      </a:pPr>
                      <a:r>
                        <a:rPr lang="zh-CN" sz="2000" kern="0">
                          <a:effectLst/>
                        </a:rPr>
                        <a:t>路维斯眼镜专卖店（天猫）</a:t>
                      </a:r>
                      <a:endParaRPr lang="zh-CN" sz="1600" kern="100">
                        <a:effectLst/>
                        <a:latin typeface="Calibri" panose="020F0502020204030204"/>
                        <a:ea typeface="宋体" panose="02010600030101010101" pitchFamily="2" charset="-122"/>
                        <a:cs typeface="Times New Roman" panose="02020603050405020304"/>
                      </a:endParaRPr>
                    </a:p>
                  </a:txBody>
                  <a:tcPr marL="68581" marR="68581" marT="0" marB="0" anchor="ctr"/>
                </a:tc>
                <a:tc>
                  <a:txBody>
                    <a:bodyPr/>
                    <a:lstStyle/>
                    <a:p>
                      <a:pPr algn="ctr">
                        <a:lnSpc>
                          <a:spcPct val="200000"/>
                        </a:lnSpc>
                        <a:spcAft>
                          <a:spcPts val="0"/>
                        </a:spcAft>
                      </a:pPr>
                      <a:r>
                        <a:rPr lang="zh-CN" sz="2000" kern="0">
                          <a:effectLst/>
                        </a:rPr>
                        <a:t>约</a:t>
                      </a:r>
                      <a:r>
                        <a:rPr lang="en-US" sz="2000" kern="0">
                          <a:effectLst/>
                        </a:rPr>
                        <a:t>8</a:t>
                      </a:r>
                      <a:r>
                        <a:rPr lang="zh-CN" sz="2000" kern="0">
                          <a:effectLst/>
                        </a:rPr>
                        <a:t>万元（注：目前产品由父母所办厂提供）</a:t>
                      </a:r>
                      <a:endParaRPr lang="zh-CN" sz="1600" kern="100">
                        <a:effectLst/>
                        <a:latin typeface="Calibri" panose="020F0502020204030204"/>
                        <a:ea typeface="宋体" panose="02010600030101010101" pitchFamily="2" charset="-122"/>
                        <a:cs typeface="Times New Roman" panose="02020603050405020304"/>
                      </a:endParaRPr>
                    </a:p>
                  </a:txBody>
                  <a:tcPr marL="68581" marR="68581" marT="0" marB="0" anchor="ctr"/>
                </a:tc>
                <a:tc>
                  <a:txBody>
                    <a:bodyPr/>
                    <a:lstStyle/>
                    <a:p>
                      <a:pPr algn="ctr">
                        <a:lnSpc>
                          <a:spcPct val="200000"/>
                        </a:lnSpc>
                        <a:spcAft>
                          <a:spcPts val="0"/>
                        </a:spcAft>
                      </a:pPr>
                      <a:r>
                        <a:rPr lang="en-US" sz="2000" kern="0">
                          <a:effectLst/>
                        </a:rPr>
                        <a:t>120</a:t>
                      </a:r>
                      <a:r>
                        <a:rPr lang="zh-CN" sz="2000" kern="0">
                          <a:effectLst/>
                        </a:rPr>
                        <a:t>余万</a:t>
                      </a:r>
                      <a:endParaRPr lang="zh-CN" sz="1600" kern="100">
                        <a:effectLst/>
                        <a:latin typeface="Calibri" panose="020F0502020204030204"/>
                        <a:ea typeface="宋体" panose="02010600030101010101" pitchFamily="2" charset="-122"/>
                        <a:cs typeface="Times New Roman" panose="02020603050405020304"/>
                      </a:endParaRPr>
                    </a:p>
                  </a:txBody>
                  <a:tcPr marL="68581" marR="68581" marT="0" marB="0" anchor="ctr"/>
                </a:tc>
                <a:tc>
                  <a:txBody>
                    <a:bodyPr/>
                    <a:lstStyle/>
                    <a:p>
                      <a:pPr algn="ctr">
                        <a:lnSpc>
                          <a:spcPct val="200000"/>
                        </a:lnSpc>
                        <a:spcAft>
                          <a:spcPts val="0"/>
                        </a:spcAft>
                      </a:pPr>
                      <a:r>
                        <a:rPr lang="en-US" sz="2000" kern="0" dirty="0">
                          <a:effectLst/>
                        </a:rPr>
                        <a:t>20</a:t>
                      </a:r>
                      <a:r>
                        <a:rPr lang="zh-CN" sz="2000" kern="0" dirty="0">
                          <a:effectLst/>
                        </a:rPr>
                        <a:t>余万</a:t>
                      </a:r>
                      <a:endParaRPr lang="zh-CN" sz="1600" kern="100" dirty="0">
                        <a:effectLst/>
                        <a:latin typeface="Calibri" panose="020F0502020204030204"/>
                        <a:ea typeface="宋体" panose="02010600030101010101" pitchFamily="2" charset="-122"/>
                        <a:cs typeface="Times New Roman" panose="02020603050405020304"/>
                      </a:endParaRPr>
                    </a:p>
                  </a:txBody>
                  <a:tcPr marL="68581" marR="68581" marT="0" marB="0" anchor="ctr"/>
                </a:tc>
                <a:extLst>
                  <a:ext uri="{0D108BD9-81ED-4DB2-BD59-A6C34878D82A}">
                    <a16:rowId xmlns:a16="http://schemas.microsoft.com/office/drawing/2014/main" val="10001"/>
                  </a:ext>
                </a:extLst>
              </a:tr>
            </a:tbl>
          </a:graphicData>
        </a:graphic>
      </p:graphicFrame>
      <p:pic>
        <p:nvPicPr>
          <p:cNvPr id="16387" name="Picture 3" descr="C:\Users\Administrator\AppData\Roaming\Tencent\Users\353991612\QQ\WinTemp\RichOle\0UC3CM$UWM(@~%EC~{4L[35.jp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7033692" y="1988842"/>
            <a:ext cx="2200276" cy="341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4" descr="@)2NKFUZFDS@$}7K9%}V7H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64588" y="1988842"/>
            <a:ext cx="2133599"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矩形 21"/>
          <p:cNvSpPr/>
          <p:nvPr/>
        </p:nvSpPr>
        <p:spPr>
          <a:xfrm>
            <a:off x="990062" y="5825878"/>
            <a:ext cx="3949470" cy="523220"/>
          </a:xfrm>
          <a:prstGeom prst="rect">
            <a:avLst/>
          </a:prstGeom>
        </p:spPr>
        <p:txBody>
          <a:bodyPr wrap="square">
            <a:spAutoFit/>
          </a:bodyPr>
          <a:lstStyle/>
          <a:p>
            <a:r>
              <a:rPr lang="zh-CN" altLang="zh-CN" sz="2800" b="1" dirty="0">
                <a:solidFill>
                  <a:schemeClr val="accent6"/>
                </a:solidFill>
                <a:latin typeface="微软雅黑" panose="020B0503020204020204" pitchFamily="34" charset="-122"/>
                <a:ea typeface="微软雅黑" panose="020B0503020204020204" pitchFamily="34" charset="-122"/>
              </a:rPr>
              <a:t>我的小店——路维斯</a:t>
            </a:r>
            <a:endParaRPr lang="zh-CN" altLang="zh-CN" sz="2800" dirty="0">
              <a:solidFill>
                <a:schemeClr val="accent6"/>
              </a:solidFill>
              <a:latin typeface="微软雅黑" panose="020B0503020204020204" pitchFamily="34" charset="-122"/>
              <a:ea typeface="微软雅黑" panose="020B0503020204020204" pitchFamily="34" charset="-122"/>
            </a:endParaRPr>
          </a:p>
        </p:txBody>
      </p:sp>
      <p:pic>
        <p:nvPicPr>
          <p:cNvPr id="26" name="Picture 3" descr="IMG_353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01951" y="1908794"/>
            <a:ext cx="6059732" cy="3883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 descr="clip_image002_副本"/>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46206" y="1758730"/>
            <a:ext cx="4851982"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298804" y="2527924"/>
            <a:ext cx="2848857" cy="1107996"/>
          </a:xfrm>
          <a:prstGeom prst="rect">
            <a:avLst/>
          </a:prstGeom>
          <a:noFill/>
        </p:spPr>
        <p:txBody>
          <a:bodyPr wrap="none" lIns="91440" tIns="45720" rIns="91440" bIns="45720">
            <a:spAutoFit/>
          </a:bodyPr>
          <a:lstStyle/>
          <a:p>
            <a:pPr algn="ctr"/>
            <a:r>
              <a:rPr lang="zh-CN" altLang="en-US" sz="66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望远镜</a:t>
            </a:r>
          </a:p>
        </p:txBody>
      </p:sp>
      <p:sp>
        <p:nvSpPr>
          <p:cNvPr id="3" name="矩形 2"/>
          <p:cNvSpPr/>
          <p:nvPr/>
        </p:nvSpPr>
        <p:spPr>
          <a:xfrm>
            <a:off x="6239491" y="3717032"/>
            <a:ext cx="2967479" cy="923330"/>
          </a:xfrm>
          <a:prstGeom prst="rect">
            <a:avLst/>
          </a:prstGeom>
          <a:noFill/>
        </p:spPr>
        <p:txBody>
          <a:bodyPr wrap="none" lIns="91440" tIns="45720" rIns="91440" bIns="45720">
            <a:spAutoFit/>
          </a:bodyPr>
          <a:lstStyle/>
          <a:p>
            <a:pPr algn="ctr"/>
            <a:r>
              <a:rPr lang="zh-CN" alt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规划未来</a:t>
            </a:r>
            <a:endParaRPr lang="en-US" altLang="zh-CN"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10562084" y="188640"/>
            <a:ext cx="792088" cy="432048"/>
          </a:xfrm>
          <a:prstGeom prst="round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602540" y="81500"/>
            <a:ext cx="654346" cy="646331"/>
          </a:xfrm>
          <a:prstGeom prst="rect">
            <a:avLst/>
          </a:prstGeom>
          <a:noFill/>
        </p:spPr>
        <p:txBody>
          <a:bodyPr wrap="none" lIns="91440" tIns="45720" rIns="91440" bIns="45720">
            <a:spAutoFit/>
          </a:bodyPr>
          <a:lstStyle/>
          <a:p>
            <a:pPr algn="ctr"/>
            <a:r>
              <a:rPr lang="zh-CN" altLang="en-US" sz="36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镜</a:t>
            </a:r>
          </a:p>
        </p:txBody>
      </p:sp>
      <p:cxnSp>
        <p:nvCxnSpPr>
          <p:cNvPr id="7" name="直接连接符 6"/>
          <p:cNvCxnSpPr/>
          <p:nvPr/>
        </p:nvCxnSpPr>
        <p:spPr>
          <a:xfrm>
            <a:off x="985020" y="476672"/>
            <a:ext cx="1008112" cy="0"/>
          </a:xfrm>
          <a:prstGeom prst="line">
            <a:avLst/>
          </a:prstGeom>
        </p:spPr>
        <p:style>
          <a:lnRef idx="2">
            <a:schemeClr val="accent6"/>
          </a:lnRef>
          <a:fillRef idx="0">
            <a:schemeClr val="accent6"/>
          </a:fillRef>
          <a:effectRef idx="1">
            <a:schemeClr val="accent6"/>
          </a:effectRef>
          <a:fontRef idx="minor">
            <a:schemeClr val="tx1"/>
          </a:fontRef>
        </p:style>
      </p:cxnSp>
      <p:sp>
        <p:nvSpPr>
          <p:cNvPr id="9" name="TextBox 8"/>
          <p:cNvSpPr txBox="1"/>
          <p:nvPr/>
        </p:nvSpPr>
        <p:spPr>
          <a:xfrm>
            <a:off x="968197" y="37678"/>
            <a:ext cx="1275075" cy="369332"/>
          </a:xfrm>
          <a:prstGeom prst="rect">
            <a:avLst/>
          </a:prstGeom>
          <a:noFill/>
          <a:ln>
            <a:noFill/>
          </a:ln>
        </p:spPr>
        <p:txBody>
          <a:bodyPr wrap="square" rtlCol="0">
            <a:spAutoFit/>
          </a:bodyPr>
          <a:lstStyle/>
          <a:p>
            <a:r>
              <a:rPr lang="zh-CN" altLang="en-US" b="1" dirty="0">
                <a:solidFill>
                  <a:schemeClr val="accent6"/>
                </a:solidFill>
                <a:latin typeface="微软雅黑" panose="020B0503020204020204" pitchFamily="34" charset="-122"/>
                <a:ea typeface="微软雅黑" panose="020B0503020204020204" pitchFamily="34" charset="-122"/>
              </a:rPr>
              <a:t>镜我所能</a:t>
            </a:r>
          </a:p>
        </p:txBody>
      </p:sp>
      <p:sp>
        <p:nvSpPr>
          <p:cNvPr id="10" name="TextBox 9"/>
          <p:cNvSpPr txBox="1"/>
          <p:nvPr/>
        </p:nvSpPr>
        <p:spPr>
          <a:xfrm>
            <a:off x="925671" y="527775"/>
            <a:ext cx="1168951" cy="369332"/>
          </a:xfrm>
          <a:prstGeom prst="rect">
            <a:avLst/>
          </a:prstGeom>
          <a:noFill/>
          <a:ln>
            <a:noFill/>
          </a:ln>
        </p:spPr>
        <p:txBody>
          <a:bodyPr wrap="square" rtlCol="0">
            <a:spAutoFit/>
          </a:bodyPr>
          <a:lstStyle/>
          <a:p>
            <a:pPr algn="ctr"/>
            <a:r>
              <a:rPr lang="zh-CN" altLang="en-US" dirty="0">
                <a:solidFill>
                  <a:schemeClr val="accent6"/>
                </a:solidFill>
                <a:latin typeface="微软雅黑" panose="020B0503020204020204" pitchFamily="34" charset="-122"/>
                <a:ea typeface="微软雅黑" panose="020B0503020204020204" pitchFamily="34" charset="-122"/>
              </a:rPr>
              <a:t>近期规划</a:t>
            </a:r>
          </a:p>
        </p:txBody>
      </p:sp>
      <p:sp>
        <p:nvSpPr>
          <p:cNvPr id="25" name="TextBox 6"/>
          <p:cNvSpPr txBox="1"/>
          <p:nvPr/>
        </p:nvSpPr>
        <p:spPr>
          <a:xfrm>
            <a:off x="120924" y="1822968"/>
            <a:ext cx="2378655" cy="652486"/>
          </a:xfrm>
          <a:prstGeom prst="rect">
            <a:avLst/>
          </a:prstGeom>
          <a:noFill/>
        </p:spPr>
        <p:txBody>
          <a:bodyPr wrap="square" rtlCol="0">
            <a:spAutoFit/>
          </a:bodyPr>
          <a:lstStyle/>
          <a:p>
            <a:pPr indent="457200">
              <a:lnSpc>
                <a:spcPct val="130000"/>
              </a:lnSpc>
            </a:pPr>
            <a:r>
              <a:rPr lang="zh-CN" altLang="en-US" sz="2800" b="1" dirty="0">
                <a:solidFill>
                  <a:schemeClr val="bg1"/>
                </a:solidFill>
                <a:latin typeface="微软雅黑" panose="020B0503020204020204" pitchFamily="34" charset="-122"/>
                <a:ea typeface="微软雅黑" panose="020B0503020204020204" pitchFamily="34" charset="-122"/>
              </a:rPr>
              <a:t>创业选择</a:t>
            </a:r>
            <a:endParaRPr lang="zh-CN" altLang="zh-CN" sz="2800" b="1" dirty="0">
              <a:solidFill>
                <a:schemeClr val="bg1"/>
              </a:solidFill>
              <a:latin typeface="微软雅黑" panose="020B0503020204020204" pitchFamily="34" charset="-122"/>
              <a:ea typeface="微软雅黑" panose="020B0503020204020204" pitchFamily="34" charset="-122"/>
            </a:endParaRPr>
          </a:p>
        </p:txBody>
      </p:sp>
      <p:sp>
        <p:nvSpPr>
          <p:cNvPr id="15" name="矩形 14"/>
          <p:cNvSpPr/>
          <p:nvPr/>
        </p:nvSpPr>
        <p:spPr>
          <a:xfrm>
            <a:off x="841004" y="1700808"/>
            <a:ext cx="10657184" cy="446449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sp>
        <p:nvSpPr>
          <p:cNvPr id="16" name="矩形 15"/>
          <p:cNvSpPr/>
          <p:nvPr/>
        </p:nvSpPr>
        <p:spPr>
          <a:xfrm>
            <a:off x="985020" y="5040700"/>
            <a:ext cx="8064896" cy="1477328"/>
          </a:xfrm>
          <a:prstGeom prst="rect">
            <a:avLst/>
          </a:prstGeom>
        </p:spPr>
        <p:txBody>
          <a:bodyPr wrap="square">
            <a:spAutoFit/>
          </a:bodyPr>
          <a:lstStyle/>
          <a:p>
            <a:r>
              <a:rPr lang="en-US" altLang="zh-CN" dirty="0">
                <a:latin typeface="微软雅黑" panose="020B0503020204020204" pitchFamily="34" charset="-122"/>
                <a:ea typeface="微软雅黑" panose="020B0503020204020204" pitchFamily="34" charset="-122"/>
              </a:rPr>
              <a:t>1.</a:t>
            </a:r>
            <a:r>
              <a:rPr lang="zh-CN" altLang="zh-CN" b="1" dirty="0">
                <a:solidFill>
                  <a:srgbClr val="FF9900"/>
                </a:solidFill>
                <a:latin typeface="微软雅黑" panose="020B0503020204020204" pitchFamily="34" charset="-122"/>
                <a:ea typeface="微软雅黑" panose="020B0503020204020204" pitchFamily="34" charset="-122"/>
              </a:rPr>
              <a:t>转变路维斯时空眼镜专卖店的运营模式</a:t>
            </a:r>
            <a:r>
              <a:rPr lang="zh-CN" altLang="zh-CN" dirty="0">
                <a:latin typeface="微软雅黑" panose="020B0503020204020204" pitchFamily="34" charset="-122"/>
                <a:ea typeface="微软雅黑" panose="020B0503020204020204" pitchFamily="34" charset="-122"/>
              </a:rPr>
              <a:t>，从主要做聚划算活动模式转为常规的销售模式。</a:t>
            </a:r>
          </a:p>
          <a:p>
            <a:r>
              <a:rPr lang="en-US" altLang="zh-CN" dirty="0">
                <a:latin typeface="微软雅黑" panose="020B0503020204020204" pitchFamily="34" charset="-122"/>
                <a:ea typeface="微软雅黑" panose="020B0503020204020204" pitchFamily="34" charset="-122"/>
              </a:rPr>
              <a:t>2.</a:t>
            </a:r>
            <a:r>
              <a:rPr lang="zh-CN" altLang="zh-CN" dirty="0">
                <a:latin typeface="微软雅黑" panose="020B0503020204020204" pitchFamily="34" charset="-122"/>
                <a:ea typeface="微软雅黑" panose="020B0503020204020204" pitchFamily="34" charset="-122"/>
              </a:rPr>
              <a:t>目前为止小店的每年营业为</a:t>
            </a:r>
            <a:r>
              <a:rPr lang="en-US" altLang="zh-CN" dirty="0">
                <a:latin typeface="微软雅黑" panose="020B0503020204020204" pitchFamily="34" charset="-122"/>
                <a:ea typeface="微软雅黑" panose="020B0503020204020204" pitchFamily="34" charset="-122"/>
              </a:rPr>
              <a:t>120</a:t>
            </a:r>
            <a:r>
              <a:rPr lang="zh-CN" altLang="zh-CN" dirty="0">
                <a:latin typeface="微软雅黑" panose="020B0503020204020204" pitchFamily="34" charset="-122"/>
                <a:ea typeface="微软雅黑" panose="020B0503020204020204" pitchFamily="34" charset="-122"/>
              </a:rPr>
              <a:t>万左右，在两年内实现营业额</a:t>
            </a:r>
            <a:r>
              <a:rPr lang="zh-CN" altLang="zh-CN" b="1" dirty="0">
                <a:solidFill>
                  <a:srgbClr val="FF9900"/>
                </a:solidFill>
                <a:latin typeface="微软雅黑" panose="020B0503020204020204" pitchFamily="34" charset="-122"/>
                <a:ea typeface="微软雅黑" panose="020B0503020204020204" pitchFamily="34" charset="-122"/>
              </a:rPr>
              <a:t>快过两百万</a:t>
            </a:r>
            <a:r>
              <a:rPr lang="zh-CN" altLang="zh-CN" dirty="0">
                <a:latin typeface="微软雅黑" panose="020B0503020204020204" pitchFamily="34" charset="-122"/>
                <a:ea typeface="微软雅黑" panose="020B0503020204020204" pitchFamily="34" charset="-122"/>
              </a:rPr>
              <a:t>。</a:t>
            </a:r>
          </a:p>
          <a:p>
            <a:r>
              <a:rPr lang="en-US" altLang="zh-CN" dirty="0">
                <a:latin typeface="微软雅黑" panose="020B0503020204020204" pitchFamily="34" charset="-122"/>
                <a:ea typeface="微软雅黑" panose="020B0503020204020204" pitchFamily="34" charset="-122"/>
              </a:rPr>
              <a:t>3.</a:t>
            </a:r>
            <a:r>
              <a:rPr lang="zh-CN" altLang="zh-CN" dirty="0">
                <a:latin typeface="微软雅黑" panose="020B0503020204020204" pitchFamily="34" charset="-122"/>
                <a:ea typeface="微软雅黑" panose="020B0503020204020204" pitchFamily="34" charset="-122"/>
              </a:rPr>
              <a:t>现在我们小店主要销售中低档眼镜，我们要以品牌为依托，从中低档转向中高档。</a:t>
            </a:r>
          </a:p>
        </p:txBody>
      </p:sp>
      <p:sp>
        <p:nvSpPr>
          <p:cNvPr id="17" name="矩形 16"/>
          <p:cNvSpPr/>
          <p:nvPr/>
        </p:nvSpPr>
        <p:spPr>
          <a:xfrm>
            <a:off x="9049915" y="2728080"/>
            <a:ext cx="2232248" cy="3293209"/>
          </a:xfrm>
          <a:prstGeom prst="rect">
            <a:avLst/>
          </a:prstGeom>
        </p:spPr>
        <p:txBody>
          <a:bodyPr wrap="square">
            <a:spAutoFit/>
          </a:bodyPr>
          <a:lstStyle/>
          <a:p>
            <a:pPr indent="457200">
              <a:lnSpc>
                <a:spcPct val="130000"/>
              </a:lnSpc>
              <a:spcAft>
                <a:spcPts val="600"/>
              </a:spcAft>
            </a:pP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目标确立的方法通常是先结合自身条件和现实环境选择终极目标和长期目标，然后通过目标，分化为符合阶段目标要求的中期、短期目标。</a:t>
            </a:r>
            <a:endParaRPr lang="zh-CN" altLang="zh-CN" sz="2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18" name="图片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711" y="1830664"/>
            <a:ext cx="7897189" cy="3158875"/>
          </a:xfrm>
          <a:prstGeom prst="rect">
            <a:avLst/>
          </a:prstGeom>
          <a:ln w="19050">
            <a:solidFill>
              <a:schemeClr val="bg1"/>
            </a:solidFill>
          </a:ln>
          <a:effectLst>
            <a:outerShdw blurRad="50800" dist="38100" dir="13500000" algn="br" rotWithShape="0">
              <a:prstClr val="black">
                <a:alpha val="40000"/>
              </a:prstClr>
            </a:outerShdw>
          </a:effectLst>
        </p:spPr>
      </p:pic>
      <p:grpSp>
        <p:nvGrpSpPr>
          <p:cNvPr id="19" name="组合 18"/>
          <p:cNvGrpSpPr/>
          <p:nvPr/>
        </p:nvGrpSpPr>
        <p:grpSpPr>
          <a:xfrm>
            <a:off x="9206780" y="1857952"/>
            <a:ext cx="1943999" cy="755210"/>
            <a:chOff x="1345274" y="4761644"/>
            <a:chExt cx="1944000" cy="755210"/>
          </a:xfrm>
        </p:grpSpPr>
        <p:sp>
          <p:nvSpPr>
            <p:cNvPr id="22" name="Rectangle 17"/>
            <p:cNvSpPr/>
            <p:nvPr/>
          </p:nvSpPr>
          <p:spPr bwMode="auto">
            <a:xfrm>
              <a:off x="1345274" y="4761644"/>
              <a:ext cx="1944000" cy="755210"/>
            </a:xfrm>
            <a:prstGeom prst="rect">
              <a:avLst/>
            </a:prstGeom>
            <a:solidFill>
              <a:srgbClr val="ED5326"/>
            </a:solidFill>
            <a:ln w="25400" cap="flat" cmpd="sng" algn="ctr">
              <a:solidFill>
                <a:schemeClr val="bg1"/>
              </a:solidFill>
              <a:prstDash val="solid"/>
            </a:ln>
            <a:effectLst/>
          </p:spPr>
          <p:txBody>
            <a:bodyPr bIns="91440" anchor="b"/>
            <a:lstStyle/>
            <a:p>
              <a:pPr algn="ctr" defTabSz="685800"/>
              <a:endParaRPr lang="en-US" sz="1100" kern="0" dirty="0">
                <a:solidFill>
                  <a:srgbClr val="FFFFFF"/>
                </a:solidFill>
                <a:latin typeface="Segoe" charset="0"/>
                <a:ea typeface="Segoe UI" panose="020B0502040204020203" pitchFamily="34" charset="0"/>
                <a:cs typeface="Segoe UI" panose="020B0502040204020203" pitchFamily="34" charset="0"/>
              </a:endParaRPr>
            </a:p>
          </p:txBody>
        </p:sp>
        <p:sp>
          <p:nvSpPr>
            <p:cNvPr id="26" name="TextBox 6"/>
            <p:cNvSpPr txBox="1"/>
            <p:nvPr/>
          </p:nvSpPr>
          <p:spPr>
            <a:xfrm>
              <a:off x="1345274" y="4825296"/>
              <a:ext cx="1944000" cy="652486"/>
            </a:xfrm>
            <a:prstGeom prst="rect">
              <a:avLst/>
            </a:prstGeom>
            <a:noFill/>
          </p:spPr>
          <p:txBody>
            <a:bodyPr wrap="square" rtlCol="0">
              <a:spAutoFit/>
            </a:bodyPr>
            <a:lstStyle/>
            <a:p>
              <a:pPr algn="ctr">
                <a:lnSpc>
                  <a:spcPct val="130000"/>
                </a:lnSpc>
              </a:pPr>
              <a:r>
                <a:rPr lang="zh-CN" altLang="en-US" sz="2800" b="1" dirty="0">
                  <a:solidFill>
                    <a:schemeClr val="bg1"/>
                  </a:solidFill>
                  <a:latin typeface="微软雅黑" panose="020B0503020204020204" pitchFamily="34" charset="-122"/>
                  <a:ea typeface="微软雅黑" panose="020B0503020204020204" pitchFamily="34" charset="-122"/>
                </a:rPr>
                <a:t>确定目标</a:t>
              </a:r>
              <a:endParaRPr lang="en-US" altLang="zh-CN" sz="2800"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300"/>
                                        <p:tgtEl>
                                          <p:spTgt spid="25"/>
                                        </p:tgtEl>
                                      </p:cBhvr>
                                    </p:animEffect>
                                  </p:childTnLst>
                                </p:cTn>
                              </p:par>
                            </p:childTnLst>
                          </p:cTn>
                        </p:par>
                        <p:par>
                          <p:cTn id="8" fill="hold">
                            <p:stCondLst>
                              <p:cond delay="500"/>
                            </p:stCondLst>
                            <p:childTnLst>
                              <p:par>
                                <p:cTn id="9" presetID="2" presetClass="entr" presetSubtype="8" decel="10000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0-#ppt_w/2"/>
                                          </p:val>
                                        </p:tav>
                                        <p:tav tm="100000">
                                          <p:val>
                                            <p:strVal val="#ppt_x"/>
                                          </p:val>
                                        </p:tav>
                                      </p:tavLst>
                                    </p:anim>
                                    <p:anim calcmode="lin" valueType="num">
                                      <p:cBhvr additive="base">
                                        <p:cTn id="12" dur="500" fill="hold"/>
                                        <p:tgtEl>
                                          <p:spTgt spid="16"/>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1+#ppt_w/2"/>
                                          </p:val>
                                        </p:tav>
                                        <p:tav tm="100000">
                                          <p:val>
                                            <p:strVal val="#ppt_x"/>
                                          </p:val>
                                        </p:tav>
                                      </p:tavLst>
                                    </p:anim>
                                    <p:anim calcmode="lin" valueType="num">
                                      <p:cBhvr additive="base">
                                        <p:cTn id="16"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6"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768996" y="1196752"/>
            <a:ext cx="10945216" cy="5184576"/>
          </a:xfrm>
          <a:prstGeom prst="round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3"/>
          <p:cNvSpPr/>
          <p:nvPr/>
        </p:nvSpPr>
        <p:spPr>
          <a:xfrm>
            <a:off x="10562084" y="188640"/>
            <a:ext cx="792088" cy="432048"/>
          </a:xfrm>
          <a:prstGeom prst="round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602540" y="81500"/>
            <a:ext cx="654346" cy="646331"/>
          </a:xfrm>
          <a:prstGeom prst="rect">
            <a:avLst/>
          </a:prstGeom>
          <a:noFill/>
        </p:spPr>
        <p:txBody>
          <a:bodyPr wrap="none" lIns="91440" tIns="45720" rIns="91440" bIns="45720">
            <a:spAutoFit/>
          </a:bodyPr>
          <a:lstStyle/>
          <a:p>
            <a:pPr algn="ctr"/>
            <a:r>
              <a:rPr lang="zh-CN" altLang="en-US" sz="36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镜</a:t>
            </a:r>
          </a:p>
        </p:txBody>
      </p:sp>
      <p:cxnSp>
        <p:nvCxnSpPr>
          <p:cNvPr id="7" name="直接连接符 6"/>
          <p:cNvCxnSpPr/>
          <p:nvPr/>
        </p:nvCxnSpPr>
        <p:spPr>
          <a:xfrm>
            <a:off x="985020" y="476672"/>
            <a:ext cx="1008112" cy="0"/>
          </a:xfrm>
          <a:prstGeom prst="line">
            <a:avLst/>
          </a:prstGeom>
        </p:spPr>
        <p:style>
          <a:lnRef idx="2">
            <a:schemeClr val="accent6"/>
          </a:lnRef>
          <a:fillRef idx="0">
            <a:schemeClr val="accent6"/>
          </a:fillRef>
          <a:effectRef idx="1">
            <a:schemeClr val="accent6"/>
          </a:effectRef>
          <a:fontRef idx="minor">
            <a:schemeClr val="tx1"/>
          </a:fontRef>
        </p:style>
      </p:cxnSp>
      <p:sp>
        <p:nvSpPr>
          <p:cNvPr id="9" name="TextBox 8"/>
          <p:cNvSpPr txBox="1"/>
          <p:nvPr/>
        </p:nvSpPr>
        <p:spPr>
          <a:xfrm>
            <a:off x="968197" y="37678"/>
            <a:ext cx="1275075" cy="369332"/>
          </a:xfrm>
          <a:prstGeom prst="rect">
            <a:avLst/>
          </a:prstGeom>
          <a:noFill/>
          <a:ln>
            <a:noFill/>
          </a:ln>
        </p:spPr>
        <p:txBody>
          <a:bodyPr wrap="square" rtlCol="0">
            <a:spAutoFit/>
          </a:bodyPr>
          <a:lstStyle/>
          <a:p>
            <a:r>
              <a:rPr lang="zh-CN" altLang="en-US" b="1" dirty="0">
                <a:solidFill>
                  <a:schemeClr val="accent6"/>
                </a:solidFill>
                <a:latin typeface="微软雅黑" panose="020B0503020204020204" pitchFamily="34" charset="-122"/>
                <a:ea typeface="微软雅黑" panose="020B0503020204020204" pitchFamily="34" charset="-122"/>
              </a:rPr>
              <a:t>镜我所能</a:t>
            </a:r>
          </a:p>
        </p:txBody>
      </p:sp>
      <p:sp>
        <p:nvSpPr>
          <p:cNvPr id="10" name="TextBox 9"/>
          <p:cNvSpPr txBox="1"/>
          <p:nvPr/>
        </p:nvSpPr>
        <p:spPr>
          <a:xfrm>
            <a:off x="925671" y="527775"/>
            <a:ext cx="1168951" cy="369332"/>
          </a:xfrm>
          <a:prstGeom prst="rect">
            <a:avLst/>
          </a:prstGeom>
          <a:noFill/>
          <a:ln>
            <a:noFill/>
          </a:ln>
        </p:spPr>
        <p:txBody>
          <a:bodyPr wrap="square" rtlCol="0">
            <a:spAutoFit/>
          </a:bodyPr>
          <a:lstStyle/>
          <a:p>
            <a:pPr algn="ctr"/>
            <a:r>
              <a:rPr lang="zh-CN" altLang="en-US" dirty="0">
                <a:solidFill>
                  <a:schemeClr val="accent6"/>
                </a:solidFill>
                <a:latin typeface="微软雅黑" panose="020B0503020204020204" pitchFamily="34" charset="-122"/>
                <a:ea typeface="微软雅黑" panose="020B0503020204020204" pitchFamily="34" charset="-122"/>
              </a:rPr>
              <a:t>长期规划</a:t>
            </a:r>
          </a:p>
        </p:txBody>
      </p:sp>
      <p:sp>
        <p:nvSpPr>
          <p:cNvPr id="15" name="AutoShape 2"/>
          <p:cNvSpPr>
            <a:spLocks noChangeArrowheads="1"/>
          </p:cNvSpPr>
          <p:nvPr/>
        </p:nvSpPr>
        <p:spPr bwMode="auto">
          <a:xfrm>
            <a:off x="3731310" y="1419837"/>
            <a:ext cx="2173288" cy="1671637"/>
          </a:xfrm>
          <a:prstGeom prst="roundRect">
            <a:avLst>
              <a:gd name="adj" fmla="val 13009"/>
            </a:avLst>
          </a:prstGeom>
          <a:solidFill>
            <a:srgbClr val="C0C0C0">
              <a:alpha val="10001"/>
            </a:srgbClr>
          </a:solidFill>
          <a:ln w="19050" cap="rnd" algn="ctr">
            <a:solidFill>
              <a:srgbClr val="9E9E9E"/>
            </a:solidFill>
            <a:prstDash val="sysDot"/>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7" name="AutoShape 4"/>
          <p:cNvSpPr>
            <a:spLocks noChangeArrowheads="1"/>
          </p:cNvSpPr>
          <p:nvPr/>
        </p:nvSpPr>
        <p:spPr bwMode="auto">
          <a:xfrm>
            <a:off x="7947347" y="1417640"/>
            <a:ext cx="2173288" cy="1671637"/>
          </a:xfrm>
          <a:prstGeom prst="roundRect">
            <a:avLst>
              <a:gd name="adj" fmla="val 13009"/>
            </a:avLst>
          </a:prstGeom>
          <a:solidFill>
            <a:srgbClr val="FDB602">
              <a:alpha val="10001"/>
            </a:srgbClr>
          </a:solidFill>
          <a:ln w="19050" cap="rnd" algn="ctr">
            <a:solidFill>
              <a:srgbClr val="F7B60D"/>
            </a:solidFill>
            <a:prstDash val="sysDot"/>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9" name="AutoShape 6"/>
          <p:cNvSpPr>
            <a:spLocks noChangeArrowheads="1"/>
          </p:cNvSpPr>
          <p:nvPr/>
        </p:nvSpPr>
        <p:spPr bwMode="auto">
          <a:xfrm>
            <a:off x="5904601" y="4229895"/>
            <a:ext cx="2173287" cy="1671637"/>
          </a:xfrm>
          <a:prstGeom prst="roundRect">
            <a:avLst>
              <a:gd name="adj" fmla="val 13009"/>
            </a:avLst>
          </a:prstGeom>
          <a:solidFill>
            <a:srgbClr val="C0C0C0">
              <a:alpha val="10001"/>
            </a:srgbClr>
          </a:solidFill>
          <a:ln w="19050" cap="rnd" algn="ctr">
            <a:solidFill>
              <a:srgbClr val="9E9E9E"/>
            </a:solidFill>
            <a:prstDash val="sysDot"/>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2" name="TextBox 57"/>
          <p:cNvSpPr txBox="1">
            <a:spLocks noChangeArrowheads="1"/>
          </p:cNvSpPr>
          <p:nvPr/>
        </p:nvSpPr>
        <p:spPr bwMode="auto">
          <a:xfrm>
            <a:off x="6381265" y="4386434"/>
            <a:ext cx="1347788"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round/>
                <a:tailEnd type="oval"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Malgun Gothic" panose="020B0503020000020004" pitchFamily="34" charset="-127"/>
                <a:ea typeface="Malgun Gothic" panose="020B0503020000020004" pitchFamily="34" charset="-127"/>
              </a:defRPr>
            </a:lvl1pPr>
            <a:lvl2pPr marL="742950" indent="-285750">
              <a:defRPr>
                <a:solidFill>
                  <a:schemeClr val="tx1"/>
                </a:solidFill>
                <a:latin typeface="Malgun Gothic" panose="020B0503020000020004" pitchFamily="34" charset="-127"/>
                <a:ea typeface="Malgun Gothic" panose="020B0503020000020004" pitchFamily="34" charset="-127"/>
              </a:defRPr>
            </a:lvl2pPr>
            <a:lvl3pPr marL="1143000" indent="-228600">
              <a:defRPr>
                <a:solidFill>
                  <a:schemeClr val="tx1"/>
                </a:solidFill>
                <a:latin typeface="Malgun Gothic" panose="020B0503020000020004" pitchFamily="34" charset="-127"/>
                <a:ea typeface="Malgun Gothic" panose="020B0503020000020004" pitchFamily="34" charset="-127"/>
              </a:defRPr>
            </a:lvl3pPr>
            <a:lvl4pPr marL="1600200" indent="-228600">
              <a:defRPr>
                <a:solidFill>
                  <a:schemeClr val="tx1"/>
                </a:solidFill>
                <a:latin typeface="Malgun Gothic" panose="020B0503020000020004" pitchFamily="34" charset="-127"/>
                <a:ea typeface="Malgun Gothic" panose="020B0503020000020004" pitchFamily="34" charset="-127"/>
              </a:defRPr>
            </a:lvl4pPr>
            <a:lvl5pPr marL="2057400" indent="-228600">
              <a:defRPr>
                <a:solidFill>
                  <a:schemeClr val="tx1"/>
                </a:solidFill>
                <a:latin typeface="Malgun Gothic" panose="020B0503020000020004" pitchFamily="34" charset="-127"/>
                <a:ea typeface="Malgun Gothic" panose="020B0503020000020004" pitchFamily="34" charset="-127"/>
              </a:defRPr>
            </a:lvl5pPr>
            <a:lvl6pPr marL="25146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6pPr>
            <a:lvl7pPr marL="29718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7pPr>
            <a:lvl8pPr marL="34290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8pPr>
            <a:lvl9pPr marL="38862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9pPr>
          </a:lstStyle>
          <a:p>
            <a:r>
              <a:rPr lang="zh-CN" altLang="zh-CN" sz="2400" b="1" dirty="0">
                <a:solidFill>
                  <a:schemeClr val="bg1"/>
                </a:solidFill>
                <a:latin typeface="微软雅黑" panose="020B0503020204020204" pitchFamily="34" charset="-122"/>
                <a:ea typeface="微软雅黑" panose="020B0503020204020204" pitchFamily="34" charset="-122"/>
              </a:rPr>
              <a:t>创公司</a:t>
            </a:r>
            <a:endParaRPr kumimoji="0" lang="ko-KR" altLang="en-US" sz="2400" b="1" dirty="0">
              <a:solidFill>
                <a:schemeClr val="bg1"/>
              </a:solidFill>
              <a:latin typeface="微软雅黑" panose="020B0503020204020204" pitchFamily="34" charset="-122"/>
            </a:endParaRPr>
          </a:p>
        </p:txBody>
      </p:sp>
      <p:sp>
        <p:nvSpPr>
          <p:cNvPr id="26" name="TextBox 57"/>
          <p:cNvSpPr txBox="1">
            <a:spLocks noChangeArrowheads="1"/>
          </p:cNvSpPr>
          <p:nvPr/>
        </p:nvSpPr>
        <p:spPr bwMode="auto">
          <a:xfrm>
            <a:off x="6147914" y="4838623"/>
            <a:ext cx="1886933" cy="1015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prstDash val="sysDot"/>
                <a:round/>
                <a:tailEnd type="oval"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a:solidFill>
                  <a:schemeClr val="tx1"/>
                </a:solidFill>
                <a:latin typeface="Malgun Gothic" panose="020B0503020000020004" pitchFamily="34" charset="-127"/>
                <a:ea typeface="Malgun Gothic" panose="020B0503020000020004" pitchFamily="34" charset="-127"/>
              </a:defRPr>
            </a:lvl1pPr>
            <a:lvl2pPr marL="742950" indent="-285750">
              <a:defRPr>
                <a:solidFill>
                  <a:schemeClr val="tx1"/>
                </a:solidFill>
                <a:latin typeface="Malgun Gothic" panose="020B0503020000020004" pitchFamily="34" charset="-127"/>
                <a:ea typeface="Malgun Gothic" panose="020B0503020000020004" pitchFamily="34" charset="-127"/>
              </a:defRPr>
            </a:lvl2pPr>
            <a:lvl3pPr marL="1143000" indent="-228600">
              <a:defRPr>
                <a:solidFill>
                  <a:schemeClr val="tx1"/>
                </a:solidFill>
                <a:latin typeface="Malgun Gothic" panose="020B0503020000020004" pitchFamily="34" charset="-127"/>
                <a:ea typeface="Malgun Gothic" panose="020B0503020000020004" pitchFamily="34" charset="-127"/>
              </a:defRPr>
            </a:lvl3pPr>
            <a:lvl4pPr marL="1600200" indent="-228600">
              <a:defRPr>
                <a:solidFill>
                  <a:schemeClr val="tx1"/>
                </a:solidFill>
                <a:latin typeface="Malgun Gothic" panose="020B0503020000020004" pitchFamily="34" charset="-127"/>
                <a:ea typeface="Malgun Gothic" panose="020B0503020000020004" pitchFamily="34" charset="-127"/>
              </a:defRPr>
            </a:lvl4pPr>
            <a:lvl5pPr marL="2057400" indent="-228600">
              <a:defRPr>
                <a:solidFill>
                  <a:schemeClr val="tx1"/>
                </a:solidFill>
                <a:latin typeface="Malgun Gothic" panose="020B0503020000020004" pitchFamily="34" charset="-127"/>
                <a:ea typeface="Malgun Gothic" panose="020B0503020000020004" pitchFamily="34" charset="-127"/>
              </a:defRPr>
            </a:lvl5pPr>
            <a:lvl6pPr marL="25146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6pPr>
            <a:lvl7pPr marL="29718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7pPr>
            <a:lvl8pPr marL="34290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8pPr>
            <a:lvl9pPr marL="38862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9pPr>
          </a:lstStyle>
          <a:p>
            <a:r>
              <a:rPr lang="zh-CN" altLang="zh-CN" sz="2000" b="1" dirty="0">
                <a:solidFill>
                  <a:schemeClr val="bg1">
                    <a:lumMod val="85000"/>
                  </a:schemeClr>
                </a:solidFill>
                <a:latin typeface="微软雅黑" panose="020B0503020204020204" pitchFamily="34" charset="-122"/>
                <a:ea typeface="微软雅黑" panose="020B0503020204020204" pitchFamily="34" charset="-122"/>
              </a:rPr>
              <a:t>靠稳定坚实“路维斯”（</a:t>
            </a:r>
            <a:r>
              <a:rPr lang="en-US" altLang="zh-CN" sz="2000" b="1" dirty="0">
                <a:solidFill>
                  <a:schemeClr val="bg1">
                    <a:lumMod val="85000"/>
                  </a:schemeClr>
                </a:solidFill>
                <a:latin typeface="微软雅黑" panose="020B0503020204020204" pitchFamily="34" charset="-122"/>
                <a:ea typeface="微软雅黑" panose="020B0503020204020204" pitchFamily="34" charset="-122"/>
              </a:rPr>
              <a:t>10-15</a:t>
            </a:r>
            <a:r>
              <a:rPr lang="zh-CN" altLang="zh-CN" sz="2000" b="1" dirty="0">
                <a:solidFill>
                  <a:schemeClr val="bg1">
                    <a:lumMod val="85000"/>
                  </a:schemeClr>
                </a:solidFill>
                <a:latin typeface="微软雅黑" panose="020B0503020204020204" pitchFamily="34" charset="-122"/>
                <a:ea typeface="微软雅黑" panose="020B0503020204020204" pitchFamily="34" charset="-122"/>
              </a:rPr>
              <a:t>年）</a:t>
            </a:r>
            <a:endParaRPr kumimoji="0" lang="ko-KR" altLang="en-US" sz="2000" dirty="0">
              <a:solidFill>
                <a:schemeClr val="bg1">
                  <a:lumMod val="85000"/>
                </a:schemeClr>
              </a:solidFill>
              <a:latin typeface="微软雅黑" panose="020B0503020204020204" pitchFamily="34" charset="-122"/>
            </a:endParaRPr>
          </a:p>
        </p:txBody>
      </p:sp>
      <p:sp>
        <p:nvSpPr>
          <p:cNvPr id="30" name="Line 11"/>
          <p:cNvSpPr>
            <a:spLocks noChangeShapeType="1"/>
          </p:cNvSpPr>
          <p:nvPr/>
        </p:nvSpPr>
        <p:spPr bwMode="auto">
          <a:xfrm flipV="1">
            <a:off x="1201043" y="3695700"/>
            <a:ext cx="10055842" cy="0"/>
          </a:xfrm>
          <a:prstGeom prst="line">
            <a:avLst/>
          </a:prstGeom>
          <a:noFill/>
          <a:ln w="101600">
            <a:solidFill>
              <a:schemeClr val="bg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31" name="AutoShape 12"/>
          <p:cNvSpPr>
            <a:spLocks noChangeArrowheads="1"/>
          </p:cNvSpPr>
          <p:nvPr/>
        </p:nvSpPr>
        <p:spPr bwMode="auto">
          <a:xfrm>
            <a:off x="1878335" y="4217990"/>
            <a:ext cx="2173287" cy="1671637"/>
          </a:xfrm>
          <a:prstGeom prst="roundRect">
            <a:avLst>
              <a:gd name="adj" fmla="val 13009"/>
            </a:avLst>
          </a:prstGeom>
          <a:solidFill>
            <a:srgbClr val="139AFF">
              <a:alpha val="10001"/>
            </a:srgbClr>
          </a:solidFill>
          <a:ln w="19050" cap="rnd" algn="ctr">
            <a:solidFill>
              <a:srgbClr val="139AFF"/>
            </a:solidFill>
            <a:prstDash val="sysDot"/>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nvGrpSpPr>
          <p:cNvPr id="32" name="Group 13"/>
          <p:cNvGrpSpPr/>
          <p:nvPr/>
        </p:nvGrpSpPr>
        <p:grpSpPr bwMode="auto">
          <a:xfrm>
            <a:off x="3720102" y="2758755"/>
            <a:ext cx="244476" cy="1030287"/>
            <a:chOff x="1090" y="1759"/>
            <a:chExt cx="154" cy="649"/>
          </a:xfrm>
        </p:grpSpPr>
        <p:sp>
          <p:nvSpPr>
            <p:cNvPr id="33" name="Line 14"/>
            <p:cNvSpPr>
              <a:spLocks noChangeShapeType="1"/>
            </p:cNvSpPr>
            <p:nvPr/>
          </p:nvSpPr>
          <p:spPr bwMode="auto">
            <a:xfrm flipH="1">
              <a:off x="1170" y="1759"/>
              <a:ext cx="2" cy="569"/>
            </a:xfrm>
            <a:prstGeom prst="line">
              <a:avLst/>
            </a:prstGeom>
            <a:noFill/>
            <a:ln w="19050">
              <a:solidFill>
                <a:schemeClr val="bg1"/>
              </a:solidFill>
              <a:prstDash val="sysDot"/>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nvGrpSpPr>
            <p:cNvPr id="34" name="Group 138"/>
            <p:cNvGrpSpPr/>
            <p:nvPr/>
          </p:nvGrpSpPr>
          <p:grpSpPr bwMode="auto">
            <a:xfrm>
              <a:off x="1090" y="2254"/>
              <a:ext cx="154" cy="154"/>
              <a:chOff x="1661" y="2750"/>
              <a:chExt cx="250" cy="250"/>
            </a:xfrm>
          </p:grpSpPr>
          <p:sp>
            <p:nvSpPr>
              <p:cNvPr id="35" name="Oval 139"/>
              <p:cNvSpPr>
                <a:spLocks noChangeArrowheads="1"/>
              </p:cNvSpPr>
              <p:nvPr/>
            </p:nvSpPr>
            <p:spPr bwMode="auto">
              <a:xfrm>
                <a:off x="1661" y="2750"/>
                <a:ext cx="250" cy="250"/>
              </a:xfrm>
              <a:prstGeom prst="ellipse">
                <a:avLst/>
              </a:prstGeom>
              <a:solidFill>
                <a:schemeClr val="bg1"/>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kumimoji="0" lang="ko-KR" altLang="ko-KR">
                  <a:latin typeface="Malgun Gothic" panose="020B0503020000020004" pitchFamily="34" charset="-127"/>
                  <a:ea typeface="Malgun Gothic" panose="020B0503020000020004" pitchFamily="34" charset="-127"/>
                </a:endParaRPr>
              </a:p>
            </p:txBody>
          </p:sp>
          <p:sp>
            <p:nvSpPr>
              <p:cNvPr id="37" name="Oval 140"/>
              <p:cNvSpPr>
                <a:spLocks noChangeArrowheads="1"/>
              </p:cNvSpPr>
              <p:nvPr/>
            </p:nvSpPr>
            <p:spPr bwMode="auto">
              <a:xfrm>
                <a:off x="1729" y="2818"/>
                <a:ext cx="114" cy="114"/>
              </a:xfrm>
              <a:prstGeom prst="ellipse">
                <a:avLst/>
              </a:prstGeom>
              <a:solidFill>
                <a:srgbClr val="2F2F2F"/>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kumimoji="0" lang="ko-KR" altLang="ko-KR">
                  <a:latin typeface="Malgun Gothic" panose="020B0503020000020004" pitchFamily="34" charset="-127"/>
                  <a:ea typeface="Malgun Gothic" panose="020B0503020000020004" pitchFamily="34" charset="-127"/>
                </a:endParaRPr>
              </a:p>
            </p:txBody>
          </p:sp>
        </p:grpSp>
      </p:grpSp>
      <p:sp>
        <p:nvSpPr>
          <p:cNvPr id="43" name="TextBox 57"/>
          <p:cNvSpPr txBox="1">
            <a:spLocks noChangeArrowheads="1"/>
          </p:cNvSpPr>
          <p:nvPr/>
        </p:nvSpPr>
        <p:spPr bwMode="auto">
          <a:xfrm>
            <a:off x="2049784" y="4279773"/>
            <a:ext cx="1347788"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round/>
                <a:tailEnd type="oval"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Malgun Gothic" panose="020B0503020000020004" pitchFamily="34" charset="-127"/>
                <a:ea typeface="Malgun Gothic" panose="020B0503020000020004" pitchFamily="34" charset="-127"/>
              </a:defRPr>
            </a:lvl1pPr>
            <a:lvl2pPr marL="742950" indent="-285750">
              <a:defRPr>
                <a:solidFill>
                  <a:schemeClr val="tx1"/>
                </a:solidFill>
                <a:latin typeface="Malgun Gothic" panose="020B0503020000020004" pitchFamily="34" charset="-127"/>
                <a:ea typeface="Malgun Gothic" panose="020B0503020000020004" pitchFamily="34" charset="-127"/>
              </a:defRPr>
            </a:lvl2pPr>
            <a:lvl3pPr marL="1143000" indent="-228600">
              <a:defRPr>
                <a:solidFill>
                  <a:schemeClr val="tx1"/>
                </a:solidFill>
                <a:latin typeface="Malgun Gothic" panose="020B0503020000020004" pitchFamily="34" charset="-127"/>
                <a:ea typeface="Malgun Gothic" panose="020B0503020000020004" pitchFamily="34" charset="-127"/>
              </a:defRPr>
            </a:lvl3pPr>
            <a:lvl4pPr marL="1600200" indent="-228600">
              <a:defRPr>
                <a:solidFill>
                  <a:schemeClr val="tx1"/>
                </a:solidFill>
                <a:latin typeface="Malgun Gothic" panose="020B0503020000020004" pitchFamily="34" charset="-127"/>
                <a:ea typeface="Malgun Gothic" panose="020B0503020000020004" pitchFamily="34" charset="-127"/>
              </a:defRPr>
            </a:lvl4pPr>
            <a:lvl5pPr marL="2057400" indent="-228600">
              <a:defRPr>
                <a:solidFill>
                  <a:schemeClr val="tx1"/>
                </a:solidFill>
                <a:latin typeface="Malgun Gothic" panose="020B0503020000020004" pitchFamily="34" charset="-127"/>
                <a:ea typeface="Malgun Gothic" panose="020B0503020000020004" pitchFamily="34" charset="-127"/>
              </a:defRPr>
            </a:lvl5pPr>
            <a:lvl6pPr marL="25146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6pPr>
            <a:lvl7pPr marL="29718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7pPr>
            <a:lvl8pPr marL="34290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8pPr>
            <a:lvl9pPr marL="38862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9pPr>
          </a:lstStyle>
          <a:p>
            <a:r>
              <a:rPr lang="zh-CN" altLang="zh-CN" sz="2400" b="1" dirty="0">
                <a:solidFill>
                  <a:schemeClr val="accent1"/>
                </a:solidFill>
                <a:latin typeface="微软雅黑" panose="020B0503020204020204" pitchFamily="34" charset="-122"/>
                <a:ea typeface="微软雅黑" panose="020B0503020204020204" pitchFamily="34" charset="-122"/>
              </a:rPr>
              <a:t>实体店</a:t>
            </a:r>
            <a:endParaRPr kumimoji="0" lang="ko-KR" altLang="en-US" sz="2400" b="1" dirty="0">
              <a:solidFill>
                <a:schemeClr val="accent1"/>
              </a:solidFill>
              <a:latin typeface="微软雅黑" panose="020B0503020204020204" pitchFamily="34" charset="-122"/>
            </a:endParaRPr>
          </a:p>
        </p:txBody>
      </p:sp>
      <p:sp>
        <p:nvSpPr>
          <p:cNvPr id="49" name="TextBox 57"/>
          <p:cNvSpPr txBox="1">
            <a:spLocks noChangeArrowheads="1"/>
          </p:cNvSpPr>
          <p:nvPr/>
        </p:nvSpPr>
        <p:spPr bwMode="auto">
          <a:xfrm>
            <a:off x="4072108" y="2561582"/>
            <a:ext cx="1316039"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round/>
                <a:tailEnd type="oval"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Malgun Gothic" panose="020B0503020000020004" pitchFamily="34" charset="-127"/>
                <a:ea typeface="Malgun Gothic" panose="020B0503020000020004" pitchFamily="34" charset="-127"/>
              </a:defRPr>
            </a:lvl1pPr>
            <a:lvl2pPr marL="742950" indent="-285750">
              <a:defRPr>
                <a:solidFill>
                  <a:schemeClr val="tx1"/>
                </a:solidFill>
                <a:latin typeface="Malgun Gothic" panose="020B0503020000020004" pitchFamily="34" charset="-127"/>
                <a:ea typeface="Malgun Gothic" panose="020B0503020000020004" pitchFamily="34" charset="-127"/>
              </a:defRPr>
            </a:lvl2pPr>
            <a:lvl3pPr marL="1143000" indent="-228600">
              <a:defRPr>
                <a:solidFill>
                  <a:schemeClr val="tx1"/>
                </a:solidFill>
                <a:latin typeface="Malgun Gothic" panose="020B0503020000020004" pitchFamily="34" charset="-127"/>
                <a:ea typeface="Malgun Gothic" panose="020B0503020000020004" pitchFamily="34" charset="-127"/>
              </a:defRPr>
            </a:lvl3pPr>
            <a:lvl4pPr marL="1600200" indent="-228600">
              <a:defRPr>
                <a:solidFill>
                  <a:schemeClr val="tx1"/>
                </a:solidFill>
                <a:latin typeface="Malgun Gothic" panose="020B0503020000020004" pitchFamily="34" charset="-127"/>
                <a:ea typeface="Malgun Gothic" panose="020B0503020000020004" pitchFamily="34" charset="-127"/>
              </a:defRPr>
            </a:lvl4pPr>
            <a:lvl5pPr marL="2057400" indent="-228600">
              <a:defRPr>
                <a:solidFill>
                  <a:schemeClr val="tx1"/>
                </a:solidFill>
                <a:latin typeface="Malgun Gothic" panose="020B0503020000020004" pitchFamily="34" charset="-127"/>
                <a:ea typeface="Malgun Gothic" panose="020B0503020000020004" pitchFamily="34" charset="-127"/>
              </a:defRPr>
            </a:lvl5pPr>
            <a:lvl6pPr marL="25146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6pPr>
            <a:lvl7pPr marL="29718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7pPr>
            <a:lvl8pPr marL="34290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8pPr>
            <a:lvl9pPr marL="38862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9pPr>
          </a:lstStyle>
          <a:p>
            <a:r>
              <a:rPr lang="zh-CN" altLang="zh-CN" sz="2400" b="1" dirty="0">
                <a:solidFill>
                  <a:schemeClr val="bg1"/>
                </a:solidFill>
                <a:latin typeface="微软雅黑" panose="020B0503020204020204" pitchFamily="34" charset="-122"/>
                <a:ea typeface="微软雅黑" panose="020B0503020204020204" pitchFamily="34" charset="-122"/>
              </a:rPr>
              <a:t>进义乌</a:t>
            </a:r>
            <a:endParaRPr kumimoji="0" lang="ko-KR" altLang="en-US" sz="2400" b="1" dirty="0">
              <a:solidFill>
                <a:schemeClr val="bg1"/>
              </a:solidFill>
              <a:latin typeface="微软雅黑" panose="020B0503020204020204" pitchFamily="34" charset="-122"/>
            </a:endParaRPr>
          </a:p>
        </p:txBody>
      </p:sp>
      <p:sp>
        <p:nvSpPr>
          <p:cNvPr id="50" name="TextBox 57"/>
          <p:cNvSpPr txBox="1">
            <a:spLocks noChangeArrowheads="1"/>
          </p:cNvSpPr>
          <p:nvPr/>
        </p:nvSpPr>
        <p:spPr bwMode="auto">
          <a:xfrm>
            <a:off x="2063496" y="4725049"/>
            <a:ext cx="1778844" cy="1015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prstDash val="sysDot"/>
                <a:round/>
                <a:tailEnd type="oval"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a:solidFill>
                  <a:schemeClr val="tx1"/>
                </a:solidFill>
                <a:latin typeface="Malgun Gothic" panose="020B0503020000020004" pitchFamily="34" charset="-127"/>
                <a:ea typeface="Malgun Gothic" panose="020B0503020000020004" pitchFamily="34" charset="-127"/>
              </a:defRPr>
            </a:lvl1pPr>
            <a:lvl2pPr marL="742950" indent="-285750">
              <a:defRPr>
                <a:solidFill>
                  <a:schemeClr val="tx1"/>
                </a:solidFill>
                <a:latin typeface="Malgun Gothic" panose="020B0503020000020004" pitchFamily="34" charset="-127"/>
                <a:ea typeface="Malgun Gothic" panose="020B0503020000020004" pitchFamily="34" charset="-127"/>
              </a:defRPr>
            </a:lvl2pPr>
            <a:lvl3pPr marL="1143000" indent="-228600">
              <a:defRPr>
                <a:solidFill>
                  <a:schemeClr val="tx1"/>
                </a:solidFill>
                <a:latin typeface="Malgun Gothic" panose="020B0503020000020004" pitchFamily="34" charset="-127"/>
                <a:ea typeface="Malgun Gothic" panose="020B0503020000020004" pitchFamily="34" charset="-127"/>
              </a:defRPr>
            </a:lvl3pPr>
            <a:lvl4pPr marL="1600200" indent="-228600">
              <a:defRPr>
                <a:solidFill>
                  <a:schemeClr val="tx1"/>
                </a:solidFill>
                <a:latin typeface="Malgun Gothic" panose="020B0503020000020004" pitchFamily="34" charset="-127"/>
                <a:ea typeface="Malgun Gothic" panose="020B0503020000020004" pitchFamily="34" charset="-127"/>
              </a:defRPr>
            </a:lvl4pPr>
            <a:lvl5pPr marL="2057400" indent="-228600">
              <a:defRPr>
                <a:solidFill>
                  <a:schemeClr val="tx1"/>
                </a:solidFill>
                <a:latin typeface="Malgun Gothic" panose="020B0503020000020004" pitchFamily="34" charset="-127"/>
                <a:ea typeface="Malgun Gothic" panose="020B0503020000020004" pitchFamily="34" charset="-127"/>
              </a:defRPr>
            </a:lvl5pPr>
            <a:lvl6pPr marL="25146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6pPr>
            <a:lvl7pPr marL="29718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7pPr>
            <a:lvl8pPr marL="34290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8pPr>
            <a:lvl9pPr marL="38862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9pPr>
          </a:lstStyle>
          <a:p>
            <a:r>
              <a:rPr lang="zh-CN" altLang="zh-CN" sz="2000" b="1" dirty="0">
                <a:solidFill>
                  <a:schemeClr val="accent1">
                    <a:lumMod val="40000"/>
                    <a:lumOff val="60000"/>
                  </a:schemeClr>
                </a:solidFill>
                <a:latin typeface="微软雅黑" panose="020B0503020204020204" pitchFamily="34" charset="-122"/>
                <a:ea typeface="微软雅黑" panose="020B0503020204020204" pitchFamily="34" charset="-122"/>
              </a:rPr>
              <a:t>用专柜打造“路维斯”（</a:t>
            </a:r>
            <a:r>
              <a:rPr lang="en-US" altLang="zh-CN" sz="2000" b="1" dirty="0">
                <a:solidFill>
                  <a:schemeClr val="accent1">
                    <a:lumMod val="40000"/>
                    <a:lumOff val="60000"/>
                  </a:schemeClr>
                </a:solidFill>
                <a:latin typeface="微软雅黑" panose="020B0503020204020204" pitchFamily="34" charset="-122"/>
                <a:ea typeface="微软雅黑" panose="020B0503020204020204" pitchFamily="34" charset="-122"/>
              </a:rPr>
              <a:t>3-5</a:t>
            </a:r>
            <a:r>
              <a:rPr lang="zh-CN" altLang="zh-CN" sz="2000" b="1" dirty="0">
                <a:solidFill>
                  <a:schemeClr val="accent1">
                    <a:lumMod val="40000"/>
                    <a:lumOff val="60000"/>
                  </a:schemeClr>
                </a:solidFill>
                <a:latin typeface="微软雅黑" panose="020B0503020204020204" pitchFamily="34" charset="-122"/>
                <a:ea typeface="微软雅黑" panose="020B0503020204020204" pitchFamily="34" charset="-122"/>
              </a:rPr>
              <a:t>年）</a:t>
            </a:r>
            <a:endParaRPr kumimoji="0" lang="ko-KR" altLang="en-US" sz="2000" dirty="0">
              <a:solidFill>
                <a:schemeClr val="accent1">
                  <a:lumMod val="40000"/>
                  <a:lumOff val="60000"/>
                </a:schemeClr>
              </a:solidFill>
              <a:latin typeface="微软雅黑" panose="020B0503020204020204" pitchFamily="34" charset="-122"/>
            </a:endParaRPr>
          </a:p>
        </p:txBody>
      </p:sp>
      <p:sp>
        <p:nvSpPr>
          <p:cNvPr id="51" name="TextBox 57"/>
          <p:cNvSpPr txBox="1">
            <a:spLocks noChangeArrowheads="1"/>
          </p:cNvSpPr>
          <p:nvPr/>
        </p:nvSpPr>
        <p:spPr bwMode="auto">
          <a:xfrm>
            <a:off x="4036773" y="1557252"/>
            <a:ext cx="1843163" cy="1015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prstDash val="sysDot"/>
                <a:round/>
                <a:tailEnd type="oval"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a:solidFill>
                  <a:schemeClr val="tx1"/>
                </a:solidFill>
                <a:latin typeface="Malgun Gothic" panose="020B0503020000020004" pitchFamily="34" charset="-127"/>
                <a:ea typeface="Malgun Gothic" panose="020B0503020000020004" pitchFamily="34" charset="-127"/>
              </a:defRPr>
            </a:lvl1pPr>
            <a:lvl2pPr marL="742950" indent="-285750">
              <a:defRPr>
                <a:solidFill>
                  <a:schemeClr val="tx1"/>
                </a:solidFill>
                <a:latin typeface="Malgun Gothic" panose="020B0503020000020004" pitchFamily="34" charset="-127"/>
                <a:ea typeface="Malgun Gothic" panose="020B0503020000020004" pitchFamily="34" charset="-127"/>
              </a:defRPr>
            </a:lvl2pPr>
            <a:lvl3pPr marL="1143000" indent="-228600">
              <a:defRPr>
                <a:solidFill>
                  <a:schemeClr val="tx1"/>
                </a:solidFill>
                <a:latin typeface="Malgun Gothic" panose="020B0503020000020004" pitchFamily="34" charset="-127"/>
                <a:ea typeface="Malgun Gothic" panose="020B0503020000020004" pitchFamily="34" charset="-127"/>
              </a:defRPr>
            </a:lvl3pPr>
            <a:lvl4pPr marL="1600200" indent="-228600">
              <a:defRPr>
                <a:solidFill>
                  <a:schemeClr val="tx1"/>
                </a:solidFill>
                <a:latin typeface="Malgun Gothic" panose="020B0503020000020004" pitchFamily="34" charset="-127"/>
                <a:ea typeface="Malgun Gothic" panose="020B0503020000020004" pitchFamily="34" charset="-127"/>
              </a:defRPr>
            </a:lvl4pPr>
            <a:lvl5pPr marL="2057400" indent="-228600">
              <a:defRPr>
                <a:solidFill>
                  <a:schemeClr val="tx1"/>
                </a:solidFill>
                <a:latin typeface="Malgun Gothic" panose="020B0503020000020004" pitchFamily="34" charset="-127"/>
                <a:ea typeface="Malgun Gothic" panose="020B0503020000020004" pitchFamily="34" charset="-127"/>
              </a:defRPr>
            </a:lvl5pPr>
            <a:lvl6pPr marL="25146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6pPr>
            <a:lvl7pPr marL="29718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7pPr>
            <a:lvl8pPr marL="34290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8pPr>
            <a:lvl9pPr marL="38862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9pPr>
          </a:lstStyle>
          <a:p>
            <a:r>
              <a:rPr lang="zh-CN" altLang="zh-CN" sz="2000" b="1" dirty="0">
                <a:solidFill>
                  <a:schemeClr val="bg1">
                    <a:lumMod val="85000"/>
                  </a:schemeClr>
                </a:solidFill>
                <a:latin typeface="微软雅黑" panose="020B0503020204020204" pitchFamily="34" charset="-122"/>
                <a:ea typeface="微软雅黑" panose="020B0503020204020204" pitchFamily="34" charset="-122"/>
              </a:rPr>
              <a:t>用市场发展“路维斯”（</a:t>
            </a:r>
            <a:r>
              <a:rPr lang="en-US" altLang="zh-CN" sz="2000" b="1" dirty="0">
                <a:solidFill>
                  <a:schemeClr val="bg1">
                    <a:lumMod val="85000"/>
                  </a:schemeClr>
                </a:solidFill>
                <a:latin typeface="微软雅黑" panose="020B0503020204020204" pitchFamily="34" charset="-122"/>
                <a:ea typeface="微软雅黑" panose="020B0503020204020204" pitchFamily="34" charset="-122"/>
              </a:rPr>
              <a:t>5-10</a:t>
            </a:r>
            <a:r>
              <a:rPr lang="zh-CN" altLang="zh-CN" sz="2000" b="1" dirty="0">
                <a:solidFill>
                  <a:schemeClr val="bg1">
                    <a:lumMod val="85000"/>
                  </a:schemeClr>
                </a:solidFill>
                <a:latin typeface="微软雅黑" panose="020B0503020204020204" pitchFamily="34" charset="-122"/>
                <a:ea typeface="微软雅黑" panose="020B0503020204020204" pitchFamily="34" charset="-122"/>
              </a:rPr>
              <a:t>年）</a:t>
            </a:r>
            <a:endParaRPr kumimoji="0" lang="ko-KR" altLang="en-US" sz="2000" dirty="0">
              <a:solidFill>
                <a:schemeClr val="bg1">
                  <a:lumMod val="85000"/>
                </a:schemeClr>
              </a:solidFill>
              <a:latin typeface="微软雅黑" panose="020B0503020204020204" pitchFamily="34" charset="-122"/>
            </a:endParaRPr>
          </a:p>
        </p:txBody>
      </p:sp>
      <p:grpSp>
        <p:nvGrpSpPr>
          <p:cNvPr id="52" name="Group 32"/>
          <p:cNvGrpSpPr/>
          <p:nvPr/>
        </p:nvGrpSpPr>
        <p:grpSpPr bwMode="auto">
          <a:xfrm>
            <a:off x="8037834" y="2795590"/>
            <a:ext cx="244476" cy="1031875"/>
            <a:chOff x="4199" y="1761"/>
            <a:chExt cx="154" cy="650"/>
          </a:xfrm>
        </p:grpSpPr>
        <p:sp>
          <p:nvSpPr>
            <p:cNvPr id="53" name="Line 33"/>
            <p:cNvSpPr>
              <a:spLocks noChangeShapeType="1"/>
            </p:cNvSpPr>
            <p:nvPr/>
          </p:nvSpPr>
          <p:spPr bwMode="auto">
            <a:xfrm flipH="1">
              <a:off x="4270" y="1761"/>
              <a:ext cx="2" cy="569"/>
            </a:xfrm>
            <a:prstGeom prst="line">
              <a:avLst/>
            </a:prstGeom>
            <a:noFill/>
            <a:ln w="19050">
              <a:solidFill>
                <a:srgbClr val="F7B60D"/>
              </a:solidFill>
              <a:prstDash val="sysDot"/>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nvGrpSpPr>
            <p:cNvPr id="54" name="Group 138"/>
            <p:cNvGrpSpPr/>
            <p:nvPr/>
          </p:nvGrpSpPr>
          <p:grpSpPr bwMode="auto">
            <a:xfrm>
              <a:off x="4199" y="2257"/>
              <a:ext cx="154" cy="154"/>
              <a:chOff x="1661" y="2750"/>
              <a:chExt cx="250" cy="250"/>
            </a:xfrm>
          </p:grpSpPr>
          <p:sp>
            <p:nvSpPr>
              <p:cNvPr id="55" name="Oval 139"/>
              <p:cNvSpPr>
                <a:spLocks noChangeArrowheads="1"/>
              </p:cNvSpPr>
              <p:nvPr/>
            </p:nvSpPr>
            <p:spPr bwMode="auto">
              <a:xfrm>
                <a:off x="1661" y="2750"/>
                <a:ext cx="250" cy="250"/>
              </a:xfrm>
              <a:prstGeom prst="ellipse">
                <a:avLst/>
              </a:prstGeom>
              <a:solidFill>
                <a:srgbClr val="F9B60D"/>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kumimoji="0" lang="ko-KR" altLang="ko-KR">
                  <a:latin typeface="Malgun Gothic" panose="020B0503020000020004" pitchFamily="34" charset="-127"/>
                  <a:ea typeface="Malgun Gothic" panose="020B0503020000020004" pitchFamily="34" charset="-127"/>
                </a:endParaRPr>
              </a:p>
            </p:txBody>
          </p:sp>
          <p:sp>
            <p:nvSpPr>
              <p:cNvPr id="56" name="Oval 140"/>
              <p:cNvSpPr>
                <a:spLocks noChangeArrowheads="1"/>
              </p:cNvSpPr>
              <p:nvPr/>
            </p:nvSpPr>
            <p:spPr bwMode="auto">
              <a:xfrm>
                <a:off x="1729" y="2818"/>
                <a:ext cx="114" cy="114"/>
              </a:xfrm>
              <a:prstGeom prst="ellipse">
                <a:avLst/>
              </a:prstGeom>
              <a:solidFill>
                <a:srgbClr val="2F2F2F"/>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kumimoji="0" lang="ko-KR" altLang="ko-KR">
                  <a:latin typeface="Malgun Gothic" panose="020B0503020000020004" pitchFamily="34" charset="-127"/>
                  <a:ea typeface="Malgun Gothic" panose="020B0503020000020004" pitchFamily="34" charset="-127"/>
                </a:endParaRPr>
              </a:p>
            </p:txBody>
          </p:sp>
        </p:grpSp>
      </p:grpSp>
      <p:grpSp>
        <p:nvGrpSpPr>
          <p:cNvPr id="57" name="Group 37"/>
          <p:cNvGrpSpPr/>
          <p:nvPr/>
        </p:nvGrpSpPr>
        <p:grpSpPr bwMode="auto">
          <a:xfrm>
            <a:off x="6084405" y="3609599"/>
            <a:ext cx="244476" cy="901700"/>
            <a:chOff x="3406" y="2259"/>
            <a:chExt cx="154" cy="568"/>
          </a:xfrm>
        </p:grpSpPr>
        <p:sp>
          <p:nvSpPr>
            <p:cNvPr id="58" name="Line 38"/>
            <p:cNvSpPr>
              <a:spLocks noChangeShapeType="1"/>
            </p:cNvSpPr>
            <p:nvPr/>
          </p:nvSpPr>
          <p:spPr bwMode="auto">
            <a:xfrm flipH="1">
              <a:off x="3479" y="2336"/>
              <a:ext cx="2" cy="491"/>
            </a:xfrm>
            <a:prstGeom prst="line">
              <a:avLst/>
            </a:prstGeom>
            <a:noFill/>
            <a:ln w="19050">
              <a:solidFill>
                <a:schemeClr val="bg1"/>
              </a:solidFill>
              <a:prstDash val="sysDot"/>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nvGrpSpPr>
            <p:cNvPr id="59" name="Group 138"/>
            <p:cNvGrpSpPr/>
            <p:nvPr/>
          </p:nvGrpSpPr>
          <p:grpSpPr bwMode="auto">
            <a:xfrm>
              <a:off x="3406" y="2259"/>
              <a:ext cx="154" cy="154"/>
              <a:chOff x="1661" y="2750"/>
              <a:chExt cx="250" cy="250"/>
            </a:xfrm>
          </p:grpSpPr>
          <p:sp>
            <p:nvSpPr>
              <p:cNvPr id="60" name="Oval 139"/>
              <p:cNvSpPr>
                <a:spLocks noChangeArrowheads="1"/>
              </p:cNvSpPr>
              <p:nvPr/>
            </p:nvSpPr>
            <p:spPr bwMode="auto">
              <a:xfrm>
                <a:off x="1661" y="2750"/>
                <a:ext cx="250" cy="250"/>
              </a:xfrm>
              <a:prstGeom prst="ellipse">
                <a:avLst/>
              </a:prstGeom>
              <a:solidFill>
                <a:schemeClr val="bg1"/>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kumimoji="0" lang="ko-KR" altLang="ko-KR">
                  <a:latin typeface="Malgun Gothic" panose="020B0503020000020004" pitchFamily="34" charset="-127"/>
                  <a:ea typeface="Malgun Gothic" panose="020B0503020000020004" pitchFamily="34" charset="-127"/>
                </a:endParaRPr>
              </a:p>
            </p:txBody>
          </p:sp>
          <p:sp>
            <p:nvSpPr>
              <p:cNvPr id="61" name="Oval 140"/>
              <p:cNvSpPr>
                <a:spLocks noChangeArrowheads="1"/>
              </p:cNvSpPr>
              <p:nvPr/>
            </p:nvSpPr>
            <p:spPr bwMode="auto">
              <a:xfrm>
                <a:off x="1729" y="2818"/>
                <a:ext cx="114" cy="114"/>
              </a:xfrm>
              <a:prstGeom prst="ellipse">
                <a:avLst/>
              </a:prstGeom>
              <a:solidFill>
                <a:srgbClr val="2F2F2F"/>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kumimoji="0" lang="ko-KR" altLang="ko-KR">
                  <a:latin typeface="Malgun Gothic" panose="020B0503020000020004" pitchFamily="34" charset="-127"/>
                  <a:ea typeface="Malgun Gothic" panose="020B0503020000020004" pitchFamily="34" charset="-127"/>
                </a:endParaRPr>
              </a:p>
            </p:txBody>
          </p:sp>
        </p:grpSp>
      </p:grpSp>
      <p:sp>
        <p:nvSpPr>
          <p:cNvPr id="64" name="TextBox 57"/>
          <p:cNvSpPr txBox="1">
            <a:spLocks noChangeArrowheads="1"/>
          </p:cNvSpPr>
          <p:nvPr/>
        </p:nvSpPr>
        <p:spPr bwMode="auto">
          <a:xfrm>
            <a:off x="8282310" y="2627612"/>
            <a:ext cx="1538486"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round/>
                <a:tailEnd type="oval"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a:solidFill>
                  <a:schemeClr val="tx1"/>
                </a:solidFill>
                <a:latin typeface="Malgun Gothic" panose="020B0503020000020004" pitchFamily="34" charset="-127"/>
                <a:ea typeface="Malgun Gothic" panose="020B0503020000020004" pitchFamily="34" charset="-127"/>
              </a:defRPr>
            </a:lvl1pPr>
            <a:lvl2pPr marL="742950" indent="-285750">
              <a:defRPr>
                <a:solidFill>
                  <a:schemeClr val="tx1"/>
                </a:solidFill>
                <a:latin typeface="Malgun Gothic" panose="020B0503020000020004" pitchFamily="34" charset="-127"/>
                <a:ea typeface="Malgun Gothic" panose="020B0503020000020004" pitchFamily="34" charset="-127"/>
              </a:defRPr>
            </a:lvl2pPr>
            <a:lvl3pPr marL="1143000" indent="-228600">
              <a:defRPr>
                <a:solidFill>
                  <a:schemeClr val="tx1"/>
                </a:solidFill>
                <a:latin typeface="Malgun Gothic" panose="020B0503020000020004" pitchFamily="34" charset="-127"/>
                <a:ea typeface="Malgun Gothic" panose="020B0503020000020004" pitchFamily="34" charset="-127"/>
              </a:defRPr>
            </a:lvl3pPr>
            <a:lvl4pPr marL="1600200" indent="-228600">
              <a:defRPr>
                <a:solidFill>
                  <a:schemeClr val="tx1"/>
                </a:solidFill>
                <a:latin typeface="Malgun Gothic" panose="020B0503020000020004" pitchFamily="34" charset="-127"/>
                <a:ea typeface="Malgun Gothic" panose="020B0503020000020004" pitchFamily="34" charset="-127"/>
              </a:defRPr>
            </a:lvl4pPr>
            <a:lvl5pPr marL="2057400" indent="-228600">
              <a:defRPr>
                <a:solidFill>
                  <a:schemeClr val="tx1"/>
                </a:solidFill>
                <a:latin typeface="Malgun Gothic" panose="020B0503020000020004" pitchFamily="34" charset="-127"/>
                <a:ea typeface="Malgun Gothic" panose="020B0503020000020004" pitchFamily="34" charset="-127"/>
              </a:defRPr>
            </a:lvl5pPr>
            <a:lvl6pPr marL="25146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6pPr>
            <a:lvl7pPr marL="29718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7pPr>
            <a:lvl8pPr marL="34290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8pPr>
            <a:lvl9pPr marL="38862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9pPr>
          </a:lstStyle>
          <a:p>
            <a:r>
              <a:rPr lang="zh-CN" altLang="zh-CN" sz="2400" b="1" dirty="0">
                <a:solidFill>
                  <a:srgbClr val="FF9900"/>
                </a:solidFill>
                <a:latin typeface="微软雅黑" panose="020B0503020204020204" pitchFamily="34" charset="-122"/>
                <a:ea typeface="微软雅黑" panose="020B0503020204020204" pitchFamily="34" charset="-122"/>
              </a:rPr>
              <a:t>走出去</a:t>
            </a:r>
            <a:endParaRPr kumimoji="0" lang="ko-KR" altLang="en-US" sz="2400" b="1" dirty="0">
              <a:solidFill>
                <a:srgbClr val="FF9900"/>
              </a:solidFill>
              <a:latin typeface="微软雅黑" panose="020B0503020204020204" pitchFamily="34" charset="-122"/>
            </a:endParaRPr>
          </a:p>
        </p:txBody>
      </p:sp>
      <p:sp>
        <p:nvSpPr>
          <p:cNvPr id="65" name="TextBox 57"/>
          <p:cNvSpPr txBox="1">
            <a:spLocks noChangeArrowheads="1"/>
          </p:cNvSpPr>
          <p:nvPr/>
        </p:nvSpPr>
        <p:spPr bwMode="auto">
          <a:xfrm>
            <a:off x="8190739" y="1570259"/>
            <a:ext cx="1584324" cy="1015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prstDash val="sysDot"/>
                <a:round/>
                <a:tailEnd type="oval"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Malgun Gothic" panose="020B0503020000020004" pitchFamily="34" charset="-127"/>
                <a:ea typeface="Malgun Gothic" panose="020B0503020000020004" pitchFamily="34" charset="-127"/>
              </a:defRPr>
            </a:lvl1pPr>
            <a:lvl2pPr marL="742950" indent="-285750">
              <a:defRPr>
                <a:solidFill>
                  <a:schemeClr val="tx1"/>
                </a:solidFill>
                <a:latin typeface="Malgun Gothic" panose="020B0503020000020004" pitchFamily="34" charset="-127"/>
                <a:ea typeface="Malgun Gothic" panose="020B0503020000020004" pitchFamily="34" charset="-127"/>
              </a:defRPr>
            </a:lvl2pPr>
            <a:lvl3pPr marL="1143000" indent="-228600">
              <a:defRPr>
                <a:solidFill>
                  <a:schemeClr val="tx1"/>
                </a:solidFill>
                <a:latin typeface="Malgun Gothic" panose="020B0503020000020004" pitchFamily="34" charset="-127"/>
                <a:ea typeface="Malgun Gothic" panose="020B0503020000020004" pitchFamily="34" charset="-127"/>
              </a:defRPr>
            </a:lvl3pPr>
            <a:lvl4pPr marL="1600200" indent="-228600">
              <a:defRPr>
                <a:solidFill>
                  <a:schemeClr val="tx1"/>
                </a:solidFill>
                <a:latin typeface="Malgun Gothic" panose="020B0503020000020004" pitchFamily="34" charset="-127"/>
                <a:ea typeface="Malgun Gothic" panose="020B0503020000020004" pitchFamily="34" charset="-127"/>
              </a:defRPr>
            </a:lvl4pPr>
            <a:lvl5pPr marL="2057400" indent="-228600">
              <a:defRPr>
                <a:solidFill>
                  <a:schemeClr val="tx1"/>
                </a:solidFill>
                <a:latin typeface="Malgun Gothic" panose="020B0503020000020004" pitchFamily="34" charset="-127"/>
                <a:ea typeface="Malgun Gothic" panose="020B0503020000020004" pitchFamily="34" charset="-127"/>
              </a:defRPr>
            </a:lvl5pPr>
            <a:lvl6pPr marL="25146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6pPr>
            <a:lvl7pPr marL="29718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7pPr>
            <a:lvl8pPr marL="34290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8pPr>
            <a:lvl9pPr marL="38862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9pPr>
          </a:lstStyle>
          <a:p>
            <a:r>
              <a:rPr lang="zh-CN" altLang="zh-CN" sz="2000" b="1" dirty="0">
                <a:solidFill>
                  <a:srgbClr val="FF6600"/>
                </a:solidFill>
                <a:latin typeface="微软雅黑" panose="020B0503020204020204" pitchFamily="34" charset="-122"/>
                <a:ea typeface="微软雅黑" panose="020B0503020204020204" pitchFamily="34" charset="-122"/>
              </a:rPr>
              <a:t>让世界认识“路维斯”（</a:t>
            </a:r>
            <a:r>
              <a:rPr lang="en-US" altLang="zh-CN" sz="2000" b="1" dirty="0">
                <a:solidFill>
                  <a:srgbClr val="FF6600"/>
                </a:solidFill>
                <a:latin typeface="微软雅黑" panose="020B0503020204020204" pitchFamily="34" charset="-122"/>
                <a:ea typeface="微软雅黑" panose="020B0503020204020204" pitchFamily="34" charset="-122"/>
              </a:rPr>
              <a:t>15-20</a:t>
            </a:r>
            <a:r>
              <a:rPr lang="zh-CN" altLang="zh-CN" sz="2000" b="1" dirty="0">
                <a:solidFill>
                  <a:srgbClr val="FF6600"/>
                </a:solidFill>
                <a:latin typeface="微软雅黑" panose="020B0503020204020204" pitchFamily="34" charset="-122"/>
                <a:ea typeface="微软雅黑" panose="020B0503020204020204" pitchFamily="34" charset="-122"/>
              </a:rPr>
              <a:t>年）</a:t>
            </a:r>
            <a:endParaRPr kumimoji="0" lang="ko-KR" altLang="en-US" sz="2000" dirty="0">
              <a:solidFill>
                <a:srgbClr val="FF6600"/>
              </a:solidFill>
              <a:latin typeface="微软雅黑" panose="020B0503020204020204" pitchFamily="34" charset="-122"/>
            </a:endParaRPr>
          </a:p>
        </p:txBody>
      </p:sp>
      <p:grpSp>
        <p:nvGrpSpPr>
          <p:cNvPr id="66" name="Group 46"/>
          <p:cNvGrpSpPr/>
          <p:nvPr/>
        </p:nvGrpSpPr>
        <p:grpSpPr bwMode="auto">
          <a:xfrm>
            <a:off x="1937071" y="3573463"/>
            <a:ext cx="244476" cy="914400"/>
            <a:chOff x="356" y="2251"/>
            <a:chExt cx="154" cy="576"/>
          </a:xfrm>
        </p:grpSpPr>
        <p:sp>
          <p:nvSpPr>
            <p:cNvPr id="67" name="Line 47"/>
            <p:cNvSpPr>
              <a:spLocks noChangeShapeType="1"/>
            </p:cNvSpPr>
            <p:nvPr/>
          </p:nvSpPr>
          <p:spPr bwMode="auto">
            <a:xfrm flipH="1">
              <a:off x="427" y="2336"/>
              <a:ext cx="2" cy="491"/>
            </a:xfrm>
            <a:prstGeom prst="line">
              <a:avLst/>
            </a:prstGeom>
            <a:noFill/>
            <a:ln w="19050">
              <a:solidFill>
                <a:srgbClr val="139AFF"/>
              </a:solidFill>
              <a:prstDash val="sysDot"/>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nvGrpSpPr>
            <p:cNvPr id="68" name="Group 138"/>
            <p:cNvGrpSpPr/>
            <p:nvPr/>
          </p:nvGrpSpPr>
          <p:grpSpPr bwMode="auto">
            <a:xfrm>
              <a:off x="356" y="2251"/>
              <a:ext cx="154" cy="154"/>
              <a:chOff x="1661" y="2750"/>
              <a:chExt cx="250" cy="250"/>
            </a:xfrm>
          </p:grpSpPr>
          <p:sp>
            <p:nvSpPr>
              <p:cNvPr id="69" name="Oval 139"/>
              <p:cNvSpPr>
                <a:spLocks noChangeArrowheads="1"/>
              </p:cNvSpPr>
              <p:nvPr/>
            </p:nvSpPr>
            <p:spPr bwMode="auto">
              <a:xfrm>
                <a:off x="1661" y="2750"/>
                <a:ext cx="250" cy="250"/>
              </a:xfrm>
              <a:prstGeom prst="ellipse">
                <a:avLst/>
              </a:prstGeom>
              <a:solidFill>
                <a:srgbClr val="139AFF"/>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kumimoji="0" lang="ko-KR" altLang="ko-KR">
                  <a:latin typeface="Malgun Gothic" panose="020B0503020000020004" pitchFamily="34" charset="-127"/>
                  <a:ea typeface="Malgun Gothic" panose="020B0503020000020004" pitchFamily="34" charset="-127"/>
                </a:endParaRPr>
              </a:p>
            </p:txBody>
          </p:sp>
          <p:sp>
            <p:nvSpPr>
              <p:cNvPr id="70" name="Oval 140"/>
              <p:cNvSpPr>
                <a:spLocks noChangeArrowheads="1"/>
              </p:cNvSpPr>
              <p:nvPr/>
            </p:nvSpPr>
            <p:spPr bwMode="auto">
              <a:xfrm>
                <a:off x="1729" y="2818"/>
                <a:ext cx="114" cy="114"/>
              </a:xfrm>
              <a:prstGeom prst="ellipse">
                <a:avLst/>
              </a:prstGeom>
              <a:solidFill>
                <a:srgbClr val="2F2F2F"/>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kumimoji="0" lang="ko-KR" altLang="ko-KR">
                  <a:latin typeface="Malgun Gothic" panose="020B0503020000020004" pitchFamily="34" charset="-127"/>
                  <a:ea typeface="Malgun Gothic" panose="020B0503020000020004" pitchFamily="34" charset="-127"/>
                </a:endParaRPr>
              </a:p>
            </p:txBody>
          </p:sp>
        </p:grpSp>
      </p:grpSp>
    </p:spTree>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10562084" y="188640"/>
            <a:ext cx="792088" cy="432048"/>
          </a:xfrm>
          <a:prstGeom prst="round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602540" y="81500"/>
            <a:ext cx="654346" cy="646331"/>
          </a:xfrm>
          <a:prstGeom prst="rect">
            <a:avLst/>
          </a:prstGeom>
          <a:noFill/>
        </p:spPr>
        <p:txBody>
          <a:bodyPr wrap="none" lIns="91440" tIns="45720" rIns="91440" bIns="45720">
            <a:spAutoFit/>
          </a:bodyPr>
          <a:lstStyle/>
          <a:p>
            <a:pPr algn="ctr"/>
            <a:r>
              <a:rPr lang="zh-CN" altLang="en-US" sz="36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镜</a:t>
            </a:r>
          </a:p>
        </p:txBody>
      </p:sp>
      <p:cxnSp>
        <p:nvCxnSpPr>
          <p:cNvPr id="7" name="直接连接符 6"/>
          <p:cNvCxnSpPr/>
          <p:nvPr/>
        </p:nvCxnSpPr>
        <p:spPr>
          <a:xfrm>
            <a:off x="985020" y="476672"/>
            <a:ext cx="1008112" cy="0"/>
          </a:xfrm>
          <a:prstGeom prst="line">
            <a:avLst/>
          </a:prstGeom>
        </p:spPr>
        <p:style>
          <a:lnRef idx="2">
            <a:schemeClr val="accent6"/>
          </a:lnRef>
          <a:fillRef idx="0">
            <a:schemeClr val="accent6"/>
          </a:fillRef>
          <a:effectRef idx="1">
            <a:schemeClr val="accent6"/>
          </a:effectRef>
          <a:fontRef idx="minor">
            <a:schemeClr val="tx1"/>
          </a:fontRef>
        </p:style>
      </p:cxnSp>
      <p:sp>
        <p:nvSpPr>
          <p:cNvPr id="9" name="TextBox 8"/>
          <p:cNvSpPr txBox="1"/>
          <p:nvPr/>
        </p:nvSpPr>
        <p:spPr>
          <a:xfrm>
            <a:off x="968197" y="37678"/>
            <a:ext cx="1275075" cy="369332"/>
          </a:xfrm>
          <a:prstGeom prst="rect">
            <a:avLst/>
          </a:prstGeom>
          <a:noFill/>
          <a:ln>
            <a:noFill/>
          </a:ln>
        </p:spPr>
        <p:txBody>
          <a:bodyPr wrap="square" rtlCol="0">
            <a:spAutoFit/>
          </a:bodyPr>
          <a:lstStyle/>
          <a:p>
            <a:r>
              <a:rPr lang="zh-CN" altLang="en-US" b="1" dirty="0">
                <a:solidFill>
                  <a:schemeClr val="accent6"/>
                </a:solidFill>
                <a:latin typeface="微软雅黑" panose="020B0503020204020204" pitchFamily="34" charset="-122"/>
                <a:ea typeface="微软雅黑" panose="020B0503020204020204" pitchFamily="34" charset="-122"/>
              </a:rPr>
              <a:t>镜我所能</a:t>
            </a:r>
          </a:p>
        </p:txBody>
      </p:sp>
      <p:sp>
        <p:nvSpPr>
          <p:cNvPr id="10" name="TextBox 9"/>
          <p:cNvSpPr txBox="1"/>
          <p:nvPr/>
        </p:nvSpPr>
        <p:spPr>
          <a:xfrm>
            <a:off x="925671" y="527775"/>
            <a:ext cx="1168951" cy="369332"/>
          </a:xfrm>
          <a:prstGeom prst="rect">
            <a:avLst/>
          </a:prstGeom>
          <a:noFill/>
          <a:ln>
            <a:noFill/>
          </a:ln>
        </p:spPr>
        <p:txBody>
          <a:bodyPr wrap="square" rtlCol="0">
            <a:spAutoFit/>
          </a:bodyPr>
          <a:lstStyle/>
          <a:p>
            <a:pPr algn="ctr"/>
            <a:r>
              <a:rPr lang="zh-CN" altLang="en-US" dirty="0">
                <a:solidFill>
                  <a:schemeClr val="accent6"/>
                </a:solidFill>
                <a:latin typeface="微软雅黑" panose="020B0503020204020204" pitchFamily="34" charset="-122"/>
                <a:ea typeface="微软雅黑" panose="020B0503020204020204" pitchFamily="34" charset="-122"/>
              </a:rPr>
              <a:t>调整评估</a:t>
            </a:r>
          </a:p>
        </p:txBody>
      </p:sp>
      <p:graphicFrame>
        <p:nvGraphicFramePr>
          <p:cNvPr id="6" name="表格 5"/>
          <p:cNvGraphicFramePr>
            <a:graphicFrameLocks noGrp="1"/>
          </p:cNvGraphicFramePr>
          <p:nvPr/>
        </p:nvGraphicFramePr>
        <p:xfrm>
          <a:off x="264940" y="1052738"/>
          <a:ext cx="6264696" cy="5343141"/>
        </p:xfrm>
        <a:graphic>
          <a:graphicData uri="http://schemas.openxmlformats.org/drawingml/2006/table">
            <a:tbl>
              <a:tblPr firstRow="1" firstCol="1" bandRow="1">
                <a:tableStyleId>{5C22544A-7EE6-4342-B048-85BDC9FD1C3A}</a:tableStyleId>
              </a:tblPr>
              <a:tblGrid>
                <a:gridCol w="1121793">
                  <a:extLst>
                    <a:ext uri="{9D8B030D-6E8A-4147-A177-3AD203B41FA5}">
                      <a16:colId xmlns:a16="http://schemas.microsoft.com/office/drawing/2014/main" val="20000"/>
                    </a:ext>
                  </a:extLst>
                </a:gridCol>
                <a:gridCol w="2708919">
                  <a:extLst>
                    <a:ext uri="{9D8B030D-6E8A-4147-A177-3AD203B41FA5}">
                      <a16:colId xmlns:a16="http://schemas.microsoft.com/office/drawing/2014/main" val="20001"/>
                    </a:ext>
                  </a:extLst>
                </a:gridCol>
                <a:gridCol w="2433984">
                  <a:extLst>
                    <a:ext uri="{9D8B030D-6E8A-4147-A177-3AD203B41FA5}">
                      <a16:colId xmlns:a16="http://schemas.microsoft.com/office/drawing/2014/main" val="20002"/>
                    </a:ext>
                  </a:extLst>
                </a:gridCol>
              </a:tblGrid>
              <a:tr h="482345">
                <a:tc>
                  <a:txBody>
                    <a:bodyPr/>
                    <a:lstStyle/>
                    <a:p>
                      <a:pPr algn="ctr">
                        <a:lnSpc>
                          <a:spcPct val="200000"/>
                        </a:lnSpc>
                        <a:spcAft>
                          <a:spcPts val="0"/>
                        </a:spcAft>
                      </a:pPr>
                      <a:r>
                        <a:rPr lang="zh-CN" sz="1600" kern="0" dirty="0">
                          <a:effectLst/>
                          <a:latin typeface="微软雅黑" panose="020B0503020204020204" pitchFamily="34" charset="-122"/>
                          <a:ea typeface="微软雅黑" panose="020B0503020204020204" pitchFamily="34" charset="-122"/>
                        </a:rPr>
                        <a:t>时间</a:t>
                      </a:r>
                      <a:endParaRPr lang="zh-CN" sz="1600" kern="100" dirty="0">
                        <a:effectLst/>
                        <a:latin typeface="微软雅黑" panose="020B0503020204020204" pitchFamily="34" charset="-122"/>
                        <a:ea typeface="微软雅黑" panose="020B0503020204020204" pitchFamily="34" charset="-122"/>
                        <a:cs typeface="Times New Roman" panose="02020603050405020304"/>
                      </a:endParaRPr>
                    </a:p>
                  </a:txBody>
                  <a:tcPr marL="68581" marR="68581" marT="0" marB="0" anchor="ctr"/>
                </a:tc>
                <a:tc>
                  <a:txBody>
                    <a:bodyPr/>
                    <a:lstStyle/>
                    <a:p>
                      <a:pPr algn="ctr">
                        <a:lnSpc>
                          <a:spcPct val="200000"/>
                        </a:lnSpc>
                        <a:spcAft>
                          <a:spcPts val="0"/>
                        </a:spcAft>
                      </a:pPr>
                      <a:r>
                        <a:rPr lang="zh-CN" sz="1600" kern="0">
                          <a:effectLst/>
                          <a:latin typeface="微软雅黑" panose="020B0503020204020204" pitchFamily="34" charset="-122"/>
                          <a:ea typeface="微软雅黑" panose="020B0503020204020204" pitchFamily="34" charset="-122"/>
                        </a:rPr>
                        <a:t>风险预测</a:t>
                      </a:r>
                      <a:endParaRPr lang="zh-CN" sz="1600" kern="100">
                        <a:effectLst/>
                        <a:latin typeface="微软雅黑" panose="020B0503020204020204" pitchFamily="34" charset="-122"/>
                        <a:ea typeface="微软雅黑" panose="020B0503020204020204" pitchFamily="34" charset="-122"/>
                        <a:cs typeface="Times New Roman" panose="02020603050405020304"/>
                      </a:endParaRPr>
                    </a:p>
                  </a:txBody>
                  <a:tcPr marL="68581" marR="68581" marT="0" marB="0" anchor="ctr"/>
                </a:tc>
                <a:tc>
                  <a:txBody>
                    <a:bodyPr/>
                    <a:lstStyle/>
                    <a:p>
                      <a:pPr algn="ctr">
                        <a:lnSpc>
                          <a:spcPct val="200000"/>
                        </a:lnSpc>
                        <a:spcAft>
                          <a:spcPts val="0"/>
                        </a:spcAft>
                      </a:pPr>
                      <a:r>
                        <a:rPr lang="zh-CN" sz="1600" kern="0">
                          <a:effectLst/>
                          <a:latin typeface="微软雅黑" panose="020B0503020204020204" pitchFamily="34" charset="-122"/>
                          <a:ea typeface="微软雅黑" panose="020B0503020204020204" pitchFamily="34" charset="-122"/>
                        </a:rPr>
                        <a:t>解决办法</a:t>
                      </a:r>
                      <a:endParaRPr lang="zh-CN" sz="1600" kern="100">
                        <a:effectLst/>
                        <a:latin typeface="微软雅黑" panose="020B0503020204020204" pitchFamily="34" charset="-122"/>
                        <a:ea typeface="微软雅黑" panose="020B0503020204020204" pitchFamily="34" charset="-122"/>
                        <a:cs typeface="Times New Roman" panose="02020603050405020304"/>
                      </a:endParaRPr>
                    </a:p>
                  </a:txBody>
                  <a:tcPr marL="68581" marR="68581" marT="0" marB="0" anchor="ctr"/>
                </a:tc>
                <a:extLst>
                  <a:ext uri="{0D108BD9-81ED-4DB2-BD59-A6C34878D82A}">
                    <a16:rowId xmlns:a16="http://schemas.microsoft.com/office/drawing/2014/main" val="10000"/>
                  </a:ext>
                </a:extLst>
              </a:tr>
              <a:tr h="1929381">
                <a:tc>
                  <a:txBody>
                    <a:bodyPr/>
                    <a:lstStyle/>
                    <a:p>
                      <a:pPr algn="ctr">
                        <a:lnSpc>
                          <a:spcPct val="200000"/>
                        </a:lnSpc>
                        <a:spcAft>
                          <a:spcPts val="0"/>
                        </a:spcAft>
                      </a:pPr>
                      <a:r>
                        <a:rPr lang="zh-CN" sz="1600" kern="0">
                          <a:effectLst/>
                          <a:latin typeface="微软雅黑" panose="020B0503020204020204" pitchFamily="34" charset="-122"/>
                          <a:ea typeface="微软雅黑" panose="020B0503020204020204" pitchFamily="34" charset="-122"/>
                        </a:rPr>
                        <a:t>奠基期</a:t>
                      </a:r>
                      <a:endParaRPr lang="zh-CN" sz="1600" kern="100">
                        <a:effectLst/>
                        <a:latin typeface="微软雅黑" panose="020B0503020204020204" pitchFamily="34" charset="-122"/>
                        <a:ea typeface="微软雅黑" panose="020B0503020204020204" pitchFamily="34" charset="-122"/>
                        <a:cs typeface="Times New Roman" panose="02020603050405020304"/>
                      </a:endParaRPr>
                    </a:p>
                  </a:txBody>
                  <a:tcPr marL="68581" marR="68581" marT="0" marB="0" anchor="ctr"/>
                </a:tc>
                <a:tc>
                  <a:txBody>
                    <a:bodyPr/>
                    <a:lstStyle/>
                    <a:p>
                      <a:pPr algn="just">
                        <a:lnSpc>
                          <a:spcPct val="200000"/>
                        </a:lnSpc>
                        <a:spcAft>
                          <a:spcPts val="0"/>
                        </a:spcAft>
                      </a:pPr>
                      <a:r>
                        <a:rPr lang="en-US" sz="1600" kern="0">
                          <a:effectLst/>
                          <a:latin typeface="微软雅黑" panose="020B0503020204020204" pitchFamily="34" charset="-122"/>
                          <a:ea typeface="微软雅黑" panose="020B0503020204020204" pitchFamily="34" charset="-122"/>
                        </a:rPr>
                        <a:t>1.</a:t>
                      </a:r>
                      <a:r>
                        <a:rPr lang="zh-CN" sz="1600" kern="0">
                          <a:effectLst/>
                          <a:latin typeface="微软雅黑" panose="020B0503020204020204" pitchFamily="34" charset="-122"/>
                          <a:ea typeface="微软雅黑" panose="020B0503020204020204" pitchFamily="34" charset="-122"/>
                        </a:rPr>
                        <a:t>公司经营不理想，短期内亏损</a:t>
                      </a:r>
                      <a:r>
                        <a:rPr lang="en-US" sz="1600" kern="0">
                          <a:effectLst/>
                          <a:latin typeface="微软雅黑" panose="020B0503020204020204" pitchFamily="34" charset="-122"/>
                          <a:ea typeface="微软雅黑" panose="020B0503020204020204" pitchFamily="34" charset="-122"/>
                        </a:rPr>
                        <a:t>;</a:t>
                      </a:r>
                      <a:endParaRPr lang="zh-CN" sz="1600" kern="100">
                        <a:effectLst/>
                        <a:latin typeface="微软雅黑" panose="020B0503020204020204" pitchFamily="34" charset="-122"/>
                        <a:ea typeface="微软雅黑" panose="020B0503020204020204" pitchFamily="34" charset="-122"/>
                      </a:endParaRPr>
                    </a:p>
                    <a:p>
                      <a:pPr algn="just">
                        <a:lnSpc>
                          <a:spcPct val="200000"/>
                        </a:lnSpc>
                        <a:spcAft>
                          <a:spcPts val="0"/>
                        </a:spcAft>
                      </a:pPr>
                      <a:r>
                        <a:rPr lang="en-US" sz="1600" kern="0">
                          <a:effectLst/>
                          <a:latin typeface="微软雅黑" panose="020B0503020204020204" pitchFamily="34" charset="-122"/>
                          <a:ea typeface="微软雅黑" panose="020B0503020204020204" pitchFamily="34" charset="-122"/>
                        </a:rPr>
                        <a:t>2.</a:t>
                      </a:r>
                      <a:r>
                        <a:rPr lang="zh-CN" sz="1600" kern="0">
                          <a:effectLst/>
                          <a:latin typeface="微软雅黑" panose="020B0503020204020204" pitchFamily="34" charset="-122"/>
                          <a:ea typeface="微软雅黑" panose="020B0503020204020204" pitchFamily="34" charset="-122"/>
                        </a:rPr>
                        <a:t>团队合作出现问题</a:t>
                      </a:r>
                      <a:endParaRPr lang="zh-CN" sz="1600" kern="100">
                        <a:effectLst/>
                        <a:latin typeface="微软雅黑" panose="020B0503020204020204" pitchFamily="34" charset="-122"/>
                        <a:ea typeface="微软雅黑" panose="020B0503020204020204" pitchFamily="34" charset="-122"/>
                        <a:cs typeface="Times New Roman" panose="02020603050405020304"/>
                      </a:endParaRPr>
                    </a:p>
                  </a:txBody>
                  <a:tcPr marL="68581" marR="68581" marT="0" marB="0" anchor="ctr"/>
                </a:tc>
                <a:tc>
                  <a:txBody>
                    <a:bodyPr/>
                    <a:lstStyle/>
                    <a:p>
                      <a:pPr algn="l">
                        <a:lnSpc>
                          <a:spcPct val="200000"/>
                        </a:lnSpc>
                        <a:spcAft>
                          <a:spcPts val="0"/>
                        </a:spcAft>
                      </a:pPr>
                      <a:r>
                        <a:rPr lang="zh-CN" sz="1600" kern="0">
                          <a:effectLst/>
                          <a:latin typeface="微软雅黑" panose="020B0503020204020204" pitchFamily="34" charset="-122"/>
                          <a:ea typeface="微软雅黑" panose="020B0503020204020204" pitchFamily="34" charset="-122"/>
                        </a:rPr>
                        <a:t>自我检讨，承担所有责任；</a:t>
                      </a:r>
                      <a:endParaRPr lang="zh-CN" sz="1600" kern="100">
                        <a:effectLst/>
                        <a:latin typeface="微软雅黑" panose="020B0503020204020204" pitchFamily="34" charset="-122"/>
                        <a:ea typeface="微软雅黑" panose="020B0503020204020204" pitchFamily="34" charset="-122"/>
                      </a:endParaRPr>
                    </a:p>
                    <a:p>
                      <a:pPr algn="l">
                        <a:lnSpc>
                          <a:spcPct val="200000"/>
                        </a:lnSpc>
                        <a:spcAft>
                          <a:spcPts val="0"/>
                        </a:spcAft>
                      </a:pPr>
                      <a:r>
                        <a:rPr lang="zh-CN" sz="1600" kern="0">
                          <a:effectLst/>
                          <a:latin typeface="微软雅黑" panose="020B0503020204020204" pitchFamily="34" charset="-122"/>
                          <a:ea typeface="微软雅黑" panose="020B0503020204020204" pitchFamily="34" charset="-122"/>
                        </a:rPr>
                        <a:t>学习心理学，了解员工的心理；</a:t>
                      </a:r>
                      <a:endParaRPr lang="zh-CN" sz="1600" kern="100">
                        <a:effectLst/>
                        <a:latin typeface="微软雅黑" panose="020B0503020204020204" pitchFamily="34" charset="-122"/>
                        <a:ea typeface="微软雅黑" panose="020B0503020204020204" pitchFamily="34" charset="-122"/>
                        <a:cs typeface="Times New Roman" panose="02020603050405020304"/>
                      </a:endParaRPr>
                    </a:p>
                  </a:txBody>
                  <a:tcPr marL="68581" marR="68581" marT="0" marB="0"/>
                </a:tc>
                <a:extLst>
                  <a:ext uri="{0D108BD9-81ED-4DB2-BD59-A6C34878D82A}">
                    <a16:rowId xmlns:a16="http://schemas.microsoft.com/office/drawing/2014/main" val="10001"/>
                  </a:ext>
                </a:extLst>
              </a:tr>
              <a:tr h="2894072">
                <a:tc>
                  <a:txBody>
                    <a:bodyPr/>
                    <a:lstStyle/>
                    <a:p>
                      <a:pPr algn="ctr">
                        <a:lnSpc>
                          <a:spcPct val="200000"/>
                        </a:lnSpc>
                        <a:spcAft>
                          <a:spcPts val="0"/>
                        </a:spcAft>
                      </a:pPr>
                      <a:r>
                        <a:rPr lang="zh-CN" sz="1600" kern="0">
                          <a:effectLst/>
                          <a:latin typeface="微软雅黑" panose="020B0503020204020204" pitchFamily="34" charset="-122"/>
                          <a:ea typeface="微软雅黑" panose="020B0503020204020204" pitchFamily="34" charset="-122"/>
                        </a:rPr>
                        <a:t>发展期</a:t>
                      </a:r>
                      <a:endParaRPr lang="zh-CN" sz="1600" kern="100">
                        <a:effectLst/>
                        <a:latin typeface="微软雅黑" panose="020B0503020204020204" pitchFamily="34" charset="-122"/>
                        <a:ea typeface="微软雅黑" panose="020B0503020204020204" pitchFamily="34" charset="-122"/>
                        <a:cs typeface="Times New Roman" panose="02020603050405020304"/>
                      </a:endParaRPr>
                    </a:p>
                  </a:txBody>
                  <a:tcPr marL="68581" marR="68581" marT="0" marB="0" anchor="ctr"/>
                </a:tc>
                <a:tc>
                  <a:txBody>
                    <a:bodyPr/>
                    <a:lstStyle/>
                    <a:p>
                      <a:pPr algn="just">
                        <a:lnSpc>
                          <a:spcPct val="200000"/>
                        </a:lnSpc>
                        <a:spcAft>
                          <a:spcPts val="0"/>
                        </a:spcAft>
                      </a:pPr>
                      <a:r>
                        <a:rPr lang="zh-CN" sz="1600" kern="0">
                          <a:effectLst/>
                          <a:latin typeface="微软雅黑" panose="020B0503020204020204" pitchFamily="34" charset="-122"/>
                          <a:ea typeface="微软雅黑" panose="020B0503020204020204" pitchFamily="34" charset="-122"/>
                        </a:rPr>
                        <a:t>自主产品技术含量低，性能差，不能满足客户要求；管理制度得不到投资者的认可，经营业绩一路下滑，投资者相继撤股。</a:t>
                      </a:r>
                      <a:endParaRPr lang="zh-CN" sz="1600" kern="100">
                        <a:effectLst/>
                        <a:latin typeface="微软雅黑" panose="020B0503020204020204" pitchFamily="34" charset="-122"/>
                        <a:ea typeface="微软雅黑" panose="020B0503020204020204" pitchFamily="34" charset="-122"/>
                        <a:cs typeface="Times New Roman" panose="02020603050405020304"/>
                      </a:endParaRPr>
                    </a:p>
                  </a:txBody>
                  <a:tcPr marL="68581" marR="68581" marT="0" marB="0" anchor="ctr"/>
                </a:tc>
                <a:tc>
                  <a:txBody>
                    <a:bodyPr/>
                    <a:lstStyle/>
                    <a:p>
                      <a:pPr algn="l">
                        <a:lnSpc>
                          <a:spcPct val="200000"/>
                        </a:lnSpc>
                        <a:spcAft>
                          <a:spcPts val="0"/>
                        </a:spcAft>
                      </a:pPr>
                      <a:r>
                        <a:rPr lang="zh-CN" sz="1600" kern="0" dirty="0">
                          <a:effectLst/>
                          <a:latin typeface="微软雅黑" panose="020B0503020204020204" pitchFamily="34" charset="-122"/>
                          <a:ea typeface="微软雅黑" panose="020B0503020204020204" pitchFamily="34" charset="-122"/>
                        </a:rPr>
                        <a:t>完善售后服务体系，从顾客的意见中不断改革 ，让设计出的产品受到大家的欢迎；</a:t>
                      </a:r>
                      <a:endParaRPr lang="zh-CN" sz="1600" kern="100" dirty="0">
                        <a:effectLst/>
                        <a:latin typeface="微软雅黑" panose="020B0503020204020204" pitchFamily="34" charset="-122"/>
                        <a:ea typeface="微软雅黑" panose="020B0503020204020204" pitchFamily="34" charset="-122"/>
                      </a:endParaRPr>
                    </a:p>
                    <a:p>
                      <a:pPr algn="l">
                        <a:lnSpc>
                          <a:spcPct val="200000"/>
                        </a:lnSpc>
                        <a:spcAft>
                          <a:spcPts val="0"/>
                        </a:spcAft>
                      </a:pPr>
                      <a:r>
                        <a:rPr lang="zh-CN" sz="1600" kern="0" dirty="0">
                          <a:effectLst/>
                          <a:latin typeface="微软雅黑" panose="020B0503020204020204" pitchFamily="34" charset="-122"/>
                          <a:ea typeface="微软雅黑" panose="020B0503020204020204" pitchFamily="34" charset="-122"/>
                        </a:rPr>
                        <a:t>召开全体员工大会，面对危机发表演讲</a:t>
                      </a:r>
                      <a:endParaRPr lang="zh-CN" sz="1600" kern="100" dirty="0">
                        <a:effectLst/>
                        <a:latin typeface="微软雅黑" panose="020B0503020204020204" pitchFamily="34" charset="-122"/>
                        <a:ea typeface="微软雅黑" panose="020B0503020204020204" pitchFamily="34" charset="-122"/>
                        <a:cs typeface="Times New Roman" panose="02020603050405020304"/>
                      </a:endParaRPr>
                    </a:p>
                  </a:txBody>
                  <a:tcPr marL="68581" marR="68581" marT="0" marB="0"/>
                </a:tc>
                <a:extLst>
                  <a:ext uri="{0D108BD9-81ED-4DB2-BD59-A6C34878D82A}">
                    <a16:rowId xmlns:a16="http://schemas.microsoft.com/office/drawing/2014/main" val="10002"/>
                  </a:ext>
                </a:extLst>
              </a:tr>
            </a:tbl>
          </a:graphicData>
        </a:graphic>
      </p:graphicFrame>
      <p:graphicFrame>
        <p:nvGraphicFramePr>
          <p:cNvPr id="11" name="表格 10"/>
          <p:cNvGraphicFramePr>
            <a:graphicFrameLocks noGrp="1"/>
          </p:cNvGraphicFramePr>
          <p:nvPr/>
        </p:nvGraphicFramePr>
        <p:xfrm>
          <a:off x="6673651" y="1052736"/>
          <a:ext cx="5112568" cy="5328592"/>
        </p:xfrm>
        <a:graphic>
          <a:graphicData uri="http://schemas.openxmlformats.org/drawingml/2006/table">
            <a:tbl>
              <a:tblPr firstRow="1" firstCol="1" bandRow="1">
                <a:tableStyleId>{93296810-A885-4BE3-A3E7-6D5BEEA58F35}</a:tableStyleId>
              </a:tblPr>
              <a:tblGrid>
                <a:gridCol w="915486">
                  <a:extLst>
                    <a:ext uri="{9D8B030D-6E8A-4147-A177-3AD203B41FA5}">
                      <a16:colId xmlns:a16="http://schemas.microsoft.com/office/drawing/2014/main" val="20000"/>
                    </a:ext>
                  </a:extLst>
                </a:gridCol>
                <a:gridCol w="2210728">
                  <a:extLst>
                    <a:ext uri="{9D8B030D-6E8A-4147-A177-3AD203B41FA5}">
                      <a16:colId xmlns:a16="http://schemas.microsoft.com/office/drawing/2014/main" val="20001"/>
                    </a:ext>
                  </a:extLst>
                </a:gridCol>
                <a:gridCol w="1986354">
                  <a:extLst>
                    <a:ext uri="{9D8B030D-6E8A-4147-A177-3AD203B41FA5}">
                      <a16:colId xmlns:a16="http://schemas.microsoft.com/office/drawing/2014/main" val="20002"/>
                    </a:ext>
                  </a:extLst>
                </a:gridCol>
              </a:tblGrid>
              <a:tr h="650536">
                <a:tc>
                  <a:txBody>
                    <a:bodyPr/>
                    <a:lstStyle/>
                    <a:p>
                      <a:pPr algn="ctr">
                        <a:lnSpc>
                          <a:spcPct val="200000"/>
                        </a:lnSpc>
                        <a:spcAft>
                          <a:spcPts val="0"/>
                        </a:spcAft>
                      </a:pPr>
                      <a:r>
                        <a:rPr lang="zh-CN" sz="1600" kern="0" dirty="0">
                          <a:effectLst/>
                        </a:rPr>
                        <a:t>时间</a:t>
                      </a:r>
                      <a:endParaRPr lang="zh-CN" sz="1600" kern="100" dirty="0">
                        <a:effectLst/>
                        <a:latin typeface="微软雅黑" panose="020B0503020204020204" pitchFamily="34" charset="-122"/>
                        <a:ea typeface="微软雅黑" panose="020B0503020204020204" pitchFamily="34" charset="-122"/>
                        <a:cs typeface="Times New Roman" panose="02020603050405020304"/>
                      </a:endParaRPr>
                    </a:p>
                  </a:txBody>
                  <a:tcPr marL="68581" marR="68581" marT="0" marB="0" anchor="ctr"/>
                </a:tc>
                <a:tc>
                  <a:txBody>
                    <a:bodyPr/>
                    <a:lstStyle/>
                    <a:p>
                      <a:pPr algn="ctr">
                        <a:lnSpc>
                          <a:spcPct val="200000"/>
                        </a:lnSpc>
                        <a:spcAft>
                          <a:spcPts val="0"/>
                        </a:spcAft>
                      </a:pPr>
                      <a:r>
                        <a:rPr lang="zh-CN" sz="1600" kern="0">
                          <a:effectLst/>
                        </a:rPr>
                        <a:t>风险预测</a:t>
                      </a:r>
                      <a:endParaRPr lang="zh-CN" sz="1600" kern="100">
                        <a:effectLst/>
                        <a:latin typeface="微软雅黑" panose="020B0503020204020204" pitchFamily="34" charset="-122"/>
                        <a:ea typeface="微软雅黑" panose="020B0503020204020204" pitchFamily="34" charset="-122"/>
                        <a:cs typeface="Times New Roman" panose="02020603050405020304"/>
                      </a:endParaRPr>
                    </a:p>
                  </a:txBody>
                  <a:tcPr marL="68581" marR="68581" marT="0" marB="0" anchor="ctr"/>
                </a:tc>
                <a:tc>
                  <a:txBody>
                    <a:bodyPr/>
                    <a:lstStyle/>
                    <a:p>
                      <a:pPr algn="ctr">
                        <a:lnSpc>
                          <a:spcPct val="200000"/>
                        </a:lnSpc>
                        <a:spcAft>
                          <a:spcPts val="0"/>
                        </a:spcAft>
                      </a:pPr>
                      <a:r>
                        <a:rPr lang="zh-CN" sz="1600" kern="0">
                          <a:effectLst/>
                        </a:rPr>
                        <a:t>解决办法</a:t>
                      </a:r>
                      <a:endParaRPr lang="zh-CN" sz="1600" kern="100">
                        <a:effectLst/>
                        <a:latin typeface="微软雅黑" panose="020B0503020204020204" pitchFamily="34" charset="-122"/>
                        <a:ea typeface="微软雅黑" panose="020B0503020204020204" pitchFamily="34" charset="-122"/>
                        <a:cs typeface="Times New Roman" panose="02020603050405020304"/>
                      </a:endParaRPr>
                    </a:p>
                  </a:txBody>
                  <a:tcPr marL="68581" marR="68581" marT="0" marB="0" anchor="ctr"/>
                </a:tc>
                <a:extLst>
                  <a:ext uri="{0D108BD9-81ED-4DB2-BD59-A6C34878D82A}">
                    <a16:rowId xmlns:a16="http://schemas.microsoft.com/office/drawing/2014/main" val="10000"/>
                  </a:ext>
                </a:extLst>
              </a:tr>
              <a:tr h="2079136">
                <a:tc>
                  <a:txBody>
                    <a:bodyPr/>
                    <a:lstStyle/>
                    <a:p>
                      <a:pPr algn="ctr">
                        <a:lnSpc>
                          <a:spcPct val="200000"/>
                        </a:lnSpc>
                        <a:spcAft>
                          <a:spcPts val="0"/>
                        </a:spcAft>
                      </a:pPr>
                      <a:r>
                        <a:rPr lang="zh-CN" sz="1600" kern="0">
                          <a:effectLst/>
                        </a:rPr>
                        <a:t>成熟期</a:t>
                      </a:r>
                      <a:endParaRPr lang="zh-CN" sz="1600" kern="100">
                        <a:effectLst/>
                        <a:latin typeface="微软雅黑" panose="020B0503020204020204" pitchFamily="34" charset="-122"/>
                        <a:ea typeface="微软雅黑" panose="020B0503020204020204" pitchFamily="34" charset="-122"/>
                        <a:cs typeface="Times New Roman" panose="02020603050405020304"/>
                      </a:endParaRPr>
                    </a:p>
                  </a:txBody>
                  <a:tcPr marL="68581" marR="68581" marT="0" marB="0" anchor="ctr"/>
                </a:tc>
                <a:tc>
                  <a:txBody>
                    <a:bodyPr/>
                    <a:lstStyle/>
                    <a:p>
                      <a:pPr algn="just">
                        <a:lnSpc>
                          <a:spcPct val="200000"/>
                        </a:lnSpc>
                        <a:spcAft>
                          <a:spcPts val="0"/>
                        </a:spcAft>
                      </a:pPr>
                      <a:r>
                        <a:rPr lang="zh-CN" sz="1600" kern="0">
                          <a:effectLst/>
                        </a:rPr>
                        <a:t>公司缺乏大量的中层，真正需要的人才缺乏。</a:t>
                      </a:r>
                      <a:endParaRPr lang="zh-CN" sz="1600" kern="100">
                        <a:effectLst/>
                        <a:latin typeface="微软雅黑" panose="020B0503020204020204" pitchFamily="34" charset="-122"/>
                        <a:ea typeface="微软雅黑" panose="020B0503020204020204" pitchFamily="34" charset="-122"/>
                        <a:cs typeface="Times New Roman" panose="02020603050405020304"/>
                      </a:endParaRPr>
                    </a:p>
                  </a:txBody>
                  <a:tcPr marL="68581" marR="68581" marT="0" marB="0" anchor="ctr"/>
                </a:tc>
                <a:tc>
                  <a:txBody>
                    <a:bodyPr/>
                    <a:lstStyle/>
                    <a:p>
                      <a:pPr algn="l">
                        <a:lnSpc>
                          <a:spcPct val="200000"/>
                        </a:lnSpc>
                        <a:spcAft>
                          <a:spcPts val="0"/>
                        </a:spcAft>
                      </a:pPr>
                      <a:r>
                        <a:rPr lang="zh-CN" sz="1600" kern="0">
                          <a:effectLst/>
                        </a:rPr>
                        <a:t>学习学习再学习，培养基层员工；提拨大量的年轻人才；必要时放缓发展步伐。</a:t>
                      </a:r>
                      <a:endParaRPr lang="zh-CN" sz="1600" kern="100">
                        <a:effectLst/>
                        <a:latin typeface="微软雅黑" panose="020B0503020204020204" pitchFamily="34" charset="-122"/>
                        <a:ea typeface="微软雅黑" panose="020B0503020204020204" pitchFamily="34" charset="-122"/>
                        <a:cs typeface="Times New Roman" panose="02020603050405020304"/>
                      </a:endParaRPr>
                    </a:p>
                  </a:txBody>
                  <a:tcPr marL="68581" marR="68581" marT="0" marB="0"/>
                </a:tc>
                <a:extLst>
                  <a:ext uri="{0D108BD9-81ED-4DB2-BD59-A6C34878D82A}">
                    <a16:rowId xmlns:a16="http://schemas.microsoft.com/office/drawing/2014/main" val="10001"/>
                  </a:ext>
                </a:extLst>
              </a:tr>
              <a:tr h="2598920">
                <a:tc>
                  <a:txBody>
                    <a:bodyPr/>
                    <a:lstStyle/>
                    <a:p>
                      <a:pPr algn="ctr">
                        <a:lnSpc>
                          <a:spcPct val="200000"/>
                        </a:lnSpc>
                        <a:spcAft>
                          <a:spcPts val="0"/>
                        </a:spcAft>
                      </a:pPr>
                      <a:r>
                        <a:rPr lang="zh-CN" sz="1600" kern="0">
                          <a:effectLst/>
                        </a:rPr>
                        <a:t>高峰期</a:t>
                      </a:r>
                      <a:endParaRPr lang="zh-CN" sz="1600" kern="100">
                        <a:effectLst/>
                        <a:latin typeface="微软雅黑" panose="020B0503020204020204" pitchFamily="34" charset="-122"/>
                        <a:ea typeface="微软雅黑" panose="020B0503020204020204" pitchFamily="34" charset="-122"/>
                        <a:cs typeface="Times New Roman" panose="02020603050405020304"/>
                      </a:endParaRPr>
                    </a:p>
                  </a:txBody>
                  <a:tcPr marL="68581" marR="68581" marT="0" marB="0" anchor="ctr"/>
                </a:tc>
                <a:tc>
                  <a:txBody>
                    <a:bodyPr/>
                    <a:lstStyle/>
                    <a:p>
                      <a:pPr algn="ctr">
                        <a:lnSpc>
                          <a:spcPct val="200000"/>
                        </a:lnSpc>
                        <a:spcAft>
                          <a:spcPts val="0"/>
                        </a:spcAft>
                      </a:pPr>
                      <a:r>
                        <a:rPr lang="zh-CN" sz="1600" kern="0" dirty="0">
                          <a:effectLst/>
                        </a:rPr>
                        <a:t>没有发现合适的继承人。</a:t>
                      </a:r>
                      <a:endParaRPr lang="zh-CN" sz="1600" kern="100" dirty="0">
                        <a:effectLst/>
                        <a:latin typeface="微软雅黑" panose="020B0503020204020204" pitchFamily="34" charset="-122"/>
                        <a:ea typeface="微软雅黑" panose="020B0503020204020204" pitchFamily="34" charset="-122"/>
                        <a:cs typeface="Times New Roman" panose="02020603050405020304"/>
                      </a:endParaRPr>
                    </a:p>
                  </a:txBody>
                  <a:tcPr marL="68581" marR="68581" marT="0" marB="0" anchor="ctr"/>
                </a:tc>
                <a:tc>
                  <a:txBody>
                    <a:bodyPr/>
                    <a:lstStyle/>
                    <a:p>
                      <a:pPr algn="l">
                        <a:lnSpc>
                          <a:spcPct val="200000"/>
                        </a:lnSpc>
                        <a:spcAft>
                          <a:spcPts val="0"/>
                        </a:spcAft>
                      </a:pPr>
                      <a:r>
                        <a:rPr lang="zh-CN" sz="1600" kern="0" dirty="0">
                          <a:effectLst/>
                        </a:rPr>
                        <a:t>找一些在公司从基层开始坐起的老员工来推荐人员，然后对人选进行评估；广发招聘信息。</a:t>
                      </a:r>
                      <a:endParaRPr lang="zh-CN" sz="1600" kern="100" dirty="0">
                        <a:effectLst/>
                        <a:latin typeface="微软雅黑" panose="020B0503020204020204" pitchFamily="34" charset="-122"/>
                        <a:ea typeface="微软雅黑" panose="020B0503020204020204" pitchFamily="34" charset="-122"/>
                        <a:cs typeface="Times New Roman" panose="02020603050405020304"/>
                      </a:endParaRPr>
                    </a:p>
                  </a:txBody>
                  <a:tcPr marL="68581" marR="68581" marT="0" marB="0"/>
                </a:tc>
                <a:extLst>
                  <a:ext uri="{0D108BD9-81ED-4DB2-BD59-A6C34878D82A}">
                    <a16:rowId xmlns:a16="http://schemas.microsoft.com/office/drawing/2014/main" val="10002"/>
                  </a:ext>
                </a:extLst>
              </a:tr>
            </a:tbl>
          </a:graphicData>
        </a:graphic>
      </p:graphicFrame>
    </p:spTree>
  </p:cSld>
  <p:clrMapOvr>
    <a:masterClrMapping/>
  </p:clrMapOvr>
  <p:transition spd="slow">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9443589" y="587062"/>
            <a:ext cx="1118495" cy="701429"/>
          </a:xfrm>
          <a:custGeom>
            <a:avLst/>
            <a:gdLst>
              <a:gd name="connsiteX0" fmla="*/ 0 w 914400"/>
              <a:gd name="connsiteY0" fmla="*/ 573437 h 573437"/>
              <a:gd name="connsiteX1" fmla="*/ 278969 w 914400"/>
              <a:gd name="connsiteY1" fmla="*/ 294468 h 573437"/>
              <a:gd name="connsiteX2" fmla="*/ 619932 w 914400"/>
              <a:gd name="connsiteY2" fmla="*/ 294468 h 573437"/>
              <a:gd name="connsiteX3" fmla="*/ 914400 w 914400"/>
              <a:gd name="connsiteY3" fmla="*/ 0 h 573437"/>
            </a:gdLst>
            <a:ahLst/>
            <a:cxnLst>
              <a:cxn ang="0">
                <a:pos x="connsiteX0" y="connsiteY0"/>
              </a:cxn>
              <a:cxn ang="0">
                <a:pos x="connsiteX1" y="connsiteY1"/>
              </a:cxn>
              <a:cxn ang="0">
                <a:pos x="connsiteX2" y="connsiteY2"/>
              </a:cxn>
              <a:cxn ang="0">
                <a:pos x="connsiteX3" y="connsiteY3"/>
              </a:cxn>
            </a:cxnLst>
            <a:rect l="l" t="t" r="r" b="b"/>
            <a:pathLst>
              <a:path w="914400" h="573437">
                <a:moveTo>
                  <a:pt x="0" y="573437"/>
                </a:moveTo>
                <a:lnTo>
                  <a:pt x="278969" y="294468"/>
                </a:lnTo>
                <a:lnTo>
                  <a:pt x="619932" y="294468"/>
                </a:lnTo>
                <a:lnTo>
                  <a:pt x="914400"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 name="直接连接符 2"/>
          <p:cNvCxnSpPr>
            <a:stCxn id="2" idx="2"/>
          </p:cNvCxnSpPr>
          <p:nvPr/>
        </p:nvCxnSpPr>
        <p:spPr>
          <a:xfrm>
            <a:off x="10201889" y="947254"/>
            <a:ext cx="182992" cy="118474"/>
          </a:xfrm>
          <a:prstGeom prst="lin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4" name="任意多边形 3"/>
          <p:cNvSpPr/>
          <p:nvPr/>
        </p:nvSpPr>
        <p:spPr>
          <a:xfrm>
            <a:off x="1313487" y="2283845"/>
            <a:ext cx="1239864" cy="325465"/>
          </a:xfrm>
          <a:custGeom>
            <a:avLst/>
            <a:gdLst>
              <a:gd name="connsiteX0" fmla="*/ 1239864 w 1239864"/>
              <a:gd name="connsiteY0" fmla="*/ 0 h 325465"/>
              <a:gd name="connsiteX1" fmla="*/ 759417 w 1239864"/>
              <a:gd name="connsiteY1" fmla="*/ 0 h 325465"/>
              <a:gd name="connsiteX2" fmla="*/ 433952 w 1239864"/>
              <a:gd name="connsiteY2" fmla="*/ 325465 h 325465"/>
              <a:gd name="connsiteX3" fmla="*/ 0 w 1239864"/>
              <a:gd name="connsiteY3" fmla="*/ 325465 h 325465"/>
            </a:gdLst>
            <a:ahLst/>
            <a:cxnLst>
              <a:cxn ang="0">
                <a:pos x="connsiteX0" y="connsiteY0"/>
              </a:cxn>
              <a:cxn ang="0">
                <a:pos x="connsiteX1" y="connsiteY1"/>
              </a:cxn>
              <a:cxn ang="0">
                <a:pos x="connsiteX2" y="connsiteY2"/>
              </a:cxn>
              <a:cxn ang="0">
                <a:pos x="connsiteX3" y="connsiteY3"/>
              </a:cxn>
            </a:cxnLst>
            <a:rect l="l" t="t" r="r" b="b"/>
            <a:pathLst>
              <a:path w="1239864" h="325465">
                <a:moveTo>
                  <a:pt x="1239864" y="0"/>
                </a:moveTo>
                <a:lnTo>
                  <a:pt x="759417" y="0"/>
                </a:lnTo>
                <a:lnTo>
                  <a:pt x="433952" y="325465"/>
                </a:lnTo>
                <a:lnTo>
                  <a:pt x="0" y="325465"/>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任意多边形 4"/>
          <p:cNvSpPr/>
          <p:nvPr/>
        </p:nvSpPr>
        <p:spPr>
          <a:xfrm rot="19800000">
            <a:off x="3623005" y="5909226"/>
            <a:ext cx="1239864" cy="325465"/>
          </a:xfrm>
          <a:custGeom>
            <a:avLst/>
            <a:gdLst>
              <a:gd name="connsiteX0" fmla="*/ 1239864 w 1239864"/>
              <a:gd name="connsiteY0" fmla="*/ 0 h 325465"/>
              <a:gd name="connsiteX1" fmla="*/ 759417 w 1239864"/>
              <a:gd name="connsiteY1" fmla="*/ 0 h 325465"/>
              <a:gd name="connsiteX2" fmla="*/ 433952 w 1239864"/>
              <a:gd name="connsiteY2" fmla="*/ 325465 h 325465"/>
              <a:gd name="connsiteX3" fmla="*/ 0 w 1239864"/>
              <a:gd name="connsiteY3" fmla="*/ 325465 h 325465"/>
            </a:gdLst>
            <a:ahLst/>
            <a:cxnLst>
              <a:cxn ang="0">
                <a:pos x="connsiteX0" y="connsiteY0"/>
              </a:cxn>
              <a:cxn ang="0">
                <a:pos x="connsiteX1" y="connsiteY1"/>
              </a:cxn>
              <a:cxn ang="0">
                <a:pos x="connsiteX2" y="connsiteY2"/>
              </a:cxn>
              <a:cxn ang="0">
                <a:pos x="connsiteX3" y="connsiteY3"/>
              </a:cxn>
            </a:cxnLst>
            <a:rect l="l" t="t" r="r" b="b"/>
            <a:pathLst>
              <a:path w="1239864" h="325465">
                <a:moveTo>
                  <a:pt x="1239864" y="0"/>
                </a:moveTo>
                <a:lnTo>
                  <a:pt x="759417" y="0"/>
                </a:lnTo>
                <a:lnTo>
                  <a:pt x="433952" y="325465"/>
                </a:lnTo>
                <a:lnTo>
                  <a:pt x="0" y="325465"/>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5"/>
          <p:cNvSpPr/>
          <p:nvPr/>
        </p:nvSpPr>
        <p:spPr>
          <a:xfrm>
            <a:off x="3497109" y="3537765"/>
            <a:ext cx="325463" cy="666427"/>
          </a:xfrm>
          <a:custGeom>
            <a:avLst/>
            <a:gdLst>
              <a:gd name="connsiteX0" fmla="*/ 0 w 325464"/>
              <a:gd name="connsiteY0" fmla="*/ 0 h 666427"/>
              <a:gd name="connsiteX1" fmla="*/ 0 w 325464"/>
              <a:gd name="connsiteY1" fmla="*/ 418454 h 666427"/>
              <a:gd name="connsiteX2" fmla="*/ 325464 w 325464"/>
              <a:gd name="connsiteY2" fmla="*/ 666427 h 666427"/>
            </a:gdLst>
            <a:ahLst/>
            <a:cxnLst>
              <a:cxn ang="0">
                <a:pos x="connsiteX0" y="connsiteY0"/>
              </a:cxn>
              <a:cxn ang="0">
                <a:pos x="connsiteX1" y="connsiteY1"/>
              </a:cxn>
              <a:cxn ang="0">
                <a:pos x="connsiteX2" y="connsiteY2"/>
              </a:cxn>
            </a:cxnLst>
            <a:rect l="l" t="t" r="r" b="b"/>
            <a:pathLst>
              <a:path w="325464" h="666427">
                <a:moveTo>
                  <a:pt x="0" y="0"/>
                </a:moveTo>
                <a:lnTo>
                  <a:pt x="0" y="418454"/>
                </a:lnTo>
                <a:lnTo>
                  <a:pt x="325464" y="66642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6"/>
          <p:cNvSpPr/>
          <p:nvPr/>
        </p:nvSpPr>
        <p:spPr>
          <a:xfrm>
            <a:off x="1714591" y="2041623"/>
            <a:ext cx="278970" cy="356461"/>
          </a:xfrm>
          <a:custGeom>
            <a:avLst/>
            <a:gdLst>
              <a:gd name="connsiteX0" fmla="*/ 278970 w 278970"/>
              <a:gd name="connsiteY0" fmla="*/ 356461 h 356461"/>
              <a:gd name="connsiteX1" fmla="*/ 0 w 278970"/>
              <a:gd name="connsiteY1" fmla="*/ 201478 h 356461"/>
              <a:gd name="connsiteX2" fmla="*/ 0 w 278970"/>
              <a:gd name="connsiteY2" fmla="*/ 0 h 356461"/>
            </a:gdLst>
            <a:ahLst/>
            <a:cxnLst>
              <a:cxn ang="0">
                <a:pos x="connsiteX0" y="connsiteY0"/>
              </a:cxn>
              <a:cxn ang="0">
                <a:pos x="connsiteX1" y="connsiteY1"/>
              </a:cxn>
              <a:cxn ang="0">
                <a:pos x="connsiteX2" y="connsiteY2"/>
              </a:cxn>
            </a:cxnLst>
            <a:rect l="l" t="t" r="r" b="b"/>
            <a:pathLst>
              <a:path w="278970" h="356461">
                <a:moveTo>
                  <a:pt x="278970" y="356461"/>
                </a:moveTo>
                <a:lnTo>
                  <a:pt x="0" y="201478"/>
                </a:lnTo>
                <a:lnTo>
                  <a:pt x="0"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任意多边形 7"/>
          <p:cNvSpPr/>
          <p:nvPr/>
        </p:nvSpPr>
        <p:spPr>
          <a:xfrm>
            <a:off x="3941903" y="5993687"/>
            <a:ext cx="301034" cy="45719"/>
          </a:xfrm>
          <a:custGeom>
            <a:avLst/>
            <a:gdLst>
              <a:gd name="connsiteX0" fmla="*/ 170482 w 170482"/>
              <a:gd name="connsiteY0" fmla="*/ 0 h 0"/>
              <a:gd name="connsiteX1" fmla="*/ 0 w 170482"/>
              <a:gd name="connsiteY1" fmla="*/ 0 h 0"/>
            </a:gdLst>
            <a:ahLst/>
            <a:cxnLst>
              <a:cxn ang="0">
                <a:pos x="connsiteX0" y="connsiteY0"/>
              </a:cxn>
              <a:cxn ang="0">
                <a:pos x="connsiteX1" y="connsiteY1"/>
              </a:cxn>
            </a:cxnLst>
            <a:rect l="l" t="t" r="r" b="b"/>
            <a:pathLst>
              <a:path w="170482">
                <a:moveTo>
                  <a:pt x="170482" y="0"/>
                </a:moveTo>
                <a:lnTo>
                  <a:pt x="0"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80945" y="5598473"/>
            <a:ext cx="712439" cy="74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组合 9"/>
          <p:cNvGrpSpPr/>
          <p:nvPr/>
        </p:nvGrpSpPr>
        <p:grpSpPr>
          <a:xfrm>
            <a:off x="2227204" y="285883"/>
            <a:ext cx="7775632" cy="6067019"/>
            <a:chOff x="3229897" y="313487"/>
            <a:chExt cx="7775632" cy="6067019"/>
          </a:xfrm>
        </p:grpSpPr>
        <p:sp>
          <p:nvSpPr>
            <p:cNvPr id="11" name="任意多边形 10"/>
            <p:cNvSpPr/>
            <p:nvPr/>
          </p:nvSpPr>
          <p:spPr>
            <a:xfrm>
              <a:off x="3229897" y="344349"/>
              <a:ext cx="7775632" cy="6036157"/>
            </a:xfrm>
            <a:custGeom>
              <a:avLst/>
              <a:gdLst>
                <a:gd name="connsiteX0" fmla="*/ 1348352 w 9345478"/>
                <a:gd name="connsiteY0" fmla="*/ 1193370 h 4974956"/>
                <a:gd name="connsiteX1" fmla="*/ 883403 w 9345478"/>
                <a:gd name="connsiteY1" fmla="*/ 836909 h 4974956"/>
                <a:gd name="connsiteX2" fmla="*/ 340962 w 9345478"/>
                <a:gd name="connsiteY2" fmla="*/ 1038387 h 4974956"/>
                <a:gd name="connsiteX3" fmla="*/ 0 w 9345478"/>
                <a:gd name="connsiteY3" fmla="*/ 1410346 h 4974956"/>
                <a:gd name="connsiteX4" fmla="*/ 340962 w 9345478"/>
                <a:gd name="connsiteY4" fmla="*/ 1704814 h 4974956"/>
                <a:gd name="connsiteX5" fmla="*/ 635430 w 9345478"/>
                <a:gd name="connsiteY5" fmla="*/ 1565329 h 4974956"/>
                <a:gd name="connsiteX6" fmla="*/ 666427 w 9345478"/>
                <a:gd name="connsiteY6" fmla="*/ 1720312 h 4974956"/>
                <a:gd name="connsiteX7" fmla="*/ 464949 w 9345478"/>
                <a:gd name="connsiteY7" fmla="*/ 2231756 h 4974956"/>
                <a:gd name="connsiteX8" fmla="*/ 15498 w 9345478"/>
                <a:gd name="connsiteY8" fmla="*/ 2619214 h 4974956"/>
                <a:gd name="connsiteX9" fmla="*/ 15498 w 9345478"/>
                <a:gd name="connsiteY9" fmla="*/ 3022170 h 4974956"/>
                <a:gd name="connsiteX10" fmla="*/ 1069383 w 9345478"/>
                <a:gd name="connsiteY10" fmla="*/ 3022170 h 4974956"/>
                <a:gd name="connsiteX11" fmla="*/ 1441342 w 9345478"/>
                <a:gd name="connsiteY11" fmla="*/ 3254644 h 4974956"/>
                <a:gd name="connsiteX12" fmla="*/ 1441342 w 9345478"/>
                <a:gd name="connsiteY12" fmla="*/ 3378631 h 4974956"/>
                <a:gd name="connsiteX13" fmla="*/ 945396 w 9345478"/>
                <a:gd name="connsiteY13" fmla="*/ 3332136 h 4974956"/>
                <a:gd name="connsiteX14" fmla="*/ 774915 w 9345478"/>
                <a:gd name="connsiteY14" fmla="*/ 3704095 h 4974956"/>
                <a:gd name="connsiteX15" fmla="*/ 1053884 w 9345478"/>
                <a:gd name="connsiteY15" fmla="*/ 3983065 h 4974956"/>
                <a:gd name="connsiteX16" fmla="*/ 1875295 w 9345478"/>
                <a:gd name="connsiteY16" fmla="*/ 3890075 h 4974956"/>
                <a:gd name="connsiteX17" fmla="*/ 2433234 w 9345478"/>
                <a:gd name="connsiteY17" fmla="*/ 3533614 h 4974956"/>
                <a:gd name="connsiteX18" fmla="*/ 2433234 w 9345478"/>
                <a:gd name="connsiteY18" fmla="*/ 4974956 h 4974956"/>
                <a:gd name="connsiteX19" fmla="*/ 3223647 w 9345478"/>
                <a:gd name="connsiteY19" fmla="*/ 4819973 h 4974956"/>
                <a:gd name="connsiteX20" fmla="*/ 3223647 w 9345478"/>
                <a:gd name="connsiteY20" fmla="*/ 3564610 h 4974956"/>
                <a:gd name="connsiteX21" fmla="*/ 3657600 w 9345478"/>
                <a:gd name="connsiteY21" fmla="*/ 3952068 h 4974956"/>
                <a:gd name="connsiteX22" fmla="*/ 4060556 w 9345478"/>
                <a:gd name="connsiteY22" fmla="*/ 3502617 h 4974956"/>
                <a:gd name="connsiteX23" fmla="*/ 4215539 w 9345478"/>
                <a:gd name="connsiteY23" fmla="*/ 3704095 h 4974956"/>
                <a:gd name="connsiteX24" fmla="*/ 4850969 w 9345478"/>
                <a:gd name="connsiteY24" fmla="*/ 3564610 h 4974956"/>
                <a:gd name="connsiteX25" fmla="*/ 4990454 w 9345478"/>
                <a:gd name="connsiteY25" fmla="*/ 3704095 h 4974956"/>
                <a:gd name="connsiteX26" fmla="*/ 4788976 w 9345478"/>
                <a:gd name="connsiteY26" fmla="*/ 4339526 h 4974956"/>
                <a:gd name="connsiteX27" fmla="*/ 5129939 w 9345478"/>
                <a:gd name="connsiteY27" fmla="*/ 4556502 h 4974956"/>
                <a:gd name="connsiteX28" fmla="*/ 5315918 w 9345478"/>
                <a:gd name="connsiteY28" fmla="*/ 4432516 h 4974956"/>
                <a:gd name="connsiteX29" fmla="*/ 5734373 w 9345478"/>
                <a:gd name="connsiteY29" fmla="*/ 4510007 h 4974956"/>
                <a:gd name="connsiteX30" fmla="*/ 6168325 w 9345478"/>
                <a:gd name="connsiteY30" fmla="*/ 4370522 h 4974956"/>
                <a:gd name="connsiteX31" fmla="*/ 6524786 w 9345478"/>
                <a:gd name="connsiteY31" fmla="*/ 4479010 h 4974956"/>
                <a:gd name="connsiteX32" fmla="*/ 7067227 w 9345478"/>
                <a:gd name="connsiteY32" fmla="*/ 4401519 h 4974956"/>
                <a:gd name="connsiteX33" fmla="*/ 7361695 w 9345478"/>
                <a:gd name="connsiteY33" fmla="*/ 4448014 h 4974956"/>
                <a:gd name="connsiteX34" fmla="*/ 7547674 w 9345478"/>
                <a:gd name="connsiteY34" fmla="*/ 4293031 h 4974956"/>
                <a:gd name="connsiteX35" fmla="*/ 7733654 w 9345478"/>
                <a:gd name="connsiteY35" fmla="*/ 4510007 h 4974956"/>
                <a:gd name="connsiteX36" fmla="*/ 8384583 w 9345478"/>
                <a:gd name="connsiteY36" fmla="*/ 4494509 h 4974956"/>
                <a:gd name="connsiteX37" fmla="*/ 8462074 w 9345478"/>
                <a:gd name="connsiteY37" fmla="*/ 4386021 h 4974956"/>
                <a:gd name="connsiteX38" fmla="*/ 8725545 w 9345478"/>
                <a:gd name="connsiteY38" fmla="*/ 4401519 h 4974956"/>
                <a:gd name="connsiteX39" fmla="*/ 8896027 w 9345478"/>
                <a:gd name="connsiteY39" fmla="*/ 4401519 h 4974956"/>
                <a:gd name="connsiteX40" fmla="*/ 9345478 w 9345478"/>
                <a:gd name="connsiteY40" fmla="*/ 4029560 h 4974956"/>
                <a:gd name="connsiteX41" fmla="*/ 8927023 w 9345478"/>
                <a:gd name="connsiteY41" fmla="*/ 3502617 h 4974956"/>
                <a:gd name="connsiteX42" fmla="*/ 9345478 w 9345478"/>
                <a:gd name="connsiteY42" fmla="*/ 3192651 h 4974956"/>
                <a:gd name="connsiteX43" fmla="*/ 9035512 w 9345478"/>
                <a:gd name="connsiteY43" fmla="*/ 2758699 h 4974956"/>
                <a:gd name="connsiteX44" fmla="*/ 9035512 w 9345478"/>
                <a:gd name="connsiteY44" fmla="*/ 1689316 h 4974956"/>
                <a:gd name="connsiteX45" fmla="*/ 8570562 w 9345478"/>
                <a:gd name="connsiteY45" fmla="*/ 1177871 h 4974956"/>
                <a:gd name="connsiteX46" fmla="*/ 8012623 w 9345478"/>
                <a:gd name="connsiteY46" fmla="*/ 1379349 h 4974956"/>
                <a:gd name="connsiteX47" fmla="*/ 7640664 w 9345478"/>
                <a:gd name="connsiteY47" fmla="*/ 1069383 h 4974956"/>
                <a:gd name="connsiteX48" fmla="*/ 7470183 w 9345478"/>
                <a:gd name="connsiteY48" fmla="*/ 1270861 h 4974956"/>
                <a:gd name="connsiteX49" fmla="*/ 6462793 w 9345478"/>
                <a:gd name="connsiteY49" fmla="*/ 1270861 h 4974956"/>
                <a:gd name="connsiteX50" fmla="*/ 6292312 w 9345478"/>
                <a:gd name="connsiteY50" fmla="*/ 1100380 h 4974956"/>
                <a:gd name="connsiteX51" fmla="*/ 6292312 w 9345478"/>
                <a:gd name="connsiteY51" fmla="*/ 573438 h 4974956"/>
                <a:gd name="connsiteX52" fmla="*/ 5951349 w 9345478"/>
                <a:gd name="connsiteY52" fmla="*/ 77492 h 4974956"/>
                <a:gd name="connsiteX53" fmla="*/ 5145437 w 9345478"/>
                <a:gd name="connsiteY53" fmla="*/ 15499 h 4974956"/>
                <a:gd name="connsiteX54" fmla="*/ 4866467 w 9345478"/>
                <a:gd name="connsiteY54" fmla="*/ 387458 h 4974956"/>
                <a:gd name="connsiteX55" fmla="*/ 4324027 w 9345478"/>
                <a:gd name="connsiteY55" fmla="*/ 30997 h 4974956"/>
                <a:gd name="connsiteX56" fmla="*/ 3781586 w 9345478"/>
                <a:gd name="connsiteY56" fmla="*/ 0 h 4974956"/>
                <a:gd name="connsiteX57" fmla="*/ 3595606 w 9345478"/>
                <a:gd name="connsiteY57" fmla="*/ 325465 h 4974956"/>
                <a:gd name="connsiteX58" fmla="*/ 3161654 w 9345478"/>
                <a:gd name="connsiteY58" fmla="*/ 635431 h 4974956"/>
                <a:gd name="connsiteX59" fmla="*/ 3270142 w 9345478"/>
                <a:gd name="connsiteY59" fmla="*/ 929899 h 4974956"/>
                <a:gd name="connsiteX60" fmla="*/ 2619213 w 9345478"/>
                <a:gd name="connsiteY60" fmla="*/ 1053885 h 4974956"/>
                <a:gd name="connsiteX61" fmla="*/ 1937288 w 9345478"/>
                <a:gd name="connsiteY61" fmla="*/ 867905 h 4974956"/>
                <a:gd name="connsiteX62" fmla="*/ 1518834 w 9345478"/>
                <a:gd name="connsiteY62" fmla="*/ 945397 h 4974956"/>
                <a:gd name="connsiteX63" fmla="*/ 1348352 w 9345478"/>
                <a:gd name="connsiteY63" fmla="*/ 1193370 h 4974956"/>
                <a:gd name="connsiteX0-1" fmla="*/ 1348352 w 9345478"/>
                <a:gd name="connsiteY0-2" fmla="*/ 1193370 h 4974956"/>
                <a:gd name="connsiteX1-3" fmla="*/ 883403 w 9345478"/>
                <a:gd name="connsiteY1-4" fmla="*/ 836909 h 4974956"/>
                <a:gd name="connsiteX2-5" fmla="*/ 340962 w 9345478"/>
                <a:gd name="connsiteY2-6" fmla="*/ 1038387 h 4974956"/>
                <a:gd name="connsiteX3-7" fmla="*/ 0 w 9345478"/>
                <a:gd name="connsiteY3-8" fmla="*/ 1410346 h 4974956"/>
                <a:gd name="connsiteX4-9" fmla="*/ 340962 w 9345478"/>
                <a:gd name="connsiteY4-10" fmla="*/ 1704814 h 4974956"/>
                <a:gd name="connsiteX5-11" fmla="*/ 635430 w 9345478"/>
                <a:gd name="connsiteY5-12" fmla="*/ 1565329 h 4974956"/>
                <a:gd name="connsiteX6-13" fmla="*/ 666427 w 9345478"/>
                <a:gd name="connsiteY6-14" fmla="*/ 1720312 h 4974956"/>
                <a:gd name="connsiteX7-15" fmla="*/ 464949 w 9345478"/>
                <a:gd name="connsiteY7-16" fmla="*/ 2231756 h 4974956"/>
                <a:gd name="connsiteX8-17" fmla="*/ 15498 w 9345478"/>
                <a:gd name="connsiteY8-18" fmla="*/ 2619214 h 4974956"/>
                <a:gd name="connsiteX9-19" fmla="*/ 15498 w 9345478"/>
                <a:gd name="connsiteY9-20" fmla="*/ 3022170 h 4974956"/>
                <a:gd name="connsiteX10-21" fmla="*/ 1069383 w 9345478"/>
                <a:gd name="connsiteY10-22" fmla="*/ 3022170 h 4974956"/>
                <a:gd name="connsiteX11-23" fmla="*/ 1441342 w 9345478"/>
                <a:gd name="connsiteY11-24" fmla="*/ 3254644 h 4974956"/>
                <a:gd name="connsiteX12-25" fmla="*/ 1441342 w 9345478"/>
                <a:gd name="connsiteY12-26" fmla="*/ 3378631 h 4974956"/>
                <a:gd name="connsiteX13-27" fmla="*/ 945396 w 9345478"/>
                <a:gd name="connsiteY13-28" fmla="*/ 3332136 h 4974956"/>
                <a:gd name="connsiteX14-29" fmla="*/ 774915 w 9345478"/>
                <a:gd name="connsiteY14-30" fmla="*/ 3704095 h 4974956"/>
                <a:gd name="connsiteX15-31" fmla="*/ 1053884 w 9345478"/>
                <a:gd name="connsiteY15-32" fmla="*/ 3983065 h 4974956"/>
                <a:gd name="connsiteX16-33" fmla="*/ 1875295 w 9345478"/>
                <a:gd name="connsiteY16-34" fmla="*/ 3890075 h 4974956"/>
                <a:gd name="connsiteX17-35" fmla="*/ 2433234 w 9345478"/>
                <a:gd name="connsiteY17-36" fmla="*/ 3533614 h 4974956"/>
                <a:gd name="connsiteX18-37" fmla="*/ 2433234 w 9345478"/>
                <a:gd name="connsiteY18-38" fmla="*/ 4974956 h 4974956"/>
                <a:gd name="connsiteX19-39" fmla="*/ 3223647 w 9345478"/>
                <a:gd name="connsiteY19-40" fmla="*/ 4819973 h 4974956"/>
                <a:gd name="connsiteX20-41" fmla="*/ 3223647 w 9345478"/>
                <a:gd name="connsiteY20-42" fmla="*/ 3564610 h 4974956"/>
                <a:gd name="connsiteX21-43" fmla="*/ 3657600 w 9345478"/>
                <a:gd name="connsiteY21-44" fmla="*/ 3952068 h 4974956"/>
                <a:gd name="connsiteX22-45" fmla="*/ 4060556 w 9345478"/>
                <a:gd name="connsiteY22-46" fmla="*/ 3502617 h 4974956"/>
                <a:gd name="connsiteX23-47" fmla="*/ 4215539 w 9345478"/>
                <a:gd name="connsiteY23-48" fmla="*/ 3704095 h 4974956"/>
                <a:gd name="connsiteX24-49" fmla="*/ 4850969 w 9345478"/>
                <a:gd name="connsiteY24-50" fmla="*/ 3564610 h 4974956"/>
                <a:gd name="connsiteX25-51" fmla="*/ 4990454 w 9345478"/>
                <a:gd name="connsiteY25-52" fmla="*/ 3704095 h 4974956"/>
                <a:gd name="connsiteX26-53" fmla="*/ 4788976 w 9345478"/>
                <a:gd name="connsiteY26-54" fmla="*/ 4339526 h 4974956"/>
                <a:gd name="connsiteX27-55" fmla="*/ 5129939 w 9345478"/>
                <a:gd name="connsiteY27-56" fmla="*/ 4556502 h 4974956"/>
                <a:gd name="connsiteX28-57" fmla="*/ 5315918 w 9345478"/>
                <a:gd name="connsiteY28-58" fmla="*/ 4432516 h 4974956"/>
                <a:gd name="connsiteX29-59" fmla="*/ 5734373 w 9345478"/>
                <a:gd name="connsiteY29-60" fmla="*/ 4510007 h 4974956"/>
                <a:gd name="connsiteX30-61" fmla="*/ 6168325 w 9345478"/>
                <a:gd name="connsiteY30-62" fmla="*/ 4370522 h 4974956"/>
                <a:gd name="connsiteX31-63" fmla="*/ 6524786 w 9345478"/>
                <a:gd name="connsiteY31-64" fmla="*/ 4479010 h 4974956"/>
                <a:gd name="connsiteX32-65" fmla="*/ 7067227 w 9345478"/>
                <a:gd name="connsiteY32-66" fmla="*/ 4401519 h 4974956"/>
                <a:gd name="connsiteX33-67" fmla="*/ 7361695 w 9345478"/>
                <a:gd name="connsiteY33-68" fmla="*/ 4448014 h 4974956"/>
                <a:gd name="connsiteX34-69" fmla="*/ 7547674 w 9345478"/>
                <a:gd name="connsiteY34-70" fmla="*/ 4293031 h 4974956"/>
                <a:gd name="connsiteX35-71" fmla="*/ 7733654 w 9345478"/>
                <a:gd name="connsiteY35-72" fmla="*/ 4510007 h 4974956"/>
                <a:gd name="connsiteX36-73" fmla="*/ 8384583 w 9345478"/>
                <a:gd name="connsiteY36-74" fmla="*/ 4494509 h 4974956"/>
                <a:gd name="connsiteX37-75" fmla="*/ 8462074 w 9345478"/>
                <a:gd name="connsiteY37-76" fmla="*/ 4386021 h 4974956"/>
                <a:gd name="connsiteX38-77" fmla="*/ 8725545 w 9345478"/>
                <a:gd name="connsiteY38-78" fmla="*/ 4401519 h 4974956"/>
                <a:gd name="connsiteX39-79" fmla="*/ 8896027 w 9345478"/>
                <a:gd name="connsiteY39-80" fmla="*/ 4401519 h 4974956"/>
                <a:gd name="connsiteX40-81" fmla="*/ 9345478 w 9345478"/>
                <a:gd name="connsiteY40-82" fmla="*/ 4029560 h 4974956"/>
                <a:gd name="connsiteX41-83" fmla="*/ 8927023 w 9345478"/>
                <a:gd name="connsiteY41-84" fmla="*/ 3502617 h 4974956"/>
                <a:gd name="connsiteX42-85" fmla="*/ 9345478 w 9345478"/>
                <a:gd name="connsiteY42-86" fmla="*/ 3192651 h 4974956"/>
                <a:gd name="connsiteX43-87" fmla="*/ 9035512 w 9345478"/>
                <a:gd name="connsiteY43-88" fmla="*/ 2758699 h 4974956"/>
                <a:gd name="connsiteX44-89" fmla="*/ 9035512 w 9345478"/>
                <a:gd name="connsiteY44-90" fmla="*/ 1689316 h 4974956"/>
                <a:gd name="connsiteX45-91" fmla="*/ 8570562 w 9345478"/>
                <a:gd name="connsiteY45-92" fmla="*/ 1177871 h 4974956"/>
                <a:gd name="connsiteX46-93" fmla="*/ 8012623 w 9345478"/>
                <a:gd name="connsiteY46-94" fmla="*/ 1379349 h 4974956"/>
                <a:gd name="connsiteX47-95" fmla="*/ 7640664 w 9345478"/>
                <a:gd name="connsiteY47-96" fmla="*/ 1069383 h 4974956"/>
                <a:gd name="connsiteX48-97" fmla="*/ 7470183 w 9345478"/>
                <a:gd name="connsiteY48-98" fmla="*/ 1270861 h 4974956"/>
                <a:gd name="connsiteX49-99" fmla="*/ 6462793 w 9345478"/>
                <a:gd name="connsiteY49-100" fmla="*/ 1270861 h 4974956"/>
                <a:gd name="connsiteX50-101" fmla="*/ 6292312 w 9345478"/>
                <a:gd name="connsiteY50-102" fmla="*/ 1100380 h 4974956"/>
                <a:gd name="connsiteX51-103" fmla="*/ 6478291 w 9345478"/>
                <a:gd name="connsiteY51-104" fmla="*/ 526943 h 4974956"/>
                <a:gd name="connsiteX52-105" fmla="*/ 5951349 w 9345478"/>
                <a:gd name="connsiteY52-106" fmla="*/ 77492 h 4974956"/>
                <a:gd name="connsiteX53-107" fmla="*/ 5145437 w 9345478"/>
                <a:gd name="connsiteY53-108" fmla="*/ 15499 h 4974956"/>
                <a:gd name="connsiteX54-109" fmla="*/ 4866467 w 9345478"/>
                <a:gd name="connsiteY54-110" fmla="*/ 387458 h 4974956"/>
                <a:gd name="connsiteX55-111" fmla="*/ 4324027 w 9345478"/>
                <a:gd name="connsiteY55-112" fmla="*/ 30997 h 4974956"/>
                <a:gd name="connsiteX56-113" fmla="*/ 3781586 w 9345478"/>
                <a:gd name="connsiteY56-114" fmla="*/ 0 h 4974956"/>
                <a:gd name="connsiteX57-115" fmla="*/ 3595606 w 9345478"/>
                <a:gd name="connsiteY57-116" fmla="*/ 325465 h 4974956"/>
                <a:gd name="connsiteX58-117" fmla="*/ 3161654 w 9345478"/>
                <a:gd name="connsiteY58-118" fmla="*/ 635431 h 4974956"/>
                <a:gd name="connsiteX59-119" fmla="*/ 3270142 w 9345478"/>
                <a:gd name="connsiteY59-120" fmla="*/ 929899 h 4974956"/>
                <a:gd name="connsiteX60-121" fmla="*/ 2619213 w 9345478"/>
                <a:gd name="connsiteY60-122" fmla="*/ 1053885 h 4974956"/>
                <a:gd name="connsiteX61-123" fmla="*/ 1937288 w 9345478"/>
                <a:gd name="connsiteY61-124" fmla="*/ 867905 h 4974956"/>
                <a:gd name="connsiteX62-125" fmla="*/ 1518834 w 9345478"/>
                <a:gd name="connsiteY62-126" fmla="*/ 945397 h 4974956"/>
                <a:gd name="connsiteX63-127" fmla="*/ 1348352 w 9345478"/>
                <a:gd name="connsiteY63-128" fmla="*/ 1193370 h 4974956"/>
                <a:gd name="connsiteX0-129" fmla="*/ 1348352 w 9345478"/>
                <a:gd name="connsiteY0-130" fmla="*/ 1177871 h 4959457"/>
                <a:gd name="connsiteX1-131" fmla="*/ 883403 w 9345478"/>
                <a:gd name="connsiteY1-132" fmla="*/ 821410 h 4959457"/>
                <a:gd name="connsiteX2-133" fmla="*/ 340962 w 9345478"/>
                <a:gd name="connsiteY2-134" fmla="*/ 1022888 h 4959457"/>
                <a:gd name="connsiteX3-135" fmla="*/ 0 w 9345478"/>
                <a:gd name="connsiteY3-136" fmla="*/ 1394847 h 4959457"/>
                <a:gd name="connsiteX4-137" fmla="*/ 340962 w 9345478"/>
                <a:gd name="connsiteY4-138" fmla="*/ 1689315 h 4959457"/>
                <a:gd name="connsiteX5-139" fmla="*/ 635430 w 9345478"/>
                <a:gd name="connsiteY5-140" fmla="*/ 1549830 h 4959457"/>
                <a:gd name="connsiteX6-141" fmla="*/ 666427 w 9345478"/>
                <a:gd name="connsiteY6-142" fmla="*/ 1704813 h 4959457"/>
                <a:gd name="connsiteX7-143" fmla="*/ 464949 w 9345478"/>
                <a:gd name="connsiteY7-144" fmla="*/ 2216257 h 4959457"/>
                <a:gd name="connsiteX8-145" fmla="*/ 15498 w 9345478"/>
                <a:gd name="connsiteY8-146" fmla="*/ 2603715 h 4959457"/>
                <a:gd name="connsiteX9-147" fmla="*/ 15498 w 9345478"/>
                <a:gd name="connsiteY9-148" fmla="*/ 3006671 h 4959457"/>
                <a:gd name="connsiteX10-149" fmla="*/ 1069383 w 9345478"/>
                <a:gd name="connsiteY10-150" fmla="*/ 3006671 h 4959457"/>
                <a:gd name="connsiteX11-151" fmla="*/ 1441342 w 9345478"/>
                <a:gd name="connsiteY11-152" fmla="*/ 3239145 h 4959457"/>
                <a:gd name="connsiteX12-153" fmla="*/ 1441342 w 9345478"/>
                <a:gd name="connsiteY12-154" fmla="*/ 3363132 h 4959457"/>
                <a:gd name="connsiteX13-155" fmla="*/ 945396 w 9345478"/>
                <a:gd name="connsiteY13-156" fmla="*/ 3316637 h 4959457"/>
                <a:gd name="connsiteX14-157" fmla="*/ 774915 w 9345478"/>
                <a:gd name="connsiteY14-158" fmla="*/ 3688596 h 4959457"/>
                <a:gd name="connsiteX15-159" fmla="*/ 1053884 w 9345478"/>
                <a:gd name="connsiteY15-160" fmla="*/ 3967566 h 4959457"/>
                <a:gd name="connsiteX16-161" fmla="*/ 1875295 w 9345478"/>
                <a:gd name="connsiteY16-162" fmla="*/ 3874576 h 4959457"/>
                <a:gd name="connsiteX17-163" fmla="*/ 2433234 w 9345478"/>
                <a:gd name="connsiteY17-164" fmla="*/ 3518115 h 4959457"/>
                <a:gd name="connsiteX18-165" fmla="*/ 2433234 w 9345478"/>
                <a:gd name="connsiteY18-166" fmla="*/ 4959457 h 4959457"/>
                <a:gd name="connsiteX19-167" fmla="*/ 3223647 w 9345478"/>
                <a:gd name="connsiteY19-168" fmla="*/ 4804474 h 4959457"/>
                <a:gd name="connsiteX20-169" fmla="*/ 3223647 w 9345478"/>
                <a:gd name="connsiteY20-170" fmla="*/ 3549111 h 4959457"/>
                <a:gd name="connsiteX21-171" fmla="*/ 3657600 w 9345478"/>
                <a:gd name="connsiteY21-172" fmla="*/ 3936569 h 4959457"/>
                <a:gd name="connsiteX22-173" fmla="*/ 4060556 w 9345478"/>
                <a:gd name="connsiteY22-174" fmla="*/ 3487118 h 4959457"/>
                <a:gd name="connsiteX23-175" fmla="*/ 4215539 w 9345478"/>
                <a:gd name="connsiteY23-176" fmla="*/ 3688596 h 4959457"/>
                <a:gd name="connsiteX24-177" fmla="*/ 4850969 w 9345478"/>
                <a:gd name="connsiteY24-178" fmla="*/ 3549111 h 4959457"/>
                <a:gd name="connsiteX25-179" fmla="*/ 4990454 w 9345478"/>
                <a:gd name="connsiteY25-180" fmla="*/ 3688596 h 4959457"/>
                <a:gd name="connsiteX26-181" fmla="*/ 4788976 w 9345478"/>
                <a:gd name="connsiteY26-182" fmla="*/ 4324027 h 4959457"/>
                <a:gd name="connsiteX27-183" fmla="*/ 5129939 w 9345478"/>
                <a:gd name="connsiteY27-184" fmla="*/ 4541003 h 4959457"/>
                <a:gd name="connsiteX28-185" fmla="*/ 5315918 w 9345478"/>
                <a:gd name="connsiteY28-186" fmla="*/ 4417017 h 4959457"/>
                <a:gd name="connsiteX29-187" fmla="*/ 5734373 w 9345478"/>
                <a:gd name="connsiteY29-188" fmla="*/ 4494508 h 4959457"/>
                <a:gd name="connsiteX30-189" fmla="*/ 6168325 w 9345478"/>
                <a:gd name="connsiteY30-190" fmla="*/ 4355023 h 4959457"/>
                <a:gd name="connsiteX31-191" fmla="*/ 6524786 w 9345478"/>
                <a:gd name="connsiteY31-192" fmla="*/ 4463511 h 4959457"/>
                <a:gd name="connsiteX32-193" fmla="*/ 7067227 w 9345478"/>
                <a:gd name="connsiteY32-194" fmla="*/ 4386020 h 4959457"/>
                <a:gd name="connsiteX33-195" fmla="*/ 7361695 w 9345478"/>
                <a:gd name="connsiteY33-196" fmla="*/ 4432515 h 4959457"/>
                <a:gd name="connsiteX34-197" fmla="*/ 7547674 w 9345478"/>
                <a:gd name="connsiteY34-198" fmla="*/ 4277532 h 4959457"/>
                <a:gd name="connsiteX35-199" fmla="*/ 7733654 w 9345478"/>
                <a:gd name="connsiteY35-200" fmla="*/ 4494508 h 4959457"/>
                <a:gd name="connsiteX36-201" fmla="*/ 8384583 w 9345478"/>
                <a:gd name="connsiteY36-202" fmla="*/ 4479010 h 4959457"/>
                <a:gd name="connsiteX37-203" fmla="*/ 8462074 w 9345478"/>
                <a:gd name="connsiteY37-204" fmla="*/ 4370522 h 4959457"/>
                <a:gd name="connsiteX38-205" fmla="*/ 8725545 w 9345478"/>
                <a:gd name="connsiteY38-206" fmla="*/ 4386020 h 4959457"/>
                <a:gd name="connsiteX39-207" fmla="*/ 8896027 w 9345478"/>
                <a:gd name="connsiteY39-208" fmla="*/ 4386020 h 4959457"/>
                <a:gd name="connsiteX40-209" fmla="*/ 9345478 w 9345478"/>
                <a:gd name="connsiteY40-210" fmla="*/ 4014061 h 4959457"/>
                <a:gd name="connsiteX41-211" fmla="*/ 8927023 w 9345478"/>
                <a:gd name="connsiteY41-212" fmla="*/ 3487118 h 4959457"/>
                <a:gd name="connsiteX42-213" fmla="*/ 9345478 w 9345478"/>
                <a:gd name="connsiteY42-214" fmla="*/ 3177152 h 4959457"/>
                <a:gd name="connsiteX43-215" fmla="*/ 9035512 w 9345478"/>
                <a:gd name="connsiteY43-216" fmla="*/ 2743200 h 4959457"/>
                <a:gd name="connsiteX44-217" fmla="*/ 9035512 w 9345478"/>
                <a:gd name="connsiteY44-218" fmla="*/ 1673817 h 4959457"/>
                <a:gd name="connsiteX45-219" fmla="*/ 8570562 w 9345478"/>
                <a:gd name="connsiteY45-220" fmla="*/ 1162372 h 4959457"/>
                <a:gd name="connsiteX46-221" fmla="*/ 8012623 w 9345478"/>
                <a:gd name="connsiteY46-222" fmla="*/ 1363850 h 4959457"/>
                <a:gd name="connsiteX47-223" fmla="*/ 7640664 w 9345478"/>
                <a:gd name="connsiteY47-224" fmla="*/ 1053884 h 4959457"/>
                <a:gd name="connsiteX48-225" fmla="*/ 7470183 w 9345478"/>
                <a:gd name="connsiteY48-226" fmla="*/ 1255362 h 4959457"/>
                <a:gd name="connsiteX49-227" fmla="*/ 6462793 w 9345478"/>
                <a:gd name="connsiteY49-228" fmla="*/ 1255362 h 4959457"/>
                <a:gd name="connsiteX50-229" fmla="*/ 6292312 w 9345478"/>
                <a:gd name="connsiteY50-230" fmla="*/ 1084881 h 4959457"/>
                <a:gd name="connsiteX51-231" fmla="*/ 6478291 w 9345478"/>
                <a:gd name="connsiteY51-232" fmla="*/ 511444 h 4959457"/>
                <a:gd name="connsiteX52-233" fmla="*/ 5951349 w 9345478"/>
                <a:gd name="connsiteY52-234" fmla="*/ 61993 h 4959457"/>
                <a:gd name="connsiteX53-235" fmla="*/ 5145437 w 9345478"/>
                <a:gd name="connsiteY53-236" fmla="*/ 0 h 4959457"/>
                <a:gd name="connsiteX54-237" fmla="*/ 4866467 w 9345478"/>
                <a:gd name="connsiteY54-238" fmla="*/ 371959 h 4959457"/>
                <a:gd name="connsiteX55-239" fmla="*/ 4324027 w 9345478"/>
                <a:gd name="connsiteY55-240" fmla="*/ 15498 h 4959457"/>
                <a:gd name="connsiteX56-241" fmla="*/ 3551675 w 9345478"/>
                <a:gd name="connsiteY56-242" fmla="*/ 329367 h 4959457"/>
                <a:gd name="connsiteX57-243" fmla="*/ 3595606 w 9345478"/>
                <a:gd name="connsiteY57-244" fmla="*/ 309966 h 4959457"/>
                <a:gd name="connsiteX58-245" fmla="*/ 3161654 w 9345478"/>
                <a:gd name="connsiteY58-246" fmla="*/ 619932 h 4959457"/>
                <a:gd name="connsiteX59-247" fmla="*/ 3270142 w 9345478"/>
                <a:gd name="connsiteY59-248" fmla="*/ 914400 h 4959457"/>
                <a:gd name="connsiteX60-249" fmla="*/ 2619213 w 9345478"/>
                <a:gd name="connsiteY60-250" fmla="*/ 1038386 h 4959457"/>
                <a:gd name="connsiteX61-251" fmla="*/ 1937288 w 9345478"/>
                <a:gd name="connsiteY61-252" fmla="*/ 852406 h 4959457"/>
                <a:gd name="connsiteX62-253" fmla="*/ 1518834 w 9345478"/>
                <a:gd name="connsiteY62-254" fmla="*/ 929898 h 4959457"/>
                <a:gd name="connsiteX63-255" fmla="*/ 1348352 w 9345478"/>
                <a:gd name="connsiteY63-256" fmla="*/ 1177871 h 4959457"/>
                <a:gd name="connsiteX0-257" fmla="*/ 1348352 w 9345478"/>
                <a:gd name="connsiteY0-258" fmla="*/ 1177871 h 4959457"/>
                <a:gd name="connsiteX1-259" fmla="*/ 883403 w 9345478"/>
                <a:gd name="connsiteY1-260" fmla="*/ 821410 h 4959457"/>
                <a:gd name="connsiteX2-261" fmla="*/ 340962 w 9345478"/>
                <a:gd name="connsiteY2-262" fmla="*/ 1022888 h 4959457"/>
                <a:gd name="connsiteX3-263" fmla="*/ 0 w 9345478"/>
                <a:gd name="connsiteY3-264" fmla="*/ 1394847 h 4959457"/>
                <a:gd name="connsiteX4-265" fmla="*/ 340962 w 9345478"/>
                <a:gd name="connsiteY4-266" fmla="*/ 1689315 h 4959457"/>
                <a:gd name="connsiteX5-267" fmla="*/ 635430 w 9345478"/>
                <a:gd name="connsiteY5-268" fmla="*/ 1549830 h 4959457"/>
                <a:gd name="connsiteX6-269" fmla="*/ 666427 w 9345478"/>
                <a:gd name="connsiteY6-270" fmla="*/ 1704813 h 4959457"/>
                <a:gd name="connsiteX7-271" fmla="*/ 464949 w 9345478"/>
                <a:gd name="connsiteY7-272" fmla="*/ 2216257 h 4959457"/>
                <a:gd name="connsiteX8-273" fmla="*/ 15498 w 9345478"/>
                <a:gd name="connsiteY8-274" fmla="*/ 2603715 h 4959457"/>
                <a:gd name="connsiteX9-275" fmla="*/ 15498 w 9345478"/>
                <a:gd name="connsiteY9-276" fmla="*/ 3006671 h 4959457"/>
                <a:gd name="connsiteX10-277" fmla="*/ 1069383 w 9345478"/>
                <a:gd name="connsiteY10-278" fmla="*/ 3006671 h 4959457"/>
                <a:gd name="connsiteX11-279" fmla="*/ 1441342 w 9345478"/>
                <a:gd name="connsiteY11-280" fmla="*/ 3239145 h 4959457"/>
                <a:gd name="connsiteX12-281" fmla="*/ 1441342 w 9345478"/>
                <a:gd name="connsiteY12-282" fmla="*/ 3363132 h 4959457"/>
                <a:gd name="connsiteX13-283" fmla="*/ 945396 w 9345478"/>
                <a:gd name="connsiteY13-284" fmla="*/ 3316637 h 4959457"/>
                <a:gd name="connsiteX14-285" fmla="*/ 774915 w 9345478"/>
                <a:gd name="connsiteY14-286" fmla="*/ 3688596 h 4959457"/>
                <a:gd name="connsiteX15-287" fmla="*/ 1053884 w 9345478"/>
                <a:gd name="connsiteY15-288" fmla="*/ 3967566 h 4959457"/>
                <a:gd name="connsiteX16-289" fmla="*/ 1875295 w 9345478"/>
                <a:gd name="connsiteY16-290" fmla="*/ 3874576 h 4959457"/>
                <a:gd name="connsiteX17-291" fmla="*/ 2433234 w 9345478"/>
                <a:gd name="connsiteY17-292" fmla="*/ 3518115 h 4959457"/>
                <a:gd name="connsiteX18-293" fmla="*/ 2433234 w 9345478"/>
                <a:gd name="connsiteY18-294" fmla="*/ 4959457 h 4959457"/>
                <a:gd name="connsiteX19-295" fmla="*/ 3223647 w 9345478"/>
                <a:gd name="connsiteY19-296" fmla="*/ 4804474 h 4959457"/>
                <a:gd name="connsiteX20-297" fmla="*/ 3223647 w 9345478"/>
                <a:gd name="connsiteY20-298" fmla="*/ 3549111 h 4959457"/>
                <a:gd name="connsiteX21-299" fmla="*/ 3657600 w 9345478"/>
                <a:gd name="connsiteY21-300" fmla="*/ 3936569 h 4959457"/>
                <a:gd name="connsiteX22-301" fmla="*/ 4060556 w 9345478"/>
                <a:gd name="connsiteY22-302" fmla="*/ 3487118 h 4959457"/>
                <a:gd name="connsiteX23-303" fmla="*/ 4215539 w 9345478"/>
                <a:gd name="connsiteY23-304" fmla="*/ 3688596 h 4959457"/>
                <a:gd name="connsiteX24-305" fmla="*/ 4850969 w 9345478"/>
                <a:gd name="connsiteY24-306" fmla="*/ 3549111 h 4959457"/>
                <a:gd name="connsiteX25-307" fmla="*/ 4990454 w 9345478"/>
                <a:gd name="connsiteY25-308" fmla="*/ 3688596 h 4959457"/>
                <a:gd name="connsiteX26-309" fmla="*/ 4788976 w 9345478"/>
                <a:gd name="connsiteY26-310" fmla="*/ 4324027 h 4959457"/>
                <a:gd name="connsiteX27-311" fmla="*/ 5129939 w 9345478"/>
                <a:gd name="connsiteY27-312" fmla="*/ 4541003 h 4959457"/>
                <a:gd name="connsiteX28-313" fmla="*/ 5315918 w 9345478"/>
                <a:gd name="connsiteY28-314" fmla="*/ 4417017 h 4959457"/>
                <a:gd name="connsiteX29-315" fmla="*/ 5734373 w 9345478"/>
                <a:gd name="connsiteY29-316" fmla="*/ 4494508 h 4959457"/>
                <a:gd name="connsiteX30-317" fmla="*/ 6168325 w 9345478"/>
                <a:gd name="connsiteY30-318" fmla="*/ 4355023 h 4959457"/>
                <a:gd name="connsiteX31-319" fmla="*/ 6524786 w 9345478"/>
                <a:gd name="connsiteY31-320" fmla="*/ 4463511 h 4959457"/>
                <a:gd name="connsiteX32-321" fmla="*/ 7067227 w 9345478"/>
                <a:gd name="connsiteY32-322" fmla="*/ 4386020 h 4959457"/>
                <a:gd name="connsiteX33-323" fmla="*/ 7361695 w 9345478"/>
                <a:gd name="connsiteY33-324" fmla="*/ 4432515 h 4959457"/>
                <a:gd name="connsiteX34-325" fmla="*/ 7547674 w 9345478"/>
                <a:gd name="connsiteY34-326" fmla="*/ 4277532 h 4959457"/>
                <a:gd name="connsiteX35-327" fmla="*/ 7733654 w 9345478"/>
                <a:gd name="connsiteY35-328" fmla="*/ 4494508 h 4959457"/>
                <a:gd name="connsiteX36-329" fmla="*/ 8384583 w 9345478"/>
                <a:gd name="connsiteY36-330" fmla="*/ 4479010 h 4959457"/>
                <a:gd name="connsiteX37-331" fmla="*/ 8462074 w 9345478"/>
                <a:gd name="connsiteY37-332" fmla="*/ 4370522 h 4959457"/>
                <a:gd name="connsiteX38-333" fmla="*/ 8725545 w 9345478"/>
                <a:gd name="connsiteY38-334" fmla="*/ 4386020 h 4959457"/>
                <a:gd name="connsiteX39-335" fmla="*/ 8896027 w 9345478"/>
                <a:gd name="connsiteY39-336" fmla="*/ 4386020 h 4959457"/>
                <a:gd name="connsiteX40-337" fmla="*/ 9345478 w 9345478"/>
                <a:gd name="connsiteY40-338" fmla="*/ 4014061 h 4959457"/>
                <a:gd name="connsiteX41-339" fmla="*/ 8927023 w 9345478"/>
                <a:gd name="connsiteY41-340" fmla="*/ 3487118 h 4959457"/>
                <a:gd name="connsiteX42-341" fmla="*/ 9345478 w 9345478"/>
                <a:gd name="connsiteY42-342" fmla="*/ 3177152 h 4959457"/>
                <a:gd name="connsiteX43-343" fmla="*/ 9035512 w 9345478"/>
                <a:gd name="connsiteY43-344" fmla="*/ 2743200 h 4959457"/>
                <a:gd name="connsiteX44-345" fmla="*/ 9035512 w 9345478"/>
                <a:gd name="connsiteY44-346" fmla="*/ 1673817 h 4959457"/>
                <a:gd name="connsiteX45-347" fmla="*/ 8570562 w 9345478"/>
                <a:gd name="connsiteY45-348" fmla="*/ 1162372 h 4959457"/>
                <a:gd name="connsiteX46-349" fmla="*/ 8012623 w 9345478"/>
                <a:gd name="connsiteY46-350" fmla="*/ 1363850 h 4959457"/>
                <a:gd name="connsiteX47-351" fmla="*/ 7640664 w 9345478"/>
                <a:gd name="connsiteY47-352" fmla="*/ 1053884 h 4959457"/>
                <a:gd name="connsiteX48-353" fmla="*/ 7470183 w 9345478"/>
                <a:gd name="connsiteY48-354" fmla="*/ 1255362 h 4959457"/>
                <a:gd name="connsiteX49-355" fmla="*/ 6462793 w 9345478"/>
                <a:gd name="connsiteY49-356" fmla="*/ 1255362 h 4959457"/>
                <a:gd name="connsiteX50-357" fmla="*/ 6292312 w 9345478"/>
                <a:gd name="connsiteY50-358" fmla="*/ 1084881 h 4959457"/>
                <a:gd name="connsiteX51-359" fmla="*/ 6478291 w 9345478"/>
                <a:gd name="connsiteY51-360" fmla="*/ 511444 h 4959457"/>
                <a:gd name="connsiteX52-361" fmla="*/ 5951349 w 9345478"/>
                <a:gd name="connsiteY52-362" fmla="*/ 61993 h 4959457"/>
                <a:gd name="connsiteX53-363" fmla="*/ 5145437 w 9345478"/>
                <a:gd name="connsiteY53-364" fmla="*/ 0 h 4959457"/>
                <a:gd name="connsiteX54-365" fmla="*/ 4866467 w 9345478"/>
                <a:gd name="connsiteY54-366" fmla="*/ 371959 h 4959457"/>
                <a:gd name="connsiteX55-367" fmla="*/ 4223442 w 9345478"/>
                <a:gd name="connsiteY55-368" fmla="*/ 101714 h 4959457"/>
                <a:gd name="connsiteX56-369" fmla="*/ 3551675 w 9345478"/>
                <a:gd name="connsiteY56-370" fmla="*/ 329367 h 4959457"/>
                <a:gd name="connsiteX57-371" fmla="*/ 3595606 w 9345478"/>
                <a:gd name="connsiteY57-372" fmla="*/ 309966 h 4959457"/>
                <a:gd name="connsiteX58-373" fmla="*/ 3161654 w 9345478"/>
                <a:gd name="connsiteY58-374" fmla="*/ 619932 h 4959457"/>
                <a:gd name="connsiteX59-375" fmla="*/ 3270142 w 9345478"/>
                <a:gd name="connsiteY59-376" fmla="*/ 914400 h 4959457"/>
                <a:gd name="connsiteX60-377" fmla="*/ 2619213 w 9345478"/>
                <a:gd name="connsiteY60-378" fmla="*/ 1038386 h 4959457"/>
                <a:gd name="connsiteX61-379" fmla="*/ 1937288 w 9345478"/>
                <a:gd name="connsiteY61-380" fmla="*/ 852406 h 4959457"/>
                <a:gd name="connsiteX62-381" fmla="*/ 1518834 w 9345478"/>
                <a:gd name="connsiteY62-382" fmla="*/ 929898 h 4959457"/>
                <a:gd name="connsiteX63-383" fmla="*/ 1348352 w 9345478"/>
                <a:gd name="connsiteY63-384" fmla="*/ 1177871 h 4959457"/>
                <a:gd name="connsiteX0-385" fmla="*/ 1348352 w 9345478"/>
                <a:gd name="connsiteY0-386" fmla="*/ 1177871 h 4959457"/>
                <a:gd name="connsiteX1-387" fmla="*/ 883403 w 9345478"/>
                <a:gd name="connsiteY1-388" fmla="*/ 821410 h 4959457"/>
                <a:gd name="connsiteX2-389" fmla="*/ 340962 w 9345478"/>
                <a:gd name="connsiteY2-390" fmla="*/ 1022888 h 4959457"/>
                <a:gd name="connsiteX3-391" fmla="*/ 0 w 9345478"/>
                <a:gd name="connsiteY3-392" fmla="*/ 1394847 h 4959457"/>
                <a:gd name="connsiteX4-393" fmla="*/ 340962 w 9345478"/>
                <a:gd name="connsiteY4-394" fmla="*/ 1689315 h 4959457"/>
                <a:gd name="connsiteX5-395" fmla="*/ 635430 w 9345478"/>
                <a:gd name="connsiteY5-396" fmla="*/ 1549830 h 4959457"/>
                <a:gd name="connsiteX6-397" fmla="*/ 666427 w 9345478"/>
                <a:gd name="connsiteY6-398" fmla="*/ 1704813 h 4959457"/>
                <a:gd name="connsiteX7-399" fmla="*/ 464949 w 9345478"/>
                <a:gd name="connsiteY7-400" fmla="*/ 2216257 h 4959457"/>
                <a:gd name="connsiteX8-401" fmla="*/ 15498 w 9345478"/>
                <a:gd name="connsiteY8-402" fmla="*/ 2603715 h 4959457"/>
                <a:gd name="connsiteX9-403" fmla="*/ 15498 w 9345478"/>
                <a:gd name="connsiteY9-404" fmla="*/ 3006671 h 4959457"/>
                <a:gd name="connsiteX10-405" fmla="*/ 1069383 w 9345478"/>
                <a:gd name="connsiteY10-406" fmla="*/ 3006671 h 4959457"/>
                <a:gd name="connsiteX11-407" fmla="*/ 1441342 w 9345478"/>
                <a:gd name="connsiteY11-408" fmla="*/ 3239145 h 4959457"/>
                <a:gd name="connsiteX12-409" fmla="*/ 1441342 w 9345478"/>
                <a:gd name="connsiteY12-410" fmla="*/ 3363132 h 4959457"/>
                <a:gd name="connsiteX13-411" fmla="*/ 945396 w 9345478"/>
                <a:gd name="connsiteY13-412" fmla="*/ 3316637 h 4959457"/>
                <a:gd name="connsiteX14-413" fmla="*/ 774915 w 9345478"/>
                <a:gd name="connsiteY14-414" fmla="*/ 3688596 h 4959457"/>
                <a:gd name="connsiteX15-415" fmla="*/ 1053884 w 9345478"/>
                <a:gd name="connsiteY15-416" fmla="*/ 3967566 h 4959457"/>
                <a:gd name="connsiteX16-417" fmla="*/ 1875295 w 9345478"/>
                <a:gd name="connsiteY16-418" fmla="*/ 3874576 h 4959457"/>
                <a:gd name="connsiteX17-419" fmla="*/ 2433234 w 9345478"/>
                <a:gd name="connsiteY17-420" fmla="*/ 3518115 h 4959457"/>
                <a:gd name="connsiteX18-421" fmla="*/ 2433234 w 9345478"/>
                <a:gd name="connsiteY18-422" fmla="*/ 4959457 h 4959457"/>
                <a:gd name="connsiteX19-423" fmla="*/ 3223647 w 9345478"/>
                <a:gd name="connsiteY19-424" fmla="*/ 4804474 h 4959457"/>
                <a:gd name="connsiteX20-425" fmla="*/ 3223647 w 9345478"/>
                <a:gd name="connsiteY20-426" fmla="*/ 3549111 h 4959457"/>
                <a:gd name="connsiteX21-427" fmla="*/ 3657600 w 9345478"/>
                <a:gd name="connsiteY21-428" fmla="*/ 3936569 h 4959457"/>
                <a:gd name="connsiteX22-429" fmla="*/ 4060556 w 9345478"/>
                <a:gd name="connsiteY22-430" fmla="*/ 3487118 h 4959457"/>
                <a:gd name="connsiteX23-431" fmla="*/ 4215539 w 9345478"/>
                <a:gd name="connsiteY23-432" fmla="*/ 3688596 h 4959457"/>
                <a:gd name="connsiteX24-433" fmla="*/ 4850969 w 9345478"/>
                <a:gd name="connsiteY24-434" fmla="*/ 3549111 h 4959457"/>
                <a:gd name="connsiteX25-435" fmla="*/ 4990454 w 9345478"/>
                <a:gd name="connsiteY25-436" fmla="*/ 3688596 h 4959457"/>
                <a:gd name="connsiteX26-437" fmla="*/ 4788976 w 9345478"/>
                <a:gd name="connsiteY26-438" fmla="*/ 4324027 h 4959457"/>
                <a:gd name="connsiteX27-439" fmla="*/ 5129939 w 9345478"/>
                <a:gd name="connsiteY27-440" fmla="*/ 4541003 h 4959457"/>
                <a:gd name="connsiteX28-441" fmla="*/ 5315918 w 9345478"/>
                <a:gd name="connsiteY28-442" fmla="*/ 4417017 h 4959457"/>
                <a:gd name="connsiteX29-443" fmla="*/ 5734373 w 9345478"/>
                <a:gd name="connsiteY29-444" fmla="*/ 4494508 h 4959457"/>
                <a:gd name="connsiteX30-445" fmla="*/ 6168325 w 9345478"/>
                <a:gd name="connsiteY30-446" fmla="*/ 4355023 h 4959457"/>
                <a:gd name="connsiteX31-447" fmla="*/ 6524786 w 9345478"/>
                <a:gd name="connsiteY31-448" fmla="*/ 4463511 h 4959457"/>
                <a:gd name="connsiteX32-449" fmla="*/ 7067227 w 9345478"/>
                <a:gd name="connsiteY32-450" fmla="*/ 4386020 h 4959457"/>
                <a:gd name="connsiteX33-451" fmla="*/ 7361695 w 9345478"/>
                <a:gd name="connsiteY33-452" fmla="*/ 4432515 h 4959457"/>
                <a:gd name="connsiteX34-453" fmla="*/ 7547674 w 9345478"/>
                <a:gd name="connsiteY34-454" fmla="*/ 4277532 h 4959457"/>
                <a:gd name="connsiteX35-455" fmla="*/ 7733654 w 9345478"/>
                <a:gd name="connsiteY35-456" fmla="*/ 4494508 h 4959457"/>
                <a:gd name="connsiteX36-457" fmla="*/ 8384583 w 9345478"/>
                <a:gd name="connsiteY36-458" fmla="*/ 4479010 h 4959457"/>
                <a:gd name="connsiteX37-459" fmla="*/ 8462074 w 9345478"/>
                <a:gd name="connsiteY37-460" fmla="*/ 4370522 h 4959457"/>
                <a:gd name="connsiteX38-461" fmla="*/ 8725545 w 9345478"/>
                <a:gd name="connsiteY38-462" fmla="*/ 4386020 h 4959457"/>
                <a:gd name="connsiteX39-463" fmla="*/ 8896027 w 9345478"/>
                <a:gd name="connsiteY39-464" fmla="*/ 4386020 h 4959457"/>
                <a:gd name="connsiteX40-465" fmla="*/ 9345478 w 9345478"/>
                <a:gd name="connsiteY40-466" fmla="*/ 4014061 h 4959457"/>
                <a:gd name="connsiteX41-467" fmla="*/ 8927023 w 9345478"/>
                <a:gd name="connsiteY41-468" fmla="*/ 3487118 h 4959457"/>
                <a:gd name="connsiteX42-469" fmla="*/ 9345478 w 9345478"/>
                <a:gd name="connsiteY42-470" fmla="*/ 3177152 h 4959457"/>
                <a:gd name="connsiteX43-471" fmla="*/ 9035512 w 9345478"/>
                <a:gd name="connsiteY43-472" fmla="*/ 2743200 h 4959457"/>
                <a:gd name="connsiteX44-473" fmla="*/ 9035512 w 9345478"/>
                <a:gd name="connsiteY44-474" fmla="*/ 1673817 h 4959457"/>
                <a:gd name="connsiteX45-475" fmla="*/ 8570562 w 9345478"/>
                <a:gd name="connsiteY45-476" fmla="*/ 1162372 h 4959457"/>
                <a:gd name="connsiteX46-477" fmla="*/ 8012623 w 9345478"/>
                <a:gd name="connsiteY46-478" fmla="*/ 1363850 h 4959457"/>
                <a:gd name="connsiteX47-479" fmla="*/ 7640664 w 9345478"/>
                <a:gd name="connsiteY47-480" fmla="*/ 1053884 h 4959457"/>
                <a:gd name="connsiteX48-481" fmla="*/ 7470183 w 9345478"/>
                <a:gd name="connsiteY48-482" fmla="*/ 1255362 h 4959457"/>
                <a:gd name="connsiteX49-483" fmla="*/ 6462793 w 9345478"/>
                <a:gd name="connsiteY49-484" fmla="*/ 1255362 h 4959457"/>
                <a:gd name="connsiteX50-485" fmla="*/ 6292312 w 9345478"/>
                <a:gd name="connsiteY50-486" fmla="*/ 1084881 h 4959457"/>
                <a:gd name="connsiteX51-487" fmla="*/ 6478291 w 9345478"/>
                <a:gd name="connsiteY51-488" fmla="*/ 511444 h 4959457"/>
                <a:gd name="connsiteX52-489" fmla="*/ 5951349 w 9345478"/>
                <a:gd name="connsiteY52-490" fmla="*/ 61993 h 4959457"/>
                <a:gd name="connsiteX53-491" fmla="*/ 5145437 w 9345478"/>
                <a:gd name="connsiteY53-492" fmla="*/ 0 h 4959457"/>
                <a:gd name="connsiteX54-493" fmla="*/ 4866467 w 9345478"/>
                <a:gd name="connsiteY54-494" fmla="*/ 371959 h 4959457"/>
                <a:gd name="connsiteX55-495" fmla="*/ 4223442 w 9345478"/>
                <a:gd name="connsiteY55-496" fmla="*/ 101714 h 4959457"/>
                <a:gd name="connsiteX56-497" fmla="*/ 3551675 w 9345478"/>
                <a:gd name="connsiteY56-498" fmla="*/ 329367 h 4959457"/>
                <a:gd name="connsiteX57-499" fmla="*/ 3595606 w 9345478"/>
                <a:gd name="connsiteY57-500" fmla="*/ 439291 h 4959457"/>
                <a:gd name="connsiteX58-501" fmla="*/ 3161654 w 9345478"/>
                <a:gd name="connsiteY58-502" fmla="*/ 619932 h 4959457"/>
                <a:gd name="connsiteX59-503" fmla="*/ 3270142 w 9345478"/>
                <a:gd name="connsiteY59-504" fmla="*/ 914400 h 4959457"/>
                <a:gd name="connsiteX60-505" fmla="*/ 2619213 w 9345478"/>
                <a:gd name="connsiteY60-506" fmla="*/ 1038386 h 4959457"/>
                <a:gd name="connsiteX61-507" fmla="*/ 1937288 w 9345478"/>
                <a:gd name="connsiteY61-508" fmla="*/ 852406 h 4959457"/>
                <a:gd name="connsiteX62-509" fmla="*/ 1518834 w 9345478"/>
                <a:gd name="connsiteY62-510" fmla="*/ 929898 h 4959457"/>
                <a:gd name="connsiteX63-511" fmla="*/ 1348352 w 9345478"/>
                <a:gd name="connsiteY63-512" fmla="*/ 1177871 h 4959457"/>
                <a:gd name="connsiteX0-513" fmla="*/ 1348352 w 9345478"/>
                <a:gd name="connsiteY0-514" fmla="*/ 1177871 h 4959457"/>
                <a:gd name="connsiteX1-515" fmla="*/ 883403 w 9345478"/>
                <a:gd name="connsiteY1-516" fmla="*/ 821410 h 4959457"/>
                <a:gd name="connsiteX2-517" fmla="*/ 340962 w 9345478"/>
                <a:gd name="connsiteY2-518" fmla="*/ 1022888 h 4959457"/>
                <a:gd name="connsiteX3-519" fmla="*/ 0 w 9345478"/>
                <a:gd name="connsiteY3-520" fmla="*/ 1394847 h 4959457"/>
                <a:gd name="connsiteX4-521" fmla="*/ 340962 w 9345478"/>
                <a:gd name="connsiteY4-522" fmla="*/ 1689315 h 4959457"/>
                <a:gd name="connsiteX5-523" fmla="*/ 635430 w 9345478"/>
                <a:gd name="connsiteY5-524" fmla="*/ 1549830 h 4959457"/>
                <a:gd name="connsiteX6-525" fmla="*/ 666427 w 9345478"/>
                <a:gd name="connsiteY6-526" fmla="*/ 1704813 h 4959457"/>
                <a:gd name="connsiteX7-527" fmla="*/ 464949 w 9345478"/>
                <a:gd name="connsiteY7-528" fmla="*/ 2216257 h 4959457"/>
                <a:gd name="connsiteX8-529" fmla="*/ 15498 w 9345478"/>
                <a:gd name="connsiteY8-530" fmla="*/ 2603715 h 4959457"/>
                <a:gd name="connsiteX9-531" fmla="*/ 15498 w 9345478"/>
                <a:gd name="connsiteY9-532" fmla="*/ 3006671 h 4959457"/>
                <a:gd name="connsiteX10-533" fmla="*/ 1069383 w 9345478"/>
                <a:gd name="connsiteY10-534" fmla="*/ 3006671 h 4959457"/>
                <a:gd name="connsiteX11-535" fmla="*/ 1441342 w 9345478"/>
                <a:gd name="connsiteY11-536" fmla="*/ 3239145 h 4959457"/>
                <a:gd name="connsiteX12-537" fmla="*/ 1441342 w 9345478"/>
                <a:gd name="connsiteY12-538" fmla="*/ 3363132 h 4959457"/>
                <a:gd name="connsiteX13-539" fmla="*/ 945396 w 9345478"/>
                <a:gd name="connsiteY13-540" fmla="*/ 3316637 h 4959457"/>
                <a:gd name="connsiteX14-541" fmla="*/ 774915 w 9345478"/>
                <a:gd name="connsiteY14-542" fmla="*/ 3688596 h 4959457"/>
                <a:gd name="connsiteX15-543" fmla="*/ 1053884 w 9345478"/>
                <a:gd name="connsiteY15-544" fmla="*/ 3967566 h 4959457"/>
                <a:gd name="connsiteX16-545" fmla="*/ 1875295 w 9345478"/>
                <a:gd name="connsiteY16-546" fmla="*/ 3874576 h 4959457"/>
                <a:gd name="connsiteX17-547" fmla="*/ 2433234 w 9345478"/>
                <a:gd name="connsiteY17-548" fmla="*/ 3518115 h 4959457"/>
                <a:gd name="connsiteX18-549" fmla="*/ 2433234 w 9345478"/>
                <a:gd name="connsiteY18-550" fmla="*/ 4959457 h 4959457"/>
                <a:gd name="connsiteX19-551" fmla="*/ 3223647 w 9345478"/>
                <a:gd name="connsiteY19-552" fmla="*/ 4804474 h 4959457"/>
                <a:gd name="connsiteX20-553" fmla="*/ 3223647 w 9345478"/>
                <a:gd name="connsiteY20-554" fmla="*/ 3549111 h 4959457"/>
                <a:gd name="connsiteX21-555" fmla="*/ 3657600 w 9345478"/>
                <a:gd name="connsiteY21-556" fmla="*/ 3936569 h 4959457"/>
                <a:gd name="connsiteX22-557" fmla="*/ 4060556 w 9345478"/>
                <a:gd name="connsiteY22-558" fmla="*/ 3487118 h 4959457"/>
                <a:gd name="connsiteX23-559" fmla="*/ 4215539 w 9345478"/>
                <a:gd name="connsiteY23-560" fmla="*/ 3688596 h 4959457"/>
                <a:gd name="connsiteX24-561" fmla="*/ 4850969 w 9345478"/>
                <a:gd name="connsiteY24-562" fmla="*/ 3549111 h 4959457"/>
                <a:gd name="connsiteX25-563" fmla="*/ 4990454 w 9345478"/>
                <a:gd name="connsiteY25-564" fmla="*/ 3688596 h 4959457"/>
                <a:gd name="connsiteX26-565" fmla="*/ 4788976 w 9345478"/>
                <a:gd name="connsiteY26-566" fmla="*/ 4324027 h 4959457"/>
                <a:gd name="connsiteX27-567" fmla="*/ 5129939 w 9345478"/>
                <a:gd name="connsiteY27-568" fmla="*/ 4541003 h 4959457"/>
                <a:gd name="connsiteX28-569" fmla="*/ 5315918 w 9345478"/>
                <a:gd name="connsiteY28-570" fmla="*/ 4417017 h 4959457"/>
                <a:gd name="connsiteX29-571" fmla="*/ 5734373 w 9345478"/>
                <a:gd name="connsiteY29-572" fmla="*/ 4494508 h 4959457"/>
                <a:gd name="connsiteX30-573" fmla="*/ 6168325 w 9345478"/>
                <a:gd name="connsiteY30-574" fmla="*/ 4355023 h 4959457"/>
                <a:gd name="connsiteX31-575" fmla="*/ 6524786 w 9345478"/>
                <a:gd name="connsiteY31-576" fmla="*/ 4463511 h 4959457"/>
                <a:gd name="connsiteX32-577" fmla="*/ 7067227 w 9345478"/>
                <a:gd name="connsiteY32-578" fmla="*/ 4386020 h 4959457"/>
                <a:gd name="connsiteX33-579" fmla="*/ 7361695 w 9345478"/>
                <a:gd name="connsiteY33-580" fmla="*/ 4432515 h 4959457"/>
                <a:gd name="connsiteX34-581" fmla="*/ 7547674 w 9345478"/>
                <a:gd name="connsiteY34-582" fmla="*/ 4277532 h 4959457"/>
                <a:gd name="connsiteX35-583" fmla="*/ 7733654 w 9345478"/>
                <a:gd name="connsiteY35-584" fmla="*/ 4494508 h 4959457"/>
                <a:gd name="connsiteX36-585" fmla="*/ 8384583 w 9345478"/>
                <a:gd name="connsiteY36-586" fmla="*/ 4479010 h 4959457"/>
                <a:gd name="connsiteX37-587" fmla="*/ 8462074 w 9345478"/>
                <a:gd name="connsiteY37-588" fmla="*/ 4370522 h 4959457"/>
                <a:gd name="connsiteX38-589" fmla="*/ 8725545 w 9345478"/>
                <a:gd name="connsiteY38-590" fmla="*/ 4386020 h 4959457"/>
                <a:gd name="connsiteX39-591" fmla="*/ 8896027 w 9345478"/>
                <a:gd name="connsiteY39-592" fmla="*/ 4386020 h 4959457"/>
                <a:gd name="connsiteX40-593" fmla="*/ 9345478 w 9345478"/>
                <a:gd name="connsiteY40-594" fmla="*/ 4014061 h 4959457"/>
                <a:gd name="connsiteX41-595" fmla="*/ 8927023 w 9345478"/>
                <a:gd name="connsiteY41-596" fmla="*/ 3487118 h 4959457"/>
                <a:gd name="connsiteX42-597" fmla="*/ 9345478 w 9345478"/>
                <a:gd name="connsiteY42-598" fmla="*/ 3177152 h 4959457"/>
                <a:gd name="connsiteX43-599" fmla="*/ 9035512 w 9345478"/>
                <a:gd name="connsiteY43-600" fmla="*/ 2743200 h 4959457"/>
                <a:gd name="connsiteX44-601" fmla="*/ 9035512 w 9345478"/>
                <a:gd name="connsiteY44-602" fmla="*/ 1673817 h 4959457"/>
                <a:gd name="connsiteX45-603" fmla="*/ 8570562 w 9345478"/>
                <a:gd name="connsiteY45-604" fmla="*/ 1162372 h 4959457"/>
                <a:gd name="connsiteX46-605" fmla="*/ 8012623 w 9345478"/>
                <a:gd name="connsiteY46-606" fmla="*/ 1363850 h 4959457"/>
                <a:gd name="connsiteX47-607" fmla="*/ 7640664 w 9345478"/>
                <a:gd name="connsiteY47-608" fmla="*/ 1053884 h 4959457"/>
                <a:gd name="connsiteX48-609" fmla="*/ 7470183 w 9345478"/>
                <a:gd name="connsiteY48-610" fmla="*/ 1255362 h 4959457"/>
                <a:gd name="connsiteX49-611" fmla="*/ 6462793 w 9345478"/>
                <a:gd name="connsiteY49-612" fmla="*/ 1255362 h 4959457"/>
                <a:gd name="connsiteX50-613" fmla="*/ 6292312 w 9345478"/>
                <a:gd name="connsiteY50-614" fmla="*/ 1084881 h 4959457"/>
                <a:gd name="connsiteX51-615" fmla="*/ 6478291 w 9345478"/>
                <a:gd name="connsiteY51-616" fmla="*/ 511444 h 4959457"/>
                <a:gd name="connsiteX52-617" fmla="*/ 5951349 w 9345478"/>
                <a:gd name="connsiteY52-618" fmla="*/ 61993 h 4959457"/>
                <a:gd name="connsiteX53-619" fmla="*/ 5145437 w 9345478"/>
                <a:gd name="connsiteY53-620" fmla="*/ 0 h 4959457"/>
                <a:gd name="connsiteX54-621" fmla="*/ 4866467 w 9345478"/>
                <a:gd name="connsiteY54-622" fmla="*/ 371959 h 4959457"/>
                <a:gd name="connsiteX55-623" fmla="*/ 4223442 w 9345478"/>
                <a:gd name="connsiteY55-624" fmla="*/ 101714 h 4959457"/>
                <a:gd name="connsiteX56-625" fmla="*/ 3551675 w 9345478"/>
                <a:gd name="connsiteY56-626" fmla="*/ 329367 h 4959457"/>
                <a:gd name="connsiteX57-627" fmla="*/ 3595606 w 9345478"/>
                <a:gd name="connsiteY57-628" fmla="*/ 439291 h 4959457"/>
                <a:gd name="connsiteX58-629" fmla="*/ 3061069 w 9345478"/>
                <a:gd name="connsiteY58-630" fmla="*/ 404392 h 4959457"/>
                <a:gd name="connsiteX59-631" fmla="*/ 3270142 w 9345478"/>
                <a:gd name="connsiteY59-632" fmla="*/ 914400 h 4959457"/>
                <a:gd name="connsiteX60-633" fmla="*/ 2619213 w 9345478"/>
                <a:gd name="connsiteY60-634" fmla="*/ 1038386 h 4959457"/>
                <a:gd name="connsiteX61-635" fmla="*/ 1937288 w 9345478"/>
                <a:gd name="connsiteY61-636" fmla="*/ 852406 h 4959457"/>
                <a:gd name="connsiteX62-637" fmla="*/ 1518834 w 9345478"/>
                <a:gd name="connsiteY62-638" fmla="*/ 929898 h 4959457"/>
                <a:gd name="connsiteX63-639" fmla="*/ 1348352 w 9345478"/>
                <a:gd name="connsiteY63-640" fmla="*/ 1177871 h 4959457"/>
                <a:gd name="connsiteX0-641" fmla="*/ 1348352 w 9345478"/>
                <a:gd name="connsiteY0-642" fmla="*/ 1177871 h 4959457"/>
                <a:gd name="connsiteX1-643" fmla="*/ 883403 w 9345478"/>
                <a:gd name="connsiteY1-644" fmla="*/ 821410 h 4959457"/>
                <a:gd name="connsiteX2-645" fmla="*/ 340962 w 9345478"/>
                <a:gd name="connsiteY2-646" fmla="*/ 1022888 h 4959457"/>
                <a:gd name="connsiteX3-647" fmla="*/ 0 w 9345478"/>
                <a:gd name="connsiteY3-648" fmla="*/ 1394847 h 4959457"/>
                <a:gd name="connsiteX4-649" fmla="*/ 340962 w 9345478"/>
                <a:gd name="connsiteY4-650" fmla="*/ 1689315 h 4959457"/>
                <a:gd name="connsiteX5-651" fmla="*/ 635430 w 9345478"/>
                <a:gd name="connsiteY5-652" fmla="*/ 1549830 h 4959457"/>
                <a:gd name="connsiteX6-653" fmla="*/ 666427 w 9345478"/>
                <a:gd name="connsiteY6-654" fmla="*/ 1704813 h 4959457"/>
                <a:gd name="connsiteX7-655" fmla="*/ 464949 w 9345478"/>
                <a:gd name="connsiteY7-656" fmla="*/ 2216257 h 4959457"/>
                <a:gd name="connsiteX8-657" fmla="*/ 15498 w 9345478"/>
                <a:gd name="connsiteY8-658" fmla="*/ 2603715 h 4959457"/>
                <a:gd name="connsiteX9-659" fmla="*/ 15498 w 9345478"/>
                <a:gd name="connsiteY9-660" fmla="*/ 3006671 h 4959457"/>
                <a:gd name="connsiteX10-661" fmla="*/ 1069383 w 9345478"/>
                <a:gd name="connsiteY10-662" fmla="*/ 3006671 h 4959457"/>
                <a:gd name="connsiteX11-663" fmla="*/ 1441342 w 9345478"/>
                <a:gd name="connsiteY11-664" fmla="*/ 3239145 h 4959457"/>
                <a:gd name="connsiteX12-665" fmla="*/ 1441342 w 9345478"/>
                <a:gd name="connsiteY12-666" fmla="*/ 3363132 h 4959457"/>
                <a:gd name="connsiteX13-667" fmla="*/ 945396 w 9345478"/>
                <a:gd name="connsiteY13-668" fmla="*/ 3316637 h 4959457"/>
                <a:gd name="connsiteX14-669" fmla="*/ 774915 w 9345478"/>
                <a:gd name="connsiteY14-670" fmla="*/ 3688596 h 4959457"/>
                <a:gd name="connsiteX15-671" fmla="*/ 1053884 w 9345478"/>
                <a:gd name="connsiteY15-672" fmla="*/ 3967566 h 4959457"/>
                <a:gd name="connsiteX16-673" fmla="*/ 1875295 w 9345478"/>
                <a:gd name="connsiteY16-674" fmla="*/ 3874576 h 4959457"/>
                <a:gd name="connsiteX17-675" fmla="*/ 2433234 w 9345478"/>
                <a:gd name="connsiteY17-676" fmla="*/ 3518115 h 4959457"/>
                <a:gd name="connsiteX18-677" fmla="*/ 2433234 w 9345478"/>
                <a:gd name="connsiteY18-678" fmla="*/ 4959457 h 4959457"/>
                <a:gd name="connsiteX19-679" fmla="*/ 3223647 w 9345478"/>
                <a:gd name="connsiteY19-680" fmla="*/ 4804474 h 4959457"/>
                <a:gd name="connsiteX20-681" fmla="*/ 3223647 w 9345478"/>
                <a:gd name="connsiteY20-682" fmla="*/ 3549111 h 4959457"/>
                <a:gd name="connsiteX21-683" fmla="*/ 3657600 w 9345478"/>
                <a:gd name="connsiteY21-684" fmla="*/ 3936569 h 4959457"/>
                <a:gd name="connsiteX22-685" fmla="*/ 4060556 w 9345478"/>
                <a:gd name="connsiteY22-686" fmla="*/ 3487118 h 4959457"/>
                <a:gd name="connsiteX23-687" fmla="*/ 4215539 w 9345478"/>
                <a:gd name="connsiteY23-688" fmla="*/ 3688596 h 4959457"/>
                <a:gd name="connsiteX24-689" fmla="*/ 4850969 w 9345478"/>
                <a:gd name="connsiteY24-690" fmla="*/ 3549111 h 4959457"/>
                <a:gd name="connsiteX25-691" fmla="*/ 4990454 w 9345478"/>
                <a:gd name="connsiteY25-692" fmla="*/ 3688596 h 4959457"/>
                <a:gd name="connsiteX26-693" fmla="*/ 4788976 w 9345478"/>
                <a:gd name="connsiteY26-694" fmla="*/ 4324027 h 4959457"/>
                <a:gd name="connsiteX27-695" fmla="*/ 5129939 w 9345478"/>
                <a:gd name="connsiteY27-696" fmla="*/ 4541003 h 4959457"/>
                <a:gd name="connsiteX28-697" fmla="*/ 5315918 w 9345478"/>
                <a:gd name="connsiteY28-698" fmla="*/ 4417017 h 4959457"/>
                <a:gd name="connsiteX29-699" fmla="*/ 5734373 w 9345478"/>
                <a:gd name="connsiteY29-700" fmla="*/ 4494508 h 4959457"/>
                <a:gd name="connsiteX30-701" fmla="*/ 6168325 w 9345478"/>
                <a:gd name="connsiteY30-702" fmla="*/ 4355023 h 4959457"/>
                <a:gd name="connsiteX31-703" fmla="*/ 6524786 w 9345478"/>
                <a:gd name="connsiteY31-704" fmla="*/ 4463511 h 4959457"/>
                <a:gd name="connsiteX32-705" fmla="*/ 7067227 w 9345478"/>
                <a:gd name="connsiteY32-706" fmla="*/ 4386020 h 4959457"/>
                <a:gd name="connsiteX33-707" fmla="*/ 7361695 w 9345478"/>
                <a:gd name="connsiteY33-708" fmla="*/ 4432515 h 4959457"/>
                <a:gd name="connsiteX34-709" fmla="*/ 7547674 w 9345478"/>
                <a:gd name="connsiteY34-710" fmla="*/ 4277532 h 4959457"/>
                <a:gd name="connsiteX35-711" fmla="*/ 7733654 w 9345478"/>
                <a:gd name="connsiteY35-712" fmla="*/ 4494508 h 4959457"/>
                <a:gd name="connsiteX36-713" fmla="*/ 8384583 w 9345478"/>
                <a:gd name="connsiteY36-714" fmla="*/ 4479010 h 4959457"/>
                <a:gd name="connsiteX37-715" fmla="*/ 8462074 w 9345478"/>
                <a:gd name="connsiteY37-716" fmla="*/ 4370522 h 4959457"/>
                <a:gd name="connsiteX38-717" fmla="*/ 8725545 w 9345478"/>
                <a:gd name="connsiteY38-718" fmla="*/ 4386020 h 4959457"/>
                <a:gd name="connsiteX39-719" fmla="*/ 8896027 w 9345478"/>
                <a:gd name="connsiteY39-720" fmla="*/ 4386020 h 4959457"/>
                <a:gd name="connsiteX40-721" fmla="*/ 9345478 w 9345478"/>
                <a:gd name="connsiteY40-722" fmla="*/ 4014061 h 4959457"/>
                <a:gd name="connsiteX41-723" fmla="*/ 8927023 w 9345478"/>
                <a:gd name="connsiteY41-724" fmla="*/ 3487118 h 4959457"/>
                <a:gd name="connsiteX42-725" fmla="*/ 9345478 w 9345478"/>
                <a:gd name="connsiteY42-726" fmla="*/ 3177152 h 4959457"/>
                <a:gd name="connsiteX43-727" fmla="*/ 9035512 w 9345478"/>
                <a:gd name="connsiteY43-728" fmla="*/ 2743200 h 4959457"/>
                <a:gd name="connsiteX44-729" fmla="*/ 9035512 w 9345478"/>
                <a:gd name="connsiteY44-730" fmla="*/ 1673817 h 4959457"/>
                <a:gd name="connsiteX45-731" fmla="*/ 8570562 w 9345478"/>
                <a:gd name="connsiteY45-732" fmla="*/ 1162372 h 4959457"/>
                <a:gd name="connsiteX46-733" fmla="*/ 8012623 w 9345478"/>
                <a:gd name="connsiteY46-734" fmla="*/ 1363850 h 4959457"/>
                <a:gd name="connsiteX47-735" fmla="*/ 7640664 w 9345478"/>
                <a:gd name="connsiteY47-736" fmla="*/ 1053884 h 4959457"/>
                <a:gd name="connsiteX48-737" fmla="*/ 7470183 w 9345478"/>
                <a:gd name="connsiteY48-738" fmla="*/ 1255362 h 4959457"/>
                <a:gd name="connsiteX49-739" fmla="*/ 6462793 w 9345478"/>
                <a:gd name="connsiteY49-740" fmla="*/ 1255362 h 4959457"/>
                <a:gd name="connsiteX50-741" fmla="*/ 6292312 w 9345478"/>
                <a:gd name="connsiteY50-742" fmla="*/ 1084881 h 4959457"/>
                <a:gd name="connsiteX51-743" fmla="*/ 6478291 w 9345478"/>
                <a:gd name="connsiteY51-744" fmla="*/ 511444 h 4959457"/>
                <a:gd name="connsiteX52-745" fmla="*/ 5951349 w 9345478"/>
                <a:gd name="connsiteY52-746" fmla="*/ 61993 h 4959457"/>
                <a:gd name="connsiteX53-747" fmla="*/ 5145437 w 9345478"/>
                <a:gd name="connsiteY53-748" fmla="*/ 0 h 4959457"/>
                <a:gd name="connsiteX54-749" fmla="*/ 4866467 w 9345478"/>
                <a:gd name="connsiteY54-750" fmla="*/ 371959 h 4959457"/>
                <a:gd name="connsiteX55-751" fmla="*/ 4223442 w 9345478"/>
                <a:gd name="connsiteY55-752" fmla="*/ 101714 h 4959457"/>
                <a:gd name="connsiteX56-753" fmla="*/ 3551675 w 9345478"/>
                <a:gd name="connsiteY56-754" fmla="*/ 329367 h 4959457"/>
                <a:gd name="connsiteX57-755" fmla="*/ 3595606 w 9345478"/>
                <a:gd name="connsiteY57-756" fmla="*/ 439291 h 4959457"/>
                <a:gd name="connsiteX58-757" fmla="*/ 3061069 w 9345478"/>
                <a:gd name="connsiteY58-758" fmla="*/ 404392 h 4959457"/>
                <a:gd name="connsiteX59-759" fmla="*/ 2939646 w 9345478"/>
                <a:gd name="connsiteY59-760" fmla="*/ 914400 h 4959457"/>
                <a:gd name="connsiteX60-761" fmla="*/ 2619213 w 9345478"/>
                <a:gd name="connsiteY60-762" fmla="*/ 1038386 h 4959457"/>
                <a:gd name="connsiteX61-763" fmla="*/ 1937288 w 9345478"/>
                <a:gd name="connsiteY61-764" fmla="*/ 852406 h 4959457"/>
                <a:gd name="connsiteX62-765" fmla="*/ 1518834 w 9345478"/>
                <a:gd name="connsiteY62-766" fmla="*/ 929898 h 4959457"/>
                <a:gd name="connsiteX63-767" fmla="*/ 1348352 w 9345478"/>
                <a:gd name="connsiteY63-768" fmla="*/ 1177871 h 4959457"/>
                <a:gd name="connsiteX0-769" fmla="*/ 1348352 w 9345478"/>
                <a:gd name="connsiteY0-770" fmla="*/ 1177871 h 4959457"/>
                <a:gd name="connsiteX1-771" fmla="*/ 883403 w 9345478"/>
                <a:gd name="connsiteY1-772" fmla="*/ 821410 h 4959457"/>
                <a:gd name="connsiteX2-773" fmla="*/ 340962 w 9345478"/>
                <a:gd name="connsiteY2-774" fmla="*/ 1022888 h 4959457"/>
                <a:gd name="connsiteX3-775" fmla="*/ 0 w 9345478"/>
                <a:gd name="connsiteY3-776" fmla="*/ 1394847 h 4959457"/>
                <a:gd name="connsiteX4-777" fmla="*/ 340962 w 9345478"/>
                <a:gd name="connsiteY4-778" fmla="*/ 1689315 h 4959457"/>
                <a:gd name="connsiteX5-779" fmla="*/ 635430 w 9345478"/>
                <a:gd name="connsiteY5-780" fmla="*/ 1549830 h 4959457"/>
                <a:gd name="connsiteX6-781" fmla="*/ 666427 w 9345478"/>
                <a:gd name="connsiteY6-782" fmla="*/ 1704813 h 4959457"/>
                <a:gd name="connsiteX7-783" fmla="*/ 464949 w 9345478"/>
                <a:gd name="connsiteY7-784" fmla="*/ 2216257 h 4959457"/>
                <a:gd name="connsiteX8-785" fmla="*/ 15498 w 9345478"/>
                <a:gd name="connsiteY8-786" fmla="*/ 2603715 h 4959457"/>
                <a:gd name="connsiteX9-787" fmla="*/ 15498 w 9345478"/>
                <a:gd name="connsiteY9-788" fmla="*/ 3006671 h 4959457"/>
                <a:gd name="connsiteX10-789" fmla="*/ 1069383 w 9345478"/>
                <a:gd name="connsiteY10-790" fmla="*/ 3006671 h 4959457"/>
                <a:gd name="connsiteX11-791" fmla="*/ 1441342 w 9345478"/>
                <a:gd name="connsiteY11-792" fmla="*/ 3239145 h 4959457"/>
                <a:gd name="connsiteX12-793" fmla="*/ 1441342 w 9345478"/>
                <a:gd name="connsiteY12-794" fmla="*/ 3363132 h 4959457"/>
                <a:gd name="connsiteX13-795" fmla="*/ 945396 w 9345478"/>
                <a:gd name="connsiteY13-796" fmla="*/ 3316637 h 4959457"/>
                <a:gd name="connsiteX14-797" fmla="*/ 774915 w 9345478"/>
                <a:gd name="connsiteY14-798" fmla="*/ 3688596 h 4959457"/>
                <a:gd name="connsiteX15-799" fmla="*/ 1053884 w 9345478"/>
                <a:gd name="connsiteY15-800" fmla="*/ 3967566 h 4959457"/>
                <a:gd name="connsiteX16-801" fmla="*/ 1875295 w 9345478"/>
                <a:gd name="connsiteY16-802" fmla="*/ 3874576 h 4959457"/>
                <a:gd name="connsiteX17-803" fmla="*/ 2433234 w 9345478"/>
                <a:gd name="connsiteY17-804" fmla="*/ 3518115 h 4959457"/>
                <a:gd name="connsiteX18-805" fmla="*/ 2433234 w 9345478"/>
                <a:gd name="connsiteY18-806" fmla="*/ 4959457 h 4959457"/>
                <a:gd name="connsiteX19-807" fmla="*/ 3223647 w 9345478"/>
                <a:gd name="connsiteY19-808" fmla="*/ 4804474 h 4959457"/>
                <a:gd name="connsiteX20-809" fmla="*/ 3223647 w 9345478"/>
                <a:gd name="connsiteY20-810" fmla="*/ 3549111 h 4959457"/>
                <a:gd name="connsiteX21-811" fmla="*/ 3657600 w 9345478"/>
                <a:gd name="connsiteY21-812" fmla="*/ 3936569 h 4959457"/>
                <a:gd name="connsiteX22-813" fmla="*/ 4060556 w 9345478"/>
                <a:gd name="connsiteY22-814" fmla="*/ 3487118 h 4959457"/>
                <a:gd name="connsiteX23-815" fmla="*/ 4215539 w 9345478"/>
                <a:gd name="connsiteY23-816" fmla="*/ 3688596 h 4959457"/>
                <a:gd name="connsiteX24-817" fmla="*/ 4850969 w 9345478"/>
                <a:gd name="connsiteY24-818" fmla="*/ 3549111 h 4959457"/>
                <a:gd name="connsiteX25-819" fmla="*/ 4990454 w 9345478"/>
                <a:gd name="connsiteY25-820" fmla="*/ 3688596 h 4959457"/>
                <a:gd name="connsiteX26-821" fmla="*/ 4788976 w 9345478"/>
                <a:gd name="connsiteY26-822" fmla="*/ 4324027 h 4959457"/>
                <a:gd name="connsiteX27-823" fmla="*/ 5129939 w 9345478"/>
                <a:gd name="connsiteY27-824" fmla="*/ 4541003 h 4959457"/>
                <a:gd name="connsiteX28-825" fmla="*/ 5315918 w 9345478"/>
                <a:gd name="connsiteY28-826" fmla="*/ 4417017 h 4959457"/>
                <a:gd name="connsiteX29-827" fmla="*/ 5734373 w 9345478"/>
                <a:gd name="connsiteY29-828" fmla="*/ 4494508 h 4959457"/>
                <a:gd name="connsiteX30-829" fmla="*/ 6168325 w 9345478"/>
                <a:gd name="connsiteY30-830" fmla="*/ 4355023 h 4959457"/>
                <a:gd name="connsiteX31-831" fmla="*/ 6524786 w 9345478"/>
                <a:gd name="connsiteY31-832" fmla="*/ 4463511 h 4959457"/>
                <a:gd name="connsiteX32-833" fmla="*/ 7067227 w 9345478"/>
                <a:gd name="connsiteY32-834" fmla="*/ 4386020 h 4959457"/>
                <a:gd name="connsiteX33-835" fmla="*/ 7361695 w 9345478"/>
                <a:gd name="connsiteY33-836" fmla="*/ 4432515 h 4959457"/>
                <a:gd name="connsiteX34-837" fmla="*/ 7547674 w 9345478"/>
                <a:gd name="connsiteY34-838" fmla="*/ 4277532 h 4959457"/>
                <a:gd name="connsiteX35-839" fmla="*/ 7733654 w 9345478"/>
                <a:gd name="connsiteY35-840" fmla="*/ 4494508 h 4959457"/>
                <a:gd name="connsiteX36-841" fmla="*/ 8384583 w 9345478"/>
                <a:gd name="connsiteY36-842" fmla="*/ 4479010 h 4959457"/>
                <a:gd name="connsiteX37-843" fmla="*/ 8462074 w 9345478"/>
                <a:gd name="connsiteY37-844" fmla="*/ 4370522 h 4959457"/>
                <a:gd name="connsiteX38-845" fmla="*/ 8725545 w 9345478"/>
                <a:gd name="connsiteY38-846" fmla="*/ 4386020 h 4959457"/>
                <a:gd name="connsiteX39-847" fmla="*/ 8896027 w 9345478"/>
                <a:gd name="connsiteY39-848" fmla="*/ 4386020 h 4959457"/>
                <a:gd name="connsiteX40-849" fmla="*/ 9345478 w 9345478"/>
                <a:gd name="connsiteY40-850" fmla="*/ 4014061 h 4959457"/>
                <a:gd name="connsiteX41-851" fmla="*/ 8927023 w 9345478"/>
                <a:gd name="connsiteY41-852" fmla="*/ 3487118 h 4959457"/>
                <a:gd name="connsiteX42-853" fmla="*/ 9345478 w 9345478"/>
                <a:gd name="connsiteY42-854" fmla="*/ 3177152 h 4959457"/>
                <a:gd name="connsiteX43-855" fmla="*/ 9035512 w 9345478"/>
                <a:gd name="connsiteY43-856" fmla="*/ 2743200 h 4959457"/>
                <a:gd name="connsiteX44-857" fmla="*/ 9035512 w 9345478"/>
                <a:gd name="connsiteY44-858" fmla="*/ 1673817 h 4959457"/>
                <a:gd name="connsiteX45-859" fmla="*/ 8570562 w 9345478"/>
                <a:gd name="connsiteY45-860" fmla="*/ 1162372 h 4959457"/>
                <a:gd name="connsiteX46-861" fmla="*/ 8012623 w 9345478"/>
                <a:gd name="connsiteY46-862" fmla="*/ 1363850 h 4959457"/>
                <a:gd name="connsiteX47-863" fmla="*/ 7640664 w 9345478"/>
                <a:gd name="connsiteY47-864" fmla="*/ 1053884 h 4959457"/>
                <a:gd name="connsiteX48-865" fmla="*/ 7470183 w 9345478"/>
                <a:gd name="connsiteY48-866" fmla="*/ 1255362 h 4959457"/>
                <a:gd name="connsiteX49-867" fmla="*/ 6462793 w 9345478"/>
                <a:gd name="connsiteY49-868" fmla="*/ 1255362 h 4959457"/>
                <a:gd name="connsiteX50-869" fmla="*/ 6292312 w 9345478"/>
                <a:gd name="connsiteY50-870" fmla="*/ 1084881 h 4959457"/>
                <a:gd name="connsiteX51-871" fmla="*/ 6478291 w 9345478"/>
                <a:gd name="connsiteY51-872" fmla="*/ 511444 h 4959457"/>
                <a:gd name="connsiteX52-873" fmla="*/ 5951349 w 9345478"/>
                <a:gd name="connsiteY52-874" fmla="*/ 61993 h 4959457"/>
                <a:gd name="connsiteX53-875" fmla="*/ 5145437 w 9345478"/>
                <a:gd name="connsiteY53-876" fmla="*/ 0 h 4959457"/>
                <a:gd name="connsiteX54-877" fmla="*/ 4866467 w 9345478"/>
                <a:gd name="connsiteY54-878" fmla="*/ 371959 h 4959457"/>
                <a:gd name="connsiteX55-879" fmla="*/ 4223442 w 9345478"/>
                <a:gd name="connsiteY55-880" fmla="*/ 101714 h 4959457"/>
                <a:gd name="connsiteX56-881" fmla="*/ 3551675 w 9345478"/>
                <a:gd name="connsiteY56-882" fmla="*/ 329367 h 4959457"/>
                <a:gd name="connsiteX57-883" fmla="*/ 3595606 w 9345478"/>
                <a:gd name="connsiteY57-884" fmla="*/ 439291 h 4959457"/>
                <a:gd name="connsiteX58-885" fmla="*/ 3061069 w 9345478"/>
                <a:gd name="connsiteY58-886" fmla="*/ 404392 h 4959457"/>
                <a:gd name="connsiteX59-887" fmla="*/ 2939646 w 9345478"/>
                <a:gd name="connsiteY59-888" fmla="*/ 914400 h 4959457"/>
                <a:gd name="connsiteX60-889" fmla="*/ 2935340 w 9345478"/>
                <a:gd name="connsiteY60-890" fmla="*/ 1541316 h 4959457"/>
                <a:gd name="connsiteX61-891" fmla="*/ 1937288 w 9345478"/>
                <a:gd name="connsiteY61-892" fmla="*/ 852406 h 4959457"/>
                <a:gd name="connsiteX62-893" fmla="*/ 1518834 w 9345478"/>
                <a:gd name="connsiteY62-894" fmla="*/ 929898 h 4959457"/>
                <a:gd name="connsiteX63-895" fmla="*/ 1348352 w 9345478"/>
                <a:gd name="connsiteY63-896" fmla="*/ 1177871 h 4959457"/>
                <a:gd name="connsiteX0-897" fmla="*/ 1348352 w 9345478"/>
                <a:gd name="connsiteY0-898" fmla="*/ 1177871 h 4959457"/>
                <a:gd name="connsiteX1-899" fmla="*/ 883403 w 9345478"/>
                <a:gd name="connsiteY1-900" fmla="*/ 821410 h 4959457"/>
                <a:gd name="connsiteX2-901" fmla="*/ 340962 w 9345478"/>
                <a:gd name="connsiteY2-902" fmla="*/ 1022888 h 4959457"/>
                <a:gd name="connsiteX3-903" fmla="*/ 0 w 9345478"/>
                <a:gd name="connsiteY3-904" fmla="*/ 1394847 h 4959457"/>
                <a:gd name="connsiteX4-905" fmla="*/ 340962 w 9345478"/>
                <a:gd name="connsiteY4-906" fmla="*/ 1689315 h 4959457"/>
                <a:gd name="connsiteX5-907" fmla="*/ 635430 w 9345478"/>
                <a:gd name="connsiteY5-908" fmla="*/ 1549830 h 4959457"/>
                <a:gd name="connsiteX6-909" fmla="*/ 666427 w 9345478"/>
                <a:gd name="connsiteY6-910" fmla="*/ 1704813 h 4959457"/>
                <a:gd name="connsiteX7-911" fmla="*/ 464949 w 9345478"/>
                <a:gd name="connsiteY7-912" fmla="*/ 2216257 h 4959457"/>
                <a:gd name="connsiteX8-913" fmla="*/ 15498 w 9345478"/>
                <a:gd name="connsiteY8-914" fmla="*/ 2603715 h 4959457"/>
                <a:gd name="connsiteX9-915" fmla="*/ 15498 w 9345478"/>
                <a:gd name="connsiteY9-916" fmla="*/ 3006671 h 4959457"/>
                <a:gd name="connsiteX10-917" fmla="*/ 1069383 w 9345478"/>
                <a:gd name="connsiteY10-918" fmla="*/ 3006671 h 4959457"/>
                <a:gd name="connsiteX11-919" fmla="*/ 1441342 w 9345478"/>
                <a:gd name="connsiteY11-920" fmla="*/ 3239145 h 4959457"/>
                <a:gd name="connsiteX12-921" fmla="*/ 1441342 w 9345478"/>
                <a:gd name="connsiteY12-922" fmla="*/ 3363132 h 4959457"/>
                <a:gd name="connsiteX13-923" fmla="*/ 945396 w 9345478"/>
                <a:gd name="connsiteY13-924" fmla="*/ 3316637 h 4959457"/>
                <a:gd name="connsiteX14-925" fmla="*/ 774915 w 9345478"/>
                <a:gd name="connsiteY14-926" fmla="*/ 3688596 h 4959457"/>
                <a:gd name="connsiteX15-927" fmla="*/ 1053884 w 9345478"/>
                <a:gd name="connsiteY15-928" fmla="*/ 3967566 h 4959457"/>
                <a:gd name="connsiteX16-929" fmla="*/ 1875295 w 9345478"/>
                <a:gd name="connsiteY16-930" fmla="*/ 3874576 h 4959457"/>
                <a:gd name="connsiteX17-931" fmla="*/ 2433234 w 9345478"/>
                <a:gd name="connsiteY17-932" fmla="*/ 3518115 h 4959457"/>
                <a:gd name="connsiteX18-933" fmla="*/ 2433234 w 9345478"/>
                <a:gd name="connsiteY18-934" fmla="*/ 4959457 h 4959457"/>
                <a:gd name="connsiteX19-935" fmla="*/ 3223647 w 9345478"/>
                <a:gd name="connsiteY19-936" fmla="*/ 4804474 h 4959457"/>
                <a:gd name="connsiteX20-937" fmla="*/ 3223647 w 9345478"/>
                <a:gd name="connsiteY20-938" fmla="*/ 3549111 h 4959457"/>
                <a:gd name="connsiteX21-939" fmla="*/ 3657600 w 9345478"/>
                <a:gd name="connsiteY21-940" fmla="*/ 3936569 h 4959457"/>
                <a:gd name="connsiteX22-941" fmla="*/ 4060556 w 9345478"/>
                <a:gd name="connsiteY22-942" fmla="*/ 3487118 h 4959457"/>
                <a:gd name="connsiteX23-943" fmla="*/ 4215539 w 9345478"/>
                <a:gd name="connsiteY23-944" fmla="*/ 3688596 h 4959457"/>
                <a:gd name="connsiteX24-945" fmla="*/ 4850969 w 9345478"/>
                <a:gd name="connsiteY24-946" fmla="*/ 3549111 h 4959457"/>
                <a:gd name="connsiteX25-947" fmla="*/ 4990454 w 9345478"/>
                <a:gd name="connsiteY25-948" fmla="*/ 3688596 h 4959457"/>
                <a:gd name="connsiteX26-949" fmla="*/ 4788976 w 9345478"/>
                <a:gd name="connsiteY26-950" fmla="*/ 4324027 h 4959457"/>
                <a:gd name="connsiteX27-951" fmla="*/ 5129939 w 9345478"/>
                <a:gd name="connsiteY27-952" fmla="*/ 4541003 h 4959457"/>
                <a:gd name="connsiteX28-953" fmla="*/ 5315918 w 9345478"/>
                <a:gd name="connsiteY28-954" fmla="*/ 4417017 h 4959457"/>
                <a:gd name="connsiteX29-955" fmla="*/ 5734373 w 9345478"/>
                <a:gd name="connsiteY29-956" fmla="*/ 4494508 h 4959457"/>
                <a:gd name="connsiteX30-957" fmla="*/ 6168325 w 9345478"/>
                <a:gd name="connsiteY30-958" fmla="*/ 4355023 h 4959457"/>
                <a:gd name="connsiteX31-959" fmla="*/ 6524786 w 9345478"/>
                <a:gd name="connsiteY31-960" fmla="*/ 4463511 h 4959457"/>
                <a:gd name="connsiteX32-961" fmla="*/ 7067227 w 9345478"/>
                <a:gd name="connsiteY32-962" fmla="*/ 4386020 h 4959457"/>
                <a:gd name="connsiteX33-963" fmla="*/ 7361695 w 9345478"/>
                <a:gd name="connsiteY33-964" fmla="*/ 4432515 h 4959457"/>
                <a:gd name="connsiteX34-965" fmla="*/ 7547674 w 9345478"/>
                <a:gd name="connsiteY34-966" fmla="*/ 4277532 h 4959457"/>
                <a:gd name="connsiteX35-967" fmla="*/ 7733654 w 9345478"/>
                <a:gd name="connsiteY35-968" fmla="*/ 4494508 h 4959457"/>
                <a:gd name="connsiteX36-969" fmla="*/ 8384583 w 9345478"/>
                <a:gd name="connsiteY36-970" fmla="*/ 4479010 h 4959457"/>
                <a:gd name="connsiteX37-971" fmla="*/ 8462074 w 9345478"/>
                <a:gd name="connsiteY37-972" fmla="*/ 4370522 h 4959457"/>
                <a:gd name="connsiteX38-973" fmla="*/ 8725545 w 9345478"/>
                <a:gd name="connsiteY38-974" fmla="*/ 4386020 h 4959457"/>
                <a:gd name="connsiteX39-975" fmla="*/ 8896027 w 9345478"/>
                <a:gd name="connsiteY39-976" fmla="*/ 4386020 h 4959457"/>
                <a:gd name="connsiteX40-977" fmla="*/ 9345478 w 9345478"/>
                <a:gd name="connsiteY40-978" fmla="*/ 4014061 h 4959457"/>
                <a:gd name="connsiteX41-979" fmla="*/ 8927023 w 9345478"/>
                <a:gd name="connsiteY41-980" fmla="*/ 3487118 h 4959457"/>
                <a:gd name="connsiteX42-981" fmla="*/ 9345478 w 9345478"/>
                <a:gd name="connsiteY42-982" fmla="*/ 3177152 h 4959457"/>
                <a:gd name="connsiteX43-983" fmla="*/ 9035512 w 9345478"/>
                <a:gd name="connsiteY43-984" fmla="*/ 2743200 h 4959457"/>
                <a:gd name="connsiteX44-985" fmla="*/ 9035512 w 9345478"/>
                <a:gd name="connsiteY44-986" fmla="*/ 1673817 h 4959457"/>
                <a:gd name="connsiteX45-987" fmla="*/ 8570562 w 9345478"/>
                <a:gd name="connsiteY45-988" fmla="*/ 1162372 h 4959457"/>
                <a:gd name="connsiteX46-989" fmla="*/ 8012623 w 9345478"/>
                <a:gd name="connsiteY46-990" fmla="*/ 1363850 h 4959457"/>
                <a:gd name="connsiteX47-991" fmla="*/ 7640664 w 9345478"/>
                <a:gd name="connsiteY47-992" fmla="*/ 1053884 h 4959457"/>
                <a:gd name="connsiteX48-993" fmla="*/ 7470183 w 9345478"/>
                <a:gd name="connsiteY48-994" fmla="*/ 1255362 h 4959457"/>
                <a:gd name="connsiteX49-995" fmla="*/ 6462793 w 9345478"/>
                <a:gd name="connsiteY49-996" fmla="*/ 1255362 h 4959457"/>
                <a:gd name="connsiteX50-997" fmla="*/ 6292312 w 9345478"/>
                <a:gd name="connsiteY50-998" fmla="*/ 1084881 h 4959457"/>
                <a:gd name="connsiteX51-999" fmla="*/ 6478291 w 9345478"/>
                <a:gd name="connsiteY51-1000" fmla="*/ 511444 h 4959457"/>
                <a:gd name="connsiteX52-1001" fmla="*/ 5951349 w 9345478"/>
                <a:gd name="connsiteY52-1002" fmla="*/ 61993 h 4959457"/>
                <a:gd name="connsiteX53-1003" fmla="*/ 5145437 w 9345478"/>
                <a:gd name="connsiteY53-1004" fmla="*/ 0 h 4959457"/>
                <a:gd name="connsiteX54-1005" fmla="*/ 4866467 w 9345478"/>
                <a:gd name="connsiteY54-1006" fmla="*/ 371959 h 4959457"/>
                <a:gd name="connsiteX55-1007" fmla="*/ 4223442 w 9345478"/>
                <a:gd name="connsiteY55-1008" fmla="*/ 101714 h 4959457"/>
                <a:gd name="connsiteX56-1009" fmla="*/ 3551675 w 9345478"/>
                <a:gd name="connsiteY56-1010" fmla="*/ 329367 h 4959457"/>
                <a:gd name="connsiteX57-1011" fmla="*/ 3595606 w 9345478"/>
                <a:gd name="connsiteY57-1012" fmla="*/ 439291 h 4959457"/>
                <a:gd name="connsiteX58-1013" fmla="*/ 3061069 w 9345478"/>
                <a:gd name="connsiteY58-1014" fmla="*/ 404392 h 4959457"/>
                <a:gd name="connsiteX59-1015" fmla="*/ 2939646 w 9345478"/>
                <a:gd name="connsiteY59-1016" fmla="*/ 914400 h 4959457"/>
                <a:gd name="connsiteX60-1017" fmla="*/ 2935340 w 9345478"/>
                <a:gd name="connsiteY60-1018" fmla="*/ 1541316 h 4959457"/>
                <a:gd name="connsiteX61-1019" fmla="*/ 1937288 w 9345478"/>
                <a:gd name="connsiteY61-1020" fmla="*/ 852406 h 4959457"/>
                <a:gd name="connsiteX62-1021" fmla="*/ 1518834 w 9345478"/>
                <a:gd name="connsiteY62-1022" fmla="*/ 929898 h 4959457"/>
                <a:gd name="connsiteX63-1023" fmla="*/ 1348352 w 9345478"/>
                <a:gd name="connsiteY63-1024" fmla="*/ 1177871 h 4959457"/>
                <a:gd name="connsiteX0-1025" fmla="*/ 1348352 w 9345478"/>
                <a:gd name="connsiteY0-1026" fmla="*/ 1177871 h 4959457"/>
                <a:gd name="connsiteX1-1027" fmla="*/ 883403 w 9345478"/>
                <a:gd name="connsiteY1-1028" fmla="*/ 821410 h 4959457"/>
                <a:gd name="connsiteX2-1029" fmla="*/ 340962 w 9345478"/>
                <a:gd name="connsiteY2-1030" fmla="*/ 1022888 h 4959457"/>
                <a:gd name="connsiteX3-1031" fmla="*/ 0 w 9345478"/>
                <a:gd name="connsiteY3-1032" fmla="*/ 1394847 h 4959457"/>
                <a:gd name="connsiteX4-1033" fmla="*/ 340962 w 9345478"/>
                <a:gd name="connsiteY4-1034" fmla="*/ 1689315 h 4959457"/>
                <a:gd name="connsiteX5-1035" fmla="*/ 635430 w 9345478"/>
                <a:gd name="connsiteY5-1036" fmla="*/ 1549830 h 4959457"/>
                <a:gd name="connsiteX6-1037" fmla="*/ 666427 w 9345478"/>
                <a:gd name="connsiteY6-1038" fmla="*/ 1704813 h 4959457"/>
                <a:gd name="connsiteX7-1039" fmla="*/ 464949 w 9345478"/>
                <a:gd name="connsiteY7-1040" fmla="*/ 2216257 h 4959457"/>
                <a:gd name="connsiteX8-1041" fmla="*/ 15498 w 9345478"/>
                <a:gd name="connsiteY8-1042" fmla="*/ 2603715 h 4959457"/>
                <a:gd name="connsiteX9-1043" fmla="*/ 15498 w 9345478"/>
                <a:gd name="connsiteY9-1044" fmla="*/ 3006671 h 4959457"/>
                <a:gd name="connsiteX10-1045" fmla="*/ 1069383 w 9345478"/>
                <a:gd name="connsiteY10-1046" fmla="*/ 3006671 h 4959457"/>
                <a:gd name="connsiteX11-1047" fmla="*/ 1441342 w 9345478"/>
                <a:gd name="connsiteY11-1048" fmla="*/ 3239145 h 4959457"/>
                <a:gd name="connsiteX12-1049" fmla="*/ 1441342 w 9345478"/>
                <a:gd name="connsiteY12-1050" fmla="*/ 3363132 h 4959457"/>
                <a:gd name="connsiteX13-1051" fmla="*/ 945396 w 9345478"/>
                <a:gd name="connsiteY13-1052" fmla="*/ 3316637 h 4959457"/>
                <a:gd name="connsiteX14-1053" fmla="*/ 774915 w 9345478"/>
                <a:gd name="connsiteY14-1054" fmla="*/ 3688596 h 4959457"/>
                <a:gd name="connsiteX15-1055" fmla="*/ 1053884 w 9345478"/>
                <a:gd name="connsiteY15-1056" fmla="*/ 3967566 h 4959457"/>
                <a:gd name="connsiteX16-1057" fmla="*/ 1875295 w 9345478"/>
                <a:gd name="connsiteY16-1058" fmla="*/ 3874576 h 4959457"/>
                <a:gd name="connsiteX17-1059" fmla="*/ 2433234 w 9345478"/>
                <a:gd name="connsiteY17-1060" fmla="*/ 3518115 h 4959457"/>
                <a:gd name="connsiteX18-1061" fmla="*/ 2433234 w 9345478"/>
                <a:gd name="connsiteY18-1062" fmla="*/ 4959457 h 4959457"/>
                <a:gd name="connsiteX19-1063" fmla="*/ 3223647 w 9345478"/>
                <a:gd name="connsiteY19-1064" fmla="*/ 4804474 h 4959457"/>
                <a:gd name="connsiteX20-1065" fmla="*/ 3223647 w 9345478"/>
                <a:gd name="connsiteY20-1066" fmla="*/ 3549111 h 4959457"/>
                <a:gd name="connsiteX21-1067" fmla="*/ 3657600 w 9345478"/>
                <a:gd name="connsiteY21-1068" fmla="*/ 3936569 h 4959457"/>
                <a:gd name="connsiteX22-1069" fmla="*/ 4060556 w 9345478"/>
                <a:gd name="connsiteY22-1070" fmla="*/ 3487118 h 4959457"/>
                <a:gd name="connsiteX23-1071" fmla="*/ 4215539 w 9345478"/>
                <a:gd name="connsiteY23-1072" fmla="*/ 3688596 h 4959457"/>
                <a:gd name="connsiteX24-1073" fmla="*/ 4850969 w 9345478"/>
                <a:gd name="connsiteY24-1074" fmla="*/ 3549111 h 4959457"/>
                <a:gd name="connsiteX25-1075" fmla="*/ 4990454 w 9345478"/>
                <a:gd name="connsiteY25-1076" fmla="*/ 3688596 h 4959457"/>
                <a:gd name="connsiteX26-1077" fmla="*/ 4788976 w 9345478"/>
                <a:gd name="connsiteY26-1078" fmla="*/ 4324027 h 4959457"/>
                <a:gd name="connsiteX27-1079" fmla="*/ 5129939 w 9345478"/>
                <a:gd name="connsiteY27-1080" fmla="*/ 4541003 h 4959457"/>
                <a:gd name="connsiteX28-1081" fmla="*/ 5315918 w 9345478"/>
                <a:gd name="connsiteY28-1082" fmla="*/ 4417017 h 4959457"/>
                <a:gd name="connsiteX29-1083" fmla="*/ 5734373 w 9345478"/>
                <a:gd name="connsiteY29-1084" fmla="*/ 4494508 h 4959457"/>
                <a:gd name="connsiteX30-1085" fmla="*/ 6168325 w 9345478"/>
                <a:gd name="connsiteY30-1086" fmla="*/ 4355023 h 4959457"/>
                <a:gd name="connsiteX31-1087" fmla="*/ 6524786 w 9345478"/>
                <a:gd name="connsiteY31-1088" fmla="*/ 4463511 h 4959457"/>
                <a:gd name="connsiteX32-1089" fmla="*/ 7067227 w 9345478"/>
                <a:gd name="connsiteY32-1090" fmla="*/ 4386020 h 4959457"/>
                <a:gd name="connsiteX33-1091" fmla="*/ 7361695 w 9345478"/>
                <a:gd name="connsiteY33-1092" fmla="*/ 4432515 h 4959457"/>
                <a:gd name="connsiteX34-1093" fmla="*/ 7547674 w 9345478"/>
                <a:gd name="connsiteY34-1094" fmla="*/ 4277532 h 4959457"/>
                <a:gd name="connsiteX35-1095" fmla="*/ 7733654 w 9345478"/>
                <a:gd name="connsiteY35-1096" fmla="*/ 4494508 h 4959457"/>
                <a:gd name="connsiteX36-1097" fmla="*/ 8384583 w 9345478"/>
                <a:gd name="connsiteY36-1098" fmla="*/ 4479010 h 4959457"/>
                <a:gd name="connsiteX37-1099" fmla="*/ 8462074 w 9345478"/>
                <a:gd name="connsiteY37-1100" fmla="*/ 4370522 h 4959457"/>
                <a:gd name="connsiteX38-1101" fmla="*/ 8725545 w 9345478"/>
                <a:gd name="connsiteY38-1102" fmla="*/ 4386020 h 4959457"/>
                <a:gd name="connsiteX39-1103" fmla="*/ 8896027 w 9345478"/>
                <a:gd name="connsiteY39-1104" fmla="*/ 4386020 h 4959457"/>
                <a:gd name="connsiteX40-1105" fmla="*/ 9345478 w 9345478"/>
                <a:gd name="connsiteY40-1106" fmla="*/ 4014061 h 4959457"/>
                <a:gd name="connsiteX41-1107" fmla="*/ 8927023 w 9345478"/>
                <a:gd name="connsiteY41-1108" fmla="*/ 3487118 h 4959457"/>
                <a:gd name="connsiteX42-1109" fmla="*/ 9345478 w 9345478"/>
                <a:gd name="connsiteY42-1110" fmla="*/ 3177152 h 4959457"/>
                <a:gd name="connsiteX43-1111" fmla="*/ 9035512 w 9345478"/>
                <a:gd name="connsiteY43-1112" fmla="*/ 2743200 h 4959457"/>
                <a:gd name="connsiteX44-1113" fmla="*/ 9035512 w 9345478"/>
                <a:gd name="connsiteY44-1114" fmla="*/ 1673817 h 4959457"/>
                <a:gd name="connsiteX45-1115" fmla="*/ 8570562 w 9345478"/>
                <a:gd name="connsiteY45-1116" fmla="*/ 1162372 h 4959457"/>
                <a:gd name="connsiteX46-1117" fmla="*/ 8012623 w 9345478"/>
                <a:gd name="connsiteY46-1118" fmla="*/ 1363850 h 4959457"/>
                <a:gd name="connsiteX47-1119" fmla="*/ 7640664 w 9345478"/>
                <a:gd name="connsiteY47-1120" fmla="*/ 1053884 h 4959457"/>
                <a:gd name="connsiteX48-1121" fmla="*/ 7470183 w 9345478"/>
                <a:gd name="connsiteY48-1122" fmla="*/ 1255362 h 4959457"/>
                <a:gd name="connsiteX49-1123" fmla="*/ 6462793 w 9345478"/>
                <a:gd name="connsiteY49-1124" fmla="*/ 1255362 h 4959457"/>
                <a:gd name="connsiteX50-1125" fmla="*/ 6292312 w 9345478"/>
                <a:gd name="connsiteY50-1126" fmla="*/ 1084881 h 4959457"/>
                <a:gd name="connsiteX51-1127" fmla="*/ 6478291 w 9345478"/>
                <a:gd name="connsiteY51-1128" fmla="*/ 511444 h 4959457"/>
                <a:gd name="connsiteX52-1129" fmla="*/ 5951349 w 9345478"/>
                <a:gd name="connsiteY52-1130" fmla="*/ 61993 h 4959457"/>
                <a:gd name="connsiteX53-1131" fmla="*/ 5145437 w 9345478"/>
                <a:gd name="connsiteY53-1132" fmla="*/ 0 h 4959457"/>
                <a:gd name="connsiteX54-1133" fmla="*/ 4866467 w 9345478"/>
                <a:gd name="connsiteY54-1134" fmla="*/ 371959 h 4959457"/>
                <a:gd name="connsiteX55-1135" fmla="*/ 4223442 w 9345478"/>
                <a:gd name="connsiteY55-1136" fmla="*/ 101714 h 4959457"/>
                <a:gd name="connsiteX56-1137" fmla="*/ 3551675 w 9345478"/>
                <a:gd name="connsiteY56-1138" fmla="*/ 329367 h 4959457"/>
                <a:gd name="connsiteX57-1139" fmla="*/ 3595606 w 9345478"/>
                <a:gd name="connsiteY57-1140" fmla="*/ 439291 h 4959457"/>
                <a:gd name="connsiteX58-1141" fmla="*/ 3061069 w 9345478"/>
                <a:gd name="connsiteY58-1142" fmla="*/ 404392 h 4959457"/>
                <a:gd name="connsiteX59-1143" fmla="*/ 2939646 w 9345478"/>
                <a:gd name="connsiteY59-1144" fmla="*/ 914400 h 4959457"/>
                <a:gd name="connsiteX60-1145" fmla="*/ 2935340 w 9345478"/>
                <a:gd name="connsiteY60-1146" fmla="*/ 1541316 h 4959457"/>
                <a:gd name="connsiteX61-1147" fmla="*/ 1937288 w 9345478"/>
                <a:gd name="connsiteY61-1148" fmla="*/ 852406 h 4959457"/>
                <a:gd name="connsiteX62-1149" fmla="*/ 1518834 w 9345478"/>
                <a:gd name="connsiteY62-1150" fmla="*/ 929898 h 4959457"/>
                <a:gd name="connsiteX63-1151" fmla="*/ 1348352 w 9345478"/>
                <a:gd name="connsiteY63-1152" fmla="*/ 1177871 h 4959457"/>
                <a:gd name="connsiteX0-1153" fmla="*/ 1348352 w 9345478"/>
                <a:gd name="connsiteY0-1154" fmla="*/ 1177871 h 4959457"/>
                <a:gd name="connsiteX1-1155" fmla="*/ 883403 w 9345478"/>
                <a:gd name="connsiteY1-1156" fmla="*/ 821410 h 4959457"/>
                <a:gd name="connsiteX2-1157" fmla="*/ 340962 w 9345478"/>
                <a:gd name="connsiteY2-1158" fmla="*/ 1022888 h 4959457"/>
                <a:gd name="connsiteX3-1159" fmla="*/ 0 w 9345478"/>
                <a:gd name="connsiteY3-1160" fmla="*/ 1394847 h 4959457"/>
                <a:gd name="connsiteX4-1161" fmla="*/ 340962 w 9345478"/>
                <a:gd name="connsiteY4-1162" fmla="*/ 1689315 h 4959457"/>
                <a:gd name="connsiteX5-1163" fmla="*/ 635430 w 9345478"/>
                <a:gd name="connsiteY5-1164" fmla="*/ 1549830 h 4959457"/>
                <a:gd name="connsiteX6-1165" fmla="*/ 666427 w 9345478"/>
                <a:gd name="connsiteY6-1166" fmla="*/ 1704813 h 4959457"/>
                <a:gd name="connsiteX7-1167" fmla="*/ 464949 w 9345478"/>
                <a:gd name="connsiteY7-1168" fmla="*/ 2216257 h 4959457"/>
                <a:gd name="connsiteX8-1169" fmla="*/ 15498 w 9345478"/>
                <a:gd name="connsiteY8-1170" fmla="*/ 2603715 h 4959457"/>
                <a:gd name="connsiteX9-1171" fmla="*/ 15498 w 9345478"/>
                <a:gd name="connsiteY9-1172" fmla="*/ 3006671 h 4959457"/>
                <a:gd name="connsiteX10-1173" fmla="*/ 1069383 w 9345478"/>
                <a:gd name="connsiteY10-1174" fmla="*/ 3006671 h 4959457"/>
                <a:gd name="connsiteX11-1175" fmla="*/ 1441342 w 9345478"/>
                <a:gd name="connsiteY11-1176" fmla="*/ 3239145 h 4959457"/>
                <a:gd name="connsiteX12-1177" fmla="*/ 1441342 w 9345478"/>
                <a:gd name="connsiteY12-1178" fmla="*/ 3363132 h 4959457"/>
                <a:gd name="connsiteX13-1179" fmla="*/ 945396 w 9345478"/>
                <a:gd name="connsiteY13-1180" fmla="*/ 3316637 h 4959457"/>
                <a:gd name="connsiteX14-1181" fmla="*/ 774915 w 9345478"/>
                <a:gd name="connsiteY14-1182" fmla="*/ 3688596 h 4959457"/>
                <a:gd name="connsiteX15-1183" fmla="*/ 1053884 w 9345478"/>
                <a:gd name="connsiteY15-1184" fmla="*/ 3967566 h 4959457"/>
                <a:gd name="connsiteX16-1185" fmla="*/ 1875295 w 9345478"/>
                <a:gd name="connsiteY16-1186" fmla="*/ 3874576 h 4959457"/>
                <a:gd name="connsiteX17-1187" fmla="*/ 2433234 w 9345478"/>
                <a:gd name="connsiteY17-1188" fmla="*/ 3518115 h 4959457"/>
                <a:gd name="connsiteX18-1189" fmla="*/ 2433234 w 9345478"/>
                <a:gd name="connsiteY18-1190" fmla="*/ 4959457 h 4959457"/>
                <a:gd name="connsiteX19-1191" fmla="*/ 3223647 w 9345478"/>
                <a:gd name="connsiteY19-1192" fmla="*/ 4804474 h 4959457"/>
                <a:gd name="connsiteX20-1193" fmla="*/ 3223647 w 9345478"/>
                <a:gd name="connsiteY20-1194" fmla="*/ 3549111 h 4959457"/>
                <a:gd name="connsiteX21-1195" fmla="*/ 3657600 w 9345478"/>
                <a:gd name="connsiteY21-1196" fmla="*/ 3936569 h 4959457"/>
                <a:gd name="connsiteX22-1197" fmla="*/ 4060556 w 9345478"/>
                <a:gd name="connsiteY22-1198" fmla="*/ 3487118 h 4959457"/>
                <a:gd name="connsiteX23-1199" fmla="*/ 4215539 w 9345478"/>
                <a:gd name="connsiteY23-1200" fmla="*/ 3688596 h 4959457"/>
                <a:gd name="connsiteX24-1201" fmla="*/ 4850969 w 9345478"/>
                <a:gd name="connsiteY24-1202" fmla="*/ 3549111 h 4959457"/>
                <a:gd name="connsiteX25-1203" fmla="*/ 4990454 w 9345478"/>
                <a:gd name="connsiteY25-1204" fmla="*/ 3688596 h 4959457"/>
                <a:gd name="connsiteX26-1205" fmla="*/ 4788976 w 9345478"/>
                <a:gd name="connsiteY26-1206" fmla="*/ 4324027 h 4959457"/>
                <a:gd name="connsiteX27-1207" fmla="*/ 5129939 w 9345478"/>
                <a:gd name="connsiteY27-1208" fmla="*/ 4541003 h 4959457"/>
                <a:gd name="connsiteX28-1209" fmla="*/ 5315918 w 9345478"/>
                <a:gd name="connsiteY28-1210" fmla="*/ 4417017 h 4959457"/>
                <a:gd name="connsiteX29-1211" fmla="*/ 5734373 w 9345478"/>
                <a:gd name="connsiteY29-1212" fmla="*/ 4494508 h 4959457"/>
                <a:gd name="connsiteX30-1213" fmla="*/ 6168325 w 9345478"/>
                <a:gd name="connsiteY30-1214" fmla="*/ 4355023 h 4959457"/>
                <a:gd name="connsiteX31-1215" fmla="*/ 6524786 w 9345478"/>
                <a:gd name="connsiteY31-1216" fmla="*/ 4463511 h 4959457"/>
                <a:gd name="connsiteX32-1217" fmla="*/ 7067227 w 9345478"/>
                <a:gd name="connsiteY32-1218" fmla="*/ 4386020 h 4959457"/>
                <a:gd name="connsiteX33-1219" fmla="*/ 7361695 w 9345478"/>
                <a:gd name="connsiteY33-1220" fmla="*/ 4432515 h 4959457"/>
                <a:gd name="connsiteX34-1221" fmla="*/ 7547674 w 9345478"/>
                <a:gd name="connsiteY34-1222" fmla="*/ 4277532 h 4959457"/>
                <a:gd name="connsiteX35-1223" fmla="*/ 7733654 w 9345478"/>
                <a:gd name="connsiteY35-1224" fmla="*/ 4494508 h 4959457"/>
                <a:gd name="connsiteX36-1225" fmla="*/ 8384583 w 9345478"/>
                <a:gd name="connsiteY36-1226" fmla="*/ 4479010 h 4959457"/>
                <a:gd name="connsiteX37-1227" fmla="*/ 8462074 w 9345478"/>
                <a:gd name="connsiteY37-1228" fmla="*/ 4370522 h 4959457"/>
                <a:gd name="connsiteX38-1229" fmla="*/ 8725545 w 9345478"/>
                <a:gd name="connsiteY38-1230" fmla="*/ 4386020 h 4959457"/>
                <a:gd name="connsiteX39-1231" fmla="*/ 8896027 w 9345478"/>
                <a:gd name="connsiteY39-1232" fmla="*/ 4386020 h 4959457"/>
                <a:gd name="connsiteX40-1233" fmla="*/ 9345478 w 9345478"/>
                <a:gd name="connsiteY40-1234" fmla="*/ 4014061 h 4959457"/>
                <a:gd name="connsiteX41-1235" fmla="*/ 8927023 w 9345478"/>
                <a:gd name="connsiteY41-1236" fmla="*/ 3487118 h 4959457"/>
                <a:gd name="connsiteX42-1237" fmla="*/ 9345478 w 9345478"/>
                <a:gd name="connsiteY42-1238" fmla="*/ 3177152 h 4959457"/>
                <a:gd name="connsiteX43-1239" fmla="*/ 9035512 w 9345478"/>
                <a:gd name="connsiteY43-1240" fmla="*/ 2743200 h 4959457"/>
                <a:gd name="connsiteX44-1241" fmla="*/ 9035512 w 9345478"/>
                <a:gd name="connsiteY44-1242" fmla="*/ 1673817 h 4959457"/>
                <a:gd name="connsiteX45-1243" fmla="*/ 8570562 w 9345478"/>
                <a:gd name="connsiteY45-1244" fmla="*/ 1162372 h 4959457"/>
                <a:gd name="connsiteX46-1245" fmla="*/ 8012623 w 9345478"/>
                <a:gd name="connsiteY46-1246" fmla="*/ 1363850 h 4959457"/>
                <a:gd name="connsiteX47-1247" fmla="*/ 7640664 w 9345478"/>
                <a:gd name="connsiteY47-1248" fmla="*/ 1053884 h 4959457"/>
                <a:gd name="connsiteX48-1249" fmla="*/ 7470183 w 9345478"/>
                <a:gd name="connsiteY48-1250" fmla="*/ 1255362 h 4959457"/>
                <a:gd name="connsiteX49-1251" fmla="*/ 6462793 w 9345478"/>
                <a:gd name="connsiteY49-1252" fmla="*/ 1255362 h 4959457"/>
                <a:gd name="connsiteX50-1253" fmla="*/ 6292312 w 9345478"/>
                <a:gd name="connsiteY50-1254" fmla="*/ 1084881 h 4959457"/>
                <a:gd name="connsiteX51-1255" fmla="*/ 6478291 w 9345478"/>
                <a:gd name="connsiteY51-1256" fmla="*/ 511444 h 4959457"/>
                <a:gd name="connsiteX52-1257" fmla="*/ 5951349 w 9345478"/>
                <a:gd name="connsiteY52-1258" fmla="*/ 61993 h 4959457"/>
                <a:gd name="connsiteX53-1259" fmla="*/ 5145437 w 9345478"/>
                <a:gd name="connsiteY53-1260" fmla="*/ 0 h 4959457"/>
                <a:gd name="connsiteX54-1261" fmla="*/ 4866467 w 9345478"/>
                <a:gd name="connsiteY54-1262" fmla="*/ 371959 h 4959457"/>
                <a:gd name="connsiteX55-1263" fmla="*/ 4223442 w 9345478"/>
                <a:gd name="connsiteY55-1264" fmla="*/ 101714 h 4959457"/>
                <a:gd name="connsiteX56-1265" fmla="*/ 3551675 w 9345478"/>
                <a:gd name="connsiteY56-1266" fmla="*/ 329367 h 4959457"/>
                <a:gd name="connsiteX57-1267" fmla="*/ 3595606 w 9345478"/>
                <a:gd name="connsiteY57-1268" fmla="*/ 439291 h 4959457"/>
                <a:gd name="connsiteX58-1269" fmla="*/ 3061069 w 9345478"/>
                <a:gd name="connsiteY58-1270" fmla="*/ 404392 h 4959457"/>
                <a:gd name="connsiteX59-1271" fmla="*/ 2939646 w 9345478"/>
                <a:gd name="connsiteY59-1272" fmla="*/ 914400 h 4959457"/>
                <a:gd name="connsiteX60-1273" fmla="*/ 2906601 w 9345478"/>
                <a:gd name="connsiteY60-1274" fmla="*/ 1627532 h 4959457"/>
                <a:gd name="connsiteX61-1275" fmla="*/ 1937288 w 9345478"/>
                <a:gd name="connsiteY61-1276" fmla="*/ 852406 h 4959457"/>
                <a:gd name="connsiteX62-1277" fmla="*/ 1518834 w 9345478"/>
                <a:gd name="connsiteY62-1278" fmla="*/ 929898 h 4959457"/>
                <a:gd name="connsiteX63-1279" fmla="*/ 1348352 w 9345478"/>
                <a:gd name="connsiteY63-1280" fmla="*/ 1177871 h 4959457"/>
                <a:gd name="connsiteX0-1281" fmla="*/ 1348352 w 9345478"/>
                <a:gd name="connsiteY0-1282" fmla="*/ 1177871 h 4959457"/>
                <a:gd name="connsiteX1-1283" fmla="*/ 883403 w 9345478"/>
                <a:gd name="connsiteY1-1284" fmla="*/ 821410 h 4959457"/>
                <a:gd name="connsiteX2-1285" fmla="*/ 340962 w 9345478"/>
                <a:gd name="connsiteY2-1286" fmla="*/ 1022888 h 4959457"/>
                <a:gd name="connsiteX3-1287" fmla="*/ 0 w 9345478"/>
                <a:gd name="connsiteY3-1288" fmla="*/ 1394847 h 4959457"/>
                <a:gd name="connsiteX4-1289" fmla="*/ 340962 w 9345478"/>
                <a:gd name="connsiteY4-1290" fmla="*/ 1689315 h 4959457"/>
                <a:gd name="connsiteX5-1291" fmla="*/ 635430 w 9345478"/>
                <a:gd name="connsiteY5-1292" fmla="*/ 1549830 h 4959457"/>
                <a:gd name="connsiteX6-1293" fmla="*/ 666427 w 9345478"/>
                <a:gd name="connsiteY6-1294" fmla="*/ 1704813 h 4959457"/>
                <a:gd name="connsiteX7-1295" fmla="*/ 464949 w 9345478"/>
                <a:gd name="connsiteY7-1296" fmla="*/ 2216257 h 4959457"/>
                <a:gd name="connsiteX8-1297" fmla="*/ 15498 w 9345478"/>
                <a:gd name="connsiteY8-1298" fmla="*/ 2603715 h 4959457"/>
                <a:gd name="connsiteX9-1299" fmla="*/ 15498 w 9345478"/>
                <a:gd name="connsiteY9-1300" fmla="*/ 3006671 h 4959457"/>
                <a:gd name="connsiteX10-1301" fmla="*/ 1069383 w 9345478"/>
                <a:gd name="connsiteY10-1302" fmla="*/ 3006671 h 4959457"/>
                <a:gd name="connsiteX11-1303" fmla="*/ 1441342 w 9345478"/>
                <a:gd name="connsiteY11-1304" fmla="*/ 3239145 h 4959457"/>
                <a:gd name="connsiteX12-1305" fmla="*/ 1441342 w 9345478"/>
                <a:gd name="connsiteY12-1306" fmla="*/ 3363132 h 4959457"/>
                <a:gd name="connsiteX13-1307" fmla="*/ 945396 w 9345478"/>
                <a:gd name="connsiteY13-1308" fmla="*/ 3316637 h 4959457"/>
                <a:gd name="connsiteX14-1309" fmla="*/ 774915 w 9345478"/>
                <a:gd name="connsiteY14-1310" fmla="*/ 3688596 h 4959457"/>
                <a:gd name="connsiteX15-1311" fmla="*/ 1053884 w 9345478"/>
                <a:gd name="connsiteY15-1312" fmla="*/ 3967566 h 4959457"/>
                <a:gd name="connsiteX16-1313" fmla="*/ 1875295 w 9345478"/>
                <a:gd name="connsiteY16-1314" fmla="*/ 3874576 h 4959457"/>
                <a:gd name="connsiteX17-1315" fmla="*/ 2433234 w 9345478"/>
                <a:gd name="connsiteY17-1316" fmla="*/ 3518115 h 4959457"/>
                <a:gd name="connsiteX18-1317" fmla="*/ 2433234 w 9345478"/>
                <a:gd name="connsiteY18-1318" fmla="*/ 4959457 h 4959457"/>
                <a:gd name="connsiteX19-1319" fmla="*/ 3223647 w 9345478"/>
                <a:gd name="connsiteY19-1320" fmla="*/ 4804474 h 4959457"/>
                <a:gd name="connsiteX20-1321" fmla="*/ 3223647 w 9345478"/>
                <a:gd name="connsiteY20-1322" fmla="*/ 3549111 h 4959457"/>
                <a:gd name="connsiteX21-1323" fmla="*/ 3657600 w 9345478"/>
                <a:gd name="connsiteY21-1324" fmla="*/ 3936569 h 4959457"/>
                <a:gd name="connsiteX22-1325" fmla="*/ 4060556 w 9345478"/>
                <a:gd name="connsiteY22-1326" fmla="*/ 3487118 h 4959457"/>
                <a:gd name="connsiteX23-1327" fmla="*/ 4215539 w 9345478"/>
                <a:gd name="connsiteY23-1328" fmla="*/ 3688596 h 4959457"/>
                <a:gd name="connsiteX24-1329" fmla="*/ 4850969 w 9345478"/>
                <a:gd name="connsiteY24-1330" fmla="*/ 3549111 h 4959457"/>
                <a:gd name="connsiteX25-1331" fmla="*/ 4990454 w 9345478"/>
                <a:gd name="connsiteY25-1332" fmla="*/ 3688596 h 4959457"/>
                <a:gd name="connsiteX26-1333" fmla="*/ 4788976 w 9345478"/>
                <a:gd name="connsiteY26-1334" fmla="*/ 4324027 h 4959457"/>
                <a:gd name="connsiteX27-1335" fmla="*/ 5129939 w 9345478"/>
                <a:gd name="connsiteY27-1336" fmla="*/ 4541003 h 4959457"/>
                <a:gd name="connsiteX28-1337" fmla="*/ 5315918 w 9345478"/>
                <a:gd name="connsiteY28-1338" fmla="*/ 4417017 h 4959457"/>
                <a:gd name="connsiteX29-1339" fmla="*/ 5734373 w 9345478"/>
                <a:gd name="connsiteY29-1340" fmla="*/ 4494508 h 4959457"/>
                <a:gd name="connsiteX30-1341" fmla="*/ 6168325 w 9345478"/>
                <a:gd name="connsiteY30-1342" fmla="*/ 4355023 h 4959457"/>
                <a:gd name="connsiteX31-1343" fmla="*/ 6524786 w 9345478"/>
                <a:gd name="connsiteY31-1344" fmla="*/ 4463511 h 4959457"/>
                <a:gd name="connsiteX32-1345" fmla="*/ 7067227 w 9345478"/>
                <a:gd name="connsiteY32-1346" fmla="*/ 4386020 h 4959457"/>
                <a:gd name="connsiteX33-1347" fmla="*/ 7361695 w 9345478"/>
                <a:gd name="connsiteY33-1348" fmla="*/ 4432515 h 4959457"/>
                <a:gd name="connsiteX34-1349" fmla="*/ 7547674 w 9345478"/>
                <a:gd name="connsiteY34-1350" fmla="*/ 4277532 h 4959457"/>
                <a:gd name="connsiteX35-1351" fmla="*/ 7733654 w 9345478"/>
                <a:gd name="connsiteY35-1352" fmla="*/ 4494508 h 4959457"/>
                <a:gd name="connsiteX36-1353" fmla="*/ 8384583 w 9345478"/>
                <a:gd name="connsiteY36-1354" fmla="*/ 4479010 h 4959457"/>
                <a:gd name="connsiteX37-1355" fmla="*/ 8462074 w 9345478"/>
                <a:gd name="connsiteY37-1356" fmla="*/ 4370522 h 4959457"/>
                <a:gd name="connsiteX38-1357" fmla="*/ 8725545 w 9345478"/>
                <a:gd name="connsiteY38-1358" fmla="*/ 4386020 h 4959457"/>
                <a:gd name="connsiteX39-1359" fmla="*/ 8896027 w 9345478"/>
                <a:gd name="connsiteY39-1360" fmla="*/ 4386020 h 4959457"/>
                <a:gd name="connsiteX40-1361" fmla="*/ 9345478 w 9345478"/>
                <a:gd name="connsiteY40-1362" fmla="*/ 4014061 h 4959457"/>
                <a:gd name="connsiteX41-1363" fmla="*/ 8927023 w 9345478"/>
                <a:gd name="connsiteY41-1364" fmla="*/ 3487118 h 4959457"/>
                <a:gd name="connsiteX42-1365" fmla="*/ 9345478 w 9345478"/>
                <a:gd name="connsiteY42-1366" fmla="*/ 3177152 h 4959457"/>
                <a:gd name="connsiteX43-1367" fmla="*/ 9035512 w 9345478"/>
                <a:gd name="connsiteY43-1368" fmla="*/ 2743200 h 4959457"/>
                <a:gd name="connsiteX44-1369" fmla="*/ 9035512 w 9345478"/>
                <a:gd name="connsiteY44-1370" fmla="*/ 1673817 h 4959457"/>
                <a:gd name="connsiteX45-1371" fmla="*/ 8570562 w 9345478"/>
                <a:gd name="connsiteY45-1372" fmla="*/ 1162372 h 4959457"/>
                <a:gd name="connsiteX46-1373" fmla="*/ 8012623 w 9345478"/>
                <a:gd name="connsiteY46-1374" fmla="*/ 1363850 h 4959457"/>
                <a:gd name="connsiteX47-1375" fmla="*/ 7640664 w 9345478"/>
                <a:gd name="connsiteY47-1376" fmla="*/ 1053884 h 4959457"/>
                <a:gd name="connsiteX48-1377" fmla="*/ 7470183 w 9345478"/>
                <a:gd name="connsiteY48-1378" fmla="*/ 1255362 h 4959457"/>
                <a:gd name="connsiteX49-1379" fmla="*/ 6462793 w 9345478"/>
                <a:gd name="connsiteY49-1380" fmla="*/ 1255362 h 4959457"/>
                <a:gd name="connsiteX50-1381" fmla="*/ 6292312 w 9345478"/>
                <a:gd name="connsiteY50-1382" fmla="*/ 1084881 h 4959457"/>
                <a:gd name="connsiteX51-1383" fmla="*/ 6478291 w 9345478"/>
                <a:gd name="connsiteY51-1384" fmla="*/ 511444 h 4959457"/>
                <a:gd name="connsiteX52-1385" fmla="*/ 5951349 w 9345478"/>
                <a:gd name="connsiteY52-1386" fmla="*/ 61993 h 4959457"/>
                <a:gd name="connsiteX53-1387" fmla="*/ 5145437 w 9345478"/>
                <a:gd name="connsiteY53-1388" fmla="*/ 0 h 4959457"/>
                <a:gd name="connsiteX54-1389" fmla="*/ 4866467 w 9345478"/>
                <a:gd name="connsiteY54-1390" fmla="*/ 371959 h 4959457"/>
                <a:gd name="connsiteX55-1391" fmla="*/ 4223442 w 9345478"/>
                <a:gd name="connsiteY55-1392" fmla="*/ 101714 h 4959457"/>
                <a:gd name="connsiteX56-1393" fmla="*/ 3551675 w 9345478"/>
                <a:gd name="connsiteY56-1394" fmla="*/ 329367 h 4959457"/>
                <a:gd name="connsiteX57-1395" fmla="*/ 3595606 w 9345478"/>
                <a:gd name="connsiteY57-1396" fmla="*/ 439291 h 4959457"/>
                <a:gd name="connsiteX58-1397" fmla="*/ 3061069 w 9345478"/>
                <a:gd name="connsiteY58-1398" fmla="*/ 404392 h 4959457"/>
                <a:gd name="connsiteX59-1399" fmla="*/ 2939646 w 9345478"/>
                <a:gd name="connsiteY59-1400" fmla="*/ 914400 h 4959457"/>
                <a:gd name="connsiteX60-1401" fmla="*/ 2906601 w 9345478"/>
                <a:gd name="connsiteY60-1402" fmla="*/ 1627532 h 4959457"/>
                <a:gd name="connsiteX61-1403" fmla="*/ 2066613 w 9345478"/>
                <a:gd name="connsiteY61-1404" fmla="*/ 1039208 h 4959457"/>
                <a:gd name="connsiteX62-1405" fmla="*/ 1518834 w 9345478"/>
                <a:gd name="connsiteY62-1406" fmla="*/ 929898 h 4959457"/>
                <a:gd name="connsiteX63-1407" fmla="*/ 1348352 w 9345478"/>
                <a:gd name="connsiteY63-1408" fmla="*/ 1177871 h 4959457"/>
                <a:gd name="connsiteX0-1409" fmla="*/ 1348352 w 9345478"/>
                <a:gd name="connsiteY0-1410" fmla="*/ 1177871 h 4959457"/>
                <a:gd name="connsiteX1-1411" fmla="*/ 883403 w 9345478"/>
                <a:gd name="connsiteY1-1412" fmla="*/ 821410 h 4959457"/>
                <a:gd name="connsiteX2-1413" fmla="*/ 340962 w 9345478"/>
                <a:gd name="connsiteY2-1414" fmla="*/ 1022888 h 4959457"/>
                <a:gd name="connsiteX3-1415" fmla="*/ 0 w 9345478"/>
                <a:gd name="connsiteY3-1416" fmla="*/ 1394847 h 4959457"/>
                <a:gd name="connsiteX4-1417" fmla="*/ 340962 w 9345478"/>
                <a:gd name="connsiteY4-1418" fmla="*/ 1689315 h 4959457"/>
                <a:gd name="connsiteX5-1419" fmla="*/ 635430 w 9345478"/>
                <a:gd name="connsiteY5-1420" fmla="*/ 1549830 h 4959457"/>
                <a:gd name="connsiteX6-1421" fmla="*/ 666427 w 9345478"/>
                <a:gd name="connsiteY6-1422" fmla="*/ 1704813 h 4959457"/>
                <a:gd name="connsiteX7-1423" fmla="*/ 464949 w 9345478"/>
                <a:gd name="connsiteY7-1424" fmla="*/ 2216257 h 4959457"/>
                <a:gd name="connsiteX8-1425" fmla="*/ 15498 w 9345478"/>
                <a:gd name="connsiteY8-1426" fmla="*/ 2603715 h 4959457"/>
                <a:gd name="connsiteX9-1427" fmla="*/ 15498 w 9345478"/>
                <a:gd name="connsiteY9-1428" fmla="*/ 3006671 h 4959457"/>
                <a:gd name="connsiteX10-1429" fmla="*/ 1069383 w 9345478"/>
                <a:gd name="connsiteY10-1430" fmla="*/ 3006671 h 4959457"/>
                <a:gd name="connsiteX11-1431" fmla="*/ 1441342 w 9345478"/>
                <a:gd name="connsiteY11-1432" fmla="*/ 3239145 h 4959457"/>
                <a:gd name="connsiteX12-1433" fmla="*/ 1441342 w 9345478"/>
                <a:gd name="connsiteY12-1434" fmla="*/ 3363132 h 4959457"/>
                <a:gd name="connsiteX13-1435" fmla="*/ 945396 w 9345478"/>
                <a:gd name="connsiteY13-1436" fmla="*/ 3316637 h 4959457"/>
                <a:gd name="connsiteX14-1437" fmla="*/ 774915 w 9345478"/>
                <a:gd name="connsiteY14-1438" fmla="*/ 3688596 h 4959457"/>
                <a:gd name="connsiteX15-1439" fmla="*/ 1053884 w 9345478"/>
                <a:gd name="connsiteY15-1440" fmla="*/ 3967566 h 4959457"/>
                <a:gd name="connsiteX16-1441" fmla="*/ 1875295 w 9345478"/>
                <a:gd name="connsiteY16-1442" fmla="*/ 3874576 h 4959457"/>
                <a:gd name="connsiteX17-1443" fmla="*/ 2433234 w 9345478"/>
                <a:gd name="connsiteY17-1444" fmla="*/ 3518115 h 4959457"/>
                <a:gd name="connsiteX18-1445" fmla="*/ 2433234 w 9345478"/>
                <a:gd name="connsiteY18-1446" fmla="*/ 4959457 h 4959457"/>
                <a:gd name="connsiteX19-1447" fmla="*/ 3223647 w 9345478"/>
                <a:gd name="connsiteY19-1448" fmla="*/ 4804474 h 4959457"/>
                <a:gd name="connsiteX20-1449" fmla="*/ 3223647 w 9345478"/>
                <a:gd name="connsiteY20-1450" fmla="*/ 3549111 h 4959457"/>
                <a:gd name="connsiteX21-1451" fmla="*/ 3657600 w 9345478"/>
                <a:gd name="connsiteY21-1452" fmla="*/ 3936569 h 4959457"/>
                <a:gd name="connsiteX22-1453" fmla="*/ 4060556 w 9345478"/>
                <a:gd name="connsiteY22-1454" fmla="*/ 3487118 h 4959457"/>
                <a:gd name="connsiteX23-1455" fmla="*/ 4215539 w 9345478"/>
                <a:gd name="connsiteY23-1456" fmla="*/ 3688596 h 4959457"/>
                <a:gd name="connsiteX24-1457" fmla="*/ 4850969 w 9345478"/>
                <a:gd name="connsiteY24-1458" fmla="*/ 3549111 h 4959457"/>
                <a:gd name="connsiteX25-1459" fmla="*/ 4990454 w 9345478"/>
                <a:gd name="connsiteY25-1460" fmla="*/ 3688596 h 4959457"/>
                <a:gd name="connsiteX26-1461" fmla="*/ 4788976 w 9345478"/>
                <a:gd name="connsiteY26-1462" fmla="*/ 4324027 h 4959457"/>
                <a:gd name="connsiteX27-1463" fmla="*/ 5129939 w 9345478"/>
                <a:gd name="connsiteY27-1464" fmla="*/ 4541003 h 4959457"/>
                <a:gd name="connsiteX28-1465" fmla="*/ 5315918 w 9345478"/>
                <a:gd name="connsiteY28-1466" fmla="*/ 4417017 h 4959457"/>
                <a:gd name="connsiteX29-1467" fmla="*/ 5734373 w 9345478"/>
                <a:gd name="connsiteY29-1468" fmla="*/ 4494508 h 4959457"/>
                <a:gd name="connsiteX30-1469" fmla="*/ 6168325 w 9345478"/>
                <a:gd name="connsiteY30-1470" fmla="*/ 4355023 h 4959457"/>
                <a:gd name="connsiteX31-1471" fmla="*/ 6524786 w 9345478"/>
                <a:gd name="connsiteY31-1472" fmla="*/ 4463511 h 4959457"/>
                <a:gd name="connsiteX32-1473" fmla="*/ 7067227 w 9345478"/>
                <a:gd name="connsiteY32-1474" fmla="*/ 4386020 h 4959457"/>
                <a:gd name="connsiteX33-1475" fmla="*/ 7361695 w 9345478"/>
                <a:gd name="connsiteY33-1476" fmla="*/ 4432515 h 4959457"/>
                <a:gd name="connsiteX34-1477" fmla="*/ 7547674 w 9345478"/>
                <a:gd name="connsiteY34-1478" fmla="*/ 4277532 h 4959457"/>
                <a:gd name="connsiteX35-1479" fmla="*/ 7733654 w 9345478"/>
                <a:gd name="connsiteY35-1480" fmla="*/ 4494508 h 4959457"/>
                <a:gd name="connsiteX36-1481" fmla="*/ 8384583 w 9345478"/>
                <a:gd name="connsiteY36-1482" fmla="*/ 4479010 h 4959457"/>
                <a:gd name="connsiteX37-1483" fmla="*/ 8462074 w 9345478"/>
                <a:gd name="connsiteY37-1484" fmla="*/ 4370522 h 4959457"/>
                <a:gd name="connsiteX38-1485" fmla="*/ 8725545 w 9345478"/>
                <a:gd name="connsiteY38-1486" fmla="*/ 4386020 h 4959457"/>
                <a:gd name="connsiteX39-1487" fmla="*/ 8896027 w 9345478"/>
                <a:gd name="connsiteY39-1488" fmla="*/ 4386020 h 4959457"/>
                <a:gd name="connsiteX40-1489" fmla="*/ 9345478 w 9345478"/>
                <a:gd name="connsiteY40-1490" fmla="*/ 4014061 h 4959457"/>
                <a:gd name="connsiteX41-1491" fmla="*/ 8927023 w 9345478"/>
                <a:gd name="connsiteY41-1492" fmla="*/ 3487118 h 4959457"/>
                <a:gd name="connsiteX42-1493" fmla="*/ 9345478 w 9345478"/>
                <a:gd name="connsiteY42-1494" fmla="*/ 3177152 h 4959457"/>
                <a:gd name="connsiteX43-1495" fmla="*/ 9035512 w 9345478"/>
                <a:gd name="connsiteY43-1496" fmla="*/ 2743200 h 4959457"/>
                <a:gd name="connsiteX44-1497" fmla="*/ 9035512 w 9345478"/>
                <a:gd name="connsiteY44-1498" fmla="*/ 1673817 h 4959457"/>
                <a:gd name="connsiteX45-1499" fmla="*/ 8570562 w 9345478"/>
                <a:gd name="connsiteY45-1500" fmla="*/ 1162372 h 4959457"/>
                <a:gd name="connsiteX46-1501" fmla="*/ 8012623 w 9345478"/>
                <a:gd name="connsiteY46-1502" fmla="*/ 1363850 h 4959457"/>
                <a:gd name="connsiteX47-1503" fmla="*/ 7640664 w 9345478"/>
                <a:gd name="connsiteY47-1504" fmla="*/ 1053884 h 4959457"/>
                <a:gd name="connsiteX48-1505" fmla="*/ 7470183 w 9345478"/>
                <a:gd name="connsiteY48-1506" fmla="*/ 1255362 h 4959457"/>
                <a:gd name="connsiteX49-1507" fmla="*/ 6462793 w 9345478"/>
                <a:gd name="connsiteY49-1508" fmla="*/ 1255362 h 4959457"/>
                <a:gd name="connsiteX50-1509" fmla="*/ 6292312 w 9345478"/>
                <a:gd name="connsiteY50-1510" fmla="*/ 1084881 h 4959457"/>
                <a:gd name="connsiteX51-1511" fmla="*/ 6478291 w 9345478"/>
                <a:gd name="connsiteY51-1512" fmla="*/ 511444 h 4959457"/>
                <a:gd name="connsiteX52-1513" fmla="*/ 5951349 w 9345478"/>
                <a:gd name="connsiteY52-1514" fmla="*/ 61993 h 4959457"/>
                <a:gd name="connsiteX53-1515" fmla="*/ 5145437 w 9345478"/>
                <a:gd name="connsiteY53-1516" fmla="*/ 0 h 4959457"/>
                <a:gd name="connsiteX54-1517" fmla="*/ 4866467 w 9345478"/>
                <a:gd name="connsiteY54-1518" fmla="*/ 371959 h 4959457"/>
                <a:gd name="connsiteX55-1519" fmla="*/ 4223442 w 9345478"/>
                <a:gd name="connsiteY55-1520" fmla="*/ 101714 h 4959457"/>
                <a:gd name="connsiteX56-1521" fmla="*/ 3551675 w 9345478"/>
                <a:gd name="connsiteY56-1522" fmla="*/ 329367 h 4959457"/>
                <a:gd name="connsiteX57-1523" fmla="*/ 3595606 w 9345478"/>
                <a:gd name="connsiteY57-1524" fmla="*/ 439291 h 4959457"/>
                <a:gd name="connsiteX58-1525" fmla="*/ 3061069 w 9345478"/>
                <a:gd name="connsiteY58-1526" fmla="*/ 404392 h 4959457"/>
                <a:gd name="connsiteX59-1527" fmla="*/ 2939646 w 9345478"/>
                <a:gd name="connsiteY59-1528" fmla="*/ 914400 h 4959457"/>
                <a:gd name="connsiteX60-1529" fmla="*/ 2849124 w 9345478"/>
                <a:gd name="connsiteY60-1530" fmla="*/ 1541316 h 4959457"/>
                <a:gd name="connsiteX61-1531" fmla="*/ 2066613 w 9345478"/>
                <a:gd name="connsiteY61-1532" fmla="*/ 1039208 h 4959457"/>
                <a:gd name="connsiteX62-1533" fmla="*/ 1518834 w 9345478"/>
                <a:gd name="connsiteY62-1534" fmla="*/ 929898 h 4959457"/>
                <a:gd name="connsiteX63-1535" fmla="*/ 1348352 w 9345478"/>
                <a:gd name="connsiteY63-1536" fmla="*/ 1177871 h 4959457"/>
                <a:gd name="connsiteX0-1537" fmla="*/ 1348352 w 9345478"/>
                <a:gd name="connsiteY0-1538" fmla="*/ 1177871 h 4959457"/>
                <a:gd name="connsiteX1-1539" fmla="*/ 883403 w 9345478"/>
                <a:gd name="connsiteY1-1540" fmla="*/ 821410 h 4959457"/>
                <a:gd name="connsiteX2-1541" fmla="*/ 340962 w 9345478"/>
                <a:gd name="connsiteY2-1542" fmla="*/ 1022888 h 4959457"/>
                <a:gd name="connsiteX3-1543" fmla="*/ 0 w 9345478"/>
                <a:gd name="connsiteY3-1544" fmla="*/ 1394847 h 4959457"/>
                <a:gd name="connsiteX4-1545" fmla="*/ 340962 w 9345478"/>
                <a:gd name="connsiteY4-1546" fmla="*/ 1689315 h 4959457"/>
                <a:gd name="connsiteX5-1547" fmla="*/ 635430 w 9345478"/>
                <a:gd name="connsiteY5-1548" fmla="*/ 1549830 h 4959457"/>
                <a:gd name="connsiteX6-1549" fmla="*/ 666427 w 9345478"/>
                <a:gd name="connsiteY6-1550" fmla="*/ 1704813 h 4959457"/>
                <a:gd name="connsiteX7-1551" fmla="*/ 464949 w 9345478"/>
                <a:gd name="connsiteY7-1552" fmla="*/ 2216257 h 4959457"/>
                <a:gd name="connsiteX8-1553" fmla="*/ 15498 w 9345478"/>
                <a:gd name="connsiteY8-1554" fmla="*/ 2603715 h 4959457"/>
                <a:gd name="connsiteX9-1555" fmla="*/ 15498 w 9345478"/>
                <a:gd name="connsiteY9-1556" fmla="*/ 3006671 h 4959457"/>
                <a:gd name="connsiteX10-1557" fmla="*/ 1069383 w 9345478"/>
                <a:gd name="connsiteY10-1558" fmla="*/ 3006671 h 4959457"/>
                <a:gd name="connsiteX11-1559" fmla="*/ 1441342 w 9345478"/>
                <a:gd name="connsiteY11-1560" fmla="*/ 3239145 h 4959457"/>
                <a:gd name="connsiteX12-1561" fmla="*/ 1441342 w 9345478"/>
                <a:gd name="connsiteY12-1562" fmla="*/ 3363132 h 4959457"/>
                <a:gd name="connsiteX13-1563" fmla="*/ 945396 w 9345478"/>
                <a:gd name="connsiteY13-1564" fmla="*/ 3316637 h 4959457"/>
                <a:gd name="connsiteX14-1565" fmla="*/ 774915 w 9345478"/>
                <a:gd name="connsiteY14-1566" fmla="*/ 3688596 h 4959457"/>
                <a:gd name="connsiteX15-1567" fmla="*/ 1053884 w 9345478"/>
                <a:gd name="connsiteY15-1568" fmla="*/ 3967566 h 4959457"/>
                <a:gd name="connsiteX16-1569" fmla="*/ 1875295 w 9345478"/>
                <a:gd name="connsiteY16-1570" fmla="*/ 3874576 h 4959457"/>
                <a:gd name="connsiteX17-1571" fmla="*/ 2433234 w 9345478"/>
                <a:gd name="connsiteY17-1572" fmla="*/ 3518115 h 4959457"/>
                <a:gd name="connsiteX18-1573" fmla="*/ 2433234 w 9345478"/>
                <a:gd name="connsiteY18-1574" fmla="*/ 4959457 h 4959457"/>
                <a:gd name="connsiteX19-1575" fmla="*/ 3223647 w 9345478"/>
                <a:gd name="connsiteY19-1576" fmla="*/ 4804474 h 4959457"/>
                <a:gd name="connsiteX20-1577" fmla="*/ 3223647 w 9345478"/>
                <a:gd name="connsiteY20-1578" fmla="*/ 3549111 h 4959457"/>
                <a:gd name="connsiteX21-1579" fmla="*/ 3657600 w 9345478"/>
                <a:gd name="connsiteY21-1580" fmla="*/ 3936569 h 4959457"/>
                <a:gd name="connsiteX22-1581" fmla="*/ 4060556 w 9345478"/>
                <a:gd name="connsiteY22-1582" fmla="*/ 3487118 h 4959457"/>
                <a:gd name="connsiteX23-1583" fmla="*/ 4215539 w 9345478"/>
                <a:gd name="connsiteY23-1584" fmla="*/ 3688596 h 4959457"/>
                <a:gd name="connsiteX24-1585" fmla="*/ 4850969 w 9345478"/>
                <a:gd name="connsiteY24-1586" fmla="*/ 3549111 h 4959457"/>
                <a:gd name="connsiteX25-1587" fmla="*/ 4990454 w 9345478"/>
                <a:gd name="connsiteY25-1588" fmla="*/ 3688596 h 4959457"/>
                <a:gd name="connsiteX26-1589" fmla="*/ 4788976 w 9345478"/>
                <a:gd name="connsiteY26-1590" fmla="*/ 4324027 h 4959457"/>
                <a:gd name="connsiteX27-1591" fmla="*/ 5129939 w 9345478"/>
                <a:gd name="connsiteY27-1592" fmla="*/ 4541003 h 4959457"/>
                <a:gd name="connsiteX28-1593" fmla="*/ 5315918 w 9345478"/>
                <a:gd name="connsiteY28-1594" fmla="*/ 4417017 h 4959457"/>
                <a:gd name="connsiteX29-1595" fmla="*/ 5734373 w 9345478"/>
                <a:gd name="connsiteY29-1596" fmla="*/ 4494508 h 4959457"/>
                <a:gd name="connsiteX30-1597" fmla="*/ 6168325 w 9345478"/>
                <a:gd name="connsiteY30-1598" fmla="*/ 4355023 h 4959457"/>
                <a:gd name="connsiteX31-1599" fmla="*/ 6524786 w 9345478"/>
                <a:gd name="connsiteY31-1600" fmla="*/ 4463511 h 4959457"/>
                <a:gd name="connsiteX32-1601" fmla="*/ 7067227 w 9345478"/>
                <a:gd name="connsiteY32-1602" fmla="*/ 4386020 h 4959457"/>
                <a:gd name="connsiteX33-1603" fmla="*/ 7361695 w 9345478"/>
                <a:gd name="connsiteY33-1604" fmla="*/ 4432515 h 4959457"/>
                <a:gd name="connsiteX34-1605" fmla="*/ 7547674 w 9345478"/>
                <a:gd name="connsiteY34-1606" fmla="*/ 4277532 h 4959457"/>
                <a:gd name="connsiteX35-1607" fmla="*/ 7733654 w 9345478"/>
                <a:gd name="connsiteY35-1608" fmla="*/ 4494508 h 4959457"/>
                <a:gd name="connsiteX36-1609" fmla="*/ 8384583 w 9345478"/>
                <a:gd name="connsiteY36-1610" fmla="*/ 4479010 h 4959457"/>
                <a:gd name="connsiteX37-1611" fmla="*/ 8462074 w 9345478"/>
                <a:gd name="connsiteY37-1612" fmla="*/ 4370522 h 4959457"/>
                <a:gd name="connsiteX38-1613" fmla="*/ 8725545 w 9345478"/>
                <a:gd name="connsiteY38-1614" fmla="*/ 4386020 h 4959457"/>
                <a:gd name="connsiteX39-1615" fmla="*/ 8896027 w 9345478"/>
                <a:gd name="connsiteY39-1616" fmla="*/ 4386020 h 4959457"/>
                <a:gd name="connsiteX40-1617" fmla="*/ 9345478 w 9345478"/>
                <a:gd name="connsiteY40-1618" fmla="*/ 4014061 h 4959457"/>
                <a:gd name="connsiteX41-1619" fmla="*/ 8927023 w 9345478"/>
                <a:gd name="connsiteY41-1620" fmla="*/ 3487118 h 4959457"/>
                <a:gd name="connsiteX42-1621" fmla="*/ 9345478 w 9345478"/>
                <a:gd name="connsiteY42-1622" fmla="*/ 3177152 h 4959457"/>
                <a:gd name="connsiteX43-1623" fmla="*/ 9035512 w 9345478"/>
                <a:gd name="connsiteY43-1624" fmla="*/ 2743200 h 4959457"/>
                <a:gd name="connsiteX44-1625" fmla="*/ 9035512 w 9345478"/>
                <a:gd name="connsiteY44-1626" fmla="*/ 1673817 h 4959457"/>
                <a:gd name="connsiteX45-1627" fmla="*/ 8570562 w 9345478"/>
                <a:gd name="connsiteY45-1628" fmla="*/ 1162372 h 4959457"/>
                <a:gd name="connsiteX46-1629" fmla="*/ 8012623 w 9345478"/>
                <a:gd name="connsiteY46-1630" fmla="*/ 1363850 h 4959457"/>
                <a:gd name="connsiteX47-1631" fmla="*/ 7640664 w 9345478"/>
                <a:gd name="connsiteY47-1632" fmla="*/ 1053884 h 4959457"/>
                <a:gd name="connsiteX48-1633" fmla="*/ 7470183 w 9345478"/>
                <a:gd name="connsiteY48-1634" fmla="*/ 1255362 h 4959457"/>
                <a:gd name="connsiteX49-1635" fmla="*/ 6462793 w 9345478"/>
                <a:gd name="connsiteY49-1636" fmla="*/ 1255362 h 4959457"/>
                <a:gd name="connsiteX50-1637" fmla="*/ 6292312 w 9345478"/>
                <a:gd name="connsiteY50-1638" fmla="*/ 1084881 h 4959457"/>
                <a:gd name="connsiteX51-1639" fmla="*/ 6478291 w 9345478"/>
                <a:gd name="connsiteY51-1640" fmla="*/ 511444 h 4959457"/>
                <a:gd name="connsiteX52-1641" fmla="*/ 5951349 w 9345478"/>
                <a:gd name="connsiteY52-1642" fmla="*/ 61993 h 4959457"/>
                <a:gd name="connsiteX53-1643" fmla="*/ 5145437 w 9345478"/>
                <a:gd name="connsiteY53-1644" fmla="*/ 0 h 4959457"/>
                <a:gd name="connsiteX54-1645" fmla="*/ 4866467 w 9345478"/>
                <a:gd name="connsiteY54-1646" fmla="*/ 371959 h 4959457"/>
                <a:gd name="connsiteX55-1647" fmla="*/ 4223442 w 9345478"/>
                <a:gd name="connsiteY55-1648" fmla="*/ 101714 h 4959457"/>
                <a:gd name="connsiteX56-1649" fmla="*/ 3551675 w 9345478"/>
                <a:gd name="connsiteY56-1650" fmla="*/ 329367 h 4959457"/>
                <a:gd name="connsiteX57-1651" fmla="*/ 3595606 w 9345478"/>
                <a:gd name="connsiteY57-1652" fmla="*/ 439291 h 4959457"/>
                <a:gd name="connsiteX58-1653" fmla="*/ 3061069 w 9345478"/>
                <a:gd name="connsiteY58-1654" fmla="*/ 404392 h 4959457"/>
                <a:gd name="connsiteX59-1655" fmla="*/ 2939646 w 9345478"/>
                <a:gd name="connsiteY59-1656" fmla="*/ 914400 h 4959457"/>
                <a:gd name="connsiteX60-1657" fmla="*/ 2849124 w 9345478"/>
                <a:gd name="connsiteY60-1658" fmla="*/ 1541316 h 4959457"/>
                <a:gd name="connsiteX61-1659" fmla="*/ 2181568 w 9345478"/>
                <a:gd name="connsiteY61-1660" fmla="*/ 1168534 h 4959457"/>
                <a:gd name="connsiteX62-1661" fmla="*/ 1518834 w 9345478"/>
                <a:gd name="connsiteY62-1662" fmla="*/ 929898 h 4959457"/>
                <a:gd name="connsiteX63-1663" fmla="*/ 1348352 w 9345478"/>
                <a:gd name="connsiteY63-1664" fmla="*/ 1177871 h 4959457"/>
                <a:gd name="connsiteX0-1665" fmla="*/ 1348352 w 9345478"/>
                <a:gd name="connsiteY0-1666" fmla="*/ 1177871 h 4959457"/>
                <a:gd name="connsiteX1-1667" fmla="*/ 883403 w 9345478"/>
                <a:gd name="connsiteY1-1668" fmla="*/ 821410 h 4959457"/>
                <a:gd name="connsiteX2-1669" fmla="*/ 340962 w 9345478"/>
                <a:gd name="connsiteY2-1670" fmla="*/ 1022888 h 4959457"/>
                <a:gd name="connsiteX3-1671" fmla="*/ 0 w 9345478"/>
                <a:gd name="connsiteY3-1672" fmla="*/ 1394847 h 4959457"/>
                <a:gd name="connsiteX4-1673" fmla="*/ 340962 w 9345478"/>
                <a:gd name="connsiteY4-1674" fmla="*/ 1689315 h 4959457"/>
                <a:gd name="connsiteX5-1675" fmla="*/ 635430 w 9345478"/>
                <a:gd name="connsiteY5-1676" fmla="*/ 1549830 h 4959457"/>
                <a:gd name="connsiteX6-1677" fmla="*/ 666427 w 9345478"/>
                <a:gd name="connsiteY6-1678" fmla="*/ 1704813 h 4959457"/>
                <a:gd name="connsiteX7-1679" fmla="*/ 464949 w 9345478"/>
                <a:gd name="connsiteY7-1680" fmla="*/ 2216257 h 4959457"/>
                <a:gd name="connsiteX8-1681" fmla="*/ 15498 w 9345478"/>
                <a:gd name="connsiteY8-1682" fmla="*/ 2603715 h 4959457"/>
                <a:gd name="connsiteX9-1683" fmla="*/ 15498 w 9345478"/>
                <a:gd name="connsiteY9-1684" fmla="*/ 3006671 h 4959457"/>
                <a:gd name="connsiteX10-1685" fmla="*/ 1069383 w 9345478"/>
                <a:gd name="connsiteY10-1686" fmla="*/ 3006671 h 4959457"/>
                <a:gd name="connsiteX11-1687" fmla="*/ 1441342 w 9345478"/>
                <a:gd name="connsiteY11-1688" fmla="*/ 3239145 h 4959457"/>
                <a:gd name="connsiteX12-1689" fmla="*/ 1441342 w 9345478"/>
                <a:gd name="connsiteY12-1690" fmla="*/ 3363132 h 4959457"/>
                <a:gd name="connsiteX13-1691" fmla="*/ 945396 w 9345478"/>
                <a:gd name="connsiteY13-1692" fmla="*/ 3316637 h 4959457"/>
                <a:gd name="connsiteX14-1693" fmla="*/ 774915 w 9345478"/>
                <a:gd name="connsiteY14-1694" fmla="*/ 3688596 h 4959457"/>
                <a:gd name="connsiteX15-1695" fmla="*/ 1053884 w 9345478"/>
                <a:gd name="connsiteY15-1696" fmla="*/ 3967566 h 4959457"/>
                <a:gd name="connsiteX16-1697" fmla="*/ 1875295 w 9345478"/>
                <a:gd name="connsiteY16-1698" fmla="*/ 3874576 h 4959457"/>
                <a:gd name="connsiteX17-1699" fmla="*/ 2433234 w 9345478"/>
                <a:gd name="connsiteY17-1700" fmla="*/ 3518115 h 4959457"/>
                <a:gd name="connsiteX18-1701" fmla="*/ 2433234 w 9345478"/>
                <a:gd name="connsiteY18-1702" fmla="*/ 4959457 h 4959457"/>
                <a:gd name="connsiteX19-1703" fmla="*/ 3223647 w 9345478"/>
                <a:gd name="connsiteY19-1704" fmla="*/ 4804474 h 4959457"/>
                <a:gd name="connsiteX20-1705" fmla="*/ 3223647 w 9345478"/>
                <a:gd name="connsiteY20-1706" fmla="*/ 3549111 h 4959457"/>
                <a:gd name="connsiteX21-1707" fmla="*/ 3657600 w 9345478"/>
                <a:gd name="connsiteY21-1708" fmla="*/ 3936569 h 4959457"/>
                <a:gd name="connsiteX22-1709" fmla="*/ 4060556 w 9345478"/>
                <a:gd name="connsiteY22-1710" fmla="*/ 3487118 h 4959457"/>
                <a:gd name="connsiteX23-1711" fmla="*/ 4215539 w 9345478"/>
                <a:gd name="connsiteY23-1712" fmla="*/ 3688596 h 4959457"/>
                <a:gd name="connsiteX24-1713" fmla="*/ 4850969 w 9345478"/>
                <a:gd name="connsiteY24-1714" fmla="*/ 3549111 h 4959457"/>
                <a:gd name="connsiteX25-1715" fmla="*/ 4990454 w 9345478"/>
                <a:gd name="connsiteY25-1716" fmla="*/ 3688596 h 4959457"/>
                <a:gd name="connsiteX26-1717" fmla="*/ 4788976 w 9345478"/>
                <a:gd name="connsiteY26-1718" fmla="*/ 4324027 h 4959457"/>
                <a:gd name="connsiteX27-1719" fmla="*/ 5129939 w 9345478"/>
                <a:gd name="connsiteY27-1720" fmla="*/ 4541003 h 4959457"/>
                <a:gd name="connsiteX28-1721" fmla="*/ 5315918 w 9345478"/>
                <a:gd name="connsiteY28-1722" fmla="*/ 4417017 h 4959457"/>
                <a:gd name="connsiteX29-1723" fmla="*/ 5734373 w 9345478"/>
                <a:gd name="connsiteY29-1724" fmla="*/ 4494508 h 4959457"/>
                <a:gd name="connsiteX30-1725" fmla="*/ 6168325 w 9345478"/>
                <a:gd name="connsiteY30-1726" fmla="*/ 4355023 h 4959457"/>
                <a:gd name="connsiteX31-1727" fmla="*/ 6524786 w 9345478"/>
                <a:gd name="connsiteY31-1728" fmla="*/ 4463511 h 4959457"/>
                <a:gd name="connsiteX32-1729" fmla="*/ 7067227 w 9345478"/>
                <a:gd name="connsiteY32-1730" fmla="*/ 4386020 h 4959457"/>
                <a:gd name="connsiteX33-1731" fmla="*/ 7361695 w 9345478"/>
                <a:gd name="connsiteY33-1732" fmla="*/ 4432515 h 4959457"/>
                <a:gd name="connsiteX34-1733" fmla="*/ 7547674 w 9345478"/>
                <a:gd name="connsiteY34-1734" fmla="*/ 4277532 h 4959457"/>
                <a:gd name="connsiteX35-1735" fmla="*/ 7733654 w 9345478"/>
                <a:gd name="connsiteY35-1736" fmla="*/ 4494508 h 4959457"/>
                <a:gd name="connsiteX36-1737" fmla="*/ 8384583 w 9345478"/>
                <a:gd name="connsiteY36-1738" fmla="*/ 4479010 h 4959457"/>
                <a:gd name="connsiteX37-1739" fmla="*/ 8462074 w 9345478"/>
                <a:gd name="connsiteY37-1740" fmla="*/ 4370522 h 4959457"/>
                <a:gd name="connsiteX38-1741" fmla="*/ 8725545 w 9345478"/>
                <a:gd name="connsiteY38-1742" fmla="*/ 4386020 h 4959457"/>
                <a:gd name="connsiteX39-1743" fmla="*/ 8896027 w 9345478"/>
                <a:gd name="connsiteY39-1744" fmla="*/ 4386020 h 4959457"/>
                <a:gd name="connsiteX40-1745" fmla="*/ 9345478 w 9345478"/>
                <a:gd name="connsiteY40-1746" fmla="*/ 4014061 h 4959457"/>
                <a:gd name="connsiteX41-1747" fmla="*/ 8927023 w 9345478"/>
                <a:gd name="connsiteY41-1748" fmla="*/ 3487118 h 4959457"/>
                <a:gd name="connsiteX42-1749" fmla="*/ 9345478 w 9345478"/>
                <a:gd name="connsiteY42-1750" fmla="*/ 3177152 h 4959457"/>
                <a:gd name="connsiteX43-1751" fmla="*/ 9035512 w 9345478"/>
                <a:gd name="connsiteY43-1752" fmla="*/ 2743200 h 4959457"/>
                <a:gd name="connsiteX44-1753" fmla="*/ 9035512 w 9345478"/>
                <a:gd name="connsiteY44-1754" fmla="*/ 1673817 h 4959457"/>
                <a:gd name="connsiteX45-1755" fmla="*/ 8570562 w 9345478"/>
                <a:gd name="connsiteY45-1756" fmla="*/ 1162372 h 4959457"/>
                <a:gd name="connsiteX46-1757" fmla="*/ 8012623 w 9345478"/>
                <a:gd name="connsiteY46-1758" fmla="*/ 1363850 h 4959457"/>
                <a:gd name="connsiteX47-1759" fmla="*/ 7640664 w 9345478"/>
                <a:gd name="connsiteY47-1760" fmla="*/ 1053884 h 4959457"/>
                <a:gd name="connsiteX48-1761" fmla="*/ 7470183 w 9345478"/>
                <a:gd name="connsiteY48-1762" fmla="*/ 1255362 h 4959457"/>
                <a:gd name="connsiteX49-1763" fmla="*/ 6462793 w 9345478"/>
                <a:gd name="connsiteY49-1764" fmla="*/ 1255362 h 4959457"/>
                <a:gd name="connsiteX50-1765" fmla="*/ 6292312 w 9345478"/>
                <a:gd name="connsiteY50-1766" fmla="*/ 1084881 h 4959457"/>
                <a:gd name="connsiteX51-1767" fmla="*/ 6478291 w 9345478"/>
                <a:gd name="connsiteY51-1768" fmla="*/ 511444 h 4959457"/>
                <a:gd name="connsiteX52-1769" fmla="*/ 5951349 w 9345478"/>
                <a:gd name="connsiteY52-1770" fmla="*/ 61993 h 4959457"/>
                <a:gd name="connsiteX53-1771" fmla="*/ 5145437 w 9345478"/>
                <a:gd name="connsiteY53-1772" fmla="*/ 0 h 4959457"/>
                <a:gd name="connsiteX54-1773" fmla="*/ 4866467 w 9345478"/>
                <a:gd name="connsiteY54-1774" fmla="*/ 371959 h 4959457"/>
                <a:gd name="connsiteX55-1775" fmla="*/ 4223442 w 9345478"/>
                <a:gd name="connsiteY55-1776" fmla="*/ 101714 h 4959457"/>
                <a:gd name="connsiteX56-1777" fmla="*/ 3551675 w 9345478"/>
                <a:gd name="connsiteY56-1778" fmla="*/ 329367 h 4959457"/>
                <a:gd name="connsiteX57-1779" fmla="*/ 3595606 w 9345478"/>
                <a:gd name="connsiteY57-1780" fmla="*/ 439291 h 4959457"/>
                <a:gd name="connsiteX58-1781" fmla="*/ 3061069 w 9345478"/>
                <a:gd name="connsiteY58-1782" fmla="*/ 404392 h 4959457"/>
                <a:gd name="connsiteX59-1783" fmla="*/ 2939646 w 9345478"/>
                <a:gd name="connsiteY59-1784" fmla="*/ 914400 h 4959457"/>
                <a:gd name="connsiteX60-1785" fmla="*/ 2849124 w 9345478"/>
                <a:gd name="connsiteY60-1786" fmla="*/ 1541316 h 4959457"/>
                <a:gd name="connsiteX61-1787" fmla="*/ 2181568 w 9345478"/>
                <a:gd name="connsiteY61-1788" fmla="*/ 1168534 h 4959457"/>
                <a:gd name="connsiteX62-1789" fmla="*/ 1863700 w 9345478"/>
                <a:gd name="connsiteY62-1790" fmla="*/ 1691478 h 4959457"/>
                <a:gd name="connsiteX63-1791" fmla="*/ 1348352 w 9345478"/>
                <a:gd name="connsiteY63-1792" fmla="*/ 1177871 h 4959457"/>
                <a:gd name="connsiteX0-1793" fmla="*/ 1348352 w 9345478"/>
                <a:gd name="connsiteY0-1794" fmla="*/ 1177871 h 4959457"/>
                <a:gd name="connsiteX1-1795" fmla="*/ 883403 w 9345478"/>
                <a:gd name="connsiteY1-1796" fmla="*/ 821410 h 4959457"/>
                <a:gd name="connsiteX2-1797" fmla="*/ 340962 w 9345478"/>
                <a:gd name="connsiteY2-1798" fmla="*/ 1022888 h 4959457"/>
                <a:gd name="connsiteX3-1799" fmla="*/ 0 w 9345478"/>
                <a:gd name="connsiteY3-1800" fmla="*/ 1394847 h 4959457"/>
                <a:gd name="connsiteX4-1801" fmla="*/ 340962 w 9345478"/>
                <a:gd name="connsiteY4-1802" fmla="*/ 1689315 h 4959457"/>
                <a:gd name="connsiteX5-1803" fmla="*/ 635430 w 9345478"/>
                <a:gd name="connsiteY5-1804" fmla="*/ 1549830 h 4959457"/>
                <a:gd name="connsiteX6-1805" fmla="*/ 666427 w 9345478"/>
                <a:gd name="connsiteY6-1806" fmla="*/ 1704813 h 4959457"/>
                <a:gd name="connsiteX7-1807" fmla="*/ 464949 w 9345478"/>
                <a:gd name="connsiteY7-1808" fmla="*/ 2216257 h 4959457"/>
                <a:gd name="connsiteX8-1809" fmla="*/ 15498 w 9345478"/>
                <a:gd name="connsiteY8-1810" fmla="*/ 2603715 h 4959457"/>
                <a:gd name="connsiteX9-1811" fmla="*/ 15498 w 9345478"/>
                <a:gd name="connsiteY9-1812" fmla="*/ 3006671 h 4959457"/>
                <a:gd name="connsiteX10-1813" fmla="*/ 1069383 w 9345478"/>
                <a:gd name="connsiteY10-1814" fmla="*/ 3006671 h 4959457"/>
                <a:gd name="connsiteX11-1815" fmla="*/ 1441342 w 9345478"/>
                <a:gd name="connsiteY11-1816" fmla="*/ 3239145 h 4959457"/>
                <a:gd name="connsiteX12-1817" fmla="*/ 1441342 w 9345478"/>
                <a:gd name="connsiteY12-1818" fmla="*/ 3363132 h 4959457"/>
                <a:gd name="connsiteX13-1819" fmla="*/ 945396 w 9345478"/>
                <a:gd name="connsiteY13-1820" fmla="*/ 3316637 h 4959457"/>
                <a:gd name="connsiteX14-1821" fmla="*/ 774915 w 9345478"/>
                <a:gd name="connsiteY14-1822" fmla="*/ 3688596 h 4959457"/>
                <a:gd name="connsiteX15-1823" fmla="*/ 1053884 w 9345478"/>
                <a:gd name="connsiteY15-1824" fmla="*/ 3967566 h 4959457"/>
                <a:gd name="connsiteX16-1825" fmla="*/ 1875295 w 9345478"/>
                <a:gd name="connsiteY16-1826" fmla="*/ 3874576 h 4959457"/>
                <a:gd name="connsiteX17-1827" fmla="*/ 2433234 w 9345478"/>
                <a:gd name="connsiteY17-1828" fmla="*/ 3518115 h 4959457"/>
                <a:gd name="connsiteX18-1829" fmla="*/ 2433234 w 9345478"/>
                <a:gd name="connsiteY18-1830" fmla="*/ 4959457 h 4959457"/>
                <a:gd name="connsiteX19-1831" fmla="*/ 3223647 w 9345478"/>
                <a:gd name="connsiteY19-1832" fmla="*/ 4804474 h 4959457"/>
                <a:gd name="connsiteX20-1833" fmla="*/ 3223647 w 9345478"/>
                <a:gd name="connsiteY20-1834" fmla="*/ 3549111 h 4959457"/>
                <a:gd name="connsiteX21-1835" fmla="*/ 3657600 w 9345478"/>
                <a:gd name="connsiteY21-1836" fmla="*/ 3936569 h 4959457"/>
                <a:gd name="connsiteX22-1837" fmla="*/ 4060556 w 9345478"/>
                <a:gd name="connsiteY22-1838" fmla="*/ 3487118 h 4959457"/>
                <a:gd name="connsiteX23-1839" fmla="*/ 4215539 w 9345478"/>
                <a:gd name="connsiteY23-1840" fmla="*/ 3688596 h 4959457"/>
                <a:gd name="connsiteX24-1841" fmla="*/ 4850969 w 9345478"/>
                <a:gd name="connsiteY24-1842" fmla="*/ 3549111 h 4959457"/>
                <a:gd name="connsiteX25-1843" fmla="*/ 4990454 w 9345478"/>
                <a:gd name="connsiteY25-1844" fmla="*/ 3688596 h 4959457"/>
                <a:gd name="connsiteX26-1845" fmla="*/ 4788976 w 9345478"/>
                <a:gd name="connsiteY26-1846" fmla="*/ 4324027 h 4959457"/>
                <a:gd name="connsiteX27-1847" fmla="*/ 5129939 w 9345478"/>
                <a:gd name="connsiteY27-1848" fmla="*/ 4541003 h 4959457"/>
                <a:gd name="connsiteX28-1849" fmla="*/ 5315918 w 9345478"/>
                <a:gd name="connsiteY28-1850" fmla="*/ 4417017 h 4959457"/>
                <a:gd name="connsiteX29-1851" fmla="*/ 5734373 w 9345478"/>
                <a:gd name="connsiteY29-1852" fmla="*/ 4494508 h 4959457"/>
                <a:gd name="connsiteX30-1853" fmla="*/ 6168325 w 9345478"/>
                <a:gd name="connsiteY30-1854" fmla="*/ 4355023 h 4959457"/>
                <a:gd name="connsiteX31-1855" fmla="*/ 6524786 w 9345478"/>
                <a:gd name="connsiteY31-1856" fmla="*/ 4463511 h 4959457"/>
                <a:gd name="connsiteX32-1857" fmla="*/ 7067227 w 9345478"/>
                <a:gd name="connsiteY32-1858" fmla="*/ 4386020 h 4959457"/>
                <a:gd name="connsiteX33-1859" fmla="*/ 7361695 w 9345478"/>
                <a:gd name="connsiteY33-1860" fmla="*/ 4432515 h 4959457"/>
                <a:gd name="connsiteX34-1861" fmla="*/ 7547674 w 9345478"/>
                <a:gd name="connsiteY34-1862" fmla="*/ 4277532 h 4959457"/>
                <a:gd name="connsiteX35-1863" fmla="*/ 7733654 w 9345478"/>
                <a:gd name="connsiteY35-1864" fmla="*/ 4494508 h 4959457"/>
                <a:gd name="connsiteX36-1865" fmla="*/ 8384583 w 9345478"/>
                <a:gd name="connsiteY36-1866" fmla="*/ 4479010 h 4959457"/>
                <a:gd name="connsiteX37-1867" fmla="*/ 8462074 w 9345478"/>
                <a:gd name="connsiteY37-1868" fmla="*/ 4370522 h 4959457"/>
                <a:gd name="connsiteX38-1869" fmla="*/ 8725545 w 9345478"/>
                <a:gd name="connsiteY38-1870" fmla="*/ 4386020 h 4959457"/>
                <a:gd name="connsiteX39-1871" fmla="*/ 8896027 w 9345478"/>
                <a:gd name="connsiteY39-1872" fmla="*/ 4386020 h 4959457"/>
                <a:gd name="connsiteX40-1873" fmla="*/ 9345478 w 9345478"/>
                <a:gd name="connsiteY40-1874" fmla="*/ 4014061 h 4959457"/>
                <a:gd name="connsiteX41-1875" fmla="*/ 8927023 w 9345478"/>
                <a:gd name="connsiteY41-1876" fmla="*/ 3487118 h 4959457"/>
                <a:gd name="connsiteX42-1877" fmla="*/ 9345478 w 9345478"/>
                <a:gd name="connsiteY42-1878" fmla="*/ 3177152 h 4959457"/>
                <a:gd name="connsiteX43-1879" fmla="*/ 9035512 w 9345478"/>
                <a:gd name="connsiteY43-1880" fmla="*/ 2743200 h 4959457"/>
                <a:gd name="connsiteX44-1881" fmla="*/ 9035512 w 9345478"/>
                <a:gd name="connsiteY44-1882" fmla="*/ 1673817 h 4959457"/>
                <a:gd name="connsiteX45-1883" fmla="*/ 8570562 w 9345478"/>
                <a:gd name="connsiteY45-1884" fmla="*/ 1162372 h 4959457"/>
                <a:gd name="connsiteX46-1885" fmla="*/ 8012623 w 9345478"/>
                <a:gd name="connsiteY46-1886" fmla="*/ 1363850 h 4959457"/>
                <a:gd name="connsiteX47-1887" fmla="*/ 7640664 w 9345478"/>
                <a:gd name="connsiteY47-1888" fmla="*/ 1053884 h 4959457"/>
                <a:gd name="connsiteX48-1889" fmla="*/ 7470183 w 9345478"/>
                <a:gd name="connsiteY48-1890" fmla="*/ 1255362 h 4959457"/>
                <a:gd name="connsiteX49-1891" fmla="*/ 6462793 w 9345478"/>
                <a:gd name="connsiteY49-1892" fmla="*/ 1255362 h 4959457"/>
                <a:gd name="connsiteX50-1893" fmla="*/ 6292312 w 9345478"/>
                <a:gd name="connsiteY50-1894" fmla="*/ 1084881 h 4959457"/>
                <a:gd name="connsiteX51-1895" fmla="*/ 6478291 w 9345478"/>
                <a:gd name="connsiteY51-1896" fmla="*/ 511444 h 4959457"/>
                <a:gd name="connsiteX52-1897" fmla="*/ 5951349 w 9345478"/>
                <a:gd name="connsiteY52-1898" fmla="*/ 61993 h 4959457"/>
                <a:gd name="connsiteX53-1899" fmla="*/ 5145437 w 9345478"/>
                <a:gd name="connsiteY53-1900" fmla="*/ 0 h 4959457"/>
                <a:gd name="connsiteX54-1901" fmla="*/ 4866467 w 9345478"/>
                <a:gd name="connsiteY54-1902" fmla="*/ 371959 h 4959457"/>
                <a:gd name="connsiteX55-1903" fmla="*/ 4223442 w 9345478"/>
                <a:gd name="connsiteY55-1904" fmla="*/ 101714 h 4959457"/>
                <a:gd name="connsiteX56-1905" fmla="*/ 3551675 w 9345478"/>
                <a:gd name="connsiteY56-1906" fmla="*/ 329367 h 4959457"/>
                <a:gd name="connsiteX57-1907" fmla="*/ 3595606 w 9345478"/>
                <a:gd name="connsiteY57-1908" fmla="*/ 439291 h 4959457"/>
                <a:gd name="connsiteX58-1909" fmla="*/ 3061069 w 9345478"/>
                <a:gd name="connsiteY58-1910" fmla="*/ 404392 h 4959457"/>
                <a:gd name="connsiteX59-1911" fmla="*/ 2939646 w 9345478"/>
                <a:gd name="connsiteY59-1912" fmla="*/ 914400 h 4959457"/>
                <a:gd name="connsiteX60-1913" fmla="*/ 2849124 w 9345478"/>
                <a:gd name="connsiteY60-1914" fmla="*/ 1541316 h 4959457"/>
                <a:gd name="connsiteX61-1915" fmla="*/ 2195937 w 9345478"/>
                <a:gd name="connsiteY61-1916" fmla="*/ 1226013 h 4959457"/>
                <a:gd name="connsiteX62-1917" fmla="*/ 1863700 w 9345478"/>
                <a:gd name="connsiteY62-1918" fmla="*/ 1691478 h 4959457"/>
                <a:gd name="connsiteX63-1919" fmla="*/ 1348352 w 9345478"/>
                <a:gd name="connsiteY63-1920" fmla="*/ 1177871 h 4959457"/>
                <a:gd name="connsiteX0-1921" fmla="*/ 1348352 w 9345478"/>
                <a:gd name="connsiteY0-1922" fmla="*/ 1177871 h 4959457"/>
                <a:gd name="connsiteX1-1923" fmla="*/ 883403 w 9345478"/>
                <a:gd name="connsiteY1-1924" fmla="*/ 821410 h 4959457"/>
                <a:gd name="connsiteX2-1925" fmla="*/ 340962 w 9345478"/>
                <a:gd name="connsiteY2-1926" fmla="*/ 1022888 h 4959457"/>
                <a:gd name="connsiteX3-1927" fmla="*/ 0 w 9345478"/>
                <a:gd name="connsiteY3-1928" fmla="*/ 1394847 h 4959457"/>
                <a:gd name="connsiteX4-1929" fmla="*/ 340962 w 9345478"/>
                <a:gd name="connsiteY4-1930" fmla="*/ 1689315 h 4959457"/>
                <a:gd name="connsiteX5-1931" fmla="*/ 635430 w 9345478"/>
                <a:gd name="connsiteY5-1932" fmla="*/ 1549830 h 4959457"/>
                <a:gd name="connsiteX6-1933" fmla="*/ 666427 w 9345478"/>
                <a:gd name="connsiteY6-1934" fmla="*/ 1704813 h 4959457"/>
                <a:gd name="connsiteX7-1935" fmla="*/ 464949 w 9345478"/>
                <a:gd name="connsiteY7-1936" fmla="*/ 2216257 h 4959457"/>
                <a:gd name="connsiteX8-1937" fmla="*/ 15498 w 9345478"/>
                <a:gd name="connsiteY8-1938" fmla="*/ 2603715 h 4959457"/>
                <a:gd name="connsiteX9-1939" fmla="*/ 15498 w 9345478"/>
                <a:gd name="connsiteY9-1940" fmla="*/ 3006671 h 4959457"/>
                <a:gd name="connsiteX10-1941" fmla="*/ 1069383 w 9345478"/>
                <a:gd name="connsiteY10-1942" fmla="*/ 3006671 h 4959457"/>
                <a:gd name="connsiteX11-1943" fmla="*/ 1441342 w 9345478"/>
                <a:gd name="connsiteY11-1944" fmla="*/ 3239145 h 4959457"/>
                <a:gd name="connsiteX12-1945" fmla="*/ 1441342 w 9345478"/>
                <a:gd name="connsiteY12-1946" fmla="*/ 3363132 h 4959457"/>
                <a:gd name="connsiteX13-1947" fmla="*/ 945396 w 9345478"/>
                <a:gd name="connsiteY13-1948" fmla="*/ 3316637 h 4959457"/>
                <a:gd name="connsiteX14-1949" fmla="*/ 774915 w 9345478"/>
                <a:gd name="connsiteY14-1950" fmla="*/ 3688596 h 4959457"/>
                <a:gd name="connsiteX15-1951" fmla="*/ 1053884 w 9345478"/>
                <a:gd name="connsiteY15-1952" fmla="*/ 3967566 h 4959457"/>
                <a:gd name="connsiteX16-1953" fmla="*/ 1875295 w 9345478"/>
                <a:gd name="connsiteY16-1954" fmla="*/ 3874576 h 4959457"/>
                <a:gd name="connsiteX17-1955" fmla="*/ 2433234 w 9345478"/>
                <a:gd name="connsiteY17-1956" fmla="*/ 3518115 h 4959457"/>
                <a:gd name="connsiteX18-1957" fmla="*/ 2433234 w 9345478"/>
                <a:gd name="connsiteY18-1958" fmla="*/ 4959457 h 4959457"/>
                <a:gd name="connsiteX19-1959" fmla="*/ 3223647 w 9345478"/>
                <a:gd name="connsiteY19-1960" fmla="*/ 4804474 h 4959457"/>
                <a:gd name="connsiteX20-1961" fmla="*/ 3223647 w 9345478"/>
                <a:gd name="connsiteY20-1962" fmla="*/ 3549111 h 4959457"/>
                <a:gd name="connsiteX21-1963" fmla="*/ 3657600 w 9345478"/>
                <a:gd name="connsiteY21-1964" fmla="*/ 3936569 h 4959457"/>
                <a:gd name="connsiteX22-1965" fmla="*/ 4060556 w 9345478"/>
                <a:gd name="connsiteY22-1966" fmla="*/ 3487118 h 4959457"/>
                <a:gd name="connsiteX23-1967" fmla="*/ 4215539 w 9345478"/>
                <a:gd name="connsiteY23-1968" fmla="*/ 3688596 h 4959457"/>
                <a:gd name="connsiteX24-1969" fmla="*/ 4850969 w 9345478"/>
                <a:gd name="connsiteY24-1970" fmla="*/ 3549111 h 4959457"/>
                <a:gd name="connsiteX25-1971" fmla="*/ 4990454 w 9345478"/>
                <a:gd name="connsiteY25-1972" fmla="*/ 3688596 h 4959457"/>
                <a:gd name="connsiteX26-1973" fmla="*/ 4788976 w 9345478"/>
                <a:gd name="connsiteY26-1974" fmla="*/ 4324027 h 4959457"/>
                <a:gd name="connsiteX27-1975" fmla="*/ 5129939 w 9345478"/>
                <a:gd name="connsiteY27-1976" fmla="*/ 4541003 h 4959457"/>
                <a:gd name="connsiteX28-1977" fmla="*/ 5315918 w 9345478"/>
                <a:gd name="connsiteY28-1978" fmla="*/ 4417017 h 4959457"/>
                <a:gd name="connsiteX29-1979" fmla="*/ 5734373 w 9345478"/>
                <a:gd name="connsiteY29-1980" fmla="*/ 4494508 h 4959457"/>
                <a:gd name="connsiteX30-1981" fmla="*/ 6168325 w 9345478"/>
                <a:gd name="connsiteY30-1982" fmla="*/ 4355023 h 4959457"/>
                <a:gd name="connsiteX31-1983" fmla="*/ 6524786 w 9345478"/>
                <a:gd name="connsiteY31-1984" fmla="*/ 4463511 h 4959457"/>
                <a:gd name="connsiteX32-1985" fmla="*/ 7067227 w 9345478"/>
                <a:gd name="connsiteY32-1986" fmla="*/ 4386020 h 4959457"/>
                <a:gd name="connsiteX33-1987" fmla="*/ 7361695 w 9345478"/>
                <a:gd name="connsiteY33-1988" fmla="*/ 4432515 h 4959457"/>
                <a:gd name="connsiteX34-1989" fmla="*/ 7547674 w 9345478"/>
                <a:gd name="connsiteY34-1990" fmla="*/ 4277532 h 4959457"/>
                <a:gd name="connsiteX35-1991" fmla="*/ 7733654 w 9345478"/>
                <a:gd name="connsiteY35-1992" fmla="*/ 4494508 h 4959457"/>
                <a:gd name="connsiteX36-1993" fmla="*/ 8384583 w 9345478"/>
                <a:gd name="connsiteY36-1994" fmla="*/ 4479010 h 4959457"/>
                <a:gd name="connsiteX37-1995" fmla="*/ 8462074 w 9345478"/>
                <a:gd name="connsiteY37-1996" fmla="*/ 4370522 h 4959457"/>
                <a:gd name="connsiteX38-1997" fmla="*/ 8725545 w 9345478"/>
                <a:gd name="connsiteY38-1998" fmla="*/ 4386020 h 4959457"/>
                <a:gd name="connsiteX39-1999" fmla="*/ 8896027 w 9345478"/>
                <a:gd name="connsiteY39-2000" fmla="*/ 4386020 h 4959457"/>
                <a:gd name="connsiteX40-2001" fmla="*/ 9345478 w 9345478"/>
                <a:gd name="connsiteY40-2002" fmla="*/ 4014061 h 4959457"/>
                <a:gd name="connsiteX41-2003" fmla="*/ 8927023 w 9345478"/>
                <a:gd name="connsiteY41-2004" fmla="*/ 3487118 h 4959457"/>
                <a:gd name="connsiteX42-2005" fmla="*/ 9345478 w 9345478"/>
                <a:gd name="connsiteY42-2006" fmla="*/ 3177152 h 4959457"/>
                <a:gd name="connsiteX43-2007" fmla="*/ 9035512 w 9345478"/>
                <a:gd name="connsiteY43-2008" fmla="*/ 2743200 h 4959457"/>
                <a:gd name="connsiteX44-2009" fmla="*/ 9035512 w 9345478"/>
                <a:gd name="connsiteY44-2010" fmla="*/ 1673817 h 4959457"/>
                <a:gd name="connsiteX45-2011" fmla="*/ 8570562 w 9345478"/>
                <a:gd name="connsiteY45-2012" fmla="*/ 1162372 h 4959457"/>
                <a:gd name="connsiteX46-2013" fmla="*/ 8012623 w 9345478"/>
                <a:gd name="connsiteY46-2014" fmla="*/ 1363850 h 4959457"/>
                <a:gd name="connsiteX47-2015" fmla="*/ 7640664 w 9345478"/>
                <a:gd name="connsiteY47-2016" fmla="*/ 1053884 h 4959457"/>
                <a:gd name="connsiteX48-2017" fmla="*/ 7470183 w 9345478"/>
                <a:gd name="connsiteY48-2018" fmla="*/ 1255362 h 4959457"/>
                <a:gd name="connsiteX49-2019" fmla="*/ 6462793 w 9345478"/>
                <a:gd name="connsiteY49-2020" fmla="*/ 1255362 h 4959457"/>
                <a:gd name="connsiteX50-2021" fmla="*/ 6292312 w 9345478"/>
                <a:gd name="connsiteY50-2022" fmla="*/ 1084881 h 4959457"/>
                <a:gd name="connsiteX51-2023" fmla="*/ 6478291 w 9345478"/>
                <a:gd name="connsiteY51-2024" fmla="*/ 511444 h 4959457"/>
                <a:gd name="connsiteX52-2025" fmla="*/ 5951349 w 9345478"/>
                <a:gd name="connsiteY52-2026" fmla="*/ 61993 h 4959457"/>
                <a:gd name="connsiteX53-2027" fmla="*/ 5145437 w 9345478"/>
                <a:gd name="connsiteY53-2028" fmla="*/ 0 h 4959457"/>
                <a:gd name="connsiteX54-2029" fmla="*/ 4866467 w 9345478"/>
                <a:gd name="connsiteY54-2030" fmla="*/ 371959 h 4959457"/>
                <a:gd name="connsiteX55-2031" fmla="*/ 4223442 w 9345478"/>
                <a:gd name="connsiteY55-2032" fmla="*/ 101714 h 4959457"/>
                <a:gd name="connsiteX56-2033" fmla="*/ 3551675 w 9345478"/>
                <a:gd name="connsiteY56-2034" fmla="*/ 329367 h 4959457"/>
                <a:gd name="connsiteX57-2035" fmla="*/ 3595606 w 9345478"/>
                <a:gd name="connsiteY57-2036" fmla="*/ 439291 h 4959457"/>
                <a:gd name="connsiteX58-2037" fmla="*/ 3061069 w 9345478"/>
                <a:gd name="connsiteY58-2038" fmla="*/ 404392 h 4959457"/>
                <a:gd name="connsiteX59-2039" fmla="*/ 2939646 w 9345478"/>
                <a:gd name="connsiteY59-2040" fmla="*/ 914400 h 4959457"/>
                <a:gd name="connsiteX60-2041" fmla="*/ 2849124 w 9345478"/>
                <a:gd name="connsiteY60-2042" fmla="*/ 1541316 h 4959457"/>
                <a:gd name="connsiteX61-2043" fmla="*/ 2195937 w 9345478"/>
                <a:gd name="connsiteY61-2044" fmla="*/ 1226013 h 4959457"/>
                <a:gd name="connsiteX62-2045" fmla="*/ 1806223 w 9345478"/>
                <a:gd name="connsiteY62-2046" fmla="*/ 1533414 h 4959457"/>
                <a:gd name="connsiteX63-2047" fmla="*/ 1348352 w 9345478"/>
                <a:gd name="connsiteY63-2048" fmla="*/ 1177871 h 4959457"/>
                <a:gd name="connsiteX0-2049" fmla="*/ 1348352 w 9345478"/>
                <a:gd name="connsiteY0-2050" fmla="*/ 1177871 h 4959457"/>
                <a:gd name="connsiteX1-2051" fmla="*/ 883403 w 9345478"/>
                <a:gd name="connsiteY1-2052" fmla="*/ 821410 h 4959457"/>
                <a:gd name="connsiteX2-2053" fmla="*/ 340962 w 9345478"/>
                <a:gd name="connsiteY2-2054" fmla="*/ 1022888 h 4959457"/>
                <a:gd name="connsiteX3-2055" fmla="*/ 0 w 9345478"/>
                <a:gd name="connsiteY3-2056" fmla="*/ 1394847 h 4959457"/>
                <a:gd name="connsiteX4-2057" fmla="*/ 340962 w 9345478"/>
                <a:gd name="connsiteY4-2058" fmla="*/ 1689315 h 4959457"/>
                <a:gd name="connsiteX5-2059" fmla="*/ 635430 w 9345478"/>
                <a:gd name="connsiteY5-2060" fmla="*/ 1549830 h 4959457"/>
                <a:gd name="connsiteX6-2061" fmla="*/ 666427 w 9345478"/>
                <a:gd name="connsiteY6-2062" fmla="*/ 1704813 h 4959457"/>
                <a:gd name="connsiteX7-2063" fmla="*/ 464949 w 9345478"/>
                <a:gd name="connsiteY7-2064" fmla="*/ 2216257 h 4959457"/>
                <a:gd name="connsiteX8-2065" fmla="*/ 15498 w 9345478"/>
                <a:gd name="connsiteY8-2066" fmla="*/ 2603715 h 4959457"/>
                <a:gd name="connsiteX9-2067" fmla="*/ 15498 w 9345478"/>
                <a:gd name="connsiteY9-2068" fmla="*/ 3006671 h 4959457"/>
                <a:gd name="connsiteX10-2069" fmla="*/ 1069383 w 9345478"/>
                <a:gd name="connsiteY10-2070" fmla="*/ 3006671 h 4959457"/>
                <a:gd name="connsiteX11-2071" fmla="*/ 1441342 w 9345478"/>
                <a:gd name="connsiteY11-2072" fmla="*/ 3239145 h 4959457"/>
                <a:gd name="connsiteX12-2073" fmla="*/ 1441342 w 9345478"/>
                <a:gd name="connsiteY12-2074" fmla="*/ 3363132 h 4959457"/>
                <a:gd name="connsiteX13-2075" fmla="*/ 945396 w 9345478"/>
                <a:gd name="connsiteY13-2076" fmla="*/ 3316637 h 4959457"/>
                <a:gd name="connsiteX14-2077" fmla="*/ 774915 w 9345478"/>
                <a:gd name="connsiteY14-2078" fmla="*/ 3688596 h 4959457"/>
                <a:gd name="connsiteX15-2079" fmla="*/ 1053884 w 9345478"/>
                <a:gd name="connsiteY15-2080" fmla="*/ 3967566 h 4959457"/>
                <a:gd name="connsiteX16-2081" fmla="*/ 1875295 w 9345478"/>
                <a:gd name="connsiteY16-2082" fmla="*/ 3874576 h 4959457"/>
                <a:gd name="connsiteX17-2083" fmla="*/ 2433234 w 9345478"/>
                <a:gd name="connsiteY17-2084" fmla="*/ 3518115 h 4959457"/>
                <a:gd name="connsiteX18-2085" fmla="*/ 2433234 w 9345478"/>
                <a:gd name="connsiteY18-2086" fmla="*/ 4959457 h 4959457"/>
                <a:gd name="connsiteX19-2087" fmla="*/ 3223647 w 9345478"/>
                <a:gd name="connsiteY19-2088" fmla="*/ 4804474 h 4959457"/>
                <a:gd name="connsiteX20-2089" fmla="*/ 3223647 w 9345478"/>
                <a:gd name="connsiteY20-2090" fmla="*/ 3549111 h 4959457"/>
                <a:gd name="connsiteX21-2091" fmla="*/ 3657600 w 9345478"/>
                <a:gd name="connsiteY21-2092" fmla="*/ 3936569 h 4959457"/>
                <a:gd name="connsiteX22-2093" fmla="*/ 4060556 w 9345478"/>
                <a:gd name="connsiteY22-2094" fmla="*/ 3487118 h 4959457"/>
                <a:gd name="connsiteX23-2095" fmla="*/ 4215539 w 9345478"/>
                <a:gd name="connsiteY23-2096" fmla="*/ 3688596 h 4959457"/>
                <a:gd name="connsiteX24-2097" fmla="*/ 4850969 w 9345478"/>
                <a:gd name="connsiteY24-2098" fmla="*/ 3549111 h 4959457"/>
                <a:gd name="connsiteX25-2099" fmla="*/ 4990454 w 9345478"/>
                <a:gd name="connsiteY25-2100" fmla="*/ 3688596 h 4959457"/>
                <a:gd name="connsiteX26-2101" fmla="*/ 4788976 w 9345478"/>
                <a:gd name="connsiteY26-2102" fmla="*/ 4324027 h 4959457"/>
                <a:gd name="connsiteX27-2103" fmla="*/ 5129939 w 9345478"/>
                <a:gd name="connsiteY27-2104" fmla="*/ 4541003 h 4959457"/>
                <a:gd name="connsiteX28-2105" fmla="*/ 5315918 w 9345478"/>
                <a:gd name="connsiteY28-2106" fmla="*/ 4417017 h 4959457"/>
                <a:gd name="connsiteX29-2107" fmla="*/ 5734373 w 9345478"/>
                <a:gd name="connsiteY29-2108" fmla="*/ 4494508 h 4959457"/>
                <a:gd name="connsiteX30-2109" fmla="*/ 6168325 w 9345478"/>
                <a:gd name="connsiteY30-2110" fmla="*/ 4355023 h 4959457"/>
                <a:gd name="connsiteX31-2111" fmla="*/ 6524786 w 9345478"/>
                <a:gd name="connsiteY31-2112" fmla="*/ 4463511 h 4959457"/>
                <a:gd name="connsiteX32-2113" fmla="*/ 7067227 w 9345478"/>
                <a:gd name="connsiteY32-2114" fmla="*/ 4386020 h 4959457"/>
                <a:gd name="connsiteX33-2115" fmla="*/ 7361695 w 9345478"/>
                <a:gd name="connsiteY33-2116" fmla="*/ 4432515 h 4959457"/>
                <a:gd name="connsiteX34-2117" fmla="*/ 7547674 w 9345478"/>
                <a:gd name="connsiteY34-2118" fmla="*/ 4277532 h 4959457"/>
                <a:gd name="connsiteX35-2119" fmla="*/ 7733654 w 9345478"/>
                <a:gd name="connsiteY35-2120" fmla="*/ 4494508 h 4959457"/>
                <a:gd name="connsiteX36-2121" fmla="*/ 8384583 w 9345478"/>
                <a:gd name="connsiteY36-2122" fmla="*/ 4479010 h 4959457"/>
                <a:gd name="connsiteX37-2123" fmla="*/ 8462074 w 9345478"/>
                <a:gd name="connsiteY37-2124" fmla="*/ 4370522 h 4959457"/>
                <a:gd name="connsiteX38-2125" fmla="*/ 8725545 w 9345478"/>
                <a:gd name="connsiteY38-2126" fmla="*/ 4386020 h 4959457"/>
                <a:gd name="connsiteX39-2127" fmla="*/ 8896027 w 9345478"/>
                <a:gd name="connsiteY39-2128" fmla="*/ 4386020 h 4959457"/>
                <a:gd name="connsiteX40-2129" fmla="*/ 9345478 w 9345478"/>
                <a:gd name="connsiteY40-2130" fmla="*/ 4014061 h 4959457"/>
                <a:gd name="connsiteX41-2131" fmla="*/ 8927023 w 9345478"/>
                <a:gd name="connsiteY41-2132" fmla="*/ 3487118 h 4959457"/>
                <a:gd name="connsiteX42-2133" fmla="*/ 9345478 w 9345478"/>
                <a:gd name="connsiteY42-2134" fmla="*/ 3177152 h 4959457"/>
                <a:gd name="connsiteX43-2135" fmla="*/ 9035512 w 9345478"/>
                <a:gd name="connsiteY43-2136" fmla="*/ 2743200 h 4959457"/>
                <a:gd name="connsiteX44-2137" fmla="*/ 9035512 w 9345478"/>
                <a:gd name="connsiteY44-2138" fmla="*/ 1673817 h 4959457"/>
                <a:gd name="connsiteX45-2139" fmla="*/ 8570562 w 9345478"/>
                <a:gd name="connsiteY45-2140" fmla="*/ 1162372 h 4959457"/>
                <a:gd name="connsiteX46-2141" fmla="*/ 8012623 w 9345478"/>
                <a:gd name="connsiteY46-2142" fmla="*/ 1363850 h 4959457"/>
                <a:gd name="connsiteX47-2143" fmla="*/ 7640664 w 9345478"/>
                <a:gd name="connsiteY47-2144" fmla="*/ 1053884 h 4959457"/>
                <a:gd name="connsiteX48-2145" fmla="*/ 7470183 w 9345478"/>
                <a:gd name="connsiteY48-2146" fmla="*/ 1255362 h 4959457"/>
                <a:gd name="connsiteX49-2147" fmla="*/ 6462793 w 9345478"/>
                <a:gd name="connsiteY49-2148" fmla="*/ 1255362 h 4959457"/>
                <a:gd name="connsiteX50-2149" fmla="*/ 6292312 w 9345478"/>
                <a:gd name="connsiteY50-2150" fmla="*/ 1084881 h 4959457"/>
                <a:gd name="connsiteX51-2151" fmla="*/ 6478291 w 9345478"/>
                <a:gd name="connsiteY51-2152" fmla="*/ 511444 h 4959457"/>
                <a:gd name="connsiteX52-2153" fmla="*/ 5951349 w 9345478"/>
                <a:gd name="connsiteY52-2154" fmla="*/ 61993 h 4959457"/>
                <a:gd name="connsiteX53-2155" fmla="*/ 5145437 w 9345478"/>
                <a:gd name="connsiteY53-2156" fmla="*/ 0 h 4959457"/>
                <a:gd name="connsiteX54-2157" fmla="*/ 4866467 w 9345478"/>
                <a:gd name="connsiteY54-2158" fmla="*/ 371959 h 4959457"/>
                <a:gd name="connsiteX55-2159" fmla="*/ 4223442 w 9345478"/>
                <a:gd name="connsiteY55-2160" fmla="*/ 101714 h 4959457"/>
                <a:gd name="connsiteX56-2161" fmla="*/ 3551675 w 9345478"/>
                <a:gd name="connsiteY56-2162" fmla="*/ 329367 h 4959457"/>
                <a:gd name="connsiteX57-2163" fmla="*/ 3595606 w 9345478"/>
                <a:gd name="connsiteY57-2164" fmla="*/ 439291 h 4959457"/>
                <a:gd name="connsiteX58-2165" fmla="*/ 3061069 w 9345478"/>
                <a:gd name="connsiteY58-2166" fmla="*/ 404392 h 4959457"/>
                <a:gd name="connsiteX59-2167" fmla="*/ 2939646 w 9345478"/>
                <a:gd name="connsiteY59-2168" fmla="*/ 914400 h 4959457"/>
                <a:gd name="connsiteX60-2169" fmla="*/ 2849124 w 9345478"/>
                <a:gd name="connsiteY60-2170" fmla="*/ 1541316 h 4959457"/>
                <a:gd name="connsiteX61-2171" fmla="*/ 2195937 w 9345478"/>
                <a:gd name="connsiteY61-2172" fmla="*/ 1226013 h 4959457"/>
                <a:gd name="connsiteX62-2173" fmla="*/ 1892440 w 9345478"/>
                <a:gd name="connsiteY62-2174" fmla="*/ 1633999 h 4959457"/>
                <a:gd name="connsiteX63-2175" fmla="*/ 1348352 w 9345478"/>
                <a:gd name="connsiteY63-2176" fmla="*/ 1177871 h 4959457"/>
                <a:gd name="connsiteX0-2177" fmla="*/ 1262136 w 9345478"/>
                <a:gd name="connsiteY0-2178" fmla="*/ 1666432 h 4959457"/>
                <a:gd name="connsiteX1-2179" fmla="*/ 883403 w 9345478"/>
                <a:gd name="connsiteY1-2180" fmla="*/ 821410 h 4959457"/>
                <a:gd name="connsiteX2-2181" fmla="*/ 340962 w 9345478"/>
                <a:gd name="connsiteY2-2182" fmla="*/ 1022888 h 4959457"/>
                <a:gd name="connsiteX3-2183" fmla="*/ 0 w 9345478"/>
                <a:gd name="connsiteY3-2184" fmla="*/ 1394847 h 4959457"/>
                <a:gd name="connsiteX4-2185" fmla="*/ 340962 w 9345478"/>
                <a:gd name="connsiteY4-2186" fmla="*/ 1689315 h 4959457"/>
                <a:gd name="connsiteX5-2187" fmla="*/ 635430 w 9345478"/>
                <a:gd name="connsiteY5-2188" fmla="*/ 1549830 h 4959457"/>
                <a:gd name="connsiteX6-2189" fmla="*/ 666427 w 9345478"/>
                <a:gd name="connsiteY6-2190" fmla="*/ 1704813 h 4959457"/>
                <a:gd name="connsiteX7-2191" fmla="*/ 464949 w 9345478"/>
                <a:gd name="connsiteY7-2192" fmla="*/ 2216257 h 4959457"/>
                <a:gd name="connsiteX8-2193" fmla="*/ 15498 w 9345478"/>
                <a:gd name="connsiteY8-2194" fmla="*/ 2603715 h 4959457"/>
                <a:gd name="connsiteX9-2195" fmla="*/ 15498 w 9345478"/>
                <a:gd name="connsiteY9-2196" fmla="*/ 3006671 h 4959457"/>
                <a:gd name="connsiteX10-2197" fmla="*/ 1069383 w 9345478"/>
                <a:gd name="connsiteY10-2198" fmla="*/ 3006671 h 4959457"/>
                <a:gd name="connsiteX11-2199" fmla="*/ 1441342 w 9345478"/>
                <a:gd name="connsiteY11-2200" fmla="*/ 3239145 h 4959457"/>
                <a:gd name="connsiteX12-2201" fmla="*/ 1441342 w 9345478"/>
                <a:gd name="connsiteY12-2202" fmla="*/ 3363132 h 4959457"/>
                <a:gd name="connsiteX13-2203" fmla="*/ 945396 w 9345478"/>
                <a:gd name="connsiteY13-2204" fmla="*/ 3316637 h 4959457"/>
                <a:gd name="connsiteX14-2205" fmla="*/ 774915 w 9345478"/>
                <a:gd name="connsiteY14-2206" fmla="*/ 3688596 h 4959457"/>
                <a:gd name="connsiteX15-2207" fmla="*/ 1053884 w 9345478"/>
                <a:gd name="connsiteY15-2208" fmla="*/ 3967566 h 4959457"/>
                <a:gd name="connsiteX16-2209" fmla="*/ 1875295 w 9345478"/>
                <a:gd name="connsiteY16-2210" fmla="*/ 3874576 h 4959457"/>
                <a:gd name="connsiteX17-2211" fmla="*/ 2433234 w 9345478"/>
                <a:gd name="connsiteY17-2212" fmla="*/ 3518115 h 4959457"/>
                <a:gd name="connsiteX18-2213" fmla="*/ 2433234 w 9345478"/>
                <a:gd name="connsiteY18-2214" fmla="*/ 4959457 h 4959457"/>
                <a:gd name="connsiteX19-2215" fmla="*/ 3223647 w 9345478"/>
                <a:gd name="connsiteY19-2216" fmla="*/ 4804474 h 4959457"/>
                <a:gd name="connsiteX20-2217" fmla="*/ 3223647 w 9345478"/>
                <a:gd name="connsiteY20-2218" fmla="*/ 3549111 h 4959457"/>
                <a:gd name="connsiteX21-2219" fmla="*/ 3657600 w 9345478"/>
                <a:gd name="connsiteY21-2220" fmla="*/ 3936569 h 4959457"/>
                <a:gd name="connsiteX22-2221" fmla="*/ 4060556 w 9345478"/>
                <a:gd name="connsiteY22-2222" fmla="*/ 3487118 h 4959457"/>
                <a:gd name="connsiteX23-2223" fmla="*/ 4215539 w 9345478"/>
                <a:gd name="connsiteY23-2224" fmla="*/ 3688596 h 4959457"/>
                <a:gd name="connsiteX24-2225" fmla="*/ 4850969 w 9345478"/>
                <a:gd name="connsiteY24-2226" fmla="*/ 3549111 h 4959457"/>
                <a:gd name="connsiteX25-2227" fmla="*/ 4990454 w 9345478"/>
                <a:gd name="connsiteY25-2228" fmla="*/ 3688596 h 4959457"/>
                <a:gd name="connsiteX26-2229" fmla="*/ 4788976 w 9345478"/>
                <a:gd name="connsiteY26-2230" fmla="*/ 4324027 h 4959457"/>
                <a:gd name="connsiteX27-2231" fmla="*/ 5129939 w 9345478"/>
                <a:gd name="connsiteY27-2232" fmla="*/ 4541003 h 4959457"/>
                <a:gd name="connsiteX28-2233" fmla="*/ 5315918 w 9345478"/>
                <a:gd name="connsiteY28-2234" fmla="*/ 4417017 h 4959457"/>
                <a:gd name="connsiteX29-2235" fmla="*/ 5734373 w 9345478"/>
                <a:gd name="connsiteY29-2236" fmla="*/ 4494508 h 4959457"/>
                <a:gd name="connsiteX30-2237" fmla="*/ 6168325 w 9345478"/>
                <a:gd name="connsiteY30-2238" fmla="*/ 4355023 h 4959457"/>
                <a:gd name="connsiteX31-2239" fmla="*/ 6524786 w 9345478"/>
                <a:gd name="connsiteY31-2240" fmla="*/ 4463511 h 4959457"/>
                <a:gd name="connsiteX32-2241" fmla="*/ 7067227 w 9345478"/>
                <a:gd name="connsiteY32-2242" fmla="*/ 4386020 h 4959457"/>
                <a:gd name="connsiteX33-2243" fmla="*/ 7361695 w 9345478"/>
                <a:gd name="connsiteY33-2244" fmla="*/ 4432515 h 4959457"/>
                <a:gd name="connsiteX34-2245" fmla="*/ 7547674 w 9345478"/>
                <a:gd name="connsiteY34-2246" fmla="*/ 4277532 h 4959457"/>
                <a:gd name="connsiteX35-2247" fmla="*/ 7733654 w 9345478"/>
                <a:gd name="connsiteY35-2248" fmla="*/ 4494508 h 4959457"/>
                <a:gd name="connsiteX36-2249" fmla="*/ 8384583 w 9345478"/>
                <a:gd name="connsiteY36-2250" fmla="*/ 4479010 h 4959457"/>
                <a:gd name="connsiteX37-2251" fmla="*/ 8462074 w 9345478"/>
                <a:gd name="connsiteY37-2252" fmla="*/ 4370522 h 4959457"/>
                <a:gd name="connsiteX38-2253" fmla="*/ 8725545 w 9345478"/>
                <a:gd name="connsiteY38-2254" fmla="*/ 4386020 h 4959457"/>
                <a:gd name="connsiteX39-2255" fmla="*/ 8896027 w 9345478"/>
                <a:gd name="connsiteY39-2256" fmla="*/ 4386020 h 4959457"/>
                <a:gd name="connsiteX40-2257" fmla="*/ 9345478 w 9345478"/>
                <a:gd name="connsiteY40-2258" fmla="*/ 4014061 h 4959457"/>
                <a:gd name="connsiteX41-2259" fmla="*/ 8927023 w 9345478"/>
                <a:gd name="connsiteY41-2260" fmla="*/ 3487118 h 4959457"/>
                <a:gd name="connsiteX42-2261" fmla="*/ 9345478 w 9345478"/>
                <a:gd name="connsiteY42-2262" fmla="*/ 3177152 h 4959457"/>
                <a:gd name="connsiteX43-2263" fmla="*/ 9035512 w 9345478"/>
                <a:gd name="connsiteY43-2264" fmla="*/ 2743200 h 4959457"/>
                <a:gd name="connsiteX44-2265" fmla="*/ 9035512 w 9345478"/>
                <a:gd name="connsiteY44-2266" fmla="*/ 1673817 h 4959457"/>
                <a:gd name="connsiteX45-2267" fmla="*/ 8570562 w 9345478"/>
                <a:gd name="connsiteY45-2268" fmla="*/ 1162372 h 4959457"/>
                <a:gd name="connsiteX46-2269" fmla="*/ 8012623 w 9345478"/>
                <a:gd name="connsiteY46-2270" fmla="*/ 1363850 h 4959457"/>
                <a:gd name="connsiteX47-2271" fmla="*/ 7640664 w 9345478"/>
                <a:gd name="connsiteY47-2272" fmla="*/ 1053884 h 4959457"/>
                <a:gd name="connsiteX48-2273" fmla="*/ 7470183 w 9345478"/>
                <a:gd name="connsiteY48-2274" fmla="*/ 1255362 h 4959457"/>
                <a:gd name="connsiteX49-2275" fmla="*/ 6462793 w 9345478"/>
                <a:gd name="connsiteY49-2276" fmla="*/ 1255362 h 4959457"/>
                <a:gd name="connsiteX50-2277" fmla="*/ 6292312 w 9345478"/>
                <a:gd name="connsiteY50-2278" fmla="*/ 1084881 h 4959457"/>
                <a:gd name="connsiteX51-2279" fmla="*/ 6478291 w 9345478"/>
                <a:gd name="connsiteY51-2280" fmla="*/ 511444 h 4959457"/>
                <a:gd name="connsiteX52-2281" fmla="*/ 5951349 w 9345478"/>
                <a:gd name="connsiteY52-2282" fmla="*/ 61993 h 4959457"/>
                <a:gd name="connsiteX53-2283" fmla="*/ 5145437 w 9345478"/>
                <a:gd name="connsiteY53-2284" fmla="*/ 0 h 4959457"/>
                <a:gd name="connsiteX54-2285" fmla="*/ 4866467 w 9345478"/>
                <a:gd name="connsiteY54-2286" fmla="*/ 371959 h 4959457"/>
                <a:gd name="connsiteX55-2287" fmla="*/ 4223442 w 9345478"/>
                <a:gd name="connsiteY55-2288" fmla="*/ 101714 h 4959457"/>
                <a:gd name="connsiteX56-2289" fmla="*/ 3551675 w 9345478"/>
                <a:gd name="connsiteY56-2290" fmla="*/ 329367 h 4959457"/>
                <a:gd name="connsiteX57-2291" fmla="*/ 3595606 w 9345478"/>
                <a:gd name="connsiteY57-2292" fmla="*/ 439291 h 4959457"/>
                <a:gd name="connsiteX58-2293" fmla="*/ 3061069 w 9345478"/>
                <a:gd name="connsiteY58-2294" fmla="*/ 404392 h 4959457"/>
                <a:gd name="connsiteX59-2295" fmla="*/ 2939646 w 9345478"/>
                <a:gd name="connsiteY59-2296" fmla="*/ 914400 h 4959457"/>
                <a:gd name="connsiteX60-2297" fmla="*/ 2849124 w 9345478"/>
                <a:gd name="connsiteY60-2298" fmla="*/ 1541316 h 4959457"/>
                <a:gd name="connsiteX61-2299" fmla="*/ 2195937 w 9345478"/>
                <a:gd name="connsiteY61-2300" fmla="*/ 1226013 h 4959457"/>
                <a:gd name="connsiteX62-2301" fmla="*/ 1892440 w 9345478"/>
                <a:gd name="connsiteY62-2302" fmla="*/ 1633999 h 4959457"/>
                <a:gd name="connsiteX63-2303" fmla="*/ 1262136 w 9345478"/>
                <a:gd name="connsiteY63-2304" fmla="*/ 1666432 h 4959457"/>
                <a:gd name="connsiteX0-2305" fmla="*/ 1262136 w 9345478"/>
                <a:gd name="connsiteY0-2306" fmla="*/ 1666432 h 4959457"/>
                <a:gd name="connsiteX1-2307" fmla="*/ 955251 w 9345478"/>
                <a:gd name="connsiteY1-2308" fmla="*/ 1985333 h 4959457"/>
                <a:gd name="connsiteX2-2309" fmla="*/ 340962 w 9345478"/>
                <a:gd name="connsiteY2-2310" fmla="*/ 1022888 h 4959457"/>
                <a:gd name="connsiteX3-2311" fmla="*/ 0 w 9345478"/>
                <a:gd name="connsiteY3-2312" fmla="*/ 1394847 h 4959457"/>
                <a:gd name="connsiteX4-2313" fmla="*/ 340962 w 9345478"/>
                <a:gd name="connsiteY4-2314" fmla="*/ 1689315 h 4959457"/>
                <a:gd name="connsiteX5-2315" fmla="*/ 635430 w 9345478"/>
                <a:gd name="connsiteY5-2316" fmla="*/ 1549830 h 4959457"/>
                <a:gd name="connsiteX6-2317" fmla="*/ 666427 w 9345478"/>
                <a:gd name="connsiteY6-2318" fmla="*/ 1704813 h 4959457"/>
                <a:gd name="connsiteX7-2319" fmla="*/ 464949 w 9345478"/>
                <a:gd name="connsiteY7-2320" fmla="*/ 2216257 h 4959457"/>
                <a:gd name="connsiteX8-2321" fmla="*/ 15498 w 9345478"/>
                <a:gd name="connsiteY8-2322" fmla="*/ 2603715 h 4959457"/>
                <a:gd name="connsiteX9-2323" fmla="*/ 15498 w 9345478"/>
                <a:gd name="connsiteY9-2324" fmla="*/ 3006671 h 4959457"/>
                <a:gd name="connsiteX10-2325" fmla="*/ 1069383 w 9345478"/>
                <a:gd name="connsiteY10-2326" fmla="*/ 3006671 h 4959457"/>
                <a:gd name="connsiteX11-2327" fmla="*/ 1441342 w 9345478"/>
                <a:gd name="connsiteY11-2328" fmla="*/ 3239145 h 4959457"/>
                <a:gd name="connsiteX12-2329" fmla="*/ 1441342 w 9345478"/>
                <a:gd name="connsiteY12-2330" fmla="*/ 3363132 h 4959457"/>
                <a:gd name="connsiteX13-2331" fmla="*/ 945396 w 9345478"/>
                <a:gd name="connsiteY13-2332" fmla="*/ 3316637 h 4959457"/>
                <a:gd name="connsiteX14-2333" fmla="*/ 774915 w 9345478"/>
                <a:gd name="connsiteY14-2334" fmla="*/ 3688596 h 4959457"/>
                <a:gd name="connsiteX15-2335" fmla="*/ 1053884 w 9345478"/>
                <a:gd name="connsiteY15-2336" fmla="*/ 3967566 h 4959457"/>
                <a:gd name="connsiteX16-2337" fmla="*/ 1875295 w 9345478"/>
                <a:gd name="connsiteY16-2338" fmla="*/ 3874576 h 4959457"/>
                <a:gd name="connsiteX17-2339" fmla="*/ 2433234 w 9345478"/>
                <a:gd name="connsiteY17-2340" fmla="*/ 3518115 h 4959457"/>
                <a:gd name="connsiteX18-2341" fmla="*/ 2433234 w 9345478"/>
                <a:gd name="connsiteY18-2342" fmla="*/ 4959457 h 4959457"/>
                <a:gd name="connsiteX19-2343" fmla="*/ 3223647 w 9345478"/>
                <a:gd name="connsiteY19-2344" fmla="*/ 4804474 h 4959457"/>
                <a:gd name="connsiteX20-2345" fmla="*/ 3223647 w 9345478"/>
                <a:gd name="connsiteY20-2346" fmla="*/ 3549111 h 4959457"/>
                <a:gd name="connsiteX21-2347" fmla="*/ 3657600 w 9345478"/>
                <a:gd name="connsiteY21-2348" fmla="*/ 3936569 h 4959457"/>
                <a:gd name="connsiteX22-2349" fmla="*/ 4060556 w 9345478"/>
                <a:gd name="connsiteY22-2350" fmla="*/ 3487118 h 4959457"/>
                <a:gd name="connsiteX23-2351" fmla="*/ 4215539 w 9345478"/>
                <a:gd name="connsiteY23-2352" fmla="*/ 3688596 h 4959457"/>
                <a:gd name="connsiteX24-2353" fmla="*/ 4850969 w 9345478"/>
                <a:gd name="connsiteY24-2354" fmla="*/ 3549111 h 4959457"/>
                <a:gd name="connsiteX25-2355" fmla="*/ 4990454 w 9345478"/>
                <a:gd name="connsiteY25-2356" fmla="*/ 3688596 h 4959457"/>
                <a:gd name="connsiteX26-2357" fmla="*/ 4788976 w 9345478"/>
                <a:gd name="connsiteY26-2358" fmla="*/ 4324027 h 4959457"/>
                <a:gd name="connsiteX27-2359" fmla="*/ 5129939 w 9345478"/>
                <a:gd name="connsiteY27-2360" fmla="*/ 4541003 h 4959457"/>
                <a:gd name="connsiteX28-2361" fmla="*/ 5315918 w 9345478"/>
                <a:gd name="connsiteY28-2362" fmla="*/ 4417017 h 4959457"/>
                <a:gd name="connsiteX29-2363" fmla="*/ 5734373 w 9345478"/>
                <a:gd name="connsiteY29-2364" fmla="*/ 4494508 h 4959457"/>
                <a:gd name="connsiteX30-2365" fmla="*/ 6168325 w 9345478"/>
                <a:gd name="connsiteY30-2366" fmla="*/ 4355023 h 4959457"/>
                <a:gd name="connsiteX31-2367" fmla="*/ 6524786 w 9345478"/>
                <a:gd name="connsiteY31-2368" fmla="*/ 4463511 h 4959457"/>
                <a:gd name="connsiteX32-2369" fmla="*/ 7067227 w 9345478"/>
                <a:gd name="connsiteY32-2370" fmla="*/ 4386020 h 4959457"/>
                <a:gd name="connsiteX33-2371" fmla="*/ 7361695 w 9345478"/>
                <a:gd name="connsiteY33-2372" fmla="*/ 4432515 h 4959457"/>
                <a:gd name="connsiteX34-2373" fmla="*/ 7547674 w 9345478"/>
                <a:gd name="connsiteY34-2374" fmla="*/ 4277532 h 4959457"/>
                <a:gd name="connsiteX35-2375" fmla="*/ 7733654 w 9345478"/>
                <a:gd name="connsiteY35-2376" fmla="*/ 4494508 h 4959457"/>
                <a:gd name="connsiteX36-2377" fmla="*/ 8384583 w 9345478"/>
                <a:gd name="connsiteY36-2378" fmla="*/ 4479010 h 4959457"/>
                <a:gd name="connsiteX37-2379" fmla="*/ 8462074 w 9345478"/>
                <a:gd name="connsiteY37-2380" fmla="*/ 4370522 h 4959457"/>
                <a:gd name="connsiteX38-2381" fmla="*/ 8725545 w 9345478"/>
                <a:gd name="connsiteY38-2382" fmla="*/ 4386020 h 4959457"/>
                <a:gd name="connsiteX39-2383" fmla="*/ 8896027 w 9345478"/>
                <a:gd name="connsiteY39-2384" fmla="*/ 4386020 h 4959457"/>
                <a:gd name="connsiteX40-2385" fmla="*/ 9345478 w 9345478"/>
                <a:gd name="connsiteY40-2386" fmla="*/ 4014061 h 4959457"/>
                <a:gd name="connsiteX41-2387" fmla="*/ 8927023 w 9345478"/>
                <a:gd name="connsiteY41-2388" fmla="*/ 3487118 h 4959457"/>
                <a:gd name="connsiteX42-2389" fmla="*/ 9345478 w 9345478"/>
                <a:gd name="connsiteY42-2390" fmla="*/ 3177152 h 4959457"/>
                <a:gd name="connsiteX43-2391" fmla="*/ 9035512 w 9345478"/>
                <a:gd name="connsiteY43-2392" fmla="*/ 2743200 h 4959457"/>
                <a:gd name="connsiteX44-2393" fmla="*/ 9035512 w 9345478"/>
                <a:gd name="connsiteY44-2394" fmla="*/ 1673817 h 4959457"/>
                <a:gd name="connsiteX45-2395" fmla="*/ 8570562 w 9345478"/>
                <a:gd name="connsiteY45-2396" fmla="*/ 1162372 h 4959457"/>
                <a:gd name="connsiteX46-2397" fmla="*/ 8012623 w 9345478"/>
                <a:gd name="connsiteY46-2398" fmla="*/ 1363850 h 4959457"/>
                <a:gd name="connsiteX47-2399" fmla="*/ 7640664 w 9345478"/>
                <a:gd name="connsiteY47-2400" fmla="*/ 1053884 h 4959457"/>
                <a:gd name="connsiteX48-2401" fmla="*/ 7470183 w 9345478"/>
                <a:gd name="connsiteY48-2402" fmla="*/ 1255362 h 4959457"/>
                <a:gd name="connsiteX49-2403" fmla="*/ 6462793 w 9345478"/>
                <a:gd name="connsiteY49-2404" fmla="*/ 1255362 h 4959457"/>
                <a:gd name="connsiteX50-2405" fmla="*/ 6292312 w 9345478"/>
                <a:gd name="connsiteY50-2406" fmla="*/ 1084881 h 4959457"/>
                <a:gd name="connsiteX51-2407" fmla="*/ 6478291 w 9345478"/>
                <a:gd name="connsiteY51-2408" fmla="*/ 511444 h 4959457"/>
                <a:gd name="connsiteX52-2409" fmla="*/ 5951349 w 9345478"/>
                <a:gd name="connsiteY52-2410" fmla="*/ 61993 h 4959457"/>
                <a:gd name="connsiteX53-2411" fmla="*/ 5145437 w 9345478"/>
                <a:gd name="connsiteY53-2412" fmla="*/ 0 h 4959457"/>
                <a:gd name="connsiteX54-2413" fmla="*/ 4866467 w 9345478"/>
                <a:gd name="connsiteY54-2414" fmla="*/ 371959 h 4959457"/>
                <a:gd name="connsiteX55-2415" fmla="*/ 4223442 w 9345478"/>
                <a:gd name="connsiteY55-2416" fmla="*/ 101714 h 4959457"/>
                <a:gd name="connsiteX56-2417" fmla="*/ 3551675 w 9345478"/>
                <a:gd name="connsiteY56-2418" fmla="*/ 329367 h 4959457"/>
                <a:gd name="connsiteX57-2419" fmla="*/ 3595606 w 9345478"/>
                <a:gd name="connsiteY57-2420" fmla="*/ 439291 h 4959457"/>
                <a:gd name="connsiteX58-2421" fmla="*/ 3061069 w 9345478"/>
                <a:gd name="connsiteY58-2422" fmla="*/ 404392 h 4959457"/>
                <a:gd name="connsiteX59-2423" fmla="*/ 2939646 w 9345478"/>
                <a:gd name="connsiteY59-2424" fmla="*/ 914400 h 4959457"/>
                <a:gd name="connsiteX60-2425" fmla="*/ 2849124 w 9345478"/>
                <a:gd name="connsiteY60-2426" fmla="*/ 1541316 h 4959457"/>
                <a:gd name="connsiteX61-2427" fmla="*/ 2195937 w 9345478"/>
                <a:gd name="connsiteY61-2428" fmla="*/ 1226013 h 4959457"/>
                <a:gd name="connsiteX62-2429" fmla="*/ 1892440 w 9345478"/>
                <a:gd name="connsiteY62-2430" fmla="*/ 1633999 h 4959457"/>
                <a:gd name="connsiteX63-2431" fmla="*/ 1262136 w 9345478"/>
                <a:gd name="connsiteY63-2432" fmla="*/ 1666432 h 4959457"/>
                <a:gd name="connsiteX0-2433" fmla="*/ 1262136 w 9345478"/>
                <a:gd name="connsiteY0-2434" fmla="*/ 1666432 h 4959457"/>
                <a:gd name="connsiteX1-2435" fmla="*/ 955251 w 9345478"/>
                <a:gd name="connsiteY1-2436" fmla="*/ 1985333 h 4959457"/>
                <a:gd name="connsiteX2-2437" fmla="*/ 0 w 9345478"/>
                <a:gd name="connsiteY2-2438" fmla="*/ 1394847 h 4959457"/>
                <a:gd name="connsiteX3-2439" fmla="*/ 340962 w 9345478"/>
                <a:gd name="connsiteY3-2440" fmla="*/ 1689315 h 4959457"/>
                <a:gd name="connsiteX4-2441" fmla="*/ 635430 w 9345478"/>
                <a:gd name="connsiteY4-2442" fmla="*/ 1549830 h 4959457"/>
                <a:gd name="connsiteX5-2443" fmla="*/ 666427 w 9345478"/>
                <a:gd name="connsiteY5-2444" fmla="*/ 1704813 h 4959457"/>
                <a:gd name="connsiteX6-2445" fmla="*/ 464949 w 9345478"/>
                <a:gd name="connsiteY6-2446" fmla="*/ 2216257 h 4959457"/>
                <a:gd name="connsiteX7-2447" fmla="*/ 15498 w 9345478"/>
                <a:gd name="connsiteY7-2448" fmla="*/ 2603715 h 4959457"/>
                <a:gd name="connsiteX8-2449" fmla="*/ 15498 w 9345478"/>
                <a:gd name="connsiteY8-2450" fmla="*/ 3006671 h 4959457"/>
                <a:gd name="connsiteX9-2451" fmla="*/ 1069383 w 9345478"/>
                <a:gd name="connsiteY9-2452" fmla="*/ 3006671 h 4959457"/>
                <a:gd name="connsiteX10-2453" fmla="*/ 1441342 w 9345478"/>
                <a:gd name="connsiteY10-2454" fmla="*/ 3239145 h 4959457"/>
                <a:gd name="connsiteX11-2455" fmla="*/ 1441342 w 9345478"/>
                <a:gd name="connsiteY11-2456" fmla="*/ 3363132 h 4959457"/>
                <a:gd name="connsiteX12-2457" fmla="*/ 945396 w 9345478"/>
                <a:gd name="connsiteY12-2458" fmla="*/ 3316637 h 4959457"/>
                <a:gd name="connsiteX13-2459" fmla="*/ 774915 w 9345478"/>
                <a:gd name="connsiteY13-2460" fmla="*/ 3688596 h 4959457"/>
                <a:gd name="connsiteX14-2461" fmla="*/ 1053884 w 9345478"/>
                <a:gd name="connsiteY14-2462" fmla="*/ 3967566 h 4959457"/>
                <a:gd name="connsiteX15-2463" fmla="*/ 1875295 w 9345478"/>
                <a:gd name="connsiteY15-2464" fmla="*/ 3874576 h 4959457"/>
                <a:gd name="connsiteX16-2465" fmla="*/ 2433234 w 9345478"/>
                <a:gd name="connsiteY16-2466" fmla="*/ 3518115 h 4959457"/>
                <a:gd name="connsiteX17-2467" fmla="*/ 2433234 w 9345478"/>
                <a:gd name="connsiteY17-2468" fmla="*/ 4959457 h 4959457"/>
                <a:gd name="connsiteX18-2469" fmla="*/ 3223647 w 9345478"/>
                <a:gd name="connsiteY18-2470" fmla="*/ 4804474 h 4959457"/>
                <a:gd name="connsiteX19-2471" fmla="*/ 3223647 w 9345478"/>
                <a:gd name="connsiteY19-2472" fmla="*/ 3549111 h 4959457"/>
                <a:gd name="connsiteX20-2473" fmla="*/ 3657600 w 9345478"/>
                <a:gd name="connsiteY20-2474" fmla="*/ 3936569 h 4959457"/>
                <a:gd name="connsiteX21-2475" fmla="*/ 4060556 w 9345478"/>
                <a:gd name="connsiteY21-2476" fmla="*/ 3487118 h 4959457"/>
                <a:gd name="connsiteX22-2477" fmla="*/ 4215539 w 9345478"/>
                <a:gd name="connsiteY22-2478" fmla="*/ 3688596 h 4959457"/>
                <a:gd name="connsiteX23-2479" fmla="*/ 4850969 w 9345478"/>
                <a:gd name="connsiteY23-2480" fmla="*/ 3549111 h 4959457"/>
                <a:gd name="connsiteX24-2481" fmla="*/ 4990454 w 9345478"/>
                <a:gd name="connsiteY24-2482" fmla="*/ 3688596 h 4959457"/>
                <a:gd name="connsiteX25-2483" fmla="*/ 4788976 w 9345478"/>
                <a:gd name="connsiteY25-2484" fmla="*/ 4324027 h 4959457"/>
                <a:gd name="connsiteX26-2485" fmla="*/ 5129939 w 9345478"/>
                <a:gd name="connsiteY26-2486" fmla="*/ 4541003 h 4959457"/>
                <a:gd name="connsiteX27-2487" fmla="*/ 5315918 w 9345478"/>
                <a:gd name="connsiteY27-2488" fmla="*/ 4417017 h 4959457"/>
                <a:gd name="connsiteX28-2489" fmla="*/ 5734373 w 9345478"/>
                <a:gd name="connsiteY28-2490" fmla="*/ 4494508 h 4959457"/>
                <a:gd name="connsiteX29-2491" fmla="*/ 6168325 w 9345478"/>
                <a:gd name="connsiteY29-2492" fmla="*/ 4355023 h 4959457"/>
                <a:gd name="connsiteX30-2493" fmla="*/ 6524786 w 9345478"/>
                <a:gd name="connsiteY30-2494" fmla="*/ 4463511 h 4959457"/>
                <a:gd name="connsiteX31-2495" fmla="*/ 7067227 w 9345478"/>
                <a:gd name="connsiteY31-2496" fmla="*/ 4386020 h 4959457"/>
                <a:gd name="connsiteX32-2497" fmla="*/ 7361695 w 9345478"/>
                <a:gd name="connsiteY32-2498" fmla="*/ 4432515 h 4959457"/>
                <a:gd name="connsiteX33-2499" fmla="*/ 7547674 w 9345478"/>
                <a:gd name="connsiteY33-2500" fmla="*/ 4277532 h 4959457"/>
                <a:gd name="connsiteX34-2501" fmla="*/ 7733654 w 9345478"/>
                <a:gd name="connsiteY34-2502" fmla="*/ 4494508 h 4959457"/>
                <a:gd name="connsiteX35-2503" fmla="*/ 8384583 w 9345478"/>
                <a:gd name="connsiteY35-2504" fmla="*/ 4479010 h 4959457"/>
                <a:gd name="connsiteX36-2505" fmla="*/ 8462074 w 9345478"/>
                <a:gd name="connsiteY36-2506" fmla="*/ 4370522 h 4959457"/>
                <a:gd name="connsiteX37-2507" fmla="*/ 8725545 w 9345478"/>
                <a:gd name="connsiteY37-2508" fmla="*/ 4386020 h 4959457"/>
                <a:gd name="connsiteX38-2509" fmla="*/ 8896027 w 9345478"/>
                <a:gd name="connsiteY38-2510" fmla="*/ 4386020 h 4959457"/>
                <a:gd name="connsiteX39-2511" fmla="*/ 9345478 w 9345478"/>
                <a:gd name="connsiteY39-2512" fmla="*/ 4014061 h 4959457"/>
                <a:gd name="connsiteX40-2513" fmla="*/ 8927023 w 9345478"/>
                <a:gd name="connsiteY40-2514" fmla="*/ 3487118 h 4959457"/>
                <a:gd name="connsiteX41-2515" fmla="*/ 9345478 w 9345478"/>
                <a:gd name="connsiteY41-2516" fmla="*/ 3177152 h 4959457"/>
                <a:gd name="connsiteX42-2517" fmla="*/ 9035512 w 9345478"/>
                <a:gd name="connsiteY42-2518" fmla="*/ 2743200 h 4959457"/>
                <a:gd name="connsiteX43-2519" fmla="*/ 9035512 w 9345478"/>
                <a:gd name="connsiteY43-2520" fmla="*/ 1673817 h 4959457"/>
                <a:gd name="connsiteX44-2521" fmla="*/ 8570562 w 9345478"/>
                <a:gd name="connsiteY44-2522" fmla="*/ 1162372 h 4959457"/>
                <a:gd name="connsiteX45-2523" fmla="*/ 8012623 w 9345478"/>
                <a:gd name="connsiteY45-2524" fmla="*/ 1363850 h 4959457"/>
                <a:gd name="connsiteX46-2525" fmla="*/ 7640664 w 9345478"/>
                <a:gd name="connsiteY46-2526" fmla="*/ 1053884 h 4959457"/>
                <a:gd name="connsiteX47-2527" fmla="*/ 7470183 w 9345478"/>
                <a:gd name="connsiteY47-2528" fmla="*/ 1255362 h 4959457"/>
                <a:gd name="connsiteX48-2529" fmla="*/ 6462793 w 9345478"/>
                <a:gd name="connsiteY48-2530" fmla="*/ 1255362 h 4959457"/>
                <a:gd name="connsiteX49-2531" fmla="*/ 6292312 w 9345478"/>
                <a:gd name="connsiteY49-2532" fmla="*/ 1084881 h 4959457"/>
                <a:gd name="connsiteX50-2533" fmla="*/ 6478291 w 9345478"/>
                <a:gd name="connsiteY50-2534" fmla="*/ 511444 h 4959457"/>
                <a:gd name="connsiteX51-2535" fmla="*/ 5951349 w 9345478"/>
                <a:gd name="connsiteY51-2536" fmla="*/ 61993 h 4959457"/>
                <a:gd name="connsiteX52-2537" fmla="*/ 5145437 w 9345478"/>
                <a:gd name="connsiteY52-2538" fmla="*/ 0 h 4959457"/>
                <a:gd name="connsiteX53-2539" fmla="*/ 4866467 w 9345478"/>
                <a:gd name="connsiteY53-2540" fmla="*/ 371959 h 4959457"/>
                <a:gd name="connsiteX54-2541" fmla="*/ 4223442 w 9345478"/>
                <a:gd name="connsiteY54-2542" fmla="*/ 101714 h 4959457"/>
                <a:gd name="connsiteX55-2543" fmla="*/ 3551675 w 9345478"/>
                <a:gd name="connsiteY55-2544" fmla="*/ 329367 h 4959457"/>
                <a:gd name="connsiteX56-2545" fmla="*/ 3595606 w 9345478"/>
                <a:gd name="connsiteY56-2546" fmla="*/ 439291 h 4959457"/>
                <a:gd name="connsiteX57-2547" fmla="*/ 3061069 w 9345478"/>
                <a:gd name="connsiteY57-2548" fmla="*/ 404392 h 4959457"/>
                <a:gd name="connsiteX58-2549" fmla="*/ 2939646 w 9345478"/>
                <a:gd name="connsiteY58-2550" fmla="*/ 914400 h 4959457"/>
                <a:gd name="connsiteX59-2551" fmla="*/ 2849124 w 9345478"/>
                <a:gd name="connsiteY59-2552" fmla="*/ 1541316 h 4959457"/>
                <a:gd name="connsiteX60-2553" fmla="*/ 2195937 w 9345478"/>
                <a:gd name="connsiteY60-2554" fmla="*/ 1226013 h 4959457"/>
                <a:gd name="connsiteX61-2555" fmla="*/ 1892440 w 9345478"/>
                <a:gd name="connsiteY61-2556" fmla="*/ 1633999 h 4959457"/>
                <a:gd name="connsiteX62-2557" fmla="*/ 1262136 w 9345478"/>
                <a:gd name="connsiteY62-2558" fmla="*/ 1666432 h 4959457"/>
                <a:gd name="connsiteX0-2559" fmla="*/ 1246638 w 9329980"/>
                <a:gd name="connsiteY0-2560" fmla="*/ 1666432 h 4959457"/>
                <a:gd name="connsiteX1-2561" fmla="*/ 939753 w 9329980"/>
                <a:gd name="connsiteY1-2562" fmla="*/ 1985333 h 4959457"/>
                <a:gd name="connsiteX2-2563" fmla="*/ 325464 w 9329980"/>
                <a:gd name="connsiteY2-2564" fmla="*/ 1689315 h 4959457"/>
                <a:gd name="connsiteX3-2565" fmla="*/ 619932 w 9329980"/>
                <a:gd name="connsiteY3-2566" fmla="*/ 1549830 h 4959457"/>
                <a:gd name="connsiteX4-2567" fmla="*/ 650929 w 9329980"/>
                <a:gd name="connsiteY4-2568" fmla="*/ 1704813 h 4959457"/>
                <a:gd name="connsiteX5-2569" fmla="*/ 449451 w 9329980"/>
                <a:gd name="connsiteY5-2570" fmla="*/ 2216257 h 4959457"/>
                <a:gd name="connsiteX6-2571" fmla="*/ 0 w 9329980"/>
                <a:gd name="connsiteY6-2572" fmla="*/ 2603715 h 4959457"/>
                <a:gd name="connsiteX7-2573" fmla="*/ 0 w 9329980"/>
                <a:gd name="connsiteY7-2574" fmla="*/ 3006671 h 4959457"/>
                <a:gd name="connsiteX8-2575" fmla="*/ 1053885 w 9329980"/>
                <a:gd name="connsiteY8-2576" fmla="*/ 3006671 h 4959457"/>
                <a:gd name="connsiteX9-2577" fmla="*/ 1425844 w 9329980"/>
                <a:gd name="connsiteY9-2578" fmla="*/ 3239145 h 4959457"/>
                <a:gd name="connsiteX10-2579" fmla="*/ 1425844 w 9329980"/>
                <a:gd name="connsiteY10-2580" fmla="*/ 3363132 h 4959457"/>
                <a:gd name="connsiteX11-2581" fmla="*/ 929898 w 9329980"/>
                <a:gd name="connsiteY11-2582" fmla="*/ 3316637 h 4959457"/>
                <a:gd name="connsiteX12-2583" fmla="*/ 759417 w 9329980"/>
                <a:gd name="connsiteY12-2584" fmla="*/ 3688596 h 4959457"/>
                <a:gd name="connsiteX13-2585" fmla="*/ 1038386 w 9329980"/>
                <a:gd name="connsiteY13-2586" fmla="*/ 3967566 h 4959457"/>
                <a:gd name="connsiteX14-2587" fmla="*/ 1859797 w 9329980"/>
                <a:gd name="connsiteY14-2588" fmla="*/ 3874576 h 4959457"/>
                <a:gd name="connsiteX15-2589" fmla="*/ 2417736 w 9329980"/>
                <a:gd name="connsiteY15-2590" fmla="*/ 3518115 h 4959457"/>
                <a:gd name="connsiteX16-2591" fmla="*/ 2417736 w 9329980"/>
                <a:gd name="connsiteY16-2592" fmla="*/ 4959457 h 4959457"/>
                <a:gd name="connsiteX17-2593" fmla="*/ 3208149 w 9329980"/>
                <a:gd name="connsiteY17-2594" fmla="*/ 4804474 h 4959457"/>
                <a:gd name="connsiteX18-2595" fmla="*/ 3208149 w 9329980"/>
                <a:gd name="connsiteY18-2596" fmla="*/ 3549111 h 4959457"/>
                <a:gd name="connsiteX19-2597" fmla="*/ 3642102 w 9329980"/>
                <a:gd name="connsiteY19-2598" fmla="*/ 3936569 h 4959457"/>
                <a:gd name="connsiteX20-2599" fmla="*/ 4045058 w 9329980"/>
                <a:gd name="connsiteY20-2600" fmla="*/ 3487118 h 4959457"/>
                <a:gd name="connsiteX21-2601" fmla="*/ 4200041 w 9329980"/>
                <a:gd name="connsiteY21-2602" fmla="*/ 3688596 h 4959457"/>
                <a:gd name="connsiteX22-2603" fmla="*/ 4835471 w 9329980"/>
                <a:gd name="connsiteY22-2604" fmla="*/ 3549111 h 4959457"/>
                <a:gd name="connsiteX23-2605" fmla="*/ 4974956 w 9329980"/>
                <a:gd name="connsiteY23-2606" fmla="*/ 3688596 h 4959457"/>
                <a:gd name="connsiteX24-2607" fmla="*/ 4773478 w 9329980"/>
                <a:gd name="connsiteY24-2608" fmla="*/ 4324027 h 4959457"/>
                <a:gd name="connsiteX25-2609" fmla="*/ 5114441 w 9329980"/>
                <a:gd name="connsiteY25-2610" fmla="*/ 4541003 h 4959457"/>
                <a:gd name="connsiteX26-2611" fmla="*/ 5300420 w 9329980"/>
                <a:gd name="connsiteY26-2612" fmla="*/ 4417017 h 4959457"/>
                <a:gd name="connsiteX27-2613" fmla="*/ 5718875 w 9329980"/>
                <a:gd name="connsiteY27-2614" fmla="*/ 4494508 h 4959457"/>
                <a:gd name="connsiteX28-2615" fmla="*/ 6152827 w 9329980"/>
                <a:gd name="connsiteY28-2616" fmla="*/ 4355023 h 4959457"/>
                <a:gd name="connsiteX29-2617" fmla="*/ 6509288 w 9329980"/>
                <a:gd name="connsiteY29-2618" fmla="*/ 4463511 h 4959457"/>
                <a:gd name="connsiteX30-2619" fmla="*/ 7051729 w 9329980"/>
                <a:gd name="connsiteY30-2620" fmla="*/ 4386020 h 4959457"/>
                <a:gd name="connsiteX31-2621" fmla="*/ 7346197 w 9329980"/>
                <a:gd name="connsiteY31-2622" fmla="*/ 4432515 h 4959457"/>
                <a:gd name="connsiteX32-2623" fmla="*/ 7532176 w 9329980"/>
                <a:gd name="connsiteY32-2624" fmla="*/ 4277532 h 4959457"/>
                <a:gd name="connsiteX33-2625" fmla="*/ 7718156 w 9329980"/>
                <a:gd name="connsiteY33-2626" fmla="*/ 4494508 h 4959457"/>
                <a:gd name="connsiteX34-2627" fmla="*/ 8369085 w 9329980"/>
                <a:gd name="connsiteY34-2628" fmla="*/ 4479010 h 4959457"/>
                <a:gd name="connsiteX35-2629" fmla="*/ 8446576 w 9329980"/>
                <a:gd name="connsiteY35-2630" fmla="*/ 4370522 h 4959457"/>
                <a:gd name="connsiteX36-2631" fmla="*/ 8710047 w 9329980"/>
                <a:gd name="connsiteY36-2632" fmla="*/ 4386020 h 4959457"/>
                <a:gd name="connsiteX37-2633" fmla="*/ 8880529 w 9329980"/>
                <a:gd name="connsiteY37-2634" fmla="*/ 4386020 h 4959457"/>
                <a:gd name="connsiteX38-2635" fmla="*/ 9329980 w 9329980"/>
                <a:gd name="connsiteY38-2636" fmla="*/ 4014061 h 4959457"/>
                <a:gd name="connsiteX39-2637" fmla="*/ 8911525 w 9329980"/>
                <a:gd name="connsiteY39-2638" fmla="*/ 3487118 h 4959457"/>
                <a:gd name="connsiteX40-2639" fmla="*/ 9329980 w 9329980"/>
                <a:gd name="connsiteY40-2640" fmla="*/ 3177152 h 4959457"/>
                <a:gd name="connsiteX41-2641" fmla="*/ 9020014 w 9329980"/>
                <a:gd name="connsiteY41-2642" fmla="*/ 2743200 h 4959457"/>
                <a:gd name="connsiteX42-2643" fmla="*/ 9020014 w 9329980"/>
                <a:gd name="connsiteY42-2644" fmla="*/ 1673817 h 4959457"/>
                <a:gd name="connsiteX43-2645" fmla="*/ 8555064 w 9329980"/>
                <a:gd name="connsiteY43-2646" fmla="*/ 1162372 h 4959457"/>
                <a:gd name="connsiteX44-2647" fmla="*/ 7997125 w 9329980"/>
                <a:gd name="connsiteY44-2648" fmla="*/ 1363850 h 4959457"/>
                <a:gd name="connsiteX45-2649" fmla="*/ 7625166 w 9329980"/>
                <a:gd name="connsiteY45-2650" fmla="*/ 1053884 h 4959457"/>
                <a:gd name="connsiteX46-2651" fmla="*/ 7454685 w 9329980"/>
                <a:gd name="connsiteY46-2652" fmla="*/ 1255362 h 4959457"/>
                <a:gd name="connsiteX47-2653" fmla="*/ 6447295 w 9329980"/>
                <a:gd name="connsiteY47-2654" fmla="*/ 1255362 h 4959457"/>
                <a:gd name="connsiteX48-2655" fmla="*/ 6276814 w 9329980"/>
                <a:gd name="connsiteY48-2656" fmla="*/ 1084881 h 4959457"/>
                <a:gd name="connsiteX49-2657" fmla="*/ 6462793 w 9329980"/>
                <a:gd name="connsiteY49-2658" fmla="*/ 511444 h 4959457"/>
                <a:gd name="connsiteX50-2659" fmla="*/ 5935851 w 9329980"/>
                <a:gd name="connsiteY50-2660" fmla="*/ 61993 h 4959457"/>
                <a:gd name="connsiteX51-2661" fmla="*/ 5129939 w 9329980"/>
                <a:gd name="connsiteY51-2662" fmla="*/ 0 h 4959457"/>
                <a:gd name="connsiteX52-2663" fmla="*/ 4850969 w 9329980"/>
                <a:gd name="connsiteY52-2664" fmla="*/ 371959 h 4959457"/>
                <a:gd name="connsiteX53-2665" fmla="*/ 4207944 w 9329980"/>
                <a:gd name="connsiteY53-2666" fmla="*/ 101714 h 4959457"/>
                <a:gd name="connsiteX54-2667" fmla="*/ 3536177 w 9329980"/>
                <a:gd name="connsiteY54-2668" fmla="*/ 329367 h 4959457"/>
                <a:gd name="connsiteX55-2669" fmla="*/ 3580108 w 9329980"/>
                <a:gd name="connsiteY55-2670" fmla="*/ 439291 h 4959457"/>
                <a:gd name="connsiteX56-2671" fmla="*/ 3045571 w 9329980"/>
                <a:gd name="connsiteY56-2672" fmla="*/ 404392 h 4959457"/>
                <a:gd name="connsiteX57-2673" fmla="*/ 2924148 w 9329980"/>
                <a:gd name="connsiteY57-2674" fmla="*/ 914400 h 4959457"/>
                <a:gd name="connsiteX58-2675" fmla="*/ 2833626 w 9329980"/>
                <a:gd name="connsiteY58-2676" fmla="*/ 1541316 h 4959457"/>
                <a:gd name="connsiteX59-2677" fmla="*/ 2180439 w 9329980"/>
                <a:gd name="connsiteY59-2678" fmla="*/ 1226013 h 4959457"/>
                <a:gd name="connsiteX60-2679" fmla="*/ 1876942 w 9329980"/>
                <a:gd name="connsiteY60-2680" fmla="*/ 1633999 h 4959457"/>
                <a:gd name="connsiteX61-2681" fmla="*/ 1246638 w 9329980"/>
                <a:gd name="connsiteY61-2682" fmla="*/ 1666432 h 4959457"/>
                <a:gd name="connsiteX0-2683" fmla="*/ 1246638 w 9329980"/>
                <a:gd name="connsiteY0-2684" fmla="*/ 1666432 h 4959457"/>
                <a:gd name="connsiteX1-2685" fmla="*/ 939753 w 9329980"/>
                <a:gd name="connsiteY1-2686" fmla="*/ 1985333 h 4959457"/>
                <a:gd name="connsiteX2-2687" fmla="*/ 619932 w 9329980"/>
                <a:gd name="connsiteY2-2688" fmla="*/ 1549830 h 4959457"/>
                <a:gd name="connsiteX3-2689" fmla="*/ 650929 w 9329980"/>
                <a:gd name="connsiteY3-2690" fmla="*/ 1704813 h 4959457"/>
                <a:gd name="connsiteX4-2691" fmla="*/ 449451 w 9329980"/>
                <a:gd name="connsiteY4-2692" fmla="*/ 2216257 h 4959457"/>
                <a:gd name="connsiteX5-2693" fmla="*/ 0 w 9329980"/>
                <a:gd name="connsiteY5-2694" fmla="*/ 2603715 h 4959457"/>
                <a:gd name="connsiteX6-2695" fmla="*/ 0 w 9329980"/>
                <a:gd name="connsiteY6-2696" fmla="*/ 3006671 h 4959457"/>
                <a:gd name="connsiteX7-2697" fmla="*/ 1053885 w 9329980"/>
                <a:gd name="connsiteY7-2698" fmla="*/ 3006671 h 4959457"/>
                <a:gd name="connsiteX8-2699" fmla="*/ 1425844 w 9329980"/>
                <a:gd name="connsiteY8-2700" fmla="*/ 3239145 h 4959457"/>
                <a:gd name="connsiteX9-2701" fmla="*/ 1425844 w 9329980"/>
                <a:gd name="connsiteY9-2702" fmla="*/ 3363132 h 4959457"/>
                <a:gd name="connsiteX10-2703" fmla="*/ 929898 w 9329980"/>
                <a:gd name="connsiteY10-2704" fmla="*/ 3316637 h 4959457"/>
                <a:gd name="connsiteX11-2705" fmla="*/ 759417 w 9329980"/>
                <a:gd name="connsiteY11-2706" fmla="*/ 3688596 h 4959457"/>
                <a:gd name="connsiteX12-2707" fmla="*/ 1038386 w 9329980"/>
                <a:gd name="connsiteY12-2708" fmla="*/ 3967566 h 4959457"/>
                <a:gd name="connsiteX13-2709" fmla="*/ 1859797 w 9329980"/>
                <a:gd name="connsiteY13-2710" fmla="*/ 3874576 h 4959457"/>
                <a:gd name="connsiteX14-2711" fmla="*/ 2417736 w 9329980"/>
                <a:gd name="connsiteY14-2712" fmla="*/ 3518115 h 4959457"/>
                <a:gd name="connsiteX15-2713" fmla="*/ 2417736 w 9329980"/>
                <a:gd name="connsiteY15-2714" fmla="*/ 4959457 h 4959457"/>
                <a:gd name="connsiteX16-2715" fmla="*/ 3208149 w 9329980"/>
                <a:gd name="connsiteY16-2716" fmla="*/ 4804474 h 4959457"/>
                <a:gd name="connsiteX17-2717" fmla="*/ 3208149 w 9329980"/>
                <a:gd name="connsiteY17-2718" fmla="*/ 3549111 h 4959457"/>
                <a:gd name="connsiteX18-2719" fmla="*/ 3642102 w 9329980"/>
                <a:gd name="connsiteY18-2720" fmla="*/ 3936569 h 4959457"/>
                <a:gd name="connsiteX19-2721" fmla="*/ 4045058 w 9329980"/>
                <a:gd name="connsiteY19-2722" fmla="*/ 3487118 h 4959457"/>
                <a:gd name="connsiteX20-2723" fmla="*/ 4200041 w 9329980"/>
                <a:gd name="connsiteY20-2724" fmla="*/ 3688596 h 4959457"/>
                <a:gd name="connsiteX21-2725" fmla="*/ 4835471 w 9329980"/>
                <a:gd name="connsiteY21-2726" fmla="*/ 3549111 h 4959457"/>
                <a:gd name="connsiteX22-2727" fmla="*/ 4974956 w 9329980"/>
                <a:gd name="connsiteY22-2728" fmla="*/ 3688596 h 4959457"/>
                <a:gd name="connsiteX23-2729" fmla="*/ 4773478 w 9329980"/>
                <a:gd name="connsiteY23-2730" fmla="*/ 4324027 h 4959457"/>
                <a:gd name="connsiteX24-2731" fmla="*/ 5114441 w 9329980"/>
                <a:gd name="connsiteY24-2732" fmla="*/ 4541003 h 4959457"/>
                <a:gd name="connsiteX25-2733" fmla="*/ 5300420 w 9329980"/>
                <a:gd name="connsiteY25-2734" fmla="*/ 4417017 h 4959457"/>
                <a:gd name="connsiteX26-2735" fmla="*/ 5718875 w 9329980"/>
                <a:gd name="connsiteY26-2736" fmla="*/ 4494508 h 4959457"/>
                <a:gd name="connsiteX27-2737" fmla="*/ 6152827 w 9329980"/>
                <a:gd name="connsiteY27-2738" fmla="*/ 4355023 h 4959457"/>
                <a:gd name="connsiteX28-2739" fmla="*/ 6509288 w 9329980"/>
                <a:gd name="connsiteY28-2740" fmla="*/ 4463511 h 4959457"/>
                <a:gd name="connsiteX29-2741" fmla="*/ 7051729 w 9329980"/>
                <a:gd name="connsiteY29-2742" fmla="*/ 4386020 h 4959457"/>
                <a:gd name="connsiteX30-2743" fmla="*/ 7346197 w 9329980"/>
                <a:gd name="connsiteY30-2744" fmla="*/ 4432515 h 4959457"/>
                <a:gd name="connsiteX31-2745" fmla="*/ 7532176 w 9329980"/>
                <a:gd name="connsiteY31-2746" fmla="*/ 4277532 h 4959457"/>
                <a:gd name="connsiteX32-2747" fmla="*/ 7718156 w 9329980"/>
                <a:gd name="connsiteY32-2748" fmla="*/ 4494508 h 4959457"/>
                <a:gd name="connsiteX33-2749" fmla="*/ 8369085 w 9329980"/>
                <a:gd name="connsiteY33-2750" fmla="*/ 4479010 h 4959457"/>
                <a:gd name="connsiteX34-2751" fmla="*/ 8446576 w 9329980"/>
                <a:gd name="connsiteY34-2752" fmla="*/ 4370522 h 4959457"/>
                <a:gd name="connsiteX35-2753" fmla="*/ 8710047 w 9329980"/>
                <a:gd name="connsiteY35-2754" fmla="*/ 4386020 h 4959457"/>
                <a:gd name="connsiteX36-2755" fmla="*/ 8880529 w 9329980"/>
                <a:gd name="connsiteY36-2756" fmla="*/ 4386020 h 4959457"/>
                <a:gd name="connsiteX37-2757" fmla="*/ 9329980 w 9329980"/>
                <a:gd name="connsiteY37-2758" fmla="*/ 4014061 h 4959457"/>
                <a:gd name="connsiteX38-2759" fmla="*/ 8911525 w 9329980"/>
                <a:gd name="connsiteY38-2760" fmla="*/ 3487118 h 4959457"/>
                <a:gd name="connsiteX39-2761" fmla="*/ 9329980 w 9329980"/>
                <a:gd name="connsiteY39-2762" fmla="*/ 3177152 h 4959457"/>
                <a:gd name="connsiteX40-2763" fmla="*/ 9020014 w 9329980"/>
                <a:gd name="connsiteY40-2764" fmla="*/ 2743200 h 4959457"/>
                <a:gd name="connsiteX41-2765" fmla="*/ 9020014 w 9329980"/>
                <a:gd name="connsiteY41-2766" fmla="*/ 1673817 h 4959457"/>
                <a:gd name="connsiteX42-2767" fmla="*/ 8555064 w 9329980"/>
                <a:gd name="connsiteY42-2768" fmla="*/ 1162372 h 4959457"/>
                <a:gd name="connsiteX43-2769" fmla="*/ 7997125 w 9329980"/>
                <a:gd name="connsiteY43-2770" fmla="*/ 1363850 h 4959457"/>
                <a:gd name="connsiteX44-2771" fmla="*/ 7625166 w 9329980"/>
                <a:gd name="connsiteY44-2772" fmla="*/ 1053884 h 4959457"/>
                <a:gd name="connsiteX45-2773" fmla="*/ 7454685 w 9329980"/>
                <a:gd name="connsiteY45-2774" fmla="*/ 1255362 h 4959457"/>
                <a:gd name="connsiteX46-2775" fmla="*/ 6447295 w 9329980"/>
                <a:gd name="connsiteY46-2776" fmla="*/ 1255362 h 4959457"/>
                <a:gd name="connsiteX47-2777" fmla="*/ 6276814 w 9329980"/>
                <a:gd name="connsiteY47-2778" fmla="*/ 1084881 h 4959457"/>
                <a:gd name="connsiteX48-2779" fmla="*/ 6462793 w 9329980"/>
                <a:gd name="connsiteY48-2780" fmla="*/ 511444 h 4959457"/>
                <a:gd name="connsiteX49-2781" fmla="*/ 5935851 w 9329980"/>
                <a:gd name="connsiteY49-2782" fmla="*/ 61993 h 4959457"/>
                <a:gd name="connsiteX50-2783" fmla="*/ 5129939 w 9329980"/>
                <a:gd name="connsiteY50-2784" fmla="*/ 0 h 4959457"/>
                <a:gd name="connsiteX51-2785" fmla="*/ 4850969 w 9329980"/>
                <a:gd name="connsiteY51-2786" fmla="*/ 371959 h 4959457"/>
                <a:gd name="connsiteX52-2787" fmla="*/ 4207944 w 9329980"/>
                <a:gd name="connsiteY52-2788" fmla="*/ 101714 h 4959457"/>
                <a:gd name="connsiteX53-2789" fmla="*/ 3536177 w 9329980"/>
                <a:gd name="connsiteY53-2790" fmla="*/ 329367 h 4959457"/>
                <a:gd name="connsiteX54-2791" fmla="*/ 3580108 w 9329980"/>
                <a:gd name="connsiteY54-2792" fmla="*/ 439291 h 4959457"/>
                <a:gd name="connsiteX55-2793" fmla="*/ 3045571 w 9329980"/>
                <a:gd name="connsiteY55-2794" fmla="*/ 404392 h 4959457"/>
                <a:gd name="connsiteX56-2795" fmla="*/ 2924148 w 9329980"/>
                <a:gd name="connsiteY56-2796" fmla="*/ 914400 h 4959457"/>
                <a:gd name="connsiteX57-2797" fmla="*/ 2833626 w 9329980"/>
                <a:gd name="connsiteY57-2798" fmla="*/ 1541316 h 4959457"/>
                <a:gd name="connsiteX58-2799" fmla="*/ 2180439 w 9329980"/>
                <a:gd name="connsiteY58-2800" fmla="*/ 1226013 h 4959457"/>
                <a:gd name="connsiteX59-2801" fmla="*/ 1876942 w 9329980"/>
                <a:gd name="connsiteY59-2802" fmla="*/ 1633999 h 4959457"/>
                <a:gd name="connsiteX60-2803" fmla="*/ 1246638 w 9329980"/>
                <a:gd name="connsiteY60-2804" fmla="*/ 1666432 h 4959457"/>
                <a:gd name="connsiteX0-2805" fmla="*/ 1246638 w 9329980"/>
                <a:gd name="connsiteY0-2806" fmla="*/ 1666432 h 4959457"/>
                <a:gd name="connsiteX1-2807" fmla="*/ 939753 w 9329980"/>
                <a:gd name="connsiteY1-2808" fmla="*/ 1985333 h 4959457"/>
                <a:gd name="connsiteX2-2809" fmla="*/ 650929 w 9329980"/>
                <a:gd name="connsiteY2-2810" fmla="*/ 1704813 h 4959457"/>
                <a:gd name="connsiteX3-2811" fmla="*/ 449451 w 9329980"/>
                <a:gd name="connsiteY3-2812" fmla="*/ 2216257 h 4959457"/>
                <a:gd name="connsiteX4-2813" fmla="*/ 0 w 9329980"/>
                <a:gd name="connsiteY4-2814" fmla="*/ 2603715 h 4959457"/>
                <a:gd name="connsiteX5-2815" fmla="*/ 0 w 9329980"/>
                <a:gd name="connsiteY5-2816" fmla="*/ 3006671 h 4959457"/>
                <a:gd name="connsiteX6-2817" fmla="*/ 1053885 w 9329980"/>
                <a:gd name="connsiteY6-2818" fmla="*/ 3006671 h 4959457"/>
                <a:gd name="connsiteX7-2819" fmla="*/ 1425844 w 9329980"/>
                <a:gd name="connsiteY7-2820" fmla="*/ 3239145 h 4959457"/>
                <a:gd name="connsiteX8-2821" fmla="*/ 1425844 w 9329980"/>
                <a:gd name="connsiteY8-2822" fmla="*/ 3363132 h 4959457"/>
                <a:gd name="connsiteX9-2823" fmla="*/ 929898 w 9329980"/>
                <a:gd name="connsiteY9-2824" fmla="*/ 3316637 h 4959457"/>
                <a:gd name="connsiteX10-2825" fmla="*/ 759417 w 9329980"/>
                <a:gd name="connsiteY10-2826" fmla="*/ 3688596 h 4959457"/>
                <a:gd name="connsiteX11-2827" fmla="*/ 1038386 w 9329980"/>
                <a:gd name="connsiteY11-2828" fmla="*/ 3967566 h 4959457"/>
                <a:gd name="connsiteX12-2829" fmla="*/ 1859797 w 9329980"/>
                <a:gd name="connsiteY12-2830" fmla="*/ 3874576 h 4959457"/>
                <a:gd name="connsiteX13-2831" fmla="*/ 2417736 w 9329980"/>
                <a:gd name="connsiteY13-2832" fmla="*/ 3518115 h 4959457"/>
                <a:gd name="connsiteX14-2833" fmla="*/ 2417736 w 9329980"/>
                <a:gd name="connsiteY14-2834" fmla="*/ 4959457 h 4959457"/>
                <a:gd name="connsiteX15-2835" fmla="*/ 3208149 w 9329980"/>
                <a:gd name="connsiteY15-2836" fmla="*/ 4804474 h 4959457"/>
                <a:gd name="connsiteX16-2837" fmla="*/ 3208149 w 9329980"/>
                <a:gd name="connsiteY16-2838" fmla="*/ 3549111 h 4959457"/>
                <a:gd name="connsiteX17-2839" fmla="*/ 3642102 w 9329980"/>
                <a:gd name="connsiteY17-2840" fmla="*/ 3936569 h 4959457"/>
                <a:gd name="connsiteX18-2841" fmla="*/ 4045058 w 9329980"/>
                <a:gd name="connsiteY18-2842" fmla="*/ 3487118 h 4959457"/>
                <a:gd name="connsiteX19-2843" fmla="*/ 4200041 w 9329980"/>
                <a:gd name="connsiteY19-2844" fmla="*/ 3688596 h 4959457"/>
                <a:gd name="connsiteX20-2845" fmla="*/ 4835471 w 9329980"/>
                <a:gd name="connsiteY20-2846" fmla="*/ 3549111 h 4959457"/>
                <a:gd name="connsiteX21-2847" fmla="*/ 4974956 w 9329980"/>
                <a:gd name="connsiteY21-2848" fmla="*/ 3688596 h 4959457"/>
                <a:gd name="connsiteX22-2849" fmla="*/ 4773478 w 9329980"/>
                <a:gd name="connsiteY22-2850" fmla="*/ 4324027 h 4959457"/>
                <a:gd name="connsiteX23-2851" fmla="*/ 5114441 w 9329980"/>
                <a:gd name="connsiteY23-2852" fmla="*/ 4541003 h 4959457"/>
                <a:gd name="connsiteX24-2853" fmla="*/ 5300420 w 9329980"/>
                <a:gd name="connsiteY24-2854" fmla="*/ 4417017 h 4959457"/>
                <a:gd name="connsiteX25-2855" fmla="*/ 5718875 w 9329980"/>
                <a:gd name="connsiteY25-2856" fmla="*/ 4494508 h 4959457"/>
                <a:gd name="connsiteX26-2857" fmla="*/ 6152827 w 9329980"/>
                <a:gd name="connsiteY26-2858" fmla="*/ 4355023 h 4959457"/>
                <a:gd name="connsiteX27-2859" fmla="*/ 6509288 w 9329980"/>
                <a:gd name="connsiteY27-2860" fmla="*/ 4463511 h 4959457"/>
                <a:gd name="connsiteX28-2861" fmla="*/ 7051729 w 9329980"/>
                <a:gd name="connsiteY28-2862" fmla="*/ 4386020 h 4959457"/>
                <a:gd name="connsiteX29-2863" fmla="*/ 7346197 w 9329980"/>
                <a:gd name="connsiteY29-2864" fmla="*/ 4432515 h 4959457"/>
                <a:gd name="connsiteX30-2865" fmla="*/ 7532176 w 9329980"/>
                <a:gd name="connsiteY30-2866" fmla="*/ 4277532 h 4959457"/>
                <a:gd name="connsiteX31-2867" fmla="*/ 7718156 w 9329980"/>
                <a:gd name="connsiteY31-2868" fmla="*/ 4494508 h 4959457"/>
                <a:gd name="connsiteX32-2869" fmla="*/ 8369085 w 9329980"/>
                <a:gd name="connsiteY32-2870" fmla="*/ 4479010 h 4959457"/>
                <a:gd name="connsiteX33-2871" fmla="*/ 8446576 w 9329980"/>
                <a:gd name="connsiteY33-2872" fmla="*/ 4370522 h 4959457"/>
                <a:gd name="connsiteX34-2873" fmla="*/ 8710047 w 9329980"/>
                <a:gd name="connsiteY34-2874" fmla="*/ 4386020 h 4959457"/>
                <a:gd name="connsiteX35-2875" fmla="*/ 8880529 w 9329980"/>
                <a:gd name="connsiteY35-2876" fmla="*/ 4386020 h 4959457"/>
                <a:gd name="connsiteX36-2877" fmla="*/ 9329980 w 9329980"/>
                <a:gd name="connsiteY36-2878" fmla="*/ 4014061 h 4959457"/>
                <a:gd name="connsiteX37-2879" fmla="*/ 8911525 w 9329980"/>
                <a:gd name="connsiteY37-2880" fmla="*/ 3487118 h 4959457"/>
                <a:gd name="connsiteX38-2881" fmla="*/ 9329980 w 9329980"/>
                <a:gd name="connsiteY38-2882" fmla="*/ 3177152 h 4959457"/>
                <a:gd name="connsiteX39-2883" fmla="*/ 9020014 w 9329980"/>
                <a:gd name="connsiteY39-2884" fmla="*/ 2743200 h 4959457"/>
                <a:gd name="connsiteX40-2885" fmla="*/ 9020014 w 9329980"/>
                <a:gd name="connsiteY40-2886" fmla="*/ 1673817 h 4959457"/>
                <a:gd name="connsiteX41-2887" fmla="*/ 8555064 w 9329980"/>
                <a:gd name="connsiteY41-2888" fmla="*/ 1162372 h 4959457"/>
                <a:gd name="connsiteX42-2889" fmla="*/ 7997125 w 9329980"/>
                <a:gd name="connsiteY42-2890" fmla="*/ 1363850 h 4959457"/>
                <a:gd name="connsiteX43-2891" fmla="*/ 7625166 w 9329980"/>
                <a:gd name="connsiteY43-2892" fmla="*/ 1053884 h 4959457"/>
                <a:gd name="connsiteX44-2893" fmla="*/ 7454685 w 9329980"/>
                <a:gd name="connsiteY44-2894" fmla="*/ 1255362 h 4959457"/>
                <a:gd name="connsiteX45-2895" fmla="*/ 6447295 w 9329980"/>
                <a:gd name="connsiteY45-2896" fmla="*/ 1255362 h 4959457"/>
                <a:gd name="connsiteX46-2897" fmla="*/ 6276814 w 9329980"/>
                <a:gd name="connsiteY46-2898" fmla="*/ 1084881 h 4959457"/>
                <a:gd name="connsiteX47-2899" fmla="*/ 6462793 w 9329980"/>
                <a:gd name="connsiteY47-2900" fmla="*/ 511444 h 4959457"/>
                <a:gd name="connsiteX48-2901" fmla="*/ 5935851 w 9329980"/>
                <a:gd name="connsiteY48-2902" fmla="*/ 61993 h 4959457"/>
                <a:gd name="connsiteX49-2903" fmla="*/ 5129939 w 9329980"/>
                <a:gd name="connsiteY49-2904" fmla="*/ 0 h 4959457"/>
                <a:gd name="connsiteX50-2905" fmla="*/ 4850969 w 9329980"/>
                <a:gd name="connsiteY50-2906" fmla="*/ 371959 h 4959457"/>
                <a:gd name="connsiteX51-2907" fmla="*/ 4207944 w 9329980"/>
                <a:gd name="connsiteY51-2908" fmla="*/ 101714 h 4959457"/>
                <a:gd name="connsiteX52-2909" fmla="*/ 3536177 w 9329980"/>
                <a:gd name="connsiteY52-2910" fmla="*/ 329367 h 4959457"/>
                <a:gd name="connsiteX53-2911" fmla="*/ 3580108 w 9329980"/>
                <a:gd name="connsiteY53-2912" fmla="*/ 439291 h 4959457"/>
                <a:gd name="connsiteX54-2913" fmla="*/ 3045571 w 9329980"/>
                <a:gd name="connsiteY54-2914" fmla="*/ 404392 h 4959457"/>
                <a:gd name="connsiteX55-2915" fmla="*/ 2924148 w 9329980"/>
                <a:gd name="connsiteY55-2916" fmla="*/ 914400 h 4959457"/>
                <a:gd name="connsiteX56-2917" fmla="*/ 2833626 w 9329980"/>
                <a:gd name="connsiteY56-2918" fmla="*/ 1541316 h 4959457"/>
                <a:gd name="connsiteX57-2919" fmla="*/ 2180439 w 9329980"/>
                <a:gd name="connsiteY57-2920" fmla="*/ 1226013 h 4959457"/>
                <a:gd name="connsiteX58-2921" fmla="*/ 1876942 w 9329980"/>
                <a:gd name="connsiteY58-2922" fmla="*/ 1633999 h 4959457"/>
                <a:gd name="connsiteX59-2923" fmla="*/ 1246638 w 9329980"/>
                <a:gd name="connsiteY59-2924" fmla="*/ 1666432 h 4959457"/>
                <a:gd name="connsiteX0-2925" fmla="*/ 1246638 w 9329980"/>
                <a:gd name="connsiteY0-2926" fmla="*/ 1666432 h 4959457"/>
                <a:gd name="connsiteX1-2927" fmla="*/ 939753 w 9329980"/>
                <a:gd name="connsiteY1-2928" fmla="*/ 1985333 h 4959457"/>
                <a:gd name="connsiteX2-2929" fmla="*/ 622190 w 9329980"/>
                <a:gd name="connsiteY2-2930" fmla="*/ 2653194 h 4959457"/>
                <a:gd name="connsiteX3-2931" fmla="*/ 449451 w 9329980"/>
                <a:gd name="connsiteY3-2932" fmla="*/ 2216257 h 4959457"/>
                <a:gd name="connsiteX4-2933" fmla="*/ 0 w 9329980"/>
                <a:gd name="connsiteY4-2934" fmla="*/ 2603715 h 4959457"/>
                <a:gd name="connsiteX5-2935" fmla="*/ 0 w 9329980"/>
                <a:gd name="connsiteY5-2936" fmla="*/ 3006671 h 4959457"/>
                <a:gd name="connsiteX6-2937" fmla="*/ 1053885 w 9329980"/>
                <a:gd name="connsiteY6-2938" fmla="*/ 3006671 h 4959457"/>
                <a:gd name="connsiteX7-2939" fmla="*/ 1425844 w 9329980"/>
                <a:gd name="connsiteY7-2940" fmla="*/ 3239145 h 4959457"/>
                <a:gd name="connsiteX8-2941" fmla="*/ 1425844 w 9329980"/>
                <a:gd name="connsiteY8-2942" fmla="*/ 3363132 h 4959457"/>
                <a:gd name="connsiteX9-2943" fmla="*/ 929898 w 9329980"/>
                <a:gd name="connsiteY9-2944" fmla="*/ 3316637 h 4959457"/>
                <a:gd name="connsiteX10-2945" fmla="*/ 759417 w 9329980"/>
                <a:gd name="connsiteY10-2946" fmla="*/ 3688596 h 4959457"/>
                <a:gd name="connsiteX11-2947" fmla="*/ 1038386 w 9329980"/>
                <a:gd name="connsiteY11-2948" fmla="*/ 3967566 h 4959457"/>
                <a:gd name="connsiteX12-2949" fmla="*/ 1859797 w 9329980"/>
                <a:gd name="connsiteY12-2950" fmla="*/ 3874576 h 4959457"/>
                <a:gd name="connsiteX13-2951" fmla="*/ 2417736 w 9329980"/>
                <a:gd name="connsiteY13-2952" fmla="*/ 3518115 h 4959457"/>
                <a:gd name="connsiteX14-2953" fmla="*/ 2417736 w 9329980"/>
                <a:gd name="connsiteY14-2954" fmla="*/ 4959457 h 4959457"/>
                <a:gd name="connsiteX15-2955" fmla="*/ 3208149 w 9329980"/>
                <a:gd name="connsiteY15-2956" fmla="*/ 4804474 h 4959457"/>
                <a:gd name="connsiteX16-2957" fmla="*/ 3208149 w 9329980"/>
                <a:gd name="connsiteY16-2958" fmla="*/ 3549111 h 4959457"/>
                <a:gd name="connsiteX17-2959" fmla="*/ 3642102 w 9329980"/>
                <a:gd name="connsiteY17-2960" fmla="*/ 3936569 h 4959457"/>
                <a:gd name="connsiteX18-2961" fmla="*/ 4045058 w 9329980"/>
                <a:gd name="connsiteY18-2962" fmla="*/ 3487118 h 4959457"/>
                <a:gd name="connsiteX19-2963" fmla="*/ 4200041 w 9329980"/>
                <a:gd name="connsiteY19-2964" fmla="*/ 3688596 h 4959457"/>
                <a:gd name="connsiteX20-2965" fmla="*/ 4835471 w 9329980"/>
                <a:gd name="connsiteY20-2966" fmla="*/ 3549111 h 4959457"/>
                <a:gd name="connsiteX21-2967" fmla="*/ 4974956 w 9329980"/>
                <a:gd name="connsiteY21-2968" fmla="*/ 3688596 h 4959457"/>
                <a:gd name="connsiteX22-2969" fmla="*/ 4773478 w 9329980"/>
                <a:gd name="connsiteY22-2970" fmla="*/ 4324027 h 4959457"/>
                <a:gd name="connsiteX23-2971" fmla="*/ 5114441 w 9329980"/>
                <a:gd name="connsiteY23-2972" fmla="*/ 4541003 h 4959457"/>
                <a:gd name="connsiteX24-2973" fmla="*/ 5300420 w 9329980"/>
                <a:gd name="connsiteY24-2974" fmla="*/ 4417017 h 4959457"/>
                <a:gd name="connsiteX25-2975" fmla="*/ 5718875 w 9329980"/>
                <a:gd name="connsiteY25-2976" fmla="*/ 4494508 h 4959457"/>
                <a:gd name="connsiteX26-2977" fmla="*/ 6152827 w 9329980"/>
                <a:gd name="connsiteY26-2978" fmla="*/ 4355023 h 4959457"/>
                <a:gd name="connsiteX27-2979" fmla="*/ 6509288 w 9329980"/>
                <a:gd name="connsiteY27-2980" fmla="*/ 4463511 h 4959457"/>
                <a:gd name="connsiteX28-2981" fmla="*/ 7051729 w 9329980"/>
                <a:gd name="connsiteY28-2982" fmla="*/ 4386020 h 4959457"/>
                <a:gd name="connsiteX29-2983" fmla="*/ 7346197 w 9329980"/>
                <a:gd name="connsiteY29-2984" fmla="*/ 4432515 h 4959457"/>
                <a:gd name="connsiteX30-2985" fmla="*/ 7532176 w 9329980"/>
                <a:gd name="connsiteY30-2986" fmla="*/ 4277532 h 4959457"/>
                <a:gd name="connsiteX31-2987" fmla="*/ 7718156 w 9329980"/>
                <a:gd name="connsiteY31-2988" fmla="*/ 4494508 h 4959457"/>
                <a:gd name="connsiteX32-2989" fmla="*/ 8369085 w 9329980"/>
                <a:gd name="connsiteY32-2990" fmla="*/ 4479010 h 4959457"/>
                <a:gd name="connsiteX33-2991" fmla="*/ 8446576 w 9329980"/>
                <a:gd name="connsiteY33-2992" fmla="*/ 4370522 h 4959457"/>
                <a:gd name="connsiteX34-2993" fmla="*/ 8710047 w 9329980"/>
                <a:gd name="connsiteY34-2994" fmla="*/ 4386020 h 4959457"/>
                <a:gd name="connsiteX35-2995" fmla="*/ 8880529 w 9329980"/>
                <a:gd name="connsiteY35-2996" fmla="*/ 4386020 h 4959457"/>
                <a:gd name="connsiteX36-2997" fmla="*/ 9329980 w 9329980"/>
                <a:gd name="connsiteY36-2998" fmla="*/ 4014061 h 4959457"/>
                <a:gd name="connsiteX37-2999" fmla="*/ 8911525 w 9329980"/>
                <a:gd name="connsiteY37-3000" fmla="*/ 3487118 h 4959457"/>
                <a:gd name="connsiteX38-3001" fmla="*/ 9329980 w 9329980"/>
                <a:gd name="connsiteY38-3002" fmla="*/ 3177152 h 4959457"/>
                <a:gd name="connsiteX39-3003" fmla="*/ 9020014 w 9329980"/>
                <a:gd name="connsiteY39-3004" fmla="*/ 2743200 h 4959457"/>
                <a:gd name="connsiteX40-3005" fmla="*/ 9020014 w 9329980"/>
                <a:gd name="connsiteY40-3006" fmla="*/ 1673817 h 4959457"/>
                <a:gd name="connsiteX41-3007" fmla="*/ 8555064 w 9329980"/>
                <a:gd name="connsiteY41-3008" fmla="*/ 1162372 h 4959457"/>
                <a:gd name="connsiteX42-3009" fmla="*/ 7997125 w 9329980"/>
                <a:gd name="connsiteY42-3010" fmla="*/ 1363850 h 4959457"/>
                <a:gd name="connsiteX43-3011" fmla="*/ 7625166 w 9329980"/>
                <a:gd name="connsiteY43-3012" fmla="*/ 1053884 h 4959457"/>
                <a:gd name="connsiteX44-3013" fmla="*/ 7454685 w 9329980"/>
                <a:gd name="connsiteY44-3014" fmla="*/ 1255362 h 4959457"/>
                <a:gd name="connsiteX45-3015" fmla="*/ 6447295 w 9329980"/>
                <a:gd name="connsiteY45-3016" fmla="*/ 1255362 h 4959457"/>
                <a:gd name="connsiteX46-3017" fmla="*/ 6276814 w 9329980"/>
                <a:gd name="connsiteY46-3018" fmla="*/ 1084881 h 4959457"/>
                <a:gd name="connsiteX47-3019" fmla="*/ 6462793 w 9329980"/>
                <a:gd name="connsiteY47-3020" fmla="*/ 511444 h 4959457"/>
                <a:gd name="connsiteX48-3021" fmla="*/ 5935851 w 9329980"/>
                <a:gd name="connsiteY48-3022" fmla="*/ 61993 h 4959457"/>
                <a:gd name="connsiteX49-3023" fmla="*/ 5129939 w 9329980"/>
                <a:gd name="connsiteY49-3024" fmla="*/ 0 h 4959457"/>
                <a:gd name="connsiteX50-3025" fmla="*/ 4850969 w 9329980"/>
                <a:gd name="connsiteY50-3026" fmla="*/ 371959 h 4959457"/>
                <a:gd name="connsiteX51-3027" fmla="*/ 4207944 w 9329980"/>
                <a:gd name="connsiteY51-3028" fmla="*/ 101714 h 4959457"/>
                <a:gd name="connsiteX52-3029" fmla="*/ 3536177 w 9329980"/>
                <a:gd name="connsiteY52-3030" fmla="*/ 329367 h 4959457"/>
                <a:gd name="connsiteX53-3031" fmla="*/ 3580108 w 9329980"/>
                <a:gd name="connsiteY53-3032" fmla="*/ 439291 h 4959457"/>
                <a:gd name="connsiteX54-3033" fmla="*/ 3045571 w 9329980"/>
                <a:gd name="connsiteY54-3034" fmla="*/ 404392 h 4959457"/>
                <a:gd name="connsiteX55-3035" fmla="*/ 2924148 w 9329980"/>
                <a:gd name="connsiteY55-3036" fmla="*/ 914400 h 4959457"/>
                <a:gd name="connsiteX56-3037" fmla="*/ 2833626 w 9329980"/>
                <a:gd name="connsiteY56-3038" fmla="*/ 1541316 h 4959457"/>
                <a:gd name="connsiteX57-3039" fmla="*/ 2180439 w 9329980"/>
                <a:gd name="connsiteY57-3040" fmla="*/ 1226013 h 4959457"/>
                <a:gd name="connsiteX58-3041" fmla="*/ 1876942 w 9329980"/>
                <a:gd name="connsiteY58-3042" fmla="*/ 1633999 h 4959457"/>
                <a:gd name="connsiteX59-3043" fmla="*/ 1246638 w 9329980"/>
                <a:gd name="connsiteY59-3044" fmla="*/ 1666432 h 4959457"/>
                <a:gd name="connsiteX0-3045" fmla="*/ 1246638 w 9329980"/>
                <a:gd name="connsiteY0-3046" fmla="*/ 1666432 h 4959457"/>
                <a:gd name="connsiteX1-3047" fmla="*/ 939753 w 9329980"/>
                <a:gd name="connsiteY1-3048" fmla="*/ 1985333 h 4959457"/>
                <a:gd name="connsiteX2-3049" fmla="*/ 622190 w 9329980"/>
                <a:gd name="connsiteY2-3050" fmla="*/ 2653194 h 4959457"/>
                <a:gd name="connsiteX3-3051" fmla="*/ 765578 w 9329980"/>
                <a:gd name="connsiteY3-3052" fmla="*/ 2877250 h 4959457"/>
                <a:gd name="connsiteX4-3053" fmla="*/ 0 w 9329980"/>
                <a:gd name="connsiteY4-3054" fmla="*/ 2603715 h 4959457"/>
                <a:gd name="connsiteX5-3055" fmla="*/ 0 w 9329980"/>
                <a:gd name="connsiteY5-3056" fmla="*/ 3006671 h 4959457"/>
                <a:gd name="connsiteX6-3057" fmla="*/ 1053885 w 9329980"/>
                <a:gd name="connsiteY6-3058" fmla="*/ 3006671 h 4959457"/>
                <a:gd name="connsiteX7-3059" fmla="*/ 1425844 w 9329980"/>
                <a:gd name="connsiteY7-3060" fmla="*/ 3239145 h 4959457"/>
                <a:gd name="connsiteX8-3061" fmla="*/ 1425844 w 9329980"/>
                <a:gd name="connsiteY8-3062" fmla="*/ 3363132 h 4959457"/>
                <a:gd name="connsiteX9-3063" fmla="*/ 929898 w 9329980"/>
                <a:gd name="connsiteY9-3064" fmla="*/ 3316637 h 4959457"/>
                <a:gd name="connsiteX10-3065" fmla="*/ 759417 w 9329980"/>
                <a:gd name="connsiteY10-3066" fmla="*/ 3688596 h 4959457"/>
                <a:gd name="connsiteX11-3067" fmla="*/ 1038386 w 9329980"/>
                <a:gd name="connsiteY11-3068" fmla="*/ 3967566 h 4959457"/>
                <a:gd name="connsiteX12-3069" fmla="*/ 1859797 w 9329980"/>
                <a:gd name="connsiteY12-3070" fmla="*/ 3874576 h 4959457"/>
                <a:gd name="connsiteX13-3071" fmla="*/ 2417736 w 9329980"/>
                <a:gd name="connsiteY13-3072" fmla="*/ 3518115 h 4959457"/>
                <a:gd name="connsiteX14-3073" fmla="*/ 2417736 w 9329980"/>
                <a:gd name="connsiteY14-3074" fmla="*/ 4959457 h 4959457"/>
                <a:gd name="connsiteX15-3075" fmla="*/ 3208149 w 9329980"/>
                <a:gd name="connsiteY15-3076" fmla="*/ 4804474 h 4959457"/>
                <a:gd name="connsiteX16-3077" fmla="*/ 3208149 w 9329980"/>
                <a:gd name="connsiteY16-3078" fmla="*/ 3549111 h 4959457"/>
                <a:gd name="connsiteX17-3079" fmla="*/ 3642102 w 9329980"/>
                <a:gd name="connsiteY17-3080" fmla="*/ 3936569 h 4959457"/>
                <a:gd name="connsiteX18-3081" fmla="*/ 4045058 w 9329980"/>
                <a:gd name="connsiteY18-3082" fmla="*/ 3487118 h 4959457"/>
                <a:gd name="connsiteX19-3083" fmla="*/ 4200041 w 9329980"/>
                <a:gd name="connsiteY19-3084" fmla="*/ 3688596 h 4959457"/>
                <a:gd name="connsiteX20-3085" fmla="*/ 4835471 w 9329980"/>
                <a:gd name="connsiteY20-3086" fmla="*/ 3549111 h 4959457"/>
                <a:gd name="connsiteX21-3087" fmla="*/ 4974956 w 9329980"/>
                <a:gd name="connsiteY21-3088" fmla="*/ 3688596 h 4959457"/>
                <a:gd name="connsiteX22-3089" fmla="*/ 4773478 w 9329980"/>
                <a:gd name="connsiteY22-3090" fmla="*/ 4324027 h 4959457"/>
                <a:gd name="connsiteX23-3091" fmla="*/ 5114441 w 9329980"/>
                <a:gd name="connsiteY23-3092" fmla="*/ 4541003 h 4959457"/>
                <a:gd name="connsiteX24-3093" fmla="*/ 5300420 w 9329980"/>
                <a:gd name="connsiteY24-3094" fmla="*/ 4417017 h 4959457"/>
                <a:gd name="connsiteX25-3095" fmla="*/ 5718875 w 9329980"/>
                <a:gd name="connsiteY25-3096" fmla="*/ 4494508 h 4959457"/>
                <a:gd name="connsiteX26-3097" fmla="*/ 6152827 w 9329980"/>
                <a:gd name="connsiteY26-3098" fmla="*/ 4355023 h 4959457"/>
                <a:gd name="connsiteX27-3099" fmla="*/ 6509288 w 9329980"/>
                <a:gd name="connsiteY27-3100" fmla="*/ 4463511 h 4959457"/>
                <a:gd name="connsiteX28-3101" fmla="*/ 7051729 w 9329980"/>
                <a:gd name="connsiteY28-3102" fmla="*/ 4386020 h 4959457"/>
                <a:gd name="connsiteX29-3103" fmla="*/ 7346197 w 9329980"/>
                <a:gd name="connsiteY29-3104" fmla="*/ 4432515 h 4959457"/>
                <a:gd name="connsiteX30-3105" fmla="*/ 7532176 w 9329980"/>
                <a:gd name="connsiteY30-3106" fmla="*/ 4277532 h 4959457"/>
                <a:gd name="connsiteX31-3107" fmla="*/ 7718156 w 9329980"/>
                <a:gd name="connsiteY31-3108" fmla="*/ 4494508 h 4959457"/>
                <a:gd name="connsiteX32-3109" fmla="*/ 8369085 w 9329980"/>
                <a:gd name="connsiteY32-3110" fmla="*/ 4479010 h 4959457"/>
                <a:gd name="connsiteX33-3111" fmla="*/ 8446576 w 9329980"/>
                <a:gd name="connsiteY33-3112" fmla="*/ 4370522 h 4959457"/>
                <a:gd name="connsiteX34-3113" fmla="*/ 8710047 w 9329980"/>
                <a:gd name="connsiteY34-3114" fmla="*/ 4386020 h 4959457"/>
                <a:gd name="connsiteX35-3115" fmla="*/ 8880529 w 9329980"/>
                <a:gd name="connsiteY35-3116" fmla="*/ 4386020 h 4959457"/>
                <a:gd name="connsiteX36-3117" fmla="*/ 9329980 w 9329980"/>
                <a:gd name="connsiteY36-3118" fmla="*/ 4014061 h 4959457"/>
                <a:gd name="connsiteX37-3119" fmla="*/ 8911525 w 9329980"/>
                <a:gd name="connsiteY37-3120" fmla="*/ 3487118 h 4959457"/>
                <a:gd name="connsiteX38-3121" fmla="*/ 9329980 w 9329980"/>
                <a:gd name="connsiteY38-3122" fmla="*/ 3177152 h 4959457"/>
                <a:gd name="connsiteX39-3123" fmla="*/ 9020014 w 9329980"/>
                <a:gd name="connsiteY39-3124" fmla="*/ 2743200 h 4959457"/>
                <a:gd name="connsiteX40-3125" fmla="*/ 9020014 w 9329980"/>
                <a:gd name="connsiteY40-3126" fmla="*/ 1673817 h 4959457"/>
                <a:gd name="connsiteX41-3127" fmla="*/ 8555064 w 9329980"/>
                <a:gd name="connsiteY41-3128" fmla="*/ 1162372 h 4959457"/>
                <a:gd name="connsiteX42-3129" fmla="*/ 7997125 w 9329980"/>
                <a:gd name="connsiteY42-3130" fmla="*/ 1363850 h 4959457"/>
                <a:gd name="connsiteX43-3131" fmla="*/ 7625166 w 9329980"/>
                <a:gd name="connsiteY43-3132" fmla="*/ 1053884 h 4959457"/>
                <a:gd name="connsiteX44-3133" fmla="*/ 7454685 w 9329980"/>
                <a:gd name="connsiteY44-3134" fmla="*/ 1255362 h 4959457"/>
                <a:gd name="connsiteX45-3135" fmla="*/ 6447295 w 9329980"/>
                <a:gd name="connsiteY45-3136" fmla="*/ 1255362 h 4959457"/>
                <a:gd name="connsiteX46-3137" fmla="*/ 6276814 w 9329980"/>
                <a:gd name="connsiteY46-3138" fmla="*/ 1084881 h 4959457"/>
                <a:gd name="connsiteX47-3139" fmla="*/ 6462793 w 9329980"/>
                <a:gd name="connsiteY47-3140" fmla="*/ 511444 h 4959457"/>
                <a:gd name="connsiteX48-3141" fmla="*/ 5935851 w 9329980"/>
                <a:gd name="connsiteY48-3142" fmla="*/ 61993 h 4959457"/>
                <a:gd name="connsiteX49-3143" fmla="*/ 5129939 w 9329980"/>
                <a:gd name="connsiteY49-3144" fmla="*/ 0 h 4959457"/>
                <a:gd name="connsiteX50-3145" fmla="*/ 4850969 w 9329980"/>
                <a:gd name="connsiteY50-3146" fmla="*/ 371959 h 4959457"/>
                <a:gd name="connsiteX51-3147" fmla="*/ 4207944 w 9329980"/>
                <a:gd name="connsiteY51-3148" fmla="*/ 101714 h 4959457"/>
                <a:gd name="connsiteX52-3149" fmla="*/ 3536177 w 9329980"/>
                <a:gd name="connsiteY52-3150" fmla="*/ 329367 h 4959457"/>
                <a:gd name="connsiteX53-3151" fmla="*/ 3580108 w 9329980"/>
                <a:gd name="connsiteY53-3152" fmla="*/ 439291 h 4959457"/>
                <a:gd name="connsiteX54-3153" fmla="*/ 3045571 w 9329980"/>
                <a:gd name="connsiteY54-3154" fmla="*/ 404392 h 4959457"/>
                <a:gd name="connsiteX55-3155" fmla="*/ 2924148 w 9329980"/>
                <a:gd name="connsiteY55-3156" fmla="*/ 914400 h 4959457"/>
                <a:gd name="connsiteX56-3157" fmla="*/ 2833626 w 9329980"/>
                <a:gd name="connsiteY56-3158" fmla="*/ 1541316 h 4959457"/>
                <a:gd name="connsiteX57-3159" fmla="*/ 2180439 w 9329980"/>
                <a:gd name="connsiteY57-3160" fmla="*/ 1226013 h 4959457"/>
                <a:gd name="connsiteX58-3161" fmla="*/ 1876942 w 9329980"/>
                <a:gd name="connsiteY58-3162" fmla="*/ 1633999 h 4959457"/>
                <a:gd name="connsiteX59-3163" fmla="*/ 1246638 w 9329980"/>
                <a:gd name="connsiteY59-3164" fmla="*/ 1666432 h 4959457"/>
                <a:gd name="connsiteX0-3165" fmla="*/ 1457261 w 9540603"/>
                <a:gd name="connsiteY0-3166" fmla="*/ 1666432 h 4959457"/>
                <a:gd name="connsiteX1-3167" fmla="*/ 1150376 w 9540603"/>
                <a:gd name="connsiteY1-3168" fmla="*/ 1985333 h 4959457"/>
                <a:gd name="connsiteX2-3169" fmla="*/ 832813 w 9540603"/>
                <a:gd name="connsiteY2-3170" fmla="*/ 2653194 h 4959457"/>
                <a:gd name="connsiteX3-3171" fmla="*/ 976201 w 9540603"/>
                <a:gd name="connsiteY3-3172" fmla="*/ 2877250 h 4959457"/>
                <a:gd name="connsiteX4-3173" fmla="*/ 210623 w 9540603"/>
                <a:gd name="connsiteY4-3174" fmla="*/ 2603715 h 4959457"/>
                <a:gd name="connsiteX5-3175" fmla="*/ 210623 w 9540603"/>
                <a:gd name="connsiteY5-3176" fmla="*/ 3006671 h 4959457"/>
                <a:gd name="connsiteX6-3177" fmla="*/ 0 w 9540603"/>
                <a:gd name="connsiteY6-3178" fmla="*/ 3811359 h 4959457"/>
                <a:gd name="connsiteX7-3179" fmla="*/ 1636467 w 9540603"/>
                <a:gd name="connsiteY7-3180" fmla="*/ 3239145 h 4959457"/>
                <a:gd name="connsiteX8-3181" fmla="*/ 1636467 w 9540603"/>
                <a:gd name="connsiteY8-3182" fmla="*/ 3363132 h 4959457"/>
                <a:gd name="connsiteX9-3183" fmla="*/ 1140521 w 9540603"/>
                <a:gd name="connsiteY9-3184" fmla="*/ 3316637 h 4959457"/>
                <a:gd name="connsiteX10-3185" fmla="*/ 970040 w 9540603"/>
                <a:gd name="connsiteY10-3186" fmla="*/ 3688596 h 4959457"/>
                <a:gd name="connsiteX11-3187" fmla="*/ 1249009 w 9540603"/>
                <a:gd name="connsiteY11-3188" fmla="*/ 3967566 h 4959457"/>
                <a:gd name="connsiteX12-3189" fmla="*/ 2070420 w 9540603"/>
                <a:gd name="connsiteY12-3190" fmla="*/ 3874576 h 4959457"/>
                <a:gd name="connsiteX13-3191" fmla="*/ 2628359 w 9540603"/>
                <a:gd name="connsiteY13-3192" fmla="*/ 3518115 h 4959457"/>
                <a:gd name="connsiteX14-3193" fmla="*/ 2628359 w 9540603"/>
                <a:gd name="connsiteY14-3194" fmla="*/ 4959457 h 4959457"/>
                <a:gd name="connsiteX15-3195" fmla="*/ 3418772 w 9540603"/>
                <a:gd name="connsiteY15-3196" fmla="*/ 4804474 h 4959457"/>
                <a:gd name="connsiteX16-3197" fmla="*/ 3418772 w 9540603"/>
                <a:gd name="connsiteY16-3198" fmla="*/ 3549111 h 4959457"/>
                <a:gd name="connsiteX17-3199" fmla="*/ 3852725 w 9540603"/>
                <a:gd name="connsiteY17-3200" fmla="*/ 3936569 h 4959457"/>
                <a:gd name="connsiteX18-3201" fmla="*/ 4255681 w 9540603"/>
                <a:gd name="connsiteY18-3202" fmla="*/ 3487118 h 4959457"/>
                <a:gd name="connsiteX19-3203" fmla="*/ 4410664 w 9540603"/>
                <a:gd name="connsiteY19-3204" fmla="*/ 3688596 h 4959457"/>
                <a:gd name="connsiteX20-3205" fmla="*/ 5046094 w 9540603"/>
                <a:gd name="connsiteY20-3206" fmla="*/ 3549111 h 4959457"/>
                <a:gd name="connsiteX21-3207" fmla="*/ 5185579 w 9540603"/>
                <a:gd name="connsiteY21-3208" fmla="*/ 3688596 h 4959457"/>
                <a:gd name="connsiteX22-3209" fmla="*/ 4984101 w 9540603"/>
                <a:gd name="connsiteY22-3210" fmla="*/ 4324027 h 4959457"/>
                <a:gd name="connsiteX23-3211" fmla="*/ 5325064 w 9540603"/>
                <a:gd name="connsiteY23-3212" fmla="*/ 4541003 h 4959457"/>
                <a:gd name="connsiteX24-3213" fmla="*/ 5511043 w 9540603"/>
                <a:gd name="connsiteY24-3214" fmla="*/ 4417017 h 4959457"/>
                <a:gd name="connsiteX25-3215" fmla="*/ 5929498 w 9540603"/>
                <a:gd name="connsiteY25-3216" fmla="*/ 4494508 h 4959457"/>
                <a:gd name="connsiteX26-3217" fmla="*/ 6363450 w 9540603"/>
                <a:gd name="connsiteY26-3218" fmla="*/ 4355023 h 4959457"/>
                <a:gd name="connsiteX27-3219" fmla="*/ 6719911 w 9540603"/>
                <a:gd name="connsiteY27-3220" fmla="*/ 4463511 h 4959457"/>
                <a:gd name="connsiteX28-3221" fmla="*/ 7262352 w 9540603"/>
                <a:gd name="connsiteY28-3222" fmla="*/ 4386020 h 4959457"/>
                <a:gd name="connsiteX29-3223" fmla="*/ 7556820 w 9540603"/>
                <a:gd name="connsiteY29-3224" fmla="*/ 4432515 h 4959457"/>
                <a:gd name="connsiteX30-3225" fmla="*/ 7742799 w 9540603"/>
                <a:gd name="connsiteY30-3226" fmla="*/ 4277532 h 4959457"/>
                <a:gd name="connsiteX31-3227" fmla="*/ 7928779 w 9540603"/>
                <a:gd name="connsiteY31-3228" fmla="*/ 4494508 h 4959457"/>
                <a:gd name="connsiteX32-3229" fmla="*/ 8579708 w 9540603"/>
                <a:gd name="connsiteY32-3230" fmla="*/ 4479010 h 4959457"/>
                <a:gd name="connsiteX33-3231" fmla="*/ 8657199 w 9540603"/>
                <a:gd name="connsiteY33-3232" fmla="*/ 4370522 h 4959457"/>
                <a:gd name="connsiteX34-3233" fmla="*/ 8920670 w 9540603"/>
                <a:gd name="connsiteY34-3234" fmla="*/ 4386020 h 4959457"/>
                <a:gd name="connsiteX35-3235" fmla="*/ 9091152 w 9540603"/>
                <a:gd name="connsiteY35-3236" fmla="*/ 4386020 h 4959457"/>
                <a:gd name="connsiteX36-3237" fmla="*/ 9540603 w 9540603"/>
                <a:gd name="connsiteY36-3238" fmla="*/ 4014061 h 4959457"/>
                <a:gd name="connsiteX37-3239" fmla="*/ 9122148 w 9540603"/>
                <a:gd name="connsiteY37-3240" fmla="*/ 3487118 h 4959457"/>
                <a:gd name="connsiteX38-3241" fmla="*/ 9540603 w 9540603"/>
                <a:gd name="connsiteY38-3242" fmla="*/ 3177152 h 4959457"/>
                <a:gd name="connsiteX39-3243" fmla="*/ 9230637 w 9540603"/>
                <a:gd name="connsiteY39-3244" fmla="*/ 2743200 h 4959457"/>
                <a:gd name="connsiteX40-3245" fmla="*/ 9230637 w 9540603"/>
                <a:gd name="connsiteY40-3246" fmla="*/ 1673817 h 4959457"/>
                <a:gd name="connsiteX41-3247" fmla="*/ 8765687 w 9540603"/>
                <a:gd name="connsiteY41-3248" fmla="*/ 1162372 h 4959457"/>
                <a:gd name="connsiteX42-3249" fmla="*/ 8207748 w 9540603"/>
                <a:gd name="connsiteY42-3250" fmla="*/ 1363850 h 4959457"/>
                <a:gd name="connsiteX43-3251" fmla="*/ 7835789 w 9540603"/>
                <a:gd name="connsiteY43-3252" fmla="*/ 1053884 h 4959457"/>
                <a:gd name="connsiteX44-3253" fmla="*/ 7665308 w 9540603"/>
                <a:gd name="connsiteY44-3254" fmla="*/ 1255362 h 4959457"/>
                <a:gd name="connsiteX45-3255" fmla="*/ 6657918 w 9540603"/>
                <a:gd name="connsiteY45-3256" fmla="*/ 1255362 h 4959457"/>
                <a:gd name="connsiteX46-3257" fmla="*/ 6487437 w 9540603"/>
                <a:gd name="connsiteY46-3258" fmla="*/ 1084881 h 4959457"/>
                <a:gd name="connsiteX47-3259" fmla="*/ 6673416 w 9540603"/>
                <a:gd name="connsiteY47-3260" fmla="*/ 511444 h 4959457"/>
                <a:gd name="connsiteX48-3261" fmla="*/ 6146474 w 9540603"/>
                <a:gd name="connsiteY48-3262" fmla="*/ 61993 h 4959457"/>
                <a:gd name="connsiteX49-3263" fmla="*/ 5340562 w 9540603"/>
                <a:gd name="connsiteY49-3264" fmla="*/ 0 h 4959457"/>
                <a:gd name="connsiteX50-3265" fmla="*/ 5061592 w 9540603"/>
                <a:gd name="connsiteY50-3266" fmla="*/ 371959 h 4959457"/>
                <a:gd name="connsiteX51-3267" fmla="*/ 4418567 w 9540603"/>
                <a:gd name="connsiteY51-3268" fmla="*/ 101714 h 4959457"/>
                <a:gd name="connsiteX52-3269" fmla="*/ 3746800 w 9540603"/>
                <a:gd name="connsiteY52-3270" fmla="*/ 329367 h 4959457"/>
                <a:gd name="connsiteX53-3271" fmla="*/ 3790731 w 9540603"/>
                <a:gd name="connsiteY53-3272" fmla="*/ 439291 h 4959457"/>
                <a:gd name="connsiteX54-3273" fmla="*/ 3256194 w 9540603"/>
                <a:gd name="connsiteY54-3274" fmla="*/ 404392 h 4959457"/>
                <a:gd name="connsiteX55-3275" fmla="*/ 3134771 w 9540603"/>
                <a:gd name="connsiteY55-3276" fmla="*/ 914400 h 4959457"/>
                <a:gd name="connsiteX56-3277" fmla="*/ 3044249 w 9540603"/>
                <a:gd name="connsiteY56-3278" fmla="*/ 1541316 h 4959457"/>
                <a:gd name="connsiteX57-3279" fmla="*/ 2391062 w 9540603"/>
                <a:gd name="connsiteY57-3280" fmla="*/ 1226013 h 4959457"/>
                <a:gd name="connsiteX58-3281" fmla="*/ 2087565 w 9540603"/>
                <a:gd name="connsiteY58-3282" fmla="*/ 1633999 h 4959457"/>
                <a:gd name="connsiteX59-3283" fmla="*/ 1457261 w 9540603"/>
                <a:gd name="connsiteY59-3284" fmla="*/ 1666432 h 4959457"/>
                <a:gd name="connsiteX0-3285" fmla="*/ 1457261 w 9540603"/>
                <a:gd name="connsiteY0-3286" fmla="*/ 1666432 h 4959457"/>
                <a:gd name="connsiteX1-3287" fmla="*/ 1150376 w 9540603"/>
                <a:gd name="connsiteY1-3288" fmla="*/ 1985333 h 4959457"/>
                <a:gd name="connsiteX2-3289" fmla="*/ 832813 w 9540603"/>
                <a:gd name="connsiteY2-3290" fmla="*/ 2653194 h 4959457"/>
                <a:gd name="connsiteX3-3291" fmla="*/ 976201 w 9540603"/>
                <a:gd name="connsiteY3-3292" fmla="*/ 2877250 h 4959457"/>
                <a:gd name="connsiteX4-3293" fmla="*/ 210623 w 9540603"/>
                <a:gd name="connsiteY4-3294" fmla="*/ 2603715 h 4959457"/>
                <a:gd name="connsiteX5-3295" fmla="*/ 816252 w 9540603"/>
                <a:gd name="connsiteY5-3296" fmla="*/ 3229243 h 4959457"/>
                <a:gd name="connsiteX6-3297" fmla="*/ 210623 w 9540603"/>
                <a:gd name="connsiteY6-3298" fmla="*/ 3006671 h 4959457"/>
                <a:gd name="connsiteX7-3299" fmla="*/ 0 w 9540603"/>
                <a:gd name="connsiteY7-3300" fmla="*/ 3811359 h 4959457"/>
                <a:gd name="connsiteX8-3301" fmla="*/ 1636467 w 9540603"/>
                <a:gd name="connsiteY8-3302" fmla="*/ 3239145 h 4959457"/>
                <a:gd name="connsiteX9-3303" fmla="*/ 1636467 w 9540603"/>
                <a:gd name="connsiteY9-3304" fmla="*/ 3363132 h 4959457"/>
                <a:gd name="connsiteX10-3305" fmla="*/ 1140521 w 9540603"/>
                <a:gd name="connsiteY10-3306" fmla="*/ 3316637 h 4959457"/>
                <a:gd name="connsiteX11-3307" fmla="*/ 970040 w 9540603"/>
                <a:gd name="connsiteY11-3308" fmla="*/ 3688596 h 4959457"/>
                <a:gd name="connsiteX12-3309" fmla="*/ 1249009 w 9540603"/>
                <a:gd name="connsiteY12-3310" fmla="*/ 3967566 h 4959457"/>
                <a:gd name="connsiteX13-3311" fmla="*/ 2070420 w 9540603"/>
                <a:gd name="connsiteY13-3312" fmla="*/ 3874576 h 4959457"/>
                <a:gd name="connsiteX14-3313" fmla="*/ 2628359 w 9540603"/>
                <a:gd name="connsiteY14-3314" fmla="*/ 3518115 h 4959457"/>
                <a:gd name="connsiteX15-3315" fmla="*/ 2628359 w 9540603"/>
                <a:gd name="connsiteY15-3316" fmla="*/ 4959457 h 4959457"/>
                <a:gd name="connsiteX16-3317" fmla="*/ 3418772 w 9540603"/>
                <a:gd name="connsiteY16-3318" fmla="*/ 4804474 h 4959457"/>
                <a:gd name="connsiteX17-3319" fmla="*/ 3418772 w 9540603"/>
                <a:gd name="connsiteY17-3320" fmla="*/ 3549111 h 4959457"/>
                <a:gd name="connsiteX18-3321" fmla="*/ 3852725 w 9540603"/>
                <a:gd name="connsiteY18-3322" fmla="*/ 3936569 h 4959457"/>
                <a:gd name="connsiteX19-3323" fmla="*/ 4255681 w 9540603"/>
                <a:gd name="connsiteY19-3324" fmla="*/ 3487118 h 4959457"/>
                <a:gd name="connsiteX20-3325" fmla="*/ 4410664 w 9540603"/>
                <a:gd name="connsiteY20-3326" fmla="*/ 3688596 h 4959457"/>
                <a:gd name="connsiteX21-3327" fmla="*/ 5046094 w 9540603"/>
                <a:gd name="connsiteY21-3328" fmla="*/ 3549111 h 4959457"/>
                <a:gd name="connsiteX22-3329" fmla="*/ 5185579 w 9540603"/>
                <a:gd name="connsiteY22-3330" fmla="*/ 3688596 h 4959457"/>
                <a:gd name="connsiteX23-3331" fmla="*/ 4984101 w 9540603"/>
                <a:gd name="connsiteY23-3332" fmla="*/ 4324027 h 4959457"/>
                <a:gd name="connsiteX24-3333" fmla="*/ 5325064 w 9540603"/>
                <a:gd name="connsiteY24-3334" fmla="*/ 4541003 h 4959457"/>
                <a:gd name="connsiteX25-3335" fmla="*/ 5511043 w 9540603"/>
                <a:gd name="connsiteY25-3336" fmla="*/ 4417017 h 4959457"/>
                <a:gd name="connsiteX26-3337" fmla="*/ 5929498 w 9540603"/>
                <a:gd name="connsiteY26-3338" fmla="*/ 4494508 h 4959457"/>
                <a:gd name="connsiteX27-3339" fmla="*/ 6363450 w 9540603"/>
                <a:gd name="connsiteY27-3340" fmla="*/ 4355023 h 4959457"/>
                <a:gd name="connsiteX28-3341" fmla="*/ 6719911 w 9540603"/>
                <a:gd name="connsiteY28-3342" fmla="*/ 4463511 h 4959457"/>
                <a:gd name="connsiteX29-3343" fmla="*/ 7262352 w 9540603"/>
                <a:gd name="connsiteY29-3344" fmla="*/ 4386020 h 4959457"/>
                <a:gd name="connsiteX30-3345" fmla="*/ 7556820 w 9540603"/>
                <a:gd name="connsiteY30-3346" fmla="*/ 4432515 h 4959457"/>
                <a:gd name="connsiteX31-3347" fmla="*/ 7742799 w 9540603"/>
                <a:gd name="connsiteY31-3348" fmla="*/ 4277532 h 4959457"/>
                <a:gd name="connsiteX32-3349" fmla="*/ 7928779 w 9540603"/>
                <a:gd name="connsiteY32-3350" fmla="*/ 4494508 h 4959457"/>
                <a:gd name="connsiteX33-3351" fmla="*/ 8579708 w 9540603"/>
                <a:gd name="connsiteY33-3352" fmla="*/ 4479010 h 4959457"/>
                <a:gd name="connsiteX34-3353" fmla="*/ 8657199 w 9540603"/>
                <a:gd name="connsiteY34-3354" fmla="*/ 4370522 h 4959457"/>
                <a:gd name="connsiteX35-3355" fmla="*/ 8920670 w 9540603"/>
                <a:gd name="connsiteY35-3356" fmla="*/ 4386020 h 4959457"/>
                <a:gd name="connsiteX36-3357" fmla="*/ 9091152 w 9540603"/>
                <a:gd name="connsiteY36-3358" fmla="*/ 4386020 h 4959457"/>
                <a:gd name="connsiteX37-3359" fmla="*/ 9540603 w 9540603"/>
                <a:gd name="connsiteY37-3360" fmla="*/ 4014061 h 4959457"/>
                <a:gd name="connsiteX38-3361" fmla="*/ 9122148 w 9540603"/>
                <a:gd name="connsiteY38-3362" fmla="*/ 3487118 h 4959457"/>
                <a:gd name="connsiteX39-3363" fmla="*/ 9540603 w 9540603"/>
                <a:gd name="connsiteY39-3364" fmla="*/ 3177152 h 4959457"/>
                <a:gd name="connsiteX40-3365" fmla="*/ 9230637 w 9540603"/>
                <a:gd name="connsiteY40-3366" fmla="*/ 2743200 h 4959457"/>
                <a:gd name="connsiteX41-3367" fmla="*/ 9230637 w 9540603"/>
                <a:gd name="connsiteY41-3368" fmla="*/ 1673817 h 4959457"/>
                <a:gd name="connsiteX42-3369" fmla="*/ 8765687 w 9540603"/>
                <a:gd name="connsiteY42-3370" fmla="*/ 1162372 h 4959457"/>
                <a:gd name="connsiteX43-3371" fmla="*/ 8207748 w 9540603"/>
                <a:gd name="connsiteY43-3372" fmla="*/ 1363850 h 4959457"/>
                <a:gd name="connsiteX44-3373" fmla="*/ 7835789 w 9540603"/>
                <a:gd name="connsiteY44-3374" fmla="*/ 1053884 h 4959457"/>
                <a:gd name="connsiteX45-3375" fmla="*/ 7665308 w 9540603"/>
                <a:gd name="connsiteY45-3376" fmla="*/ 1255362 h 4959457"/>
                <a:gd name="connsiteX46-3377" fmla="*/ 6657918 w 9540603"/>
                <a:gd name="connsiteY46-3378" fmla="*/ 1255362 h 4959457"/>
                <a:gd name="connsiteX47-3379" fmla="*/ 6487437 w 9540603"/>
                <a:gd name="connsiteY47-3380" fmla="*/ 1084881 h 4959457"/>
                <a:gd name="connsiteX48-3381" fmla="*/ 6673416 w 9540603"/>
                <a:gd name="connsiteY48-3382" fmla="*/ 511444 h 4959457"/>
                <a:gd name="connsiteX49-3383" fmla="*/ 6146474 w 9540603"/>
                <a:gd name="connsiteY49-3384" fmla="*/ 61993 h 4959457"/>
                <a:gd name="connsiteX50-3385" fmla="*/ 5340562 w 9540603"/>
                <a:gd name="connsiteY50-3386" fmla="*/ 0 h 4959457"/>
                <a:gd name="connsiteX51-3387" fmla="*/ 5061592 w 9540603"/>
                <a:gd name="connsiteY51-3388" fmla="*/ 371959 h 4959457"/>
                <a:gd name="connsiteX52-3389" fmla="*/ 4418567 w 9540603"/>
                <a:gd name="connsiteY52-3390" fmla="*/ 101714 h 4959457"/>
                <a:gd name="connsiteX53-3391" fmla="*/ 3746800 w 9540603"/>
                <a:gd name="connsiteY53-3392" fmla="*/ 329367 h 4959457"/>
                <a:gd name="connsiteX54-3393" fmla="*/ 3790731 w 9540603"/>
                <a:gd name="connsiteY54-3394" fmla="*/ 439291 h 4959457"/>
                <a:gd name="connsiteX55-3395" fmla="*/ 3256194 w 9540603"/>
                <a:gd name="connsiteY55-3396" fmla="*/ 404392 h 4959457"/>
                <a:gd name="connsiteX56-3397" fmla="*/ 3134771 w 9540603"/>
                <a:gd name="connsiteY56-3398" fmla="*/ 914400 h 4959457"/>
                <a:gd name="connsiteX57-3399" fmla="*/ 3044249 w 9540603"/>
                <a:gd name="connsiteY57-3400" fmla="*/ 1541316 h 4959457"/>
                <a:gd name="connsiteX58-3401" fmla="*/ 2391062 w 9540603"/>
                <a:gd name="connsiteY58-3402" fmla="*/ 1226013 h 4959457"/>
                <a:gd name="connsiteX59-3403" fmla="*/ 2087565 w 9540603"/>
                <a:gd name="connsiteY59-3404" fmla="*/ 1633999 h 4959457"/>
                <a:gd name="connsiteX60-3405" fmla="*/ 1457261 w 9540603"/>
                <a:gd name="connsiteY60-3406" fmla="*/ 1666432 h 4959457"/>
                <a:gd name="connsiteX0-3407" fmla="*/ 1457261 w 9540603"/>
                <a:gd name="connsiteY0-3408" fmla="*/ 1666432 h 4959457"/>
                <a:gd name="connsiteX1-3409" fmla="*/ 1150376 w 9540603"/>
                <a:gd name="connsiteY1-3410" fmla="*/ 1985333 h 4959457"/>
                <a:gd name="connsiteX2-3411" fmla="*/ 832813 w 9540603"/>
                <a:gd name="connsiteY2-3412" fmla="*/ 2653194 h 4959457"/>
                <a:gd name="connsiteX3-3413" fmla="*/ 976201 w 9540603"/>
                <a:gd name="connsiteY3-3414" fmla="*/ 2877250 h 4959457"/>
                <a:gd name="connsiteX4-3415" fmla="*/ 816252 w 9540603"/>
                <a:gd name="connsiteY4-3416" fmla="*/ 3229243 h 4959457"/>
                <a:gd name="connsiteX5-3417" fmla="*/ 210623 w 9540603"/>
                <a:gd name="connsiteY5-3418" fmla="*/ 3006671 h 4959457"/>
                <a:gd name="connsiteX6-3419" fmla="*/ 0 w 9540603"/>
                <a:gd name="connsiteY6-3420" fmla="*/ 3811359 h 4959457"/>
                <a:gd name="connsiteX7-3421" fmla="*/ 1636467 w 9540603"/>
                <a:gd name="connsiteY7-3422" fmla="*/ 3239145 h 4959457"/>
                <a:gd name="connsiteX8-3423" fmla="*/ 1636467 w 9540603"/>
                <a:gd name="connsiteY8-3424" fmla="*/ 3363132 h 4959457"/>
                <a:gd name="connsiteX9-3425" fmla="*/ 1140521 w 9540603"/>
                <a:gd name="connsiteY9-3426" fmla="*/ 3316637 h 4959457"/>
                <a:gd name="connsiteX10-3427" fmla="*/ 970040 w 9540603"/>
                <a:gd name="connsiteY10-3428" fmla="*/ 3688596 h 4959457"/>
                <a:gd name="connsiteX11-3429" fmla="*/ 1249009 w 9540603"/>
                <a:gd name="connsiteY11-3430" fmla="*/ 3967566 h 4959457"/>
                <a:gd name="connsiteX12-3431" fmla="*/ 2070420 w 9540603"/>
                <a:gd name="connsiteY12-3432" fmla="*/ 3874576 h 4959457"/>
                <a:gd name="connsiteX13-3433" fmla="*/ 2628359 w 9540603"/>
                <a:gd name="connsiteY13-3434" fmla="*/ 3518115 h 4959457"/>
                <a:gd name="connsiteX14-3435" fmla="*/ 2628359 w 9540603"/>
                <a:gd name="connsiteY14-3436" fmla="*/ 4959457 h 4959457"/>
                <a:gd name="connsiteX15-3437" fmla="*/ 3418772 w 9540603"/>
                <a:gd name="connsiteY15-3438" fmla="*/ 4804474 h 4959457"/>
                <a:gd name="connsiteX16-3439" fmla="*/ 3418772 w 9540603"/>
                <a:gd name="connsiteY16-3440" fmla="*/ 3549111 h 4959457"/>
                <a:gd name="connsiteX17-3441" fmla="*/ 3852725 w 9540603"/>
                <a:gd name="connsiteY17-3442" fmla="*/ 3936569 h 4959457"/>
                <a:gd name="connsiteX18-3443" fmla="*/ 4255681 w 9540603"/>
                <a:gd name="connsiteY18-3444" fmla="*/ 3487118 h 4959457"/>
                <a:gd name="connsiteX19-3445" fmla="*/ 4410664 w 9540603"/>
                <a:gd name="connsiteY19-3446" fmla="*/ 3688596 h 4959457"/>
                <a:gd name="connsiteX20-3447" fmla="*/ 5046094 w 9540603"/>
                <a:gd name="connsiteY20-3448" fmla="*/ 3549111 h 4959457"/>
                <a:gd name="connsiteX21-3449" fmla="*/ 5185579 w 9540603"/>
                <a:gd name="connsiteY21-3450" fmla="*/ 3688596 h 4959457"/>
                <a:gd name="connsiteX22-3451" fmla="*/ 4984101 w 9540603"/>
                <a:gd name="connsiteY22-3452" fmla="*/ 4324027 h 4959457"/>
                <a:gd name="connsiteX23-3453" fmla="*/ 5325064 w 9540603"/>
                <a:gd name="connsiteY23-3454" fmla="*/ 4541003 h 4959457"/>
                <a:gd name="connsiteX24-3455" fmla="*/ 5511043 w 9540603"/>
                <a:gd name="connsiteY24-3456" fmla="*/ 4417017 h 4959457"/>
                <a:gd name="connsiteX25-3457" fmla="*/ 5929498 w 9540603"/>
                <a:gd name="connsiteY25-3458" fmla="*/ 4494508 h 4959457"/>
                <a:gd name="connsiteX26-3459" fmla="*/ 6363450 w 9540603"/>
                <a:gd name="connsiteY26-3460" fmla="*/ 4355023 h 4959457"/>
                <a:gd name="connsiteX27-3461" fmla="*/ 6719911 w 9540603"/>
                <a:gd name="connsiteY27-3462" fmla="*/ 4463511 h 4959457"/>
                <a:gd name="connsiteX28-3463" fmla="*/ 7262352 w 9540603"/>
                <a:gd name="connsiteY28-3464" fmla="*/ 4386020 h 4959457"/>
                <a:gd name="connsiteX29-3465" fmla="*/ 7556820 w 9540603"/>
                <a:gd name="connsiteY29-3466" fmla="*/ 4432515 h 4959457"/>
                <a:gd name="connsiteX30-3467" fmla="*/ 7742799 w 9540603"/>
                <a:gd name="connsiteY30-3468" fmla="*/ 4277532 h 4959457"/>
                <a:gd name="connsiteX31-3469" fmla="*/ 7928779 w 9540603"/>
                <a:gd name="connsiteY31-3470" fmla="*/ 4494508 h 4959457"/>
                <a:gd name="connsiteX32-3471" fmla="*/ 8579708 w 9540603"/>
                <a:gd name="connsiteY32-3472" fmla="*/ 4479010 h 4959457"/>
                <a:gd name="connsiteX33-3473" fmla="*/ 8657199 w 9540603"/>
                <a:gd name="connsiteY33-3474" fmla="*/ 4370522 h 4959457"/>
                <a:gd name="connsiteX34-3475" fmla="*/ 8920670 w 9540603"/>
                <a:gd name="connsiteY34-3476" fmla="*/ 4386020 h 4959457"/>
                <a:gd name="connsiteX35-3477" fmla="*/ 9091152 w 9540603"/>
                <a:gd name="connsiteY35-3478" fmla="*/ 4386020 h 4959457"/>
                <a:gd name="connsiteX36-3479" fmla="*/ 9540603 w 9540603"/>
                <a:gd name="connsiteY36-3480" fmla="*/ 4014061 h 4959457"/>
                <a:gd name="connsiteX37-3481" fmla="*/ 9122148 w 9540603"/>
                <a:gd name="connsiteY37-3482" fmla="*/ 3487118 h 4959457"/>
                <a:gd name="connsiteX38-3483" fmla="*/ 9540603 w 9540603"/>
                <a:gd name="connsiteY38-3484" fmla="*/ 3177152 h 4959457"/>
                <a:gd name="connsiteX39-3485" fmla="*/ 9230637 w 9540603"/>
                <a:gd name="connsiteY39-3486" fmla="*/ 2743200 h 4959457"/>
                <a:gd name="connsiteX40-3487" fmla="*/ 9230637 w 9540603"/>
                <a:gd name="connsiteY40-3488" fmla="*/ 1673817 h 4959457"/>
                <a:gd name="connsiteX41-3489" fmla="*/ 8765687 w 9540603"/>
                <a:gd name="connsiteY41-3490" fmla="*/ 1162372 h 4959457"/>
                <a:gd name="connsiteX42-3491" fmla="*/ 8207748 w 9540603"/>
                <a:gd name="connsiteY42-3492" fmla="*/ 1363850 h 4959457"/>
                <a:gd name="connsiteX43-3493" fmla="*/ 7835789 w 9540603"/>
                <a:gd name="connsiteY43-3494" fmla="*/ 1053884 h 4959457"/>
                <a:gd name="connsiteX44-3495" fmla="*/ 7665308 w 9540603"/>
                <a:gd name="connsiteY44-3496" fmla="*/ 1255362 h 4959457"/>
                <a:gd name="connsiteX45-3497" fmla="*/ 6657918 w 9540603"/>
                <a:gd name="connsiteY45-3498" fmla="*/ 1255362 h 4959457"/>
                <a:gd name="connsiteX46-3499" fmla="*/ 6487437 w 9540603"/>
                <a:gd name="connsiteY46-3500" fmla="*/ 1084881 h 4959457"/>
                <a:gd name="connsiteX47-3501" fmla="*/ 6673416 w 9540603"/>
                <a:gd name="connsiteY47-3502" fmla="*/ 511444 h 4959457"/>
                <a:gd name="connsiteX48-3503" fmla="*/ 6146474 w 9540603"/>
                <a:gd name="connsiteY48-3504" fmla="*/ 61993 h 4959457"/>
                <a:gd name="connsiteX49-3505" fmla="*/ 5340562 w 9540603"/>
                <a:gd name="connsiteY49-3506" fmla="*/ 0 h 4959457"/>
                <a:gd name="connsiteX50-3507" fmla="*/ 5061592 w 9540603"/>
                <a:gd name="connsiteY50-3508" fmla="*/ 371959 h 4959457"/>
                <a:gd name="connsiteX51-3509" fmla="*/ 4418567 w 9540603"/>
                <a:gd name="connsiteY51-3510" fmla="*/ 101714 h 4959457"/>
                <a:gd name="connsiteX52-3511" fmla="*/ 3746800 w 9540603"/>
                <a:gd name="connsiteY52-3512" fmla="*/ 329367 h 4959457"/>
                <a:gd name="connsiteX53-3513" fmla="*/ 3790731 w 9540603"/>
                <a:gd name="connsiteY53-3514" fmla="*/ 439291 h 4959457"/>
                <a:gd name="connsiteX54-3515" fmla="*/ 3256194 w 9540603"/>
                <a:gd name="connsiteY54-3516" fmla="*/ 404392 h 4959457"/>
                <a:gd name="connsiteX55-3517" fmla="*/ 3134771 w 9540603"/>
                <a:gd name="connsiteY55-3518" fmla="*/ 914400 h 4959457"/>
                <a:gd name="connsiteX56-3519" fmla="*/ 3044249 w 9540603"/>
                <a:gd name="connsiteY56-3520" fmla="*/ 1541316 h 4959457"/>
                <a:gd name="connsiteX57-3521" fmla="*/ 2391062 w 9540603"/>
                <a:gd name="connsiteY57-3522" fmla="*/ 1226013 h 4959457"/>
                <a:gd name="connsiteX58-3523" fmla="*/ 2087565 w 9540603"/>
                <a:gd name="connsiteY58-3524" fmla="*/ 1633999 h 4959457"/>
                <a:gd name="connsiteX59-3525" fmla="*/ 1457261 w 9540603"/>
                <a:gd name="connsiteY59-3526" fmla="*/ 1666432 h 4959457"/>
                <a:gd name="connsiteX0-3527" fmla="*/ 1889989 w 9973331"/>
                <a:gd name="connsiteY0-3528" fmla="*/ 1666432 h 4959457"/>
                <a:gd name="connsiteX1-3529" fmla="*/ 1583104 w 9973331"/>
                <a:gd name="connsiteY1-3530" fmla="*/ 1985333 h 4959457"/>
                <a:gd name="connsiteX2-3531" fmla="*/ 1265541 w 9973331"/>
                <a:gd name="connsiteY2-3532" fmla="*/ 2653194 h 4959457"/>
                <a:gd name="connsiteX3-3533" fmla="*/ 1408929 w 9973331"/>
                <a:gd name="connsiteY3-3534" fmla="*/ 2877250 h 4959457"/>
                <a:gd name="connsiteX4-3535" fmla="*/ 1248980 w 9973331"/>
                <a:gd name="connsiteY4-3536" fmla="*/ 3229243 h 4959457"/>
                <a:gd name="connsiteX5-3537" fmla="*/ 643351 w 9973331"/>
                <a:gd name="connsiteY5-3538" fmla="*/ 3006671 h 4959457"/>
                <a:gd name="connsiteX6-3539" fmla="*/ 432728 w 9973331"/>
                <a:gd name="connsiteY6-3540" fmla="*/ 3811359 h 4959457"/>
                <a:gd name="connsiteX7-3541" fmla="*/ 0 w 9973331"/>
                <a:gd name="connsiteY7-3542" fmla="*/ 4676087 h 4959457"/>
                <a:gd name="connsiteX8-3543" fmla="*/ 2069195 w 9973331"/>
                <a:gd name="connsiteY8-3544" fmla="*/ 3363132 h 4959457"/>
                <a:gd name="connsiteX9-3545" fmla="*/ 1573249 w 9973331"/>
                <a:gd name="connsiteY9-3546" fmla="*/ 3316637 h 4959457"/>
                <a:gd name="connsiteX10-3547" fmla="*/ 1402768 w 9973331"/>
                <a:gd name="connsiteY10-3548" fmla="*/ 3688596 h 4959457"/>
                <a:gd name="connsiteX11-3549" fmla="*/ 1681737 w 9973331"/>
                <a:gd name="connsiteY11-3550" fmla="*/ 3967566 h 4959457"/>
                <a:gd name="connsiteX12-3551" fmla="*/ 2503148 w 9973331"/>
                <a:gd name="connsiteY12-3552" fmla="*/ 3874576 h 4959457"/>
                <a:gd name="connsiteX13-3553" fmla="*/ 3061087 w 9973331"/>
                <a:gd name="connsiteY13-3554" fmla="*/ 3518115 h 4959457"/>
                <a:gd name="connsiteX14-3555" fmla="*/ 3061087 w 9973331"/>
                <a:gd name="connsiteY14-3556" fmla="*/ 4959457 h 4959457"/>
                <a:gd name="connsiteX15-3557" fmla="*/ 3851500 w 9973331"/>
                <a:gd name="connsiteY15-3558" fmla="*/ 4804474 h 4959457"/>
                <a:gd name="connsiteX16-3559" fmla="*/ 3851500 w 9973331"/>
                <a:gd name="connsiteY16-3560" fmla="*/ 3549111 h 4959457"/>
                <a:gd name="connsiteX17-3561" fmla="*/ 4285453 w 9973331"/>
                <a:gd name="connsiteY17-3562" fmla="*/ 3936569 h 4959457"/>
                <a:gd name="connsiteX18-3563" fmla="*/ 4688409 w 9973331"/>
                <a:gd name="connsiteY18-3564" fmla="*/ 3487118 h 4959457"/>
                <a:gd name="connsiteX19-3565" fmla="*/ 4843392 w 9973331"/>
                <a:gd name="connsiteY19-3566" fmla="*/ 3688596 h 4959457"/>
                <a:gd name="connsiteX20-3567" fmla="*/ 5478822 w 9973331"/>
                <a:gd name="connsiteY20-3568" fmla="*/ 3549111 h 4959457"/>
                <a:gd name="connsiteX21-3569" fmla="*/ 5618307 w 9973331"/>
                <a:gd name="connsiteY21-3570" fmla="*/ 3688596 h 4959457"/>
                <a:gd name="connsiteX22-3571" fmla="*/ 5416829 w 9973331"/>
                <a:gd name="connsiteY22-3572" fmla="*/ 4324027 h 4959457"/>
                <a:gd name="connsiteX23-3573" fmla="*/ 5757792 w 9973331"/>
                <a:gd name="connsiteY23-3574" fmla="*/ 4541003 h 4959457"/>
                <a:gd name="connsiteX24-3575" fmla="*/ 5943771 w 9973331"/>
                <a:gd name="connsiteY24-3576" fmla="*/ 4417017 h 4959457"/>
                <a:gd name="connsiteX25-3577" fmla="*/ 6362226 w 9973331"/>
                <a:gd name="connsiteY25-3578" fmla="*/ 4494508 h 4959457"/>
                <a:gd name="connsiteX26-3579" fmla="*/ 6796178 w 9973331"/>
                <a:gd name="connsiteY26-3580" fmla="*/ 4355023 h 4959457"/>
                <a:gd name="connsiteX27-3581" fmla="*/ 7152639 w 9973331"/>
                <a:gd name="connsiteY27-3582" fmla="*/ 4463511 h 4959457"/>
                <a:gd name="connsiteX28-3583" fmla="*/ 7695080 w 9973331"/>
                <a:gd name="connsiteY28-3584" fmla="*/ 4386020 h 4959457"/>
                <a:gd name="connsiteX29-3585" fmla="*/ 7989548 w 9973331"/>
                <a:gd name="connsiteY29-3586" fmla="*/ 4432515 h 4959457"/>
                <a:gd name="connsiteX30-3587" fmla="*/ 8175527 w 9973331"/>
                <a:gd name="connsiteY30-3588" fmla="*/ 4277532 h 4959457"/>
                <a:gd name="connsiteX31-3589" fmla="*/ 8361507 w 9973331"/>
                <a:gd name="connsiteY31-3590" fmla="*/ 4494508 h 4959457"/>
                <a:gd name="connsiteX32-3591" fmla="*/ 9012436 w 9973331"/>
                <a:gd name="connsiteY32-3592" fmla="*/ 4479010 h 4959457"/>
                <a:gd name="connsiteX33-3593" fmla="*/ 9089927 w 9973331"/>
                <a:gd name="connsiteY33-3594" fmla="*/ 4370522 h 4959457"/>
                <a:gd name="connsiteX34-3595" fmla="*/ 9353398 w 9973331"/>
                <a:gd name="connsiteY34-3596" fmla="*/ 4386020 h 4959457"/>
                <a:gd name="connsiteX35-3597" fmla="*/ 9523880 w 9973331"/>
                <a:gd name="connsiteY35-3598" fmla="*/ 4386020 h 4959457"/>
                <a:gd name="connsiteX36-3599" fmla="*/ 9973331 w 9973331"/>
                <a:gd name="connsiteY36-3600" fmla="*/ 4014061 h 4959457"/>
                <a:gd name="connsiteX37-3601" fmla="*/ 9554876 w 9973331"/>
                <a:gd name="connsiteY37-3602" fmla="*/ 3487118 h 4959457"/>
                <a:gd name="connsiteX38-3603" fmla="*/ 9973331 w 9973331"/>
                <a:gd name="connsiteY38-3604" fmla="*/ 3177152 h 4959457"/>
                <a:gd name="connsiteX39-3605" fmla="*/ 9663365 w 9973331"/>
                <a:gd name="connsiteY39-3606" fmla="*/ 2743200 h 4959457"/>
                <a:gd name="connsiteX40-3607" fmla="*/ 9663365 w 9973331"/>
                <a:gd name="connsiteY40-3608" fmla="*/ 1673817 h 4959457"/>
                <a:gd name="connsiteX41-3609" fmla="*/ 9198415 w 9973331"/>
                <a:gd name="connsiteY41-3610" fmla="*/ 1162372 h 4959457"/>
                <a:gd name="connsiteX42-3611" fmla="*/ 8640476 w 9973331"/>
                <a:gd name="connsiteY42-3612" fmla="*/ 1363850 h 4959457"/>
                <a:gd name="connsiteX43-3613" fmla="*/ 8268517 w 9973331"/>
                <a:gd name="connsiteY43-3614" fmla="*/ 1053884 h 4959457"/>
                <a:gd name="connsiteX44-3615" fmla="*/ 8098036 w 9973331"/>
                <a:gd name="connsiteY44-3616" fmla="*/ 1255362 h 4959457"/>
                <a:gd name="connsiteX45-3617" fmla="*/ 7090646 w 9973331"/>
                <a:gd name="connsiteY45-3618" fmla="*/ 1255362 h 4959457"/>
                <a:gd name="connsiteX46-3619" fmla="*/ 6920165 w 9973331"/>
                <a:gd name="connsiteY46-3620" fmla="*/ 1084881 h 4959457"/>
                <a:gd name="connsiteX47-3621" fmla="*/ 7106144 w 9973331"/>
                <a:gd name="connsiteY47-3622" fmla="*/ 511444 h 4959457"/>
                <a:gd name="connsiteX48-3623" fmla="*/ 6579202 w 9973331"/>
                <a:gd name="connsiteY48-3624" fmla="*/ 61993 h 4959457"/>
                <a:gd name="connsiteX49-3625" fmla="*/ 5773290 w 9973331"/>
                <a:gd name="connsiteY49-3626" fmla="*/ 0 h 4959457"/>
                <a:gd name="connsiteX50-3627" fmla="*/ 5494320 w 9973331"/>
                <a:gd name="connsiteY50-3628" fmla="*/ 371959 h 4959457"/>
                <a:gd name="connsiteX51-3629" fmla="*/ 4851295 w 9973331"/>
                <a:gd name="connsiteY51-3630" fmla="*/ 101714 h 4959457"/>
                <a:gd name="connsiteX52-3631" fmla="*/ 4179528 w 9973331"/>
                <a:gd name="connsiteY52-3632" fmla="*/ 329367 h 4959457"/>
                <a:gd name="connsiteX53-3633" fmla="*/ 4223459 w 9973331"/>
                <a:gd name="connsiteY53-3634" fmla="*/ 439291 h 4959457"/>
                <a:gd name="connsiteX54-3635" fmla="*/ 3688922 w 9973331"/>
                <a:gd name="connsiteY54-3636" fmla="*/ 404392 h 4959457"/>
                <a:gd name="connsiteX55-3637" fmla="*/ 3567499 w 9973331"/>
                <a:gd name="connsiteY55-3638" fmla="*/ 914400 h 4959457"/>
                <a:gd name="connsiteX56-3639" fmla="*/ 3476977 w 9973331"/>
                <a:gd name="connsiteY56-3640" fmla="*/ 1541316 h 4959457"/>
                <a:gd name="connsiteX57-3641" fmla="*/ 2823790 w 9973331"/>
                <a:gd name="connsiteY57-3642" fmla="*/ 1226013 h 4959457"/>
                <a:gd name="connsiteX58-3643" fmla="*/ 2520293 w 9973331"/>
                <a:gd name="connsiteY58-3644" fmla="*/ 1633999 h 4959457"/>
                <a:gd name="connsiteX59-3645" fmla="*/ 1889989 w 9973331"/>
                <a:gd name="connsiteY59-3646" fmla="*/ 1666432 h 4959457"/>
                <a:gd name="connsiteX0-3647" fmla="*/ 1889989 w 9973331"/>
                <a:gd name="connsiteY0-3648" fmla="*/ 1666432 h 4970081"/>
                <a:gd name="connsiteX1-3649" fmla="*/ 1583104 w 9973331"/>
                <a:gd name="connsiteY1-3650" fmla="*/ 1985333 h 4970081"/>
                <a:gd name="connsiteX2-3651" fmla="*/ 1265541 w 9973331"/>
                <a:gd name="connsiteY2-3652" fmla="*/ 2653194 h 4970081"/>
                <a:gd name="connsiteX3-3653" fmla="*/ 1408929 w 9973331"/>
                <a:gd name="connsiteY3-3654" fmla="*/ 2877250 h 4970081"/>
                <a:gd name="connsiteX4-3655" fmla="*/ 1248980 w 9973331"/>
                <a:gd name="connsiteY4-3656" fmla="*/ 3229243 h 4970081"/>
                <a:gd name="connsiteX5-3657" fmla="*/ 643351 w 9973331"/>
                <a:gd name="connsiteY5-3658" fmla="*/ 3006671 h 4970081"/>
                <a:gd name="connsiteX6-3659" fmla="*/ 432728 w 9973331"/>
                <a:gd name="connsiteY6-3660" fmla="*/ 3811359 h 4970081"/>
                <a:gd name="connsiteX7-3661" fmla="*/ 0 w 9973331"/>
                <a:gd name="connsiteY7-3662" fmla="*/ 4676087 h 4970081"/>
                <a:gd name="connsiteX8-3663" fmla="*/ 1134026 w 9973331"/>
                <a:gd name="connsiteY8-3664" fmla="*/ 4867356 h 4970081"/>
                <a:gd name="connsiteX9-3665" fmla="*/ 2069195 w 9973331"/>
                <a:gd name="connsiteY9-3666" fmla="*/ 3363132 h 4970081"/>
                <a:gd name="connsiteX10-3667" fmla="*/ 1573249 w 9973331"/>
                <a:gd name="connsiteY10-3668" fmla="*/ 3316637 h 4970081"/>
                <a:gd name="connsiteX11-3669" fmla="*/ 1402768 w 9973331"/>
                <a:gd name="connsiteY11-3670" fmla="*/ 3688596 h 4970081"/>
                <a:gd name="connsiteX12-3671" fmla="*/ 1681737 w 9973331"/>
                <a:gd name="connsiteY12-3672" fmla="*/ 3967566 h 4970081"/>
                <a:gd name="connsiteX13-3673" fmla="*/ 2503148 w 9973331"/>
                <a:gd name="connsiteY13-3674" fmla="*/ 3874576 h 4970081"/>
                <a:gd name="connsiteX14-3675" fmla="*/ 3061087 w 9973331"/>
                <a:gd name="connsiteY14-3676" fmla="*/ 3518115 h 4970081"/>
                <a:gd name="connsiteX15-3677" fmla="*/ 3061087 w 9973331"/>
                <a:gd name="connsiteY15-3678" fmla="*/ 4959457 h 4970081"/>
                <a:gd name="connsiteX16-3679" fmla="*/ 3851500 w 9973331"/>
                <a:gd name="connsiteY16-3680" fmla="*/ 4804474 h 4970081"/>
                <a:gd name="connsiteX17-3681" fmla="*/ 3851500 w 9973331"/>
                <a:gd name="connsiteY17-3682" fmla="*/ 3549111 h 4970081"/>
                <a:gd name="connsiteX18-3683" fmla="*/ 4285453 w 9973331"/>
                <a:gd name="connsiteY18-3684" fmla="*/ 3936569 h 4970081"/>
                <a:gd name="connsiteX19-3685" fmla="*/ 4688409 w 9973331"/>
                <a:gd name="connsiteY19-3686" fmla="*/ 3487118 h 4970081"/>
                <a:gd name="connsiteX20-3687" fmla="*/ 4843392 w 9973331"/>
                <a:gd name="connsiteY20-3688" fmla="*/ 3688596 h 4970081"/>
                <a:gd name="connsiteX21-3689" fmla="*/ 5478822 w 9973331"/>
                <a:gd name="connsiteY21-3690" fmla="*/ 3549111 h 4970081"/>
                <a:gd name="connsiteX22-3691" fmla="*/ 5618307 w 9973331"/>
                <a:gd name="connsiteY22-3692" fmla="*/ 3688596 h 4970081"/>
                <a:gd name="connsiteX23-3693" fmla="*/ 5416829 w 9973331"/>
                <a:gd name="connsiteY23-3694" fmla="*/ 4324027 h 4970081"/>
                <a:gd name="connsiteX24-3695" fmla="*/ 5757792 w 9973331"/>
                <a:gd name="connsiteY24-3696" fmla="*/ 4541003 h 4970081"/>
                <a:gd name="connsiteX25-3697" fmla="*/ 5943771 w 9973331"/>
                <a:gd name="connsiteY25-3698" fmla="*/ 4417017 h 4970081"/>
                <a:gd name="connsiteX26-3699" fmla="*/ 6362226 w 9973331"/>
                <a:gd name="connsiteY26-3700" fmla="*/ 4494508 h 4970081"/>
                <a:gd name="connsiteX27-3701" fmla="*/ 6796178 w 9973331"/>
                <a:gd name="connsiteY27-3702" fmla="*/ 4355023 h 4970081"/>
                <a:gd name="connsiteX28-3703" fmla="*/ 7152639 w 9973331"/>
                <a:gd name="connsiteY28-3704" fmla="*/ 4463511 h 4970081"/>
                <a:gd name="connsiteX29-3705" fmla="*/ 7695080 w 9973331"/>
                <a:gd name="connsiteY29-3706" fmla="*/ 4386020 h 4970081"/>
                <a:gd name="connsiteX30-3707" fmla="*/ 7989548 w 9973331"/>
                <a:gd name="connsiteY30-3708" fmla="*/ 4432515 h 4970081"/>
                <a:gd name="connsiteX31-3709" fmla="*/ 8175527 w 9973331"/>
                <a:gd name="connsiteY31-3710" fmla="*/ 4277532 h 4970081"/>
                <a:gd name="connsiteX32-3711" fmla="*/ 8361507 w 9973331"/>
                <a:gd name="connsiteY32-3712" fmla="*/ 4494508 h 4970081"/>
                <a:gd name="connsiteX33-3713" fmla="*/ 9012436 w 9973331"/>
                <a:gd name="connsiteY33-3714" fmla="*/ 4479010 h 4970081"/>
                <a:gd name="connsiteX34-3715" fmla="*/ 9089927 w 9973331"/>
                <a:gd name="connsiteY34-3716" fmla="*/ 4370522 h 4970081"/>
                <a:gd name="connsiteX35-3717" fmla="*/ 9353398 w 9973331"/>
                <a:gd name="connsiteY35-3718" fmla="*/ 4386020 h 4970081"/>
                <a:gd name="connsiteX36-3719" fmla="*/ 9523880 w 9973331"/>
                <a:gd name="connsiteY36-3720" fmla="*/ 4386020 h 4970081"/>
                <a:gd name="connsiteX37-3721" fmla="*/ 9973331 w 9973331"/>
                <a:gd name="connsiteY37-3722" fmla="*/ 4014061 h 4970081"/>
                <a:gd name="connsiteX38-3723" fmla="*/ 9554876 w 9973331"/>
                <a:gd name="connsiteY38-3724" fmla="*/ 3487118 h 4970081"/>
                <a:gd name="connsiteX39-3725" fmla="*/ 9973331 w 9973331"/>
                <a:gd name="connsiteY39-3726" fmla="*/ 3177152 h 4970081"/>
                <a:gd name="connsiteX40-3727" fmla="*/ 9663365 w 9973331"/>
                <a:gd name="connsiteY40-3728" fmla="*/ 2743200 h 4970081"/>
                <a:gd name="connsiteX41-3729" fmla="*/ 9663365 w 9973331"/>
                <a:gd name="connsiteY41-3730" fmla="*/ 1673817 h 4970081"/>
                <a:gd name="connsiteX42-3731" fmla="*/ 9198415 w 9973331"/>
                <a:gd name="connsiteY42-3732" fmla="*/ 1162372 h 4970081"/>
                <a:gd name="connsiteX43-3733" fmla="*/ 8640476 w 9973331"/>
                <a:gd name="connsiteY43-3734" fmla="*/ 1363850 h 4970081"/>
                <a:gd name="connsiteX44-3735" fmla="*/ 8268517 w 9973331"/>
                <a:gd name="connsiteY44-3736" fmla="*/ 1053884 h 4970081"/>
                <a:gd name="connsiteX45-3737" fmla="*/ 8098036 w 9973331"/>
                <a:gd name="connsiteY45-3738" fmla="*/ 1255362 h 4970081"/>
                <a:gd name="connsiteX46-3739" fmla="*/ 7090646 w 9973331"/>
                <a:gd name="connsiteY46-3740" fmla="*/ 1255362 h 4970081"/>
                <a:gd name="connsiteX47-3741" fmla="*/ 6920165 w 9973331"/>
                <a:gd name="connsiteY47-3742" fmla="*/ 1084881 h 4970081"/>
                <a:gd name="connsiteX48-3743" fmla="*/ 7106144 w 9973331"/>
                <a:gd name="connsiteY48-3744" fmla="*/ 511444 h 4970081"/>
                <a:gd name="connsiteX49-3745" fmla="*/ 6579202 w 9973331"/>
                <a:gd name="connsiteY49-3746" fmla="*/ 61993 h 4970081"/>
                <a:gd name="connsiteX50-3747" fmla="*/ 5773290 w 9973331"/>
                <a:gd name="connsiteY50-3748" fmla="*/ 0 h 4970081"/>
                <a:gd name="connsiteX51-3749" fmla="*/ 5494320 w 9973331"/>
                <a:gd name="connsiteY51-3750" fmla="*/ 371959 h 4970081"/>
                <a:gd name="connsiteX52-3751" fmla="*/ 4851295 w 9973331"/>
                <a:gd name="connsiteY52-3752" fmla="*/ 101714 h 4970081"/>
                <a:gd name="connsiteX53-3753" fmla="*/ 4179528 w 9973331"/>
                <a:gd name="connsiteY53-3754" fmla="*/ 329367 h 4970081"/>
                <a:gd name="connsiteX54-3755" fmla="*/ 4223459 w 9973331"/>
                <a:gd name="connsiteY54-3756" fmla="*/ 439291 h 4970081"/>
                <a:gd name="connsiteX55-3757" fmla="*/ 3688922 w 9973331"/>
                <a:gd name="connsiteY55-3758" fmla="*/ 404392 h 4970081"/>
                <a:gd name="connsiteX56-3759" fmla="*/ 3567499 w 9973331"/>
                <a:gd name="connsiteY56-3760" fmla="*/ 914400 h 4970081"/>
                <a:gd name="connsiteX57-3761" fmla="*/ 3476977 w 9973331"/>
                <a:gd name="connsiteY57-3762" fmla="*/ 1541316 h 4970081"/>
                <a:gd name="connsiteX58-3763" fmla="*/ 2823790 w 9973331"/>
                <a:gd name="connsiteY58-3764" fmla="*/ 1226013 h 4970081"/>
                <a:gd name="connsiteX59-3765" fmla="*/ 2520293 w 9973331"/>
                <a:gd name="connsiteY59-3766" fmla="*/ 1633999 h 4970081"/>
                <a:gd name="connsiteX60-3767" fmla="*/ 1889989 w 9973331"/>
                <a:gd name="connsiteY60-3768" fmla="*/ 1666432 h 4970081"/>
                <a:gd name="connsiteX0-3769" fmla="*/ 1889989 w 9973331"/>
                <a:gd name="connsiteY0-3770" fmla="*/ 1666432 h 5403589"/>
                <a:gd name="connsiteX1-3771" fmla="*/ 1583104 w 9973331"/>
                <a:gd name="connsiteY1-3772" fmla="*/ 1985333 h 5403589"/>
                <a:gd name="connsiteX2-3773" fmla="*/ 1265541 w 9973331"/>
                <a:gd name="connsiteY2-3774" fmla="*/ 2653194 h 5403589"/>
                <a:gd name="connsiteX3-3775" fmla="*/ 1408929 w 9973331"/>
                <a:gd name="connsiteY3-3776" fmla="*/ 2877250 h 5403589"/>
                <a:gd name="connsiteX4-3777" fmla="*/ 1248980 w 9973331"/>
                <a:gd name="connsiteY4-3778" fmla="*/ 3229243 h 5403589"/>
                <a:gd name="connsiteX5-3779" fmla="*/ 643351 w 9973331"/>
                <a:gd name="connsiteY5-3780" fmla="*/ 3006671 h 5403589"/>
                <a:gd name="connsiteX6-3781" fmla="*/ 432728 w 9973331"/>
                <a:gd name="connsiteY6-3782" fmla="*/ 3811359 h 5403589"/>
                <a:gd name="connsiteX7-3783" fmla="*/ 0 w 9973331"/>
                <a:gd name="connsiteY7-3784" fmla="*/ 4676087 h 5403589"/>
                <a:gd name="connsiteX8-3785" fmla="*/ 1134026 w 9973331"/>
                <a:gd name="connsiteY8-3786" fmla="*/ 4867356 h 5403589"/>
                <a:gd name="connsiteX9-3787" fmla="*/ 2083564 w 9973331"/>
                <a:gd name="connsiteY9-3788" fmla="*/ 5403589 h 5403589"/>
                <a:gd name="connsiteX10-3789" fmla="*/ 1573249 w 9973331"/>
                <a:gd name="connsiteY10-3790" fmla="*/ 3316637 h 5403589"/>
                <a:gd name="connsiteX11-3791" fmla="*/ 1402768 w 9973331"/>
                <a:gd name="connsiteY11-3792" fmla="*/ 3688596 h 5403589"/>
                <a:gd name="connsiteX12-3793" fmla="*/ 1681737 w 9973331"/>
                <a:gd name="connsiteY12-3794" fmla="*/ 3967566 h 5403589"/>
                <a:gd name="connsiteX13-3795" fmla="*/ 2503148 w 9973331"/>
                <a:gd name="connsiteY13-3796" fmla="*/ 3874576 h 5403589"/>
                <a:gd name="connsiteX14-3797" fmla="*/ 3061087 w 9973331"/>
                <a:gd name="connsiteY14-3798" fmla="*/ 3518115 h 5403589"/>
                <a:gd name="connsiteX15-3799" fmla="*/ 3061087 w 9973331"/>
                <a:gd name="connsiteY15-3800" fmla="*/ 4959457 h 5403589"/>
                <a:gd name="connsiteX16-3801" fmla="*/ 3851500 w 9973331"/>
                <a:gd name="connsiteY16-3802" fmla="*/ 4804474 h 5403589"/>
                <a:gd name="connsiteX17-3803" fmla="*/ 3851500 w 9973331"/>
                <a:gd name="connsiteY17-3804" fmla="*/ 3549111 h 5403589"/>
                <a:gd name="connsiteX18-3805" fmla="*/ 4285453 w 9973331"/>
                <a:gd name="connsiteY18-3806" fmla="*/ 3936569 h 5403589"/>
                <a:gd name="connsiteX19-3807" fmla="*/ 4688409 w 9973331"/>
                <a:gd name="connsiteY19-3808" fmla="*/ 3487118 h 5403589"/>
                <a:gd name="connsiteX20-3809" fmla="*/ 4843392 w 9973331"/>
                <a:gd name="connsiteY20-3810" fmla="*/ 3688596 h 5403589"/>
                <a:gd name="connsiteX21-3811" fmla="*/ 5478822 w 9973331"/>
                <a:gd name="connsiteY21-3812" fmla="*/ 3549111 h 5403589"/>
                <a:gd name="connsiteX22-3813" fmla="*/ 5618307 w 9973331"/>
                <a:gd name="connsiteY22-3814" fmla="*/ 3688596 h 5403589"/>
                <a:gd name="connsiteX23-3815" fmla="*/ 5416829 w 9973331"/>
                <a:gd name="connsiteY23-3816" fmla="*/ 4324027 h 5403589"/>
                <a:gd name="connsiteX24-3817" fmla="*/ 5757792 w 9973331"/>
                <a:gd name="connsiteY24-3818" fmla="*/ 4541003 h 5403589"/>
                <a:gd name="connsiteX25-3819" fmla="*/ 5943771 w 9973331"/>
                <a:gd name="connsiteY25-3820" fmla="*/ 4417017 h 5403589"/>
                <a:gd name="connsiteX26-3821" fmla="*/ 6362226 w 9973331"/>
                <a:gd name="connsiteY26-3822" fmla="*/ 4494508 h 5403589"/>
                <a:gd name="connsiteX27-3823" fmla="*/ 6796178 w 9973331"/>
                <a:gd name="connsiteY27-3824" fmla="*/ 4355023 h 5403589"/>
                <a:gd name="connsiteX28-3825" fmla="*/ 7152639 w 9973331"/>
                <a:gd name="connsiteY28-3826" fmla="*/ 4463511 h 5403589"/>
                <a:gd name="connsiteX29-3827" fmla="*/ 7695080 w 9973331"/>
                <a:gd name="connsiteY29-3828" fmla="*/ 4386020 h 5403589"/>
                <a:gd name="connsiteX30-3829" fmla="*/ 7989548 w 9973331"/>
                <a:gd name="connsiteY30-3830" fmla="*/ 4432515 h 5403589"/>
                <a:gd name="connsiteX31-3831" fmla="*/ 8175527 w 9973331"/>
                <a:gd name="connsiteY31-3832" fmla="*/ 4277532 h 5403589"/>
                <a:gd name="connsiteX32-3833" fmla="*/ 8361507 w 9973331"/>
                <a:gd name="connsiteY32-3834" fmla="*/ 4494508 h 5403589"/>
                <a:gd name="connsiteX33-3835" fmla="*/ 9012436 w 9973331"/>
                <a:gd name="connsiteY33-3836" fmla="*/ 4479010 h 5403589"/>
                <a:gd name="connsiteX34-3837" fmla="*/ 9089927 w 9973331"/>
                <a:gd name="connsiteY34-3838" fmla="*/ 4370522 h 5403589"/>
                <a:gd name="connsiteX35-3839" fmla="*/ 9353398 w 9973331"/>
                <a:gd name="connsiteY35-3840" fmla="*/ 4386020 h 5403589"/>
                <a:gd name="connsiteX36-3841" fmla="*/ 9523880 w 9973331"/>
                <a:gd name="connsiteY36-3842" fmla="*/ 4386020 h 5403589"/>
                <a:gd name="connsiteX37-3843" fmla="*/ 9973331 w 9973331"/>
                <a:gd name="connsiteY37-3844" fmla="*/ 4014061 h 5403589"/>
                <a:gd name="connsiteX38-3845" fmla="*/ 9554876 w 9973331"/>
                <a:gd name="connsiteY38-3846" fmla="*/ 3487118 h 5403589"/>
                <a:gd name="connsiteX39-3847" fmla="*/ 9973331 w 9973331"/>
                <a:gd name="connsiteY39-3848" fmla="*/ 3177152 h 5403589"/>
                <a:gd name="connsiteX40-3849" fmla="*/ 9663365 w 9973331"/>
                <a:gd name="connsiteY40-3850" fmla="*/ 2743200 h 5403589"/>
                <a:gd name="connsiteX41-3851" fmla="*/ 9663365 w 9973331"/>
                <a:gd name="connsiteY41-3852" fmla="*/ 1673817 h 5403589"/>
                <a:gd name="connsiteX42-3853" fmla="*/ 9198415 w 9973331"/>
                <a:gd name="connsiteY42-3854" fmla="*/ 1162372 h 5403589"/>
                <a:gd name="connsiteX43-3855" fmla="*/ 8640476 w 9973331"/>
                <a:gd name="connsiteY43-3856" fmla="*/ 1363850 h 5403589"/>
                <a:gd name="connsiteX44-3857" fmla="*/ 8268517 w 9973331"/>
                <a:gd name="connsiteY44-3858" fmla="*/ 1053884 h 5403589"/>
                <a:gd name="connsiteX45-3859" fmla="*/ 8098036 w 9973331"/>
                <a:gd name="connsiteY45-3860" fmla="*/ 1255362 h 5403589"/>
                <a:gd name="connsiteX46-3861" fmla="*/ 7090646 w 9973331"/>
                <a:gd name="connsiteY46-3862" fmla="*/ 1255362 h 5403589"/>
                <a:gd name="connsiteX47-3863" fmla="*/ 6920165 w 9973331"/>
                <a:gd name="connsiteY47-3864" fmla="*/ 1084881 h 5403589"/>
                <a:gd name="connsiteX48-3865" fmla="*/ 7106144 w 9973331"/>
                <a:gd name="connsiteY48-3866" fmla="*/ 511444 h 5403589"/>
                <a:gd name="connsiteX49-3867" fmla="*/ 6579202 w 9973331"/>
                <a:gd name="connsiteY49-3868" fmla="*/ 61993 h 5403589"/>
                <a:gd name="connsiteX50-3869" fmla="*/ 5773290 w 9973331"/>
                <a:gd name="connsiteY50-3870" fmla="*/ 0 h 5403589"/>
                <a:gd name="connsiteX51-3871" fmla="*/ 5494320 w 9973331"/>
                <a:gd name="connsiteY51-3872" fmla="*/ 371959 h 5403589"/>
                <a:gd name="connsiteX52-3873" fmla="*/ 4851295 w 9973331"/>
                <a:gd name="connsiteY52-3874" fmla="*/ 101714 h 5403589"/>
                <a:gd name="connsiteX53-3875" fmla="*/ 4179528 w 9973331"/>
                <a:gd name="connsiteY53-3876" fmla="*/ 329367 h 5403589"/>
                <a:gd name="connsiteX54-3877" fmla="*/ 4223459 w 9973331"/>
                <a:gd name="connsiteY54-3878" fmla="*/ 439291 h 5403589"/>
                <a:gd name="connsiteX55-3879" fmla="*/ 3688922 w 9973331"/>
                <a:gd name="connsiteY55-3880" fmla="*/ 404392 h 5403589"/>
                <a:gd name="connsiteX56-3881" fmla="*/ 3567499 w 9973331"/>
                <a:gd name="connsiteY56-3882" fmla="*/ 914400 h 5403589"/>
                <a:gd name="connsiteX57-3883" fmla="*/ 3476977 w 9973331"/>
                <a:gd name="connsiteY57-3884" fmla="*/ 1541316 h 5403589"/>
                <a:gd name="connsiteX58-3885" fmla="*/ 2823790 w 9973331"/>
                <a:gd name="connsiteY58-3886" fmla="*/ 1226013 h 5403589"/>
                <a:gd name="connsiteX59-3887" fmla="*/ 2520293 w 9973331"/>
                <a:gd name="connsiteY59-3888" fmla="*/ 1633999 h 5403589"/>
                <a:gd name="connsiteX60-3889" fmla="*/ 1889989 w 9973331"/>
                <a:gd name="connsiteY60-3890" fmla="*/ 1666432 h 5403589"/>
                <a:gd name="connsiteX0-3891" fmla="*/ 1889989 w 9973331"/>
                <a:gd name="connsiteY0-3892" fmla="*/ 1666432 h 5403589"/>
                <a:gd name="connsiteX1-3893" fmla="*/ 1583104 w 9973331"/>
                <a:gd name="connsiteY1-3894" fmla="*/ 1985333 h 5403589"/>
                <a:gd name="connsiteX2-3895" fmla="*/ 1265541 w 9973331"/>
                <a:gd name="connsiteY2-3896" fmla="*/ 2653194 h 5403589"/>
                <a:gd name="connsiteX3-3897" fmla="*/ 1408929 w 9973331"/>
                <a:gd name="connsiteY3-3898" fmla="*/ 2877250 h 5403589"/>
                <a:gd name="connsiteX4-3899" fmla="*/ 1248980 w 9973331"/>
                <a:gd name="connsiteY4-3900" fmla="*/ 3229243 h 5403589"/>
                <a:gd name="connsiteX5-3901" fmla="*/ 643351 w 9973331"/>
                <a:gd name="connsiteY5-3902" fmla="*/ 3006671 h 5403589"/>
                <a:gd name="connsiteX6-3903" fmla="*/ 432728 w 9973331"/>
                <a:gd name="connsiteY6-3904" fmla="*/ 3811359 h 5403589"/>
                <a:gd name="connsiteX7-3905" fmla="*/ 0 w 9973331"/>
                <a:gd name="connsiteY7-3906" fmla="*/ 4676087 h 5403589"/>
                <a:gd name="connsiteX8-3907" fmla="*/ 1134026 w 9973331"/>
                <a:gd name="connsiteY8-3908" fmla="*/ 4867356 h 5403589"/>
                <a:gd name="connsiteX9-3909" fmla="*/ 2083564 w 9973331"/>
                <a:gd name="connsiteY9-3910" fmla="*/ 5403589 h 5403589"/>
                <a:gd name="connsiteX10-3911" fmla="*/ 1573249 w 9973331"/>
                <a:gd name="connsiteY10-3912" fmla="*/ 3316637 h 5403589"/>
                <a:gd name="connsiteX11-3913" fmla="*/ 2595429 w 9973331"/>
                <a:gd name="connsiteY11-3914" fmla="*/ 4651347 h 5403589"/>
                <a:gd name="connsiteX12-3915" fmla="*/ 1681737 w 9973331"/>
                <a:gd name="connsiteY12-3916" fmla="*/ 3967566 h 5403589"/>
                <a:gd name="connsiteX13-3917" fmla="*/ 2503148 w 9973331"/>
                <a:gd name="connsiteY13-3918" fmla="*/ 3874576 h 5403589"/>
                <a:gd name="connsiteX14-3919" fmla="*/ 3061087 w 9973331"/>
                <a:gd name="connsiteY14-3920" fmla="*/ 3518115 h 5403589"/>
                <a:gd name="connsiteX15-3921" fmla="*/ 3061087 w 9973331"/>
                <a:gd name="connsiteY15-3922" fmla="*/ 4959457 h 5403589"/>
                <a:gd name="connsiteX16-3923" fmla="*/ 3851500 w 9973331"/>
                <a:gd name="connsiteY16-3924" fmla="*/ 4804474 h 5403589"/>
                <a:gd name="connsiteX17-3925" fmla="*/ 3851500 w 9973331"/>
                <a:gd name="connsiteY17-3926" fmla="*/ 3549111 h 5403589"/>
                <a:gd name="connsiteX18-3927" fmla="*/ 4285453 w 9973331"/>
                <a:gd name="connsiteY18-3928" fmla="*/ 3936569 h 5403589"/>
                <a:gd name="connsiteX19-3929" fmla="*/ 4688409 w 9973331"/>
                <a:gd name="connsiteY19-3930" fmla="*/ 3487118 h 5403589"/>
                <a:gd name="connsiteX20-3931" fmla="*/ 4843392 w 9973331"/>
                <a:gd name="connsiteY20-3932" fmla="*/ 3688596 h 5403589"/>
                <a:gd name="connsiteX21-3933" fmla="*/ 5478822 w 9973331"/>
                <a:gd name="connsiteY21-3934" fmla="*/ 3549111 h 5403589"/>
                <a:gd name="connsiteX22-3935" fmla="*/ 5618307 w 9973331"/>
                <a:gd name="connsiteY22-3936" fmla="*/ 3688596 h 5403589"/>
                <a:gd name="connsiteX23-3937" fmla="*/ 5416829 w 9973331"/>
                <a:gd name="connsiteY23-3938" fmla="*/ 4324027 h 5403589"/>
                <a:gd name="connsiteX24-3939" fmla="*/ 5757792 w 9973331"/>
                <a:gd name="connsiteY24-3940" fmla="*/ 4541003 h 5403589"/>
                <a:gd name="connsiteX25-3941" fmla="*/ 5943771 w 9973331"/>
                <a:gd name="connsiteY25-3942" fmla="*/ 4417017 h 5403589"/>
                <a:gd name="connsiteX26-3943" fmla="*/ 6362226 w 9973331"/>
                <a:gd name="connsiteY26-3944" fmla="*/ 4494508 h 5403589"/>
                <a:gd name="connsiteX27-3945" fmla="*/ 6796178 w 9973331"/>
                <a:gd name="connsiteY27-3946" fmla="*/ 4355023 h 5403589"/>
                <a:gd name="connsiteX28-3947" fmla="*/ 7152639 w 9973331"/>
                <a:gd name="connsiteY28-3948" fmla="*/ 4463511 h 5403589"/>
                <a:gd name="connsiteX29-3949" fmla="*/ 7695080 w 9973331"/>
                <a:gd name="connsiteY29-3950" fmla="*/ 4386020 h 5403589"/>
                <a:gd name="connsiteX30-3951" fmla="*/ 7989548 w 9973331"/>
                <a:gd name="connsiteY30-3952" fmla="*/ 4432515 h 5403589"/>
                <a:gd name="connsiteX31-3953" fmla="*/ 8175527 w 9973331"/>
                <a:gd name="connsiteY31-3954" fmla="*/ 4277532 h 5403589"/>
                <a:gd name="connsiteX32-3955" fmla="*/ 8361507 w 9973331"/>
                <a:gd name="connsiteY32-3956" fmla="*/ 4494508 h 5403589"/>
                <a:gd name="connsiteX33-3957" fmla="*/ 9012436 w 9973331"/>
                <a:gd name="connsiteY33-3958" fmla="*/ 4479010 h 5403589"/>
                <a:gd name="connsiteX34-3959" fmla="*/ 9089927 w 9973331"/>
                <a:gd name="connsiteY34-3960" fmla="*/ 4370522 h 5403589"/>
                <a:gd name="connsiteX35-3961" fmla="*/ 9353398 w 9973331"/>
                <a:gd name="connsiteY35-3962" fmla="*/ 4386020 h 5403589"/>
                <a:gd name="connsiteX36-3963" fmla="*/ 9523880 w 9973331"/>
                <a:gd name="connsiteY36-3964" fmla="*/ 4386020 h 5403589"/>
                <a:gd name="connsiteX37-3965" fmla="*/ 9973331 w 9973331"/>
                <a:gd name="connsiteY37-3966" fmla="*/ 4014061 h 5403589"/>
                <a:gd name="connsiteX38-3967" fmla="*/ 9554876 w 9973331"/>
                <a:gd name="connsiteY38-3968" fmla="*/ 3487118 h 5403589"/>
                <a:gd name="connsiteX39-3969" fmla="*/ 9973331 w 9973331"/>
                <a:gd name="connsiteY39-3970" fmla="*/ 3177152 h 5403589"/>
                <a:gd name="connsiteX40-3971" fmla="*/ 9663365 w 9973331"/>
                <a:gd name="connsiteY40-3972" fmla="*/ 2743200 h 5403589"/>
                <a:gd name="connsiteX41-3973" fmla="*/ 9663365 w 9973331"/>
                <a:gd name="connsiteY41-3974" fmla="*/ 1673817 h 5403589"/>
                <a:gd name="connsiteX42-3975" fmla="*/ 9198415 w 9973331"/>
                <a:gd name="connsiteY42-3976" fmla="*/ 1162372 h 5403589"/>
                <a:gd name="connsiteX43-3977" fmla="*/ 8640476 w 9973331"/>
                <a:gd name="connsiteY43-3978" fmla="*/ 1363850 h 5403589"/>
                <a:gd name="connsiteX44-3979" fmla="*/ 8268517 w 9973331"/>
                <a:gd name="connsiteY44-3980" fmla="*/ 1053884 h 5403589"/>
                <a:gd name="connsiteX45-3981" fmla="*/ 8098036 w 9973331"/>
                <a:gd name="connsiteY45-3982" fmla="*/ 1255362 h 5403589"/>
                <a:gd name="connsiteX46-3983" fmla="*/ 7090646 w 9973331"/>
                <a:gd name="connsiteY46-3984" fmla="*/ 1255362 h 5403589"/>
                <a:gd name="connsiteX47-3985" fmla="*/ 6920165 w 9973331"/>
                <a:gd name="connsiteY47-3986" fmla="*/ 1084881 h 5403589"/>
                <a:gd name="connsiteX48-3987" fmla="*/ 7106144 w 9973331"/>
                <a:gd name="connsiteY48-3988" fmla="*/ 511444 h 5403589"/>
                <a:gd name="connsiteX49-3989" fmla="*/ 6579202 w 9973331"/>
                <a:gd name="connsiteY49-3990" fmla="*/ 61993 h 5403589"/>
                <a:gd name="connsiteX50-3991" fmla="*/ 5773290 w 9973331"/>
                <a:gd name="connsiteY50-3992" fmla="*/ 0 h 5403589"/>
                <a:gd name="connsiteX51-3993" fmla="*/ 5494320 w 9973331"/>
                <a:gd name="connsiteY51-3994" fmla="*/ 371959 h 5403589"/>
                <a:gd name="connsiteX52-3995" fmla="*/ 4851295 w 9973331"/>
                <a:gd name="connsiteY52-3996" fmla="*/ 101714 h 5403589"/>
                <a:gd name="connsiteX53-3997" fmla="*/ 4179528 w 9973331"/>
                <a:gd name="connsiteY53-3998" fmla="*/ 329367 h 5403589"/>
                <a:gd name="connsiteX54-3999" fmla="*/ 4223459 w 9973331"/>
                <a:gd name="connsiteY54-4000" fmla="*/ 439291 h 5403589"/>
                <a:gd name="connsiteX55-4001" fmla="*/ 3688922 w 9973331"/>
                <a:gd name="connsiteY55-4002" fmla="*/ 404392 h 5403589"/>
                <a:gd name="connsiteX56-4003" fmla="*/ 3567499 w 9973331"/>
                <a:gd name="connsiteY56-4004" fmla="*/ 914400 h 5403589"/>
                <a:gd name="connsiteX57-4005" fmla="*/ 3476977 w 9973331"/>
                <a:gd name="connsiteY57-4006" fmla="*/ 1541316 h 5403589"/>
                <a:gd name="connsiteX58-4007" fmla="*/ 2823790 w 9973331"/>
                <a:gd name="connsiteY58-4008" fmla="*/ 1226013 h 5403589"/>
                <a:gd name="connsiteX59-4009" fmla="*/ 2520293 w 9973331"/>
                <a:gd name="connsiteY59-4010" fmla="*/ 1633999 h 5403589"/>
                <a:gd name="connsiteX60-4011" fmla="*/ 1889989 w 9973331"/>
                <a:gd name="connsiteY60-4012" fmla="*/ 1666432 h 5403589"/>
                <a:gd name="connsiteX0-4013" fmla="*/ 1457261 w 9540603"/>
                <a:gd name="connsiteY0-4014" fmla="*/ 1666432 h 5403589"/>
                <a:gd name="connsiteX1-4015" fmla="*/ 1150376 w 9540603"/>
                <a:gd name="connsiteY1-4016" fmla="*/ 1985333 h 5403589"/>
                <a:gd name="connsiteX2-4017" fmla="*/ 832813 w 9540603"/>
                <a:gd name="connsiteY2-4018" fmla="*/ 2653194 h 5403589"/>
                <a:gd name="connsiteX3-4019" fmla="*/ 976201 w 9540603"/>
                <a:gd name="connsiteY3-4020" fmla="*/ 2877250 h 5403589"/>
                <a:gd name="connsiteX4-4021" fmla="*/ 816252 w 9540603"/>
                <a:gd name="connsiteY4-4022" fmla="*/ 3229243 h 5403589"/>
                <a:gd name="connsiteX5-4023" fmla="*/ 210623 w 9540603"/>
                <a:gd name="connsiteY5-4024" fmla="*/ 3006671 h 5403589"/>
                <a:gd name="connsiteX6-4025" fmla="*/ 0 w 9540603"/>
                <a:gd name="connsiteY6-4026" fmla="*/ 3811359 h 5403589"/>
                <a:gd name="connsiteX7-4027" fmla="*/ 701298 w 9540603"/>
                <a:gd name="connsiteY7-4028" fmla="*/ 4867356 h 5403589"/>
                <a:gd name="connsiteX8-4029" fmla="*/ 1650836 w 9540603"/>
                <a:gd name="connsiteY8-4030" fmla="*/ 5403589 h 5403589"/>
                <a:gd name="connsiteX9-4031" fmla="*/ 1140521 w 9540603"/>
                <a:gd name="connsiteY9-4032" fmla="*/ 3316637 h 5403589"/>
                <a:gd name="connsiteX10-4033" fmla="*/ 2162701 w 9540603"/>
                <a:gd name="connsiteY10-4034" fmla="*/ 4651347 h 5403589"/>
                <a:gd name="connsiteX11-4035" fmla="*/ 1249009 w 9540603"/>
                <a:gd name="connsiteY11-4036" fmla="*/ 3967566 h 5403589"/>
                <a:gd name="connsiteX12-4037" fmla="*/ 2070420 w 9540603"/>
                <a:gd name="connsiteY12-4038" fmla="*/ 3874576 h 5403589"/>
                <a:gd name="connsiteX13-4039" fmla="*/ 2628359 w 9540603"/>
                <a:gd name="connsiteY13-4040" fmla="*/ 3518115 h 5403589"/>
                <a:gd name="connsiteX14-4041" fmla="*/ 2628359 w 9540603"/>
                <a:gd name="connsiteY14-4042" fmla="*/ 4959457 h 5403589"/>
                <a:gd name="connsiteX15-4043" fmla="*/ 3418772 w 9540603"/>
                <a:gd name="connsiteY15-4044" fmla="*/ 4804474 h 5403589"/>
                <a:gd name="connsiteX16-4045" fmla="*/ 3418772 w 9540603"/>
                <a:gd name="connsiteY16-4046" fmla="*/ 3549111 h 5403589"/>
                <a:gd name="connsiteX17-4047" fmla="*/ 3852725 w 9540603"/>
                <a:gd name="connsiteY17-4048" fmla="*/ 3936569 h 5403589"/>
                <a:gd name="connsiteX18-4049" fmla="*/ 4255681 w 9540603"/>
                <a:gd name="connsiteY18-4050" fmla="*/ 3487118 h 5403589"/>
                <a:gd name="connsiteX19-4051" fmla="*/ 4410664 w 9540603"/>
                <a:gd name="connsiteY19-4052" fmla="*/ 3688596 h 5403589"/>
                <a:gd name="connsiteX20-4053" fmla="*/ 5046094 w 9540603"/>
                <a:gd name="connsiteY20-4054" fmla="*/ 3549111 h 5403589"/>
                <a:gd name="connsiteX21-4055" fmla="*/ 5185579 w 9540603"/>
                <a:gd name="connsiteY21-4056" fmla="*/ 3688596 h 5403589"/>
                <a:gd name="connsiteX22-4057" fmla="*/ 4984101 w 9540603"/>
                <a:gd name="connsiteY22-4058" fmla="*/ 4324027 h 5403589"/>
                <a:gd name="connsiteX23-4059" fmla="*/ 5325064 w 9540603"/>
                <a:gd name="connsiteY23-4060" fmla="*/ 4541003 h 5403589"/>
                <a:gd name="connsiteX24-4061" fmla="*/ 5511043 w 9540603"/>
                <a:gd name="connsiteY24-4062" fmla="*/ 4417017 h 5403589"/>
                <a:gd name="connsiteX25-4063" fmla="*/ 5929498 w 9540603"/>
                <a:gd name="connsiteY25-4064" fmla="*/ 4494508 h 5403589"/>
                <a:gd name="connsiteX26-4065" fmla="*/ 6363450 w 9540603"/>
                <a:gd name="connsiteY26-4066" fmla="*/ 4355023 h 5403589"/>
                <a:gd name="connsiteX27-4067" fmla="*/ 6719911 w 9540603"/>
                <a:gd name="connsiteY27-4068" fmla="*/ 4463511 h 5403589"/>
                <a:gd name="connsiteX28-4069" fmla="*/ 7262352 w 9540603"/>
                <a:gd name="connsiteY28-4070" fmla="*/ 4386020 h 5403589"/>
                <a:gd name="connsiteX29-4071" fmla="*/ 7556820 w 9540603"/>
                <a:gd name="connsiteY29-4072" fmla="*/ 4432515 h 5403589"/>
                <a:gd name="connsiteX30-4073" fmla="*/ 7742799 w 9540603"/>
                <a:gd name="connsiteY30-4074" fmla="*/ 4277532 h 5403589"/>
                <a:gd name="connsiteX31-4075" fmla="*/ 7928779 w 9540603"/>
                <a:gd name="connsiteY31-4076" fmla="*/ 4494508 h 5403589"/>
                <a:gd name="connsiteX32-4077" fmla="*/ 8579708 w 9540603"/>
                <a:gd name="connsiteY32-4078" fmla="*/ 4479010 h 5403589"/>
                <a:gd name="connsiteX33-4079" fmla="*/ 8657199 w 9540603"/>
                <a:gd name="connsiteY33-4080" fmla="*/ 4370522 h 5403589"/>
                <a:gd name="connsiteX34-4081" fmla="*/ 8920670 w 9540603"/>
                <a:gd name="connsiteY34-4082" fmla="*/ 4386020 h 5403589"/>
                <a:gd name="connsiteX35-4083" fmla="*/ 9091152 w 9540603"/>
                <a:gd name="connsiteY35-4084" fmla="*/ 4386020 h 5403589"/>
                <a:gd name="connsiteX36-4085" fmla="*/ 9540603 w 9540603"/>
                <a:gd name="connsiteY36-4086" fmla="*/ 4014061 h 5403589"/>
                <a:gd name="connsiteX37-4087" fmla="*/ 9122148 w 9540603"/>
                <a:gd name="connsiteY37-4088" fmla="*/ 3487118 h 5403589"/>
                <a:gd name="connsiteX38-4089" fmla="*/ 9540603 w 9540603"/>
                <a:gd name="connsiteY38-4090" fmla="*/ 3177152 h 5403589"/>
                <a:gd name="connsiteX39-4091" fmla="*/ 9230637 w 9540603"/>
                <a:gd name="connsiteY39-4092" fmla="*/ 2743200 h 5403589"/>
                <a:gd name="connsiteX40-4093" fmla="*/ 9230637 w 9540603"/>
                <a:gd name="connsiteY40-4094" fmla="*/ 1673817 h 5403589"/>
                <a:gd name="connsiteX41-4095" fmla="*/ 8765687 w 9540603"/>
                <a:gd name="connsiteY41-4096" fmla="*/ 1162372 h 5403589"/>
                <a:gd name="connsiteX42-4097" fmla="*/ 8207748 w 9540603"/>
                <a:gd name="connsiteY42-4098" fmla="*/ 1363850 h 5403589"/>
                <a:gd name="connsiteX43-4099" fmla="*/ 7835789 w 9540603"/>
                <a:gd name="connsiteY43-4100" fmla="*/ 1053884 h 5403589"/>
                <a:gd name="connsiteX44-4101" fmla="*/ 7665308 w 9540603"/>
                <a:gd name="connsiteY44-4102" fmla="*/ 1255362 h 5403589"/>
                <a:gd name="connsiteX45-4103" fmla="*/ 6657918 w 9540603"/>
                <a:gd name="connsiteY45-4104" fmla="*/ 1255362 h 5403589"/>
                <a:gd name="connsiteX46-4105" fmla="*/ 6487437 w 9540603"/>
                <a:gd name="connsiteY46-4106" fmla="*/ 1084881 h 5403589"/>
                <a:gd name="connsiteX47-4107" fmla="*/ 6673416 w 9540603"/>
                <a:gd name="connsiteY47-4108" fmla="*/ 511444 h 5403589"/>
                <a:gd name="connsiteX48-4109" fmla="*/ 6146474 w 9540603"/>
                <a:gd name="connsiteY48-4110" fmla="*/ 61993 h 5403589"/>
                <a:gd name="connsiteX49-4111" fmla="*/ 5340562 w 9540603"/>
                <a:gd name="connsiteY49-4112" fmla="*/ 0 h 5403589"/>
                <a:gd name="connsiteX50-4113" fmla="*/ 5061592 w 9540603"/>
                <a:gd name="connsiteY50-4114" fmla="*/ 371959 h 5403589"/>
                <a:gd name="connsiteX51-4115" fmla="*/ 4418567 w 9540603"/>
                <a:gd name="connsiteY51-4116" fmla="*/ 101714 h 5403589"/>
                <a:gd name="connsiteX52-4117" fmla="*/ 3746800 w 9540603"/>
                <a:gd name="connsiteY52-4118" fmla="*/ 329367 h 5403589"/>
                <a:gd name="connsiteX53-4119" fmla="*/ 3790731 w 9540603"/>
                <a:gd name="connsiteY53-4120" fmla="*/ 439291 h 5403589"/>
                <a:gd name="connsiteX54-4121" fmla="*/ 3256194 w 9540603"/>
                <a:gd name="connsiteY54-4122" fmla="*/ 404392 h 5403589"/>
                <a:gd name="connsiteX55-4123" fmla="*/ 3134771 w 9540603"/>
                <a:gd name="connsiteY55-4124" fmla="*/ 914400 h 5403589"/>
                <a:gd name="connsiteX56-4125" fmla="*/ 3044249 w 9540603"/>
                <a:gd name="connsiteY56-4126" fmla="*/ 1541316 h 5403589"/>
                <a:gd name="connsiteX57-4127" fmla="*/ 2391062 w 9540603"/>
                <a:gd name="connsiteY57-4128" fmla="*/ 1226013 h 5403589"/>
                <a:gd name="connsiteX58-4129" fmla="*/ 2087565 w 9540603"/>
                <a:gd name="connsiteY58-4130" fmla="*/ 1633999 h 5403589"/>
                <a:gd name="connsiteX59-4131" fmla="*/ 1457261 w 9540603"/>
                <a:gd name="connsiteY59-4132" fmla="*/ 1666432 h 5403589"/>
                <a:gd name="connsiteX0-4133" fmla="*/ 1457261 w 9540603"/>
                <a:gd name="connsiteY0-4134" fmla="*/ 1666432 h 5403589"/>
                <a:gd name="connsiteX1-4135" fmla="*/ 1150376 w 9540603"/>
                <a:gd name="connsiteY1-4136" fmla="*/ 1985333 h 5403589"/>
                <a:gd name="connsiteX2-4137" fmla="*/ 832813 w 9540603"/>
                <a:gd name="connsiteY2-4138" fmla="*/ 2653194 h 5403589"/>
                <a:gd name="connsiteX3-4139" fmla="*/ 976201 w 9540603"/>
                <a:gd name="connsiteY3-4140" fmla="*/ 2877250 h 5403589"/>
                <a:gd name="connsiteX4-4141" fmla="*/ 816252 w 9540603"/>
                <a:gd name="connsiteY4-4142" fmla="*/ 3229243 h 5403589"/>
                <a:gd name="connsiteX5-4143" fmla="*/ 0 w 9540603"/>
                <a:gd name="connsiteY5-4144" fmla="*/ 3811359 h 5403589"/>
                <a:gd name="connsiteX6-4145" fmla="*/ 701298 w 9540603"/>
                <a:gd name="connsiteY6-4146" fmla="*/ 4867356 h 5403589"/>
                <a:gd name="connsiteX7-4147" fmla="*/ 1650836 w 9540603"/>
                <a:gd name="connsiteY7-4148" fmla="*/ 5403589 h 5403589"/>
                <a:gd name="connsiteX8-4149" fmla="*/ 1140521 w 9540603"/>
                <a:gd name="connsiteY8-4150" fmla="*/ 3316637 h 5403589"/>
                <a:gd name="connsiteX9-4151" fmla="*/ 2162701 w 9540603"/>
                <a:gd name="connsiteY9-4152" fmla="*/ 4651347 h 5403589"/>
                <a:gd name="connsiteX10-4153" fmla="*/ 1249009 w 9540603"/>
                <a:gd name="connsiteY10-4154" fmla="*/ 3967566 h 5403589"/>
                <a:gd name="connsiteX11-4155" fmla="*/ 2070420 w 9540603"/>
                <a:gd name="connsiteY11-4156" fmla="*/ 3874576 h 5403589"/>
                <a:gd name="connsiteX12-4157" fmla="*/ 2628359 w 9540603"/>
                <a:gd name="connsiteY12-4158" fmla="*/ 3518115 h 5403589"/>
                <a:gd name="connsiteX13-4159" fmla="*/ 2628359 w 9540603"/>
                <a:gd name="connsiteY13-4160" fmla="*/ 4959457 h 5403589"/>
                <a:gd name="connsiteX14-4161" fmla="*/ 3418772 w 9540603"/>
                <a:gd name="connsiteY14-4162" fmla="*/ 4804474 h 5403589"/>
                <a:gd name="connsiteX15-4163" fmla="*/ 3418772 w 9540603"/>
                <a:gd name="connsiteY15-4164" fmla="*/ 3549111 h 5403589"/>
                <a:gd name="connsiteX16-4165" fmla="*/ 3852725 w 9540603"/>
                <a:gd name="connsiteY16-4166" fmla="*/ 3936569 h 5403589"/>
                <a:gd name="connsiteX17-4167" fmla="*/ 4255681 w 9540603"/>
                <a:gd name="connsiteY17-4168" fmla="*/ 3487118 h 5403589"/>
                <a:gd name="connsiteX18-4169" fmla="*/ 4410664 w 9540603"/>
                <a:gd name="connsiteY18-4170" fmla="*/ 3688596 h 5403589"/>
                <a:gd name="connsiteX19-4171" fmla="*/ 5046094 w 9540603"/>
                <a:gd name="connsiteY19-4172" fmla="*/ 3549111 h 5403589"/>
                <a:gd name="connsiteX20-4173" fmla="*/ 5185579 w 9540603"/>
                <a:gd name="connsiteY20-4174" fmla="*/ 3688596 h 5403589"/>
                <a:gd name="connsiteX21-4175" fmla="*/ 4984101 w 9540603"/>
                <a:gd name="connsiteY21-4176" fmla="*/ 4324027 h 5403589"/>
                <a:gd name="connsiteX22-4177" fmla="*/ 5325064 w 9540603"/>
                <a:gd name="connsiteY22-4178" fmla="*/ 4541003 h 5403589"/>
                <a:gd name="connsiteX23-4179" fmla="*/ 5511043 w 9540603"/>
                <a:gd name="connsiteY23-4180" fmla="*/ 4417017 h 5403589"/>
                <a:gd name="connsiteX24-4181" fmla="*/ 5929498 w 9540603"/>
                <a:gd name="connsiteY24-4182" fmla="*/ 4494508 h 5403589"/>
                <a:gd name="connsiteX25-4183" fmla="*/ 6363450 w 9540603"/>
                <a:gd name="connsiteY25-4184" fmla="*/ 4355023 h 5403589"/>
                <a:gd name="connsiteX26-4185" fmla="*/ 6719911 w 9540603"/>
                <a:gd name="connsiteY26-4186" fmla="*/ 4463511 h 5403589"/>
                <a:gd name="connsiteX27-4187" fmla="*/ 7262352 w 9540603"/>
                <a:gd name="connsiteY27-4188" fmla="*/ 4386020 h 5403589"/>
                <a:gd name="connsiteX28-4189" fmla="*/ 7556820 w 9540603"/>
                <a:gd name="connsiteY28-4190" fmla="*/ 4432515 h 5403589"/>
                <a:gd name="connsiteX29-4191" fmla="*/ 7742799 w 9540603"/>
                <a:gd name="connsiteY29-4192" fmla="*/ 4277532 h 5403589"/>
                <a:gd name="connsiteX30-4193" fmla="*/ 7928779 w 9540603"/>
                <a:gd name="connsiteY30-4194" fmla="*/ 4494508 h 5403589"/>
                <a:gd name="connsiteX31-4195" fmla="*/ 8579708 w 9540603"/>
                <a:gd name="connsiteY31-4196" fmla="*/ 4479010 h 5403589"/>
                <a:gd name="connsiteX32-4197" fmla="*/ 8657199 w 9540603"/>
                <a:gd name="connsiteY32-4198" fmla="*/ 4370522 h 5403589"/>
                <a:gd name="connsiteX33-4199" fmla="*/ 8920670 w 9540603"/>
                <a:gd name="connsiteY33-4200" fmla="*/ 4386020 h 5403589"/>
                <a:gd name="connsiteX34-4201" fmla="*/ 9091152 w 9540603"/>
                <a:gd name="connsiteY34-4202" fmla="*/ 4386020 h 5403589"/>
                <a:gd name="connsiteX35-4203" fmla="*/ 9540603 w 9540603"/>
                <a:gd name="connsiteY35-4204" fmla="*/ 4014061 h 5403589"/>
                <a:gd name="connsiteX36-4205" fmla="*/ 9122148 w 9540603"/>
                <a:gd name="connsiteY36-4206" fmla="*/ 3487118 h 5403589"/>
                <a:gd name="connsiteX37-4207" fmla="*/ 9540603 w 9540603"/>
                <a:gd name="connsiteY37-4208" fmla="*/ 3177152 h 5403589"/>
                <a:gd name="connsiteX38-4209" fmla="*/ 9230637 w 9540603"/>
                <a:gd name="connsiteY38-4210" fmla="*/ 2743200 h 5403589"/>
                <a:gd name="connsiteX39-4211" fmla="*/ 9230637 w 9540603"/>
                <a:gd name="connsiteY39-4212" fmla="*/ 1673817 h 5403589"/>
                <a:gd name="connsiteX40-4213" fmla="*/ 8765687 w 9540603"/>
                <a:gd name="connsiteY40-4214" fmla="*/ 1162372 h 5403589"/>
                <a:gd name="connsiteX41-4215" fmla="*/ 8207748 w 9540603"/>
                <a:gd name="connsiteY41-4216" fmla="*/ 1363850 h 5403589"/>
                <a:gd name="connsiteX42-4217" fmla="*/ 7835789 w 9540603"/>
                <a:gd name="connsiteY42-4218" fmla="*/ 1053884 h 5403589"/>
                <a:gd name="connsiteX43-4219" fmla="*/ 7665308 w 9540603"/>
                <a:gd name="connsiteY43-4220" fmla="*/ 1255362 h 5403589"/>
                <a:gd name="connsiteX44-4221" fmla="*/ 6657918 w 9540603"/>
                <a:gd name="connsiteY44-4222" fmla="*/ 1255362 h 5403589"/>
                <a:gd name="connsiteX45-4223" fmla="*/ 6487437 w 9540603"/>
                <a:gd name="connsiteY45-4224" fmla="*/ 1084881 h 5403589"/>
                <a:gd name="connsiteX46-4225" fmla="*/ 6673416 w 9540603"/>
                <a:gd name="connsiteY46-4226" fmla="*/ 511444 h 5403589"/>
                <a:gd name="connsiteX47-4227" fmla="*/ 6146474 w 9540603"/>
                <a:gd name="connsiteY47-4228" fmla="*/ 61993 h 5403589"/>
                <a:gd name="connsiteX48-4229" fmla="*/ 5340562 w 9540603"/>
                <a:gd name="connsiteY48-4230" fmla="*/ 0 h 5403589"/>
                <a:gd name="connsiteX49-4231" fmla="*/ 5061592 w 9540603"/>
                <a:gd name="connsiteY49-4232" fmla="*/ 371959 h 5403589"/>
                <a:gd name="connsiteX50-4233" fmla="*/ 4418567 w 9540603"/>
                <a:gd name="connsiteY50-4234" fmla="*/ 101714 h 5403589"/>
                <a:gd name="connsiteX51-4235" fmla="*/ 3746800 w 9540603"/>
                <a:gd name="connsiteY51-4236" fmla="*/ 329367 h 5403589"/>
                <a:gd name="connsiteX52-4237" fmla="*/ 3790731 w 9540603"/>
                <a:gd name="connsiteY52-4238" fmla="*/ 439291 h 5403589"/>
                <a:gd name="connsiteX53-4239" fmla="*/ 3256194 w 9540603"/>
                <a:gd name="connsiteY53-4240" fmla="*/ 404392 h 5403589"/>
                <a:gd name="connsiteX54-4241" fmla="*/ 3134771 w 9540603"/>
                <a:gd name="connsiteY54-4242" fmla="*/ 914400 h 5403589"/>
                <a:gd name="connsiteX55-4243" fmla="*/ 3044249 w 9540603"/>
                <a:gd name="connsiteY55-4244" fmla="*/ 1541316 h 5403589"/>
                <a:gd name="connsiteX56-4245" fmla="*/ 2391062 w 9540603"/>
                <a:gd name="connsiteY56-4246" fmla="*/ 1226013 h 5403589"/>
                <a:gd name="connsiteX57-4247" fmla="*/ 2087565 w 9540603"/>
                <a:gd name="connsiteY57-4248" fmla="*/ 1633999 h 5403589"/>
                <a:gd name="connsiteX58-4249" fmla="*/ 1457261 w 9540603"/>
                <a:gd name="connsiteY58-4250" fmla="*/ 1666432 h 5403589"/>
                <a:gd name="connsiteX0-4251" fmla="*/ 755963 w 8839305"/>
                <a:gd name="connsiteY0-4252" fmla="*/ 1666432 h 5403589"/>
                <a:gd name="connsiteX1-4253" fmla="*/ 449078 w 8839305"/>
                <a:gd name="connsiteY1-4254" fmla="*/ 1985333 h 5403589"/>
                <a:gd name="connsiteX2-4255" fmla="*/ 131515 w 8839305"/>
                <a:gd name="connsiteY2-4256" fmla="*/ 2653194 h 5403589"/>
                <a:gd name="connsiteX3-4257" fmla="*/ 274903 w 8839305"/>
                <a:gd name="connsiteY3-4258" fmla="*/ 2877250 h 5403589"/>
                <a:gd name="connsiteX4-4259" fmla="*/ 114954 w 8839305"/>
                <a:gd name="connsiteY4-4260" fmla="*/ 3229243 h 5403589"/>
                <a:gd name="connsiteX5-4261" fmla="*/ 0 w 8839305"/>
                <a:gd name="connsiteY5-4262" fmla="*/ 4867356 h 5403589"/>
                <a:gd name="connsiteX6-4263" fmla="*/ 949538 w 8839305"/>
                <a:gd name="connsiteY6-4264" fmla="*/ 5403589 h 5403589"/>
                <a:gd name="connsiteX7-4265" fmla="*/ 439223 w 8839305"/>
                <a:gd name="connsiteY7-4266" fmla="*/ 3316637 h 5403589"/>
                <a:gd name="connsiteX8-4267" fmla="*/ 1461403 w 8839305"/>
                <a:gd name="connsiteY8-4268" fmla="*/ 4651347 h 5403589"/>
                <a:gd name="connsiteX9-4269" fmla="*/ 547711 w 8839305"/>
                <a:gd name="connsiteY9-4270" fmla="*/ 3967566 h 5403589"/>
                <a:gd name="connsiteX10-4271" fmla="*/ 1369122 w 8839305"/>
                <a:gd name="connsiteY10-4272" fmla="*/ 3874576 h 5403589"/>
                <a:gd name="connsiteX11-4273" fmla="*/ 1927061 w 8839305"/>
                <a:gd name="connsiteY11-4274" fmla="*/ 3518115 h 5403589"/>
                <a:gd name="connsiteX12-4275" fmla="*/ 1927061 w 8839305"/>
                <a:gd name="connsiteY12-4276" fmla="*/ 4959457 h 5403589"/>
                <a:gd name="connsiteX13-4277" fmla="*/ 2717474 w 8839305"/>
                <a:gd name="connsiteY13-4278" fmla="*/ 4804474 h 5403589"/>
                <a:gd name="connsiteX14-4279" fmla="*/ 2717474 w 8839305"/>
                <a:gd name="connsiteY14-4280" fmla="*/ 3549111 h 5403589"/>
                <a:gd name="connsiteX15-4281" fmla="*/ 3151427 w 8839305"/>
                <a:gd name="connsiteY15-4282" fmla="*/ 3936569 h 5403589"/>
                <a:gd name="connsiteX16-4283" fmla="*/ 3554383 w 8839305"/>
                <a:gd name="connsiteY16-4284" fmla="*/ 3487118 h 5403589"/>
                <a:gd name="connsiteX17-4285" fmla="*/ 3709366 w 8839305"/>
                <a:gd name="connsiteY17-4286" fmla="*/ 3688596 h 5403589"/>
                <a:gd name="connsiteX18-4287" fmla="*/ 4344796 w 8839305"/>
                <a:gd name="connsiteY18-4288" fmla="*/ 3549111 h 5403589"/>
                <a:gd name="connsiteX19-4289" fmla="*/ 4484281 w 8839305"/>
                <a:gd name="connsiteY19-4290" fmla="*/ 3688596 h 5403589"/>
                <a:gd name="connsiteX20-4291" fmla="*/ 4282803 w 8839305"/>
                <a:gd name="connsiteY20-4292" fmla="*/ 4324027 h 5403589"/>
                <a:gd name="connsiteX21-4293" fmla="*/ 4623766 w 8839305"/>
                <a:gd name="connsiteY21-4294" fmla="*/ 4541003 h 5403589"/>
                <a:gd name="connsiteX22-4295" fmla="*/ 4809745 w 8839305"/>
                <a:gd name="connsiteY22-4296" fmla="*/ 4417017 h 5403589"/>
                <a:gd name="connsiteX23-4297" fmla="*/ 5228200 w 8839305"/>
                <a:gd name="connsiteY23-4298" fmla="*/ 4494508 h 5403589"/>
                <a:gd name="connsiteX24-4299" fmla="*/ 5662152 w 8839305"/>
                <a:gd name="connsiteY24-4300" fmla="*/ 4355023 h 5403589"/>
                <a:gd name="connsiteX25-4301" fmla="*/ 6018613 w 8839305"/>
                <a:gd name="connsiteY25-4302" fmla="*/ 4463511 h 5403589"/>
                <a:gd name="connsiteX26-4303" fmla="*/ 6561054 w 8839305"/>
                <a:gd name="connsiteY26-4304" fmla="*/ 4386020 h 5403589"/>
                <a:gd name="connsiteX27-4305" fmla="*/ 6855522 w 8839305"/>
                <a:gd name="connsiteY27-4306" fmla="*/ 4432515 h 5403589"/>
                <a:gd name="connsiteX28-4307" fmla="*/ 7041501 w 8839305"/>
                <a:gd name="connsiteY28-4308" fmla="*/ 4277532 h 5403589"/>
                <a:gd name="connsiteX29-4309" fmla="*/ 7227481 w 8839305"/>
                <a:gd name="connsiteY29-4310" fmla="*/ 4494508 h 5403589"/>
                <a:gd name="connsiteX30-4311" fmla="*/ 7878410 w 8839305"/>
                <a:gd name="connsiteY30-4312" fmla="*/ 4479010 h 5403589"/>
                <a:gd name="connsiteX31-4313" fmla="*/ 7955901 w 8839305"/>
                <a:gd name="connsiteY31-4314" fmla="*/ 4370522 h 5403589"/>
                <a:gd name="connsiteX32-4315" fmla="*/ 8219372 w 8839305"/>
                <a:gd name="connsiteY32-4316" fmla="*/ 4386020 h 5403589"/>
                <a:gd name="connsiteX33-4317" fmla="*/ 8389854 w 8839305"/>
                <a:gd name="connsiteY33-4318" fmla="*/ 4386020 h 5403589"/>
                <a:gd name="connsiteX34-4319" fmla="*/ 8839305 w 8839305"/>
                <a:gd name="connsiteY34-4320" fmla="*/ 4014061 h 5403589"/>
                <a:gd name="connsiteX35-4321" fmla="*/ 8420850 w 8839305"/>
                <a:gd name="connsiteY35-4322" fmla="*/ 3487118 h 5403589"/>
                <a:gd name="connsiteX36-4323" fmla="*/ 8839305 w 8839305"/>
                <a:gd name="connsiteY36-4324" fmla="*/ 3177152 h 5403589"/>
                <a:gd name="connsiteX37-4325" fmla="*/ 8529339 w 8839305"/>
                <a:gd name="connsiteY37-4326" fmla="*/ 2743200 h 5403589"/>
                <a:gd name="connsiteX38-4327" fmla="*/ 8529339 w 8839305"/>
                <a:gd name="connsiteY38-4328" fmla="*/ 1673817 h 5403589"/>
                <a:gd name="connsiteX39-4329" fmla="*/ 8064389 w 8839305"/>
                <a:gd name="connsiteY39-4330" fmla="*/ 1162372 h 5403589"/>
                <a:gd name="connsiteX40-4331" fmla="*/ 7506450 w 8839305"/>
                <a:gd name="connsiteY40-4332" fmla="*/ 1363850 h 5403589"/>
                <a:gd name="connsiteX41-4333" fmla="*/ 7134491 w 8839305"/>
                <a:gd name="connsiteY41-4334" fmla="*/ 1053884 h 5403589"/>
                <a:gd name="connsiteX42-4335" fmla="*/ 6964010 w 8839305"/>
                <a:gd name="connsiteY42-4336" fmla="*/ 1255362 h 5403589"/>
                <a:gd name="connsiteX43-4337" fmla="*/ 5956620 w 8839305"/>
                <a:gd name="connsiteY43-4338" fmla="*/ 1255362 h 5403589"/>
                <a:gd name="connsiteX44-4339" fmla="*/ 5786139 w 8839305"/>
                <a:gd name="connsiteY44-4340" fmla="*/ 1084881 h 5403589"/>
                <a:gd name="connsiteX45-4341" fmla="*/ 5972118 w 8839305"/>
                <a:gd name="connsiteY45-4342" fmla="*/ 511444 h 5403589"/>
                <a:gd name="connsiteX46-4343" fmla="*/ 5445176 w 8839305"/>
                <a:gd name="connsiteY46-4344" fmla="*/ 61993 h 5403589"/>
                <a:gd name="connsiteX47-4345" fmla="*/ 4639264 w 8839305"/>
                <a:gd name="connsiteY47-4346" fmla="*/ 0 h 5403589"/>
                <a:gd name="connsiteX48-4347" fmla="*/ 4360294 w 8839305"/>
                <a:gd name="connsiteY48-4348" fmla="*/ 371959 h 5403589"/>
                <a:gd name="connsiteX49-4349" fmla="*/ 3717269 w 8839305"/>
                <a:gd name="connsiteY49-4350" fmla="*/ 101714 h 5403589"/>
                <a:gd name="connsiteX50-4351" fmla="*/ 3045502 w 8839305"/>
                <a:gd name="connsiteY50-4352" fmla="*/ 329367 h 5403589"/>
                <a:gd name="connsiteX51-4353" fmla="*/ 3089433 w 8839305"/>
                <a:gd name="connsiteY51-4354" fmla="*/ 439291 h 5403589"/>
                <a:gd name="connsiteX52-4355" fmla="*/ 2554896 w 8839305"/>
                <a:gd name="connsiteY52-4356" fmla="*/ 404392 h 5403589"/>
                <a:gd name="connsiteX53-4357" fmla="*/ 2433473 w 8839305"/>
                <a:gd name="connsiteY53-4358" fmla="*/ 914400 h 5403589"/>
                <a:gd name="connsiteX54-4359" fmla="*/ 2342951 w 8839305"/>
                <a:gd name="connsiteY54-4360" fmla="*/ 1541316 h 5403589"/>
                <a:gd name="connsiteX55-4361" fmla="*/ 1689764 w 8839305"/>
                <a:gd name="connsiteY55-4362" fmla="*/ 1226013 h 5403589"/>
                <a:gd name="connsiteX56-4363" fmla="*/ 1386267 w 8839305"/>
                <a:gd name="connsiteY56-4364" fmla="*/ 1633999 h 5403589"/>
                <a:gd name="connsiteX57-4365" fmla="*/ 755963 w 8839305"/>
                <a:gd name="connsiteY57-4366" fmla="*/ 1666432 h 5403589"/>
                <a:gd name="connsiteX0-4367" fmla="*/ 641009 w 8724351"/>
                <a:gd name="connsiteY0-4368" fmla="*/ 1666432 h 5403589"/>
                <a:gd name="connsiteX1-4369" fmla="*/ 334124 w 8724351"/>
                <a:gd name="connsiteY1-4370" fmla="*/ 1985333 h 5403589"/>
                <a:gd name="connsiteX2-4371" fmla="*/ 16561 w 8724351"/>
                <a:gd name="connsiteY2-4372" fmla="*/ 2653194 h 5403589"/>
                <a:gd name="connsiteX3-4373" fmla="*/ 159949 w 8724351"/>
                <a:gd name="connsiteY3-4374" fmla="*/ 2877250 h 5403589"/>
                <a:gd name="connsiteX4-4375" fmla="*/ 0 w 8724351"/>
                <a:gd name="connsiteY4-4376" fmla="*/ 3229243 h 5403589"/>
                <a:gd name="connsiteX5-4377" fmla="*/ 834584 w 8724351"/>
                <a:gd name="connsiteY5-4378" fmla="*/ 5403589 h 5403589"/>
                <a:gd name="connsiteX6-4379" fmla="*/ 324269 w 8724351"/>
                <a:gd name="connsiteY6-4380" fmla="*/ 3316637 h 5403589"/>
                <a:gd name="connsiteX7-4381" fmla="*/ 1346449 w 8724351"/>
                <a:gd name="connsiteY7-4382" fmla="*/ 4651347 h 5403589"/>
                <a:gd name="connsiteX8-4383" fmla="*/ 432757 w 8724351"/>
                <a:gd name="connsiteY8-4384" fmla="*/ 3967566 h 5403589"/>
                <a:gd name="connsiteX9-4385" fmla="*/ 1254168 w 8724351"/>
                <a:gd name="connsiteY9-4386" fmla="*/ 3874576 h 5403589"/>
                <a:gd name="connsiteX10-4387" fmla="*/ 1812107 w 8724351"/>
                <a:gd name="connsiteY10-4388" fmla="*/ 3518115 h 5403589"/>
                <a:gd name="connsiteX11-4389" fmla="*/ 1812107 w 8724351"/>
                <a:gd name="connsiteY11-4390" fmla="*/ 4959457 h 5403589"/>
                <a:gd name="connsiteX12-4391" fmla="*/ 2602520 w 8724351"/>
                <a:gd name="connsiteY12-4392" fmla="*/ 4804474 h 5403589"/>
                <a:gd name="connsiteX13-4393" fmla="*/ 2602520 w 8724351"/>
                <a:gd name="connsiteY13-4394" fmla="*/ 3549111 h 5403589"/>
                <a:gd name="connsiteX14-4395" fmla="*/ 3036473 w 8724351"/>
                <a:gd name="connsiteY14-4396" fmla="*/ 3936569 h 5403589"/>
                <a:gd name="connsiteX15-4397" fmla="*/ 3439429 w 8724351"/>
                <a:gd name="connsiteY15-4398" fmla="*/ 3487118 h 5403589"/>
                <a:gd name="connsiteX16-4399" fmla="*/ 3594412 w 8724351"/>
                <a:gd name="connsiteY16-4400" fmla="*/ 3688596 h 5403589"/>
                <a:gd name="connsiteX17-4401" fmla="*/ 4229842 w 8724351"/>
                <a:gd name="connsiteY17-4402" fmla="*/ 3549111 h 5403589"/>
                <a:gd name="connsiteX18-4403" fmla="*/ 4369327 w 8724351"/>
                <a:gd name="connsiteY18-4404" fmla="*/ 3688596 h 5403589"/>
                <a:gd name="connsiteX19-4405" fmla="*/ 4167849 w 8724351"/>
                <a:gd name="connsiteY19-4406" fmla="*/ 4324027 h 5403589"/>
                <a:gd name="connsiteX20-4407" fmla="*/ 4508812 w 8724351"/>
                <a:gd name="connsiteY20-4408" fmla="*/ 4541003 h 5403589"/>
                <a:gd name="connsiteX21-4409" fmla="*/ 4694791 w 8724351"/>
                <a:gd name="connsiteY21-4410" fmla="*/ 4417017 h 5403589"/>
                <a:gd name="connsiteX22-4411" fmla="*/ 5113246 w 8724351"/>
                <a:gd name="connsiteY22-4412" fmla="*/ 4494508 h 5403589"/>
                <a:gd name="connsiteX23-4413" fmla="*/ 5547198 w 8724351"/>
                <a:gd name="connsiteY23-4414" fmla="*/ 4355023 h 5403589"/>
                <a:gd name="connsiteX24-4415" fmla="*/ 5903659 w 8724351"/>
                <a:gd name="connsiteY24-4416" fmla="*/ 4463511 h 5403589"/>
                <a:gd name="connsiteX25-4417" fmla="*/ 6446100 w 8724351"/>
                <a:gd name="connsiteY25-4418" fmla="*/ 4386020 h 5403589"/>
                <a:gd name="connsiteX26-4419" fmla="*/ 6740568 w 8724351"/>
                <a:gd name="connsiteY26-4420" fmla="*/ 4432515 h 5403589"/>
                <a:gd name="connsiteX27-4421" fmla="*/ 6926547 w 8724351"/>
                <a:gd name="connsiteY27-4422" fmla="*/ 4277532 h 5403589"/>
                <a:gd name="connsiteX28-4423" fmla="*/ 7112527 w 8724351"/>
                <a:gd name="connsiteY28-4424" fmla="*/ 4494508 h 5403589"/>
                <a:gd name="connsiteX29-4425" fmla="*/ 7763456 w 8724351"/>
                <a:gd name="connsiteY29-4426" fmla="*/ 4479010 h 5403589"/>
                <a:gd name="connsiteX30-4427" fmla="*/ 7840947 w 8724351"/>
                <a:gd name="connsiteY30-4428" fmla="*/ 4370522 h 5403589"/>
                <a:gd name="connsiteX31-4429" fmla="*/ 8104418 w 8724351"/>
                <a:gd name="connsiteY31-4430" fmla="*/ 4386020 h 5403589"/>
                <a:gd name="connsiteX32-4431" fmla="*/ 8274900 w 8724351"/>
                <a:gd name="connsiteY32-4432" fmla="*/ 4386020 h 5403589"/>
                <a:gd name="connsiteX33-4433" fmla="*/ 8724351 w 8724351"/>
                <a:gd name="connsiteY33-4434" fmla="*/ 4014061 h 5403589"/>
                <a:gd name="connsiteX34-4435" fmla="*/ 8305896 w 8724351"/>
                <a:gd name="connsiteY34-4436" fmla="*/ 3487118 h 5403589"/>
                <a:gd name="connsiteX35-4437" fmla="*/ 8724351 w 8724351"/>
                <a:gd name="connsiteY35-4438" fmla="*/ 3177152 h 5403589"/>
                <a:gd name="connsiteX36-4439" fmla="*/ 8414385 w 8724351"/>
                <a:gd name="connsiteY36-4440" fmla="*/ 2743200 h 5403589"/>
                <a:gd name="connsiteX37-4441" fmla="*/ 8414385 w 8724351"/>
                <a:gd name="connsiteY37-4442" fmla="*/ 1673817 h 5403589"/>
                <a:gd name="connsiteX38-4443" fmla="*/ 7949435 w 8724351"/>
                <a:gd name="connsiteY38-4444" fmla="*/ 1162372 h 5403589"/>
                <a:gd name="connsiteX39-4445" fmla="*/ 7391496 w 8724351"/>
                <a:gd name="connsiteY39-4446" fmla="*/ 1363850 h 5403589"/>
                <a:gd name="connsiteX40-4447" fmla="*/ 7019537 w 8724351"/>
                <a:gd name="connsiteY40-4448" fmla="*/ 1053884 h 5403589"/>
                <a:gd name="connsiteX41-4449" fmla="*/ 6849056 w 8724351"/>
                <a:gd name="connsiteY41-4450" fmla="*/ 1255362 h 5403589"/>
                <a:gd name="connsiteX42-4451" fmla="*/ 5841666 w 8724351"/>
                <a:gd name="connsiteY42-4452" fmla="*/ 1255362 h 5403589"/>
                <a:gd name="connsiteX43-4453" fmla="*/ 5671185 w 8724351"/>
                <a:gd name="connsiteY43-4454" fmla="*/ 1084881 h 5403589"/>
                <a:gd name="connsiteX44-4455" fmla="*/ 5857164 w 8724351"/>
                <a:gd name="connsiteY44-4456" fmla="*/ 511444 h 5403589"/>
                <a:gd name="connsiteX45-4457" fmla="*/ 5330222 w 8724351"/>
                <a:gd name="connsiteY45-4458" fmla="*/ 61993 h 5403589"/>
                <a:gd name="connsiteX46-4459" fmla="*/ 4524310 w 8724351"/>
                <a:gd name="connsiteY46-4460" fmla="*/ 0 h 5403589"/>
                <a:gd name="connsiteX47-4461" fmla="*/ 4245340 w 8724351"/>
                <a:gd name="connsiteY47-4462" fmla="*/ 371959 h 5403589"/>
                <a:gd name="connsiteX48-4463" fmla="*/ 3602315 w 8724351"/>
                <a:gd name="connsiteY48-4464" fmla="*/ 101714 h 5403589"/>
                <a:gd name="connsiteX49-4465" fmla="*/ 2930548 w 8724351"/>
                <a:gd name="connsiteY49-4466" fmla="*/ 329367 h 5403589"/>
                <a:gd name="connsiteX50-4467" fmla="*/ 2974479 w 8724351"/>
                <a:gd name="connsiteY50-4468" fmla="*/ 439291 h 5403589"/>
                <a:gd name="connsiteX51-4469" fmla="*/ 2439942 w 8724351"/>
                <a:gd name="connsiteY51-4470" fmla="*/ 404392 h 5403589"/>
                <a:gd name="connsiteX52-4471" fmla="*/ 2318519 w 8724351"/>
                <a:gd name="connsiteY52-4472" fmla="*/ 914400 h 5403589"/>
                <a:gd name="connsiteX53-4473" fmla="*/ 2227997 w 8724351"/>
                <a:gd name="connsiteY53-4474" fmla="*/ 1541316 h 5403589"/>
                <a:gd name="connsiteX54-4475" fmla="*/ 1574810 w 8724351"/>
                <a:gd name="connsiteY54-4476" fmla="*/ 1226013 h 5403589"/>
                <a:gd name="connsiteX55-4477" fmla="*/ 1271313 w 8724351"/>
                <a:gd name="connsiteY55-4478" fmla="*/ 1633999 h 5403589"/>
                <a:gd name="connsiteX56-4479" fmla="*/ 641009 w 8724351"/>
                <a:gd name="connsiteY56-4480" fmla="*/ 1666432 h 5403589"/>
                <a:gd name="connsiteX0-4481" fmla="*/ 641009 w 8724351"/>
                <a:gd name="connsiteY0-4482" fmla="*/ 1666432 h 4959457"/>
                <a:gd name="connsiteX1-4483" fmla="*/ 334124 w 8724351"/>
                <a:gd name="connsiteY1-4484" fmla="*/ 1985333 h 4959457"/>
                <a:gd name="connsiteX2-4485" fmla="*/ 16561 w 8724351"/>
                <a:gd name="connsiteY2-4486" fmla="*/ 2653194 h 4959457"/>
                <a:gd name="connsiteX3-4487" fmla="*/ 159949 w 8724351"/>
                <a:gd name="connsiteY3-4488" fmla="*/ 2877250 h 4959457"/>
                <a:gd name="connsiteX4-4489" fmla="*/ 0 w 8724351"/>
                <a:gd name="connsiteY4-4490" fmla="*/ 3229243 h 4959457"/>
                <a:gd name="connsiteX5-4491" fmla="*/ 324269 w 8724351"/>
                <a:gd name="connsiteY5-4492" fmla="*/ 3316637 h 4959457"/>
                <a:gd name="connsiteX6-4493" fmla="*/ 1346449 w 8724351"/>
                <a:gd name="connsiteY6-4494" fmla="*/ 4651347 h 4959457"/>
                <a:gd name="connsiteX7-4495" fmla="*/ 432757 w 8724351"/>
                <a:gd name="connsiteY7-4496" fmla="*/ 3967566 h 4959457"/>
                <a:gd name="connsiteX8-4497" fmla="*/ 1254168 w 8724351"/>
                <a:gd name="connsiteY8-4498" fmla="*/ 3874576 h 4959457"/>
                <a:gd name="connsiteX9-4499" fmla="*/ 1812107 w 8724351"/>
                <a:gd name="connsiteY9-4500" fmla="*/ 3518115 h 4959457"/>
                <a:gd name="connsiteX10-4501" fmla="*/ 1812107 w 8724351"/>
                <a:gd name="connsiteY10-4502" fmla="*/ 4959457 h 4959457"/>
                <a:gd name="connsiteX11-4503" fmla="*/ 2602520 w 8724351"/>
                <a:gd name="connsiteY11-4504" fmla="*/ 4804474 h 4959457"/>
                <a:gd name="connsiteX12-4505" fmla="*/ 2602520 w 8724351"/>
                <a:gd name="connsiteY12-4506" fmla="*/ 3549111 h 4959457"/>
                <a:gd name="connsiteX13-4507" fmla="*/ 3036473 w 8724351"/>
                <a:gd name="connsiteY13-4508" fmla="*/ 3936569 h 4959457"/>
                <a:gd name="connsiteX14-4509" fmla="*/ 3439429 w 8724351"/>
                <a:gd name="connsiteY14-4510" fmla="*/ 3487118 h 4959457"/>
                <a:gd name="connsiteX15-4511" fmla="*/ 3594412 w 8724351"/>
                <a:gd name="connsiteY15-4512" fmla="*/ 3688596 h 4959457"/>
                <a:gd name="connsiteX16-4513" fmla="*/ 4229842 w 8724351"/>
                <a:gd name="connsiteY16-4514" fmla="*/ 3549111 h 4959457"/>
                <a:gd name="connsiteX17-4515" fmla="*/ 4369327 w 8724351"/>
                <a:gd name="connsiteY17-4516" fmla="*/ 3688596 h 4959457"/>
                <a:gd name="connsiteX18-4517" fmla="*/ 4167849 w 8724351"/>
                <a:gd name="connsiteY18-4518" fmla="*/ 4324027 h 4959457"/>
                <a:gd name="connsiteX19-4519" fmla="*/ 4508812 w 8724351"/>
                <a:gd name="connsiteY19-4520" fmla="*/ 4541003 h 4959457"/>
                <a:gd name="connsiteX20-4521" fmla="*/ 4694791 w 8724351"/>
                <a:gd name="connsiteY20-4522" fmla="*/ 4417017 h 4959457"/>
                <a:gd name="connsiteX21-4523" fmla="*/ 5113246 w 8724351"/>
                <a:gd name="connsiteY21-4524" fmla="*/ 4494508 h 4959457"/>
                <a:gd name="connsiteX22-4525" fmla="*/ 5547198 w 8724351"/>
                <a:gd name="connsiteY22-4526" fmla="*/ 4355023 h 4959457"/>
                <a:gd name="connsiteX23-4527" fmla="*/ 5903659 w 8724351"/>
                <a:gd name="connsiteY23-4528" fmla="*/ 4463511 h 4959457"/>
                <a:gd name="connsiteX24-4529" fmla="*/ 6446100 w 8724351"/>
                <a:gd name="connsiteY24-4530" fmla="*/ 4386020 h 4959457"/>
                <a:gd name="connsiteX25-4531" fmla="*/ 6740568 w 8724351"/>
                <a:gd name="connsiteY25-4532" fmla="*/ 4432515 h 4959457"/>
                <a:gd name="connsiteX26-4533" fmla="*/ 6926547 w 8724351"/>
                <a:gd name="connsiteY26-4534" fmla="*/ 4277532 h 4959457"/>
                <a:gd name="connsiteX27-4535" fmla="*/ 7112527 w 8724351"/>
                <a:gd name="connsiteY27-4536" fmla="*/ 4494508 h 4959457"/>
                <a:gd name="connsiteX28-4537" fmla="*/ 7763456 w 8724351"/>
                <a:gd name="connsiteY28-4538" fmla="*/ 4479010 h 4959457"/>
                <a:gd name="connsiteX29-4539" fmla="*/ 7840947 w 8724351"/>
                <a:gd name="connsiteY29-4540" fmla="*/ 4370522 h 4959457"/>
                <a:gd name="connsiteX30-4541" fmla="*/ 8104418 w 8724351"/>
                <a:gd name="connsiteY30-4542" fmla="*/ 4386020 h 4959457"/>
                <a:gd name="connsiteX31-4543" fmla="*/ 8274900 w 8724351"/>
                <a:gd name="connsiteY31-4544" fmla="*/ 4386020 h 4959457"/>
                <a:gd name="connsiteX32-4545" fmla="*/ 8724351 w 8724351"/>
                <a:gd name="connsiteY32-4546" fmla="*/ 4014061 h 4959457"/>
                <a:gd name="connsiteX33-4547" fmla="*/ 8305896 w 8724351"/>
                <a:gd name="connsiteY33-4548" fmla="*/ 3487118 h 4959457"/>
                <a:gd name="connsiteX34-4549" fmla="*/ 8724351 w 8724351"/>
                <a:gd name="connsiteY34-4550" fmla="*/ 3177152 h 4959457"/>
                <a:gd name="connsiteX35-4551" fmla="*/ 8414385 w 8724351"/>
                <a:gd name="connsiteY35-4552" fmla="*/ 2743200 h 4959457"/>
                <a:gd name="connsiteX36-4553" fmla="*/ 8414385 w 8724351"/>
                <a:gd name="connsiteY36-4554" fmla="*/ 1673817 h 4959457"/>
                <a:gd name="connsiteX37-4555" fmla="*/ 7949435 w 8724351"/>
                <a:gd name="connsiteY37-4556" fmla="*/ 1162372 h 4959457"/>
                <a:gd name="connsiteX38-4557" fmla="*/ 7391496 w 8724351"/>
                <a:gd name="connsiteY38-4558" fmla="*/ 1363850 h 4959457"/>
                <a:gd name="connsiteX39-4559" fmla="*/ 7019537 w 8724351"/>
                <a:gd name="connsiteY39-4560" fmla="*/ 1053884 h 4959457"/>
                <a:gd name="connsiteX40-4561" fmla="*/ 6849056 w 8724351"/>
                <a:gd name="connsiteY40-4562" fmla="*/ 1255362 h 4959457"/>
                <a:gd name="connsiteX41-4563" fmla="*/ 5841666 w 8724351"/>
                <a:gd name="connsiteY41-4564" fmla="*/ 1255362 h 4959457"/>
                <a:gd name="connsiteX42-4565" fmla="*/ 5671185 w 8724351"/>
                <a:gd name="connsiteY42-4566" fmla="*/ 1084881 h 4959457"/>
                <a:gd name="connsiteX43-4567" fmla="*/ 5857164 w 8724351"/>
                <a:gd name="connsiteY43-4568" fmla="*/ 511444 h 4959457"/>
                <a:gd name="connsiteX44-4569" fmla="*/ 5330222 w 8724351"/>
                <a:gd name="connsiteY44-4570" fmla="*/ 61993 h 4959457"/>
                <a:gd name="connsiteX45-4571" fmla="*/ 4524310 w 8724351"/>
                <a:gd name="connsiteY45-4572" fmla="*/ 0 h 4959457"/>
                <a:gd name="connsiteX46-4573" fmla="*/ 4245340 w 8724351"/>
                <a:gd name="connsiteY46-4574" fmla="*/ 371959 h 4959457"/>
                <a:gd name="connsiteX47-4575" fmla="*/ 3602315 w 8724351"/>
                <a:gd name="connsiteY47-4576" fmla="*/ 101714 h 4959457"/>
                <a:gd name="connsiteX48-4577" fmla="*/ 2930548 w 8724351"/>
                <a:gd name="connsiteY48-4578" fmla="*/ 329367 h 4959457"/>
                <a:gd name="connsiteX49-4579" fmla="*/ 2974479 w 8724351"/>
                <a:gd name="connsiteY49-4580" fmla="*/ 439291 h 4959457"/>
                <a:gd name="connsiteX50-4581" fmla="*/ 2439942 w 8724351"/>
                <a:gd name="connsiteY50-4582" fmla="*/ 404392 h 4959457"/>
                <a:gd name="connsiteX51-4583" fmla="*/ 2318519 w 8724351"/>
                <a:gd name="connsiteY51-4584" fmla="*/ 914400 h 4959457"/>
                <a:gd name="connsiteX52-4585" fmla="*/ 2227997 w 8724351"/>
                <a:gd name="connsiteY52-4586" fmla="*/ 1541316 h 4959457"/>
                <a:gd name="connsiteX53-4587" fmla="*/ 1574810 w 8724351"/>
                <a:gd name="connsiteY53-4588" fmla="*/ 1226013 h 4959457"/>
                <a:gd name="connsiteX54-4589" fmla="*/ 1271313 w 8724351"/>
                <a:gd name="connsiteY54-4590" fmla="*/ 1633999 h 4959457"/>
                <a:gd name="connsiteX55-4591" fmla="*/ 641009 w 8724351"/>
                <a:gd name="connsiteY55-4592" fmla="*/ 1666432 h 4959457"/>
                <a:gd name="connsiteX0-4593" fmla="*/ 641009 w 8724351"/>
                <a:gd name="connsiteY0-4594" fmla="*/ 1666432 h 4959457"/>
                <a:gd name="connsiteX1-4595" fmla="*/ 334124 w 8724351"/>
                <a:gd name="connsiteY1-4596" fmla="*/ 1985333 h 4959457"/>
                <a:gd name="connsiteX2-4597" fmla="*/ 16561 w 8724351"/>
                <a:gd name="connsiteY2-4598" fmla="*/ 2653194 h 4959457"/>
                <a:gd name="connsiteX3-4599" fmla="*/ 159949 w 8724351"/>
                <a:gd name="connsiteY3-4600" fmla="*/ 2877250 h 4959457"/>
                <a:gd name="connsiteX4-4601" fmla="*/ 0 w 8724351"/>
                <a:gd name="connsiteY4-4602" fmla="*/ 3229243 h 4959457"/>
                <a:gd name="connsiteX5-4603" fmla="*/ 252422 w 8724351"/>
                <a:gd name="connsiteY5-4604" fmla="*/ 3819567 h 4959457"/>
                <a:gd name="connsiteX6-4605" fmla="*/ 1346449 w 8724351"/>
                <a:gd name="connsiteY6-4606" fmla="*/ 4651347 h 4959457"/>
                <a:gd name="connsiteX7-4607" fmla="*/ 432757 w 8724351"/>
                <a:gd name="connsiteY7-4608" fmla="*/ 3967566 h 4959457"/>
                <a:gd name="connsiteX8-4609" fmla="*/ 1254168 w 8724351"/>
                <a:gd name="connsiteY8-4610" fmla="*/ 3874576 h 4959457"/>
                <a:gd name="connsiteX9-4611" fmla="*/ 1812107 w 8724351"/>
                <a:gd name="connsiteY9-4612" fmla="*/ 3518115 h 4959457"/>
                <a:gd name="connsiteX10-4613" fmla="*/ 1812107 w 8724351"/>
                <a:gd name="connsiteY10-4614" fmla="*/ 4959457 h 4959457"/>
                <a:gd name="connsiteX11-4615" fmla="*/ 2602520 w 8724351"/>
                <a:gd name="connsiteY11-4616" fmla="*/ 4804474 h 4959457"/>
                <a:gd name="connsiteX12-4617" fmla="*/ 2602520 w 8724351"/>
                <a:gd name="connsiteY12-4618" fmla="*/ 3549111 h 4959457"/>
                <a:gd name="connsiteX13-4619" fmla="*/ 3036473 w 8724351"/>
                <a:gd name="connsiteY13-4620" fmla="*/ 3936569 h 4959457"/>
                <a:gd name="connsiteX14-4621" fmla="*/ 3439429 w 8724351"/>
                <a:gd name="connsiteY14-4622" fmla="*/ 3487118 h 4959457"/>
                <a:gd name="connsiteX15-4623" fmla="*/ 3594412 w 8724351"/>
                <a:gd name="connsiteY15-4624" fmla="*/ 3688596 h 4959457"/>
                <a:gd name="connsiteX16-4625" fmla="*/ 4229842 w 8724351"/>
                <a:gd name="connsiteY16-4626" fmla="*/ 3549111 h 4959457"/>
                <a:gd name="connsiteX17-4627" fmla="*/ 4369327 w 8724351"/>
                <a:gd name="connsiteY17-4628" fmla="*/ 3688596 h 4959457"/>
                <a:gd name="connsiteX18-4629" fmla="*/ 4167849 w 8724351"/>
                <a:gd name="connsiteY18-4630" fmla="*/ 4324027 h 4959457"/>
                <a:gd name="connsiteX19-4631" fmla="*/ 4508812 w 8724351"/>
                <a:gd name="connsiteY19-4632" fmla="*/ 4541003 h 4959457"/>
                <a:gd name="connsiteX20-4633" fmla="*/ 4694791 w 8724351"/>
                <a:gd name="connsiteY20-4634" fmla="*/ 4417017 h 4959457"/>
                <a:gd name="connsiteX21-4635" fmla="*/ 5113246 w 8724351"/>
                <a:gd name="connsiteY21-4636" fmla="*/ 4494508 h 4959457"/>
                <a:gd name="connsiteX22-4637" fmla="*/ 5547198 w 8724351"/>
                <a:gd name="connsiteY22-4638" fmla="*/ 4355023 h 4959457"/>
                <a:gd name="connsiteX23-4639" fmla="*/ 5903659 w 8724351"/>
                <a:gd name="connsiteY23-4640" fmla="*/ 4463511 h 4959457"/>
                <a:gd name="connsiteX24-4641" fmla="*/ 6446100 w 8724351"/>
                <a:gd name="connsiteY24-4642" fmla="*/ 4386020 h 4959457"/>
                <a:gd name="connsiteX25-4643" fmla="*/ 6740568 w 8724351"/>
                <a:gd name="connsiteY25-4644" fmla="*/ 4432515 h 4959457"/>
                <a:gd name="connsiteX26-4645" fmla="*/ 6926547 w 8724351"/>
                <a:gd name="connsiteY26-4646" fmla="*/ 4277532 h 4959457"/>
                <a:gd name="connsiteX27-4647" fmla="*/ 7112527 w 8724351"/>
                <a:gd name="connsiteY27-4648" fmla="*/ 4494508 h 4959457"/>
                <a:gd name="connsiteX28-4649" fmla="*/ 7763456 w 8724351"/>
                <a:gd name="connsiteY28-4650" fmla="*/ 4479010 h 4959457"/>
                <a:gd name="connsiteX29-4651" fmla="*/ 7840947 w 8724351"/>
                <a:gd name="connsiteY29-4652" fmla="*/ 4370522 h 4959457"/>
                <a:gd name="connsiteX30-4653" fmla="*/ 8104418 w 8724351"/>
                <a:gd name="connsiteY30-4654" fmla="*/ 4386020 h 4959457"/>
                <a:gd name="connsiteX31-4655" fmla="*/ 8274900 w 8724351"/>
                <a:gd name="connsiteY31-4656" fmla="*/ 4386020 h 4959457"/>
                <a:gd name="connsiteX32-4657" fmla="*/ 8724351 w 8724351"/>
                <a:gd name="connsiteY32-4658" fmla="*/ 4014061 h 4959457"/>
                <a:gd name="connsiteX33-4659" fmla="*/ 8305896 w 8724351"/>
                <a:gd name="connsiteY33-4660" fmla="*/ 3487118 h 4959457"/>
                <a:gd name="connsiteX34-4661" fmla="*/ 8724351 w 8724351"/>
                <a:gd name="connsiteY34-4662" fmla="*/ 3177152 h 4959457"/>
                <a:gd name="connsiteX35-4663" fmla="*/ 8414385 w 8724351"/>
                <a:gd name="connsiteY35-4664" fmla="*/ 2743200 h 4959457"/>
                <a:gd name="connsiteX36-4665" fmla="*/ 8414385 w 8724351"/>
                <a:gd name="connsiteY36-4666" fmla="*/ 1673817 h 4959457"/>
                <a:gd name="connsiteX37-4667" fmla="*/ 7949435 w 8724351"/>
                <a:gd name="connsiteY37-4668" fmla="*/ 1162372 h 4959457"/>
                <a:gd name="connsiteX38-4669" fmla="*/ 7391496 w 8724351"/>
                <a:gd name="connsiteY38-4670" fmla="*/ 1363850 h 4959457"/>
                <a:gd name="connsiteX39-4671" fmla="*/ 7019537 w 8724351"/>
                <a:gd name="connsiteY39-4672" fmla="*/ 1053884 h 4959457"/>
                <a:gd name="connsiteX40-4673" fmla="*/ 6849056 w 8724351"/>
                <a:gd name="connsiteY40-4674" fmla="*/ 1255362 h 4959457"/>
                <a:gd name="connsiteX41-4675" fmla="*/ 5841666 w 8724351"/>
                <a:gd name="connsiteY41-4676" fmla="*/ 1255362 h 4959457"/>
                <a:gd name="connsiteX42-4677" fmla="*/ 5671185 w 8724351"/>
                <a:gd name="connsiteY42-4678" fmla="*/ 1084881 h 4959457"/>
                <a:gd name="connsiteX43-4679" fmla="*/ 5857164 w 8724351"/>
                <a:gd name="connsiteY43-4680" fmla="*/ 511444 h 4959457"/>
                <a:gd name="connsiteX44-4681" fmla="*/ 5330222 w 8724351"/>
                <a:gd name="connsiteY44-4682" fmla="*/ 61993 h 4959457"/>
                <a:gd name="connsiteX45-4683" fmla="*/ 4524310 w 8724351"/>
                <a:gd name="connsiteY45-4684" fmla="*/ 0 h 4959457"/>
                <a:gd name="connsiteX46-4685" fmla="*/ 4245340 w 8724351"/>
                <a:gd name="connsiteY46-4686" fmla="*/ 371959 h 4959457"/>
                <a:gd name="connsiteX47-4687" fmla="*/ 3602315 w 8724351"/>
                <a:gd name="connsiteY47-4688" fmla="*/ 101714 h 4959457"/>
                <a:gd name="connsiteX48-4689" fmla="*/ 2930548 w 8724351"/>
                <a:gd name="connsiteY48-4690" fmla="*/ 329367 h 4959457"/>
                <a:gd name="connsiteX49-4691" fmla="*/ 2974479 w 8724351"/>
                <a:gd name="connsiteY49-4692" fmla="*/ 439291 h 4959457"/>
                <a:gd name="connsiteX50-4693" fmla="*/ 2439942 w 8724351"/>
                <a:gd name="connsiteY50-4694" fmla="*/ 404392 h 4959457"/>
                <a:gd name="connsiteX51-4695" fmla="*/ 2318519 w 8724351"/>
                <a:gd name="connsiteY51-4696" fmla="*/ 914400 h 4959457"/>
                <a:gd name="connsiteX52-4697" fmla="*/ 2227997 w 8724351"/>
                <a:gd name="connsiteY52-4698" fmla="*/ 1541316 h 4959457"/>
                <a:gd name="connsiteX53-4699" fmla="*/ 1574810 w 8724351"/>
                <a:gd name="connsiteY53-4700" fmla="*/ 1226013 h 4959457"/>
                <a:gd name="connsiteX54-4701" fmla="*/ 1271313 w 8724351"/>
                <a:gd name="connsiteY54-4702" fmla="*/ 1633999 h 4959457"/>
                <a:gd name="connsiteX55-4703" fmla="*/ 641009 w 8724351"/>
                <a:gd name="connsiteY55-4704" fmla="*/ 1666432 h 4959457"/>
                <a:gd name="connsiteX0-4705" fmla="*/ 641009 w 8724351"/>
                <a:gd name="connsiteY0-4706" fmla="*/ 1666432 h 4959457"/>
                <a:gd name="connsiteX1-4707" fmla="*/ 334124 w 8724351"/>
                <a:gd name="connsiteY1-4708" fmla="*/ 1985333 h 4959457"/>
                <a:gd name="connsiteX2-4709" fmla="*/ 16561 w 8724351"/>
                <a:gd name="connsiteY2-4710" fmla="*/ 2653194 h 4959457"/>
                <a:gd name="connsiteX3-4711" fmla="*/ 159949 w 8724351"/>
                <a:gd name="connsiteY3-4712" fmla="*/ 2877250 h 4959457"/>
                <a:gd name="connsiteX4-4713" fmla="*/ 0 w 8724351"/>
                <a:gd name="connsiteY4-4714" fmla="*/ 3229243 h 4959457"/>
                <a:gd name="connsiteX5-4715" fmla="*/ 252422 w 8724351"/>
                <a:gd name="connsiteY5-4716" fmla="*/ 3819567 h 4959457"/>
                <a:gd name="connsiteX6-4717" fmla="*/ 1346449 w 8724351"/>
                <a:gd name="connsiteY6-4718" fmla="*/ 4651347 h 4959457"/>
                <a:gd name="connsiteX7-4719" fmla="*/ 490235 w 8724351"/>
                <a:gd name="connsiteY7-4720" fmla="*/ 4441757 h 4959457"/>
                <a:gd name="connsiteX8-4721" fmla="*/ 1254168 w 8724351"/>
                <a:gd name="connsiteY8-4722" fmla="*/ 3874576 h 4959457"/>
                <a:gd name="connsiteX9-4723" fmla="*/ 1812107 w 8724351"/>
                <a:gd name="connsiteY9-4724" fmla="*/ 3518115 h 4959457"/>
                <a:gd name="connsiteX10-4725" fmla="*/ 1812107 w 8724351"/>
                <a:gd name="connsiteY10-4726" fmla="*/ 4959457 h 4959457"/>
                <a:gd name="connsiteX11-4727" fmla="*/ 2602520 w 8724351"/>
                <a:gd name="connsiteY11-4728" fmla="*/ 4804474 h 4959457"/>
                <a:gd name="connsiteX12-4729" fmla="*/ 2602520 w 8724351"/>
                <a:gd name="connsiteY12-4730" fmla="*/ 3549111 h 4959457"/>
                <a:gd name="connsiteX13-4731" fmla="*/ 3036473 w 8724351"/>
                <a:gd name="connsiteY13-4732" fmla="*/ 3936569 h 4959457"/>
                <a:gd name="connsiteX14-4733" fmla="*/ 3439429 w 8724351"/>
                <a:gd name="connsiteY14-4734" fmla="*/ 3487118 h 4959457"/>
                <a:gd name="connsiteX15-4735" fmla="*/ 3594412 w 8724351"/>
                <a:gd name="connsiteY15-4736" fmla="*/ 3688596 h 4959457"/>
                <a:gd name="connsiteX16-4737" fmla="*/ 4229842 w 8724351"/>
                <a:gd name="connsiteY16-4738" fmla="*/ 3549111 h 4959457"/>
                <a:gd name="connsiteX17-4739" fmla="*/ 4369327 w 8724351"/>
                <a:gd name="connsiteY17-4740" fmla="*/ 3688596 h 4959457"/>
                <a:gd name="connsiteX18-4741" fmla="*/ 4167849 w 8724351"/>
                <a:gd name="connsiteY18-4742" fmla="*/ 4324027 h 4959457"/>
                <a:gd name="connsiteX19-4743" fmla="*/ 4508812 w 8724351"/>
                <a:gd name="connsiteY19-4744" fmla="*/ 4541003 h 4959457"/>
                <a:gd name="connsiteX20-4745" fmla="*/ 4694791 w 8724351"/>
                <a:gd name="connsiteY20-4746" fmla="*/ 4417017 h 4959457"/>
                <a:gd name="connsiteX21-4747" fmla="*/ 5113246 w 8724351"/>
                <a:gd name="connsiteY21-4748" fmla="*/ 4494508 h 4959457"/>
                <a:gd name="connsiteX22-4749" fmla="*/ 5547198 w 8724351"/>
                <a:gd name="connsiteY22-4750" fmla="*/ 4355023 h 4959457"/>
                <a:gd name="connsiteX23-4751" fmla="*/ 5903659 w 8724351"/>
                <a:gd name="connsiteY23-4752" fmla="*/ 4463511 h 4959457"/>
                <a:gd name="connsiteX24-4753" fmla="*/ 6446100 w 8724351"/>
                <a:gd name="connsiteY24-4754" fmla="*/ 4386020 h 4959457"/>
                <a:gd name="connsiteX25-4755" fmla="*/ 6740568 w 8724351"/>
                <a:gd name="connsiteY25-4756" fmla="*/ 4432515 h 4959457"/>
                <a:gd name="connsiteX26-4757" fmla="*/ 6926547 w 8724351"/>
                <a:gd name="connsiteY26-4758" fmla="*/ 4277532 h 4959457"/>
                <a:gd name="connsiteX27-4759" fmla="*/ 7112527 w 8724351"/>
                <a:gd name="connsiteY27-4760" fmla="*/ 4494508 h 4959457"/>
                <a:gd name="connsiteX28-4761" fmla="*/ 7763456 w 8724351"/>
                <a:gd name="connsiteY28-4762" fmla="*/ 4479010 h 4959457"/>
                <a:gd name="connsiteX29-4763" fmla="*/ 7840947 w 8724351"/>
                <a:gd name="connsiteY29-4764" fmla="*/ 4370522 h 4959457"/>
                <a:gd name="connsiteX30-4765" fmla="*/ 8104418 w 8724351"/>
                <a:gd name="connsiteY30-4766" fmla="*/ 4386020 h 4959457"/>
                <a:gd name="connsiteX31-4767" fmla="*/ 8274900 w 8724351"/>
                <a:gd name="connsiteY31-4768" fmla="*/ 4386020 h 4959457"/>
                <a:gd name="connsiteX32-4769" fmla="*/ 8724351 w 8724351"/>
                <a:gd name="connsiteY32-4770" fmla="*/ 4014061 h 4959457"/>
                <a:gd name="connsiteX33-4771" fmla="*/ 8305896 w 8724351"/>
                <a:gd name="connsiteY33-4772" fmla="*/ 3487118 h 4959457"/>
                <a:gd name="connsiteX34-4773" fmla="*/ 8724351 w 8724351"/>
                <a:gd name="connsiteY34-4774" fmla="*/ 3177152 h 4959457"/>
                <a:gd name="connsiteX35-4775" fmla="*/ 8414385 w 8724351"/>
                <a:gd name="connsiteY35-4776" fmla="*/ 2743200 h 4959457"/>
                <a:gd name="connsiteX36-4777" fmla="*/ 8414385 w 8724351"/>
                <a:gd name="connsiteY36-4778" fmla="*/ 1673817 h 4959457"/>
                <a:gd name="connsiteX37-4779" fmla="*/ 7949435 w 8724351"/>
                <a:gd name="connsiteY37-4780" fmla="*/ 1162372 h 4959457"/>
                <a:gd name="connsiteX38-4781" fmla="*/ 7391496 w 8724351"/>
                <a:gd name="connsiteY38-4782" fmla="*/ 1363850 h 4959457"/>
                <a:gd name="connsiteX39-4783" fmla="*/ 7019537 w 8724351"/>
                <a:gd name="connsiteY39-4784" fmla="*/ 1053884 h 4959457"/>
                <a:gd name="connsiteX40-4785" fmla="*/ 6849056 w 8724351"/>
                <a:gd name="connsiteY40-4786" fmla="*/ 1255362 h 4959457"/>
                <a:gd name="connsiteX41-4787" fmla="*/ 5841666 w 8724351"/>
                <a:gd name="connsiteY41-4788" fmla="*/ 1255362 h 4959457"/>
                <a:gd name="connsiteX42-4789" fmla="*/ 5671185 w 8724351"/>
                <a:gd name="connsiteY42-4790" fmla="*/ 1084881 h 4959457"/>
                <a:gd name="connsiteX43-4791" fmla="*/ 5857164 w 8724351"/>
                <a:gd name="connsiteY43-4792" fmla="*/ 511444 h 4959457"/>
                <a:gd name="connsiteX44-4793" fmla="*/ 5330222 w 8724351"/>
                <a:gd name="connsiteY44-4794" fmla="*/ 61993 h 4959457"/>
                <a:gd name="connsiteX45-4795" fmla="*/ 4524310 w 8724351"/>
                <a:gd name="connsiteY45-4796" fmla="*/ 0 h 4959457"/>
                <a:gd name="connsiteX46-4797" fmla="*/ 4245340 w 8724351"/>
                <a:gd name="connsiteY46-4798" fmla="*/ 371959 h 4959457"/>
                <a:gd name="connsiteX47-4799" fmla="*/ 3602315 w 8724351"/>
                <a:gd name="connsiteY47-4800" fmla="*/ 101714 h 4959457"/>
                <a:gd name="connsiteX48-4801" fmla="*/ 2930548 w 8724351"/>
                <a:gd name="connsiteY48-4802" fmla="*/ 329367 h 4959457"/>
                <a:gd name="connsiteX49-4803" fmla="*/ 2974479 w 8724351"/>
                <a:gd name="connsiteY49-4804" fmla="*/ 439291 h 4959457"/>
                <a:gd name="connsiteX50-4805" fmla="*/ 2439942 w 8724351"/>
                <a:gd name="connsiteY50-4806" fmla="*/ 404392 h 4959457"/>
                <a:gd name="connsiteX51-4807" fmla="*/ 2318519 w 8724351"/>
                <a:gd name="connsiteY51-4808" fmla="*/ 914400 h 4959457"/>
                <a:gd name="connsiteX52-4809" fmla="*/ 2227997 w 8724351"/>
                <a:gd name="connsiteY52-4810" fmla="*/ 1541316 h 4959457"/>
                <a:gd name="connsiteX53-4811" fmla="*/ 1574810 w 8724351"/>
                <a:gd name="connsiteY53-4812" fmla="*/ 1226013 h 4959457"/>
                <a:gd name="connsiteX54-4813" fmla="*/ 1271313 w 8724351"/>
                <a:gd name="connsiteY54-4814" fmla="*/ 1633999 h 4959457"/>
                <a:gd name="connsiteX55-4815" fmla="*/ 641009 w 8724351"/>
                <a:gd name="connsiteY55-4816" fmla="*/ 1666432 h 4959457"/>
                <a:gd name="connsiteX0-4817" fmla="*/ 641009 w 8724351"/>
                <a:gd name="connsiteY0-4818" fmla="*/ 1666432 h 4959457"/>
                <a:gd name="connsiteX1-4819" fmla="*/ 334124 w 8724351"/>
                <a:gd name="connsiteY1-4820" fmla="*/ 1985333 h 4959457"/>
                <a:gd name="connsiteX2-4821" fmla="*/ 16561 w 8724351"/>
                <a:gd name="connsiteY2-4822" fmla="*/ 2653194 h 4959457"/>
                <a:gd name="connsiteX3-4823" fmla="*/ 159949 w 8724351"/>
                <a:gd name="connsiteY3-4824" fmla="*/ 2877250 h 4959457"/>
                <a:gd name="connsiteX4-4825" fmla="*/ 0 w 8724351"/>
                <a:gd name="connsiteY4-4826" fmla="*/ 3229243 h 4959457"/>
                <a:gd name="connsiteX5-4827" fmla="*/ 252422 w 8724351"/>
                <a:gd name="connsiteY5-4828" fmla="*/ 3819567 h 4959457"/>
                <a:gd name="connsiteX6-4829" fmla="*/ 1346449 w 8724351"/>
                <a:gd name="connsiteY6-4830" fmla="*/ 4651347 h 4959457"/>
                <a:gd name="connsiteX7-4831" fmla="*/ 490235 w 8724351"/>
                <a:gd name="connsiteY7-4832" fmla="*/ 4441757 h 4959457"/>
                <a:gd name="connsiteX8-4833" fmla="*/ 277048 w 8724351"/>
                <a:gd name="connsiteY8-4834" fmla="*/ 4391875 h 4959457"/>
                <a:gd name="connsiteX9-4835" fmla="*/ 1812107 w 8724351"/>
                <a:gd name="connsiteY9-4836" fmla="*/ 3518115 h 4959457"/>
                <a:gd name="connsiteX10-4837" fmla="*/ 1812107 w 8724351"/>
                <a:gd name="connsiteY10-4838" fmla="*/ 4959457 h 4959457"/>
                <a:gd name="connsiteX11-4839" fmla="*/ 2602520 w 8724351"/>
                <a:gd name="connsiteY11-4840" fmla="*/ 4804474 h 4959457"/>
                <a:gd name="connsiteX12-4841" fmla="*/ 2602520 w 8724351"/>
                <a:gd name="connsiteY12-4842" fmla="*/ 3549111 h 4959457"/>
                <a:gd name="connsiteX13-4843" fmla="*/ 3036473 w 8724351"/>
                <a:gd name="connsiteY13-4844" fmla="*/ 3936569 h 4959457"/>
                <a:gd name="connsiteX14-4845" fmla="*/ 3439429 w 8724351"/>
                <a:gd name="connsiteY14-4846" fmla="*/ 3487118 h 4959457"/>
                <a:gd name="connsiteX15-4847" fmla="*/ 3594412 w 8724351"/>
                <a:gd name="connsiteY15-4848" fmla="*/ 3688596 h 4959457"/>
                <a:gd name="connsiteX16-4849" fmla="*/ 4229842 w 8724351"/>
                <a:gd name="connsiteY16-4850" fmla="*/ 3549111 h 4959457"/>
                <a:gd name="connsiteX17-4851" fmla="*/ 4369327 w 8724351"/>
                <a:gd name="connsiteY17-4852" fmla="*/ 3688596 h 4959457"/>
                <a:gd name="connsiteX18-4853" fmla="*/ 4167849 w 8724351"/>
                <a:gd name="connsiteY18-4854" fmla="*/ 4324027 h 4959457"/>
                <a:gd name="connsiteX19-4855" fmla="*/ 4508812 w 8724351"/>
                <a:gd name="connsiteY19-4856" fmla="*/ 4541003 h 4959457"/>
                <a:gd name="connsiteX20-4857" fmla="*/ 4694791 w 8724351"/>
                <a:gd name="connsiteY20-4858" fmla="*/ 4417017 h 4959457"/>
                <a:gd name="connsiteX21-4859" fmla="*/ 5113246 w 8724351"/>
                <a:gd name="connsiteY21-4860" fmla="*/ 4494508 h 4959457"/>
                <a:gd name="connsiteX22-4861" fmla="*/ 5547198 w 8724351"/>
                <a:gd name="connsiteY22-4862" fmla="*/ 4355023 h 4959457"/>
                <a:gd name="connsiteX23-4863" fmla="*/ 5903659 w 8724351"/>
                <a:gd name="connsiteY23-4864" fmla="*/ 4463511 h 4959457"/>
                <a:gd name="connsiteX24-4865" fmla="*/ 6446100 w 8724351"/>
                <a:gd name="connsiteY24-4866" fmla="*/ 4386020 h 4959457"/>
                <a:gd name="connsiteX25-4867" fmla="*/ 6740568 w 8724351"/>
                <a:gd name="connsiteY25-4868" fmla="*/ 4432515 h 4959457"/>
                <a:gd name="connsiteX26-4869" fmla="*/ 6926547 w 8724351"/>
                <a:gd name="connsiteY26-4870" fmla="*/ 4277532 h 4959457"/>
                <a:gd name="connsiteX27-4871" fmla="*/ 7112527 w 8724351"/>
                <a:gd name="connsiteY27-4872" fmla="*/ 4494508 h 4959457"/>
                <a:gd name="connsiteX28-4873" fmla="*/ 7763456 w 8724351"/>
                <a:gd name="connsiteY28-4874" fmla="*/ 4479010 h 4959457"/>
                <a:gd name="connsiteX29-4875" fmla="*/ 7840947 w 8724351"/>
                <a:gd name="connsiteY29-4876" fmla="*/ 4370522 h 4959457"/>
                <a:gd name="connsiteX30-4877" fmla="*/ 8104418 w 8724351"/>
                <a:gd name="connsiteY30-4878" fmla="*/ 4386020 h 4959457"/>
                <a:gd name="connsiteX31-4879" fmla="*/ 8274900 w 8724351"/>
                <a:gd name="connsiteY31-4880" fmla="*/ 4386020 h 4959457"/>
                <a:gd name="connsiteX32-4881" fmla="*/ 8724351 w 8724351"/>
                <a:gd name="connsiteY32-4882" fmla="*/ 4014061 h 4959457"/>
                <a:gd name="connsiteX33-4883" fmla="*/ 8305896 w 8724351"/>
                <a:gd name="connsiteY33-4884" fmla="*/ 3487118 h 4959457"/>
                <a:gd name="connsiteX34-4885" fmla="*/ 8724351 w 8724351"/>
                <a:gd name="connsiteY34-4886" fmla="*/ 3177152 h 4959457"/>
                <a:gd name="connsiteX35-4887" fmla="*/ 8414385 w 8724351"/>
                <a:gd name="connsiteY35-4888" fmla="*/ 2743200 h 4959457"/>
                <a:gd name="connsiteX36-4889" fmla="*/ 8414385 w 8724351"/>
                <a:gd name="connsiteY36-4890" fmla="*/ 1673817 h 4959457"/>
                <a:gd name="connsiteX37-4891" fmla="*/ 7949435 w 8724351"/>
                <a:gd name="connsiteY37-4892" fmla="*/ 1162372 h 4959457"/>
                <a:gd name="connsiteX38-4893" fmla="*/ 7391496 w 8724351"/>
                <a:gd name="connsiteY38-4894" fmla="*/ 1363850 h 4959457"/>
                <a:gd name="connsiteX39-4895" fmla="*/ 7019537 w 8724351"/>
                <a:gd name="connsiteY39-4896" fmla="*/ 1053884 h 4959457"/>
                <a:gd name="connsiteX40-4897" fmla="*/ 6849056 w 8724351"/>
                <a:gd name="connsiteY40-4898" fmla="*/ 1255362 h 4959457"/>
                <a:gd name="connsiteX41-4899" fmla="*/ 5841666 w 8724351"/>
                <a:gd name="connsiteY41-4900" fmla="*/ 1255362 h 4959457"/>
                <a:gd name="connsiteX42-4901" fmla="*/ 5671185 w 8724351"/>
                <a:gd name="connsiteY42-4902" fmla="*/ 1084881 h 4959457"/>
                <a:gd name="connsiteX43-4903" fmla="*/ 5857164 w 8724351"/>
                <a:gd name="connsiteY43-4904" fmla="*/ 511444 h 4959457"/>
                <a:gd name="connsiteX44-4905" fmla="*/ 5330222 w 8724351"/>
                <a:gd name="connsiteY44-4906" fmla="*/ 61993 h 4959457"/>
                <a:gd name="connsiteX45-4907" fmla="*/ 4524310 w 8724351"/>
                <a:gd name="connsiteY45-4908" fmla="*/ 0 h 4959457"/>
                <a:gd name="connsiteX46-4909" fmla="*/ 4245340 w 8724351"/>
                <a:gd name="connsiteY46-4910" fmla="*/ 371959 h 4959457"/>
                <a:gd name="connsiteX47-4911" fmla="*/ 3602315 w 8724351"/>
                <a:gd name="connsiteY47-4912" fmla="*/ 101714 h 4959457"/>
                <a:gd name="connsiteX48-4913" fmla="*/ 2930548 w 8724351"/>
                <a:gd name="connsiteY48-4914" fmla="*/ 329367 h 4959457"/>
                <a:gd name="connsiteX49-4915" fmla="*/ 2974479 w 8724351"/>
                <a:gd name="connsiteY49-4916" fmla="*/ 439291 h 4959457"/>
                <a:gd name="connsiteX50-4917" fmla="*/ 2439942 w 8724351"/>
                <a:gd name="connsiteY50-4918" fmla="*/ 404392 h 4959457"/>
                <a:gd name="connsiteX51-4919" fmla="*/ 2318519 w 8724351"/>
                <a:gd name="connsiteY51-4920" fmla="*/ 914400 h 4959457"/>
                <a:gd name="connsiteX52-4921" fmla="*/ 2227997 w 8724351"/>
                <a:gd name="connsiteY52-4922" fmla="*/ 1541316 h 4959457"/>
                <a:gd name="connsiteX53-4923" fmla="*/ 1574810 w 8724351"/>
                <a:gd name="connsiteY53-4924" fmla="*/ 1226013 h 4959457"/>
                <a:gd name="connsiteX54-4925" fmla="*/ 1271313 w 8724351"/>
                <a:gd name="connsiteY54-4926" fmla="*/ 1633999 h 4959457"/>
                <a:gd name="connsiteX55-4927" fmla="*/ 641009 w 8724351"/>
                <a:gd name="connsiteY55-4928" fmla="*/ 1666432 h 4959457"/>
                <a:gd name="connsiteX0-4929" fmla="*/ 641009 w 8724351"/>
                <a:gd name="connsiteY0-4930" fmla="*/ 1666432 h 5673527"/>
                <a:gd name="connsiteX1-4931" fmla="*/ 334124 w 8724351"/>
                <a:gd name="connsiteY1-4932" fmla="*/ 1985333 h 5673527"/>
                <a:gd name="connsiteX2-4933" fmla="*/ 16561 w 8724351"/>
                <a:gd name="connsiteY2-4934" fmla="*/ 2653194 h 5673527"/>
                <a:gd name="connsiteX3-4935" fmla="*/ 159949 w 8724351"/>
                <a:gd name="connsiteY3-4936" fmla="*/ 2877250 h 5673527"/>
                <a:gd name="connsiteX4-4937" fmla="*/ 0 w 8724351"/>
                <a:gd name="connsiteY4-4938" fmla="*/ 3229243 h 5673527"/>
                <a:gd name="connsiteX5-4939" fmla="*/ 252422 w 8724351"/>
                <a:gd name="connsiteY5-4940" fmla="*/ 3819567 h 5673527"/>
                <a:gd name="connsiteX6-4941" fmla="*/ 1346449 w 8724351"/>
                <a:gd name="connsiteY6-4942" fmla="*/ 4651347 h 5673527"/>
                <a:gd name="connsiteX7-4943" fmla="*/ 490235 w 8724351"/>
                <a:gd name="connsiteY7-4944" fmla="*/ 4441757 h 5673527"/>
                <a:gd name="connsiteX8-4945" fmla="*/ 277048 w 8724351"/>
                <a:gd name="connsiteY8-4946" fmla="*/ 4391875 h 5673527"/>
                <a:gd name="connsiteX9-4947" fmla="*/ 834987 w 8724351"/>
                <a:gd name="connsiteY9-4948" fmla="*/ 5673527 h 5673527"/>
                <a:gd name="connsiteX10-4949" fmla="*/ 1812107 w 8724351"/>
                <a:gd name="connsiteY10-4950" fmla="*/ 4959457 h 5673527"/>
                <a:gd name="connsiteX11-4951" fmla="*/ 2602520 w 8724351"/>
                <a:gd name="connsiteY11-4952" fmla="*/ 4804474 h 5673527"/>
                <a:gd name="connsiteX12-4953" fmla="*/ 2602520 w 8724351"/>
                <a:gd name="connsiteY12-4954" fmla="*/ 3549111 h 5673527"/>
                <a:gd name="connsiteX13-4955" fmla="*/ 3036473 w 8724351"/>
                <a:gd name="connsiteY13-4956" fmla="*/ 3936569 h 5673527"/>
                <a:gd name="connsiteX14-4957" fmla="*/ 3439429 w 8724351"/>
                <a:gd name="connsiteY14-4958" fmla="*/ 3487118 h 5673527"/>
                <a:gd name="connsiteX15-4959" fmla="*/ 3594412 w 8724351"/>
                <a:gd name="connsiteY15-4960" fmla="*/ 3688596 h 5673527"/>
                <a:gd name="connsiteX16-4961" fmla="*/ 4229842 w 8724351"/>
                <a:gd name="connsiteY16-4962" fmla="*/ 3549111 h 5673527"/>
                <a:gd name="connsiteX17-4963" fmla="*/ 4369327 w 8724351"/>
                <a:gd name="connsiteY17-4964" fmla="*/ 3688596 h 5673527"/>
                <a:gd name="connsiteX18-4965" fmla="*/ 4167849 w 8724351"/>
                <a:gd name="connsiteY18-4966" fmla="*/ 4324027 h 5673527"/>
                <a:gd name="connsiteX19-4967" fmla="*/ 4508812 w 8724351"/>
                <a:gd name="connsiteY19-4968" fmla="*/ 4541003 h 5673527"/>
                <a:gd name="connsiteX20-4969" fmla="*/ 4694791 w 8724351"/>
                <a:gd name="connsiteY20-4970" fmla="*/ 4417017 h 5673527"/>
                <a:gd name="connsiteX21-4971" fmla="*/ 5113246 w 8724351"/>
                <a:gd name="connsiteY21-4972" fmla="*/ 4494508 h 5673527"/>
                <a:gd name="connsiteX22-4973" fmla="*/ 5547198 w 8724351"/>
                <a:gd name="connsiteY22-4974" fmla="*/ 4355023 h 5673527"/>
                <a:gd name="connsiteX23-4975" fmla="*/ 5903659 w 8724351"/>
                <a:gd name="connsiteY23-4976" fmla="*/ 4463511 h 5673527"/>
                <a:gd name="connsiteX24-4977" fmla="*/ 6446100 w 8724351"/>
                <a:gd name="connsiteY24-4978" fmla="*/ 4386020 h 5673527"/>
                <a:gd name="connsiteX25-4979" fmla="*/ 6740568 w 8724351"/>
                <a:gd name="connsiteY25-4980" fmla="*/ 4432515 h 5673527"/>
                <a:gd name="connsiteX26-4981" fmla="*/ 6926547 w 8724351"/>
                <a:gd name="connsiteY26-4982" fmla="*/ 4277532 h 5673527"/>
                <a:gd name="connsiteX27-4983" fmla="*/ 7112527 w 8724351"/>
                <a:gd name="connsiteY27-4984" fmla="*/ 4494508 h 5673527"/>
                <a:gd name="connsiteX28-4985" fmla="*/ 7763456 w 8724351"/>
                <a:gd name="connsiteY28-4986" fmla="*/ 4479010 h 5673527"/>
                <a:gd name="connsiteX29-4987" fmla="*/ 7840947 w 8724351"/>
                <a:gd name="connsiteY29-4988" fmla="*/ 4370522 h 5673527"/>
                <a:gd name="connsiteX30-4989" fmla="*/ 8104418 w 8724351"/>
                <a:gd name="connsiteY30-4990" fmla="*/ 4386020 h 5673527"/>
                <a:gd name="connsiteX31-4991" fmla="*/ 8274900 w 8724351"/>
                <a:gd name="connsiteY31-4992" fmla="*/ 4386020 h 5673527"/>
                <a:gd name="connsiteX32-4993" fmla="*/ 8724351 w 8724351"/>
                <a:gd name="connsiteY32-4994" fmla="*/ 4014061 h 5673527"/>
                <a:gd name="connsiteX33-4995" fmla="*/ 8305896 w 8724351"/>
                <a:gd name="connsiteY33-4996" fmla="*/ 3487118 h 5673527"/>
                <a:gd name="connsiteX34-4997" fmla="*/ 8724351 w 8724351"/>
                <a:gd name="connsiteY34-4998" fmla="*/ 3177152 h 5673527"/>
                <a:gd name="connsiteX35-4999" fmla="*/ 8414385 w 8724351"/>
                <a:gd name="connsiteY35-5000" fmla="*/ 2743200 h 5673527"/>
                <a:gd name="connsiteX36-5001" fmla="*/ 8414385 w 8724351"/>
                <a:gd name="connsiteY36-5002" fmla="*/ 1673817 h 5673527"/>
                <a:gd name="connsiteX37-5003" fmla="*/ 7949435 w 8724351"/>
                <a:gd name="connsiteY37-5004" fmla="*/ 1162372 h 5673527"/>
                <a:gd name="connsiteX38-5005" fmla="*/ 7391496 w 8724351"/>
                <a:gd name="connsiteY38-5006" fmla="*/ 1363850 h 5673527"/>
                <a:gd name="connsiteX39-5007" fmla="*/ 7019537 w 8724351"/>
                <a:gd name="connsiteY39-5008" fmla="*/ 1053884 h 5673527"/>
                <a:gd name="connsiteX40-5009" fmla="*/ 6849056 w 8724351"/>
                <a:gd name="connsiteY40-5010" fmla="*/ 1255362 h 5673527"/>
                <a:gd name="connsiteX41-5011" fmla="*/ 5841666 w 8724351"/>
                <a:gd name="connsiteY41-5012" fmla="*/ 1255362 h 5673527"/>
                <a:gd name="connsiteX42-5013" fmla="*/ 5671185 w 8724351"/>
                <a:gd name="connsiteY42-5014" fmla="*/ 1084881 h 5673527"/>
                <a:gd name="connsiteX43-5015" fmla="*/ 5857164 w 8724351"/>
                <a:gd name="connsiteY43-5016" fmla="*/ 511444 h 5673527"/>
                <a:gd name="connsiteX44-5017" fmla="*/ 5330222 w 8724351"/>
                <a:gd name="connsiteY44-5018" fmla="*/ 61993 h 5673527"/>
                <a:gd name="connsiteX45-5019" fmla="*/ 4524310 w 8724351"/>
                <a:gd name="connsiteY45-5020" fmla="*/ 0 h 5673527"/>
                <a:gd name="connsiteX46-5021" fmla="*/ 4245340 w 8724351"/>
                <a:gd name="connsiteY46-5022" fmla="*/ 371959 h 5673527"/>
                <a:gd name="connsiteX47-5023" fmla="*/ 3602315 w 8724351"/>
                <a:gd name="connsiteY47-5024" fmla="*/ 101714 h 5673527"/>
                <a:gd name="connsiteX48-5025" fmla="*/ 2930548 w 8724351"/>
                <a:gd name="connsiteY48-5026" fmla="*/ 329367 h 5673527"/>
                <a:gd name="connsiteX49-5027" fmla="*/ 2974479 w 8724351"/>
                <a:gd name="connsiteY49-5028" fmla="*/ 439291 h 5673527"/>
                <a:gd name="connsiteX50-5029" fmla="*/ 2439942 w 8724351"/>
                <a:gd name="connsiteY50-5030" fmla="*/ 404392 h 5673527"/>
                <a:gd name="connsiteX51-5031" fmla="*/ 2318519 w 8724351"/>
                <a:gd name="connsiteY51-5032" fmla="*/ 914400 h 5673527"/>
                <a:gd name="connsiteX52-5033" fmla="*/ 2227997 w 8724351"/>
                <a:gd name="connsiteY52-5034" fmla="*/ 1541316 h 5673527"/>
                <a:gd name="connsiteX53-5035" fmla="*/ 1574810 w 8724351"/>
                <a:gd name="connsiteY53-5036" fmla="*/ 1226013 h 5673527"/>
                <a:gd name="connsiteX54-5037" fmla="*/ 1271313 w 8724351"/>
                <a:gd name="connsiteY54-5038" fmla="*/ 1633999 h 5673527"/>
                <a:gd name="connsiteX55-5039" fmla="*/ 641009 w 8724351"/>
                <a:gd name="connsiteY55-5040" fmla="*/ 1666432 h 5673527"/>
                <a:gd name="connsiteX0-5041" fmla="*/ 641009 w 8724351"/>
                <a:gd name="connsiteY0-5042" fmla="*/ 1666432 h 5673527"/>
                <a:gd name="connsiteX1-5043" fmla="*/ 334124 w 8724351"/>
                <a:gd name="connsiteY1-5044" fmla="*/ 1985333 h 5673527"/>
                <a:gd name="connsiteX2-5045" fmla="*/ 16561 w 8724351"/>
                <a:gd name="connsiteY2-5046" fmla="*/ 2653194 h 5673527"/>
                <a:gd name="connsiteX3-5047" fmla="*/ 159949 w 8724351"/>
                <a:gd name="connsiteY3-5048" fmla="*/ 2877250 h 5673527"/>
                <a:gd name="connsiteX4-5049" fmla="*/ 0 w 8724351"/>
                <a:gd name="connsiteY4-5050" fmla="*/ 3229243 h 5673527"/>
                <a:gd name="connsiteX5-5051" fmla="*/ 252422 w 8724351"/>
                <a:gd name="connsiteY5-5052" fmla="*/ 3819567 h 5673527"/>
                <a:gd name="connsiteX6-5053" fmla="*/ 1001583 w 8724351"/>
                <a:gd name="connsiteY6-5054" fmla="*/ 4938736 h 5673527"/>
                <a:gd name="connsiteX7-5055" fmla="*/ 490235 w 8724351"/>
                <a:gd name="connsiteY7-5056" fmla="*/ 4441757 h 5673527"/>
                <a:gd name="connsiteX8-5057" fmla="*/ 277048 w 8724351"/>
                <a:gd name="connsiteY8-5058" fmla="*/ 4391875 h 5673527"/>
                <a:gd name="connsiteX9-5059" fmla="*/ 834987 w 8724351"/>
                <a:gd name="connsiteY9-5060" fmla="*/ 5673527 h 5673527"/>
                <a:gd name="connsiteX10-5061" fmla="*/ 1812107 w 8724351"/>
                <a:gd name="connsiteY10-5062" fmla="*/ 4959457 h 5673527"/>
                <a:gd name="connsiteX11-5063" fmla="*/ 2602520 w 8724351"/>
                <a:gd name="connsiteY11-5064" fmla="*/ 4804474 h 5673527"/>
                <a:gd name="connsiteX12-5065" fmla="*/ 2602520 w 8724351"/>
                <a:gd name="connsiteY12-5066" fmla="*/ 3549111 h 5673527"/>
                <a:gd name="connsiteX13-5067" fmla="*/ 3036473 w 8724351"/>
                <a:gd name="connsiteY13-5068" fmla="*/ 3936569 h 5673527"/>
                <a:gd name="connsiteX14-5069" fmla="*/ 3439429 w 8724351"/>
                <a:gd name="connsiteY14-5070" fmla="*/ 3487118 h 5673527"/>
                <a:gd name="connsiteX15-5071" fmla="*/ 3594412 w 8724351"/>
                <a:gd name="connsiteY15-5072" fmla="*/ 3688596 h 5673527"/>
                <a:gd name="connsiteX16-5073" fmla="*/ 4229842 w 8724351"/>
                <a:gd name="connsiteY16-5074" fmla="*/ 3549111 h 5673527"/>
                <a:gd name="connsiteX17-5075" fmla="*/ 4369327 w 8724351"/>
                <a:gd name="connsiteY17-5076" fmla="*/ 3688596 h 5673527"/>
                <a:gd name="connsiteX18-5077" fmla="*/ 4167849 w 8724351"/>
                <a:gd name="connsiteY18-5078" fmla="*/ 4324027 h 5673527"/>
                <a:gd name="connsiteX19-5079" fmla="*/ 4508812 w 8724351"/>
                <a:gd name="connsiteY19-5080" fmla="*/ 4541003 h 5673527"/>
                <a:gd name="connsiteX20-5081" fmla="*/ 4694791 w 8724351"/>
                <a:gd name="connsiteY20-5082" fmla="*/ 4417017 h 5673527"/>
                <a:gd name="connsiteX21-5083" fmla="*/ 5113246 w 8724351"/>
                <a:gd name="connsiteY21-5084" fmla="*/ 4494508 h 5673527"/>
                <a:gd name="connsiteX22-5085" fmla="*/ 5547198 w 8724351"/>
                <a:gd name="connsiteY22-5086" fmla="*/ 4355023 h 5673527"/>
                <a:gd name="connsiteX23-5087" fmla="*/ 5903659 w 8724351"/>
                <a:gd name="connsiteY23-5088" fmla="*/ 4463511 h 5673527"/>
                <a:gd name="connsiteX24-5089" fmla="*/ 6446100 w 8724351"/>
                <a:gd name="connsiteY24-5090" fmla="*/ 4386020 h 5673527"/>
                <a:gd name="connsiteX25-5091" fmla="*/ 6740568 w 8724351"/>
                <a:gd name="connsiteY25-5092" fmla="*/ 4432515 h 5673527"/>
                <a:gd name="connsiteX26-5093" fmla="*/ 6926547 w 8724351"/>
                <a:gd name="connsiteY26-5094" fmla="*/ 4277532 h 5673527"/>
                <a:gd name="connsiteX27-5095" fmla="*/ 7112527 w 8724351"/>
                <a:gd name="connsiteY27-5096" fmla="*/ 4494508 h 5673527"/>
                <a:gd name="connsiteX28-5097" fmla="*/ 7763456 w 8724351"/>
                <a:gd name="connsiteY28-5098" fmla="*/ 4479010 h 5673527"/>
                <a:gd name="connsiteX29-5099" fmla="*/ 7840947 w 8724351"/>
                <a:gd name="connsiteY29-5100" fmla="*/ 4370522 h 5673527"/>
                <a:gd name="connsiteX30-5101" fmla="*/ 8104418 w 8724351"/>
                <a:gd name="connsiteY30-5102" fmla="*/ 4386020 h 5673527"/>
                <a:gd name="connsiteX31-5103" fmla="*/ 8274900 w 8724351"/>
                <a:gd name="connsiteY31-5104" fmla="*/ 4386020 h 5673527"/>
                <a:gd name="connsiteX32-5105" fmla="*/ 8724351 w 8724351"/>
                <a:gd name="connsiteY32-5106" fmla="*/ 4014061 h 5673527"/>
                <a:gd name="connsiteX33-5107" fmla="*/ 8305896 w 8724351"/>
                <a:gd name="connsiteY33-5108" fmla="*/ 3487118 h 5673527"/>
                <a:gd name="connsiteX34-5109" fmla="*/ 8724351 w 8724351"/>
                <a:gd name="connsiteY34-5110" fmla="*/ 3177152 h 5673527"/>
                <a:gd name="connsiteX35-5111" fmla="*/ 8414385 w 8724351"/>
                <a:gd name="connsiteY35-5112" fmla="*/ 2743200 h 5673527"/>
                <a:gd name="connsiteX36-5113" fmla="*/ 8414385 w 8724351"/>
                <a:gd name="connsiteY36-5114" fmla="*/ 1673817 h 5673527"/>
                <a:gd name="connsiteX37-5115" fmla="*/ 7949435 w 8724351"/>
                <a:gd name="connsiteY37-5116" fmla="*/ 1162372 h 5673527"/>
                <a:gd name="connsiteX38-5117" fmla="*/ 7391496 w 8724351"/>
                <a:gd name="connsiteY38-5118" fmla="*/ 1363850 h 5673527"/>
                <a:gd name="connsiteX39-5119" fmla="*/ 7019537 w 8724351"/>
                <a:gd name="connsiteY39-5120" fmla="*/ 1053884 h 5673527"/>
                <a:gd name="connsiteX40-5121" fmla="*/ 6849056 w 8724351"/>
                <a:gd name="connsiteY40-5122" fmla="*/ 1255362 h 5673527"/>
                <a:gd name="connsiteX41-5123" fmla="*/ 5841666 w 8724351"/>
                <a:gd name="connsiteY41-5124" fmla="*/ 1255362 h 5673527"/>
                <a:gd name="connsiteX42-5125" fmla="*/ 5671185 w 8724351"/>
                <a:gd name="connsiteY42-5126" fmla="*/ 1084881 h 5673527"/>
                <a:gd name="connsiteX43-5127" fmla="*/ 5857164 w 8724351"/>
                <a:gd name="connsiteY43-5128" fmla="*/ 511444 h 5673527"/>
                <a:gd name="connsiteX44-5129" fmla="*/ 5330222 w 8724351"/>
                <a:gd name="connsiteY44-5130" fmla="*/ 61993 h 5673527"/>
                <a:gd name="connsiteX45-5131" fmla="*/ 4524310 w 8724351"/>
                <a:gd name="connsiteY45-5132" fmla="*/ 0 h 5673527"/>
                <a:gd name="connsiteX46-5133" fmla="*/ 4245340 w 8724351"/>
                <a:gd name="connsiteY46-5134" fmla="*/ 371959 h 5673527"/>
                <a:gd name="connsiteX47-5135" fmla="*/ 3602315 w 8724351"/>
                <a:gd name="connsiteY47-5136" fmla="*/ 101714 h 5673527"/>
                <a:gd name="connsiteX48-5137" fmla="*/ 2930548 w 8724351"/>
                <a:gd name="connsiteY48-5138" fmla="*/ 329367 h 5673527"/>
                <a:gd name="connsiteX49-5139" fmla="*/ 2974479 w 8724351"/>
                <a:gd name="connsiteY49-5140" fmla="*/ 439291 h 5673527"/>
                <a:gd name="connsiteX50-5141" fmla="*/ 2439942 w 8724351"/>
                <a:gd name="connsiteY50-5142" fmla="*/ 404392 h 5673527"/>
                <a:gd name="connsiteX51-5143" fmla="*/ 2318519 w 8724351"/>
                <a:gd name="connsiteY51-5144" fmla="*/ 914400 h 5673527"/>
                <a:gd name="connsiteX52-5145" fmla="*/ 2227997 w 8724351"/>
                <a:gd name="connsiteY52-5146" fmla="*/ 1541316 h 5673527"/>
                <a:gd name="connsiteX53-5147" fmla="*/ 1574810 w 8724351"/>
                <a:gd name="connsiteY53-5148" fmla="*/ 1226013 h 5673527"/>
                <a:gd name="connsiteX54-5149" fmla="*/ 1271313 w 8724351"/>
                <a:gd name="connsiteY54-5150" fmla="*/ 1633999 h 5673527"/>
                <a:gd name="connsiteX55-5151" fmla="*/ 641009 w 8724351"/>
                <a:gd name="connsiteY55-5152" fmla="*/ 1666432 h 5673527"/>
                <a:gd name="connsiteX0-5153" fmla="*/ 641009 w 8724351"/>
                <a:gd name="connsiteY0-5154" fmla="*/ 1666432 h 5673527"/>
                <a:gd name="connsiteX1-5155" fmla="*/ 334124 w 8724351"/>
                <a:gd name="connsiteY1-5156" fmla="*/ 1985333 h 5673527"/>
                <a:gd name="connsiteX2-5157" fmla="*/ 16561 w 8724351"/>
                <a:gd name="connsiteY2-5158" fmla="*/ 2653194 h 5673527"/>
                <a:gd name="connsiteX3-5159" fmla="*/ 159949 w 8724351"/>
                <a:gd name="connsiteY3-5160" fmla="*/ 2877250 h 5673527"/>
                <a:gd name="connsiteX4-5161" fmla="*/ 0 w 8724351"/>
                <a:gd name="connsiteY4-5162" fmla="*/ 3229243 h 5673527"/>
                <a:gd name="connsiteX5-5163" fmla="*/ 252422 w 8724351"/>
                <a:gd name="connsiteY5-5164" fmla="*/ 3819567 h 5673527"/>
                <a:gd name="connsiteX6-5165" fmla="*/ 1001583 w 8724351"/>
                <a:gd name="connsiteY6-5166" fmla="*/ 4938736 h 5673527"/>
                <a:gd name="connsiteX7-5167" fmla="*/ 490235 w 8724351"/>
                <a:gd name="connsiteY7-5168" fmla="*/ 4441757 h 5673527"/>
                <a:gd name="connsiteX8-5169" fmla="*/ 834987 w 8724351"/>
                <a:gd name="connsiteY8-5170" fmla="*/ 5673527 h 5673527"/>
                <a:gd name="connsiteX9-5171" fmla="*/ 1812107 w 8724351"/>
                <a:gd name="connsiteY9-5172" fmla="*/ 4959457 h 5673527"/>
                <a:gd name="connsiteX10-5173" fmla="*/ 2602520 w 8724351"/>
                <a:gd name="connsiteY10-5174" fmla="*/ 4804474 h 5673527"/>
                <a:gd name="connsiteX11-5175" fmla="*/ 2602520 w 8724351"/>
                <a:gd name="connsiteY11-5176" fmla="*/ 3549111 h 5673527"/>
                <a:gd name="connsiteX12-5177" fmla="*/ 3036473 w 8724351"/>
                <a:gd name="connsiteY12-5178" fmla="*/ 3936569 h 5673527"/>
                <a:gd name="connsiteX13-5179" fmla="*/ 3439429 w 8724351"/>
                <a:gd name="connsiteY13-5180" fmla="*/ 3487118 h 5673527"/>
                <a:gd name="connsiteX14-5181" fmla="*/ 3594412 w 8724351"/>
                <a:gd name="connsiteY14-5182" fmla="*/ 3688596 h 5673527"/>
                <a:gd name="connsiteX15-5183" fmla="*/ 4229842 w 8724351"/>
                <a:gd name="connsiteY15-5184" fmla="*/ 3549111 h 5673527"/>
                <a:gd name="connsiteX16-5185" fmla="*/ 4369327 w 8724351"/>
                <a:gd name="connsiteY16-5186" fmla="*/ 3688596 h 5673527"/>
                <a:gd name="connsiteX17-5187" fmla="*/ 4167849 w 8724351"/>
                <a:gd name="connsiteY17-5188" fmla="*/ 4324027 h 5673527"/>
                <a:gd name="connsiteX18-5189" fmla="*/ 4508812 w 8724351"/>
                <a:gd name="connsiteY18-5190" fmla="*/ 4541003 h 5673527"/>
                <a:gd name="connsiteX19-5191" fmla="*/ 4694791 w 8724351"/>
                <a:gd name="connsiteY19-5192" fmla="*/ 4417017 h 5673527"/>
                <a:gd name="connsiteX20-5193" fmla="*/ 5113246 w 8724351"/>
                <a:gd name="connsiteY20-5194" fmla="*/ 4494508 h 5673527"/>
                <a:gd name="connsiteX21-5195" fmla="*/ 5547198 w 8724351"/>
                <a:gd name="connsiteY21-5196" fmla="*/ 4355023 h 5673527"/>
                <a:gd name="connsiteX22-5197" fmla="*/ 5903659 w 8724351"/>
                <a:gd name="connsiteY22-5198" fmla="*/ 4463511 h 5673527"/>
                <a:gd name="connsiteX23-5199" fmla="*/ 6446100 w 8724351"/>
                <a:gd name="connsiteY23-5200" fmla="*/ 4386020 h 5673527"/>
                <a:gd name="connsiteX24-5201" fmla="*/ 6740568 w 8724351"/>
                <a:gd name="connsiteY24-5202" fmla="*/ 4432515 h 5673527"/>
                <a:gd name="connsiteX25-5203" fmla="*/ 6926547 w 8724351"/>
                <a:gd name="connsiteY25-5204" fmla="*/ 4277532 h 5673527"/>
                <a:gd name="connsiteX26-5205" fmla="*/ 7112527 w 8724351"/>
                <a:gd name="connsiteY26-5206" fmla="*/ 4494508 h 5673527"/>
                <a:gd name="connsiteX27-5207" fmla="*/ 7763456 w 8724351"/>
                <a:gd name="connsiteY27-5208" fmla="*/ 4479010 h 5673527"/>
                <a:gd name="connsiteX28-5209" fmla="*/ 7840947 w 8724351"/>
                <a:gd name="connsiteY28-5210" fmla="*/ 4370522 h 5673527"/>
                <a:gd name="connsiteX29-5211" fmla="*/ 8104418 w 8724351"/>
                <a:gd name="connsiteY29-5212" fmla="*/ 4386020 h 5673527"/>
                <a:gd name="connsiteX30-5213" fmla="*/ 8274900 w 8724351"/>
                <a:gd name="connsiteY30-5214" fmla="*/ 4386020 h 5673527"/>
                <a:gd name="connsiteX31-5215" fmla="*/ 8724351 w 8724351"/>
                <a:gd name="connsiteY31-5216" fmla="*/ 4014061 h 5673527"/>
                <a:gd name="connsiteX32-5217" fmla="*/ 8305896 w 8724351"/>
                <a:gd name="connsiteY32-5218" fmla="*/ 3487118 h 5673527"/>
                <a:gd name="connsiteX33-5219" fmla="*/ 8724351 w 8724351"/>
                <a:gd name="connsiteY33-5220" fmla="*/ 3177152 h 5673527"/>
                <a:gd name="connsiteX34-5221" fmla="*/ 8414385 w 8724351"/>
                <a:gd name="connsiteY34-5222" fmla="*/ 2743200 h 5673527"/>
                <a:gd name="connsiteX35-5223" fmla="*/ 8414385 w 8724351"/>
                <a:gd name="connsiteY35-5224" fmla="*/ 1673817 h 5673527"/>
                <a:gd name="connsiteX36-5225" fmla="*/ 7949435 w 8724351"/>
                <a:gd name="connsiteY36-5226" fmla="*/ 1162372 h 5673527"/>
                <a:gd name="connsiteX37-5227" fmla="*/ 7391496 w 8724351"/>
                <a:gd name="connsiteY37-5228" fmla="*/ 1363850 h 5673527"/>
                <a:gd name="connsiteX38-5229" fmla="*/ 7019537 w 8724351"/>
                <a:gd name="connsiteY38-5230" fmla="*/ 1053884 h 5673527"/>
                <a:gd name="connsiteX39-5231" fmla="*/ 6849056 w 8724351"/>
                <a:gd name="connsiteY39-5232" fmla="*/ 1255362 h 5673527"/>
                <a:gd name="connsiteX40-5233" fmla="*/ 5841666 w 8724351"/>
                <a:gd name="connsiteY40-5234" fmla="*/ 1255362 h 5673527"/>
                <a:gd name="connsiteX41-5235" fmla="*/ 5671185 w 8724351"/>
                <a:gd name="connsiteY41-5236" fmla="*/ 1084881 h 5673527"/>
                <a:gd name="connsiteX42-5237" fmla="*/ 5857164 w 8724351"/>
                <a:gd name="connsiteY42-5238" fmla="*/ 511444 h 5673527"/>
                <a:gd name="connsiteX43-5239" fmla="*/ 5330222 w 8724351"/>
                <a:gd name="connsiteY43-5240" fmla="*/ 61993 h 5673527"/>
                <a:gd name="connsiteX44-5241" fmla="*/ 4524310 w 8724351"/>
                <a:gd name="connsiteY44-5242" fmla="*/ 0 h 5673527"/>
                <a:gd name="connsiteX45-5243" fmla="*/ 4245340 w 8724351"/>
                <a:gd name="connsiteY45-5244" fmla="*/ 371959 h 5673527"/>
                <a:gd name="connsiteX46-5245" fmla="*/ 3602315 w 8724351"/>
                <a:gd name="connsiteY46-5246" fmla="*/ 101714 h 5673527"/>
                <a:gd name="connsiteX47-5247" fmla="*/ 2930548 w 8724351"/>
                <a:gd name="connsiteY47-5248" fmla="*/ 329367 h 5673527"/>
                <a:gd name="connsiteX48-5249" fmla="*/ 2974479 w 8724351"/>
                <a:gd name="connsiteY48-5250" fmla="*/ 439291 h 5673527"/>
                <a:gd name="connsiteX49-5251" fmla="*/ 2439942 w 8724351"/>
                <a:gd name="connsiteY49-5252" fmla="*/ 404392 h 5673527"/>
                <a:gd name="connsiteX50-5253" fmla="*/ 2318519 w 8724351"/>
                <a:gd name="connsiteY50-5254" fmla="*/ 914400 h 5673527"/>
                <a:gd name="connsiteX51-5255" fmla="*/ 2227997 w 8724351"/>
                <a:gd name="connsiteY51-5256" fmla="*/ 1541316 h 5673527"/>
                <a:gd name="connsiteX52-5257" fmla="*/ 1574810 w 8724351"/>
                <a:gd name="connsiteY52-5258" fmla="*/ 1226013 h 5673527"/>
                <a:gd name="connsiteX53-5259" fmla="*/ 1271313 w 8724351"/>
                <a:gd name="connsiteY53-5260" fmla="*/ 1633999 h 5673527"/>
                <a:gd name="connsiteX54-5261" fmla="*/ 641009 w 8724351"/>
                <a:gd name="connsiteY54-5262" fmla="*/ 1666432 h 5673527"/>
                <a:gd name="connsiteX0-5263" fmla="*/ 641009 w 8724351"/>
                <a:gd name="connsiteY0-5264" fmla="*/ 1666432 h 5673527"/>
                <a:gd name="connsiteX1-5265" fmla="*/ 334124 w 8724351"/>
                <a:gd name="connsiteY1-5266" fmla="*/ 1985333 h 5673527"/>
                <a:gd name="connsiteX2-5267" fmla="*/ 16561 w 8724351"/>
                <a:gd name="connsiteY2-5268" fmla="*/ 2653194 h 5673527"/>
                <a:gd name="connsiteX3-5269" fmla="*/ 159949 w 8724351"/>
                <a:gd name="connsiteY3-5270" fmla="*/ 2877250 h 5673527"/>
                <a:gd name="connsiteX4-5271" fmla="*/ 0 w 8724351"/>
                <a:gd name="connsiteY4-5272" fmla="*/ 3229243 h 5673527"/>
                <a:gd name="connsiteX5-5273" fmla="*/ 252422 w 8724351"/>
                <a:gd name="connsiteY5-5274" fmla="*/ 3819567 h 5673527"/>
                <a:gd name="connsiteX6-5275" fmla="*/ 1030322 w 8724351"/>
                <a:gd name="connsiteY6-5276" fmla="*/ 4881258 h 5673527"/>
                <a:gd name="connsiteX7-5277" fmla="*/ 490235 w 8724351"/>
                <a:gd name="connsiteY7-5278" fmla="*/ 4441757 h 5673527"/>
                <a:gd name="connsiteX8-5279" fmla="*/ 834987 w 8724351"/>
                <a:gd name="connsiteY8-5280" fmla="*/ 5673527 h 5673527"/>
                <a:gd name="connsiteX9-5281" fmla="*/ 1812107 w 8724351"/>
                <a:gd name="connsiteY9-5282" fmla="*/ 4959457 h 5673527"/>
                <a:gd name="connsiteX10-5283" fmla="*/ 2602520 w 8724351"/>
                <a:gd name="connsiteY10-5284" fmla="*/ 4804474 h 5673527"/>
                <a:gd name="connsiteX11-5285" fmla="*/ 2602520 w 8724351"/>
                <a:gd name="connsiteY11-5286" fmla="*/ 3549111 h 5673527"/>
                <a:gd name="connsiteX12-5287" fmla="*/ 3036473 w 8724351"/>
                <a:gd name="connsiteY12-5288" fmla="*/ 3936569 h 5673527"/>
                <a:gd name="connsiteX13-5289" fmla="*/ 3439429 w 8724351"/>
                <a:gd name="connsiteY13-5290" fmla="*/ 3487118 h 5673527"/>
                <a:gd name="connsiteX14-5291" fmla="*/ 3594412 w 8724351"/>
                <a:gd name="connsiteY14-5292" fmla="*/ 3688596 h 5673527"/>
                <a:gd name="connsiteX15-5293" fmla="*/ 4229842 w 8724351"/>
                <a:gd name="connsiteY15-5294" fmla="*/ 3549111 h 5673527"/>
                <a:gd name="connsiteX16-5295" fmla="*/ 4369327 w 8724351"/>
                <a:gd name="connsiteY16-5296" fmla="*/ 3688596 h 5673527"/>
                <a:gd name="connsiteX17-5297" fmla="*/ 4167849 w 8724351"/>
                <a:gd name="connsiteY17-5298" fmla="*/ 4324027 h 5673527"/>
                <a:gd name="connsiteX18-5299" fmla="*/ 4508812 w 8724351"/>
                <a:gd name="connsiteY18-5300" fmla="*/ 4541003 h 5673527"/>
                <a:gd name="connsiteX19-5301" fmla="*/ 4694791 w 8724351"/>
                <a:gd name="connsiteY19-5302" fmla="*/ 4417017 h 5673527"/>
                <a:gd name="connsiteX20-5303" fmla="*/ 5113246 w 8724351"/>
                <a:gd name="connsiteY20-5304" fmla="*/ 4494508 h 5673527"/>
                <a:gd name="connsiteX21-5305" fmla="*/ 5547198 w 8724351"/>
                <a:gd name="connsiteY21-5306" fmla="*/ 4355023 h 5673527"/>
                <a:gd name="connsiteX22-5307" fmla="*/ 5903659 w 8724351"/>
                <a:gd name="connsiteY22-5308" fmla="*/ 4463511 h 5673527"/>
                <a:gd name="connsiteX23-5309" fmla="*/ 6446100 w 8724351"/>
                <a:gd name="connsiteY23-5310" fmla="*/ 4386020 h 5673527"/>
                <a:gd name="connsiteX24-5311" fmla="*/ 6740568 w 8724351"/>
                <a:gd name="connsiteY24-5312" fmla="*/ 4432515 h 5673527"/>
                <a:gd name="connsiteX25-5313" fmla="*/ 6926547 w 8724351"/>
                <a:gd name="connsiteY25-5314" fmla="*/ 4277532 h 5673527"/>
                <a:gd name="connsiteX26-5315" fmla="*/ 7112527 w 8724351"/>
                <a:gd name="connsiteY26-5316" fmla="*/ 4494508 h 5673527"/>
                <a:gd name="connsiteX27-5317" fmla="*/ 7763456 w 8724351"/>
                <a:gd name="connsiteY27-5318" fmla="*/ 4479010 h 5673527"/>
                <a:gd name="connsiteX28-5319" fmla="*/ 7840947 w 8724351"/>
                <a:gd name="connsiteY28-5320" fmla="*/ 4370522 h 5673527"/>
                <a:gd name="connsiteX29-5321" fmla="*/ 8104418 w 8724351"/>
                <a:gd name="connsiteY29-5322" fmla="*/ 4386020 h 5673527"/>
                <a:gd name="connsiteX30-5323" fmla="*/ 8274900 w 8724351"/>
                <a:gd name="connsiteY30-5324" fmla="*/ 4386020 h 5673527"/>
                <a:gd name="connsiteX31-5325" fmla="*/ 8724351 w 8724351"/>
                <a:gd name="connsiteY31-5326" fmla="*/ 4014061 h 5673527"/>
                <a:gd name="connsiteX32-5327" fmla="*/ 8305896 w 8724351"/>
                <a:gd name="connsiteY32-5328" fmla="*/ 3487118 h 5673527"/>
                <a:gd name="connsiteX33-5329" fmla="*/ 8724351 w 8724351"/>
                <a:gd name="connsiteY33-5330" fmla="*/ 3177152 h 5673527"/>
                <a:gd name="connsiteX34-5331" fmla="*/ 8414385 w 8724351"/>
                <a:gd name="connsiteY34-5332" fmla="*/ 2743200 h 5673527"/>
                <a:gd name="connsiteX35-5333" fmla="*/ 8414385 w 8724351"/>
                <a:gd name="connsiteY35-5334" fmla="*/ 1673817 h 5673527"/>
                <a:gd name="connsiteX36-5335" fmla="*/ 7949435 w 8724351"/>
                <a:gd name="connsiteY36-5336" fmla="*/ 1162372 h 5673527"/>
                <a:gd name="connsiteX37-5337" fmla="*/ 7391496 w 8724351"/>
                <a:gd name="connsiteY37-5338" fmla="*/ 1363850 h 5673527"/>
                <a:gd name="connsiteX38-5339" fmla="*/ 7019537 w 8724351"/>
                <a:gd name="connsiteY38-5340" fmla="*/ 1053884 h 5673527"/>
                <a:gd name="connsiteX39-5341" fmla="*/ 6849056 w 8724351"/>
                <a:gd name="connsiteY39-5342" fmla="*/ 1255362 h 5673527"/>
                <a:gd name="connsiteX40-5343" fmla="*/ 5841666 w 8724351"/>
                <a:gd name="connsiteY40-5344" fmla="*/ 1255362 h 5673527"/>
                <a:gd name="connsiteX41-5345" fmla="*/ 5671185 w 8724351"/>
                <a:gd name="connsiteY41-5346" fmla="*/ 1084881 h 5673527"/>
                <a:gd name="connsiteX42-5347" fmla="*/ 5857164 w 8724351"/>
                <a:gd name="connsiteY42-5348" fmla="*/ 511444 h 5673527"/>
                <a:gd name="connsiteX43-5349" fmla="*/ 5330222 w 8724351"/>
                <a:gd name="connsiteY43-5350" fmla="*/ 61993 h 5673527"/>
                <a:gd name="connsiteX44-5351" fmla="*/ 4524310 w 8724351"/>
                <a:gd name="connsiteY44-5352" fmla="*/ 0 h 5673527"/>
                <a:gd name="connsiteX45-5353" fmla="*/ 4245340 w 8724351"/>
                <a:gd name="connsiteY45-5354" fmla="*/ 371959 h 5673527"/>
                <a:gd name="connsiteX46-5355" fmla="*/ 3602315 w 8724351"/>
                <a:gd name="connsiteY46-5356" fmla="*/ 101714 h 5673527"/>
                <a:gd name="connsiteX47-5357" fmla="*/ 2930548 w 8724351"/>
                <a:gd name="connsiteY47-5358" fmla="*/ 329367 h 5673527"/>
                <a:gd name="connsiteX48-5359" fmla="*/ 2974479 w 8724351"/>
                <a:gd name="connsiteY48-5360" fmla="*/ 439291 h 5673527"/>
                <a:gd name="connsiteX49-5361" fmla="*/ 2439942 w 8724351"/>
                <a:gd name="connsiteY49-5362" fmla="*/ 404392 h 5673527"/>
                <a:gd name="connsiteX50-5363" fmla="*/ 2318519 w 8724351"/>
                <a:gd name="connsiteY50-5364" fmla="*/ 914400 h 5673527"/>
                <a:gd name="connsiteX51-5365" fmla="*/ 2227997 w 8724351"/>
                <a:gd name="connsiteY51-5366" fmla="*/ 1541316 h 5673527"/>
                <a:gd name="connsiteX52-5367" fmla="*/ 1574810 w 8724351"/>
                <a:gd name="connsiteY52-5368" fmla="*/ 1226013 h 5673527"/>
                <a:gd name="connsiteX53-5369" fmla="*/ 1271313 w 8724351"/>
                <a:gd name="connsiteY53-5370" fmla="*/ 1633999 h 5673527"/>
                <a:gd name="connsiteX54-5371" fmla="*/ 641009 w 8724351"/>
                <a:gd name="connsiteY54-5372" fmla="*/ 1666432 h 5673527"/>
                <a:gd name="connsiteX0-5373" fmla="*/ 641009 w 8724351"/>
                <a:gd name="connsiteY0-5374" fmla="*/ 1666432 h 5673527"/>
                <a:gd name="connsiteX1-5375" fmla="*/ 334124 w 8724351"/>
                <a:gd name="connsiteY1-5376" fmla="*/ 1985333 h 5673527"/>
                <a:gd name="connsiteX2-5377" fmla="*/ 16561 w 8724351"/>
                <a:gd name="connsiteY2-5378" fmla="*/ 2653194 h 5673527"/>
                <a:gd name="connsiteX3-5379" fmla="*/ 159949 w 8724351"/>
                <a:gd name="connsiteY3-5380" fmla="*/ 2877250 h 5673527"/>
                <a:gd name="connsiteX4-5381" fmla="*/ 0 w 8724351"/>
                <a:gd name="connsiteY4-5382" fmla="*/ 3229243 h 5673527"/>
                <a:gd name="connsiteX5-5383" fmla="*/ 252422 w 8724351"/>
                <a:gd name="connsiteY5-5384" fmla="*/ 3819567 h 5673527"/>
                <a:gd name="connsiteX6-5385" fmla="*/ 1030322 w 8724351"/>
                <a:gd name="connsiteY6-5386" fmla="*/ 4881258 h 5673527"/>
                <a:gd name="connsiteX7-5387" fmla="*/ 1639788 w 8724351"/>
                <a:gd name="connsiteY7-5388" fmla="*/ 4527974 h 5673527"/>
                <a:gd name="connsiteX8-5389" fmla="*/ 834987 w 8724351"/>
                <a:gd name="connsiteY8-5390" fmla="*/ 5673527 h 5673527"/>
                <a:gd name="connsiteX9-5391" fmla="*/ 1812107 w 8724351"/>
                <a:gd name="connsiteY9-5392" fmla="*/ 4959457 h 5673527"/>
                <a:gd name="connsiteX10-5393" fmla="*/ 2602520 w 8724351"/>
                <a:gd name="connsiteY10-5394" fmla="*/ 4804474 h 5673527"/>
                <a:gd name="connsiteX11-5395" fmla="*/ 2602520 w 8724351"/>
                <a:gd name="connsiteY11-5396" fmla="*/ 3549111 h 5673527"/>
                <a:gd name="connsiteX12-5397" fmla="*/ 3036473 w 8724351"/>
                <a:gd name="connsiteY12-5398" fmla="*/ 3936569 h 5673527"/>
                <a:gd name="connsiteX13-5399" fmla="*/ 3439429 w 8724351"/>
                <a:gd name="connsiteY13-5400" fmla="*/ 3487118 h 5673527"/>
                <a:gd name="connsiteX14-5401" fmla="*/ 3594412 w 8724351"/>
                <a:gd name="connsiteY14-5402" fmla="*/ 3688596 h 5673527"/>
                <a:gd name="connsiteX15-5403" fmla="*/ 4229842 w 8724351"/>
                <a:gd name="connsiteY15-5404" fmla="*/ 3549111 h 5673527"/>
                <a:gd name="connsiteX16-5405" fmla="*/ 4369327 w 8724351"/>
                <a:gd name="connsiteY16-5406" fmla="*/ 3688596 h 5673527"/>
                <a:gd name="connsiteX17-5407" fmla="*/ 4167849 w 8724351"/>
                <a:gd name="connsiteY17-5408" fmla="*/ 4324027 h 5673527"/>
                <a:gd name="connsiteX18-5409" fmla="*/ 4508812 w 8724351"/>
                <a:gd name="connsiteY18-5410" fmla="*/ 4541003 h 5673527"/>
                <a:gd name="connsiteX19-5411" fmla="*/ 4694791 w 8724351"/>
                <a:gd name="connsiteY19-5412" fmla="*/ 4417017 h 5673527"/>
                <a:gd name="connsiteX20-5413" fmla="*/ 5113246 w 8724351"/>
                <a:gd name="connsiteY20-5414" fmla="*/ 4494508 h 5673527"/>
                <a:gd name="connsiteX21-5415" fmla="*/ 5547198 w 8724351"/>
                <a:gd name="connsiteY21-5416" fmla="*/ 4355023 h 5673527"/>
                <a:gd name="connsiteX22-5417" fmla="*/ 5903659 w 8724351"/>
                <a:gd name="connsiteY22-5418" fmla="*/ 4463511 h 5673527"/>
                <a:gd name="connsiteX23-5419" fmla="*/ 6446100 w 8724351"/>
                <a:gd name="connsiteY23-5420" fmla="*/ 4386020 h 5673527"/>
                <a:gd name="connsiteX24-5421" fmla="*/ 6740568 w 8724351"/>
                <a:gd name="connsiteY24-5422" fmla="*/ 4432515 h 5673527"/>
                <a:gd name="connsiteX25-5423" fmla="*/ 6926547 w 8724351"/>
                <a:gd name="connsiteY25-5424" fmla="*/ 4277532 h 5673527"/>
                <a:gd name="connsiteX26-5425" fmla="*/ 7112527 w 8724351"/>
                <a:gd name="connsiteY26-5426" fmla="*/ 4494508 h 5673527"/>
                <a:gd name="connsiteX27-5427" fmla="*/ 7763456 w 8724351"/>
                <a:gd name="connsiteY27-5428" fmla="*/ 4479010 h 5673527"/>
                <a:gd name="connsiteX28-5429" fmla="*/ 7840947 w 8724351"/>
                <a:gd name="connsiteY28-5430" fmla="*/ 4370522 h 5673527"/>
                <a:gd name="connsiteX29-5431" fmla="*/ 8104418 w 8724351"/>
                <a:gd name="connsiteY29-5432" fmla="*/ 4386020 h 5673527"/>
                <a:gd name="connsiteX30-5433" fmla="*/ 8274900 w 8724351"/>
                <a:gd name="connsiteY30-5434" fmla="*/ 4386020 h 5673527"/>
                <a:gd name="connsiteX31-5435" fmla="*/ 8724351 w 8724351"/>
                <a:gd name="connsiteY31-5436" fmla="*/ 4014061 h 5673527"/>
                <a:gd name="connsiteX32-5437" fmla="*/ 8305896 w 8724351"/>
                <a:gd name="connsiteY32-5438" fmla="*/ 3487118 h 5673527"/>
                <a:gd name="connsiteX33-5439" fmla="*/ 8724351 w 8724351"/>
                <a:gd name="connsiteY33-5440" fmla="*/ 3177152 h 5673527"/>
                <a:gd name="connsiteX34-5441" fmla="*/ 8414385 w 8724351"/>
                <a:gd name="connsiteY34-5442" fmla="*/ 2743200 h 5673527"/>
                <a:gd name="connsiteX35-5443" fmla="*/ 8414385 w 8724351"/>
                <a:gd name="connsiteY35-5444" fmla="*/ 1673817 h 5673527"/>
                <a:gd name="connsiteX36-5445" fmla="*/ 7949435 w 8724351"/>
                <a:gd name="connsiteY36-5446" fmla="*/ 1162372 h 5673527"/>
                <a:gd name="connsiteX37-5447" fmla="*/ 7391496 w 8724351"/>
                <a:gd name="connsiteY37-5448" fmla="*/ 1363850 h 5673527"/>
                <a:gd name="connsiteX38-5449" fmla="*/ 7019537 w 8724351"/>
                <a:gd name="connsiteY38-5450" fmla="*/ 1053884 h 5673527"/>
                <a:gd name="connsiteX39-5451" fmla="*/ 6849056 w 8724351"/>
                <a:gd name="connsiteY39-5452" fmla="*/ 1255362 h 5673527"/>
                <a:gd name="connsiteX40-5453" fmla="*/ 5841666 w 8724351"/>
                <a:gd name="connsiteY40-5454" fmla="*/ 1255362 h 5673527"/>
                <a:gd name="connsiteX41-5455" fmla="*/ 5671185 w 8724351"/>
                <a:gd name="connsiteY41-5456" fmla="*/ 1084881 h 5673527"/>
                <a:gd name="connsiteX42-5457" fmla="*/ 5857164 w 8724351"/>
                <a:gd name="connsiteY42-5458" fmla="*/ 511444 h 5673527"/>
                <a:gd name="connsiteX43-5459" fmla="*/ 5330222 w 8724351"/>
                <a:gd name="connsiteY43-5460" fmla="*/ 61993 h 5673527"/>
                <a:gd name="connsiteX44-5461" fmla="*/ 4524310 w 8724351"/>
                <a:gd name="connsiteY44-5462" fmla="*/ 0 h 5673527"/>
                <a:gd name="connsiteX45-5463" fmla="*/ 4245340 w 8724351"/>
                <a:gd name="connsiteY45-5464" fmla="*/ 371959 h 5673527"/>
                <a:gd name="connsiteX46-5465" fmla="*/ 3602315 w 8724351"/>
                <a:gd name="connsiteY46-5466" fmla="*/ 101714 h 5673527"/>
                <a:gd name="connsiteX47-5467" fmla="*/ 2930548 w 8724351"/>
                <a:gd name="connsiteY47-5468" fmla="*/ 329367 h 5673527"/>
                <a:gd name="connsiteX48-5469" fmla="*/ 2974479 w 8724351"/>
                <a:gd name="connsiteY48-5470" fmla="*/ 439291 h 5673527"/>
                <a:gd name="connsiteX49-5471" fmla="*/ 2439942 w 8724351"/>
                <a:gd name="connsiteY49-5472" fmla="*/ 404392 h 5673527"/>
                <a:gd name="connsiteX50-5473" fmla="*/ 2318519 w 8724351"/>
                <a:gd name="connsiteY50-5474" fmla="*/ 914400 h 5673527"/>
                <a:gd name="connsiteX51-5475" fmla="*/ 2227997 w 8724351"/>
                <a:gd name="connsiteY51-5476" fmla="*/ 1541316 h 5673527"/>
                <a:gd name="connsiteX52-5477" fmla="*/ 1574810 w 8724351"/>
                <a:gd name="connsiteY52-5478" fmla="*/ 1226013 h 5673527"/>
                <a:gd name="connsiteX53-5479" fmla="*/ 1271313 w 8724351"/>
                <a:gd name="connsiteY53-5480" fmla="*/ 1633999 h 5673527"/>
                <a:gd name="connsiteX54-5481" fmla="*/ 641009 w 8724351"/>
                <a:gd name="connsiteY54-5482" fmla="*/ 1666432 h 5673527"/>
                <a:gd name="connsiteX0-5483" fmla="*/ 641009 w 8724351"/>
                <a:gd name="connsiteY0-5484" fmla="*/ 1666432 h 5673527"/>
                <a:gd name="connsiteX1-5485" fmla="*/ 334124 w 8724351"/>
                <a:gd name="connsiteY1-5486" fmla="*/ 1985333 h 5673527"/>
                <a:gd name="connsiteX2-5487" fmla="*/ 16561 w 8724351"/>
                <a:gd name="connsiteY2-5488" fmla="*/ 2653194 h 5673527"/>
                <a:gd name="connsiteX3-5489" fmla="*/ 159949 w 8724351"/>
                <a:gd name="connsiteY3-5490" fmla="*/ 2877250 h 5673527"/>
                <a:gd name="connsiteX4-5491" fmla="*/ 0 w 8724351"/>
                <a:gd name="connsiteY4-5492" fmla="*/ 3229243 h 5673527"/>
                <a:gd name="connsiteX5-5493" fmla="*/ 252422 w 8724351"/>
                <a:gd name="connsiteY5-5494" fmla="*/ 3819567 h 5673527"/>
                <a:gd name="connsiteX6-5495" fmla="*/ 900997 w 8724351"/>
                <a:gd name="connsiteY6-5496" fmla="*/ 4680086 h 5673527"/>
                <a:gd name="connsiteX7-5497" fmla="*/ 1639788 w 8724351"/>
                <a:gd name="connsiteY7-5498" fmla="*/ 4527974 h 5673527"/>
                <a:gd name="connsiteX8-5499" fmla="*/ 834987 w 8724351"/>
                <a:gd name="connsiteY8-5500" fmla="*/ 5673527 h 5673527"/>
                <a:gd name="connsiteX9-5501" fmla="*/ 1812107 w 8724351"/>
                <a:gd name="connsiteY9-5502" fmla="*/ 4959457 h 5673527"/>
                <a:gd name="connsiteX10-5503" fmla="*/ 2602520 w 8724351"/>
                <a:gd name="connsiteY10-5504" fmla="*/ 4804474 h 5673527"/>
                <a:gd name="connsiteX11-5505" fmla="*/ 2602520 w 8724351"/>
                <a:gd name="connsiteY11-5506" fmla="*/ 3549111 h 5673527"/>
                <a:gd name="connsiteX12-5507" fmla="*/ 3036473 w 8724351"/>
                <a:gd name="connsiteY12-5508" fmla="*/ 3936569 h 5673527"/>
                <a:gd name="connsiteX13-5509" fmla="*/ 3439429 w 8724351"/>
                <a:gd name="connsiteY13-5510" fmla="*/ 3487118 h 5673527"/>
                <a:gd name="connsiteX14-5511" fmla="*/ 3594412 w 8724351"/>
                <a:gd name="connsiteY14-5512" fmla="*/ 3688596 h 5673527"/>
                <a:gd name="connsiteX15-5513" fmla="*/ 4229842 w 8724351"/>
                <a:gd name="connsiteY15-5514" fmla="*/ 3549111 h 5673527"/>
                <a:gd name="connsiteX16-5515" fmla="*/ 4369327 w 8724351"/>
                <a:gd name="connsiteY16-5516" fmla="*/ 3688596 h 5673527"/>
                <a:gd name="connsiteX17-5517" fmla="*/ 4167849 w 8724351"/>
                <a:gd name="connsiteY17-5518" fmla="*/ 4324027 h 5673527"/>
                <a:gd name="connsiteX18-5519" fmla="*/ 4508812 w 8724351"/>
                <a:gd name="connsiteY18-5520" fmla="*/ 4541003 h 5673527"/>
                <a:gd name="connsiteX19-5521" fmla="*/ 4694791 w 8724351"/>
                <a:gd name="connsiteY19-5522" fmla="*/ 4417017 h 5673527"/>
                <a:gd name="connsiteX20-5523" fmla="*/ 5113246 w 8724351"/>
                <a:gd name="connsiteY20-5524" fmla="*/ 4494508 h 5673527"/>
                <a:gd name="connsiteX21-5525" fmla="*/ 5547198 w 8724351"/>
                <a:gd name="connsiteY21-5526" fmla="*/ 4355023 h 5673527"/>
                <a:gd name="connsiteX22-5527" fmla="*/ 5903659 w 8724351"/>
                <a:gd name="connsiteY22-5528" fmla="*/ 4463511 h 5673527"/>
                <a:gd name="connsiteX23-5529" fmla="*/ 6446100 w 8724351"/>
                <a:gd name="connsiteY23-5530" fmla="*/ 4386020 h 5673527"/>
                <a:gd name="connsiteX24-5531" fmla="*/ 6740568 w 8724351"/>
                <a:gd name="connsiteY24-5532" fmla="*/ 4432515 h 5673527"/>
                <a:gd name="connsiteX25-5533" fmla="*/ 6926547 w 8724351"/>
                <a:gd name="connsiteY25-5534" fmla="*/ 4277532 h 5673527"/>
                <a:gd name="connsiteX26-5535" fmla="*/ 7112527 w 8724351"/>
                <a:gd name="connsiteY26-5536" fmla="*/ 4494508 h 5673527"/>
                <a:gd name="connsiteX27-5537" fmla="*/ 7763456 w 8724351"/>
                <a:gd name="connsiteY27-5538" fmla="*/ 4479010 h 5673527"/>
                <a:gd name="connsiteX28-5539" fmla="*/ 7840947 w 8724351"/>
                <a:gd name="connsiteY28-5540" fmla="*/ 4370522 h 5673527"/>
                <a:gd name="connsiteX29-5541" fmla="*/ 8104418 w 8724351"/>
                <a:gd name="connsiteY29-5542" fmla="*/ 4386020 h 5673527"/>
                <a:gd name="connsiteX30-5543" fmla="*/ 8274900 w 8724351"/>
                <a:gd name="connsiteY30-5544" fmla="*/ 4386020 h 5673527"/>
                <a:gd name="connsiteX31-5545" fmla="*/ 8724351 w 8724351"/>
                <a:gd name="connsiteY31-5546" fmla="*/ 4014061 h 5673527"/>
                <a:gd name="connsiteX32-5547" fmla="*/ 8305896 w 8724351"/>
                <a:gd name="connsiteY32-5548" fmla="*/ 3487118 h 5673527"/>
                <a:gd name="connsiteX33-5549" fmla="*/ 8724351 w 8724351"/>
                <a:gd name="connsiteY33-5550" fmla="*/ 3177152 h 5673527"/>
                <a:gd name="connsiteX34-5551" fmla="*/ 8414385 w 8724351"/>
                <a:gd name="connsiteY34-5552" fmla="*/ 2743200 h 5673527"/>
                <a:gd name="connsiteX35-5553" fmla="*/ 8414385 w 8724351"/>
                <a:gd name="connsiteY35-5554" fmla="*/ 1673817 h 5673527"/>
                <a:gd name="connsiteX36-5555" fmla="*/ 7949435 w 8724351"/>
                <a:gd name="connsiteY36-5556" fmla="*/ 1162372 h 5673527"/>
                <a:gd name="connsiteX37-5557" fmla="*/ 7391496 w 8724351"/>
                <a:gd name="connsiteY37-5558" fmla="*/ 1363850 h 5673527"/>
                <a:gd name="connsiteX38-5559" fmla="*/ 7019537 w 8724351"/>
                <a:gd name="connsiteY38-5560" fmla="*/ 1053884 h 5673527"/>
                <a:gd name="connsiteX39-5561" fmla="*/ 6849056 w 8724351"/>
                <a:gd name="connsiteY39-5562" fmla="*/ 1255362 h 5673527"/>
                <a:gd name="connsiteX40-5563" fmla="*/ 5841666 w 8724351"/>
                <a:gd name="connsiteY40-5564" fmla="*/ 1255362 h 5673527"/>
                <a:gd name="connsiteX41-5565" fmla="*/ 5671185 w 8724351"/>
                <a:gd name="connsiteY41-5566" fmla="*/ 1084881 h 5673527"/>
                <a:gd name="connsiteX42-5567" fmla="*/ 5857164 w 8724351"/>
                <a:gd name="connsiteY42-5568" fmla="*/ 511444 h 5673527"/>
                <a:gd name="connsiteX43-5569" fmla="*/ 5330222 w 8724351"/>
                <a:gd name="connsiteY43-5570" fmla="*/ 61993 h 5673527"/>
                <a:gd name="connsiteX44-5571" fmla="*/ 4524310 w 8724351"/>
                <a:gd name="connsiteY44-5572" fmla="*/ 0 h 5673527"/>
                <a:gd name="connsiteX45-5573" fmla="*/ 4245340 w 8724351"/>
                <a:gd name="connsiteY45-5574" fmla="*/ 371959 h 5673527"/>
                <a:gd name="connsiteX46-5575" fmla="*/ 3602315 w 8724351"/>
                <a:gd name="connsiteY46-5576" fmla="*/ 101714 h 5673527"/>
                <a:gd name="connsiteX47-5577" fmla="*/ 2930548 w 8724351"/>
                <a:gd name="connsiteY47-5578" fmla="*/ 329367 h 5673527"/>
                <a:gd name="connsiteX48-5579" fmla="*/ 2974479 w 8724351"/>
                <a:gd name="connsiteY48-5580" fmla="*/ 439291 h 5673527"/>
                <a:gd name="connsiteX49-5581" fmla="*/ 2439942 w 8724351"/>
                <a:gd name="connsiteY49-5582" fmla="*/ 404392 h 5673527"/>
                <a:gd name="connsiteX50-5583" fmla="*/ 2318519 w 8724351"/>
                <a:gd name="connsiteY50-5584" fmla="*/ 914400 h 5673527"/>
                <a:gd name="connsiteX51-5585" fmla="*/ 2227997 w 8724351"/>
                <a:gd name="connsiteY51-5586" fmla="*/ 1541316 h 5673527"/>
                <a:gd name="connsiteX52-5587" fmla="*/ 1574810 w 8724351"/>
                <a:gd name="connsiteY52-5588" fmla="*/ 1226013 h 5673527"/>
                <a:gd name="connsiteX53-5589" fmla="*/ 1271313 w 8724351"/>
                <a:gd name="connsiteY53-5590" fmla="*/ 1633999 h 5673527"/>
                <a:gd name="connsiteX54-5591" fmla="*/ 641009 w 8724351"/>
                <a:gd name="connsiteY54-5592" fmla="*/ 1666432 h 5673527"/>
                <a:gd name="connsiteX0-5593" fmla="*/ 641009 w 8724351"/>
                <a:gd name="connsiteY0-5594" fmla="*/ 1666432 h 4959457"/>
                <a:gd name="connsiteX1-5595" fmla="*/ 334124 w 8724351"/>
                <a:gd name="connsiteY1-5596" fmla="*/ 1985333 h 4959457"/>
                <a:gd name="connsiteX2-5597" fmla="*/ 16561 w 8724351"/>
                <a:gd name="connsiteY2-5598" fmla="*/ 2653194 h 4959457"/>
                <a:gd name="connsiteX3-5599" fmla="*/ 159949 w 8724351"/>
                <a:gd name="connsiteY3-5600" fmla="*/ 2877250 h 4959457"/>
                <a:gd name="connsiteX4-5601" fmla="*/ 0 w 8724351"/>
                <a:gd name="connsiteY4-5602" fmla="*/ 3229243 h 4959457"/>
                <a:gd name="connsiteX5-5603" fmla="*/ 252422 w 8724351"/>
                <a:gd name="connsiteY5-5604" fmla="*/ 3819567 h 4959457"/>
                <a:gd name="connsiteX6-5605" fmla="*/ 900997 w 8724351"/>
                <a:gd name="connsiteY6-5606" fmla="*/ 4680086 h 4959457"/>
                <a:gd name="connsiteX7-5607" fmla="*/ 1639788 w 8724351"/>
                <a:gd name="connsiteY7-5608" fmla="*/ 4527974 h 4959457"/>
                <a:gd name="connsiteX8-5609" fmla="*/ 2113865 w 8724351"/>
                <a:gd name="connsiteY8-5610" fmla="*/ 4567082 h 4959457"/>
                <a:gd name="connsiteX9-5611" fmla="*/ 1812107 w 8724351"/>
                <a:gd name="connsiteY9-5612" fmla="*/ 4959457 h 4959457"/>
                <a:gd name="connsiteX10-5613" fmla="*/ 2602520 w 8724351"/>
                <a:gd name="connsiteY10-5614" fmla="*/ 4804474 h 4959457"/>
                <a:gd name="connsiteX11-5615" fmla="*/ 2602520 w 8724351"/>
                <a:gd name="connsiteY11-5616" fmla="*/ 3549111 h 4959457"/>
                <a:gd name="connsiteX12-5617" fmla="*/ 3036473 w 8724351"/>
                <a:gd name="connsiteY12-5618" fmla="*/ 3936569 h 4959457"/>
                <a:gd name="connsiteX13-5619" fmla="*/ 3439429 w 8724351"/>
                <a:gd name="connsiteY13-5620" fmla="*/ 3487118 h 4959457"/>
                <a:gd name="connsiteX14-5621" fmla="*/ 3594412 w 8724351"/>
                <a:gd name="connsiteY14-5622" fmla="*/ 3688596 h 4959457"/>
                <a:gd name="connsiteX15-5623" fmla="*/ 4229842 w 8724351"/>
                <a:gd name="connsiteY15-5624" fmla="*/ 3549111 h 4959457"/>
                <a:gd name="connsiteX16-5625" fmla="*/ 4369327 w 8724351"/>
                <a:gd name="connsiteY16-5626" fmla="*/ 3688596 h 4959457"/>
                <a:gd name="connsiteX17-5627" fmla="*/ 4167849 w 8724351"/>
                <a:gd name="connsiteY17-5628" fmla="*/ 4324027 h 4959457"/>
                <a:gd name="connsiteX18-5629" fmla="*/ 4508812 w 8724351"/>
                <a:gd name="connsiteY18-5630" fmla="*/ 4541003 h 4959457"/>
                <a:gd name="connsiteX19-5631" fmla="*/ 4694791 w 8724351"/>
                <a:gd name="connsiteY19-5632" fmla="*/ 4417017 h 4959457"/>
                <a:gd name="connsiteX20-5633" fmla="*/ 5113246 w 8724351"/>
                <a:gd name="connsiteY20-5634" fmla="*/ 4494508 h 4959457"/>
                <a:gd name="connsiteX21-5635" fmla="*/ 5547198 w 8724351"/>
                <a:gd name="connsiteY21-5636" fmla="*/ 4355023 h 4959457"/>
                <a:gd name="connsiteX22-5637" fmla="*/ 5903659 w 8724351"/>
                <a:gd name="connsiteY22-5638" fmla="*/ 4463511 h 4959457"/>
                <a:gd name="connsiteX23-5639" fmla="*/ 6446100 w 8724351"/>
                <a:gd name="connsiteY23-5640" fmla="*/ 4386020 h 4959457"/>
                <a:gd name="connsiteX24-5641" fmla="*/ 6740568 w 8724351"/>
                <a:gd name="connsiteY24-5642" fmla="*/ 4432515 h 4959457"/>
                <a:gd name="connsiteX25-5643" fmla="*/ 6926547 w 8724351"/>
                <a:gd name="connsiteY25-5644" fmla="*/ 4277532 h 4959457"/>
                <a:gd name="connsiteX26-5645" fmla="*/ 7112527 w 8724351"/>
                <a:gd name="connsiteY26-5646" fmla="*/ 4494508 h 4959457"/>
                <a:gd name="connsiteX27-5647" fmla="*/ 7763456 w 8724351"/>
                <a:gd name="connsiteY27-5648" fmla="*/ 4479010 h 4959457"/>
                <a:gd name="connsiteX28-5649" fmla="*/ 7840947 w 8724351"/>
                <a:gd name="connsiteY28-5650" fmla="*/ 4370522 h 4959457"/>
                <a:gd name="connsiteX29-5651" fmla="*/ 8104418 w 8724351"/>
                <a:gd name="connsiteY29-5652" fmla="*/ 4386020 h 4959457"/>
                <a:gd name="connsiteX30-5653" fmla="*/ 8274900 w 8724351"/>
                <a:gd name="connsiteY30-5654" fmla="*/ 4386020 h 4959457"/>
                <a:gd name="connsiteX31-5655" fmla="*/ 8724351 w 8724351"/>
                <a:gd name="connsiteY31-5656" fmla="*/ 4014061 h 4959457"/>
                <a:gd name="connsiteX32-5657" fmla="*/ 8305896 w 8724351"/>
                <a:gd name="connsiteY32-5658" fmla="*/ 3487118 h 4959457"/>
                <a:gd name="connsiteX33-5659" fmla="*/ 8724351 w 8724351"/>
                <a:gd name="connsiteY33-5660" fmla="*/ 3177152 h 4959457"/>
                <a:gd name="connsiteX34-5661" fmla="*/ 8414385 w 8724351"/>
                <a:gd name="connsiteY34-5662" fmla="*/ 2743200 h 4959457"/>
                <a:gd name="connsiteX35-5663" fmla="*/ 8414385 w 8724351"/>
                <a:gd name="connsiteY35-5664" fmla="*/ 1673817 h 4959457"/>
                <a:gd name="connsiteX36-5665" fmla="*/ 7949435 w 8724351"/>
                <a:gd name="connsiteY36-5666" fmla="*/ 1162372 h 4959457"/>
                <a:gd name="connsiteX37-5667" fmla="*/ 7391496 w 8724351"/>
                <a:gd name="connsiteY37-5668" fmla="*/ 1363850 h 4959457"/>
                <a:gd name="connsiteX38-5669" fmla="*/ 7019537 w 8724351"/>
                <a:gd name="connsiteY38-5670" fmla="*/ 1053884 h 4959457"/>
                <a:gd name="connsiteX39-5671" fmla="*/ 6849056 w 8724351"/>
                <a:gd name="connsiteY39-5672" fmla="*/ 1255362 h 4959457"/>
                <a:gd name="connsiteX40-5673" fmla="*/ 5841666 w 8724351"/>
                <a:gd name="connsiteY40-5674" fmla="*/ 1255362 h 4959457"/>
                <a:gd name="connsiteX41-5675" fmla="*/ 5671185 w 8724351"/>
                <a:gd name="connsiteY41-5676" fmla="*/ 1084881 h 4959457"/>
                <a:gd name="connsiteX42-5677" fmla="*/ 5857164 w 8724351"/>
                <a:gd name="connsiteY42-5678" fmla="*/ 511444 h 4959457"/>
                <a:gd name="connsiteX43-5679" fmla="*/ 5330222 w 8724351"/>
                <a:gd name="connsiteY43-5680" fmla="*/ 61993 h 4959457"/>
                <a:gd name="connsiteX44-5681" fmla="*/ 4524310 w 8724351"/>
                <a:gd name="connsiteY44-5682" fmla="*/ 0 h 4959457"/>
                <a:gd name="connsiteX45-5683" fmla="*/ 4245340 w 8724351"/>
                <a:gd name="connsiteY45-5684" fmla="*/ 371959 h 4959457"/>
                <a:gd name="connsiteX46-5685" fmla="*/ 3602315 w 8724351"/>
                <a:gd name="connsiteY46-5686" fmla="*/ 101714 h 4959457"/>
                <a:gd name="connsiteX47-5687" fmla="*/ 2930548 w 8724351"/>
                <a:gd name="connsiteY47-5688" fmla="*/ 329367 h 4959457"/>
                <a:gd name="connsiteX48-5689" fmla="*/ 2974479 w 8724351"/>
                <a:gd name="connsiteY48-5690" fmla="*/ 439291 h 4959457"/>
                <a:gd name="connsiteX49-5691" fmla="*/ 2439942 w 8724351"/>
                <a:gd name="connsiteY49-5692" fmla="*/ 404392 h 4959457"/>
                <a:gd name="connsiteX50-5693" fmla="*/ 2318519 w 8724351"/>
                <a:gd name="connsiteY50-5694" fmla="*/ 914400 h 4959457"/>
                <a:gd name="connsiteX51-5695" fmla="*/ 2227997 w 8724351"/>
                <a:gd name="connsiteY51-5696" fmla="*/ 1541316 h 4959457"/>
                <a:gd name="connsiteX52-5697" fmla="*/ 1574810 w 8724351"/>
                <a:gd name="connsiteY52-5698" fmla="*/ 1226013 h 4959457"/>
                <a:gd name="connsiteX53-5699" fmla="*/ 1271313 w 8724351"/>
                <a:gd name="connsiteY53-5700" fmla="*/ 1633999 h 4959457"/>
                <a:gd name="connsiteX54-5701" fmla="*/ 641009 w 8724351"/>
                <a:gd name="connsiteY54-5702" fmla="*/ 1666432 h 4959457"/>
                <a:gd name="connsiteX0-5703" fmla="*/ 641009 w 8724351"/>
                <a:gd name="connsiteY0-5704" fmla="*/ 1666432 h 4959457"/>
                <a:gd name="connsiteX1-5705" fmla="*/ 334124 w 8724351"/>
                <a:gd name="connsiteY1-5706" fmla="*/ 1985333 h 4959457"/>
                <a:gd name="connsiteX2-5707" fmla="*/ 16561 w 8724351"/>
                <a:gd name="connsiteY2-5708" fmla="*/ 2653194 h 4959457"/>
                <a:gd name="connsiteX3-5709" fmla="*/ 159949 w 8724351"/>
                <a:gd name="connsiteY3-5710" fmla="*/ 2877250 h 4959457"/>
                <a:gd name="connsiteX4-5711" fmla="*/ 0 w 8724351"/>
                <a:gd name="connsiteY4-5712" fmla="*/ 3229243 h 4959457"/>
                <a:gd name="connsiteX5-5713" fmla="*/ 252422 w 8724351"/>
                <a:gd name="connsiteY5-5714" fmla="*/ 3819567 h 4959457"/>
                <a:gd name="connsiteX6-5715" fmla="*/ 900997 w 8724351"/>
                <a:gd name="connsiteY6-5716" fmla="*/ 4680086 h 4959457"/>
                <a:gd name="connsiteX7-5717" fmla="*/ 1639788 w 8724351"/>
                <a:gd name="connsiteY7-5718" fmla="*/ 4527974 h 4959457"/>
                <a:gd name="connsiteX8-5719" fmla="*/ 2487470 w 8724351"/>
                <a:gd name="connsiteY8-5720" fmla="*/ 4480866 h 4959457"/>
                <a:gd name="connsiteX9-5721" fmla="*/ 1812107 w 8724351"/>
                <a:gd name="connsiteY9-5722" fmla="*/ 4959457 h 4959457"/>
                <a:gd name="connsiteX10-5723" fmla="*/ 2602520 w 8724351"/>
                <a:gd name="connsiteY10-5724" fmla="*/ 4804474 h 4959457"/>
                <a:gd name="connsiteX11-5725" fmla="*/ 2602520 w 8724351"/>
                <a:gd name="connsiteY11-5726" fmla="*/ 3549111 h 4959457"/>
                <a:gd name="connsiteX12-5727" fmla="*/ 3036473 w 8724351"/>
                <a:gd name="connsiteY12-5728" fmla="*/ 3936569 h 4959457"/>
                <a:gd name="connsiteX13-5729" fmla="*/ 3439429 w 8724351"/>
                <a:gd name="connsiteY13-5730" fmla="*/ 3487118 h 4959457"/>
                <a:gd name="connsiteX14-5731" fmla="*/ 3594412 w 8724351"/>
                <a:gd name="connsiteY14-5732" fmla="*/ 3688596 h 4959457"/>
                <a:gd name="connsiteX15-5733" fmla="*/ 4229842 w 8724351"/>
                <a:gd name="connsiteY15-5734" fmla="*/ 3549111 h 4959457"/>
                <a:gd name="connsiteX16-5735" fmla="*/ 4369327 w 8724351"/>
                <a:gd name="connsiteY16-5736" fmla="*/ 3688596 h 4959457"/>
                <a:gd name="connsiteX17-5737" fmla="*/ 4167849 w 8724351"/>
                <a:gd name="connsiteY17-5738" fmla="*/ 4324027 h 4959457"/>
                <a:gd name="connsiteX18-5739" fmla="*/ 4508812 w 8724351"/>
                <a:gd name="connsiteY18-5740" fmla="*/ 4541003 h 4959457"/>
                <a:gd name="connsiteX19-5741" fmla="*/ 4694791 w 8724351"/>
                <a:gd name="connsiteY19-5742" fmla="*/ 4417017 h 4959457"/>
                <a:gd name="connsiteX20-5743" fmla="*/ 5113246 w 8724351"/>
                <a:gd name="connsiteY20-5744" fmla="*/ 4494508 h 4959457"/>
                <a:gd name="connsiteX21-5745" fmla="*/ 5547198 w 8724351"/>
                <a:gd name="connsiteY21-5746" fmla="*/ 4355023 h 4959457"/>
                <a:gd name="connsiteX22-5747" fmla="*/ 5903659 w 8724351"/>
                <a:gd name="connsiteY22-5748" fmla="*/ 4463511 h 4959457"/>
                <a:gd name="connsiteX23-5749" fmla="*/ 6446100 w 8724351"/>
                <a:gd name="connsiteY23-5750" fmla="*/ 4386020 h 4959457"/>
                <a:gd name="connsiteX24-5751" fmla="*/ 6740568 w 8724351"/>
                <a:gd name="connsiteY24-5752" fmla="*/ 4432515 h 4959457"/>
                <a:gd name="connsiteX25-5753" fmla="*/ 6926547 w 8724351"/>
                <a:gd name="connsiteY25-5754" fmla="*/ 4277532 h 4959457"/>
                <a:gd name="connsiteX26-5755" fmla="*/ 7112527 w 8724351"/>
                <a:gd name="connsiteY26-5756" fmla="*/ 4494508 h 4959457"/>
                <a:gd name="connsiteX27-5757" fmla="*/ 7763456 w 8724351"/>
                <a:gd name="connsiteY27-5758" fmla="*/ 4479010 h 4959457"/>
                <a:gd name="connsiteX28-5759" fmla="*/ 7840947 w 8724351"/>
                <a:gd name="connsiteY28-5760" fmla="*/ 4370522 h 4959457"/>
                <a:gd name="connsiteX29-5761" fmla="*/ 8104418 w 8724351"/>
                <a:gd name="connsiteY29-5762" fmla="*/ 4386020 h 4959457"/>
                <a:gd name="connsiteX30-5763" fmla="*/ 8274900 w 8724351"/>
                <a:gd name="connsiteY30-5764" fmla="*/ 4386020 h 4959457"/>
                <a:gd name="connsiteX31-5765" fmla="*/ 8724351 w 8724351"/>
                <a:gd name="connsiteY31-5766" fmla="*/ 4014061 h 4959457"/>
                <a:gd name="connsiteX32-5767" fmla="*/ 8305896 w 8724351"/>
                <a:gd name="connsiteY32-5768" fmla="*/ 3487118 h 4959457"/>
                <a:gd name="connsiteX33-5769" fmla="*/ 8724351 w 8724351"/>
                <a:gd name="connsiteY33-5770" fmla="*/ 3177152 h 4959457"/>
                <a:gd name="connsiteX34-5771" fmla="*/ 8414385 w 8724351"/>
                <a:gd name="connsiteY34-5772" fmla="*/ 2743200 h 4959457"/>
                <a:gd name="connsiteX35-5773" fmla="*/ 8414385 w 8724351"/>
                <a:gd name="connsiteY35-5774" fmla="*/ 1673817 h 4959457"/>
                <a:gd name="connsiteX36-5775" fmla="*/ 7949435 w 8724351"/>
                <a:gd name="connsiteY36-5776" fmla="*/ 1162372 h 4959457"/>
                <a:gd name="connsiteX37-5777" fmla="*/ 7391496 w 8724351"/>
                <a:gd name="connsiteY37-5778" fmla="*/ 1363850 h 4959457"/>
                <a:gd name="connsiteX38-5779" fmla="*/ 7019537 w 8724351"/>
                <a:gd name="connsiteY38-5780" fmla="*/ 1053884 h 4959457"/>
                <a:gd name="connsiteX39-5781" fmla="*/ 6849056 w 8724351"/>
                <a:gd name="connsiteY39-5782" fmla="*/ 1255362 h 4959457"/>
                <a:gd name="connsiteX40-5783" fmla="*/ 5841666 w 8724351"/>
                <a:gd name="connsiteY40-5784" fmla="*/ 1255362 h 4959457"/>
                <a:gd name="connsiteX41-5785" fmla="*/ 5671185 w 8724351"/>
                <a:gd name="connsiteY41-5786" fmla="*/ 1084881 h 4959457"/>
                <a:gd name="connsiteX42-5787" fmla="*/ 5857164 w 8724351"/>
                <a:gd name="connsiteY42-5788" fmla="*/ 511444 h 4959457"/>
                <a:gd name="connsiteX43-5789" fmla="*/ 5330222 w 8724351"/>
                <a:gd name="connsiteY43-5790" fmla="*/ 61993 h 4959457"/>
                <a:gd name="connsiteX44-5791" fmla="*/ 4524310 w 8724351"/>
                <a:gd name="connsiteY44-5792" fmla="*/ 0 h 4959457"/>
                <a:gd name="connsiteX45-5793" fmla="*/ 4245340 w 8724351"/>
                <a:gd name="connsiteY45-5794" fmla="*/ 371959 h 4959457"/>
                <a:gd name="connsiteX46-5795" fmla="*/ 3602315 w 8724351"/>
                <a:gd name="connsiteY46-5796" fmla="*/ 101714 h 4959457"/>
                <a:gd name="connsiteX47-5797" fmla="*/ 2930548 w 8724351"/>
                <a:gd name="connsiteY47-5798" fmla="*/ 329367 h 4959457"/>
                <a:gd name="connsiteX48-5799" fmla="*/ 2974479 w 8724351"/>
                <a:gd name="connsiteY48-5800" fmla="*/ 439291 h 4959457"/>
                <a:gd name="connsiteX49-5801" fmla="*/ 2439942 w 8724351"/>
                <a:gd name="connsiteY49-5802" fmla="*/ 404392 h 4959457"/>
                <a:gd name="connsiteX50-5803" fmla="*/ 2318519 w 8724351"/>
                <a:gd name="connsiteY50-5804" fmla="*/ 914400 h 4959457"/>
                <a:gd name="connsiteX51-5805" fmla="*/ 2227997 w 8724351"/>
                <a:gd name="connsiteY51-5806" fmla="*/ 1541316 h 4959457"/>
                <a:gd name="connsiteX52-5807" fmla="*/ 1574810 w 8724351"/>
                <a:gd name="connsiteY52-5808" fmla="*/ 1226013 h 4959457"/>
                <a:gd name="connsiteX53-5809" fmla="*/ 1271313 w 8724351"/>
                <a:gd name="connsiteY53-5810" fmla="*/ 1633999 h 4959457"/>
                <a:gd name="connsiteX54-5811" fmla="*/ 641009 w 8724351"/>
                <a:gd name="connsiteY54-5812" fmla="*/ 1666432 h 4959457"/>
                <a:gd name="connsiteX0-5813" fmla="*/ 641009 w 8724351"/>
                <a:gd name="connsiteY0-5814" fmla="*/ 1666432 h 5954028"/>
                <a:gd name="connsiteX1-5815" fmla="*/ 334124 w 8724351"/>
                <a:gd name="connsiteY1-5816" fmla="*/ 1985333 h 5954028"/>
                <a:gd name="connsiteX2-5817" fmla="*/ 16561 w 8724351"/>
                <a:gd name="connsiteY2-5818" fmla="*/ 2653194 h 5954028"/>
                <a:gd name="connsiteX3-5819" fmla="*/ 159949 w 8724351"/>
                <a:gd name="connsiteY3-5820" fmla="*/ 2877250 h 5954028"/>
                <a:gd name="connsiteX4-5821" fmla="*/ 0 w 8724351"/>
                <a:gd name="connsiteY4-5822" fmla="*/ 3229243 h 5954028"/>
                <a:gd name="connsiteX5-5823" fmla="*/ 252422 w 8724351"/>
                <a:gd name="connsiteY5-5824" fmla="*/ 3819567 h 5954028"/>
                <a:gd name="connsiteX6-5825" fmla="*/ 900997 w 8724351"/>
                <a:gd name="connsiteY6-5826" fmla="*/ 4680086 h 5954028"/>
                <a:gd name="connsiteX7-5827" fmla="*/ 1639788 w 8724351"/>
                <a:gd name="connsiteY7-5828" fmla="*/ 4527974 h 5954028"/>
                <a:gd name="connsiteX8-5829" fmla="*/ 2487470 w 8724351"/>
                <a:gd name="connsiteY8-5830" fmla="*/ 4480866 h 5954028"/>
                <a:gd name="connsiteX9-5831" fmla="*/ 1812107 w 8724351"/>
                <a:gd name="connsiteY9-5832" fmla="*/ 4959457 h 5954028"/>
                <a:gd name="connsiteX10-5833" fmla="*/ 3867029 w 8724351"/>
                <a:gd name="connsiteY10-5834" fmla="*/ 5954028 h 5954028"/>
                <a:gd name="connsiteX11-5835" fmla="*/ 2602520 w 8724351"/>
                <a:gd name="connsiteY11-5836" fmla="*/ 3549111 h 5954028"/>
                <a:gd name="connsiteX12-5837" fmla="*/ 3036473 w 8724351"/>
                <a:gd name="connsiteY12-5838" fmla="*/ 3936569 h 5954028"/>
                <a:gd name="connsiteX13-5839" fmla="*/ 3439429 w 8724351"/>
                <a:gd name="connsiteY13-5840" fmla="*/ 3487118 h 5954028"/>
                <a:gd name="connsiteX14-5841" fmla="*/ 3594412 w 8724351"/>
                <a:gd name="connsiteY14-5842" fmla="*/ 3688596 h 5954028"/>
                <a:gd name="connsiteX15-5843" fmla="*/ 4229842 w 8724351"/>
                <a:gd name="connsiteY15-5844" fmla="*/ 3549111 h 5954028"/>
                <a:gd name="connsiteX16-5845" fmla="*/ 4369327 w 8724351"/>
                <a:gd name="connsiteY16-5846" fmla="*/ 3688596 h 5954028"/>
                <a:gd name="connsiteX17-5847" fmla="*/ 4167849 w 8724351"/>
                <a:gd name="connsiteY17-5848" fmla="*/ 4324027 h 5954028"/>
                <a:gd name="connsiteX18-5849" fmla="*/ 4508812 w 8724351"/>
                <a:gd name="connsiteY18-5850" fmla="*/ 4541003 h 5954028"/>
                <a:gd name="connsiteX19-5851" fmla="*/ 4694791 w 8724351"/>
                <a:gd name="connsiteY19-5852" fmla="*/ 4417017 h 5954028"/>
                <a:gd name="connsiteX20-5853" fmla="*/ 5113246 w 8724351"/>
                <a:gd name="connsiteY20-5854" fmla="*/ 4494508 h 5954028"/>
                <a:gd name="connsiteX21-5855" fmla="*/ 5547198 w 8724351"/>
                <a:gd name="connsiteY21-5856" fmla="*/ 4355023 h 5954028"/>
                <a:gd name="connsiteX22-5857" fmla="*/ 5903659 w 8724351"/>
                <a:gd name="connsiteY22-5858" fmla="*/ 4463511 h 5954028"/>
                <a:gd name="connsiteX23-5859" fmla="*/ 6446100 w 8724351"/>
                <a:gd name="connsiteY23-5860" fmla="*/ 4386020 h 5954028"/>
                <a:gd name="connsiteX24-5861" fmla="*/ 6740568 w 8724351"/>
                <a:gd name="connsiteY24-5862" fmla="*/ 4432515 h 5954028"/>
                <a:gd name="connsiteX25-5863" fmla="*/ 6926547 w 8724351"/>
                <a:gd name="connsiteY25-5864" fmla="*/ 4277532 h 5954028"/>
                <a:gd name="connsiteX26-5865" fmla="*/ 7112527 w 8724351"/>
                <a:gd name="connsiteY26-5866" fmla="*/ 4494508 h 5954028"/>
                <a:gd name="connsiteX27-5867" fmla="*/ 7763456 w 8724351"/>
                <a:gd name="connsiteY27-5868" fmla="*/ 4479010 h 5954028"/>
                <a:gd name="connsiteX28-5869" fmla="*/ 7840947 w 8724351"/>
                <a:gd name="connsiteY28-5870" fmla="*/ 4370522 h 5954028"/>
                <a:gd name="connsiteX29-5871" fmla="*/ 8104418 w 8724351"/>
                <a:gd name="connsiteY29-5872" fmla="*/ 4386020 h 5954028"/>
                <a:gd name="connsiteX30-5873" fmla="*/ 8274900 w 8724351"/>
                <a:gd name="connsiteY30-5874" fmla="*/ 4386020 h 5954028"/>
                <a:gd name="connsiteX31-5875" fmla="*/ 8724351 w 8724351"/>
                <a:gd name="connsiteY31-5876" fmla="*/ 4014061 h 5954028"/>
                <a:gd name="connsiteX32-5877" fmla="*/ 8305896 w 8724351"/>
                <a:gd name="connsiteY32-5878" fmla="*/ 3487118 h 5954028"/>
                <a:gd name="connsiteX33-5879" fmla="*/ 8724351 w 8724351"/>
                <a:gd name="connsiteY33-5880" fmla="*/ 3177152 h 5954028"/>
                <a:gd name="connsiteX34-5881" fmla="*/ 8414385 w 8724351"/>
                <a:gd name="connsiteY34-5882" fmla="*/ 2743200 h 5954028"/>
                <a:gd name="connsiteX35-5883" fmla="*/ 8414385 w 8724351"/>
                <a:gd name="connsiteY35-5884" fmla="*/ 1673817 h 5954028"/>
                <a:gd name="connsiteX36-5885" fmla="*/ 7949435 w 8724351"/>
                <a:gd name="connsiteY36-5886" fmla="*/ 1162372 h 5954028"/>
                <a:gd name="connsiteX37-5887" fmla="*/ 7391496 w 8724351"/>
                <a:gd name="connsiteY37-5888" fmla="*/ 1363850 h 5954028"/>
                <a:gd name="connsiteX38-5889" fmla="*/ 7019537 w 8724351"/>
                <a:gd name="connsiteY38-5890" fmla="*/ 1053884 h 5954028"/>
                <a:gd name="connsiteX39-5891" fmla="*/ 6849056 w 8724351"/>
                <a:gd name="connsiteY39-5892" fmla="*/ 1255362 h 5954028"/>
                <a:gd name="connsiteX40-5893" fmla="*/ 5841666 w 8724351"/>
                <a:gd name="connsiteY40-5894" fmla="*/ 1255362 h 5954028"/>
                <a:gd name="connsiteX41-5895" fmla="*/ 5671185 w 8724351"/>
                <a:gd name="connsiteY41-5896" fmla="*/ 1084881 h 5954028"/>
                <a:gd name="connsiteX42-5897" fmla="*/ 5857164 w 8724351"/>
                <a:gd name="connsiteY42-5898" fmla="*/ 511444 h 5954028"/>
                <a:gd name="connsiteX43-5899" fmla="*/ 5330222 w 8724351"/>
                <a:gd name="connsiteY43-5900" fmla="*/ 61993 h 5954028"/>
                <a:gd name="connsiteX44-5901" fmla="*/ 4524310 w 8724351"/>
                <a:gd name="connsiteY44-5902" fmla="*/ 0 h 5954028"/>
                <a:gd name="connsiteX45-5903" fmla="*/ 4245340 w 8724351"/>
                <a:gd name="connsiteY45-5904" fmla="*/ 371959 h 5954028"/>
                <a:gd name="connsiteX46-5905" fmla="*/ 3602315 w 8724351"/>
                <a:gd name="connsiteY46-5906" fmla="*/ 101714 h 5954028"/>
                <a:gd name="connsiteX47-5907" fmla="*/ 2930548 w 8724351"/>
                <a:gd name="connsiteY47-5908" fmla="*/ 329367 h 5954028"/>
                <a:gd name="connsiteX48-5909" fmla="*/ 2974479 w 8724351"/>
                <a:gd name="connsiteY48-5910" fmla="*/ 439291 h 5954028"/>
                <a:gd name="connsiteX49-5911" fmla="*/ 2439942 w 8724351"/>
                <a:gd name="connsiteY49-5912" fmla="*/ 404392 h 5954028"/>
                <a:gd name="connsiteX50-5913" fmla="*/ 2318519 w 8724351"/>
                <a:gd name="connsiteY50-5914" fmla="*/ 914400 h 5954028"/>
                <a:gd name="connsiteX51-5915" fmla="*/ 2227997 w 8724351"/>
                <a:gd name="connsiteY51-5916" fmla="*/ 1541316 h 5954028"/>
                <a:gd name="connsiteX52-5917" fmla="*/ 1574810 w 8724351"/>
                <a:gd name="connsiteY52-5918" fmla="*/ 1226013 h 5954028"/>
                <a:gd name="connsiteX53-5919" fmla="*/ 1271313 w 8724351"/>
                <a:gd name="connsiteY53-5920" fmla="*/ 1633999 h 5954028"/>
                <a:gd name="connsiteX54-5921" fmla="*/ 641009 w 8724351"/>
                <a:gd name="connsiteY54-5922" fmla="*/ 1666432 h 5954028"/>
                <a:gd name="connsiteX0-5923" fmla="*/ 641009 w 8724351"/>
                <a:gd name="connsiteY0-5924" fmla="*/ 1666432 h 5954028"/>
                <a:gd name="connsiteX1-5925" fmla="*/ 334124 w 8724351"/>
                <a:gd name="connsiteY1-5926" fmla="*/ 1985333 h 5954028"/>
                <a:gd name="connsiteX2-5927" fmla="*/ 16561 w 8724351"/>
                <a:gd name="connsiteY2-5928" fmla="*/ 2653194 h 5954028"/>
                <a:gd name="connsiteX3-5929" fmla="*/ 159949 w 8724351"/>
                <a:gd name="connsiteY3-5930" fmla="*/ 2877250 h 5954028"/>
                <a:gd name="connsiteX4-5931" fmla="*/ 0 w 8724351"/>
                <a:gd name="connsiteY4-5932" fmla="*/ 3229243 h 5954028"/>
                <a:gd name="connsiteX5-5933" fmla="*/ 252422 w 8724351"/>
                <a:gd name="connsiteY5-5934" fmla="*/ 3819567 h 5954028"/>
                <a:gd name="connsiteX6-5935" fmla="*/ 900997 w 8724351"/>
                <a:gd name="connsiteY6-5936" fmla="*/ 4680086 h 5954028"/>
                <a:gd name="connsiteX7-5937" fmla="*/ 1639788 w 8724351"/>
                <a:gd name="connsiteY7-5938" fmla="*/ 4527974 h 5954028"/>
                <a:gd name="connsiteX8-5939" fmla="*/ 2487470 w 8724351"/>
                <a:gd name="connsiteY8-5940" fmla="*/ 4480866 h 5954028"/>
                <a:gd name="connsiteX9-5941" fmla="*/ 2156973 w 8724351"/>
                <a:gd name="connsiteY9-5942" fmla="*/ 5074413 h 5954028"/>
                <a:gd name="connsiteX10-5943" fmla="*/ 3867029 w 8724351"/>
                <a:gd name="connsiteY10-5944" fmla="*/ 5954028 h 5954028"/>
                <a:gd name="connsiteX11-5945" fmla="*/ 2602520 w 8724351"/>
                <a:gd name="connsiteY11-5946" fmla="*/ 3549111 h 5954028"/>
                <a:gd name="connsiteX12-5947" fmla="*/ 3036473 w 8724351"/>
                <a:gd name="connsiteY12-5948" fmla="*/ 3936569 h 5954028"/>
                <a:gd name="connsiteX13-5949" fmla="*/ 3439429 w 8724351"/>
                <a:gd name="connsiteY13-5950" fmla="*/ 3487118 h 5954028"/>
                <a:gd name="connsiteX14-5951" fmla="*/ 3594412 w 8724351"/>
                <a:gd name="connsiteY14-5952" fmla="*/ 3688596 h 5954028"/>
                <a:gd name="connsiteX15-5953" fmla="*/ 4229842 w 8724351"/>
                <a:gd name="connsiteY15-5954" fmla="*/ 3549111 h 5954028"/>
                <a:gd name="connsiteX16-5955" fmla="*/ 4369327 w 8724351"/>
                <a:gd name="connsiteY16-5956" fmla="*/ 3688596 h 5954028"/>
                <a:gd name="connsiteX17-5957" fmla="*/ 4167849 w 8724351"/>
                <a:gd name="connsiteY17-5958" fmla="*/ 4324027 h 5954028"/>
                <a:gd name="connsiteX18-5959" fmla="*/ 4508812 w 8724351"/>
                <a:gd name="connsiteY18-5960" fmla="*/ 4541003 h 5954028"/>
                <a:gd name="connsiteX19-5961" fmla="*/ 4694791 w 8724351"/>
                <a:gd name="connsiteY19-5962" fmla="*/ 4417017 h 5954028"/>
                <a:gd name="connsiteX20-5963" fmla="*/ 5113246 w 8724351"/>
                <a:gd name="connsiteY20-5964" fmla="*/ 4494508 h 5954028"/>
                <a:gd name="connsiteX21-5965" fmla="*/ 5547198 w 8724351"/>
                <a:gd name="connsiteY21-5966" fmla="*/ 4355023 h 5954028"/>
                <a:gd name="connsiteX22-5967" fmla="*/ 5903659 w 8724351"/>
                <a:gd name="connsiteY22-5968" fmla="*/ 4463511 h 5954028"/>
                <a:gd name="connsiteX23-5969" fmla="*/ 6446100 w 8724351"/>
                <a:gd name="connsiteY23-5970" fmla="*/ 4386020 h 5954028"/>
                <a:gd name="connsiteX24-5971" fmla="*/ 6740568 w 8724351"/>
                <a:gd name="connsiteY24-5972" fmla="*/ 4432515 h 5954028"/>
                <a:gd name="connsiteX25-5973" fmla="*/ 6926547 w 8724351"/>
                <a:gd name="connsiteY25-5974" fmla="*/ 4277532 h 5954028"/>
                <a:gd name="connsiteX26-5975" fmla="*/ 7112527 w 8724351"/>
                <a:gd name="connsiteY26-5976" fmla="*/ 4494508 h 5954028"/>
                <a:gd name="connsiteX27-5977" fmla="*/ 7763456 w 8724351"/>
                <a:gd name="connsiteY27-5978" fmla="*/ 4479010 h 5954028"/>
                <a:gd name="connsiteX28-5979" fmla="*/ 7840947 w 8724351"/>
                <a:gd name="connsiteY28-5980" fmla="*/ 4370522 h 5954028"/>
                <a:gd name="connsiteX29-5981" fmla="*/ 8104418 w 8724351"/>
                <a:gd name="connsiteY29-5982" fmla="*/ 4386020 h 5954028"/>
                <a:gd name="connsiteX30-5983" fmla="*/ 8274900 w 8724351"/>
                <a:gd name="connsiteY30-5984" fmla="*/ 4386020 h 5954028"/>
                <a:gd name="connsiteX31-5985" fmla="*/ 8724351 w 8724351"/>
                <a:gd name="connsiteY31-5986" fmla="*/ 4014061 h 5954028"/>
                <a:gd name="connsiteX32-5987" fmla="*/ 8305896 w 8724351"/>
                <a:gd name="connsiteY32-5988" fmla="*/ 3487118 h 5954028"/>
                <a:gd name="connsiteX33-5989" fmla="*/ 8724351 w 8724351"/>
                <a:gd name="connsiteY33-5990" fmla="*/ 3177152 h 5954028"/>
                <a:gd name="connsiteX34-5991" fmla="*/ 8414385 w 8724351"/>
                <a:gd name="connsiteY34-5992" fmla="*/ 2743200 h 5954028"/>
                <a:gd name="connsiteX35-5993" fmla="*/ 8414385 w 8724351"/>
                <a:gd name="connsiteY35-5994" fmla="*/ 1673817 h 5954028"/>
                <a:gd name="connsiteX36-5995" fmla="*/ 7949435 w 8724351"/>
                <a:gd name="connsiteY36-5996" fmla="*/ 1162372 h 5954028"/>
                <a:gd name="connsiteX37-5997" fmla="*/ 7391496 w 8724351"/>
                <a:gd name="connsiteY37-5998" fmla="*/ 1363850 h 5954028"/>
                <a:gd name="connsiteX38-5999" fmla="*/ 7019537 w 8724351"/>
                <a:gd name="connsiteY38-6000" fmla="*/ 1053884 h 5954028"/>
                <a:gd name="connsiteX39-6001" fmla="*/ 6849056 w 8724351"/>
                <a:gd name="connsiteY39-6002" fmla="*/ 1255362 h 5954028"/>
                <a:gd name="connsiteX40-6003" fmla="*/ 5841666 w 8724351"/>
                <a:gd name="connsiteY40-6004" fmla="*/ 1255362 h 5954028"/>
                <a:gd name="connsiteX41-6005" fmla="*/ 5671185 w 8724351"/>
                <a:gd name="connsiteY41-6006" fmla="*/ 1084881 h 5954028"/>
                <a:gd name="connsiteX42-6007" fmla="*/ 5857164 w 8724351"/>
                <a:gd name="connsiteY42-6008" fmla="*/ 511444 h 5954028"/>
                <a:gd name="connsiteX43-6009" fmla="*/ 5330222 w 8724351"/>
                <a:gd name="connsiteY43-6010" fmla="*/ 61993 h 5954028"/>
                <a:gd name="connsiteX44-6011" fmla="*/ 4524310 w 8724351"/>
                <a:gd name="connsiteY44-6012" fmla="*/ 0 h 5954028"/>
                <a:gd name="connsiteX45-6013" fmla="*/ 4245340 w 8724351"/>
                <a:gd name="connsiteY45-6014" fmla="*/ 371959 h 5954028"/>
                <a:gd name="connsiteX46-6015" fmla="*/ 3602315 w 8724351"/>
                <a:gd name="connsiteY46-6016" fmla="*/ 101714 h 5954028"/>
                <a:gd name="connsiteX47-6017" fmla="*/ 2930548 w 8724351"/>
                <a:gd name="connsiteY47-6018" fmla="*/ 329367 h 5954028"/>
                <a:gd name="connsiteX48-6019" fmla="*/ 2974479 w 8724351"/>
                <a:gd name="connsiteY48-6020" fmla="*/ 439291 h 5954028"/>
                <a:gd name="connsiteX49-6021" fmla="*/ 2439942 w 8724351"/>
                <a:gd name="connsiteY49-6022" fmla="*/ 404392 h 5954028"/>
                <a:gd name="connsiteX50-6023" fmla="*/ 2318519 w 8724351"/>
                <a:gd name="connsiteY50-6024" fmla="*/ 914400 h 5954028"/>
                <a:gd name="connsiteX51-6025" fmla="*/ 2227997 w 8724351"/>
                <a:gd name="connsiteY51-6026" fmla="*/ 1541316 h 5954028"/>
                <a:gd name="connsiteX52-6027" fmla="*/ 1574810 w 8724351"/>
                <a:gd name="connsiteY52-6028" fmla="*/ 1226013 h 5954028"/>
                <a:gd name="connsiteX53-6029" fmla="*/ 1271313 w 8724351"/>
                <a:gd name="connsiteY53-6030" fmla="*/ 1633999 h 5954028"/>
                <a:gd name="connsiteX54-6031" fmla="*/ 641009 w 8724351"/>
                <a:gd name="connsiteY54-6032" fmla="*/ 1666432 h 5954028"/>
                <a:gd name="connsiteX0-6033" fmla="*/ 641009 w 8724351"/>
                <a:gd name="connsiteY0-6034" fmla="*/ 1666432 h 5954028"/>
                <a:gd name="connsiteX1-6035" fmla="*/ 334124 w 8724351"/>
                <a:gd name="connsiteY1-6036" fmla="*/ 1985333 h 5954028"/>
                <a:gd name="connsiteX2-6037" fmla="*/ 16561 w 8724351"/>
                <a:gd name="connsiteY2-6038" fmla="*/ 2653194 h 5954028"/>
                <a:gd name="connsiteX3-6039" fmla="*/ 159949 w 8724351"/>
                <a:gd name="connsiteY3-6040" fmla="*/ 2877250 h 5954028"/>
                <a:gd name="connsiteX4-6041" fmla="*/ 0 w 8724351"/>
                <a:gd name="connsiteY4-6042" fmla="*/ 3229243 h 5954028"/>
                <a:gd name="connsiteX5-6043" fmla="*/ 252422 w 8724351"/>
                <a:gd name="connsiteY5-6044" fmla="*/ 3819567 h 5954028"/>
                <a:gd name="connsiteX6-6045" fmla="*/ 900997 w 8724351"/>
                <a:gd name="connsiteY6-6046" fmla="*/ 4680086 h 5954028"/>
                <a:gd name="connsiteX7-6047" fmla="*/ 1639788 w 8724351"/>
                <a:gd name="connsiteY7-6048" fmla="*/ 4527974 h 5954028"/>
                <a:gd name="connsiteX8-6049" fmla="*/ 2487470 w 8724351"/>
                <a:gd name="connsiteY8-6050" fmla="*/ 4480866 h 5954028"/>
                <a:gd name="connsiteX9-6051" fmla="*/ 2156973 w 8724351"/>
                <a:gd name="connsiteY9-6052" fmla="*/ 5074413 h 5954028"/>
                <a:gd name="connsiteX10-6053" fmla="*/ 3867029 w 8724351"/>
                <a:gd name="connsiteY10-6054" fmla="*/ 5954028 h 5954028"/>
                <a:gd name="connsiteX11-6055" fmla="*/ 4298112 w 8724351"/>
                <a:gd name="connsiteY11-6056" fmla="*/ 5517721 h 5954028"/>
                <a:gd name="connsiteX12-6057" fmla="*/ 3036473 w 8724351"/>
                <a:gd name="connsiteY12-6058" fmla="*/ 3936569 h 5954028"/>
                <a:gd name="connsiteX13-6059" fmla="*/ 3439429 w 8724351"/>
                <a:gd name="connsiteY13-6060" fmla="*/ 3487118 h 5954028"/>
                <a:gd name="connsiteX14-6061" fmla="*/ 3594412 w 8724351"/>
                <a:gd name="connsiteY14-6062" fmla="*/ 3688596 h 5954028"/>
                <a:gd name="connsiteX15-6063" fmla="*/ 4229842 w 8724351"/>
                <a:gd name="connsiteY15-6064" fmla="*/ 3549111 h 5954028"/>
                <a:gd name="connsiteX16-6065" fmla="*/ 4369327 w 8724351"/>
                <a:gd name="connsiteY16-6066" fmla="*/ 3688596 h 5954028"/>
                <a:gd name="connsiteX17-6067" fmla="*/ 4167849 w 8724351"/>
                <a:gd name="connsiteY17-6068" fmla="*/ 4324027 h 5954028"/>
                <a:gd name="connsiteX18-6069" fmla="*/ 4508812 w 8724351"/>
                <a:gd name="connsiteY18-6070" fmla="*/ 4541003 h 5954028"/>
                <a:gd name="connsiteX19-6071" fmla="*/ 4694791 w 8724351"/>
                <a:gd name="connsiteY19-6072" fmla="*/ 4417017 h 5954028"/>
                <a:gd name="connsiteX20-6073" fmla="*/ 5113246 w 8724351"/>
                <a:gd name="connsiteY20-6074" fmla="*/ 4494508 h 5954028"/>
                <a:gd name="connsiteX21-6075" fmla="*/ 5547198 w 8724351"/>
                <a:gd name="connsiteY21-6076" fmla="*/ 4355023 h 5954028"/>
                <a:gd name="connsiteX22-6077" fmla="*/ 5903659 w 8724351"/>
                <a:gd name="connsiteY22-6078" fmla="*/ 4463511 h 5954028"/>
                <a:gd name="connsiteX23-6079" fmla="*/ 6446100 w 8724351"/>
                <a:gd name="connsiteY23-6080" fmla="*/ 4386020 h 5954028"/>
                <a:gd name="connsiteX24-6081" fmla="*/ 6740568 w 8724351"/>
                <a:gd name="connsiteY24-6082" fmla="*/ 4432515 h 5954028"/>
                <a:gd name="connsiteX25-6083" fmla="*/ 6926547 w 8724351"/>
                <a:gd name="connsiteY25-6084" fmla="*/ 4277532 h 5954028"/>
                <a:gd name="connsiteX26-6085" fmla="*/ 7112527 w 8724351"/>
                <a:gd name="connsiteY26-6086" fmla="*/ 4494508 h 5954028"/>
                <a:gd name="connsiteX27-6087" fmla="*/ 7763456 w 8724351"/>
                <a:gd name="connsiteY27-6088" fmla="*/ 4479010 h 5954028"/>
                <a:gd name="connsiteX28-6089" fmla="*/ 7840947 w 8724351"/>
                <a:gd name="connsiteY28-6090" fmla="*/ 4370522 h 5954028"/>
                <a:gd name="connsiteX29-6091" fmla="*/ 8104418 w 8724351"/>
                <a:gd name="connsiteY29-6092" fmla="*/ 4386020 h 5954028"/>
                <a:gd name="connsiteX30-6093" fmla="*/ 8274900 w 8724351"/>
                <a:gd name="connsiteY30-6094" fmla="*/ 4386020 h 5954028"/>
                <a:gd name="connsiteX31-6095" fmla="*/ 8724351 w 8724351"/>
                <a:gd name="connsiteY31-6096" fmla="*/ 4014061 h 5954028"/>
                <a:gd name="connsiteX32-6097" fmla="*/ 8305896 w 8724351"/>
                <a:gd name="connsiteY32-6098" fmla="*/ 3487118 h 5954028"/>
                <a:gd name="connsiteX33-6099" fmla="*/ 8724351 w 8724351"/>
                <a:gd name="connsiteY33-6100" fmla="*/ 3177152 h 5954028"/>
                <a:gd name="connsiteX34-6101" fmla="*/ 8414385 w 8724351"/>
                <a:gd name="connsiteY34-6102" fmla="*/ 2743200 h 5954028"/>
                <a:gd name="connsiteX35-6103" fmla="*/ 8414385 w 8724351"/>
                <a:gd name="connsiteY35-6104" fmla="*/ 1673817 h 5954028"/>
                <a:gd name="connsiteX36-6105" fmla="*/ 7949435 w 8724351"/>
                <a:gd name="connsiteY36-6106" fmla="*/ 1162372 h 5954028"/>
                <a:gd name="connsiteX37-6107" fmla="*/ 7391496 w 8724351"/>
                <a:gd name="connsiteY37-6108" fmla="*/ 1363850 h 5954028"/>
                <a:gd name="connsiteX38-6109" fmla="*/ 7019537 w 8724351"/>
                <a:gd name="connsiteY38-6110" fmla="*/ 1053884 h 5954028"/>
                <a:gd name="connsiteX39-6111" fmla="*/ 6849056 w 8724351"/>
                <a:gd name="connsiteY39-6112" fmla="*/ 1255362 h 5954028"/>
                <a:gd name="connsiteX40-6113" fmla="*/ 5841666 w 8724351"/>
                <a:gd name="connsiteY40-6114" fmla="*/ 1255362 h 5954028"/>
                <a:gd name="connsiteX41-6115" fmla="*/ 5671185 w 8724351"/>
                <a:gd name="connsiteY41-6116" fmla="*/ 1084881 h 5954028"/>
                <a:gd name="connsiteX42-6117" fmla="*/ 5857164 w 8724351"/>
                <a:gd name="connsiteY42-6118" fmla="*/ 511444 h 5954028"/>
                <a:gd name="connsiteX43-6119" fmla="*/ 5330222 w 8724351"/>
                <a:gd name="connsiteY43-6120" fmla="*/ 61993 h 5954028"/>
                <a:gd name="connsiteX44-6121" fmla="*/ 4524310 w 8724351"/>
                <a:gd name="connsiteY44-6122" fmla="*/ 0 h 5954028"/>
                <a:gd name="connsiteX45-6123" fmla="*/ 4245340 w 8724351"/>
                <a:gd name="connsiteY45-6124" fmla="*/ 371959 h 5954028"/>
                <a:gd name="connsiteX46-6125" fmla="*/ 3602315 w 8724351"/>
                <a:gd name="connsiteY46-6126" fmla="*/ 101714 h 5954028"/>
                <a:gd name="connsiteX47-6127" fmla="*/ 2930548 w 8724351"/>
                <a:gd name="connsiteY47-6128" fmla="*/ 329367 h 5954028"/>
                <a:gd name="connsiteX48-6129" fmla="*/ 2974479 w 8724351"/>
                <a:gd name="connsiteY48-6130" fmla="*/ 439291 h 5954028"/>
                <a:gd name="connsiteX49-6131" fmla="*/ 2439942 w 8724351"/>
                <a:gd name="connsiteY49-6132" fmla="*/ 404392 h 5954028"/>
                <a:gd name="connsiteX50-6133" fmla="*/ 2318519 w 8724351"/>
                <a:gd name="connsiteY50-6134" fmla="*/ 914400 h 5954028"/>
                <a:gd name="connsiteX51-6135" fmla="*/ 2227997 w 8724351"/>
                <a:gd name="connsiteY51-6136" fmla="*/ 1541316 h 5954028"/>
                <a:gd name="connsiteX52-6137" fmla="*/ 1574810 w 8724351"/>
                <a:gd name="connsiteY52-6138" fmla="*/ 1226013 h 5954028"/>
                <a:gd name="connsiteX53-6139" fmla="*/ 1271313 w 8724351"/>
                <a:gd name="connsiteY53-6140" fmla="*/ 1633999 h 5954028"/>
                <a:gd name="connsiteX54-6141" fmla="*/ 641009 w 8724351"/>
                <a:gd name="connsiteY54-6142" fmla="*/ 1666432 h 5954028"/>
                <a:gd name="connsiteX0-6143" fmla="*/ 641009 w 8724351"/>
                <a:gd name="connsiteY0-6144" fmla="*/ 1666432 h 5954028"/>
                <a:gd name="connsiteX1-6145" fmla="*/ 334124 w 8724351"/>
                <a:gd name="connsiteY1-6146" fmla="*/ 1985333 h 5954028"/>
                <a:gd name="connsiteX2-6147" fmla="*/ 16561 w 8724351"/>
                <a:gd name="connsiteY2-6148" fmla="*/ 2653194 h 5954028"/>
                <a:gd name="connsiteX3-6149" fmla="*/ 159949 w 8724351"/>
                <a:gd name="connsiteY3-6150" fmla="*/ 2877250 h 5954028"/>
                <a:gd name="connsiteX4-6151" fmla="*/ 0 w 8724351"/>
                <a:gd name="connsiteY4-6152" fmla="*/ 3229243 h 5954028"/>
                <a:gd name="connsiteX5-6153" fmla="*/ 252422 w 8724351"/>
                <a:gd name="connsiteY5-6154" fmla="*/ 3819567 h 5954028"/>
                <a:gd name="connsiteX6-6155" fmla="*/ 900997 w 8724351"/>
                <a:gd name="connsiteY6-6156" fmla="*/ 4680086 h 5954028"/>
                <a:gd name="connsiteX7-6157" fmla="*/ 1639788 w 8724351"/>
                <a:gd name="connsiteY7-6158" fmla="*/ 4527974 h 5954028"/>
                <a:gd name="connsiteX8-6159" fmla="*/ 2487470 w 8724351"/>
                <a:gd name="connsiteY8-6160" fmla="*/ 4480866 h 5954028"/>
                <a:gd name="connsiteX9-6161" fmla="*/ 2156973 w 8724351"/>
                <a:gd name="connsiteY9-6162" fmla="*/ 5074413 h 5954028"/>
                <a:gd name="connsiteX10-6163" fmla="*/ 3867029 w 8724351"/>
                <a:gd name="connsiteY10-6164" fmla="*/ 5954028 h 5954028"/>
                <a:gd name="connsiteX11-6165" fmla="*/ 4298112 w 8724351"/>
                <a:gd name="connsiteY11-6166" fmla="*/ 5517721 h 5954028"/>
                <a:gd name="connsiteX12-6167" fmla="*/ 5163148 w 8724351"/>
                <a:gd name="connsiteY12-6168" fmla="*/ 5057384 h 5954028"/>
                <a:gd name="connsiteX13-6169" fmla="*/ 3439429 w 8724351"/>
                <a:gd name="connsiteY13-6170" fmla="*/ 3487118 h 5954028"/>
                <a:gd name="connsiteX14-6171" fmla="*/ 3594412 w 8724351"/>
                <a:gd name="connsiteY14-6172" fmla="*/ 3688596 h 5954028"/>
                <a:gd name="connsiteX15-6173" fmla="*/ 4229842 w 8724351"/>
                <a:gd name="connsiteY15-6174" fmla="*/ 3549111 h 5954028"/>
                <a:gd name="connsiteX16-6175" fmla="*/ 4369327 w 8724351"/>
                <a:gd name="connsiteY16-6176" fmla="*/ 3688596 h 5954028"/>
                <a:gd name="connsiteX17-6177" fmla="*/ 4167849 w 8724351"/>
                <a:gd name="connsiteY17-6178" fmla="*/ 4324027 h 5954028"/>
                <a:gd name="connsiteX18-6179" fmla="*/ 4508812 w 8724351"/>
                <a:gd name="connsiteY18-6180" fmla="*/ 4541003 h 5954028"/>
                <a:gd name="connsiteX19-6181" fmla="*/ 4694791 w 8724351"/>
                <a:gd name="connsiteY19-6182" fmla="*/ 4417017 h 5954028"/>
                <a:gd name="connsiteX20-6183" fmla="*/ 5113246 w 8724351"/>
                <a:gd name="connsiteY20-6184" fmla="*/ 4494508 h 5954028"/>
                <a:gd name="connsiteX21-6185" fmla="*/ 5547198 w 8724351"/>
                <a:gd name="connsiteY21-6186" fmla="*/ 4355023 h 5954028"/>
                <a:gd name="connsiteX22-6187" fmla="*/ 5903659 w 8724351"/>
                <a:gd name="connsiteY22-6188" fmla="*/ 4463511 h 5954028"/>
                <a:gd name="connsiteX23-6189" fmla="*/ 6446100 w 8724351"/>
                <a:gd name="connsiteY23-6190" fmla="*/ 4386020 h 5954028"/>
                <a:gd name="connsiteX24-6191" fmla="*/ 6740568 w 8724351"/>
                <a:gd name="connsiteY24-6192" fmla="*/ 4432515 h 5954028"/>
                <a:gd name="connsiteX25-6193" fmla="*/ 6926547 w 8724351"/>
                <a:gd name="connsiteY25-6194" fmla="*/ 4277532 h 5954028"/>
                <a:gd name="connsiteX26-6195" fmla="*/ 7112527 w 8724351"/>
                <a:gd name="connsiteY26-6196" fmla="*/ 4494508 h 5954028"/>
                <a:gd name="connsiteX27-6197" fmla="*/ 7763456 w 8724351"/>
                <a:gd name="connsiteY27-6198" fmla="*/ 4479010 h 5954028"/>
                <a:gd name="connsiteX28-6199" fmla="*/ 7840947 w 8724351"/>
                <a:gd name="connsiteY28-6200" fmla="*/ 4370522 h 5954028"/>
                <a:gd name="connsiteX29-6201" fmla="*/ 8104418 w 8724351"/>
                <a:gd name="connsiteY29-6202" fmla="*/ 4386020 h 5954028"/>
                <a:gd name="connsiteX30-6203" fmla="*/ 8274900 w 8724351"/>
                <a:gd name="connsiteY30-6204" fmla="*/ 4386020 h 5954028"/>
                <a:gd name="connsiteX31-6205" fmla="*/ 8724351 w 8724351"/>
                <a:gd name="connsiteY31-6206" fmla="*/ 4014061 h 5954028"/>
                <a:gd name="connsiteX32-6207" fmla="*/ 8305896 w 8724351"/>
                <a:gd name="connsiteY32-6208" fmla="*/ 3487118 h 5954028"/>
                <a:gd name="connsiteX33-6209" fmla="*/ 8724351 w 8724351"/>
                <a:gd name="connsiteY33-6210" fmla="*/ 3177152 h 5954028"/>
                <a:gd name="connsiteX34-6211" fmla="*/ 8414385 w 8724351"/>
                <a:gd name="connsiteY34-6212" fmla="*/ 2743200 h 5954028"/>
                <a:gd name="connsiteX35-6213" fmla="*/ 8414385 w 8724351"/>
                <a:gd name="connsiteY35-6214" fmla="*/ 1673817 h 5954028"/>
                <a:gd name="connsiteX36-6215" fmla="*/ 7949435 w 8724351"/>
                <a:gd name="connsiteY36-6216" fmla="*/ 1162372 h 5954028"/>
                <a:gd name="connsiteX37-6217" fmla="*/ 7391496 w 8724351"/>
                <a:gd name="connsiteY37-6218" fmla="*/ 1363850 h 5954028"/>
                <a:gd name="connsiteX38-6219" fmla="*/ 7019537 w 8724351"/>
                <a:gd name="connsiteY38-6220" fmla="*/ 1053884 h 5954028"/>
                <a:gd name="connsiteX39-6221" fmla="*/ 6849056 w 8724351"/>
                <a:gd name="connsiteY39-6222" fmla="*/ 1255362 h 5954028"/>
                <a:gd name="connsiteX40-6223" fmla="*/ 5841666 w 8724351"/>
                <a:gd name="connsiteY40-6224" fmla="*/ 1255362 h 5954028"/>
                <a:gd name="connsiteX41-6225" fmla="*/ 5671185 w 8724351"/>
                <a:gd name="connsiteY41-6226" fmla="*/ 1084881 h 5954028"/>
                <a:gd name="connsiteX42-6227" fmla="*/ 5857164 w 8724351"/>
                <a:gd name="connsiteY42-6228" fmla="*/ 511444 h 5954028"/>
                <a:gd name="connsiteX43-6229" fmla="*/ 5330222 w 8724351"/>
                <a:gd name="connsiteY43-6230" fmla="*/ 61993 h 5954028"/>
                <a:gd name="connsiteX44-6231" fmla="*/ 4524310 w 8724351"/>
                <a:gd name="connsiteY44-6232" fmla="*/ 0 h 5954028"/>
                <a:gd name="connsiteX45-6233" fmla="*/ 4245340 w 8724351"/>
                <a:gd name="connsiteY45-6234" fmla="*/ 371959 h 5954028"/>
                <a:gd name="connsiteX46-6235" fmla="*/ 3602315 w 8724351"/>
                <a:gd name="connsiteY46-6236" fmla="*/ 101714 h 5954028"/>
                <a:gd name="connsiteX47-6237" fmla="*/ 2930548 w 8724351"/>
                <a:gd name="connsiteY47-6238" fmla="*/ 329367 h 5954028"/>
                <a:gd name="connsiteX48-6239" fmla="*/ 2974479 w 8724351"/>
                <a:gd name="connsiteY48-6240" fmla="*/ 439291 h 5954028"/>
                <a:gd name="connsiteX49-6241" fmla="*/ 2439942 w 8724351"/>
                <a:gd name="connsiteY49-6242" fmla="*/ 404392 h 5954028"/>
                <a:gd name="connsiteX50-6243" fmla="*/ 2318519 w 8724351"/>
                <a:gd name="connsiteY50-6244" fmla="*/ 914400 h 5954028"/>
                <a:gd name="connsiteX51-6245" fmla="*/ 2227997 w 8724351"/>
                <a:gd name="connsiteY51-6246" fmla="*/ 1541316 h 5954028"/>
                <a:gd name="connsiteX52-6247" fmla="*/ 1574810 w 8724351"/>
                <a:gd name="connsiteY52-6248" fmla="*/ 1226013 h 5954028"/>
                <a:gd name="connsiteX53-6249" fmla="*/ 1271313 w 8724351"/>
                <a:gd name="connsiteY53-6250" fmla="*/ 1633999 h 5954028"/>
                <a:gd name="connsiteX54-6251" fmla="*/ 641009 w 8724351"/>
                <a:gd name="connsiteY54-6252" fmla="*/ 1666432 h 5954028"/>
                <a:gd name="connsiteX0-6253" fmla="*/ 641009 w 8724351"/>
                <a:gd name="connsiteY0-6254" fmla="*/ 1666432 h 5954028"/>
                <a:gd name="connsiteX1-6255" fmla="*/ 334124 w 8724351"/>
                <a:gd name="connsiteY1-6256" fmla="*/ 1985333 h 5954028"/>
                <a:gd name="connsiteX2-6257" fmla="*/ 16561 w 8724351"/>
                <a:gd name="connsiteY2-6258" fmla="*/ 2653194 h 5954028"/>
                <a:gd name="connsiteX3-6259" fmla="*/ 159949 w 8724351"/>
                <a:gd name="connsiteY3-6260" fmla="*/ 2877250 h 5954028"/>
                <a:gd name="connsiteX4-6261" fmla="*/ 0 w 8724351"/>
                <a:gd name="connsiteY4-6262" fmla="*/ 3229243 h 5954028"/>
                <a:gd name="connsiteX5-6263" fmla="*/ 252422 w 8724351"/>
                <a:gd name="connsiteY5-6264" fmla="*/ 3819567 h 5954028"/>
                <a:gd name="connsiteX6-6265" fmla="*/ 900997 w 8724351"/>
                <a:gd name="connsiteY6-6266" fmla="*/ 4680086 h 5954028"/>
                <a:gd name="connsiteX7-6267" fmla="*/ 1639788 w 8724351"/>
                <a:gd name="connsiteY7-6268" fmla="*/ 4527974 h 5954028"/>
                <a:gd name="connsiteX8-6269" fmla="*/ 2487470 w 8724351"/>
                <a:gd name="connsiteY8-6270" fmla="*/ 4480866 h 5954028"/>
                <a:gd name="connsiteX9-6271" fmla="*/ 2156973 w 8724351"/>
                <a:gd name="connsiteY9-6272" fmla="*/ 5074413 h 5954028"/>
                <a:gd name="connsiteX10-6273" fmla="*/ 3867029 w 8724351"/>
                <a:gd name="connsiteY10-6274" fmla="*/ 5954028 h 5954028"/>
                <a:gd name="connsiteX11-6275" fmla="*/ 3996355 w 8724351"/>
                <a:gd name="connsiteY11-6276" fmla="*/ 5388398 h 5954028"/>
                <a:gd name="connsiteX12-6277" fmla="*/ 5163148 w 8724351"/>
                <a:gd name="connsiteY12-6278" fmla="*/ 5057384 h 5954028"/>
                <a:gd name="connsiteX13-6279" fmla="*/ 3439429 w 8724351"/>
                <a:gd name="connsiteY13-6280" fmla="*/ 3487118 h 5954028"/>
                <a:gd name="connsiteX14-6281" fmla="*/ 3594412 w 8724351"/>
                <a:gd name="connsiteY14-6282" fmla="*/ 3688596 h 5954028"/>
                <a:gd name="connsiteX15-6283" fmla="*/ 4229842 w 8724351"/>
                <a:gd name="connsiteY15-6284" fmla="*/ 3549111 h 5954028"/>
                <a:gd name="connsiteX16-6285" fmla="*/ 4369327 w 8724351"/>
                <a:gd name="connsiteY16-6286" fmla="*/ 3688596 h 5954028"/>
                <a:gd name="connsiteX17-6287" fmla="*/ 4167849 w 8724351"/>
                <a:gd name="connsiteY17-6288" fmla="*/ 4324027 h 5954028"/>
                <a:gd name="connsiteX18-6289" fmla="*/ 4508812 w 8724351"/>
                <a:gd name="connsiteY18-6290" fmla="*/ 4541003 h 5954028"/>
                <a:gd name="connsiteX19-6291" fmla="*/ 4694791 w 8724351"/>
                <a:gd name="connsiteY19-6292" fmla="*/ 4417017 h 5954028"/>
                <a:gd name="connsiteX20-6293" fmla="*/ 5113246 w 8724351"/>
                <a:gd name="connsiteY20-6294" fmla="*/ 4494508 h 5954028"/>
                <a:gd name="connsiteX21-6295" fmla="*/ 5547198 w 8724351"/>
                <a:gd name="connsiteY21-6296" fmla="*/ 4355023 h 5954028"/>
                <a:gd name="connsiteX22-6297" fmla="*/ 5903659 w 8724351"/>
                <a:gd name="connsiteY22-6298" fmla="*/ 4463511 h 5954028"/>
                <a:gd name="connsiteX23-6299" fmla="*/ 6446100 w 8724351"/>
                <a:gd name="connsiteY23-6300" fmla="*/ 4386020 h 5954028"/>
                <a:gd name="connsiteX24-6301" fmla="*/ 6740568 w 8724351"/>
                <a:gd name="connsiteY24-6302" fmla="*/ 4432515 h 5954028"/>
                <a:gd name="connsiteX25-6303" fmla="*/ 6926547 w 8724351"/>
                <a:gd name="connsiteY25-6304" fmla="*/ 4277532 h 5954028"/>
                <a:gd name="connsiteX26-6305" fmla="*/ 7112527 w 8724351"/>
                <a:gd name="connsiteY26-6306" fmla="*/ 4494508 h 5954028"/>
                <a:gd name="connsiteX27-6307" fmla="*/ 7763456 w 8724351"/>
                <a:gd name="connsiteY27-6308" fmla="*/ 4479010 h 5954028"/>
                <a:gd name="connsiteX28-6309" fmla="*/ 7840947 w 8724351"/>
                <a:gd name="connsiteY28-6310" fmla="*/ 4370522 h 5954028"/>
                <a:gd name="connsiteX29-6311" fmla="*/ 8104418 w 8724351"/>
                <a:gd name="connsiteY29-6312" fmla="*/ 4386020 h 5954028"/>
                <a:gd name="connsiteX30-6313" fmla="*/ 8274900 w 8724351"/>
                <a:gd name="connsiteY30-6314" fmla="*/ 4386020 h 5954028"/>
                <a:gd name="connsiteX31-6315" fmla="*/ 8724351 w 8724351"/>
                <a:gd name="connsiteY31-6316" fmla="*/ 4014061 h 5954028"/>
                <a:gd name="connsiteX32-6317" fmla="*/ 8305896 w 8724351"/>
                <a:gd name="connsiteY32-6318" fmla="*/ 3487118 h 5954028"/>
                <a:gd name="connsiteX33-6319" fmla="*/ 8724351 w 8724351"/>
                <a:gd name="connsiteY33-6320" fmla="*/ 3177152 h 5954028"/>
                <a:gd name="connsiteX34-6321" fmla="*/ 8414385 w 8724351"/>
                <a:gd name="connsiteY34-6322" fmla="*/ 2743200 h 5954028"/>
                <a:gd name="connsiteX35-6323" fmla="*/ 8414385 w 8724351"/>
                <a:gd name="connsiteY35-6324" fmla="*/ 1673817 h 5954028"/>
                <a:gd name="connsiteX36-6325" fmla="*/ 7949435 w 8724351"/>
                <a:gd name="connsiteY36-6326" fmla="*/ 1162372 h 5954028"/>
                <a:gd name="connsiteX37-6327" fmla="*/ 7391496 w 8724351"/>
                <a:gd name="connsiteY37-6328" fmla="*/ 1363850 h 5954028"/>
                <a:gd name="connsiteX38-6329" fmla="*/ 7019537 w 8724351"/>
                <a:gd name="connsiteY38-6330" fmla="*/ 1053884 h 5954028"/>
                <a:gd name="connsiteX39-6331" fmla="*/ 6849056 w 8724351"/>
                <a:gd name="connsiteY39-6332" fmla="*/ 1255362 h 5954028"/>
                <a:gd name="connsiteX40-6333" fmla="*/ 5841666 w 8724351"/>
                <a:gd name="connsiteY40-6334" fmla="*/ 1255362 h 5954028"/>
                <a:gd name="connsiteX41-6335" fmla="*/ 5671185 w 8724351"/>
                <a:gd name="connsiteY41-6336" fmla="*/ 1084881 h 5954028"/>
                <a:gd name="connsiteX42-6337" fmla="*/ 5857164 w 8724351"/>
                <a:gd name="connsiteY42-6338" fmla="*/ 511444 h 5954028"/>
                <a:gd name="connsiteX43-6339" fmla="*/ 5330222 w 8724351"/>
                <a:gd name="connsiteY43-6340" fmla="*/ 61993 h 5954028"/>
                <a:gd name="connsiteX44-6341" fmla="*/ 4524310 w 8724351"/>
                <a:gd name="connsiteY44-6342" fmla="*/ 0 h 5954028"/>
                <a:gd name="connsiteX45-6343" fmla="*/ 4245340 w 8724351"/>
                <a:gd name="connsiteY45-6344" fmla="*/ 371959 h 5954028"/>
                <a:gd name="connsiteX46-6345" fmla="*/ 3602315 w 8724351"/>
                <a:gd name="connsiteY46-6346" fmla="*/ 101714 h 5954028"/>
                <a:gd name="connsiteX47-6347" fmla="*/ 2930548 w 8724351"/>
                <a:gd name="connsiteY47-6348" fmla="*/ 329367 h 5954028"/>
                <a:gd name="connsiteX48-6349" fmla="*/ 2974479 w 8724351"/>
                <a:gd name="connsiteY48-6350" fmla="*/ 439291 h 5954028"/>
                <a:gd name="connsiteX49-6351" fmla="*/ 2439942 w 8724351"/>
                <a:gd name="connsiteY49-6352" fmla="*/ 404392 h 5954028"/>
                <a:gd name="connsiteX50-6353" fmla="*/ 2318519 w 8724351"/>
                <a:gd name="connsiteY50-6354" fmla="*/ 914400 h 5954028"/>
                <a:gd name="connsiteX51-6355" fmla="*/ 2227997 w 8724351"/>
                <a:gd name="connsiteY51-6356" fmla="*/ 1541316 h 5954028"/>
                <a:gd name="connsiteX52-6357" fmla="*/ 1574810 w 8724351"/>
                <a:gd name="connsiteY52-6358" fmla="*/ 1226013 h 5954028"/>
                <a:gd name="connsiteX53-6359" fmla="*/ 1271313 w 8724351"/>
                <a:gd name="connsiteY53-6360" fmla="*/ 1633999 h 5954028"/>
                <a:gd name="connsiteX54-6361" fmla="*/ 641009 w 8724351"/>
                <a:gd name="connsiteY54-6362" fmla="*/ 1666432 h 5954028"/>
                <a:gd name="connsiteX0-6363" fmla="*/ 641009 w 8724351"/>
                <a:gd name="connsiteY0-6364" fmla="*/ 1666432 h 5954028"/>
                <a:gd name="connsiteX1-6365" fmla="*/ 334124 w 8724351"/>
                <a:gd name="connsiteY1-6366" fmla="*/ 1985333 h 5954028"/>
                <a:gd name="connsiteX2-6367" fmla="*/ 16561 w 8724351"/>
                <a:gd name="connsiteY2-6368" fmla="*/ 2653194 h 5954028"/>
                <a:gd name="connsiteX3-6369" fmla="*/ 159949 w 8724351"/>
                <a:gd name="connsiteY3-6370" fmla="*/ 2877250 h 5954028"/>
                <a:gd name="connsiteX4-6371" fmla="*/ 0 w 8724351"/>
                <a:gd name="connsiteY4-6372" fmla="*/ 3229243 h 5954028"/>
                <a:gd name="connsiteX5-6373" fmla="*/ 252422 w 8724351"/>
                <a:gd name="connsiteY5-6374" fmla="*/ 3819567 h 5954028"/>
                <a:gd name="connsiteX6-6375" fmla="*/ 900997 w 8724351"/>
                <a:gd name="connsiteY6-6376" fmla="*/ 4680086 h 5954028"/>
                <a:gd name="connsiteX7-6377" fmla="*/ 1639788 w 8724351"/>
                <a:gd name="connsiteY7-6378" fmla="*/ 4527974 h 5954028"/>
                <a:gd name="connsiteX8-6379" fmla="*/ 2487470 w 8724351"/>
                <a:gd name="connsiteY8-6380" fmla="*/ 4480866 h 5954028"/>
                <a:gd name="connsiteX9-6381" fmla="*/ 2156973 w 8724351"/>
                <a:gd name="connsiteY9-6382" fmla="*/ 5074413 h 5954028"/>
                <a:gd name="connsiteX10-6383" fmla="*/ 3867029 w 8724351"/>
                <a:gd name="connsiteY10-6384" fmla="*/ 5954028 h 5954028"/>
                <a:gd name="connsiteX11-6385" fmla="*/ 3996355 w 8724351"/>
                <a:gd name="connsiteY11-6386" fmla="*/ 5388398 h 5954028"/>
                <a:gd name="connsiteX12-6387" fmla="*/ 5163148 w 8724351"/>
                <a:gd name="connsiteY12-6388" fmla="*/ 5057384 h 5954028"/>
                <a:gd name="connsiteX13-6389" fmla="*/ 3439429 w 8724351"/>
                <a:gd name="connsiteY13-6390" fmla="*/ 3487118 h 5954028"/>
                <a:gd name="connsiteX14-6391" fmla="*/ 3594412 w 8724351"/>
                <a:gd name="connsiteY14-6392" fmla="*/ 3688596 h 5954028"/>
                <a:gd name="connsiteX15-6393" fmla="*/ 4229842 w 8724351"/>
                <a:gd name="connsiteY15-6394" fmla="*/ 3549111 h 5954028"/>
                <a:gd name="connsiteX16-6395" fmla="*/ 4369327 w 8724351"/>
                <a:gd name="connsiteY16-6396" fmla="*/ 3688596 h 5954028"/>
                <a:gd name="connsiteX17-6397" fmla="*/ 4167849 w 8724351"/>
                <a:gd name="connsiteY17-6398" fmla="*/ 4324027 h 5954028"/>
                <a:gd name="connsiteX18-6399" fmla="*/ 4508812 w 8724351"/>
                <a:gd name="connsiteY18-6400" fmla="*/ 4541003 h 5954028"/>
                <a:gd name="connsiteX19-6401" fmla="*/ 4694791 w 8724351"/>
                <a:gd name="connsiteY19-6402" fmla="*/ 4417017 h 5954028"/>
                <a:gd name="connsiteX20-6403" fmla="*/ 5113246 w 8724351"/>
                <a:gd name="connsiteY20-6404" fmla="*/ 4494508 h 5954028"/>
                <a:gd name="connsiteX21-6405" fmla="*/ 5547198 w 8724351"/>
                <a:gd name="connsiteY21-6406" fmla="*/ 4355023 h 5954028"/>
                <a:gd name="connsiteX22-6407" fmla="*/ 5903659 w 8724351"/>
                <a:gd name="connsiteY22-6408" fmla="*/ 4463511 h 5954028"/>
                <a:gd name="connsiteX23-6409" fmla="*/ 6446100 w 8724351"/>
                <a:gd name="connsiteY23-6410" fmla="*/ 4386020 h 5954028"/>
                <a:gd name="connsiteX24-6411" fmla="*/ 6740568 w 8724351"/>
                <a:gd name="connsiteY24-6412" fmla="*/ 4432515 h 5954028"/>
                <a:gd name="connsiteX25-6413" fmla="*/ 6926547 w 8724351"/>
                <a:gd name="connsiteY25-6414" fmla="*/ 4277532 h 5954028"/>
                <a:gd name="connsiteX26-6415" fmla="*/ 7112527 w 8724351"/>
                <a:gd name="connsiteY26-6416" fmla="*/ 4494508 h 5954028"/>
                <a:gd name="connsiteX27-6417" fmla="*/ 7763456 w 8724351"/>
                <a:gd name="connsiteY27-6418" fmla="*/ 4479010 h 5954028"/>
                <a:gd name="connsiteX28-6419" fmla="*/ 7840947 w 8724351"/>
                <a:gd name="connsiteY28-6420" fmla="*/ 4370522 h 5954028"/>
                <a:gd name="connsiteX29-6421" fmla="*/ 8104418 w 8724351"/>
                <a:gd name="connsiteY29-6422" fmla="*/ 4386020 h 5954028"/>
                <a:gd name="connsiteX30-6423" fmla="*/ 8274900 w 8724351"/>
                <a:gd name="connsiteY30-6424" fmla="*/ 4386020 h 5954028"/>
                <a:gd name="connsiteX31-6425" fmla="*/ 8724351 w 8724351"/>
                <a:gd name="connsiteY31-6426" fmla="*/ 4014061 h 5954028"/>
                <a:gd name="connsiteX32-6427" fmla="*/ 8305896 w 8724351"/>
                <a:gd name="connsiteY32-6428" fmla="*/ 3487118 h 5954028"/>
                <a:gd name="connsiteX33-6429" fmla="*/ 8724351 w 8724351"/>
                <a:gd name="connsiteY33-6430" fmla="*/ 3177152 h 5954028"/>
                <a:gd name="connsiteX34-6431" fmla="*/ 8414385 w 8724351"/>
                <a:gd name="connsiteY34-6432" fmla="*/ 2743200 h 5954028"/>
                <a:gd name="connsiteX35-6433" fmla="*/ 8414385 w 8724351"/>
                <a:gd name="connsiteY35-6434" fmla="*/ 1673817 h 5954028"/>
                <a:gd name="connsiteX36-6435" fmla="*/ 7949435 w 8724351"/>
                <a:gd name="connsiteY36-6436" fmla="*/ 1162372 h 5954028"/>
                <a:gd name="connsiteX37-6437" fmla="*/ 7391496 w 8724351"/>
                <a:gd name="connsiteY37-6438" fmla="*/ 1363850 h 5954028"/>
                <a:gd name="connsiteX38-6439" fmla="*/ 7019537 w 8724351"/>
                <a:gd name="connsiteY38-6440" fmla="*/ 1053884 h 5954028"/>
                <a:gd name="connsiteX39-6441" fmla="*/ 6849056 w 8724351"/>
                <a:gd name="connsiteY39-6442" fmla="*/ 1255362 h 5954028"/>
                <a:gd name="connsiteX40-6443" fmla="*/ 5841666 w 8724351"/>
                <a:gd name="connsiteY40-6444" fmla="*/ 1255362 h 5954028"/>
                <a:gd name="connsiteX41-6445" fmla="*/ 5671185 w 8724351"/>
                <a:gd name="connsiteY41-6446" fmla="*/ 1084881 h 5954028"/>
                <a:gd name="connsiteX42-6447" fmla="*/ 5857164 w 8724351"/>
                <a:gd name="connsiteY42-6448" fmla="*/ 511444 h 5954028"/>
                <a:gd name="connsiteX43-6449" fmla="*/ 5330222 w 8724351"/>
                <a:gd name="connsiteY43-6450" fmla="*/ 61993 h 5954028"/>
                <a:gd name="connsiteX44-6451" fmla="*/ 4524310 w 8724351"/>
                <a:gd name="connsiteY44-6452" fmla="*/ 0 h 5954028"/>
                <a:gd name="connsiteX45-6453" fmla="*/ 4245340 w 8724351"/>
                <a:gd name="connsiteY45-6454" fmla="*/ 371959 h 5954028"/>
                <a:gd name="connsiteX46-6455" fmla="*/ 3602315 w 8724351"/>
                <a:gd name="connsiteY46-6456" fmla="*/ 101714 h 5954028"/>
                <a:gd name="connsiteX47-6457" fmla="*/ 2930548 w 8724351"/>
                <a:gd name="connsiteY47-6458" fmla="*/ 329367 h 5954028"/>
                <a:gd name="connsiteX48-6459" fmla="*/ 2974479 w 8724351"/>
                <a:gd name="connsiteY48-6460" fmla="*/ 439291 h 5954028"/>
                <a:gd name="connsiteX49-6461" fmla="*/ 2439942 w 8724351"/>
                <a:gd name="connsiteY49-6462" fmla="*/ 404392 h 5954028"/>
                <a:gd name="connsiteX50-6463" fmla="*/ 2318519 w 8724351"/>
                <a:gd name="connsiteY50-6464" fmla="*/ 914400 h 5954028"/>
                <a:gd name="connsiteX51-6465" fmla="*/ 2227997 w 8724351"/>
                <a:gd name="connsiteY51-6466" fmla="*/ 1541316 h 5954028"/>
                <a:gd name="connsiteX52-6467" fmla="*/ 1574810 w 8724351"/>
                <a:gd name="connsiteY52-6468" fmla="*/ 1226013 h 5954028"/>
                <a:gd name="connsiteX53-6469" fmla="*/ 1271313 w 8724351"/>
                <a:gd name="connsiteY53-6470" fmla="*/ 1633999 h 5954028"/>
                <a:gd name="connsiteX54-6471" fmla="*/ 641009 w 8724351"/>
                <a:gd name="connsiteY54-6472" fmla="*/ 1666432 h 5954028"/>
                <a:gd name="connsiteX0-6473" fmla="*/ 641009 w 8724351"/>
                <a:gd name="connsiteY0-6474" fmla="*/ 1666432 h 5954028"/>
                <a:gd name="connsiteX1-6475" fmla="*/ 334124 w 8724351"/>
                <a:gd name="connsiteY1-6476" fmla="*/ 1985333 h 5954028"/>
                <a:gd name="connsiteX2-6477" fmla="*/ 16561 w 8724351"/>
                <a:gd name="connsiteY2-6478" fmla="*/ 2653194 h 5954028"/>
                <a:gd name="connsiteX3-6479" fmla="*/ 159949 w 8724351"/>
                <a:gd name="connsiteY3-6480" fmla="*/ 2877250 h 5954028"/>
                <a:gd name="connsiteX4-6481" fmla="*/ 0 w 8724351"/>
                <a:gd name="connsiteY4-6482" fmla="*/ 3229243 h 5954028"/>
                <a:gd name="connsiteX5-6483" fmla="*/ 252422 w 8724351"/>
                <a:gd name="connsiteY5-6484" fmla="*/ 3819567 h 5954028"/>
                <a:gd name="connsiteX6-6485" fmla="*/ 900997 w 8724351"/>
                <a:gd name="connsiteY6-6486" fmla="*/ 4680086 h 5954028"/>
                <a:gd name="connsiteX7-6487" fmla="*/ 1639788 w 8724351"/>
                <a:gd name="connsiteY7-6488" fmla="*/ 4527974 h 5954028"/>
                <a:gd name="connsiteX8-6489" fmla="*/ 2487470 w 8724351"/>
                <a:gd name="connsiteY8-6490" fmla="*/ 4480866 h 5954028"/>
                <a:gd name="connsiteX9-6491" fmla="*/ 2156973 w 8724351"/>
                <a:gd name="connsiteY9-6492" fmla="*/ 5074413 h 5954028"/>
                <a:gd name="connsiteX10-6493" fmla="*/ 3867029 w 8724351"/>
                <a:gd name="connsiteY10-6494" fmla="*/ 5954028 h 5954028"/>
                <a:gd name="connsiteX11-6495" fmla="*/ 3996355 w 8724351"/>
                <a:gd name="connsiteY11-6496" fmla="*/ 5388398 h 5954028"/>
                <a:gd name="connsiteX12-6497" fmla="*/ 5163148 w 8724351"/>
                <a:gd name="connsiteY12-6498" fmla="*/ 5057384 h 5954028"/>
                <a:gd name="connsiteX13-6499" fmla="*/ 3439429 w 8724351"/>
                <a:gd name="connsiteY13-6500" fmla="*/ 3487118 h 5954028"/>
                <a:gd name="connsiteX14-6501" fmla="*/ 3594412 w 8724351"/>
                <a:gd name="connsiteY14-6502" fmla="*/ 3688596 h 5954028"/>
                <a:gd name="connsiteX15-6503" fmla="*/ 4229842 w 8724351"/>
                <a:gd name="connsiteY15-6504" fmla="*/ 3549111 h 5954028"/>
                <a:gd name="connsiteX16-6505" fmla="*/ 4369327 w 8724351"/>
                <a:gd name="connsiteY16-6506" fmla="*/ 3688596 h 5954028"/>
                <a:gd name="connsiteX17-6507" fmla="*/ 4167849 w 8724351"/>
                <a:gd name="connsiteY17-6508" fmla="*/ 4324027 h 5954028"/>
                <a:gd name="connsiteX18-6509" fmla="*/ 4508812 w 8724351"/>
                <a:gd name="connsiteY18-6510" fmla="*/ 4541003 h 5954028"/>
                <a:gd name="connsiteX19-6511" fmla="*/ 4694791 w 8724351"/>
                <a:gd name="connsiteY19-6512" fmla="*/ 4417017 h 5954028"/>
                <a:gd name="connsiteX20-6513" fmla="*/ 5113246 w 8724351"/>
                <a:gd name="connsiteY20-6514" fmla="*/ 4494508 h 5954028"/>
                <a:gd name="connsiteX21-6515" fmla="*/ 5547198 w 8724351"/>
                <a:gd name="connsiteY21-6516" fmla="*/ 4355023 h 5954028"/>
                <a:gd name="connsiteX22-6517" fmla="*/ 5903659 w 8724351"/>
                <a:gd name="connsiteY22-6518" fmla="*/ 4463511 h 5954028"/>
                <a:gd name="connsiteX23-6519" fmla="*/ 6446100 w 8724351"/>
                <a:gd name="connsiteY23-6520" fmla="*/ 4386020 h 5954028"/>
                <a:gd name="connsiteX24-6521" fmla="*/ 6740568 w 8724351"/>
                <a:gd name="connsiteY24-6522" fmla="*/ 4432515 h 5954028"/>
                <a:gd name="connsiteX25-6523" fmla="*/ 6926547 w 8724351"/>
                <a:gd name="connsiteY25-6524" fmla="*/ 4277532 h 5954028"/>
                <a:gd name="connsiteX26-6525" fmla="*/ 7112527 w 8724351"/>
                <a:gd name="connsiteY26-6526" fmla="*/ 4494508 h 5954028"/>
                <a:gd name="connsiteX27-6527" fmla="*/ 7763456 w 8724351"/>
                <a:gd name="connsiteY27-6528" fmla="*/ 4479010 h 5954028"/>
                <a:gd name="connsiteX28-6529" fmla="*/ 7840947 w 8724351"/>
                <a:gd name="connsiteY28-6530" fmla="*/ 4370522 h 5954028"/>
                <a:gd name="connsiteX29-6531" fmla="*/ 8104418 w 8724351"/>
                <a:gd name="connsiteY29-6532" fmla="*/ 4386020 h 5954028"/>
                <a:gd name="connsiteX30-6533" fmla="*/ 8274900 w 8724351"/>
                <a:gd name="connsiteY30-6534" fmla="*/ 4386020 h 5954028"/>
                <a:gd name="connsiteX31-6535" fmla="*/ 8724351 w 8724351"/>
                <a:gd name="connsiteY31-6536" fmla="*/ 4014061 h 5954028"/>
                <a:gd name="connsiteX32-6537" fmla="*/ 8305896 w 8724351"/>
                <a:gd name="connsiteY32-6538" fmla="*/ 3487118 h 5954028"/>
                <a:gd name="connsiteX33-6539" fmla="*/ 8724351 w 8724351"/>
                <a:gd name="connsiteY33-6540" fmla="*/ 3177152 h 5954028"/>
                <a:gd name="connsiteX34-6541" fmla="*/ 8414385 w 8724351"/>
                <a:gd name="connsiteY34-6542" fmla="*/ 2743200 h 5954028"/>
                <a:gd name="connsiteX35-6543" fmla="*/ 8414385 w 8724351"/>
                <a:gd name="connsiteY35-6544" fmla="*/ 1673817 h 5954028"/>
                <a:gd name="connsiteX36-6545" fmla="*/ 7949435 w 8724351"/>
                <a:gd name="connsiteY36-6546" fmla="*/ 1162372 h 5954028"/>
                <a:gd name="connsiteX37-6547" fmla="*/ 7391496 w 8724351"/>
                <a:gd name="connsiteY37-6548" fmla="*/ 1363850 h 5954028"/>
                <a:gd name="connsiteX38-6549" fmla="*/ 7019537 w 8724351"/>
                <a:gd name="connsiteY38-6550" fmla="*/ 1053884 h 5954028"/>
                <a:gd name="connsiteX39-6551" fmla="*/ 6849056 w 8724351"/>
                <a:gd name="connsiteY39-6552" fmla="*/ 1255362 h 5954028"/>
                <a:gd name="connsiteX40-6553" fmla="*/ 5841666 w 8724351"/>
                <a:gd name="connsiteY40-6554" fmla="*/ 1255362 h 5954028"/>
                <a:gd name="connsiteX41-6555" fmla="*/ 5671185 w 8724351"/>
                <a:gd name="connsiteY41-6556" fmla="*/ 1084881 h 5954028"/>
                <a:gd name="connsiteX42-6557" fmla="*/ 5857164 w 8724351"/>
                <a:gd name="connsiteY42-6558" fmla="*/ 511444 h 5954028"/>
                <a:gd name="connsiteX43-6559" fmla="*/ 5330222 w 8724351"/>
                <a:gd name="connsiteY43-6560" fmla="*/ 61993 h 5954028"/>
                <a:gd name="connsiteX44-6561" fmla="*/ 4524310 w 8724351"/>
                <a:gd name="connsiteY44-6562" fmla="*/ 0 h 5954028"/>
                <a:gd name="connsiteX45-6563" fmla="*/ 4245340 w 8724351"/>
                <a:gd name="connsiteY45-6564" fmla="*/ 371959 h 5954028"/>
                <a:gd name="connsiteX46-6565" fmla="*/ 3602315 w 8724351"/>
                <a:gd name="connsiteY46-6566" fmla="*/ 101714 h 5954028"/>
                <a:gd name="connsiteX47-6567" fmla="*/ 2930548 w 8724351"/>
                <a:gd name="connsiteY47-6568" fmla="*/ 329367 h 5954028"/>
                <a:gd name="connsiteX48-6569" fmla="*/ 2974479 w 8724351"/>
                <a:gd name="connsiteY48-6570" fmla="*/ 439291 h 5954028"/>
                <a:gd name="connsiteX49-6571" fmla="*/ 2439942 w 8724351"/>
                <a:gd name="connsiteY49-6572" fmla="*/ 404392 h 5954028"/>
                <a:gd name="connsiteX50-6573" fmla="*/ 2318519 w 8724351"/>
                <a:gd name="connsiteY50-6574" fmla="*/ 914400 h 5954028"/>
                <a:gd name="connsiteX51-6575" fmla="*/ 2227997 w 8724351"/>
                <a:gd name="connsiteY51-6576" fmla="*/ 1541316 h 5954028"/>
                <a:gd name="connsiteX52-6577" fmla="*/ 1574810 w 8724351"/>
                <a:gd name="connsiteY52-6578" fmla="*/ 1226013 h 5954028"/>
                <a:gd name="connsiteX53-6579" fmla="*/ 1271313 w 8724351"/>
                <a:gd name="connsiteY53-6580" fmla="*/ 1633999 h 5954028"/>
                <a:gd name="connsiteX54-6581" fmla="*/ 641009 w 8724351"/>
                <a:gd name="connsiteY54-6582" fmla="*/ 1666432 h 5954028"/>
                <a:gd name="connsiteX0-6583" fmla="*/ 641009 w 8724351"/>
                <a:gd name="connsiteY0-6584" fmla="*/ 1666432 h 5954028"/>
                <a:gd name="connsiteX1-6585" fmla="*/ 334124 w 8724351"/>
                <a:gd name="connsiteY1-6586" fmla="*/ 1985333 h 5954028"/>
                <a:gd name="connsiteX2-6587" fmla="*/ 16561 w 8724351"/>
                <a:gd name="connsiteY2-6588" fmla="*/ 2653194 h 5954028"/>
                <a:gd name="connsiteX3-6589" fmla="*/ 159949 w 8724351"/>
                <a:gd name="connsiteY3-6590" fmla="*/ 2877250 h 5954028"/>
                <a:gd name="connsiteX4-6591" fmla="*/ 0 w 8724351"/>
                <a:gd name="connsiteY4-6592" fmla="*/ 3229243 h 5954028"/>
                <a:gd name="connsiteX5-6593" fmla="*/ 252422 w 8724351"/>
                <a:gd name="connsiteY5-6594" fmla="*/ 3819567 h 5954028"/>
                <a:gd name="connsiteX6-6595" fmla="*/ 900997 w 8724351"/>
                <a:gd name="connsiteY6-6596" fmla="*/ 4680086 h 5954028"/>
                <a:gd name="connsiteX7-6597" fmla="*/ 1639788 w 8724351"/>
                <a:gd name="connsiteY7-6598" fmla="*/ 4527974 h 5954028"/>
                <a:gd name="connsiteX8-6599" fmla="*/ 2487470 w 8724351"/>
                <a:gd name="connsiteY8-6600" fmla="*/ 4480866 h 5954028"/>
                <a:gd name="connsiteX9-6601" fmla="*/ 2156973 w 8724351"/>
                <a:gd name="connsiteY9-6602" fmla="*/ 5074413 h 5954028"/>
                <a:gd name="connsiteX10-6603" fmla="*/ 3867029 w 8724351"/>
                <a:gd name="connsiteY10-6604" fmla="*/ 5954028 h 5954028"/>
                <a:gd name="connsiteX11-6605" fmla="*/ 3996355 w 8724351"/>
                <a:gd name="connsiteY11-6606" fmla="*/ 5388398 h 5954028"/>
                <a:gd name="connsiteX12-6607" fmla="*/ 5163148 w 8724351"/>
                <a:gd name="connsiteY12-6608" fmla="*/ 5057384 h 5954028"/>
                <a:gd name="connsiteX13-6609" fmla="*/ 3594412 w 8724351"/>
                <a:gd name="connsiteY13-6610" fmla="*/ 3688596 h 5954028"/>
                <a:gd name="connsiteX14-6611" fmla="*/ 4229842 w 8724351"/>
                <a:gd name="connsiteY14-6612" fmla="*/ 3549111 h 5954028"/>
                <a:gd name="connsiteX15-6613" fmla="*/ 4369327 w 8724351"/>
                <a:gd name="connsiteY15-6614" fmla="*/ 3688596 h 5954028"/>
                <a:gd name="connsiteX16-6615" fmla="*/ 4167849 w 8724351"/>
                <a:gd name="connsiteY16-6616" fmla="*/ 4324027 h 5954028"/>
                <a:gd name="connsiteX17-6617" fmla="*/ 4508812 w 8724351"/>
                <a:gd name="connsiteY17-6618" fmla="*/ 4541003 h 5954028"/>
                <a:gd name="connsiteX18-6619" fmla="*/ 4694791 w 8724351"/>
                <a:gd name="connsiteY18-6620" fmla="*/ 4417017 h 5954028"/>
                <a:gd name="connsiteX19-6621" fmla="*/ 5113246 w 8724351"/>
                <a:gd name="connsiteY19-6622" fmla="*/ 4494508 h 5954028"/>
                <a:gd name="connsiteX20-6623" fmla="*/ 5547198 w 8724351"/>
                <a:gd name="connsiteY20-6624" fmla="*/ 4355023 h 5954028"/>
                <a:gd name="connsiteX21-6625" fmla="*/ 5903659 w 8724351"/>
                <a:gd name="connsiteY21-6626" fmla="*/ 4463511 h 5954028"/>
                <a:gd name="connsiteX22-6627" fmla="*/ 6446100 w 8724351"/>
                <a:gd name="connsiteY22-6628" fmla="*/ 4386020 h 5954028"/>
                <a:gd name="connsiteX23-6629" fmla="*/ 6740568 w 8724351"/>
                <a:gd name="connsiteY23-6630" fmla="*/ 4432515 h 5954028"/>
                <a:gd name="connsiteX24-6631" fmla="*/ 6926547 w 8724351"/>
                <a:gd name="connsiteY24-6632" fmla="*/ 4277532 h 5954028"/>
                <a:gd name="connsiteX25-6633" fmla="*/ 7112527 w 8724351"/>
                <a:gd name="connsiteY25-6634" fmla="*/ 4494508 h 5954028"/>
                <a:gd name="connsiteX26-6635" fmla="*/ 7763456 w 8724351"/>
                <a:gd name="connsiteY26-6636" fmla="*/ 4479010 h 5954028"/>
                <a:gd name="connsiteX27-6637" fmla="*/ 7840947 w 8724351"/>
                <a:gd name="connsiteY27-6638" fmla="*/ 4370522 h 5954028"/>
                <a:gd name="connsiteX28-6639" fmla="*/ 8104418 w 8724351"/>
                <a:gd name="connsiteY28-6640" fmla="*/ 4386020 h 5954028"/>
                <a:gd name="connsiteX29-6641" fmla="*/ 8274900 w 8724351"/>
                <a:gd name="connsiteY29-6642" fmla="*/ 4386020 h 5954028"/>
                <a:gd name="connsiteX30-6643" fmla="*/ 8724351 w 8724351"/>
                <a:gd name="connsiteY30-6644" fmla="*/ 4014061 h 5954028"/>
                <a:gd name="connsiteX31-6645" fmla="*/ 8305896 w 8724351"/>
                <a:gd name="connsiteY31-6646" fmla="*/ 3487118 h 5954028"/>
                <a:gd name="connsiteX32-6647" fmla="*/ 8724351 w 8724351"/>
                <a:gd name="connsiteY32-6648" fmla="*/ 3177152 h 5954028"/>
                <a:gd name="connsiteX33-6649" fmla="*/ 8414385 w 8724351"/>
                <a:gd name="connsiteY33-6650" fmla="*/ 2743200 h 5954028"/>
                <a:gd name="connsiteX34-6651" fmla="*/ 8414385 w 8724351"/>
                <a:gd name="connsiteY34-6652" fmla="*/ 1673817 h 5954028"/>
                <a:gd name="connsiteX35-6653" fmla="*/ 7949435 w 8724351"/>
                <a:gd name="connsiteY35-6654" fmla="*/ 1162372 h 5954028"/>
                <a:gd name="connsiteX36-6655" fmla="*/ 7391496 w 8724351"/>
                <a:gd name="connsiteY36-6656" fmla="*/ 1363850 h 5954028"/>
                <a:gd name="connsiteX37-6657" fmla="*/ 7019537 w 8724351"/>
                <a:gd name="connsiteY37-6658" fmla="*/ 1053884 h 5954028"/>
                <a:gd name="connsiteX38-6659" fmla="*/ 6849056 w 8724351"/>
                <a:gd name="connsiteY38-6660" fmla="*/ 1255362 h 5954028"/>
                <a:gd name="connsiteX39-6661" fmla="*/ 5841666 w 8724351"/>
                <a:gd name="connsiteY39-6662" fmla="*/ 1255362 h 5954028"/>
                <a:gd name="connsiteX40-6663" fmla="*/ 5671185 w 8724351"/>
                <a:gd name="connsiteY40-6664" fmla="*/ 1084881 h 5954028"/>
                <a:gd name="connsiteX41-6665" fmla="*/ 5857164 w 8724351"/>
                <a:gd name="connsiteY41-6666" fmla="*/ 511444 h 5954028"/>
                <a:gd name="connsiteX42-6667" fmla="*/ 5330222 w 8724351"/>
                <a:gd name="connsiteY42-6668" fmla="*/ 61993 h 5954028"/>
                <a:gd name="connsiteX43-6669" fmla="*/ 4524310 w 8724351"/>
                <a:gd name="connsiteY43-6670" fmla="*/ 0 h 5954028"/>
                <a:gd name="connsiteX44-6671" fmla="*/ 4245340 w 8724351"/>
                <a:gd name="connsiteY44-6672" fmla="*/ 371959 h 5954028"/>
                <a:gd name="connsiteX45-6673" fmla="*/ 3602315 w 8724351"/>
                <a:gd name="connsiteY45-6674" fmla="*/ 101714 h 5954028"/>
                <a:gd name="connsiteX46-6675" fmla="*/ 2930548 w 8724351"/>
                <a:gd name="connsiteY46-6676" fmla="*/ 329367 h 5954028"/>
                <a:gd name="connsiteX47-6677" fmla="*/ 2974479 w 8724351"/>
                <a:gd name="connsiteY47-6678" fmla="*/ 439291 h 5954028"/>
                <a:gd name="connsiteX48-6679" fmla="*/ 2439942 w 8724351"/>
                <a:gd name="connsiteY48-6680" fmla="*/ 404392 h 5954028"/>
                <a:gd name="connsiteX49-6681" fmla="*/ 2318519 w 8724351"/>
                <a:gd name="connsiteY49-6682" fmla="*/ 914400 h 5954028"/>
                <a:gd name="connsiteX50-6683" fmla="*/ 2227997 w 8724351"/>
                <a:gd name="connsiteY50-6684" fmla="*/ 1541316 h 5954028"/>
                <a:gd name="connsiteX51-6685" fmla="*/ 1574810 w 8724351"/>
                <a:gd name="connsiteY51-6686" fmla="*/ 1226013 h 5954028"/>
                <a:gd name="connsiteX52-6687" fmla="*/ 1271313 w 8724351"/>
                <a:gd name="connsiteY52-6688" fmla="*/ 1633999 h 5954028"/>
                <a:gd name="connsiteX53-6689" fmla="*/ 641009 w 8724351"/>
                <a:gd name="connsiteY53-6690" fmla="*/ 1666432 h 5954028"/>
                <a:gd name="connsiteX0-6691" fmla="*/ 641009 w 8724351"/>
                <a:gd name="connsiteY0-6692" fmla="*/ 1666432 h 5954028"/>
                <a:gd name="connsiteX1-6693" fmla="*/ 334124 w 8724351"/>
                <a:gd name="connsiteY1-6694" fmla="*/ 1985333 h 5954028"/>
                <a:gd name="connsiteX2-6695" fmla="*/ 16561 w 8724351"/>
                <a:gd name="connsiteY2-6696" fmla="*/ 2653194 h 5954028"/>
                <a:gd name="connsiteX3-6697" fmla="*/ 159949 w 8724351"/>
                <a:gd name="connsiteY3-6698" fmla="*/ 2877250 h 5954028"/>
                <a:gd name="connsiteX4-6699" fmla="*/ 0 w 8724351"/>
                <a:gd name="connsiteY4-6700" fmla="*/ 3229243 h 5954028"/>
                <a:gd name="connsiteX5-6701" fmla="*/ 252422 w 8724351"/>
                <a:gd name="connsiteY5-6702" fmla="*/ 3819567 h 5954028"/>
                <a:gd name="connsiteX6-6703" fmla="*/ 900997 w 8724351"/>
                <a:gd name="connsiteY6-6704" fmla="*/ 4680086 h 5954028"/>
                <a:gd name="connsiteX7-6705" fmla="*/ 1639788 w 8724351"/>
                <a:gd name="connsiteY7-6706" fmla="*/ 4527974 h 5954028"/>
                <a:gd name="connsiteX8-6707" fmla="*/ 2487470 w 8724351"/>
                <a:gd name="connsiteY8-6708" fmla="*/ 4480866 h 5954028"/>
                <a:gd name="connsiteX9-6709" fmla="*/ 2156973 w 8724351"/>
                <a:gd name="connsiteY9-6710" fmla="*/ 5074413 h 5954028"/>
                <a:gd name="connsiteX10-6711" fmla="*/ 3867029 w 8724351"/>
                <a:gd name="connsiteY10-6712" fmla="*/ 5954028 h 5954028"/>
                <a:gd name="connsiteX11-6713" fmla="*/ 3996355 w 8724351"/>
                <a:gd name="connsiteY11-6714" fmla="*/ 5388398 h 5954028"/>
                <a:gd name="connsiteX12-6715" fmla="*/ 5163148 w 8724351"/>
                <a:gd name="connsiteY12-6716" fmla="*/ 5057384 h 5954028"/>
                <a:gd name="connsiteX13-6717" fmla="*/ 4229842 w 8724351"/>
                <a:gd name="connsiteY13-6718" fmla="*/ 3549111 h 5954028"/>
                <a:gd name="connsiteX14-6719" fmla="*/ 4369327 w 8724351"/>
                <a:gd name="connsiteY14-6720" fmla="*/ 3688596 h 5954028"/>
                <a:gd name="connsiteX15-6721" fmla="*/ 4167849 w 8724351"/>
                <a:gd name="connsiteY15-6722" fmla="*/ 4324027 h 5954028"/>
                <a:gd name="connsiteX16-6723" fmla="*/ 4508812 w 8724351"/>
                <a:gd name="connsiteY16-6724" fmla="*/ 4541003 h 5954028"/>
                <a:gd name="connsiteX17-6725" fmla="*/ 4694791 w 8724351"/>
                <a:gd name="connsiteY17-6726" fmla="*/ 4417017 h 5954028"/>
                <a:gd name="connsiteX18-6727" fmla="*/ 5113246 w 8724351"/>
                <a:gd name="connsiteY18-6728" fmla="*/ 4494508 h 5954028"/>
                <a:gd name="connsiteX19-6729" fmla="*/ 5547198 w 8724351"/>
                <a:gd name="connsiteY19-6730" fmla="*/ 4355023 h 5954028"/>
                <a:gd name="connsiteX20-6731" fmla="*/ 5903659 w 8724351"/>
                <a:gd name="connsiteY20-6732" fmla="*/ 4463511 h 5954028"/>
                <a:gd name="connsiteX21-6733" fmla="*/ 6446100 w 8724351"/>
                <a:gd name="connsiteY21-6734" fmla="*/ 4386020 h 5954028"/>
                <a:gd name="connsiteX22-6735" fmla="*/ 6740568 w 8724351"/>
                <a:gd name="connsiteY22-6736" fmla="*/ 4432515 h 5954028"/>
                <a:gd name="connsiteX23-6737" fmla="*/ 6926547 w 8724351"/>
                <a:gd name="connsiteY23-6738" fmla="*/ 4277532 h 5954028"/>
                <a:gd name="connsiteX24-6739" fmla="*/ 7112527 w 8724351"/>
                <a:gd name="connsiteY24-6740" fmla="*/ 4494508 h 5954028"/>
                <a:gd name="connsiteX25-6741" fmla="*/ 7763456 w 8724351"/>
                <a:gd name="connsiteY25-6742" fmla="*/ 4479010 h 5954028"/>
                <a:gd name="connsiteX26-6743" fmla="*/ 7840947 w 8724351"/>
                <a:gd name="connsiteY26-6744" fmla="*/ 4370522 h 5954028"/>
                <a:gd name="connsiteX27-6745" fmla="*/ 8104418 w 8724351"/>
                <a:gd name="connsiteY27-6746" fmla="*/ 4386020 h 5954028"/>
                <a:gd name="connsiteX28-6747" fmla="*/ 8274900 w 8724351"/>
                <a:gd name="connsiteY28-6748" fmla="*/ 4386020 h 5954028"/>
                <a:gd name="connsiteX29-6749" fmla="*/ 8724351 w 8724351"/>
                <a:gd name="connsiteY29-6750" fmla="*/ 4014061 h 5954028"/>
                <a:gd name="connsiteX30-6751" fmla="*/ 8305896 w 8724351"/>
                <a:gd name="connsiteY30-6752" fmla="*/ 3487118 h 5954028"/>
                <a:gd name="connsiteX31-6753" fmla="*/ 8724351 w 8724351"/>
                <a:gd name="connsiteY31-6754" fmla="*/ 3177152 h 5954028"/>
                <a:gd name="connsiteX32-6755" fmla="*/ 8414385 w 8724351"/>
                <a:gd name="connsiteY32-6756" fmla="*/ 2743200 h 5954028"/>
                <a:gd name="connsiteX33-6757" fmla="*/ 8414385 w 8724351"/>
                <a:gd name="connsiteY33-6758" fmla="*/ 1673817 h 5954028"/>
                <a:gd name="connsiteX34-6759" fmla="*/ 7949435 w 8724351"/>
                <a:gd name="connsiteY34-6760" fmla="*/ 1162372 h 5954028"/>
                <a:gd name="connsiteX35-6761" fmla="*/ 7391496 w 8724351"/>
                <a:gd name="connsiteY35-6762" fmla="*/ 1363850 h 5954028"/>
                <a:gd name="connsiteX36-6763" fmla="*/ 7019537 w 8724351"/>
                <a:gd name="connsiteY36-6764" fmla="*/ 1053884 h 5954028"/>
                <a:gd name="connsiteX37-6765" fmla="*/ 6849056 w 8724351"/>
                <a:gd name="connsiteY37-6766" fmla="*/ 1255362 h 5954028"/>
                <a:gd name="connsiteX38-6767" fmla="*/ 5841666 w 8724351"/>
                <a:gd name="connsiteY38-6768" fmla="*/ 1255362 h 5954028"/>
                <a:gd name="connsiteX39-6769" fmla="*/ 5671185 w 8724351"/>
                <a:gd name="connsiteY39-6770" fmla="*/ 1084881 h 5954028"/>
                <a:gd name="connsiteX40-6771" fmla="*/ 5857164 w 8724351"/>
                <a:gd name="connsiteY40-6772" fmla="*/ 511444 h 5954028"/>
                <a:gd name="connsiteX41-6773" fmla="*/ 5330222 w 8724351"/>
                <a:gd name="connsiteY41-6774" fmla="*/ 61993 h 5954028"/>
                <a:gd name="connsiteX42-6775" fmla="*/ 4524310 w 8724351"/>
                <a:gd name="connsiteY42-6776" fmla="*/ 0 h 5954028"/>
                <a:gd name="connsiteX43-6777" fmla="*/ 4245340 w 8724351"/>
                <a:gd name="connsiteY43-6778" fmla="*/ 371959 h 5954028"/>
                <a:gd name="connsiteX44-6779" fmla="*/ 3602315 w 8724351"/>
                <a:gd name="connsiteY44-6780" fmla="*/ 101714 h 5954028"/>
                <a:gd name="connsiteX45-6781" fmla="*/ 2930548 w 8724351"/>
                <a:gd name="connsiteY45-6782" fmla="*/ 329367 h 5954028"/>
                <a:gd name="connsiteX46-6783" fmla="*/ 2974479 w 8724351"/>
                <a:gd name="connsiteY46-6784" fmla="*/ 439291 h 5954028"/>
                <a:gd name="connsiteX47-6785" fmla="*/ 2439942 w 8724351"/>
                <a:gd name="connsiteY47-6786" fmla="*/ 404392 h 5954028"/>
                <a:gd name="connsiteX48-6787" fmla="*/ 2318519 w 8724351"/>
                <a:gd name="connsiteY48-6788" fmla="*/ 914400 h 5954028"/>
                <a:gd name="connsiteX49-6789" fmla="*/ 2227997 w 8724351"/>
                <a:gd name="connsiteY49-6790" fmla="*/ 1541316 h 5954028"/>
                <a:gd name="connsiteX50-6791" fmla="*/ 1574810 w 8724351"/>
                <a:gd name="connsiteY50-6792" fmla="*/ 1226013 h 5954028"/>
                <a:gd name="connsiteX51-6793" fmla="*/ 1271313 w 8724351"/>
                <a:gd name="connsiteY51-6794" fmla="*/ 1633999 h 5954028"/>
                <a:gd name="connsiteX52-6795" fmla="*/ 641009 w 8724351"/>
                <a:gd name="connsiteY52-6796" fmla="*/ 1666432 h 5954028"/>
                <a:gd name="connsiteX0-6797" fmla="*/ 641009 w 8724351"/>
                <a:gd name="connsiteY0-6798" fmla="*/ 1666432 h 5954028"/>
                <a:gd name="connsiteX1-6799" fmla="*/ 334124 w 8724351"/>
                <a:gd name="connsiteY1-6800" fmla="*/ 1985333 h 5954028"/>
                <a:gd name="connsiteX2-6801" fmla="*/ 16561 w 8724351"/>
                <a:gd name="connsiteY2-6802" fmla="*/ 2653194 h 5954028"/>
                <a:gd name="connsiteX3-6803" fmla="*/ 159949 w 8724351"/>
                <a:gd name="connsiteY3-6804" fmla="*/ 2877250 h 5954028"/>
                <a:gd name="connsiteX4-6805" fmla="*/ 0 w 8724351"/>
                <a:gd name="connsiteY4-6806" fmla="*/ 3229243 h 5954028"/>
                <a:gd name="connsiteX5-6807" fmla="*/ 252422 w 8724351"/>
                <a:gd name="connsiteY5-6808" fmla="*/ 3819567 h 5954028"/>
                <a:gd name="connsiteX6-6809" fmla="*/ 900997 w 8724351"/>
                <a:gd name="connsiteY6-6810" fmla="*/ 4680086 h 5954028"/>
                <a:gd name="connsiteX7-6811" fmla="*/ 1639788 w 8724351"/>
                <a:gd name="connsiteY7-6812" fmla="*/ 4527974 h 5954028"/>
                <a:gd name="connsiteX8-6813" fmla="*/ 2487470 w 8724351"/>
                <a:gd name="connsiteY8-6814" fmla="*/ 4480866 h 5954028"/>
                <a:gd name="connsiteX9-6815" fmla="*/ 2156973 w 8724351"/>
                <a:gd name="connsiteY9-6816" fmla="*/ 5074413 h 5954028"/>
                <a:gd name="connsiteX10-6817" fmla="*/ 3867029 w 8724351"/>
                <a:gd name="connsiteY10-6818" fmla="*/ 5954028 h 5954028"/>
                <a:gd name="connsiteX11-6819" fmla="*/ 3996355 w 8724351"/>
                <a:gd name="connsiteY11-6820" fmla="*/ 5388398 h 5954028"/>
                <a:gd name="connsiteX12-6821" fmla="*/ 5163148 w 8724351"/>
                <a:gd name="connsiteY12-6822" fmla="*/ 5057384 h 5954028"/>
                <a:gd name="connsiteX13-6823" fmla="*/ 4369327 w 8724351"/>
                <a:gd name="connsiteY13-6824" fmla="*/ 3688596 h 5954028"/>
                <a:gd name="connsiteX14-6825" fmla="*/ 4167849 w 8724351"/>
                <a:gd name="connsiteY14-6826" fmla="*/ 4324027 h 5954028"/>
                <a:gd name="connsiteX15-6827" fmla="*/ 4508812 w 8724351"/>
                <a:gd name="connsiteY15-6828" fmla="*/ 4541003 h 5954028"/>
                <a:gd name="connsiteX16-6829" fmla="*/ 4694791 w 8724351"/>
                <a:gd name="connsiteY16-6830" fmla="*/ 4417017 h 5954028"/>
                <a:gd name="connsiteX17-6831" fmla="*/ 5113246 w 8724351"/>
                <a:gd name="connsiteY17-6832" fmla="*/ 4494508 h 5954028"/>
                <a:gd name="connsiteX18-6833" fmla="*/ 5547198 w 8724351"/>
                <a:gd name="connsiteY18-6834" fmla="*/ 4355023 h 5954028"/>
                <a:gd name="connsiteX19-6835" fmla="*/ 5903659 w 8724351"/>
                <a:gd name="connsiteY19-6836" fmla="*/ 4463511 h 5954028"/>
                <a:gd name="connsiteX20-6837" fmla="*/ 6446100 w 8724351"/>
                <a:gd name="connsiteY20-6838" fmla="*/ 4386020 h 5954028"/>
                <a:gd name="connsiteX21-6839" fmla="*/ 6740568 w 8724351"/>
                <a:gd name="connsiteY21-6840" fmla="*/ 4432515 h 5954028"/>
                <a:gd name="connsiteX22-6841" fmla="*/ 6926547 w 8724351"/>
                <a:gd name="connsiteY22-6842" fmla="*/ 4277532 h 5954028"/>
                <a:gd name="connsiteX23-6843" fmla="*/ 7112527 w 8724351"/>
                <a:gd name="connsiteY23-6844" fmla="*/ 4494508 h 5954028"/>
                <a:gd name="connsiteX24-6845" fmla="*/ 7763456 w 8724351"/>
                <a:gd name="connsiteY24-6846" fmla="*/ 4479010 h 5954028"/>
                <a:gd name="connsiteX25-6847" fmla="*/ 7840947 w 8724351"/>
                <a:gd name="connsiteY25-6848" fmla="*/ 4370522 h 5954028"/>
                <a:gd name="connsiteX26-6849" fmla="*/ 8104418 w 8724351"/>
                <a:gd name="connsiteY26-6850" fmla="*/ 4386020 h 5954028"/>
                <a:gd name="connsiteX27-6851" fmla="*/ 8274900 w 8724351"/>
                <a:gd name="connsiteY27-6852" fmla="*/ 4386020 h 5954028"/>
                <a:gd name="connsiteX28-6853" fmla="*/ 8724351 w 8724351"/>
                <a:gd name="connsiteY28-6854" fmla="*/ 4014061 h 5954028"/>
                <a:gd name="connsiteX29-6855" fmla="*/ 8305896 w 8724351"/>
                <a:gd name="connsiteY29-6856" fmla="*/ 3487118 h 5954028"/>
                <a:gd name="connsiteX30-6857" fmla="*/ 8724351 w 8724351"/>
                <a:gd name="connsiteY30-6858" fmla="*/ 3177152 h 5954028"/>
                <a:gd name="connsiteX31-6859" fmla="*/ 8414385 w 8724351"/>
                <a:gd name="connsiteY31-6860" fmla="*/ 2743200 h 5954028"/>
                <a:gd name="connsiteX32-6861" fmla="*/ 8414385 w 8724351"/>
                <a:gd name="connsiteY32-6862" fmla="*/ 1673817 h 5954028"/>
                <a:gd name="connsiteX33-6863" fmla="*/ 7949435 w 8724351"/>
                <a:gd name="connsiteY33-6864" fmla="*/ 1162372 h 5954028"/>
                <a:gd name="connsiteX34-6865" fmla="*/ 7391496 w 8724351"/>
                <a:gd name="connsiteY34-6866" fmla="*/ 1363850 h 5954028"/>
                <a:gd name="connsiteX35-6867" fmla="*/ 7019537 w 8724351"/>
                <a:gd name="connsiteY35-6868" fmla="*/ 1053884 h 5954028"/>
                <a:gd name="connsiteX36-6869" fmla="*/ 6849056 w 8724351"/>
                <a:gd name="connsiteY36-6870" fmla="*/ 1255362 h 5954028"/>
                <a:gd name="connsiteX37-6871" fmla="*/ 5841666 w 8724351"/>
                <a:gd name="connsiteY37-6872" fmla="*/ 1255362 h 5954028"/>
                <a:gd name="connsiteX38-6873" fmla="*/ 5671185 w 8724351"/>
                <a:gd name="connsiteY38-6874" fmla="*/ 1084881 h 5954028"/>
                <a:gd name="connsiteX39-6875" fmla="*/ 5857164 w 8724351"/>
                <a:gd name="connsiteY39-6876" fmla="*/ 511444 h 5954028"/>
                <a:gd name="connsiteX40-6877" fmla="*/ 5330222 w 8724351"/>
                <a:gd name="connsiteY40-6878" fmla="*/ 61993 h 5954028"/>
                <a:gd name="connsiteX41-6879" fmla="*/ 4524310 w 8724351"/>
                <a:gd name="connsiteY41-6880" fmla="*/ 0 h 5954028"/>
                <a:gd name="connsiteX42-6881" fmla="*/ 4245340 w 8724351"/>
                <a:gd name="connsiteY42-6882" fmla="*/ 371959 h 5954028"/>
                <a:gd name="connsiteX43-6883" fmla="*/ 3602315 w 8724351"/>
                <a:gd name="connsiteY43-6884" fmla="*/ 101714 h 5954028"/>
                <a:gd name="connsiteX44-6885" fmla="*/ 2930548 w 8724351"/>
                <a:gd name="connsiteY44-6886" fmla="*/ 329367 h 5954028"/>
                <a:gd name="connsiteX45-6887" fmla="*/ 2974479 w 8724351"/>
                <a:gd name="connsiteY45-6888" fmla="*/ 439291 h 5954028"/>
                <a:gd name="connsiteX46-6889" fmla="*/ 2439942 w 8724351"/>
                <a:gd name="connsiteY46-6890" fmla="*/ 404392 h 5954028"/>
                <a:gd name="connsiteX47-6891" fmla="*/ 2318519 w 8724351"/>
                <a:gd name="connsiteY47-6892" fmla="*/ 914400 h 5954028"/>
                <a:gd name="connsiteX48-6893" fmla="*/ 2227997 w 8724351"/>
                <a:gd name="connsiteY48-6894" fmla="*/ 1541316 h 5954028"/>
                <a:gd name="connsiteX49-6895" fmla="*/ 1574810 w 8724351"/>
                <a:gd name="connsiteY49-6896" fmla="*/ 1226013 h 5954028"/>
                <a:gd name="connsiteX50-6897" fmla="*/ 1271313 w 8724351"/>
                <a:gd name="connsiteY50-6898" fmla="*/ 1633999 h 5954028"/>
                <a:gd name="connsiteX51-6899" fmla="*/ 641009 w 8724351"/>
                <a:gd name="connsiteY51-6900" fmla="*/ 1666432 h 5954028"/>
                <a:gd name="connsiteX0-6901" fmla="*/ 641009 w 8724351"/>
                <a:gd name="connsiteY0-6902" fmla="*/ 1666432 h 5954028"/>
                <a:gd name="connsiteX1-6903" fmla="*/ 334124 w 8724351"/>
                <a:gd name="connsiteY1-6904" fmla="*/ 1985333 h 5954028"/>
                <a:gd name="connsiteX2-6905" fmla="*/ 16561 w 8724351"/>
                <a:gd name="connsiteY2-6906" fmla="*/ 2653194 h 5954028"/>
                <a:gd name="connsiteX3-6907" fmla="*/ 159949 w 8724351"/>
                <a:gd name="connsiteY3-6908" fmla="*/ 2877250 h 5954028"/>
                <a:gd name="connsiteX4-6909" fmla="*/ 0 w 8724351"/>
                <a:gd name="connsiteY4-6910" fmla="*/ 3229243 h 5954028"/>
                <a:gd name="connsiteX5-6911" fmla="*/ 252422 w 8724351"/>
                <a:gd name="connsiteY5-6912" fmla="*/ 3819567 h 5954028"/>
                <a:gd name="connsiteX6-6913" fmla="*/ 900997 w 8724351"/>
                <a:gd name="connsiteY6-6914" fmla="*/ 4680086 h 5954028"/>
                <a:gd name="connsiteX7-6915" fmla="*/ 1639788 w 8724351"/>
                <a:gd name="connsiteY7-6916" fmla="*/ 4527974 h 5954028"/>
                <a:gd name="connsiteX8-6917" fmla="*/ 2487470 w 8724351"/>
                <a:gd name="connsiteY8-6918" fmla="*/ 4480866 h 5954028"/>
                <a:gd name="connsiteX9-6919" fmla="*/ 2156973 w 8724351"/>
                <a:gd name="connsiteY9-6920" fmla="*/ 5074413 h 5954028"/>
                <a:gd name="connsiteX10-6921" fmla="*/ 3867029 w 8724351"/>
                <a:gd name="connsiteY10-6922" fmla="*/ 5954028 h 5954028"/>
                <a:gd name="connsiteX11-6923" fmla="*/ 3996355 w 8724351"/>
                <a:gd name="connsiteY11-6924" fmla="*/ 5388398 h 5954028"/>
                <a:gd name="connsiteX12-6925" fmla="*/ 5163148 w 8724351"/>
                <a:gd name="connsiteY12-6926" fmla="*/ 5057384 h 5954028"/>
                <a:gd name="connsiteX13-6927" fmla="*/ 4167849 w 8724351"/>
                <a:gd name="connsiteY13-6928" fmla="*/ 4324027 h 5954028"/>
                <a:gd name="connsiteX14-6929" fmla="*/ 4508812 w 8724351"/>
                <a:gd name="connsiteY14-6930" fmla="*/ 4541003 h 5954028"/>
                <a:gd name="connsiteX15-6931" fmla="*/ 4694791 w 8724351"/>
                <a:gd name="connsiteY15-6932" fmla="*/ 4417017 h 5954028"/>
                <a:gd name="connsiteX16-6933" fmla="*/ 5113246 w 8724351"/>
                <a:gd name="connsiteY16-6934" fmla="*/ 4494508 h 5954028"/>
                <a:gd name="connsiteX17-6935" fmla="*/ 5547198 w 8724351"/>
                <a:gd name="connsiteY17-6936" fmla="*/ 4355023 h 5954028"/>
                <a:gd name="connsiteX18-6937" fmla="*/ 5903659 w 8724351"/>
                <a:gd name="connsiteY18-6938" fmla="*/ 4463511 h 5954028"/>
                <a:gd name="connsiteX19-6939" fmla="*/ 6446100 w 8724351"/>
                <a:gd name="connsiteY19-6940" fmla="*/ 4386020 h 5954028"/>
                <a:gd name="connsiteX20-6941" fmla="*/ 6740568 w 8724351"/>
                <a:gd name="connsiteY20-6942" fmla="*/ 4432515 h 5954028"/>
                <a:gd name="connsiteX21-6943" fmla="*/ 6926547 w 8724351"/>
                <a:gd name="connsiteY21-6944" fmla="*/ 4277532 h 5954028"/>
                <a:gd name="connsiteX22-6945" fmla="*/ 7112527 w 8724351"/>
                <a:gd name="connsiteY22-6946" fmla="*/ 4494508 h 5954028"/>
                <a:gd name="connsiteX23-6947" fmla="*/ 7763456 w 8724351"/>
                <a:gd name="connsiteY23-6948" fmla="*/ 4479010 h 5954028"/>
                <a:gd name="connsiteX24-6949" fmla="*/ 7840947 w 8724351"/>
                <a:gd name="connsiteY24-6950" fmla="*/ 4370522 h 5954028"/>
                <a:gd name="connsiteX25-6951" fmla="*/ 8104418 w 8724351"/>
                <a:gd name="connsiteY25-6952" fmla="*/ 4386020 h 5954028"/>
                <a:gd name="connsiteX26-6953" fmla="*/ 8274900 w 8724351"/>
                <a:gd name="connsiteY26-6954" fmla="*/ 4386020 h 5954028"/>
                <a:gd name="connsiteX27-6955" fmla="*/ 8724351 w 8724351"/>
                <a:gd name="connsiteY27-6956" fmla="*/ 4014061 h 5954028"/>
                <a:gd name="connsiteX28-6957" fmla="*/ 8305896 w 8724351"/>
                <a:gd name="connsiteY28-6958" fmla="*/ 3487118 h 5954028"/>
                <a:gd name="connsiteX29-6959" fmla="*/ 8724351 w 8724351"/>
                <a:gd name="connsiteY29-6960" fmla="*/ 3177152 h 5954028"/>
                <a:gd name="connsiteX30-6961" fmla="*/ 8414385 w 8724351"/>
                <a:gd name="connsiteY30-6962" fmla="*/ 2743200 h 5954028"/>
                <a:gd name="connsiteX31-6963" fmla="*/ 8414385 w 8724351"/>
                <a:gd name="connsiteY31-6964" fmla="*/ 1673817 h 5954028"/>
                <a:gd name="connsiteX32-6965" fmla="*/ 7949435 w 8724351"/>
                <a:gd name="connsiteY32-6966" fmla="*/ 1162372 h 5954028"/>
                <a:gd name="connsiteX33-6967" fmla="*/ 7391496 w 8724351"/>
                <a:gd name="connsiteY33-6968" fmla="*/ 1363850 h 5954028"/>
                <a:gd name="connsiteX34-6969" fmla="*/ 7019537 w 8724351"/>
                <a:gd name="connsiteY34-6970" fmla="*/ 1053884 h 5954028"/>
                <a:gd name="connsiteX35-6971" fmla="*/ 6849056 w 8724351"/>
                <a:gd name="connsiteY35-6972" fmla="*/ 1255362 h 5954028"/>
                <a:gd name="connsiteX36-6973" fmla="*/ 5841666 w 8724351"/>
                <a:gd name="connsiteY36-6974" fmla="*/ 1255362 h 5954028"/>
                <a:gd name="connsiteX37-6975" fmla="*/ 5671185 w 8724351"/>
                <a:gd name="connsiteY37-6976" fmla="*/ 1084881 h 5954028"/>
                <a:gd name="connsiteX38-6977" fmla="*/ 5857164 w 8724351"/>
                <a:gd name="connsiteY38-6978" fmla="*/ 511444 h 5954028"/>
                <a:gd name="connsiteX39-6979" fmla="*/ 5330222 w 8724351"/>
                <a:gd name="connsiteY39-6980" fmla="*/ 61993 h 5954028"/>
                <a:gd name="connsiteX40-6981" fmla="*/ 4524310 w 8724351"/>
                <a:gd name="connsiteY40-6982" fmla="*/ 0 h 5954028"/>
                <a:gd name="connsiteX41-6983" fmla="*/ 4245340 w 8724351"/>
                <a:gd name="connsiteY41-6984" fmla="*/ 371959 h 5954028"/>
                <a:gd name="connsiteX42-6985" fmla="*/ 3602315 w 8724351"/>
                <a:gd name="connsiteY42-6986" fmla="*/ 101714 h 5954028"/>
                <a:gd name="connsiteX43-6987" fmla="*/ 2930548 w 8724351"/>
                <a:gd name="connsiteY43-6988" fmla="*/ 329367 h 5954028"/>
                <a:gd name="connsiteX44-6989" fmla="*/ 2974479 w 8724351"/>
                <a:gd name="connsiteY44-6990" fmla="*/ 439291 h 5954028"/>
                <a:gd name="connsiteX45-6991" fmla="*/ 2439942 w 8724351"/>
                <a:gd name="connsiteY45-6992" fmla="*/ 404392 h 5954028"/>
                <a:gd name="connsiteX46-6993" fmla="*/ 2318519 w 8724351"/>
                <a:gd name="connsiteY46-6994" fmla="*/ 914400 h 5954028"/>
                <a:gd name="connsiteX47-6995" fmla="*/ 2227997 w 8724351"/>
                <a:gd name="connsiteY47-6996" fmla="*/ 1541316 h 5954028"/>
                <a:gd name="connsiteX48-6997" fmla="*/ 1574810 w 8724351"/>
                <a:gd name="connsiteY48-6998" fmla="*/ 1226013 h 5954028"/>
                <a:gd name="connsiteX49-6999" fmla="*/ 1271313 w 8724351"/>
                <a:gd name="connsiteY49-7000" fmla="*/ 1633999 h 5954028"/>
                <a:gd name="connsiteX50-7001" fmla="*/ 641009 w 8724351"/>
                <a:gd name="connsiteY50-7002" fmla="*/ 1666432 h 5954028"/>
                <a:gd name="connsiteX0-7003" fmla="*/ 641009 w 8724351"/>
                <a:gd name="connsiteY0-7004" fmla="*/ 1666432 h 5954028"/>
                <a:gd name="connsiteX1-7005" fmla="*/ 334124 w 8724351"/>
                <a:gd name="connsiteY1-7006" fmla="*/ 1985333 h 5954028"/>
                <a:gd name="connsiteX2-7007" fmla="*/ 16561 w 8724351"/>
                <a:gd name="connsiteY2-7008" fmla="*/ 2653194 h 5954028"/>
                <a:gd name="connsiteX3-7009" fmla="*/ 159949 w 8724351"/>
                <a:gd name="connsiteY3-7010" fmla="*/ 2877250 h 5954028"/>
                <a:gd name="connsiteX4-7011" fmla="*/ 0 w 8724351"/>
                <a:gd name="connsiteY4-7012" fmla="*/ 3229243 h 5954028"/>
                <a:gd name="connsiteX5-7013" fmla="*/ 252422 w 8724351"/>
                <a:gd name="connsiteY5-7014" fmla="*/ 3819567 h 5954028"/>
                <a:gd name="connsiteX6-7015" fmla="*/ 900997 w 8724351"/>
                <a:gd name="connsiteY6-7016" fmla="*/ 4680086 h 5954028"/>
                <a:gd name="connsiteX7-7017" fmla="*/ 1639788 w 8724351"/>
                <a:gd name="connsiteY7-7018" fmla="*/ 4527974 h 5954028"/>
                <a:gd name="connsiteX8-7019" fmla="*/ 2487470 w 8724351"/>
                <a:gd name="connsiteY8-7020" fmla="*/ 4480866 h 5954028"/>
                <a:gd name="connsiteX9-7021" fmla="*/ 2156973 w 8724351"/>
                <a:gd name="connsiteY9-7022" fmla="*/ 5074413 h 5954028"/>
                <a:gd name="connsiteX10-7023" fmla="*/ 3867029 w 8724351"/>
                <a:gd name="connsiteY10-7024" fmla="*/ 5954028 h 5954028"/>
                <a:gd name="connsiteX11-7025" fmla="*/ 3996355 w 8724351"/>
                <a:gd name="connsiteY11-7026" fmla="*/ 5388398 h 5954028"/>
                <a:gd name="connsiteX12-7027" fmla="*/ 5163148 w 8724351"/>
                <a:gd name="connsiteY12-7028" fmla="*/ 5057384 h 5954028"/>
                <a:gd name="connsiteX13-7029" fmla="*/ 4508812 w 8724351"/>
                <a:gd name="connsiteY13-7030" fmla="*/ 4541003 h 5954028"/>
                <a:gd name="connsiteX14-7031" fmla="*/ 4694791 w 8724351"/>
                <a:gd name="connsiteY14-7032" fmla="*/ 4417017 h 5954028"/>
                <a:gd name="connsiteX15-7033" fmla="*/ 5113246 w 8724351"/>
                <a:gd name="connsiteY15-7034" fmla="*/ 4494508 h 5954028"/>
                <a:gd name="connsiteX16-7035" fmla="*/ 5547198 w 8724351"/>
                <a:gd name="connsiteY16-7036" fmla="*/ 4355023 h 5954028"/>
                <a:gd name="connsiteX17-7037" fmla="*/ 5903659 w 8724351"/>
                <a:gd name="connsiteY17-7038" fmla="*/ 4463511 h 5954028"/>
                <a:gd name="connsiteX18-7039" fmla="*/ 6446100 w 8724351"/>
                <a:gd name="connsiteY18-7040" fmla="*/ 4386020 h 5954028"/>
                <a:gd name="connsiteX19-7041" fmla="*/ 6740568 w 8724351"/>
                <a:gd name="connsiteY19-7042" fmla="*/ 4432515 h 5954028"/>
                <a:gd name="connsiteX20-7043" fmla="*/ 6926547 w 8724351"/>
                <a:gd name="connsiteY20-7044" fmla="*/ 4277532 h 5954028"/>
                <a:gd name="connsiteX21-7045" fmla="*/ 7112527 w 8724351"/>
                <a:gd name="connsiteY21-7046" fmla="*/ 4494508 h 5954028"/>
                <a:gd name="connsiteX22-7047" fmla="*/ 7763456 w 8724351"/>
                <a:gd name="connsiteY22-7048" fmla="*/ 4479010 h 5954028"/>
                <a:gd name="connsiteX23-7049" fmla="*/ 7840947 w 8724351"/>
                <a:gd name="connsiteY23-7050" fmla="*/ 4370522 h 5954028"/>
                <a:gd name="connsiteX24-7051" fmla="*/ 8104418 w 8724351"/>
                <a:gd name="connsiteY24-7052" fmla="*/ 4386020 h 5954028"/>
                <a:gd name="connsiteX25-7053" fmla="*/ 8274900 w 8724351"/>
                <a:gd name="connsiteY25-7054" fmla="*/ 4386020 h 5954028"/>
                <a:gd name="connsiteX26-7055" fmla="*/ 8724351 w 8724351"/>
                <a:gd name="connsiteY26-7056" fmla="*/ 4014061 h 5954028"/>
                <a:gd name="connsiteX27-7057" fmla="*/ 8305896 w 8724351"/>
                <a:gd name="connsiteY27-7058" fmla="*/ 3487118 h 5954028"/>
                <a:gd name="connsiteX28-7059" fmla="*/ 8724351 w 8724351"/>
                <a:gd name="connsiteY28-7060" fmla="*/ 3177152 h 5954028"/>
                <a:gd name="connsiteX29-7061" fmla="*/ 8414385 w 8724351"/>
                <a:gd name="connsiteY29-7062" fmla="*/ 2743200 h 5954028"/>
                <a:gd name="connsiteX30-7063" fmla="*/ 8414385 w 8724351"/>
                <a:gd name="connsiteY30-7064" fmla="*/ 1673817 h 5954028"/>
                <a:gd name="connsiteX31-7065" fmla="*/ 7949435 w 8724351"/>
                <a:gd name="connsiteY31-7066" fmla="*/ 1162372 h 5954028"/>
                <a:gd name="connsiteX32-7067" fmla="*/ 7391496 w 8724351"/>
                <a:gd name="connsiteY32-7068" fmla="*/ 1363850 h 5954028"/>
                <a:gd name="connsiteX33-7069" fmla="*/ 7019537 w 8724351"/>
                <a:gd name="connsiteY33-7070" fmla="*/ 1053884 h 5954028"/>
                <a:gd name="connsiteX34-7071" fmla="*/ 6849056 w 8724351"/>
                <a:gd name="connsiteY34-7072" fmla="*/ 1255362 h 5954028"/>
                <a:gd name="connsiteX35-7073" fmla="*/ 5841666 w 8724351"/>
                <a:gd name="connsiteY35-7074" fmla="*/ 1255362 h 5954028"/>
                <a:gd name="connsiteX36-7075" fmla="*/ 5671185 w 8724351"/>
                <a:gd name="connsiteY36-7076" fmla="*/ 1084881 h 5954028"/>
                <a:gd name="connsiteX37-7077" fmla="*/ 5857164 w 8724351"/>
                <a:gd name="connsiteY37-7078" fmla="*/ 511444 h 5954028"/>
                <a:gd name="connsiteX38-7079" fmla="*/ 5330222 w 8724351"/>
                <a:gd name="connsiteY38-7080" fmla="*/ 61993 h 5954028"/>
                <a:gd name="connsiteX39-7081" fmla="*/ 4524310 w 8724351"/>
                <a:gd name="connsiteY39-7082" fmla="*/ 0 h 5954028"/>
                <a:gd name="connsiteX40-7083" fmla="*/ 4245340 w 8724351"/>
                <a:gd name="connsiteY40-7084" fmla="*/ 371959 h 5954028"/>
                <a:gd name="connsiteX41-7085" fmla="*/ 3602315 w 8724351"/>
                <a:gd name="connsiteY41-7086" fmla="*/ 101714 h 5954028"/>
                <a:gd name="connsiteX42-7087" fmla="*/ 2930548 w 8724351"/>
                <a:gd name="connsiteY42-7088" fmla="*/ 329367 h 5954028"/>
                <a:gd name="connsiteX43-7089" fmla="*/ 2974479 w 8724351"/>
                <a:gd name="connsiteY43-7090" fmla="*/ 439291 h 5954028"/>
                <a:gd name="connsiteX44-7091" fmla="*/ 2439942 w 8724351"/>
                <a:gd name="connsiteY44-7092" fmla="*/ 404392 h 5954028"/>
                <a:gd name="connsiteX45-7093" fmla="*/ 2318519 w 8724351"/>
                <a:gd name="connsiteY45-7094" fmla="*/ 914400 h 5954028"/>
                <a:gd name="connsiteX46-7095" fmla="*/ 2227997 w 8724351"/>
                <a:gd name="connsiteY46-7096" fmla="*/ 1541316 h 5954028"/>
                <a:gd name="connsiteX47-7097" fmla="*/ 1574810 w 8724351"/>
                <a:gd name="connsiteY47-7098" fmla="*/ 1226013 h 5954028"/>
                <a:gd name="connsiteX48-7099" fmla="*/ 1271313 w 8724351"/>
                <a:gd name="connsiteY48-7100" fmla="*/ 1633999 h 5954028"/>
                <a:gd name="connsiteX49-7101" fmla="*/ 641009 w 8724351"/>
                <a:gd name="connsiteY49-7102" fmla="*/ 1666432 h 5954028"/>
                <a:gd name="connsiteX0-7103" fmla="*/ 641009 w 8724351"/>
                <a:gd name="connsiteY0-7104" fmla="*/ 1666432 h 5954028"/>
                <a:gd name="connsiteX1-7105" fmla="*/ 334124 w 8724351"/>
                <a:gd name="connsiteY1-7106" fmla="*/ 1985333 h 5954028"/>
                <a:gd name="connsiteX2-7107" fmla="*/ 16561 w 8724351"/>
                <a:gd name="connsiteY2-7108" fmla="*/ 2653194 h 5954028"/>
                <a:gd name="connsiteX3-7109" fmla="*/ 159949 w 8724351"/>
                <a:gd name="connsiteY3-7110" fmla="*/ 2877250 h 5954028"/>
                <a:gd name="connsiteX4-7111" fmla="*/ 0 w 8724351"/>
                <a:gd name="connsiteY4-7112" fmla="*/ 3229243 h 5954028"/>
                <a:gd name="connsiteX5-7113" fmla="*/ 252422 w 8724351"/>
                <a:gd name="connsiteY5-7114" fmla="*/ 3819567 h 5954028"/>
                <a:gd name="connsiteX6-7115" fmla="*/ 900997 w 8724351"/>
                <a:gd name="connsiteY6-7116" fmla="*/ 4680086 h 5954028"/>
                <a:gd name="connsiteX7-7117" fmla="*/ 1639788 w 8724351"/>
                <a:gd name="connsiteY7-7118" fmla="*/ 4527974 h 5954028"/>
                <a:gd name="connsiteX8-7119" fmla="*/ 2487470 w 8724351"/>
                <a:gd name="connsiteY8-7120" fmla="*/ 4480866 h 5954028"/>
                <a:gd name="connsiteX9-7121" fmla="*/ 2156973 w 8724351"/>
                <a:gd name="connsiteY9-7122" fmla="*/ 5074413 h 5954028"/>
                <a:gd name="connsiteX10-7123" fmla="*/ 3867029 w 8724351"/>
                <a:gd name="connsiteY10-7124" fmla="*/ 5954028 h 5954028"/>
                <a:gd name="connsiteX11-7125" fmla="*/ 3996355 w 8724351"/>
                <a:gd name="connsiteY11-7126" fmla="*/ 5388398 h 5954028"/>
                <a:gd name="connsiteX12-7127" fmla="*/ 5163148 w 8724351"/>
                <a:gd name="connsiteY12-7128" fmla="*/ 5057384 h 5954028"/>
                <a:gd name="connsiteX13-7129" fmla="*/ 5356607 w 8724351"/>
                <a:gd name="connsiteY13-7130" fmla="*/ 4928978 h 5954028"/>
                <a:gd name="connsiteX14-7131" fmla="*/ 4694791 w 8724351"/>
                <a:gd name="connsiteY14-7132" fmla="*/ 4417017 h 5954028"/>
                <a:gd name="connsiteX15-7133" fmla="*/ 5113246 w 8724351"/>
                <a:gd name="connsiteY15-7134" fmla="*/ 4494508 h 5954028"/>
                <a:gd name="connsiteX16-7135" fmla="*/ 5547198 w 8724351"/>
                <a:gd name="connsiteY16-7136" fmla="*/ 4355023 h 5954028"/>
                <a:gd name="connsiteX17-7137" fmla="*/ 5903659 w 8724351"/>
                <a:gd name="connsiteY17-7138" fmla="*/ 4463511 h 5954028"/>
                <a:gd name="connsiteX18-7139" fmla="*/ 6446100 w 8724351"/>
                <a:gd name="connsiteY18-7140" fmla="*/ 4386020 h 5954028"/>
                <a:gd name="connsiteX19-7141" fmla="*/ 6740568 w 8724351"/>
                <a:gd name="connsiteY19-7142" fmla="*/ 4432515 h 5954028"/>
                <a:gd name="connsiteX20-7143" fmla="*/ 6926547 w 8724351"/>
                <a:gd name="connsiteY20-7144" fmla="*/ 4277532 h 5954028"/>
                <a:gd name="connsiteX21-7145" fmla="*/ 7112527 w 8724351"/>
                <a:gd name="connsiteY21-7146" fmla="*/ 4494508 h 5954028"/>
                <a:gd name="connsiteX22-7147" fmla="*/ 7763456 w 8724351"/>
                <a:gd name="connsiteY22-7148" fmla="*/ 4479010 h 5954028"/>
                <a:gd name="connsiteX23-7149" fmla="*/ 7840947 w 8724351"/>
                <a:gd name="connsiteY23-7150" fmla="*/ 4370522 h 5954028"/>
                <a:gd name="connsiteX24-7151" fmla="*/ 8104418 w 8724351"/>
                <a:gd name="connsiteY24-7152" fmla="*/ 4386020 h 5954028"/>
                <a:gd name="connsiteX25-7153" fmla="*/ 8274900 w 8724351"/>
                <a:gd name="connsiteY25-7154" fmla="*/ 4386020 h 5954028"/>
                <a:gd name="connsiteX26-7155" fmla="*/ 8724351 w 8724351"/>
                <a:gd name="connsiteY26-7156" fmla="*/ 4014061 h 5954028"/>
                <a:gd name="connsiteX27-7157" fmla="*/ 8305896 w 8724351"/>
                <a:gd name="connsiteY27-7158" fmla="*/ 3487118 h 5954028"/>
                <a:gd name="connsiteX28-7159" fmla="*/ 8724351 w 8724351"/>
                <a:gd name="connsiteY28-7160" fmla="*/ 3177152 h 5954028"/>
                <a:gd name="connsiteX29-7161" fmla="*/ 8414385 w 8724351"/>
                <a:gd name="connsiteY29-7162" fmla="*/ 2743200 h 5954028"/>
                <a:gd name="connsiteX30-7163" fmla="*/ 8414385 w 8724351"/>
                <a:gd name="connsiteY30-7164" fmla="*/ 1673817 h 5954028"/>
                <a:gd name="connsiteX31-7165" fmla="*/ 7949435 w 8724351"/>
                <a:gd name="connsiteY31-7166" fmla="*/ 1162372 h 5954028"/>
                <a:gd name="connsiteX32-7167" fmla="*/ 7391496 w 8724351"/>
                <a:gd name="connsiteY32-7168" fmla="*/ 1363850 h 5954028"/>
                <a:gd name="connsiteX33-7169" fmla="*/ 7019537 w 8724351"/>
                <a:gd name="connsiteY33-7170" fmla="*/ 1053884 h 5954028"/>
                <a:gd name="connsiteX34-7171" fmla="*/ 6849056 w 8724351"/>
                <a:gd name="connsiteY34-7172" fmla="*/ 1255362 h 5954028"/>
                <a:gd name="connsiteX35-7173" fmla="*/ 5841666 w 8724351"/>
                <a:gd name="connsiteY35-7174" fmla="*/ 1255362 h 5954028"/>
                <a:gd name="connsiteX36-7175" fmla="*/ 5671185 w 8724351"/>
                <a:gd name="connsiteY36-7176" fmla="*/ 1084881 h 5954028"/>
                <a:gd name="connsiteX37-7177" fmla="*/ 5857164 w 8724351"/>
                <a:gd name="connsiteY37-7178" fmla="*/ 511444 h 5954028"/>
                <a:gd name="connsiteX38-7179" fmla="*/ 5330222 w 8724351"/>
                <a:gd name="connsiteY38-7180" fmla="*/ 61993 h 5954028"/>
                <a:gd name="connsiteX39-7181" fmla="*/ 4524310 w 8724351"/>
                <a:gd name="connsiteY39-7182" fmla="*/ 0 h 5954028"/>
                <a:gd name="connsiteX40-7183" fmla="*/ 4245340 w 8724351"/>
                <a:gd name="connsiteY40-7184" fmla="*/ 371959 h 5954028"/>
                <a:gd name="connsiteX41-7185" fmla="*/ 3602315 w 8724351"/>
                <a:gd name="connsiteY41-7186" fmla="*/ 101714 h 5954028"/>
                <a:gd name="connsiteX42-7187" fmla="*/ 2930548 w 8724351"/>
                <a:gd name="connsiteY42-7188" fmla="*/ 329367 h 5954028"/>
                <a:gd name="connsiteX43-7189" fmla="*/ 2974479 w 8724351"/>
                <a:gd name="connsiteY43-7190" fmla="*/ 439291 h 5954028"/>
                <a:gd name="connsiteX44-7191" fmla="*/ 2439942 w 8724351"/>
                <a:gd name="connsiteY44-7192" fmla="*/ 404392 h 5954028"/>
                <a:gd name="connsiteX45-7193" fmla="*/ 2318519 w 8724351"/>
                <a:gd name="connsiteY45-7194" fmla="*/ 914400 h 5954028"/>
                <a:gd name="connsiteX46-7195" fmla="*/ 2227997 w 8724351"/>
                <a:gd name="connsiteY46-7196" fmla="*/ 1541316 h 5954028"/>
                <a:gd name="connsiteX47-7197" fmla="*/ 1574810 w 8724351"/>
                <a:gd name="connsiteY47-7198" fmla="*/ 1226013 h 5954028"/>
                <a:gd name="connsiteX48-7199" fmla="*/ 1271313 w 8724351"/>
                <a:gd name="connsiteY48-7200" fmla="*/ 1633999 h 5954028"/>
                <a:gd name="connsiteX49-7201" fmla="*/ 641009 w 8724351"/>
                <a:gd name="connsiteY49-7202" fmla="*/ 1666432 h 5954028"/>
                <a:gd name="connsiteX0-7203" fmla="*/ 641009 w 8724351"/>
                <a:gd name="connsiteY0-7204" fmla="*/ 1666432 h 5954028"/>
                <a:gd name="connsiteX1-7205" fmla="*/ 334124 w 8724351"/>
                <a:gd name="connsiteY1-7206" fmla="*/ 1985333 h 5954028"/>
                <a:gd name="connsiteX2-7207" fmla="*/ 16561 w 8724351"/>
                <a:gd name="connsiteY2-7208" fmla="*/ 2653194 h 5954028"/>
                <a:gd name="connsiteX3-7209" fmla="*/ 159949 w 8724351"/>
                <a:gd name="connsiteY3-7210" fmla="*/ 2877250 h 5954028"/>
                <a:gd name="connsiteX4-7211" fmla="*/ 0 w 8724351"/>
                <a:gd name="connsiteY4-7212" fmla="*/ 3229243 h 5954028"/>
                <a:gd name="connsiteX5-7213" fmla="*/ 252422 w 8724351"/>
                <a:gd name="connsiteY5-7214" fmla="*/ 3819567 h 5954028"/>
                <a:gd name="connsiteX6-7215" fmla="*/ 900997 w 8724351"/>
                <a:gd name="connsiteY6-7216" fmla="*/ 4680086 h 5954028"/>
                <a:gd name="connsiteX7-7217" fmla="*/ 1639788 w 8724351"/>
                <a:gd name="connsiteY7-7218" fmla="*/ 4527974 h 5954028"/>
                <a:gd name="connsiteX8-7219" fmla="*/ 2487470 w 8724351"/>
                <a:gd name="connsiteY8-7220" fmla="*/ 4480866 h 5954028"/>
                <a:gd name="connsiteX9-7221" fmla="*/ 2156973 w 8724351"/>
                <a:gd name="connsiteY9-7222" fmla="*/ 5074413 h 5954028"/>
                <a:gd name="connsiteX10-7223" fmla="*/ 3867029 w 8724351"/>
                <a:gd name="connsiteY10-7224" fmla="*/ 5954028 h 5954028"/>
                <a:gd name="connsiteX11-7225" fmla="*/ 3996355 w 8724351"/>
                <a:gd name="connsiteY11-7226" fmla="*/ 5388398 h 5954028"/>
                <a:gd name="connsiteX12-7227" fmla="*/ 5163148 w 8724351"/>
                <a:gd name="connsiteY12-7228" fmla="*/ 5057384 h 5954028"/>
                <a:gd name="connsiteX13-7229" fmla="*/ 5356607 w 8724351"/>
                <a:gd name="connsiteY13-7230" fmla="*/ 4928978 h 5954028"/>
                <a:gd name="connsiteX14-7231" fmla="*/ 6490967 w 8724351"/>
                <a:gd name="connsiteY14-7232" fmla="*/ 5638418 h 5954028"/>
                <a:gd name="connsiteX15-7233" fmla="*/ 5113246 w 8724351"/>
                <a:gd name="connsiteY15-7234" fmla="*/ 4494508 h 5954028"/>
                <a:gd name="connsiteX16-7235" fmla="*/ 5547198 w 8724351"/>
                <a:gd name="connsiteY16-7236" fmla="*/ 4355023 h 5954028"/>
                <a:gd name="connsiteX17-7237" fmla="*/ 5903659 w 8724351"/>
                <a:gd name="connsiteY17-7238" fmla="*/ 4463511 h 5954028"/>
                <a:gd name="connsiteX18-7239" fmla="*/ 6446100 w 8724351"/>
                <a:gd name="connsiteY18-7240" fmla="*/ 4386020 h 5954028"/>
                <a:gd name="connsiteX19-7241" fmla="*/ 6740568 w 8724351"/>
                <a:gd name="connsiteY19-7242" fmla="*/ 4432515 h 5954028"/>
                <a:gd name="connsiteX20-7243" fmla="*/ 6926547 w 8724351"/>
                <a:gd name="connsiteY20-7244" fmla="*/ 4277532 h 5954028"/>
                <a:gd name="connsiteX21-7245" fmla="*/ 7112527 w 8724351"/>
                <a:gd name="connsiteY21-7246" fmla="*/ 4494508 h 5954028"/>
                <a:gd name="connsiteX22-7247" fmla="*/ 7763456 w 8724351"/>
                <a:gd name="connsiteY22-7248" fmla="*/ 4479010 h 5954028"/>
                <a:gd name="connsiteX23-7249" fmla="*/ 7840947 w 8724351"/>
                <a:gd name="connsiteY23-7250" fmla="*/ 4370522 h 5954028"/>
                <a:gd name="connsiteX24-7251" fmla="*/ 8104418 w 8724351"/>
                <a:gd name="connsiteY24-7252" fmla="*/ 4386020 h 5954028"/>
                <a:gd name="connsiteX25-7253" fmla="*/ 8274900 w 8724351"/>
                <a:gd name="connsiteY25-7254" fmla="*/ 4386020 h 5954028"/>
                <a:gd name="connsiteX26-7255" fmla="*/ 8724351 w 8724351"/>
                <a:gd name="connsiteY26-7256" fmla="*/ 4014061 h 5954028"/>
                <a:gd name="connsiteX27-7257" fmla="*/ 8305896 w 8724351"/>
                <a:gd name="connsiteY27-7258" fmla="*/ 3487118 h 5954028"/>
                <a:gd name="connsiteX28-7259" fmla="*/ 8724351 w 8724351"/>
                <a:gd name="connsiteY28-7260" fmla="*/ 3177152 h 5954028"/>
                <a:gd name="connsiteX29-7261" fmla="*/ 8414385 w 8724351"/>
                <a:gd name="connsiteY29-7262" fmla="*/ 2743200 h 5954028"/>
                <a:gd name="connsiteX30-7263" fmla="*/ 8414385 w 8724351"/>
                <a:gd name="connsiteY30-7264" fmla="*/ 1673817 h 5954028"/>
                <a:gd name="connsiteX31-7265" fmla="*/ 7949435 w 8724351"/>
                <a:gd name="connsiteY31-7266" fmla="*/ 1162372 h 5954028"/>
                <a:gd name="connsiteX32-7267" fmla="*/ 7391496 w 8724351"/>
                <a:gd name="connsiteY32-7268" fmla="*/ 1363850 h 5954028"/>
                <a:gd name="connsiteX33-7269" fmla="*/ 7019537 w 8724351"/>
                <a:gd name="connsiteY33-7270" fmla="*/ 1053884 h 5954028"/>
                <a:gd name="connsiteX34-7271" fmla="*/ 6849056 w 8724351"/>
                <a:gd name="connsiteY34-7272" fmla="*/ 1255362 h 5954028"/>
                <a:gd name="connsiteX35-7273" fmla="*/ 5841666 w 8724351"/>
                <a:gd name="connsiteY35-7274" fmla="*/ 1255362 h 5954028"/>
                <a:gd name="connsiteX36-7275" fmla="*/ 5671185 w 8724351"/>
                <a:gd name="connsiteY36-7276" fmla="*/ 1084881 h 5954028"/>
                <a:gd name="connsiteX37-7277" fmla="*/ 5857164 w 8724351"/>
                <a:gd name="connsiteY37-7278" fmla="*/ 511444 h 5954028"/>
                <a:gd name="connsiteX38-7279" fmla="*/ 5330222 w 8724351"/>
                <a:gd name="connsiteY38-7280" fmla="*/ 61993 h 5954028"/>
                <a:gd name="connsiteX39-7281" fmla="*/ 4524310 w 8724351"/>
                <a:gd name="connsiteY39-7282" fmla="*/ 0 h 5954028"/>
                <a:gd name="connsiteX40-7283" fmla="*/ 4245340 w 8724351"/>
                <a:gd name="connsiteY40-7284" fmla="*/ 371959 h 5954028"/>
                <a:gd name="connsiteX41-7285" fmla="*/ 3602315 w 8724351"/>
                <a:gd name="connsiteY41-7286" fmla="*/ 101714 h 5954028"/>
                <a:gd name="connsiteX42-7287" fmla="*/ 2930548 w 8724351"/>
                <a:gd name="connsiteY42-7288" fmla="*/ 329367 h 5954028"/>
                <a:gd name="connsiteX43-7289" fmla="*/ 2974479 w 8724351"/>
                <a:gd name="connsiteY43-7290" fmla="*/ 439291 h 5954028"/>
                <a:gd name="connsiteX44-7291" fmla="*/ 2439942 w 8724351"/>
                <a:gd name="connsiteY44-7292" fmla="*/ 404392 h 5954028"/>
                <a:gd name="connsiteX45-7293" fmla="*/ 2318519 w 8724351"/>
                <a:gd name="connsiteY45-7294" fmla="*/ 914400 h 5954028"/>
                <a:gd name="connsiteX46-7295" fmla="*/ 2227997 w 8724351"/>
                <a:gd name="connsiteY46-7296" fmla="*/ 1541316 h 5954028"/>
                <a:gd name="connsiteX47-7297" fmla="*/ 1574810 w 8724351"/>
                <a:gd name="connsiteY47-7298" fmla="*/ 1226013 h 5954028"/>
                <a:gd name="connsiteX48-7299" fmla="*/ 1271313 w 8724351"/>
                <a:gd name="connsiteY48-7300" fmla="*/ 1633999 h 5954028"/>
                <a:gd name="connsiteX49-7301" fmla="*/ 641009 w 8724351"/>
                <a:gd name="connsiteY49-7302" fmla="*/ 1666432 h 5954028"/>
                <a:gd name="connsiteX0-7303" fmla="*/ 641009 w 8724351"/>
                <a:gd name="connsiteY0-7304" fmla="*/ 1666432 h 5954028"/>
                <a:gd name="connsiteX1-7305" fmla="*/ 334124 w 8724351"/>
                <a:gd name="connsiteY1-7306" fmla="*/ 1985333 h 5954028"/>
                <a:gd name="connsiteX2-7307" fmla="*/ 16561 w 8724351"/>
                <a:gd name="connsiteY2-7308" fmla="*/ 2653194 h 5954028"/>
                <a:gd name="connsiteX3-7309" fmla="*/ 159949 w 8724351"/>
                <a:gd name="connsiteY3-7310" fmla="*/ 2877250 h 5954028"/>
                <a:gd name="connsiteX4-7311" fmla="*/ 0 w 8724351"/>
                <a:gd name="connsiteY4-7312" fmla="*/ 3229243 h 5954028"/>
                <a:gd name="connsiteX5-7313" fmla="*/ 252422 w 8724351"/>
                <a:gd name="connsiteY5-7314" fmla="*/ 3819567 h 5954028"/>
                <a:gd name="connsiteX6-7315" fmla="*/ 900997 w 8724351"/>
                <a:gd name="connsiteY6-7316" fmla="*/ 4680086 h 5954028"/>
                <a:gd name="connsiteX7-7317" fmla="*/ 1639788 w 8724351"/>
                <a:gd name="connsiteY7-7318" fmla="*/ 4527974 h 5954028"/>
                <a:gd name="connsiteX8-7319" fmla="*/ 2487470 w 8724351"/>
                <a:gd name="connsiteY8-7320" fmla="*/ 4480866 h 5954028"/>
                <a:gd name="connsiteX9-7321" fmla="*/ 2156973 w 8724351"/>
                <a:gd name="connsiteY9-7322" fmla="*/ 5074413 h 5954028"/>
                <a:gd name="connsiteX10-7323" fmla="*/ 3867029 w 8724351"/>
                <a:gd name="connsiteY10-7324" fmla="*/ 5954028 h 5954028"/>
                <a:gd name="connsiteX11-7325" fmla="*/ 3996355 w 8724351"/>
                <a:gd name="connsiteY11-7326" fmla="*/ 5388398 h 5954028"/>
                <a:gd name="connsiteX12-7327" fmla="*/ 5163148 w 8724351"/>
                <a:gd name="connsiteY12-7328" fmla="*/ 5057384 h 5954028"/>
                <a:gd name="connsiteX13-7329" fmla="*/ 5385345 w 8724351"/>
                <a:gd name="connsiteY13-7330" fmla="*/ 5144519 h 5954028"/>
                <a:gd name="connsiteX14-7331" fmla="*/ 6490967 w 8724351"/>
                <a:gd name="connsiteY14-7332" fmla="*/ 5638418 h 5954028"/>
                <a:gd name="connsiteX15-7333" fmla="*/ 5113246 w 8724351"/>
                <a:gd name="connsiteY15-7334" fmla="*/ 4494508 h 5954028"/>
                <a:gd name="connsiteX16-7335" fmla="*/ 5547198 w 8724351"/>
                <a:gd name="connsiteY16-7336" fmla="*/ 4355023 h 5954028"/>
                <a:gd name="connsiteX17-7337" fmla="*/ 5903659 w 8724351"/>
                <a:gd name="connsiteY17-7338" fmla="*/ 4463511 h 5954028"/>
                <a:gd name="connsiteX18-7339" fmla="*/ 6446100 w 8724351"/>
                <a:gd name="connsiteY18-7340" fmla="*/ 4386020 h 5954028"/>
                <a:gd name="connsiteX19-7341" fmla="*/ 6740568 w 8724351"/>
                <a:gd name="connsiteY19-7342" fmla="*/ 4432515 h 5954028"/>
                <a:gd name="connsiteX20-7343" fmla="*/ 6926547 w 8724351"/>
                <a:gd name="connsiteY20-7344" fmla="*/ 4277532 h 5954028"/>
                <a:gd name="connsiteX21-7345" fmla="*/ 7112527 w 8724351"/>
                <a:gd name="connsiteY21-7346" fmla="*/ 4494508 h 5954028"/>
                <a:gd name="connsiteX22-7347" fmla="*/ 7763456 w 8724351"/>
                <a:gd name="connsiteY22-7348" fmla="*/ 4479010 h 5954028"/>
                <a:gd name="connsiteX23-7349" fmla="*/ 7840947 w 8724351"/>
                <a:gd name="connsiteY23-7350" fmla="*/ 4370522 h 5954028"/>
                <a:gd name="connsiteX24-7351" fmla="*/ 8104418 w 8724351"/>
                <a:gd name="connsiteY24-7352" fmla="*/ 4386020 h 5954028"/>
                <a:gd name="connsiteX25-7353" fmla="*/ 8274900 w 8724351"/>
                <a:gd name="connsiteY25-7354" fmla="*/ 4386020 h 5954028"/>
                <a:gd name="connsiteX26-7355" fmla="*/ 8724351 w 8724351"/>
                <a:gd name="connsiteY26-7356" fmla="*/ 4014061 h 5954028"/>
                <a:gd name="connsiteX27-7357" fmla="*/ 8305896 w 8724351"/>
                <a:gd name="connsiteY27-7358" fmla="*/ 3487118 h 5954028"/>
                <a:gd name="connsiteX28-7359" fmla="*/ 8724351 w 8724351"/>
                <a:gd name="connsiteY28-7360" fmla="*/ 3177152 h 5954028"/>
                <a:gd name="connsiteX29-7361" fmla="*/ 8414385 w 8724351"/>
                <a:gd name="connsiteY29-7362" fmla="*/ 2743200 h 5954028"/>
                <a:gd name="connsiteX30-7363" fmla="*/ 8414385 w 8724351"/>
                <a:gd name="connsiteY30-7364" fmla="*/ 1673817 h 5954028"/>
                <a:gd name="connsiteX31-7365" fmla="*/ 7949435 w 8724351"/>
                <a:gd name="connsiteY31-7366" fmla="*/ 1162372 h 5954028"/>
                <a:gd name="connsiteX32-7367" fmla="*/ 7391496 w 8724351"/>
                <a:gd name="connsiteY32-7368" fmla="*/ 1363850 h 5954028"/>
                <a:gd name="connsiteX33-7369" fmla="*/ 7019537 w 8724351"/>
                <a:gd name="connsiteY33-7370" fmla="*/ 1053884 h 5954028"/>
                <a:gd name="connsiteX34-7371" fmla="*/ 6849056 w 8724351"/>
                <a:gd name="connsiteY34-7372" fmla="*/ 1255362 h 5954028"/>
                <a:gd name="connsiteX35-7373" fmla="*/ 5841666 w 8724351"/>
                <a:gd name="connsiteY35-7374" fmla="*/ 1255362 h 5954028"/>
                <a:gd name="connsiteX36-7375" fmla="*/ 5671185 w 8724351"/>
                <a:gd name="connsiteY36-7376" fmla="*/ 1084881 h 5954028"/>
                <a:gd name="connsiteX37-7377" fmla="*/ 5857164 w 8724351"/>
                <a:gd name="connsiteY37-7378" fmla="*/ 511444 h 5954028"/>
                <a:gd name="connsiteX38-7379" fmla="*/ 5330222 w 8724351"/>
                <a:gd name="connsiteY38-7380" fmla="*/ 61993 h 5954028"/>
                <a:gd name="connsiteX39-7381" fmla="*/ 4524310 w 8724351"/>
                <a:gd name="connsiteY39-7382" fmla="*/ 0 h 5954028"/>
                <a:gd name="connsiteX40-7383" fmla="*/ 4245340 w 8724351"/>
                <a:gd name="connsiteY40-7384" fmla="*/ 371959 h 5954028"/>
                <a:gd name="connsiteX41-7385" fmla="*/ 3602315 w 8724351"/>
                <a:gd name="connsiteY41-7386" fmla="*/ 101714 h 5954028"/>
                <a:gd name="connsiteX42-7387" fmla="*/ 2930548 w 8724351"/>
                <a:gd name="connsiteY42-7388" fmla="*/ 329367 h 5954028"/>
                <a:gd name="connsiteX43-7389" fmla="*/ 2974479 w 8724351"/>
                <a:gd name="connsiteY43-7390" fmla="*/ 439291 h 5954028"/>
                <a:gd name="connsiteX44-7391" fmla="*/ 2439942 w 8724351"/>
                <a:gd name="connsiteY44-7392" fmla="*/ 404392 h 5954028"/>
                <a:gd name="connsiteX45-7393" fmla="*/ 2318519 w 8724351"/>
                <a:gd name="connsiteY45-7394" fmla="*/ 914400 h 5954028"/>
                <a:gd name="connsiteX46-7395" fmla="*/ 2227997 w 8724351"/>
                <a:gd name="connsiteY46-7396" fmla="*/ 1541316 h 5954028"/>
                <a:gd name="connsiteX47-7397" fmla="*/ 1574810 w 8724351"/>
                <a:gd name="connsiteY47-7398" fmla="*/ 1226013 h 5954028"/>
                <a:gd name="connsiteX48-7399" fmla="*/ 1271313 w 8724351"/>
                <a:gd name="connsiteY48-7400" fmla="*/ 1633999 h 5954028"/>
                <a:gd name="connsiteX49-7401" fmla="*/ 641009 w 8724351"/>
                <a:gd name="connsiteY49-7402" fmla="*/ 1666432 h 5954028"/>
                <a:gd name="connsiteX0-7403" fmla="*/ 641009 w 8724351"/>
                <a:gd name="connsiteY0-7404" fmla="*/ 1666432 h 5954028"/>
                <a:gd name="connsiteX1-7405" fmla="*/ 334124 w 8724351"/>
                <a:gd name="connsiteY1-7406" fmla="*/ 1985333 h 5954028"/>
                <a:gd name="connsiteX2-7407" fmla="*/ 16561 w 8724351"/>
                <a:gd name="connsiteY2-7408" fmla="*/ 2653194 h 5954028"/>
                <a:gd name="connsiteX3-7409" fmla="*/ 159949 w 8724351"/>
                <a:gd name="connsiteY3-7410" fmla="*/ 2877250 h 5954028"/>
                <a:gd name="connsiteX4-7411" fmla="*/ 0 w 8724351"/>
                <a:gd name="connsiteY4-7412" fmla="*/ 3229243 h 5954028"/>
                <a:gd name="connsiteX5-7413" fmla="*/ 252422 w 8724351"/>
                <a:gd name="connsiteY5-7414" fmla="*/ 3819567 h 5954028"/>
                <a:gd name="connsiteX6-7415" fmla="*/ 900997 w 8724351"/>
                <a:gd name="connsiteY6-7416" fmla="*/ 4680086 h 5954028"/>
                <a:gd name="connsiteX7-7417" fmla="*/ 1639788 w 8724351"/>
                <a:gd name="connsiteY7-7418" fmla="*/ 4527974 h 5954028"/>
                <a:gd name="connsiteX8-7419" fmla="*/ 2487470 w 8724351"/>
                <a:gd name="connsiteY8-7420" fmla="*/ 4480866 h 5954028"/>
                <a:gd name="connsiteX9-7421" fmla="*/ 2156973 w 8724351"/>
                <a:gd name="connsiteY9-7422" fmla="*/ 5074413 h 5954028"/>
                <a:gd name="connsiteX10-7423" fmla="*/ 3867029 w 8724351"/>
                <a:gd name="connsiteY10-7424" fmla="*/ 5954028 h 5954028"/>
                <a:gd name="connsiteX11-7425" fmla="*/ 3996355 w 8724351"/>
                <a:gd name="connsiteY11-7426" fmla="*/ 5388398 h 5954028"/>
                <a:gd name="connsiteX12-7427" fmla="*/ 5163148 w 8724351"/>
                <a:gd name="connsiteY12-7428" fmla="*/ 5057384 h 5954028"/>
                <a:gd name="connsiteX13-7429" fmla="*/ 5385345 w 8724351"/>
                <a:gd name="connsiteY13-7430" fmla="*/ 5144519 h 5954028"/>
                <a:gd name="connsiteX14-7431" fmla="*/ 6490967 w 8724351"/>
                <a:gd name="connsiteY14-7432" fmla="*/ 5638418 h 5954028"/>
                <a:gd name="connsiteX15-7433" fmla="*/ 7239920 w 8724351"/>
                <a:gd name="connsiteY15-7434" fmla="*/ 4724419 h 5954028"/>
                <a:gd name="connsiteX16-7435" fmla="*/ 5547198 w 8724351"/>
                <a:gd name="connsiteY16-7436" fmla="*/ 4355023 h 5954028"/>
                <a:gd name="connsiteX17-7437" fmla="*/ 5903659 w 8724351"/>
                <a:gd name="connsiteY17-7438" fmla="*/ 4463511 h 5954028"/>
                <a:gd name="connsiteX18-7439" fmla="*/ 6446100 w 8724351"/>
                <a:gd name="connsiteY18-7440" fmla="*/ 4386020 h 5954028"/>
                <a:gd name="connsiteX19-7441" fmla="*/ 6740568 w 8724351"/>
                <a:gd name="connsiteY19-7442" fmla="*/ 4432515 h 5954028"/>
                <a:gd name="connsiteX20-7443" fmla="*/ 6926547 w 8724351"/>
                <a:gd name="connsiteY20-7444" fmla="*/ 4277532 h 5954028"/>
                <a:gd name="connsiteX21-7445" fmla="*/ 7112527 w 8724351"/>
                <a:gd name="connsiteY21-7446" fmla="*/ 4494508 h 5954028"/>
                <a:gd name="connsiteX22-7447" fmla="*/ 7763456 w 8724351"/>
                <a:gd name="connsiteY22-7448" fmla="*/ 4479010 h 5954028"/>
                <a:gd name="connsiteX23-7449" fmla="*/ 7840947 w 8724351"/>
                <a:gd name="connsiteY23-7450" fmla="*/ 4370522 h 5954028"/>
                <a:gd name="connsiteX24-7451" fmla="*/ 8104418 w 8724351"/>
                <a:gd name="connsiteY24-7452" fmla="*/ 4386020 h 5954028"/>
                <a:gd name="connsiteX25-7453" fmla="*/ 8274900 w 8724351"/>
                <a:gd name="connsiteY25-7454" fmla="*/ 4386020 h 5954028"/>
                <a:gd name="connsiteX26-7455" fmla="*/ 8724351 w 8724351"/>
                <a:gd name="connsiteY26-7456" fmla="*/ 4014061 h 5954028"/>
                <a:gd name="connsiteX27-7457" fmla="*/ 8305896 w 8724351"/>
                <a:gd name="connsiteY27-7458" fmla="*/ 3487118 h 5954028"/>
                <a:gd name="connsiteX28-7459" fmla="*/ 8724351 w 8724351"/>
                <a:gd name="connsiteY28-7460" fmla="*/ 3177152 h 5954028"/>
                <a:gd name="connsiteX29-7461" fmla="*/ 8414385 w 8724351"/>
                <a:gd name="connsiteY29-7462" fmla="*/ 2743200 h 5954028"/>
                <a:gd name="connsiteX30-7463" fmla="*/ 8414385 w 8724351"/>
                <a:gd name="connsiteY30-7464" fmla="*/ 1673817 h 5954028"/>
                <a:gd name="connsiteX31-7465" fmla="*/ 7949435 w 8724351"/>
                <a:gd name="connsiteY31-7466" fmla="*/ 1162372 h 5954028"/>
                <a:gd name="connsiteX32-7467" fmla="*/ 7391496 w 8724351"/>
                <a:gd name="connsiteY32-7468" fmla="*/ 1363850 h 5954028"/>
                <a:gd name="connsiteX33-7469" fmla="*/ 7019537 w 8724351"/>
                <a:gd name="connsiteY33-7470" fmla="*/ 1053884 h 5954028"/>
                <a:gd name="connsiteX34-7471" fmla="*/ 6849056 w 8724351"/>
                <a:gd name="connsiteY34-7472" fmla="*/ 1255362 h 5954028"/>
                <a:gd name="connsiteX35-7473" fmla="*/ 5841666 w 8724351"/>
                <a:gd name="connsiteY35-7474" fmla="*/ 1255362 h 5954028"/>
                <a:gd name="connsiteX36-7475" fmla="*/ 5671185 w 8724351"/>
                <a:gd name="connsiteY36-7476" fmla="*/ 1084881 h 5954028"/>
                <a:gd name="connsiteX37-7477" fmla="*/ 5857164 w 8724351"/>
                <a:gd name="connsiteY37-7478" fmla="*/ 511444 h 5954028"/>
                <a:gd name="connsiteX38-7479" fmla="*/ 5330222 w 8724351"/>
                <a:gd name="connsiteY38-7480" fmla="*/ 61993 h 5954028"/>
                <a:gd name="connsiteX39-7481" fmla="*/ 4524310 w 8724351"/>
                <a:gd name="connsiteY39-7482" fmla="*/ 0 h 5954028"/>
                <a:gd name="connsiteX40-7483" fmla="*/ 4245340 w 8724351"/>
                <a:gd name="connsiteY40-7484" fmla="*/ 371959 h 5954028"/>
                <a:gd name="connsiteX41-7485" fmla="*/ 3602315 w 8724351"/>
                <a:gd name="connsiteY41-7486" fmla="*/ 101714 h 5954028"/>
                <a:gd name="connsiteX42-7487" fmla="*/ 2930548 w 8724351"/>
                <a:gd name="connsiteY42-7488" fmla="*/ 329367 h 5954028"/>
                <a:gd name="connsiteX43-7489" fmla="*/ 2974479 w 8724351"/>
                <a:gd name="connsiteY43-7490" fmla="*/ 439291 h 5954028"/>
                <a:gd name="connsiteX44-7491" fmla="*/ 2439942 w 8724351"/>
                <a:gd name="connsiteY44-7492" fmla="*/ 404392 h 5954028"/>
                <a:gd name="connsiteX45-7493" fmla="*/ 2318519 w 8724351"/>
                <a:gd name="connsiteY45-7494" fmla="*/ 914400 h 5954028"/>
                <a:gd name="connsiteX46-7495" fmla="*/ 2227997 w 8724351"/>
                <a:gd name="connsiteY46-7496" fmla="*/ 1541316 h 5954028"/>
                <a:gd name="connsiteX47-7497" fmla="*/ 1574810 w 8724351"/>
                <a:gd name="connsiteY47-7498" fmla="*/ 1226013 h 5954028"/>
                <a:gd name="connsiteX48-7499" fmla="*/ 1271313 w 8724351"/>
                <a:gd name="connsiteY48-7500" fmla="*/ 1633999 h 5954028"/>
                <a:gd name="connsiteX49-7501" fmla="*/ 641009 w 8724351"/>
                <a:gd name="connsiteY49-7502" fmla="*/ 1666432 h 5954028"/>
                <a:gd name="connsiteX0-7503" fmla="*/ 641009 w 8724351"/>
                <a:gd name="connsiteY0-7504" fmla="*/ 1666432 h 5954028"/>
                <a:gd name="connsiteX1-7505" fmla="*/ 334124 w 8724351"/>
                <a:gd name="connsiteY1-7506" fmla="*/ 1985333 h 5954028"/>
                <a:gd name="connsiteX2-7507" fmla="*/ 16561 w 8724351"/>
                <a:gd name="connsiteY2-7508" fmla="*/ 2653194 h 5954028"/>
                <a:gd name="connsiteX3-7509" fmla="*/ 159949 w 8724351"/>
                <a:gd name="connsiteY3-7510" fmla="*/ 2877250 h 5954028"/>
                <a:gd name="connsiteX4-7511" fmla="*/ 0 w 8724351"/>
                <a:gd name="connsiteY4-7512" fmla="*/ 3229243 h 5954028"/>
                <a:gd name="connsiteX5-7513" fmla="*/ 252422 w 8724351"/>
                <a:gd name="connsiteY5-7514" fmla="*/ 3819567 h 5954028"/>
                <a:gd name="connsiteX6-7515" fmla="*/ 900997 w 8724351"/>
                <a:gd name="connsiteY6-7516" fmla="*/ 4680086 h 5954028"/>
                <a:gd name="connsiteX7-7517" fmla="*/ 1639788 w 8724351"/>
                <a:gd name="connsiteY7-7518" fmla="*/ 4527974 h 5954028"/>
                <a:gd name="connsiteX8-7519" fmla="*/ 2487470 w 8724351"/>
                <a:gd name="connsiteY8-7520" fmla="*/ 4480866 h 5954028"/>
                <a:gd name="connsiteX9-7521" fmla="*/ 2156973 w 8724351"/>
                <a:gd name="connsiteY9-7522" fmla="*/ 5074413 h 5954028"/>
                <a:gd name="connsiteX10-7523" fmla="*/ 3867029 w 8724351"/>
                <a:gd name="connsiteY10-7524" fmla="*/ 5954028 h 5954028"/>
                <a:gd name="connsiteX11-7525" fmla="*/ 3996355 w 8724351"/>
                <a:gd name="connsiteY11-7526" fmla="*/ 5388398 h 5954028"/>
                <a:gd name="connsiteX12-7527" fmla="*/ 5163148 w 8724351"/>
                <a:gd name="connsiteY12-7528" fmla="*/ 5057384 h 5954028"/>
                <a:gd name="connsiteX13-7529" fmla="*/ 5385345 w 8724351"/>
                <a:gd name="connsiteY13-7530" fmla="*/ 5144519 h 5954028"/>
                <a:gd name="connsiteX14-7531" fmla="*/ 6476597 w 8724351"/>
                <a:gd name="connsiteY14-7532" fmla="*/ 5307922 h 5954028"/>
                <a:gd name="connsiteX15-7533" fmla="*/ 7239920 w 8724351"/>
                <a:gd name="connsiteY15-7534" fmla="*/ 4724419 h 5954028"/>
                <a:gd name="connsiteX16-7535" fmla="*/ 5547198 w 8724351"/>
                <a:gd name="connsiteY16-7536" fmla="*/ 4355023 h 5954028"/>
                <a:gd name="connsiteX17-7537" fmla="*/ 5903659 w 8724351"/>
                <a:gd name="connsiteY17-7538" fmla="*/ 4463511 h 5954028"/>
                <a:gd name="connsiteX18-7539" fmla="*/ 6446100 w 8724351"/>
                <a:gd name="connsiteY18-7540" fmla="*/ 4386020 h 5954028"/>
                <a:gd name="connsiteX19-7541" fmla="*/ 6740568 w 8724351"/>
                <a:gd name="connsiteY19-7542" fmla="*/ 4432515 h 5954028"/>
                <a:gd name="connsiteX20-7543" fmla="*/ 6926547 w 8724351"/>
                <a:gd name="connsiteY20-7544" fmla="*/ 4277532 h 5954028"/>
                <a:gd name="connsiteX21-7545" fmla="*/ 7112527 w 8724351"/>
                <a:gd name="connsiteY21-7546" fmla="*/ 4494508 h 5954028"/>
                <a:gd name="connsiteX22-7547" fmla="*/ 7763456 w 8724351"/>
                <a:gd name="connsiteY22-7548" fmla="*/ 4479010 h 5954028"/>
                <a:gd name="connsiteX23-7549" fmla="*/ 7840947 w 8724351"/>
                <a:gd name="connsiteY23-7550" fmla="*/ 4370522 h 5954028"/>
                <a:gd name="connsiteX24-7551" fmla="*/ 8104418 w 8724351"/>
                <a:gd name="connsiteY24-7552" fmla="*/ 4386020 h 5954028"/>
                <a:gd name="connsiteX25-7553" fmla="*/ 8274900 w 8724351"/>
                <a:gd name="connsiteY25-7554" fmla="*/ 4386020 h 5954028"/>
                <a:gd name="connsiteX26-7555" fmla="*/ 8724351 w 8724351"/>
                <a:gd name="connsiteY26-7556" fmla="*/ 4014061 h 5954028"/>
                <a:gd name="connsiteX27-7557" fmla="*/ 8305896 w 8724351"/>
                <a:gd name="connsiteY27-7558" fmla="*/ 3487118 h 5954028"/>
                <a:gd name="connsiteX28-7559" fmla="*/ 8724351 w 8724351"/>
                <a:gd name="connsiteY28-7560" fmla="*/ 3177152 h 5954028"/>
                <a:gd name="connsiteX29-7561" fmla="*/ 8414385 w 8724351"/>
                <a:gd name="connsiteY29-7562" fmla="*/ 2743200 h 5954028"/>
                <a:gd name="connsiteX30-7563" fmla="*/ 8414385 w 8724351"/>
                <a:gd name="connsiteY30-7564" fmla="*/ 1673817 h 5954028"/>
                <a:gd name="connsiteX31-7565" fmla="*/ 7949435 w 8724351"/>
                <a:gd name="connsiteY31-7566" fmla="*/ 1162372 h 5954028"/>
                <a:gd name="connsiteX32-7567" fmla="*/ 7391496 w 8724351"/>
                <a:gd name="connsiteY32-7568" fmla="*/ 1363850 h 5954028"/>
                <a:gd name="connsiteX33-7569" fmla="*/ 7019537 w 8724351"/>
                <a:gd name="connsiteY33-7570" fmla="*/ 1053884 h 5954028"/>
                <a:gd name="connsiteX34-7571" fmla="*/ 6849056 w 8724351"/>
                <a:gd name="connsiteY34-7572" fmla="*/ 1255362 h 5954028"/>
                <a:gd name="connsiteX35-7573" fmla="*/ 5841666 w 8724351"/>
                <a:gd name="connsiteY35-7574" fmla="*/ 1255362 h 5954028"/>
                <a:gd name="connsiteX36-7575" fmla="*/ 5671185 w 8724351"/>
                <a:gd name="connsiteY36-7576" fmla="*/ 1084881 h 5954028"/>
                <a:gd name="connsiteX37-7577" fmla="*/ 5857164 w 8724351"/>
                <a:gd name="connsiteY37-7578" fmla="*/ 511444 h 5954028"/>
                <a:gd name="connsiteX38-7579" fmla="*/ 5330222 w 8724351"/>
                <a:gd name="connsiteY38-7580" fmla="*/ 61993 h 5954028"/>
                <a:gd name="connsiteX39-7581" fmla="*/ 4524310 w 8724351"/>
                <a:gd name="connsiteY39-7582" fmla="*/ 0 h 5954028"/>
                <a:gd name="connsiteX40-7583" fmla="*/ 4245340 w 8724351"/>
                <a:gd name="connsiteY40-7584" fmla="*/ 371959 h 5954028"/>
                <a:gd name="connsiteX41-7585" fmla="*/ 3602315 w 8724351"/>
                <a:gd name="connsiteY41-7586" fmla="*/ 101714 h 5954028"/>
                <a:gd name="connsiteX42-7587" fmla="*/ 2930548 w 8724351"/>
                <a:gd name="connsiteY42-7588" fmla="*/ 329367 h 5954028"/>
                <a:gd name="connsiteX43-7589" fmla="*/ 2974479 w 8724351"/>
                <a:gd name="connsiteY43-7590" fmla="*/ 439291 h 5954028"/>
                <a:gd name="connsiteX44-7591" fmla="*/ 2439942 w 8724351"/>
                <a:gd name="connsiteY44-7592" fmla="*/ 404392 h 5954028"/>
                <a:gd name="connsiteX45-7593" fmla="*/ 2318519 w 8724351"/>
                <a:gd name="connsiteY45-7594" fmla="*/ 914400 h 5954028"/>
                <a:gd name="connsiteX46-7595" fmla="*/ 2227997 w 8724351"/>
                <a:gd name="connsiteY46-7596" fmla="*/ 1541316 h 5954028"/>
                <a:gd name="connsiteX47-7597" fmla="*/ 1574810 w 8724351"/>
                <a:gd name="connsiteY47-7598" fmla="*/ 1226013 h 5954028"/>
                <a:gd name="connsiteX48-7599" fmla="*/ 1271313 w 8724351"/>
                <a:gd name="connsiteY48-7600" fmla="*/ 1633999 h 5954028"/>
                <a:gd name="connsiteX49-7601" fmla="*/ 641009 w 8724351"/>
                <a:gd name="connsiteY49-7602" fmla="*/ 1666432 h 5954028"/>
                <a:gd name="connsiteX0-7603" fmla="*/ 641009 w 8724351"/>
                <a:gd name="connsiteY0-7604" fmla="*/ 1666432 h 5954028"/>
                <a:gd name="connsiteX1-7605" fmla="*/ 334124 w 8724351"/>
                <a:gd name="connsiteY1-7606" fmla="*/ 1985333 h 5954028"/>
                <a:gd name="connsiteX2-7607" fmla="*/ 16561 w 8724351"/>
                <a:gd name="connsiteY2-7608" fmla="*/ 2653194 h 5954028"/>
                <a:gd name="connsiteX3-7609" fmla="*/ 159949 w 8724351"/>
                <a:gd name="connsiteY3-7610" fmla="*/ 2877250 h 5954028"/>
                <a:gd name="connsiteX4-7611" fmla="*/ 0 w 8724351"/>
                <a:gd name="connsiteY4-7612" fmla="*/ 3229243 h 5954028"/>
                <a:gd name="connsiteX5-7613" fmla="*/ 252422 w 8724351"/>
                <a:gd name="connsiteY5-7614" fmla="*/ 3819567 h 5954028"/>
                <a:gd name="connsiteX6-7615" fmla="*/ 900997 w 8724351"/>
                <a:gd name="connsiteY6-7616" fmla="*/ 4680086 h 5954028"/>
                <a:gd name="connsiteX7-7617" fmla="*/ 1639788 w 8724351"/>
                <a:gd name="connsiteY7-7618" fmla="*/ 4527974 h 5954028"/>
                <a:gd name="connsiteX8-7619" fmla="*/ 2487470 w 8724351"/>
                <a:gd name="connsiteY8-7620" fmla="*/ 4480866 h 5954028"/>
                <a:gd name="connsiteX9-7621" fmla="*/ 2156973 w 8724351"/>
                <a:gd name="connsiteY9-7622" fmla="*/ 5074413 h 5954028"/>
                <a:gd name="connsiteX10-7623" fmla="*/ 3867029 w 8724351"/>
                <a:gd name="connsiteY10-7624" fmla="*/ 5954028 h 5954028"/>
                <a:gd name="connsiteX11-7625" fmla="*/ 3996355 w 8724351"/>
                <a:gd name="connsiteY11-7626" fmla="*/ 5388398 h 5954028"/>
                <a:gd name="connsiteX12-7627" fmla="*/ 5163148 w 8724351"/>
                <a:gd name="connsiteY12-7628" fmla="*/ 5057384 h 5954028"/>
                <a:gd name="connsiteX13-7629" fmla="*/ 5385345 w 8724351"/>
                <a:gd name="connsiteY13-7630" fmla="*/ 5144519 h 5954028"/>
                <a:gd name="connsiteX14-7631" fmla="*/ 6476597 w 8724351"/>
                <a:gd name="connsiteY14-7632" fmla="*/ 5307922 h 5954028"/>
                <a:gd name="connsiteX15-7633" fmla="*/ 7239920 w 8724351"/>
                <a:gd name="connsiteY15-7634" fmla="*/ 4724419 h 5954028"/>
                <a:gd name="connsiteX16-7635" fmla="*/ 5547198 w 8724351"/>
                <a:gd name="connsiteY16-7636" fmla="*/ 4355023 h 5954028"/>
                <a:gd name="connsiteX17-7637" fmla="*/ 5903659 w 8724351"/>
                <a:gd name="connsiteY17-7638" fmla="*/ 4463511 h 5954028"/>
                <a:gd name="connsiteX18-7639" fmla="*/ 6446100 w 8724351"/>
                <a:gd name="connsiteY18-7640" fmla="*/ 4386020 h 5954028"/>
                <a:gd name="connsiteX19-7641" fmla="*/ 6740568 w 8724351"/>
                <a:gd name="connsiteY19-7642" fmla="*/ 4432515 h 5954028"/>
                <a:gd name="connsiteX20-7643" fmla="*/ 6926547 w 8724351"/>
                <a:gd name="connsiteY20-7644" fmla="*/ 4277532 h 5954028"/>
                <a:gd name="connsiteX21-7645" fmla="*/ 7112527 w 8724351"/>
                <a:gd name="connsiteY21-7646" fmla="*/ 4494508 h 5954028"/>
                <a:gd name="connsiteX22-7647" fmla="*/ 7763456 w 8724351"/>
                <a:gd name="connsiteY22-7648" fmla="*/ 4479010 h 5954028"/>
                <a:gd name="connsiteX23-7649" fmla="*/ 7840947 w 8724351"/>
                <a:gd name="connsiteY23-7650" fmla="*/ 4370522 h 5954028"/>
                <a:gd name="connsiteX24-7651" fmla="*/ 8104418 w 8724351"/>
                <a:gd name="connsiteY24-7652" fmla="*/ 4386020 h 5954028"/>
                <a:gd name="connsiteX25-7653" fmla="*/ 8274900 w 8724351"/>
                <a:gd name="connsiteY25-7654" fmla="*/ 4386020 h 5954028"/>
                <a:gd name="connsiteX26-7655" fmla="*/ 8724351 w 8724351"/>
                <a:gd name="connsiteY26-7656" fmla="*/ 4014061 h 5954028"/>
                <a:gd name="connsiteX27-7657" fmla="*/ 8305896 w 8724351"/>
                <a:gd name="connsiteY27-7658" fmla="*/ 3487118 h 5954028"/>
                <a:gd name="connsiteX28-7659" fmla="*/ 8724351 w 8724351"/>
                <a:gd name="connsiteY28-7660" fmla="*/ 3177152 h 5954028"/>
                <a:gd name="connsiteX29-7661" fmla="*/ 8414385 w 8724351"/>
                <a:gd name="connsiteY29-7662" fmla="*/ 2743200 h 5954028"/>
                <a:gd name="connsiteX30-7663" fmla="*/ 8414385 w 8724351"/>
                <a:gd name="connsiteY30-7664" fmla="*/ 1673817 h 5954028"/>
                <a:gd name="connsiteX31-7665" fmla="*/ 7949435 w 8724351"/>
                <a:gd name="connsiteY31-7666" fmla="*/ 1162372 h 5954028"/>
                <a:gd name="connsiteX32-7667" fmla="*/ 7391496 w 8724351"/>
                <a:gd name="connsiteY32-7668" fmla="*/ 1363850 h 5954028"/>
                <a:gd name="connsiteX33-7669" fmla="*/ 7019537 w 8724351"/>
                <a:gd name="connsiteY33-7670" fmla="*/ 1053884 h 5954028"/>
                <a:gd name="connsiteX34-7671" fmla="*/ 6849056 w 8724351"/>
                <a:gd name="connsiteY34-7672" fmla="*/ 1255362 h 5954028"/>
                <a:gd name="connsiteX35-7673" fmla="*/ 5841666 w 8724351"/>
                <a:gd name="connsiteY35-7674" fmla="*/ 1255362 h 5954028"/>
                <a:gd name="connsiteX36-7675" fmla="*/ 5671185 w 8724351"/>
                <a:gd name="connsiteY36-7676" fmla="*/ 1084881 h 5954028"/>
                <a:gd name="connsiteX37-7677" fmla="*/ 5857164 w 8724351"/>
                <a:gd name="connsiteY37-7678" fmla="*/ 511444 h 5954028"/>
                <a:gd name="connsiteX38-7679" fmla="*/ 5330222 w 8724351"/>
                <a:gd name="connsiteY38-7680" fmla="*/ 61993 h 5954028"/>
                <a:gd name="connsiteX39-7681" fmla="*/ 4524310 w 8724351"/>
                <a:gd name="connsiteY39-7682" fmla="*/ 0 h 5954028"/>
                <a:gd name="connsiteX40-7683" fmla="*/ 4331557 w 8724351"/>
                <a:gd name="connsiteY40-7684" fmla="*/ 257004 h 5954028"/>
                <a:gd name="connsiteX41-7685" fmla="*/ 3602315 w 8724351"/>
                <a:gd name="connsiteY41-7686" fmla="*/ 101714 h 5954028"/>
                <a:gd name="connsiteX42-7687" fmla="*/ 2930548 w 8724351"/>
                <a:gd name="connsiteY42-7688" fmla="*/ 329367 h 5954028"/>
                <a:gd name="connsiteX43-7689" fmla="*/ 2974479 w 8724351"/>
                <a:gd name="connsiteY43-7690" fmla="*/ 439291 h 5954028"/>
                <a:gd name="connsiteX44-7691" fmla="*/ 2439942 w 8724351"/>
                <a:gd name="connsiteY44-7692" fmla="*/ 404392 h 5954028"/>
                <a:gd name="connsiteX45-7693" fmla="*/ 2318519 w 8724351"/>
                <a:gd name="connsiteY45-7694" fmla="*/ 914400 h 5954028"/>
                <a:gd name="connsiteX46-7695" fmla="*/ 2227997 w 8724351"/>
                <a:gd name="connsiteY46-7696" fmla="*/ 1541316 h 5954028"/>
                <a:gd name="connsiteX47-7697" fmla="*/ 1574810 w 8724351"/>
                <a:gd name="connsiteY47-7698" fmla="*/ 1226013 h 5954028"/>
                <a:gd name="connsiteX48-7699" fmla="*/ 1271313 w 8724351"/>
                <a:gd name="connsiteY48-7700" fmla="*/ 1633999 h 5954028"/>
                <a:gd name="connsiteX49-7701" fmla="*/ 641009 w 8724351"/>
                <a:gd name="connsiteY49-7702" fmla="*/ 1666432 h 5954028"/>
                <a:gd name="connsiteX0-7703" fmla="*/ 641009 w 8724351"/>
                <a:gd name="connsiteY0-7704" fmla="*/ 1666432 h 5954028"/>
                <a:gd name="connsiteX1-7705" fmla="*/ 334124 w 8724351"/>
                <a:gd name="connsiteY1-7706" fmla="*/ 1985333 h 5954028"/>
                <a:gd name="connsiteX2-7707" fmla="*/ 16561 w 8724351"/>
                <a:gd name="connsiteY2-7708" fmla="*/ 2653194 h 5954028"/>
                <a:gd name="connsiteX3-7709" fmla="*/ 159949 w 8724351"/>
                <a:gd name="connsiteY3-7710" fmla="*/ 2877250 h 5954028"/>
                <a:gd name="connsiteX4-7711" fmla="*/ 0 w 8724351"/>
                <a:gd name="connsiteY4-7712" fmla="*/ 3229243 h 5954028"/>
                <a:gd name="connsiteX5-7713" fmla="*/ 252422 w 8724351"/>
                <a:gd name="connsiteY5-7714" fmla="*/ 3819567 h 5954028"/>
                <a:gd name="connsiteX6-7715" fmla="*/ 900997 w 8724351"/>
                <a:gd name="connsiteY6-7716" fmla="*/ 4680086 h 5954028"/>
                <a:gd name="connsiteX7-7717" fmla="*/ 1639788 w 8724351"/>
                <a:gd name="connsiteY7-7718" fmla="*/ 4527974 h 5954028"/>
                <a:gd name="connsiteX8-7719" fmla="*/ 2487470 w 8724351"/>
                <a:gd name="connsiteY8-7720" fmla="*/ 4480866 h 5954028"/>
                <a:gd name="connsiteX9-7721" fmla="*/ 2156973 w 8724351"/>
                <a:gd name="connsiteY9-7722" fmla="*/ 5074413 h 5954028"/>
                <a:gd name="connsiteX10-7723" fmla="*/ 3867029 w 8724351"/>
                <a:gd name="connsiteY10-7724" fmla="*/ 5954028 h 5954028"/>
                <a:gd name="connsiteX11-7725" fmla="*/ 3996355 w 8724351"/>
                <a:gd name="connsiteY11-7726" fmla="*/ 5388398 h 5954028"/>
                <a:gd name="connsiteX12-7727" fmla="*/ 5163148 w 8724351"/>
                <a:gd name="connsiteY12-7728" fmla="*/ 5057384 h 5954028"/>
                <a:gd name="connsiteX13-7729" fmla="*/ 5385345 w 8724351"/>
                <a:gd name="connsiteY13-7730" fmla="*/ 5144519 h 5954028"/>
                <a:gd name="connsiteX14-7731" fmla="*/ 6476597 w 8724351"/>
                <a:gd name="connsiteY14-7732" fmla="*/ 5307922 h 5954028"/>
                <a:gd name="connsiteX15-7733" fmla="*/ 7239920 w 8724351"/>
                <a:gd name="connsiteY15-7734" fmla="*/ 4724419 h 5954028"/>
                <a:gd name="connsiteX16-7735" fmla="*/ 5547198 w 8724351"/>
                <a:gd name="connsiteY16-7736" fmla="*/ 4355023 h 5954028"/>
                <a:gd name="connsiteX17-7737" fmla="*/ 5903659 w 8724351"/>
                <a:gd name="connsiteY17-7738" fmla="*/ 4463511 h 5954028"/>
                <a:gd name="connsiteX18-7739" fmla="*/ 6446100 w 8724351"/>
                <a:gd name="connsiteY18-7740" fmla="*/ 4386020 h 5954028"/>
                <a:gd name="connsiteX19-7741" fmla="*/ 6740568 w 8724351"/>
                <a:gd name="connsiteY19-7742" fmla="*/ 4432515 h 5954028"/>
                <a:gd name="connsiteX20-7743" fmla="*/ 6926547 w 8724351"/>
                <a:gd name="connsiteY20-7744" fmla="*/ 4277532 h 5954028"/>
                <a:gd name="connsiteX21-7745" fmla="*/ 7112527 w 8724351"/>
                <a:gd name="connsiteY21-7746" fmla="*/ 4494508 h 5954028"/>
                <a:gd name="connsiteX22-7747" fmla="*/ 7763456 w 8724351"/>
                <a:gd name="connsiteY22-7748" fmla="*/ 4479010 h 5954028"/>
                <a:gd name="connsiteX23-7749" fmla="*/ 7840947 w 8724351"/>
                <a:gd name="connsiteY23-7750" fmla="*/ 4370522 h 5954028"/>
                <a:gd name="connsiteX24-7751" fmla="*/ 8104418 w 8724351"/>
                <a:gd name="connsiteY24-7752" fmla="*/ 4386020 h 5954028"/>
                <a:gd name="connsiteX25-7753" fmla="*/ 8274900 w 8724351"/>
                <a:gd name="connsiteY25-7754" fmla="*/ 4386020 h 5954028"/>
                <a:gd name="connsiteX26-7755" fmla="*/ 8724351 w 8724351"/>
                <a:gd name="connsiteY26-7756" fmla="*/ 4014061 h 5954028"/>
                <a:gd name="connsiteX27-7757" fmla="*/ 8305896 w 8724351"/>
                <a:gd name="connsiteY27-7758" fmla="*/ 3487118 h 5954028"/>
                <a:gd name="connsiteX28-7759" fmla="*/ 8724351 w 8724351"/>
                <a:gd name="connsiteY28-7760" fmla="*/ 3177152 h 5954028"/>
                <a:gd name="connsiteX29-7761" fmla="*/ 8414385 w 8724351"/>
                <a:gd name="connsiteY29-7762" fmla="*/ 2743200 h 5954028"/>
                <a:gd name="connsiteX30-7763" fmla="*/ 8414385 w 8724351"/>
                <a:gd name="connsiteY30-7764" fmla="*/ 1673817 h 5954028"/>
                <a:gd name="connsiteX31-7765" fmla="*/ 7949435 w 8724351"/>
                <a:gd name="connsiteY31-7766" fmla="*/ 1162372 h 5954028"/>
                <a:gd name="connsiteX32-7767" fmla="*/ 7391496 w 8724351"/>
                <a:gd name="connsiteY32-7768" fmla="*/ 1363850 h 5954028"/>
                <a:gd name="connsiteX33-7769" fmla="*/ 7019537 w 8724351"/>
                <a:gd name="connsiteY33-7770" fmla="*/ 1053884 h 5954028"/>
                <a:gd name="connsiteX34-7771" fmla="*/ 6849056 w 8724351"/>
                <a:gd name="connsiteY34-7772" fmla="*/ 1255362 h 5954028"/>
                <a:gd name="connsiteX35-7773" fmla="*/ 5841666 w 8724351"/>
                <a:gd name="connsiteY35-7774" fmla="*/ 1255362 h 5954028"/>
                <a:gd name="connsiteX36-7775" fmla="*/ 5671185 w 8724351"/>
                <a:gd name="connsiteY36-7776" fmla="*/ 1084881 h 5954028"/>
                <a:gd name="connsiteX37-7777" fmla="*/ 5857164 w 8724351"/>
                <a:gd name="connsiteY37-7778" fmla="*/ 511444 h 5954028"/>
                <a:gd name="connsiteX38-7779" fmla="*/ 5330222 w 8724351"/>
                <a:gd name="connsiteY38-7780" fmla="*/ 61993 h 5954028"/>
                <a:gd name="connsiteX39-7781" fmla="*/ 4524310 w 8724351"/>
                <a:gd name="connsiteY39-7782" fmla="*/ 0 h 5954028"/>
                <a:gd name="connsiteX40-7783" fmla="*/ 4331557 w 8724351"/>
                <a:gd name="connsiteY40-7784" fmla="*/ 257004 h 5954028"/>
                <a:gd name="connsiteX41-7785" fmla="*/ 3573577 w 8724351"/>
                <a:gd name="connsiteY41-7786" fmla="*/ 72975 h 5954028"/>
                <a:gd name="connsiteX42-7787" fmla="*/ 2930548 w 8724351"/>
                <a:gd name="connsiteY42-7788" fmla="*/ 329367 h 5954028"/>
                <a:gd name="connsiteX43-7789" fmla="*/ 2974479 w 8724351"/>
                <a:gd name="connsiteY43-7790" fmla="*/ 439291 h 5954028"/>
                <a:gd name="connsiteX44-7791" fmla="*/ 2439942 w 8724351"/>
                <a:gd name="connsiteY44-7792" fmla="*/ 404392 h 5954028"/>
                <a:gd name="connsiteX45-7793" fmla="*/ 2318519 w 8724351"/>
                <a:gd name="connsiteY45-7794" fmla="*/ 914400 h 5954028"/>
                <a:gd name="connsiteX46-7795" fmla="*/ 2227997 w 8724351"/>
                <a:gd name="connsiteY46-7796" fmla="*/ 1541316 h 5954028"/>
                <a:gd name="connsiteX47-7797" fmla="*/ 1574810 w 8724351"/>
                <a:gd name="connsiteY47-7798" fmla="*/ 1226013 h 5954028"/>
                <a:gd name="connsiteX48-7799" fmla="*/ 1271313 w 8724351"/>
                <a:gd name="connsiteY48-7800" fmla="*/ 1633999 h 5954028"/>
                <a:gd name="connsiteX49-7801" fmla="*/ 641009 w 8724351"/>
                <a:gd name="connsiteY49-7802" fmla="*/ 1666432 h 5954028"/>
                <a:gd name="connsiteX0-7803" fmla="*/ 641009 w 8724351"/>
                <a:gd name="connsiteY0-7804" fmla="*/ 1666432 h 5954028"/>
                <a:gd name="connsiteX1-7805" fmla="*/ 334124 w 8724351"/>
                <a:gd name="connsiteY1-7806" fmla="*/ 1985333 h 5954028"/>
                <a:gd name="connsiteX2-7807" fmla="*/ 16561 w 8724351"/>
                <a:gd name="connsiteY2-7808" fmla="*/ 2653194 h 5954028"/>
                <a:gd name="connsiteX3-7809" fmla="*/ 159949 w 8724351"/>
                <a:gd name="connsiteY3-7810" fmla="*/ 2877250 h 5954028"/>
                <a:gd name="connsiteX4-7811" fmla="*/ 0 w 8724351"/>
                <a:gd name="connsiteY4-7812" fmla="*/ 3229243 h 5954028"/>
                <a:gd name="connsiteX5-7813" fmla="*/ 252422 w 8724351"/>
                <a:gd name="connsiteY5-7814" fmla="*/ 3819567 h 5954028"/>
                <a:gd name="connsiteX6-7815" fmla="*/ 900997 w 8724351"/>
                <a:gd name="connsiteY6-7816" fmla="*/ 4680086 h 5954028"/>
                <a:gd name="connsiteX7-7817" fmla="*/ 1639788 w 8724351"/>
                <a:gd name="connsiteY7-7818" fmla="*/ 4527974 h 5954028"/>
                <a:gd name="connsiteX8-7819" fmla="*/ 2487470 w 8724351"/>
                <a:gd name="connsiteY8-7820" fmla="*/ 4480866 h 5954028"/>
                <a:gd name="connsiteX9-7821" fmla="*/ 2156973 w 8724351"/>
                <a:gd name="connsiteY9-7822" fmla="*/ 5074413 h 5954028"/>
                <a:gd name="connsiteX10-7823" fmla="*/ 3867029 w 8724351"/>
                <a:gd name="connsiteY10-7824" fmla="*/ 5954028 h 5954028"/>
                <a:gd name="connsiteX11-7825" fmla="*/ 3996355 w 8724351"/>
                <a:gd name="connsiteY11-7826" fmla="*/ 5388398 h 5954028"/>
                <a:gd name="connsiteX12-7827" fmla="*/ 5163148 w 8724351"/>
                <a:gd name="connsiteY12-7828" fmla="*/ 5057384 h 5954028"/>
                <a:gd name="connsiteX13-7829" fmla="*/ 5385345 w 8724351"/>
                <a:gd name="connsiteY13-7830" fmla="*/ 5144519 h 5954028"/>
                <a:gd name="connsiteX14-7831" fmla="*/ 6476597 w 8724351"/>
                <a:gd name="connsiteY14-7832" fmla="*/ 5307922 h 5954028"/>
                <a:gd name="connsiteX15-7833" fmla="*/ 7239920 w 8724351"/>
                <a:gd name="connsiteY15-7834" fmla="*/ 4724419 h 5954028"/>
                <a:gd name="connsiteX16-7835" fmla="*/ 5547198 w 8724351"/>
                <a:gd name="connsiteY16-7836" fmla="*/ 4355023 h 5954028"/>
                <a:gd name="connsiteX17-7837" fmla="*/ 5903659 w 8724351"/>
                <a:gd name="connsiteY17-7838" fmla="*/ 4463511 h 5954028"/>
                <a:gd name="connsiteX18-7839" fmla="*/ 6446100 w 8724351"/>
                <a:gd name="connsiteY18-7840" fmla="*/ 4386020 h 5954028"/>
                <a:gd name="connsiteX19-7841" fmla="*/ 6740568 w 8724351"/>
                <a:gd name="connsiteY19-7842" fmla="*/ 4432515 h 5954028"/>
                <a:gd name="connsiteX20-7843" fmla="*/ 6926547 w 8724351"/>
                <a:gd name="connsiteY20-7844" fmla="*/ 4277532 h 5954028"/>
                <a:gd name="connsiteX21-7845" fmla="*/ 7112527 w 8724351"/>
                <a:gd name="connsiteY21-7846" fmla="*/ 4494508 h 5954028"/>
                <a:gd name="connsiteX22-7847" fmla="*/ 7763456 w 8724351"/>
                <a:gd name="connsiteY22-7848" fmla="*/ 4479010 h 5954028"/>
                <a:gd name="connsiteX23-7849" fmla="*/ 7840947 w 8724351"/>
                <a:gd name="connsiteY23-7850" fmla="*/ 4370522 h 5954028"/>
                <a:gd name="connsiteX24-7851" fmla="*/ 8104418 w 8724351"/>
                <a:gd name="connsiteY24-7852" fmla="*/ 4386020 h 5954028"/>
                <a:gd name="connsiteX25-7853" fmla="*/ 8274900 w 8724351"/>
                <a:gd name="connsiteY25-7854" fmla="*/ 4386020 h 5954028"/>
                <a:gd name="connsiteX26-7855" fmla="*/ 8724351 w 8724351"/>
                <a:gd name="connsiteY26-7856" fmla="*/ 4014061 h 5954028"/>
                <a:gd name="connsiteX27-7857" fmla="*/ 8305896 w 8724351"/>
                <a:gd name="connsiteY27-7858" fmla="*/ 3487118 h 5954028"/>
                <a:gd name="connsiteX28-7859" fmla="*/ 8724351 w 8724351"/>
                <a:gd name="connsiteY28-7860" fmla="*/ 3177152 h 5954028"/>
                <a:gd name="connsiteX29-7861" fmla="*/ 8414385 w 8724351"/>
                <a:gd name="connsiteY29-7862" fmla="*/ 2743200 h 5954028"/>
                <a:gd name="connsiteX30-7863" fmla="*/ 8414385 w 8724351"/>
                <a:gd name="connsiteY30-7864" fmla="*/ 1673817 h 5954028"/>
                <a:gd name="connsiteX31-7865" fmla="*/ 7949435 w 8724351"/>
                <a:gd name="connsiteY31-7866" fmla="*/ 1162372 h 5954028"/>
                <a:gd name="connsiteX32-7867" fmla="*/ 7391496 w 8724351"/>
                <a:gd name="connsiteY32-7868" fmla="*/ 1363850 h 5954028"/>
                <a:gd name="connsiteX33-7869" fmla="*/ 7019537 w 8724351"/>
                <a:gd name="connsiteY33-7870" fmla="*/ 1053884 h 5954028"/>
                <a:gd name="connsiteX34-7871" fmla="*/ 6849056 w 8724351"/>
                <a:gd name="connsiteY34-7872" fmla="*/ 1255362 h 5954028"/>
                <a:gd name="connsiteX35-7873" fmla="*/ 5841666 w 8724351"/>
                <a:gd name="connsiteY35-7874" fmla="*/ 1255362 h 5954028"/>
                <a:gd name="connsiteX36-7875" fmla="*/ 5671185 w 8724351"/>
                <a:gd name="connsiteY36-7876" fmla="*/ 1084881 h 5954028"/>
                <a:gd name="connsiteX37-7877" fmla="*/ 5857164 w 8724351"/>
                <a:gd name="connsiteY37-7878" fmla="*/ 511444 h 5954028"/>
                <a:gd name="connsiteX38-7879" fmla="*/ 5330222 w 8724351"/>
                <a:gd name="connsiteY38-7880" fmla="*/ 61993 h 5954028"/>
                <a:gd name="connsiteX39-7881" fmla="*/ 4524310 w 8724351"/>
                <a:gd name="connsiteY39-7882" fmla="*/ 0 h 5954028"/>
                <a:gd name="connsiteX40-7883" fmla="*/ 3900475 w 8724351"/>
                <a:gd name="connsiteY40-7884" fmla="*/ 400698 h 5954028"/>
                <a:gd name="connsiteX41-7885" fmla="*/ 3573577 w 8724351"/>
                <a:gd name="connsiteY41-7886" fmla="*/ 72975 h 5954028"/>
                <a:gd name="connsiteX42-7887" fmla="*/ 2930548 w 8724351"/>
                <a:gd name="connsiteY42-7888" fmla="*/ 329367 h 5954028"/>
                <a:gd name="connsiteX43-7889" fmla="*/ 2974479 w 8724351"/>
                <a:gd name="connsiteY43-7890" fmla="*/ 439291 h 5954028"/>
                <a:gd name="connsiteX44-7891" fmla="*/ 2439942 w 8724351"/>
                <a:gd name="connsiteY44-7892" fmla="*/ 404392 h 5954028"/>
                <a:gd name="connsiteX45-7893" fmla="*/ 2318519 w 8724351"/>
                <a:gd name="connsiteY45-7894" fmla="*/ 914400 h 5954028"/>
                <a:gd name="connsiteX46-7895" fmla="*/ 2227997 w 8724351"/>
                <a:gd name="connsiteY46-7896" fmla="*/ 1541316 h 5954028"/>
                <a:gd name="connsiteX47-7897" fmla="*/ 1574810 w 8724351"/>
                <a:gd name="connsiteY47-7898" fmla="*/ 1226013 h 5954028"/>
                <a:gd name="connsiteX48-7899" fmla="*/ 1271313 w 8724351"/>
                <a:gd name="connsiteY48-7900" fmla="*/ 1633999 h 5954028"/>
                <a:gd name="connsiteX49-7901" fmla="*/ 641009 w 8724351"/>
                <a:gd name="connsiteY49-7902" fmla="*/ 1666432 h 5954028"/>
                <a:gd name="connsiteX0-7903" fmla="*/ 641009 w 8724351"/>
                <a:gd name="connsiteY0-7904" fmla="*/ 1666432 h 5954028"/>
                <a:gd name="connsiteX1-7905" fmla="*/ 334124 w 8724351"/>
                <a:gd name="connsiteY1-7906" fmla="*/ 1985333 h 5954028"/>
                <a:gd name="connsiteX2-7907" fmla="*/ 16561 w 8724351"/>
                <a:gd name="connsiteY2-7908" fmla="*/ 2653194 h 5954028"/>
                <a:gd name="connsiteX3-7909" fmla="*/ 159949 w 8724351"/>
                <a:gd name="connsiteY3-7910" fmla="*/ 2877250 h 5954028"/>
                <a:gd name="connsiteX4-7911" fmla="*/ 0 w 8724351"/>
                <a:gd name="connsiteY4-7912" fmla="*/ 3229243 h 5954028"/>
                <a:gd name="connsiteX5-7913" fmla="*/ 252422 w 8724351"/>
                <a:gd name="connsiteY5-7914" fmla="*/ 3819567 h 5954028"/>
                <a:gd name="connsiteX6-7915" fmla="*/ 900997 w 8724351"/>
                <a:gd name="connsiteY6-7916" fmla="*/ 4680086 h 5954028"/>
                <a:gd name="connsiteX7-7917" fmla="*/ 1639788 w 8724351"/>
                <a:gd name="connsiteY7-7918" fmla="*/ 4527974 h 5954028"/>
                <a:gd name="connsiteX8-7919" fmla="*/ 2487470 w 8724351"/>
                <a:gd name="connsiteY8-7920" fmla="*/ 4480866 h 5954028"/>
                <a:gd name="connsiteX9-7921" fmla="*/ 2156973 w 8724351"/>
                <a:gd name="connsiteY9-7922" fmla="*/ 5074413 h 5954028"/>
                <a:gd name="connsiteX10-7923" fmla="*/ 3867029 w 8724351"/>
                <a:gd name="connsiteY10-7924" fmla="*/ 5954028 h 5954028"/>
                <a:gd name="connsiteX11-7925" fmla="*/ 3996355 w 8724351"/>
                <a:gd name="connsiteY11-7926" fmla="*/ 5388398 h 5954028"/>
                <a:gd name="connsiteX12-7927" fmla="*/ 5163148 w 8724351"/>
                <a:gd name="connsiteY12-7928" fmla="*/ 5057384 h 5954028"/>
                <a:gd name="connsiteX13-7929" fmla="*/ 5385345 w 8724351"/>
                <a:gd name="connsiteY13-7930" fmla="*/ 5144519 h 5954028"/>
                <a:gd name="connsiteX14-7931" fmla="*/ 6476597 w 8724351"/>
                <a:gd name="connsiteY14-7932" fmla="*/ 5307922 h 5954028"/>
                <a:gd name="connsiteX15-7933" fmla="*/ 7239920 w 8724351"/>
                <a:gd name="connsiteY15-7934" fmla="*/ 4724419 h 5954028"/>
                <a:gd name="connsiteX16-7935" fmla="*/ 5547198 w 8724351"/>
                <a:gd name="connsiteY16-7936" fmla="*/ 4355023 h 5954028"/>
                <a:gd name="connsiteX17-7937" fmla="*/ 5903659 w 8724351"/>
                <a:gd name="connsiteY17-7938" fmla="*/ 4463511 h 5954028"/>
                <a:gd name="connsiteX18-7939" fmla="*/ 6446100 w 8724351"/>
                <a:gd name="connsiteY18-7940" fmla="*/ 4386020 h 5954028"/>
                <a:gd name="connsiteX19-7941" fmla="*/ 6740568 w 8724351"/>
                <a:gd name="connsiteY19-7942" fmla="*/ 4432515 h 5954028"/>
                <a:gd name="connsiteX20-7943" fmla="*/ 6926547 w 8724351"/>
                <a:gd name="connsiteY20-7944" fmla="*/ 4277532 h 5954028"/>
                <a:gd name="connsiteX21-7945" fmla="*/ 7112527 w 8724351"/>
                <a:gd name="connsiteY21-7946" fmla="*/ 4494508 h 5954028"/>
                <a:gd name="connsiteX22-7947" fmla="*/ 7763456 w 8724351"/>
                <a:gd name="connsiteY22-7948" fmla="*/ 4479010 h 5954028"/>
                <a:gd name="connsiteX23-7949" fmla="*/ 7840947 w 8724351"/>
                <a:gd name="connsiteY23-7950" fmla="*/ 4370522 h 5954028"/>
                <a:gd name="connsiteX24-7951" fmla="*/ 8104418 w 8724351"/>
                <a:gd name="connsiteY24-7952" fmla="*/ 4386020 h 5954028"/>
                <a:gd name="connsiteX25-7953" fmla="*/ 8274900 w 8724351"/>
                <a:gd name="connsiteY25-7954" fmla="*/ 4386020 h 5954028"/>
                <a:gd name="connsiteX26-7955" fmla="*/ 8724351 w 8724351"/>
                <a:gd name="connsiteY26-7956" fmla="*/ 4014061 h 5954028"/>
                <a:gd name="connsiteX27-7957" fmla="*/ 8305896 w 8724351"/>
                <a:gd name="connsiteY27-7958" fmla="*/ 3487118 h 5954028"/>
                <a:gd name="connsiteX28-7959" fmla="*/ 8724351 w 8724351"/>
                <a:gd name="connsiteY28-7960" fmla="*/ 3177152 h 5954028"/>
                <a:gd name="connsiteX29-7961" fmla="*/ 8414385 w 8724351"/>
                <a:gd name="connsiteY29-7962" fmla="*/ 2743200 h 5954028"/>
                <a:gd name="connsiteX30-7963" fmla="*/ 8414385 w 8724351"/>
                <a:gd name="connsiteY30-7964" fmla="*/ 1673817 h 5954028"/>
                <a:gd name="connsiteX31-7965" fmla="*/ 7949435 w 8724351"/>
                <a:gd name="connsiteY31-7966" fmla="*/ 1162372 h 5954028"/>
                <a:gd name="connsiteX32-7967" fmla="*/ 7391496 w 8724351"/>
                <a:gd name="connsiteY32-7968" fmla="*/ 1363850 h 5954028"/>
                <a:gd name="connsiteX33-7969" fmla="*/ 7019537 w 8724351"/>
                <a:gd name="connsiteY33-7970" fmla="*/ 1053884 h 5954028"/>
                <a:gd name="connsiteX34-7971" fmla="*/ 6849056 w 8724351"/>
                <a:gd name="connsiteY34-7972" fmla="*/ 1255362 h 5954028"/>
                <a:gd name="connsiteX35-7973" fmla="*/ 5841666 w 8724351"/>
                <a:gd name="connsiteY35-7974" fmla="*/ 1255362 h 5954028"/>
                <a:gd name="connsiteX36-7975" fmla="*/ 5671185 w 8724351"/>
                <a:gd name="connsiteY36-7976" fmla="*/ 1084881 h 5954028"/>
                <a:gd name="connsiteX37-7977" fmla="*/ 5857164 w 8724351"/>
                <a:gd name="connsiteY37-7978" fmla="*/ 511444 h 5954028"/>
                <a:gd name="connsiteX38-7979" fmla="*/ 5330222 w 8724351"/>
                <a:gd name="connsiteY38-7980" fmla="*/ 61993 h 5954028"/>
                <a:gd name="connsiteX39-7981" fmla="*/ 4524310 w 8724351"/>
                <a:gd name="connsiteY39-7982" fmla="*/ 0 h 5954028"/>
                <a:gd name="connsiteX40-7983" fmla="*/ 3900475 w 8724351"/>
                <a:gd name="connsiteY40-7984" fmla="*/ 300112 h 5954028"/>
                <a:gd name="connsiteX41-7985" fmla="*/ 3573577 w 8724351"/>
                <a:gd name="connsiteY41-7986" fmla="*/ 72975 h 5954028"/>
                <a:gd name="connsiteX42-7987" fmla="*/ 2930548 w 8724351"/>
                <a:gd name="connsiteY42-7988" fmla="*/ 329367 h 5954028"/>
                <a:gd name="connsiteX43-7989" fmla="*/ 2974479 w 8724351"/>
                <a:gd name="connsiteY43-7990" fmla="*/ 439291 h 5954028"/>
                <a:gd name="connsiteX44-7991" fmla="*/ 2439942 w 8724351"/>
                <a:gd name="connsiteY44-7992" fmla="*/ 404392 h 5954028"/>
                <a:gd name="connsiteX45-7993" fmla="*/ 2318519 w 8724351"/>
                <a:gd name="connsiteY45-7994" fmla="*/ 914400 h 5954028"/>
                <a:gd name="connsiteX46-7995" fmla="*/ 2227997 w 8724351"/>
                <a:gd name="connsiteY46-7996" fmla="*/ 1541316 h 5954028"/>
                <a:gd name="connsiteX47-7997" fmla="*/ 1574810 w 8724351"/>
                <a:gd name="connsiteY47-7998" fmla="*/ 1226013 h 5954028"/>
                <a:gd name="connsiteX48-7999" fmla="*/ 1271313 w 8724351"/>
                <a:gd name="connsiteY48-8000" fmla="*/ 1633999 h 5954028"/>
                <a:gd name="connsiteX49-8001" fmla="*/ 641009 w 8724351"/>
                <a:gd name="connsiteY49-8002" fmla="*/ 1666432 h 5954028"/>
                <a:gd name="connsiteX0-8003" fmla="*/ 641009 w 8724351"/>
                <a:gd name="connsiteY0-8004" fmla="*/ 1604439 h 5892035"/>
                <a:gd name="connsiteX1-8005" fmla="*/ 334124 w 8724351"/>
                <a:gd name="connsiteY1-8006" fmla="*/ 1923340 h 5892035"/>
                <a:gd name="connsiteX2-8007" fmla="*/ 16561 w 8724351"/>
                <a:gd name="connsiteY2-8008" fmla="*/ 2591201 h 5892035"/>
                <a:gd name="connsiteX3-8009" fmla="*/ 159949 w 8724351"/>
                <a:gd name="connsiteY3-8010" fmla="*/ 2815257 h 5892035"/>
                <a:gd name="connsiteX4-8011" fmla="*/ 0 w 8724351"/>
                <a:gd name="connsiteY4-8012" fmla="*/ 3167250 h 5892035"/>
                <a:gd name="connsiteX5-8013" fmla="*/ 252422 w 8724351"/>
                <a:gd name="connsiteY5-8014" fmla="*/ 3757574 h 5892035"/>
                <a:gd name="connsiteX6-8015" fmla="*/ 900997 w 8724351"/>
                <a:gd name="connsiteY6-8016" fmla="*/ 4618093 h 5892035"/>
                <a:gd name="connsiteX7-8017" fmla="*/ 1639788 w 8724351"/>
                <a:gd name="connsiteY7-8018" fmla="*/ 4465981 h 5892035"/>
                <a:gd name="connsiteX8-8019" fmla="*/ 2487470 w 8724351"/>
                <a:gd name="connsiteY8-8020" fmla="*/ 4418873 h 5892035"/>
                <a:gd name="connsiteX9-8021" fmla="*/ 2156973 w 8724351"/>
                <a:gd name="connsiteY9-8022" fmla="*/ 5012420 h 5892035"/>
                <a:gd name="connsiteX10-8023" fmla="*/ 3867029 w 8724351"/>
                <a:gd name="connsiteY10-8024" fmla="*/ 5892035 h 5892035"/>
                <a:gd name="connsiteX11-8025" fmla="*/ 3996355 w 8724351"/>
                <a:gd name="connsiteY11-8026" fmla="*/ 5326405 h 5892035"/>
                <a:gd name="connsiteX12-8027" fmla="*/ 5163148 w 8724351"/>
                <a:gd name="connsiteY12-8028" fmla="*/ 4995391 h 5892035"/>
                <a:gd name="connsiteX13-8029" fmla="*/ 5385345 w 8724351"/>
                <a:gd name="connsiteY13-8030" fmla="*/ 5082526 h 5892035"/>
                <a:gd name="connsiteX14-8031" fmla="*/ 6476597 w 8724351"/>
                <a:gd name="connsiteY14-8032" fmla="*/ 5245929 h 5892035"/>
                <a:gd name="connsiteX15-8033" fmla="*/ 7239920 w 8724351"/>
                <a:gd name="connsiteY15-8034" fmla="*/ 4662426 h 5892035"/>
                <a:gd name="connsiteX16-8035" fmla="*/ 5547198 w 8724351"/>
                <a:gd name="connsiteY16-8036" fmla="*/ 4293030 h 5892035"/>
                <a:gd name="connsiteX17-8037" fmla="*/ 5903659 w 8724351"/>
                <a:gd name="connsiteY17-8038" fmla="*/ 4401518 h 5892035"/>
                <a:gd name="connsiteX18-8039" fmla="*/ 6446100 w 8724351"/>
                <a:gd name="connsiteY18-8040" fmla="*/ 4324027 h 5892035"/>
                <a:gd name="connsiteX19-8041" fmla="*/ 6740568 w 8724351"/>
                <a:gd name="connsiteY19-8042" fmla="*/ 4370522 h 5892035"/>
                <a:gd name="connsiteX20-8043" fmla="*/ 6926547 w 8724351"/>
                <a:gd name="connsiteY20-8044" fmla="*/ 4215539 h 5892035"/>
                <a:gd name="connsiteX21-8045" fmla="*/ 7112527 w 8724351"/>
                <a:gd name="connsiteY21-8046" fmla="*/ 4432515 h 5892035"/>
                <a:gd name="connsiteX22-8047" fmla="*/ 7763456 w 8724351"/>
                <a:gd name="connsiteY22-8048" fmla="*/ 4417017 h 5892035"/>
                <a:gd name="connsiteX23-8049" fmla="*/ 7840947 w 8724351"/>
                <a:gd name="connsiteY23-8050" fmla="*/ 4308529 h 5892035"/>
                <a:gd name="connsiteX24-8051" fmla="*/ 8104418 w 8724351"/>
                <a:gd name="connsiteY24-8052" fmla="*/ 4324027 h 5892035"/>
                <a:gd name="connsiteX25-8053" fmla="*/ 8274900 w 8724351"/>
                <a:gd name="connsiteY25-8054" fmla="*/ 4324027 h 5892035"/>
                <a:gd name="connsiteX26-8055" fmla="*/ 8724351 w 8724351"/>
                <a:gd name="connsiteY26-8056" fmla="*/ 3952068 h 5892035"/>
                <a:gd name="connsiteX27-8057" fmla="*/ 8305896 w 8724351"/>
                <a:gd name="connsiteY27-8058" fmla="*/ 3425125 h 5892035"/>
                <a:gd name="connsiteX28-8059" fmla="*/ 8724351 w 8724351"/>
                <a:gd name="connsiteY28-8060" fmla="*/ 3115159 h 5892035"/>
                <a:gd name="connsiteX29-8061" fmla="*/ 8414385 w 8724351"/>
                <a:gd name="connsiteY29-8062" fmla="*/ 2681207 h 5892035"/>
                <a:gd name="connsiteX30-8063" fmla="*/ 8414385 w 8724351"/>
                <a:gd name="connsiteY30-8064" fmla="*/ 1611824 h 5892035"/>
                <a:gd name="connsiteX31-8065" fmla="*/ 7949435 w 8724351"/>
                <a:gd name="connsiteY31-8066" fmla="*/ 1100379 h 5892035"/>
                <a:gd name="connsiteX32-8067" fmla="*/ 7391496 w 8724351"/>
                <a:gd name="connsiteY32-8068" fmla="*/ 1301857 h 5892035"/>
                <a:gd name="connsiteX33-8069" fmla="*/ 7019537 w 8724351"/>
                <a:gd name="connsiteY33-8070" fmla="*/ 991891 h 5892035"/>
                <a:gd name="connsiteX34-8071" fmla="*/ 6849056 w 8724351"/>
                <a:gd name="connsiteY34-8072" fmla="*/ 1193369 h 5892035"/>
                <a:gd name="connsiteX35-8073" fmla="*/ 5841666 w 8724351"/>
                <a:gd name="connsiteY35-8074" fmla="*/ 1193369 h 5892035"/>
                <a:gd name="connsiteX36-8075" fmla="*/ 5671185 w 8724351"/>
                <a:gd name="connsiteY36-8076" fmla="*/ 1022888 h 5892035"/>
                <a:gd name="connsiteX37-8077" fmla="*/ 5857164 w 8724351"/>
                <a:gd name="connsiteY37-8078" fmla="*/ 449451 h 5892035"/>
                <a:gd name="connsiteX38-8079" fmla="*/ 5330222 w 8724351"/>
                <a:gd name="connsiteY38-8080" fmla="*/ 0 h 5892035"/>
                <a:gd name="connsiteX39-8081" fmla="*/ 4624896 w 8724351"/>
                <a:gd name="connsiteY39-8082" fmla="*/ 196656 h 5892035"/>
                <a:gd name="connsiteX40-8083" fmla="*/ 3900475 w 8724351"/>
                <a:gd name="connsiteY40-8084" fmla="*/ 238119 h 5892035"/>
                <a:gd name="connsiteX41-8085" fmla="*/ 3573577 w 8724351"/>
                <a:gd name="connsiteY41-8086" fmla="*/ 10982 h 5892035"/>
                <a:gd name="connsiteX42-8087" fmla="*/ 2930548 w 8724351"/>
                <a:gd name="connsiteY42-8088" fmla="*/ 267374 h 5892035"/>
                <a:gd name="connsiteX43-8089" fmla="*/ 2974479 w 8724351"/>
                <a:gd name="connsiteY43-8090" fmla="*/ 377298 h 5892035"/>
                <a:gd name="connsiteX44-8091" fmla="*/ 2439942 w 8724351"/>
                <a:gd name="connsiteY44-8092" fmla="*/ 342399 h 5892035"/>
                <a:gd name="connsiteX45-8093" fmla="*/ 2318519 w 8724351"/>
                <a:gd name="connsiteY45-8094" fmla="*/ 852407 h 5892035"/>
                <a:gd name="connsiteX46-8095" fmla="*/ 2227997 w 8724351"/>
                <a:gd name="connsiteY46-8096" fmla="*/ 1479323 h 5892035"/>
                <a:gd name="connsiteX47-8097" fmla="*/ 1574810 w 8724351"/>
                <a:gd name="connsiteY47-8098" fmla="*/ 1164020 h 5892035"/>
                <a:gd name="connsiteX48-8099" fmla="*/ 1271313 w 8724351"/>
                <a:gd name="connsiteY48-8100" fmla="*/ 1572006 h 5892035"/>
                <a:gd name="connsiteX49-8101" fmla="*/ 641009 w 8724351"/>
                <a:gd name="connsiteY49-8102" fmla="*/ 1604439 h 5892035"/>
                <a:gd name="connsiteX0-8103" fmla="*/ 641009 w 8724351"/>
                <a:gd name="connsiteY0-8104" fmla="*/ 1593457 h 5881053"/>
                <a:gd name="connsiteX1-8105" fmla="*/ 334124 w 8724351"/>
                <a:gd name="connsiteY1-8106" fmla="*/ 1912358 h 5881053"/>
                <a:gd name="connsiteX2-8107" fmla="*/ 16561 w 8724351"/>
                <a:gd name="connsiteY2-8108" fmla="*/ 2580219 h 5881053"/>
                <a:gd name="connsiteX3-8109" fmla="*/ 159949 w 8724351"/>
                <a:gd name="connsiteY3-8110" fmla="*/ 2804275 h 5881053"/>
                <a:gd name="connsiteX4-8111" fmla="*/ 0 w 8724351"/>
                <a:gd name="connsiteY4-8112" fmla="*/ 3156268 h 5881053"/>
                <a:gd name="connsiteX5-8113" fmla="*/ 252422 w 8724351"/>
                <a:gd name="connsiteY5-8114" fmla="*/ 3746592 h 5881053"/>
                <a:gd name="connsiteX6-8115" fmla="*/ 900997 w 8724351"/>
                <a:gd name="connsiteY6-8116" fmla="*/ 4607111 h 5881053"/>
                <a:gd name="connsiteX7-8117" fmla="*/ 1639788 w 8724351"/>
                <a:gd name="connsiteY7-8118" fmla="*/ 4454999 h 5881053"/>
                <a:gd name="connsiteX8-8119" fmla="*/ 2487470 w 8724351"/>
                <a:gd name="connsiteY8-8120" fmla="*/ 4407891 h 5881053"/>
                <a:gd name="connsiteX9-8121" fmla="*/ 2156973 w 8724351"/>
                <a:gd name="connsiteY9-8122" fmla="*/ 5001438 h 5881053"/>
                <a:gd name="connsiteX10-8123" fmla="*/ 3867029 w 8724351"/>
                <a:gd name="connsiteY10-8124" fmla="*/ 5881053 h 5881053"/>
                <a:gd name="connsiteX11-8125" fmla="*/ 3996355 w 8724351"/>
                <a:gd name="connsiteY11-8126" fmla="*/ 5315423 h 5881053"/>
                <a:gd name="connsiteX12-8127" fmla="*/ 5163148 w 8724351"/>
                <a:gd name="connsiteY12-8128" fmla="*/ 4984409 h 5881053"/>
                <a:gd name="connsiteX13-8129" fmla="*/ 5385345 w 8724351"/>
                <a:gd name="connsiteY13-8130" fmla="*/ 5071544 h 5881053"/>
                <a:gd name="connsiteX14-8131" fmla="*/ 6476597 w 8724351"/>
                <a:gd name="connsiteY14-8132" fmla="*/ 5234947 h 5881053"/>
                <a:gd name="connsiteX15-8133" fmla="*/ 7239920 w 8724351"/>
                <a:gd name="connsiteY15-8134" fmla="*/ 4651444 h 5881053"/>
                <a:gd name="connsiteX16-8135" fmla="*/ 5547198 w 8724351"/>
                <a:gd name="connsiteY16-8136" fmla="*/ 4282048 h 5881053"/>
                <a:gd name="connsiteX17-8137" fmla="*/ 5903659 w 8724351"/>
                <a:gd name="connsiteY17-8138" fmla="*/ 4390536 h 5881053"/>
                <a:gd name="connsiteX18-8139" fmla="*/ 6446100 w 8724351"/>
                <a:gd name="connsiteY18-8140" fmla="*/ 4313045 h 5881053"/>
                <a:gd name="connsiteX19-8141" fmla="*/ 6740568 w 8724351"/>
                <a:gd name="connsiteY19-8142" fmla="*/ 4359540 h 5881053"/>
                <a:gd name="connsiteX20-8143" fmla="*/ 6926547 w 8724351"/>
                <a:gd name="connsiteY20-8144" fmla="*/ 4204557 h 5881053"/>
                <a:gd name="connsiteX21-8145" fmla="*/ 7112527 w 8724351"/>
                <a:gd name="connsiteY21-8146" fmla="*/ 4421533 h 5881053"/>
                <a:gd name="connsiteX22-8147" fmla="*/ 7763456 w 8724351"/>
                <a:gd name="connsiteY22-8148" fmla="*/ 4406035 h 5881053"/>
                <a:gd name="connsiteX23-8149" fmla="*/ 7840947 w 8724351"/>
                <a:gd name="connsiteY23-8150" fmla="*/ 4297547 h 5881053"/>
                <a:gd name="connsiteX24-8151" fmla="*/ 8104418 w 8724351"/>
                <a:gd name="connsiteY24-8152" fmla="*/ 4313045 h 5881053"/>
                <a:gd name="connsiteX25-8153" fmla="*/ 8274900 w 8724351"/>
                <a:gd name="connsiteY25-8154" fmla="*/ 4313045 h 5881053"/>
                <a:gd name="connsiteX26-8155" fmla="*/ 8724351 w 8724351"/>
                <a:gd name="connsiteY26-8156" fmla="*/ 3941086 h 5881053"/>
                <a:gd name="connsiteX27-8157" fmla="*/ 8305896 w 8724351"/>
                <a:gd name="connsiteY27-8158" fmla="*/ 3414143 h 5881053"/>
                <a:gd name="connsiteX28-8159" fmla="*/ 8724351 w 8724351"/>
                <a:gd name="connsiteY28-8160" fmla="*/ 3104177 h 5881053"/>
                <a:gd name="connsiteX29-8161" fmla="*/ 8414385 w 8724351"/>
                <a:gd name="connsiteY29-8162" fmla="*/ 2670225 h 5881053"/>
                <a:gd name="connsiteX30-8163" fmla="*/ 8414385 w 8724351"/>
                <a:gd name="connsiteY30-8164" fmla="*/ 1600842 h 5881053"/>
                <a:gd name="connsiteX31-8165" fmla="*/ 7949435 w 8724351"/>
                <a:gd name="connsiteY31-8166" fmla="*/ 1089397 h 5881053"/>
                <a:gd name="connsiteX32-8167" fmla="*/ 7391496 w 8724351"/>
                <a:gd name="connsiteY32-8168" fmla="*/ 1290875 h 5881053"/>
                <a:gd name="connsiteX33-8169" fmla="*/ 7019537 w 8724351"/>
                <a:gd name="connsiteY33-8170" fmla="*/ 980909 h 5881053"/>
                <a:gd name="connsiteX34-8171" fmla="*/ 6849056 w 8724351"/>
                <a:gd name="connsiteY34-8172" fmla="*/ 1182387 h 5881053"/>
                <a:gd name="connsiteX35-8173" fmla="*/ 5841666 w 8724351"/>
                <a:gd name="connsiteY35-8174" fmla="*/ 1182387 h 5881053"/>
                <a:gd name="connsiteX36-8175" fmla="*/ 5671185 w 8724351"/>
                <a:gd name="connsiteY36-8176" fmla="*/ 1011906 h 5881053"/>
                <a:gd name="connsiteX37-8177" fmla="*/ 5857164 w 8724351"/>
                <a:gd name="connsiteY37-8178" fmla="*/ 438469 h 5881053"/>
                <a:gd name="connsiteX38-8179" fmla="*/ 4956617 w 8724351"/>
                <a:gd name="connsiteY38-8180" fmla="*/ 793706 h 5881053"/>
                <a:gd name="connsiteX39-8181" fmla="*/ 4624896 w 8724351"/>
                <a:gd name="connsiteY39-8182" fmla="*/ 185674 h 5881053"/>
                <a:gd name="connsiteX40-8183" fmla="*/ 3900475 w 8724351"/>
                <a:gd name="connsiteY40-8184" fmla="*/ 227137 h 5881053"/>
                <a:gd name="connsiteX41-8185" fmla="*/ 3573577 w 8724351"/>
                <a:gd name="connsiteY41-8186" fmla="*/ 0 h 5881053"/>
                <a:gd name="connsiteX42-8187" fmla="*/ 2930548 w 8724351"/>
                <a:gd name="connsiteY42-8188" fmla="*/ 256392 h 5881053"/>
                <a:gd name="connsiteX43-8189" fmla="*/ 2974479 w 8724351"/>
                <a:gd name="connsiteY43-8190" fmla="*/ 366316 h 5881053"/>
                <a:gd name="connsiteX44-8191" fmla="*/ 2439942 w 8724351"/>
                <a:gd name="connsiteY44-8192" fmla="*/ 331417 h 5881053"/>
                <a:gd name="connsiteX45-8193" fmla="*/ 2318519 w 8724351"/>
                <a:gd name="connsiteY45-8194" fmla="*/ 841425 h 5881053"/>
                <a:gd name="connsiteX46-8195" fmla="*/ 2227997 w 8724351"/>
                <a:gd name="connsiteY46-8196" fmla="*/ 1468341 h 5881053"/>
                <a:gd name="connsiteX47-8197" fmla="*/ 1574810 w 8724351"/>
                <a:gd name="connsiteY47-8198" fmla="*/ 1153038 h 5881053"/>
                <a:gd name="connsiteX48-8199" fmla="*/ 1271313 w 8724351"/>
                <a:gd name="connsiteY48-8200" fmla="*/ 1561024 h 5881053"/>
                <a:gd name="connsiteX49-8201" fmla="*/ 641009 w 8724351"/>
                <a:gd name="connsiteY49-8202" fmla="*/ 1593457 h 5881053"/>
                <a:gd name="connsiteX0-8203" fmla="*/ 641009 w 8724351"/>
                <a:gd name="connsiteY0-8204" fmla="*/ 1593457 h 5881053"/>
                <a:gd name="connsiteX1-8205" fmla="*/ 334124 w 8724351"/>
                <a:gd name="connsiteY1-8206" fmla="*/ 1912358 h 5881053"/>
                <a:gd name="connsiteX2-8207" fmla="*/ 16561 w 8724351"/>
                <a:gd name="connsiteY2-8208" fmla="*/ 2580219 h 5881053"/>
                <a:gd name="connsiteX3-8209" fmla="*/ 159949 w 8724351"/>
                <a:gd name="connsiteY3-8210" fmla="*/ 2804275 h 5881053"/>
                <a:gd name="connsiteX4-8211" fmla="*/ 0 w 8724351"/>
                <a:gd name="connsiteY4-8212" fmla="*/ 3156268 h 5881053"/>
                <a:gd name="connsiteX5-8213" fmla="*/ 252422 w 8724351"/>
                <a:gd name="connsiteY5-8214" fmla="*/ 3746592 h 5881053"/>
                <a:gd name="connsiteX6-8215" fmla="*/ 900997 w 8724351"/>
                <a:gd name="connsiteY6-8216" fmla="*/ 4607111 h 5881053"/>
                <a:gd name="connsiteX7-8217" fmla="*/ 1639788 w 8724351"/>
                <a:gd name="connsiteY7-8218" fmla="*/ 4454999 h 5881053"/>
                <a:gd name="connsiteX8-8219" fmla="*/ 2487470 w 8724351"/>
                <a:gd name="connsiteY8-8220" fmla="*/ 4407891 h 5881053"/>
                <a:gd name="connsiteX9-8221" fmla="*/ 2156973 w 8724351"/>
                <a:gd name="connsiteY9-8222" fmla="*/ 5001438 h 5881053"/>
                <a:gd name="connsiteX10-8223" fmla="*/ 3867029 w 8724351"/>
                <a:gd name="connsiteY10-8224" fmla="*/ 5881053 h 5881053"/>
                <a:gd name="connsiteX11-8225" fmla="*/ 3996355 w 8724351"/>
                <a:gd name="connsiteY11-8226" fmla="*/ 5315423 h 5881053"/>
                <a:gd name="connsiteX12-8227" fmla="*/ 5163148 w 8724351"/>
                <a:gd name="connsiteY12-8228" fmla="*/ 4984409 h 5881053"/>
                <a:gd name="connsiteX13-8229" fmla="*/ 5385345 w 8724351"/>
                <a:gd name="connsiteY13-8230" fmla="*/ 5071544 h 5881053"/>
                <a:gd name="connsiteX14-8231" fmla="*/ 6476597 w 8724351"/>
                <a:gd name="connsiteY14-8232" fmla="*/ 5234947 h 5881053"/>
                <a:gd name="connsiteX15-8233" fmla="*/ 7239920 w 8724351"/>
                <a:gd name="connsiteY15-8234" fmla="*/ 4651444 h 5881053"/>
                <a:gd name="connsiteX16-8235" fmla="*/ 5547198 w 8724351"/>
                <a:gd name="connsiteY16-8236" fmla="*/ 4282048 h 5881053"/>
                <a:gd name="connsiteX17-8237" fmla="*/ 5903659 w 8724351"/>
                <a:gd name="connsiteY17-8238" fmla="*/ 4390536 h 5881053"/>
                <a:gd name="connsiteX18-8239" fmla="*/ 6446100 w 8724351"/>
                <a:gd name="connsiteY18-8240" fmla="*/ 4313045 h 5881053"/>
                <a:gd name="connsiteX19-8241" fmla="*/ 6740568 w 8724351"/>
                <a:gd name="connsiteY19-8242" fmla="*/ 4359540 h 5881053"/>
                <a:gd name="connsiteX20-8243" fmla="*/ 6926547 w 8724351"/>
                <a:gd name="connsiteY20-8244" fmla="*/ 4204557 h 5881053"/>
                <a:gd name="connsiteX21-8245" fmla="*/ 7112527 w 8724351"/>
                <a:gd name="connsiteY21-8246" fmla="*/ 4421533 h 5881053"/>
                <a:gd name="connsiteX22-8247" fmla="*/ 7763456 w 8724351"/>
                <a:gd name="connsiteY22-8248" fmla="*/ 4406035 h 5881053"/>
                <a:gd name="connsiteX23-8249" fmla="*/ 7840947 w 8724351"/>
                <a:gd name="connsiteY23-8250" fmla="*/ 4297547 h 5881053"/>
                <a:gd name="connsiteX24-8251" fmla="*/ 8104418 w 8724351"/>
                <a:gd name="connsiteY24-8252" fmla="*/ 4313045 h 5881053"/>
                <a:gd name="connsiteX25-8253" fmla="*/ 8274900 w 8724351"/>
                <a:gd name="connsiteY25-8254" fmla="*/ 4313045 h 5881053"/>
                <a:gd name="connsiteX26-8255" fmla="*/ 8724351 w 8724351"/>
                <a:gd name="connsiteY26-8256" fmla="*/ 3941086 h 5881053"/>
                <a:gd name="connsiteX27-8257" fmla="*/ 8305896 w 8724351"/>
                <a:gd name="connsiteY27-8258" fmla="*/ 3414143 h 5881053"/>
                <a:gd name="connsiteX28-8259" fmla="*/ 8724351 w 8724351"/>
                <a:gd name="connsiteY28-8260" fmla="*/ 3104177 h 5881053"/>
                <a:gd name="connsiteX29-8261" fmla="*/ 8414385 w 8724351"/>
                <a:gd name="connsiteY29-8262" fmla="*/ 2670225 h 5881053"/>
                <a:gd name="connsiteX30-8263" fmla="*/ 8414385 w 8724351"/>
                <a:gd name="connsiteY30-8264" fmla="*/ 1600842 h 5881053"/>
                <a:gd name="connsiteX31-8265" fmla="*/ 7949435 w 8724351"/>
                <a:gd name="connsiteY31-8266" fmla="*/ 1089397 h 5881053"/>
                <a:gd name="connsiteX32-8267" fmla="*/ 7391496 w 8724351"/>
                <a:gd name="connsiteY32-8268" fmla="*/ 1290875 h 5881053"/>
                <a:gd name="connsiteX33-8269" fmla="*/ 7019537 w 8724351"/>
                <a:gd name="connsiteY33-8270" fmla="*/ 980909 h 5881053"/>
                <a:gd name="connsiteX34-8271" fmla="*/ 6849056 w 8724351"/>
                <a:gd name="connsiteY34-8272" fmla="*/ 1182387 h 5881053"/>
                <a:gd name="connsiteX35-8273" fmla="*/ 5841666 w 8724351"/>
                <a:gd name="connsiteY35-8274" fmla="*/ 1182387 h 5881053"/>
                <a:gd name="connsiteX36-8275" fmla="*/ 5671185 w 8724351"/>
                <a:gd name="connsiteY36-8276" fmla="*/ 1011906 h 5881053"/>
                <a:gd name="connsiteX37-8277" fmla="*/ 5857164 w 8724351"/>
                <a:gd name="connsiteY37-8278" fmla="*/ 438469 h 5881053"/>
                <a:gd name="connsiteX38-8279" fmla="*/ 4956617 w 8724351"/>
                <a:gd name="connsiteY38-8280" fmla="*/ 793706 h 5881053"/>
                <a:gd name="connsiteX39-8281" fmla="*/ 4596157 w 8724351"/>
                <a:gd name="connsiteY39-8282" fmla="*/ 257521 h 5881053"/>
                <a:gd name="connsiteX40-8283" fmla="*/ 3900475 w 8724351"/>
                <a:gd name="connsiteY40-8284" fmla="*/ 227137 h 5881053"/>
                <a:gd name="connsiteX41-8285" fmla="*/ 3573577 w 8724351"/>
                <a:gd name="connsiteY41-8286" fmla="*/ 0 h 5881053"/>
                <a:gd name="connsiteX42-8287" fmla="*/ 2930548 w 8724351"/>
                <a:gd name="connsiteY42-8288" fmla="*/ 256392 h 5881053"/>
                <a:gd name="connsiteX43-8289" fmla="*/ 2974479 w 8724351"/>
                <a:gd name="connsiteY43-8290" fmla="*/ 366316 h 5881053"/>
                <a:gd name="connsiteX44-8291" fmla="*/ 2439942 w 8724351"/>
                <a:gd name="connsiteY44-8292" fmla="*/ 331417 h 5881053"/>
                <a:gd name="connsiteX45-8293" fmla="*/ 2318519 w 8724351"/>
                <a:gd name="connsiteY45-8294" fmla="*/ 841425 h 5881053"/>
                <a:gd name="connsiteX46-8295" fmla="*/ 2227997 w 8724351"/>
                <a:gd name="connsiteY46-8296" fmla="*/ 1468341 h 5881053"/>
                <a:gd name="connsiteX47-8297" fmla="*/ 1574810 w 8724351"/>
                <a:gd name="connsiteY47-8298" fmla="*/ 1153038 h 5881053"/>
                <a:gd name="connsiteX48-8299" fmla="*/ 1271313 w 8724351"/>
                <a:gd name="connsiteY48-8300" fmla="*/ 1561024 h 5881053"/>
                <a:gd name="connsiteX49-8301" fmla="*/ 641009 w 8724351"/>
                <a:gd name="connsiteY49-8302" fmla="*/ 1593457 h 5881053"/>
                <a:gd name="connsiteX0-8303" fmla="*/ 641009 w 8724351"/>
                <a:gd name="connsiteY0-8304" fmla="*/ 1593457 h 5881053"/>
                <a:gd name="connsiteX1-8305" fmla="*/ 334124 w 8724351"/>
                <a:gd name="connsiteY1-8306" fmla="*/ 1912358 h 5881053"/>
                <a:gd name="connsiteX2-8307" fmla="*/ 16561 w 8724351"/>
                <a:gd name="connsiteY2-8308" fmla="*/ 2580219 h 5881053"/>
                <a:gd name="connsiteX3-8309" fmla="*/ 159949 w 8724351"/>
                <a:gd name="connsiteY3-8310" fmla="*/ 2804275 h 5881053"/>
                <a:gd name="connsiteX4-8311" fmla="*/ 0 w 8724351"/>
                <a:gd name="connsiteY4-8312" fmla="*/ 3156268 h 5881053"/>
                <a:gd name="connsiteX5-8313" fmla="*/ 252422 w 8724351"/>
                <a:gd name="connsiteY5-8314" fmla="*/ 3746592 h 5881053"/>
                <a:gd name="connsiteX6-8315" fmla="*/ 900997 w 8724351"/>
                <a:gd name="connsiteY6-8316" fmla="*/ 4607111 h 5881053"/>
                <a:gd name="connsiteX7-8317" fmla="*/ 1639788 w 8724351"/>
                <a:gd name="connsiteY7-8318" fmla="*/ 4454999 h 5881053"/>
                <a:gd name="connsiteX8-8319" fmla="*/ 2487470 w 8724351"/>
                <a:gd name="connsiteY8-8320" fmla="*/ 4407891 h 5881053"/>
                <a:gd name="connsiteX9-8321" fmla="*/ 2156973 w 8724351"/>
                <a:gd name="connsiteY9-8322" fmla="*/ 5001438 h 5881053"/>
                <a:gd name="connsiteX10-8323" fmla="*/ 3867029 w 8724351"/>
                <a:gd name="connsiteY10-8324" fmla="*/ 5881053 h 5881053"/>
                <a:gd name="connsiteX11-8325" fmla="*/ 3996355 w 8724351"/>
                <a:gd name="connsiteY11-8326" fmla="*/ 5315423 h 5881053"/>
                <a:gd name="connsiteX12-8327" fmla="*/ 5163148 w 8724351"/>
                <a:gd name="connsiteY12-8328" fmla="*/ 4984409 h 5881053"/>
                <a:gd name="connsiteX13-8329" fmla="*/ 5385345 w 8724351"/>
                <a:gd name="connsiteY13-8330" fmla="*/ 5071544 h 5881053"/>
                <a:gd name="connsiteX14-8331" fmla="*/ 6476597 w 8724351"/>
                <a:gd name="connsiteY14-8332" fmla="*/ 5234947 h 5881053"/>
                <a:gd name="connsiteX15-8333" fmla="*/ 7239920 w 8724351"/>
                <a:gd name="connsiteY15-8334" fmla="*/ 4651444 h 5881053"/>
                <a:gd name="connsiteX16-8335" fmla="*/ 5547198 w 8724351"/>
                <a:gd name="connsiteY16-8336" fmla="*/ 4282048 h 5881053"/>
                <a:gd name="connsiteX17-8337" fmla="*/ 5903659 w 8724351"/>
                <a:gd name="connsiteY17-8338" fmla="*/ 4390536 h 5881053"/>
                <a:gd name="connsiteX18-8339" fmla="*/ 6446100 w 8724351"/>
                <a:gd name="connsiteY18-8340" fmla="*/ 4313045 h 5881053"/>
                <a:gd name="connsiteX19-8341" fmla="*/ 6740568 w 8724351"/>
                <a:gd name="connsiteY19-8342" fmla="*/ 4359540 h 5881053"/>
                <a:gd name="connsiteX20-8343" fmla="*/ 6926547 w 8724351"/>
                <a:gd name="connsiteY20-8344" fmla="*/ 4204557 h 5881053"/>
                <a:gd name="connsiteX21-8345" fmla="*/ 7112527 w 8724351"/>
                <a:gd name="connsiteY21-8346" fmla="*/ 4421533 h 5881053"/>
                <a:gd name="connsiteX22-8347" fmla="*/ 7763456 w 8724351"/>
                <a:gd name="connsiteY22-8348" fmla="*/ 4406035 h 5881053"/>
                <a:gd name="connsiteX23-8349" fmla="*/ 7840947 w 8724351"/>
                <a:gd name="connsiteY23-8350" fmla="*/ 4297547 h 5881053"/>
                <a:gd name="connsiteX24-8351" fmla="*/ 8104418 w 8724351"/>
                <a:gd name="connsiteY24-8352" fmla="*/ 4313045 h 5881053"/>
                <a:gd name="connsiteX25-8353" fmla="*/ 8274900 w 8724351"/>
                <a:gd name="connsiteY25-8354" fmla="*/ 4313045 h 5881053"/>
                <a:gd name="connsiteX26-8355" fmla="*/ 8724351 w 8724351"/>
                <a:gd name="connsiteY26-8356" fmla="*/ 3941086 h 5881053"/>
                <a:gd name="connsiteX27-8357" fmla="*/ 8305896 w 8724351"/>
                <a:gd name="connsiteY27-8358" fmla="*/ 3414143 h 5881053"/>
                <a:gd name="connsiteX28-8359" fmla="*/ 8724351 w 8724351"/>
                <a:gd name="connsiteY28-8360" fmla="*/ 3104177 h 5881053"/>
                <a:gd name="connsiteX29-8361" fmla="*/ 8414385 w 8724351"/>
                <a:gd name="connsiteY29-8362" fmla="*/ 2670225 h 5881053"/>
                <a:gd name="connsiteX30-8363" fmla="*/ 8414385 w 8724351"/>
                <a:gd name="connsiteY30-8364" fmla="*/ 1600842 h 5881053"/>
                <a:gd name="connsiteX31-8365" fmla="*/ 7949435 w 8724351"/>
                <a:gd name="connsiteY31-8366" fmla="*/ 1089397 h 5881053"/>
                <a:gd name="connsiteX32-8367" fmla="*/ 7391496 w 8724351"/>
                <a:gd name="connsiteY32-8368" fmla="*/ 1290875 h 5881053"/>
                <a:gd name="connsiteX33-8369" fmla="*/ 7019537 w 8724351"/>
                <a:gd name="connsiteY33-8370" fmla="*/ 980909 h 5881053"/>
                <a:gd name="connsiteX34-8371" fmla="*/ 6849056 w 8724351"/>
                <a:gd name="connsiteY34-8372" fmla="*/ 1182387 h 5881053"/>
                <a:gd name="connsiteX35-8373" fmla="*/ 5841666 w 8724351"/>
                <a:gd name="connsiteY35-8374" fmla="*/ 1182387 h 5881053"/>
                <a:gd name="connsiteX36-8375" fmla="*/ 5671185 w 8724351"/>
                <a:gd name="connsiteY36-8376" fmla="*/ 1011906 h 5881053"/>
                <a:gd name="connsiteX37-8377" fmla="*/ 5857164 w 8724351"/>
                <a:gd name="connsiteY37-8378" fmla="*/ 438469 h 5881053"/>
                <a:gd name="connsiteX38-8379" fmla="*/ 4956617 w 8724351"/>
                <a:gd name="connsiteY38-8380" fmla="*/ 793706 h 5881053"/>
                <a:gd name="connsiteX39-8381" fmla="*/ 4653635 w 8724351"/>
                <a:gd name="connsiteY39-8382" fmla="*/ 200044 h 5881053"/>
                <a:gd name="connsiteX40-8383" fmla="*/ 3900475 w 8724351"/>
                <a:gd name="connsiteY40-8384" fmla="*/ 227137 h 5881053"/>
                <a:gd name="connsiteX41-8385" fmla="*/ 3573577 w 8724351"/>
                <a:gd name="connsiteY41-8386" fmla="*/ 0 h 5881053"/>
                <a:gd name="connsiteX42-8387" fmla="*/ 2930548 w 8724351"/>
                <a:gd name="connsiteY42-8388" fmla="*/ 256392 h 5881053"/>
                <a:gd name="connsiteX43-8389" fmla="*/ 2974479 w 8724351"/>
                <a:gd name="connsiteY43-8390" fmla="*/ 366316 h 5881053"/>
                <a:gd name="connsiteX44-8391" fmla="*/ 2439942 w 8724351"/>
                <a:gd name="connsiteY44-8392" fmla="*/ 331417 h 5881053"/>
                <a:gd name="connsiteX45-8393" fmla="*/ 2318519 w 8724351"/>
                <a:gd name="connsiteY45-8394" fmla="*/ 841425 h 5881053"/>
                <a:gd name="connsiteX46-8395" fmla="*/ 2227997 w 8724351"/>
                <a:gd name="connsiteY46-8396" fmla="*/ 1468341 h 5881053"/>
                <a:gd name="connsiteX47-8397" fmla="*/ 1574810 w 8724351"/>
                <a:gd name="connsiteY47-8398" fmla="*/ 1153038 h 5881053"/>
                <a:gd name="connsiteX48-8399" fmla="*/ 1271313 w 8724351"/>
                <a:gd name="connsiteY48-8400" fmla="*/ 1561024 h 5881053"/>
                <a:gd name="connsiteX49-8401" fmla="*/ 641009 w 8724351"/>
                <a:gd name="connsiteY49-8402" fmla="*/ 1593457 h 5881053"/>
                <a:gd name="connsiteX0-8403" fmla="*/ 641009 w 8724351"/>
                <a:gd name="connsiteY0-8404" fmla="*/ 1593457 h 5881053"/>
                <a:gd name="connsiteX1-8405" fmla="*/ 334124 w 8724351"/>
                <a:gd name="connsiteY1-8406" fmla="*/ 1912358 h 5881053"/>
                <a:gd name="connsiteX2-8407" fmla="*/ 16561 w 8724351"/>
                <a:gd name="connsiteY2-8408" fmla="*/ 2580219 h 5881053"/>
                <a:gd name="connsiteX3-8409" fmla="*/ 159949 w 8724351"/>
                <a:gd name="connsiteY3-8410" fmla="*/ 2804275 h 5881053"/>
                <a:gd name="connsiteX4-8411" fmla="*/ 0 w 8724351"/>
                <a:gd name="connsiteY4-8412" fmla="*/ 3156268 h 5881053"/>
                <a:gd name="connsiteX5-8413" fmla="*/ 252422 w 8724351"/>
                <a:gd name="connsiteY5-8414" fmla="*/ 3746592 h 5881053"/>
                <a:gd name="connsiteX6-8415" fmla="*/ 900997 w 8724351"/>
                <a:gd name="connsiteY6-8416" fmla="*/ 4607111 h 5881053"/>
                <a:gd name="connsiteX7-8417" fmla="*/ 1639788 w 8724351"/>
                <a:gd name="connsiteY7-8418" fmla="*/ 4454999 h 5881053"/>
                <a:gd name="connsiteX8-8419" fmla="*/ 2487470 w 8724351"/>
                <a:gd name="connsiteY8-8420" fmla="*/ 4407891 h 5881053"/>
                <a:gd name="connsiteX9-8421" fmla="*/ 2156973 w 8724351"/>
                <a:gd name="connsiteY9-8422" fmla="*/ 5001438 h 5881053"/>
                <a:gd name="connsiteX10-8423" fmla="*/ 3867029 w 8724351"/>
                <a:gd name="connsiteY10-8424" fmla="*/ 5881053 h 5881053"/>
                <a:gd name="connsiteX11-8425" fmla="*/ 3996355 w 8724351"/>
                <a:gd name="connsiteY11-8426" fmla="*/ 5315423 h 5881053"/>
                <a:gd name="connsiteX12-8427" fmla="*/ 5163148 w 8724351"/>
                <a:gd name="connsiteY12-8428" fmla="*/ 4984409 h 5881053"/>
                <a:gd name="connsiteX13-8429" fmla="*/ 5385345 w 8724351"/>
                <a:gd name="connsiteY13-8430" fmla="*/ 5071544 h 5881053"/>
                <a:gd name="connsiteX14-8431" fmla="*/ 6476597 w 8724351"/>
                <a:gd name="connsiteY14-8432" fmla="*/ 5234947 h 5881053"/>
                <a:gd name="connsiteX15-8433" fmla="*/ 7239920 w 8724351"/>
                <a:gd name="connsiteY15-8434" fmla="*/ 4651444 h 5881053"/>
                <a:gd name="connsiteX16-8435" fmla="*/ 5547198 w 8724351"/>
                <a:gd name="connsiteY16-8436" fmla="*/ 4282048 h 5881053"/>
                <a:gd name="connsiteX17-8437" fmla="*/ 5903659 w 8724351"/>
                <a:gd name="connsiteY17-8438" fmla="*/ 4390536 h 5881053"/>
                <a:gd name="connsiteX18-8439" fmla="*/ 6446100 w 8724351"/>
                <a:gd name="connsiteY18-8440" fmla="*/ 4313045 h 5881053"/>
                <a:gd name="connsiteX19-8441" fmla="*/ 6740568 w 8724351"/>
                <a:gd name="connsiteY19-8442" fmla="*/ 4359540 h 5881053"/>
                <a:gd name="connsiteX20-8443" fmla="*/ 6926547 w 8724351"/>
                <a:gd name="connsiteY20-8444" fmla="*/ 4204557 h 5881053"/>
                <a:gd name="connsiteX21-8445" fmla="*/ 7112527 w 8724351"/>
                <a:gd name="connsiteY21-8446" fmla="*/ 4421533 h 5881053"/>
                <a:gd name="connsiteX22-8447" fmla="*/ 7763456 w 8724351"/>
                <a:gd name="connsiteY22-8448" fmla="*/ 4406035 h 5881053"/>
                <a:gd name="connsiteX23-8449" fmla="*/ 7840947 w 8724351"/>
                <a:gd name="connsiteY23-8450" fmla="*/ 4297547 h 5881053"/>
                <a:gd name="connsiteX24-8451" fmla="*/ 8104418 w 8724351"/>
                <a:gd name="connsiteY24-8452" fmla="*/ 4313045 h 5881053"/>
                <a:gd name="connsiteX25-8453" fmla="*/ 8274900 w 8724351"/>
                <a:gd name="connsiteY25-8454" fmla="*/ 4313045 h 5881053"/>
                <a:gd name="connsiteX26-8455" fmla="*/ 8724351 w 8724351"/>
                <a:gd name="connsiteY26-8456" fmla="*/ 3941086 h 5881053"/>
                <a:gd name="connsiteX27-8457" fmla="*/ 8305896 w 8724351"/>
                <a:gd name="connsiteY27-8458" fmla="*/ 3414143 h 5881053"/>
                <a:gd name="connsiteX28-8459" fmla="*/ 8724351 w 8724351"/>
                <a:gd name="connsiteY28-8460" fmla="*/ 3104177 h 5881053"/>
                <a:gd name="connsiteX29-8461" fmla="*/ 8414385 w 8724351"/>
                <a:gd name="connsiteY29-8462" fmla="*/ 2670225 h 5881053"/>
                <a:gd name="connsiteX30-8463" fmla="*/ 8414385 w 8724351"/>
                <a:gd name="connsiteY30-8464" fmla="*/ 1600842 h 5881053"/>
                <a:gd name="connsiteX31-8465" fmla="*/ 7949435 w 8724351"/>
                <a:gd name="connsiteY31-8466" fmla="*/ 1089397 h 5881053"/>
                <a:gd name="connsiteX32-8467" fmla="*/ 7391496 w 8724351"/>
                <a:gd name="connsiteY32-8468" fmla="*/ 1290875 h 5881053"/>
                <a:gd name="connsiteX33-8469" fmla="*/ 7019537 w 8724351"/>
                <a:gd name="connsiteY33-8470" fmla="*/ 980909 h 5881053"/>
                <a:gd name="connsiteX34-8471" fmla="*/ 6849056 w 8724351"/>
                <a:gd name="connsiteY34-8472" fmla="*/ 1182387 h 5881053"/>
                <a:gd name="connsiteX35-8473" fmla="*/ 5841666 w 8724351"/>
                <a:gd name="connsiteY35-8474" fmla="*/ 1182387 h 5881053"/>
                <a:gd name="connsiteX36-8475" fmla="*/ 5671185 w 8724351"/>
                <a:gd name="connsiteY36-8476" fmla="*/ 1011906 h 5881053"/>
                <a:gd name="connsiteX37-8477" fmla="*/ 5857164 w 8724351"/>
                <a:gd name="connsiteY37-8478" fmla="*/ 438469 h 5881053"/>
                <a:gd name="connsiteX38-8479" fmla="*/ 4956617 w 8724351"/>
                <a:gd name="connsiteY38-8480" fmla="*/ 793706 h 5881053"/>
                <a:gd name="connsiteX39-8481" fmla="*/ 4653635 w 8724351"/>
                <a:gd name="connsiteY39-8482" fmla="*/ 200044 h 5881053"/>
                <a:gd name="connsiteX40-8483" fmla="*/ 3972322 w 8724351"/>
                <a:gd name="connsiteY40-8484" fmla="*/ 155289 h 5881053"/>
                <a:gd name="connsiteX41-8485" fmla="*/ 3573577 w 8724351"/>
                <a:gd name="connsiteY41-8486" fmla="*/ 0 h 5881053"/>
                <a:gd name="connsiteX42-8487" fmla="*/ 2930548 w 8724351"/>
                <a:gd name="connsiteY42-8488" fmla="*/ 256392 h 5881053"/>
                <a:gd name="connsiteX43-8489" fmla="*/ 2974479 w 8724351"/>
                <a:gd name="connsiteY43-8490" fmla="*/ 366316 h 5881053"/>
                <a:gd name="connsiteX44-8491" fmla="*/ 2439942 w 8724351"/>
                <a:gd name="connsiteY44-8492" fmla="*/ 331417 h 5881053"/>
                <a:gd name="connsiteX45-8493" fmla="*/ 2318519 w 8724351"/>
                <a:gd name="connsiteY45-8494" fmla="*/ 841425 h 5881053"/>
                <a:gd name="connsiteX46-8495" fmla="*/ 2227997 w 8724351"/>
                <a:gd name="connsiteY46-8496" fmla="*/ 1468341 h 5881053"/>
                <a:gd name="connsiteX47-8497" fmla="*/ 1574810 w 8724351"/>
                <a:gd name="connsiteY47-8498" fmla="*/ 1153038 h 5881053"/>
                <a:gd name="connsiteX48-8499" fmla="*/ 1271313 w 8724351"/>
                <a:gd name="connsiteY48-8500" fmla="*/ 1561024 h 5881053"/>
                <a:gd name="connsiteX49-8501" fmla="*/ 641009 w 8724351"/>
                <a:gd name="connsiteY49-8502" fmla="*/ 1593457 h 5881053"/>
                <a:gd name="connsiteX0-8503" fmla="*/ 641009 w 8724351"/>
                <a:gd name="connsiteY0-8504" fmla="*/ 1593457 h 5881053"/>
                <a:gd name="connsiteX1-8505" fmla="*/ 334124 w 8724351"/>
                <a:gd name="connsiteY1-8506" fmla="*/ 1912358 h 5881053"/>
                <a:gd name="connsiteX2-8507" fmla="*/ 16561 w 8724351"/>
                <a:gd name="connsiteY2-8508" fmla="*/ 2580219 h 5881053"/>
                <a:gd name="connsiteX3-8509" fmla="*/ 159949 w 8724351"/>
                <a:gd name="connsiteY3-8510" fmla="*/ 2804275 h 5881053"/>
                <a:gd name="connsiteX4-8511" fmla="*/ 0 w 8724351"/>
                <a:gd name="connsiteY4-8512" fmla="*/ 3156268 h 5881053"/>
                <a:gd name="connsiteX5-8513" fmla="*/ 252422 w 8724351"/>
                <a:gd name="connsiteY5-8514" fmla="*/ 3746592 h 5881053"/>
                <a:gd name="connsiteX6-8515" fmla="*/ 900997 w 8724351"/>
                <a:gd name="connsiteY6-8516" fmla="*/ 4607111 h 5881053"/>
                <a:gd name="connsiteX7-8517" fmla="*/ 1639788 w 8724351"/>
                <a:gd name="connsiteY7-8518" fmla="*/ 4454999 h 5881053"/>
                <a:gd name="connsiteX8-8519" fmla="*/ 2487470 w 8724351"/>
                <a:gd name="connsiteY8-8520" fmla="*/ 4407891 h 5881053"/>
                <a:gd name="connsiteX9-8521" fmla="*/ 2156973 w 8724351"/>
                <a:gd name="connsiteY9-8522" fmla="*/ 5001438 h 5881053"/>
                <a:gd name="connsiteX10-8523" fmla="*/ 3867029 w 8724351"/>
                <a:gd name="connsiteY10-8524" fmla="*/ 5881053 h 5881053"/>
                <a:gd name="connsiteX11-8525" fmla="*/ 3996355 w 8724351"/>
                <a:gd name="connsiteY11-8526" fmla="*/ 5315423 h 5881053"/>
                <a:gd name="connsiteX12-8527" fmla="*/ 5163148 w 8724351"/>
                <a:gd name="connsiteY12-8528" fmla="*/ 4984409 h 5881053"/>
                <a:gd name="connsiteX13-8529" fmla="*/ 5385345 w 8724351"/>
                <a:gd name="connsiteY13-8530" fmla="*/ 5071544 h 5881053"/>
                <a:gd name="connsiteX14-8531" fmla="*/ 6476597 w 8724351"/>
                <a:gd name="connsiteY14-8532" fmla="*/ 5234947 h 5881053"/>
                <a:gd name="connsiteX15-8533" fmla="*/ 7239920 w 8724351"/>
                <a:gd name="connsiteY15-8534" fmla="*/ 4651444 h 5881053"/>
                <a:gd name="connsiteX16-8535" fmla="*/ 5547198 w 8724351"/>
                <a:gd name="connsiteY16-8536" fmla="*/ 4282048 h 5881053"/>
                <a:gd name="connsiteX17-8537" fmla="*/ 5903659 w 8724351"/>
                <a:gd name="connsiteY17-8538" fmla="*/ 4390536 h 5881053"/>
                <a:gd name="connsiteX18-8539" fmla="*/ 6446100 w 8724351"/>
                <a:gd name="connsiteY18-8540" fmla="*/ 4313045 h 5881053"/>
                <a:gd name="connsiteX19-8541" fmla="*/ 6740568 w 8724351"/>
                <a:gd name="connsiteY19-8542" fmla="*/ 4359540 h 5881053"/>
                <a:gd name="connsiteX20-8543" fmla="*/ 6926547 w 8724351"/>
                <a:gd name="connsiteY20-8544" fmla="*/ 4204557 h 5881053"/>
                <a:gd name="connsiteX21-8545" fmla="*/ 7112527 w 8724351"/>
                <a:gd name="connsiteY21-8546" fmla="*/ 4421533 h 5881053"/>
                <a:gd name="connsiteX22-8547" fmla="*/ 7763456 w 8724351"/>
                <a:gd name="connsiteY22-8548" fmla="*/ 4406035 h 5881053"/>
                <a:gd name="connsiteX23-8549" fmla="*/ 7840947 w 8724351"/>
                <a:gd name="connsiteY23-8550" fmla="*/ 4297547 h 5881053"/>
                <a:gd name="connsiteX24-8551" fmla="*/ 8104418 w 8724351"/>
                <a:gd name="connsiteY24-8552" fmla="*/ 4313045 h 5881053"/>
                <a:gd name="connsiteX25-8553" fmla="*/ 8274900 w 8724351"/>
                <a:gd name="connsiteY25-8554" fmla="*/ 4313045 h 5881053"/>
                <a:gd name="connsiteX26-8555" fmla="*/ 8724351 w 8724351"/>
                <a:gd name="connsiteY26-8556" fmla="*/ 3941086 h 5881053"/>
                <a:gd name="connsiteX27-8557" fmla="*/ 8305896 w 8724351"/>
                <a:gd name="connsiteY27-8558" fmla="*/ 3414143 h 5881053"/>
                <a:gd name="connsiteX28-8559" fmla="*/ 8724351 w 8724351"/>
                <a:gd name="connsiteY28-8560" fmla="*/ 3104177 h 5881053"/>
                <a:gd name="connsiteX29-8561" fmla="*/ 8414385 w 8724351"/>
                <a:gd name="connsiteY29-8562" fmla="*/ 2670225 h 5881053"/>
                <a:gd name="connsiteX30-8563" fmla="*/ 8414385 w 8724351"/>
                <a:gd name="connsiteY30-8564" fmla="*/ 1600842 h 5881053"/>
                <a:gd name="connsiteX31-8565" fmla="*/ 7949435 w 8724351"/>
                <a:gd name="connsiteY31-8566" fmla="*/ 1089397 h 5881053"/>
                <a:gd name="connsiteX32-8567" fmla="*/ 7391496 w 8724351"/>
                <a:gd name="connsiteY32-8568" fmla="*/ 1290875 h 5881053"/>
                <a:gd name="connsiteX33-8569" fmla="*/ 7019537 w 8724351"/>
                <a:gd name="connsiteY33-8570" fmla="*/ 980909 h 5881053"/>
                <a:gd name="connsiteX34-8571" fmla="*/ 6849056 w 8724351"/>
                <a:gd name="connsiteY34-8572" fmla="*/ 1182387 h 5881053"/>
                <a:gd name="connsiteX35-8573" fmla="*/ 5841666 w 8724351"/>
                <a:gd name="connsiteY35-8574" fmla="*/ 1182387 h 5881053"/>
                <a:gd name="connsiteX36-8575" fmla="*/ 5671185 w 8724351"/>
                <a:gd name="connsiteY36-8576" fmla="*/ 1011906 h 5881053"/>
                <a:gd name="connsiteX37-8577" fmla="*/ 5857164 w 8724351"/>
                <a:gd name="connsiteY37-8578" fmla="*/ 438469 h 5881053"/>
                <a:gd name="connsiteX38-8579" fmla="*/ 4999726 w 8724351"/>
                <a:gd name="connsiteY38-8580" fmla="*/ 693120 h 5881053"/>
                <a:gd name="connsiteX39-8581" fmla="*/ 4653635 w 8724351"/>
                <a:gd name="connsiteY39-8582" fmla="*/ 200044 h 5881053"/>
                <a:gd name="connsiteX40-8583" fmla="*/ 3972322 w 8724351"/>
                <a:gd name="connsiteY40-8584" fmla="*/ 155289 h 5881053"/>
                <a:gd name="connsiteX41-8585" fmla="*/ 3573577 w 8724351"/>
                <a:gd name="connsiteY41-8586" fmla="*/ 0 h 5881053"/>
                <a:gd name="connsiteX42-8587" fmla="*/ 2930548 w 8724351"/>
                <a:gd name="connsiteY42-8588" fmla="*/ 256392 h 5881053"/>
                <a:gd name="connsiteX43-8589" fmla="*/ 2974479 w 8724351"/>
                <a:gd name="connsiteY43-8590" fmla="*/ 366316 h 5881053"/>
                <a:gd name="connsiteX44-8591" fmla="*/ 2439942 w 8724351"/>
                <a:gd name="connsiteY44-8592" fmla="*/ 331417 h 5881053"/>
                <a:gd name="connsiteX45-8593" fmla="*/ 2318519 w 8724351"/>
                <a:gd name="connsiteY45-8594" fmla="*/ 841425 h 5881053"/>
                <a:gd name="connsiteX46-8595" fmla="*/ 2227997 w 8724351"/>
                <a:gd name="connsiteY46-8596" fmla="*/ 1468341 h 5881053"/>
                <a:gd name="connsiteX47-8597" fmla="*/ 1574810 w 8724351"/>
                <a:gd name="connsiteY47-8598" fmla="*/ 1153038 h 5881053"/>
                <a:gd name="connsiteX48-8599" fmla="*/ 1271313 w 8724351"/>
                <a:gd name="connsiteY48-8600" fmla="*/ 1561024 h 5881053"/>
                <a:gd name="connsiteX49-8601" fmla="*/ 641009 w 8724351"/>
                <a:gd name="connsiteY49-8602" fmla="*/ 1593457 h 5881053"/>
                <a:gd name="connsiteX0-8603" fmla="*/ 641009 w 8724351"/>
                <a:gd name="connsiteY0-8604" fmla="*/ 1593457 h 5881053"/>
                <a:gd name="connsiteX1-8605" fmla="*/ 334124 w 8724351"/>
                <a:gd name="connsiteY1-8606" fmla="*/ 1912358 h 5881053"/>
                <a:gd name="connsiteX2-8607" fmla="*/ 16561 w 8724351"/>
                <a:gd name="connsiteY2-8608" fmla="*/ 2580219 h 5881053"/>
                <a:gd name="connsiteX3-8609" fmla="*/ 159949 w 8724351"/>
                <a:gd name="connsiteY3-8610" fmla="*/ 2804275 h 5881053"/>
                <a:gd name="connsiteX4-8611" fmla="*/ 0 w 8724351"/>
                <a:gd name="connsiteY4-8612" fmla="*/ 3156268 h 5881053"/>
                <a:gd name="connsiteX5-8613" fmla="*/ 252422 w 8724351"/>
                <a:gd name="connsiteY5-8614" fmla="*/ 3746592 h 5881053"/>
                <a:gd name="connsiteX6-8615" fmla="*/ 900997 w 8724351"/>
                <a:gd name="connsiteY6-8616" fmla="*/ 4607111 h 5881053"/>
                <a:gd name="connsiteX7-8617" fmla="*/ 1639788 w 8724351"/>
                <a:gd name="connsiteY7-8618" fmla="*/ 4454999 h 5881053"/>
                <a:gd name="connsiteX8-8619" fmla="*/ 2487470 w 8724351"/>
                <a:gd name="connsiteY8-8620" fmla="*/ 4407891 h 5881053"/>
                <a:gd name="connsiteX9-8621" fmla="*/ 2156973 w 8724351"/>
                <a:gd name="connsiteY9-8622" fmla="*/ 5001438 h 5881053"/>
                <a:gd name="connsiteX10-8623" fmla="*/ 3867029 w 8724351"/>
                <a:gd name="connsiteY10-8624" fmla="*/ 5881053 h 5881053"/>
                <a:gd name="connsiteX11-8625" fmla="*/ 3996355 w 8724351"/>
                <a:gd name="connsiteY11-8626" fmla="*/ 5315423 h 5881053"/>
                <a:gd name="connsiteX12-8627" fmla="*/ 5163148 w 8724351"/>
                <a:gd name="connsiteY12-8628" fmla="*/ 4984409 h 5881053"/>
                <a:gd name="connsiteX13-8629" fmla="*/ 5385345 w 8724351"/>
                <a:gd name="connsiteY13-8630" fmla="*/ 5071544 h 5881053"/>
                <a:gd name="connsiteX14-8631" fmla="*/ 6476597 w 8724351"/>
                <a:gd name="connsiteY14-8632" fmla="*/ 5234947 h 5881053"/>
                <a:gd name="connsiteX15-8633" fmla="*/ 7239920 w 8724351"/>
                <a:gd name="connsiteY15-8634" fmla="*/ 4651444 h 5881053"/>
                <a:gd name="connsiteX16-8635" fmla="*/ 5547198 w 8724351"/>
                <a:gd name="connsiteY16-8636" fmla="*/ 4282048 h 5881053"/>
                <a:gd name="connsiteX17-8637" fmla="*/ 5903659 w 8724351"/>
                <a:gd name="connsiteY17-8638" fmla="*/ 4390536 h 5881053"/>
                <a:gd name="connsiteX18-8639" fmla="*/ 6446100 w 8724351"/>
                <a:gd name="connsiteY18-8640" fmla="*/ 4313045 h 5881053"/>
                <a:gd name="connsiteX19-8641" fmla="*/ 6740568 w 8724351"/>
                <a:gd name="connsiteY19-8642" fmla="*/ 4359540 h 5881053"/>
                <a:gd name="connsiteX20-8643" fmla="*/ 6926547 w 8724351"/>
                <a:gd name="connsiteY20-8644" fmla="*/ 4204557 h 5881053"/>
                <a:gd name="connsiteX21-8645" fmla="*/ 7112527 w 8724351"/>
                <a:gd name="connsiteY21-8646" fmla="*/ 4421533 h 5881053"/>
                <a:gd name="connsiteX22-8647" fmla="*/ 7763456 w 8724351"/>
                <a:gd name="connsiteY22-8648" fmla="*/ 4406035 h 5881053"/>
                <a:gd name="connsiteX23-8649" fmla="*/ 7840947 w 8724351"/>
                <a:gd name="connsiteY23-8650" fmla="*/ 4297547 h 5881053"/>
                <a:gd name="connsiteX24-8651" fmla="*/ 8104418 w 8724351"/>
                <a:gd name="connsiteY24-8652" fmla="*/ 4313045 h 5881053"/>
                <a:gd name="connsiteX25-8653" fmla="*/ 8274900 w 8724351"/>
                <a:gd name="connsiteY25-8654" fmla="*/ 4313045 h 5881053"/>
                <a:gd name="connsiteX26-8655" fmla="*/ 8724351 w 8724351"/>
                <a:gd name="connsiteY26-8656" fmla="*/ 3941086 h 5881053"/>
                <a:gd name="connsiteX27-8657" fmla="*/ 8305896 w 8724351"/>
                <a:gd name="connsiteY27-8658" fmla="*/ 3414143 h 5881053"/>
                <a:gd name="connsiteX28-8659" fmla="*/ 8724351 w 8724351"/>
                <a:gd name="connsiteY28-8660" fmla="*/ 3104177 h 5881053"/>
                <a:gd name="connsiteX29-8661" fmla="*/ 8414385 w 8724351"/>
                <a:gd name="connsiteY29-8662" fmla="*/ 2670225 h 5881053"/>
                <a:gd name="connsiteX30-8663" fmla="*/ 8414385 w 8724351"/>
                <a:gd name="connsiteY30-8664" fmla="*/ 1600842 h 5881053"/>
                <a:gd name="connsiteX31-8665" fmla="*/ 7949435 w 8724351"/>
                <a:gd name="connsiteY31-8666" fmla="*/ 1089397 h 5881053"/>
                <a:gd name="connsiteX32-8667" fmla="*/ 7391496 w 8724351"/>
                <a:gd name="connsiteY32-8668" fmla="*/ 1290875 h 5881053"/>
                <a:gd name="connsiteX33-8669" fmla="*/ 7019537 w 8724351"/>
                <a:gd name="connsiteY33-8670" fmla="*/ 980909 h 5881053"/>
                <a:gd name="connsiteX34-8671" fmla="*/ 6849056 w 8724351"/>
                <a:gd name="connsiteY34-8672" fmla="*/ 1182387 h 5881053"/>
                <a:gd name="connsiteX35-8673" fmla="*/ 5841666 w 8724351"/>
                <a:gd name="connsiteY35-8674" fmla="*/ 1182387 h 5881053"/>
                <a:gd name="connsiteX36-8675" fmla="*/ 5671185 w 8724351"/>
                <a:gd name="connsiteY36-8676" fmla="*/ 1011906 h 5881053"/>
                <a:gd name="connsiteX37-8677" fmla="*/ 5584144 w 8724351"/>
                <a:gd name="connsiteY37-8678" fmla="*/ 783335 h 5881053"/>
                <a:gd name="connsiteX38-8679" fmla="*/ 4999726 w 8724351"/>
                <a:gd name="connsiteY38-8680" fmla="*/ 693120 h 5881053"/>
                <a:gd name="connsiteX39-8681" fmla="*/ 4653635 w 8724351"/>
                <a:gd name="connsiteY39-8682" fmla="*/ 200044 h 5881053"/>
                <a:gd name="connsiteX40-8683" fmla="*/ 3972322 w 8724351"/>
                <a:gd name="connsiteY40-8684" fmla="*/ 155289 h 5881053"/>
                <a:gd name="connsiteX41-8685" fmla="*/ 3573577 w 8724351"/>
                <a:gd name="connsiteY41-8686" fmla="*/ 0 h 5881053"/>
                <a:gd name="connsiteX42-8687" fmla="*/ 2930548 w 8724351"/>
                <a:gd name="connsiteY42-8688" fmla="*/ 256392 h 5881053"/>
                <a:gd name="connsiteX43-8689" fmla="*/ 2974479 w 8724351"/>
                <a:gd name="connsiteY43-8690" fmla="*/ 366316 h 5881053"/>
                <a:gd name="connsiteX44-8691" fmla="*/ 2439942 w 8724351"/>
                <a:gd name="connsiteY44-8692" fmla="*/ 331417 h 5881053"/>
                <a:gd name="connsiteX45-8693" fmla="*/ 2318519 w 8724351"/>
                <a:gd name="connsiteY45-8694" fmla="*/ 841425 h 5881053"/>
                <a:gd name="connsiteX46-8695" fmla="*/ 2227997 w 8724351"/>
                <a:gd name="connsiteY46-8696" fmla="*/ 1468341 h 5881053"/>
                <a:gd name="connsiteX47-8697" fmla="*/ 1574810 w 8724351"/>
                <a:gd name="connsiteY47-8698" fmla="*/ 1153038 h 5881053"/>
                <a:gd name="connsiteX48-8699" fmla="*/ 1271313 w 8724351"/>
                <a:gd name="connsiteY48-8700" fmla="*/ 1561024 h 5881053"/>
                <a:gd name="connsiteX49-8701" fmla="*/ 641009 w 8724351"/>
                <a:gd name="connsiteY49-8702" fmla="*/ 1593457 h 5881053"/>
                <a:gd name="connsiteX0-8703" fmla="*/ 641009 w 8724351"/>
                <a:gd name="connsiteY0-8704" fmla="*/ 1593457 h 5881053"/>
                <a:gd name="connsiteX1-8705" fmla="*/ 334124 w 8724351"/>
                <a:gd name="connsiteY1-8706" fmla="*/ 1912358 h 5881053"/>
                <a:gd name="connsiteX2-8707" fmla="*/ 16561 w 8724351"/>
                <a:gd name="connsiteY2-8708" fmla="*/ 2580219 h 5881053"/>
                <a:gd name="connsiteX3-8709" fmla="*/ 159949 w 8724351"/>
                <a:gd name="connsiteY3-8710" fmla="*/ 2804275 h 5881053"/>
                <a:gd name="connsiteX4-8711" fmla="*/ 0 w 8724351"/>
                <a:gd name="connsiteY4-8712" fmla="*/ 3156268 h 5881053"/>
                <a:gd name="connsiteX5-8713" fmla="*/ 252422 w 8724351"/>
                <a:gd name="connsiteY5-8714" fmla="*/ 3746592 h 5881053"/>
                <a:gd name="connsiteX6-8715" fmla="*/ 900997 w 8724351"/>
                <a:gd name="connsiteY6-8716" fmla="*/ 4607111 h 5881053"/>
                <a:gd name="connsiteX7-8717" fmla="*/ 1639788 w 8724351"/>
                <a:gd name="connsiteY7-8718" fmla="*/ 4454999 h 5881053"/>
                <a:gd name="connsiteX8-8719" fmla="*/ 2487470 w 8724351"/>
                <a:gd name="connsiteY8-8720" fmla="*/ 4407891 h 5881053"/>
                <a:gd name="connsiteX9-8721" fmla="*/ 2156973 w 8724351"/>
                <a:gd name="connsiteY9-8722" fmla="*/ 5001438 h 5881053"/>
                <a:gd name="connsiteX10-8723" fmla="*/ 3867029 w 8724351"/>
                <a:gd name="connsiteY10-8724" fmla="*/ 5881053 h 5881053"/>
                <a:gd name="connsiteX11-8725" fmla="*/ 3996355 w 8724351"/>
                <a:gd name="connsiteY11-8726" fmla="*/ 5315423 h 5881053"/>
                <a:gd name="connsiteX12-8727" fmla="*/ 5163148 w 8724351"/>
                <a:gd name="connsiteY12-8728" fmla="*/ 4984409 h 5881053"/>
                <a:gd name="connsiteX13-8729" fmla="*/ 5385345 w 8724351"/>
                <a:gd name="connsiteY13-8730" fmla="*/ 5071544 h 5881053"/>
                <a:gd name="connsiteX14-8731" fmla="*/ 6476597 w 8724351"/>
                <a:gd name="connsiteY14-8732" fmla="*/ 5234947 h 5881053"/>
                <a:gd name="connsiteX15-8733" fmla="*/ 7239920 w 8724351"/>
                <a:gd name="connsiteY15-8734" fmla="*/ 4651444 h 5881053"/>
                <a:gd name="connsiteX16-8735" fmla="*/ 5547198 w 8724351"/>
                <a:gd name="connsiteY16-8736" fmla="*/ 4282048 h 5881053"/>
                <a:gd name="connsiteX17-8737" fmla="*/ 5903659 w 8724351"/>
                <a:gd name="connsiteY17-8738" fmla="*/ 4390536 h 5881053"/>
                <a:gd name="connsiteX18-8739" fmla="*/ 6446100 w 8724351"/>
                <a:gd name="connsiteY18-8740" fmla="*/ 4313045 h 5881053"/>
                <a:gd name="connsiteX19-8741" fmla="*/ 6740568 w 8724351"/>
                <a:gd name="connsiteY19-8742" fmla="*/ 4359540 h 5881053"/>
                <a:gd name="connsiteX20-8743" fmla="*/ 6926547 w 8724351"/>
                <a:gd name="connsiteY20-8744" fmla="*/ 4204557 h 5881053"/>
                <a:gd name="connsiteX21-8745" fmla="*/ 7112527 w 8724351"/>
                <a:gd name="connsiteY21-8746" fmla="*/ 4421533 h 5881053"/>
                <a:gd name="connsiteX22-8747" fmla="*/ 7763456 w 8724351"/>
                <a:gd name="connsiteY22-8748" fmla="*/ 4406035 h 5881053"/>
                <a:gd name="connsiteX23-8749" fmla="*/ 7840947 w 8724351"/>
                <a:gd name="connsiteY23-8750" fmla="*/ 4297547 h 5881053"/>
                <a:gd name="connsiteX24-8751" fmla="*/ 8104418 w 8724351"/>
                <a:gd name="connsiteY24-8752" fmla="*/ 4313045 h 5881053"/>
                <a:gd name="connsiteX25-8753" fmla="*/ 8274900 w 8724351"/>
                <a:gd name="connsiteY25-8754" fmla="*/ 4313045 h 5881053"/>
                <a:gd name="connsiteX26-8755" fmla="*/ 8724351 w 8724351"/>
                <a:gd name="connsiteY26-8756" fmla="*/ 3941086 h 5881053"/>
                <a:gd name="connsiteX27-8757" fmla="*/ 8305896 w 8724351"/>
                <a:gd name="connsiteY27-8758" fmla="*/ 3414143 h 5881053"/>
                <a:gd name="connsiteX28-8759" fmla="*/ 8724351 w 8724351"/>
                <a:gd name="connsiteY28-8760" fmla="*/ 3104177 h 5881053"/>
                <a:gd name="connsiteX29-8761" fmla="*/ 8414385 w 8724351"/>
                <a:gd name="connsiteY29-8762" fmla="*/ 2670225 h 5881053"/>
                <a:gd name="connsiteX30-8763" fmla="*/ 8414385 w 8724351"/>
                <a:gd name="connsiteY30-8764" fmla="*/ 1600842 h 5881053"/>
                <a:gd name="connsiteX31-8765" fmla="*/ 7949435 w 8724351"/>
                <a:gd name="connsiteY31-8766" fmla="*/ 1089397 h 5881053"/>
                <a:gd name="connsiteX32-8767" fmla="*/ 7391496 w 8724351"/>
                <a:gd name="connsiteY32-8768" fmla="*/ 1290875 h 5881053"/>
                <a:gd name="connsiteX33-8769" fmla="*/ 7019537 w 8724351"/>
                <a:gd name="connsiteY33-8770" fmla="*/ 980909 h 5881053"/>
                <a:gd name="connsiteX34-8771" fmla="*/ 6849056 w 8724351"/>
                <a:gd name="connsiteY34-8772" fmla="*/ 1182387 h 5881053"/>
                <a:gd name="connsiteX35-8773" fmla="*/ 5841666 w 8724351"/>
                <a:gd name="connsiteY35-8774" fmla="*/ 1182387 h 5881053"/>
                <a:gd name="connsiteX36-8775" fmla="*/ 6461502 w 8724351"/>
                <a:gd name="connsiteY36-8776" fmla="*/ 796365 h 5881053"/>
                <a:gd name="connsiteX37-8777" fmla="*/ 5584144 w 8724351"/>
                <a:gd name="connsiteY37-8778" fmla="*/ 783335 h 5881053"/>
                <a:gd name="connsiteX38-8779" fmla="*/ 4999726 w 8724351"/>
                <a:gd name="connsiteY38-8780" fmla="*/ 693120 h 5881053"/>
                <a:gd name="connsiteX39-8781" fmla="*/ 4653635 w 8724351"/>
                <a:gd name="connsiteY39-8782" fmla="*/ 200044 h 5881053"/>
                <a:gd name="connsiteX40-8783" fmla="*/ 3972322 w 8724351"/>
                <a:gd name="connsiteY40-8784" fmla="*/ 155289 h 5881053"/>
                <a:gd name="connsiteX41-8785" fmla="*/ 3573577 w 8724351"/>
                <a:gd name="connsiteY41-8786" fmla="*/ 0 h 5881053"/>
                <a:gd name="connsiteX42-8787" fmla="*/ 2930548 w 8724351"/>
                <a:gd name="connsiteY42-8788" fmla="*/ 256392 h 5881053"/>
                <a:gd name="connsiteX43-8789" fmla="*/ 2974479 w 8724351"/>
                <a:gd name="connsiteY43-8790" fmla="*/ 366316 h 5881053"/>
                <a:gd name="connsiteX44-8791" fmla="*/ 2439942 w 8724351"/>
                <a:gd name="connsiteY44-8792" fmla="*/ 331417 h 5881053"/>
                <a:gd name="connsiteX45-8793" fmla="*/ 2318519 w 8724351"/>
                <a:gd name="connsiteY45-8794" fmla="*/ 841425 h 5881053"/>
                <a:gd name="connsiteX46-8795" fmla="*/ 2227997 w 8724351"/>
                <a:gd name="connsiteY46-8796" fmla="*/ 1468341 h 5881053"/>
                <a:gd name="connsiteX47-8797" fmla="*/ 1574810 w 8724351"/>
                <a:gd name="connsiteY47-8798" fmla="*/ 1153038 h 5881053"/>
                <a:gd name="connsiteX48-8799" fmla="*/ 1271313 w 8724351"/>
                <a:gd name="connsiteY48-8800" fmla="*/ 1561024 h 5881053"/>
                <a:gd name="connsiteX49-8801" fmla="*/ 641009 w 8724351"/>
                <a:gd name="connsiteY49-8802" fmla="*/ 1593457 h 5881053"/>
                <a:gd name="connsiteX0-8803" fmla="*/ 641009 w 8724351"/>
                <a:gd name="connsiteY0-8804" fmla="*/ 1593457 h 5881053"/>
                <a:gd name="connsiteX1-8805" fmla="*/ 334124 w 8724351"/>
                <a:gd name="connsiteY1-8806" fmla="*/ 1912358 h 5881053"/>
                <a:gd name="connsiteX2-8807" fmla="*/ 16561 w 8724351"/>
                <a:gd name="connsiteY2-8808" fmla="*/ 2580219 h 5881053"/>
                <a:gd name="connsiteX3-8809" fmla="*/ 159949 w 8724351"/>
                <a:gd name="connsiteY3-8810" fmla="*/ 2804275 h 5881053"/>
                <a:gd name="connsiteX4-8811" fmla="*/ 0 w 8724351"/>
                <a:gd name="connsiteY4-8812" fmla="*/ 3156268 h 5881053"/>
                <a:gd name="connsiteX5-8813" fmla="*/ 252422 w 8724351"/>
                <a:gd name="connsiteY5-8814" fmla="*/ 3746592 h 5881053"/>
                <a:gd name="connsiteX6-8815" fmla="*/ 900997 w 8724351"/>
                <a:gd name="connsiteY6-8816" fmla="*/ 4607111 h 5881053"/>
                <a:gd name="connsiteX7-8817" fmla="*/ 1639788 w 8724351"/>
                <a:gd name="connsiteY7-8818" fmla="*/ 4454999 h 5881053"/>
                <a:gd name="connsiteX8-8819" fmla="*/ 2487470 w 8724351"/>
                <a:gd name="connsiteY8-8820" fmla="*/ 4407891 h 5881053"/>
                <a:gd name="connsiteX9-8821" fmla="*/ 2156973 w 8724351"/>
                <a:gd name="connsiteY9-8822" fmla="*/ 5001438 h 5881053"/>
                <a:gd name="connsiteX10-8823" fmla="*/ 3867029 w 8724351"/>
                <a:gd name="connsiteY10-8824" fmla="*/ 5881053 h 5881053"/>
                <a:gd name="connsiteX11-8825" fmla="*/ 3996355 w 8724351"/>
                <a:gd name="connsiteY11-8826" fmla="*/ 5315423 h 5881053"/>
                <a:gd name="connsiteX12-8827" fmla="*/ 5163148 w 8724351"/>
                <a:gd name="connsiteY12-8828" fmla="*/ 4984409 h 5881053"/>
                <a:gd name="connsiteX13-8829" fmla="*/ 5385345 w 8724351"/>
                <a:gd name="connsiteY13-8830" fmla="*/ 5071544 h 5881053"/>
                <a:gd name="connsiteX14-8831" fmla="*/ 6476597 w 8724351"/>
                <a:gd name="connsiteY14-8832" fmla="*/ 5234947 h 5881053"/>
                <a:gd name="connsiteX15-8833" fmla="*/ 7239920 w 8724351"/>
                <a:gd name="connsiteY15-8834" fmla="*/ 4651444 h 5881053"/>
                <a:gd name="connsiteX16-8835" fmla="*/ 5547198 w 8724351"/>
                <a:gd name="connsiteY16-8836" fmla="*/ 4282048 h 5881053"/>
                <a:gd name="connsiteX17-8837" fmla="*/ 5903659 w 8724351"/>
                <a:gd name="connsiteY17-8838" fmla="*/ 4390536 h 5881053"/>
                <a:gd name="connsiteX18-8839" fmla="*/ 6446100 w 8724351"/>
                <a:gd name="connsiteY18-8840" fmla="*/ 4313045 h 5881053"/>
                <a:gd name="connsiteX19-8841" fmla="*/ 6740568 w 8724351"/>
                <a:gd name="connsiteY19-8842" fmla="*/ 4359540 h 5881053"/>
                <a:gd name="connsiteX20-8843" fmla="*/ 6926547 w 8724351"/>
                <a:gd name="connsiteY20-8844" fmla="*/ 4204557 h 5881053"/>
                <a:gd name="connsiteX21-8845" fmla="*/ 7112527 w 8724351"/>
                <a:gd name="connsiteY21-8846" fmla="*/ 4421533 h 5881053"/>
                <a:gd name="connsiteX22-8847" fmla="*/ 7763456 w 8724351"/>
                <a:gd name="connsiteY22-8848" fmla="*/ 4406035 h 5881053"/>
                <a:gd name="connsiteX23-8849" fmla="*/ 7840947 w 8724351"/>
                <a:gd name="connsiteY23-8850" fmla="*/ 4297547 h 5881053"/>
                <a:gd name="connsiteX24-8851" fmla="*/ 8104418 w 8724351"/>
                <a:gd name="connsiteY24-8852" fmla="*/ 4313045 h 5881053"/>
                <a:gd name="connsiteX25-8853" fmla="*/ 8274900 w 8724351"/>
                <a:gd name="connsiteY25-8854" fmla="*/ 4313045 h 5881053"/>
                <a:gd name="connsiteX26-8855" fmla="*/ 8724351 w 8724351"/>
                <a:gd name="connsiteY26-8856" fmla="*/ 3941086 h 5881053"/>
                <a:gd name="connsiteX27-8857" fmla="*/ 8305896 w 8724351"/>
                <a:gd name="connsiteY27-8858" fmla="*/ 3414143 h 5881053"/>
                <a:gd name="connsiteX28-8859" fmla="*/ 8724351 w 8724351"/>
                <a:gd name="connsiteY28-8860" fmla="*/ 3104177 h 5881053"/>
                <a:gd name="connsiteX29-8861" fmla="*/ 8414385 w 8724351"/>
                <a:gd name="connsiteY29-8862" fmla="*/ 2670225 h 5881053"/>
                <a:gd name="connsiteX30-8863" fmla="*/ 8414385 w 8724351"/>
                <a:gd name="connsiteY30-8864" fmla="*/ 1600842 h 5881053"/>
                <a:gd name="connsiteX31-8865" fmla="*/ 7949435 w 8724351"/>
                <a:gd name="connsiteY31-8866" fmla="*/ 1089397 h 5881053"/>
                <a:gd name="connsiteX32-8867" fmla="*/ 7391496 w 8724351"/>
                <a:gd name="connsiteY32-8868" fmla="*/ 1290875 h 5881053"/>
                <a:gd name="connsiteX33-8869" fmla="*/ 7019537 w 8724351"/>
                <a:gd name="connsiteY33-8870" fmla="*/ 980909 h 5881053"/>
                <a:gd name="connsiteX34-8871" fmla="*/ 6849056 w 8724351"/>
                <a:gd name="connsiteY34-8872" fmla="*/ 1182387 h 5881053"/>
                <a:gd name="connsiteX35-8873" fmla="*/ 6847525 w 8724351"/>
                <a:gd name="connsiteY35-8874" fmla="*/ 923738 h 5881053"/>
                <a:gd name="connsiteX36-8875" fmla="*/ 6461502 w 8724351"/>
                <a:gd name="connsiteY36-8876" fmla="*/ 796365 h 5881053"/>
                <a:gd name="connsiteX37-8877" fmla="*/ 5584144 w 8724351"/>
                <a:gd name="connsiteY37-8878" fmla="*/ 783335 h 5881053"/>
                <a:gd name="connsiteX38-8879" fmla="*/ 4999726 w 8724351"/>
                <a:gd name="connsiteY38-8880" fmla="*/ 693120 h 5881053"/>
                <a:gd name="connsiteX39-8881" fmla="*/ 4653635 w 8724351"/>
                <a:gd name="connsiteY39-8882" fmla="*/ 200044 h 5881053"/>
                <a:gd name="connsiteX40-8883" fmla="*/ 3972322 w 8724351"/>
                <a:gd name="connsiteY40-8884" fmla="*/ 155289 h 5881053"/>
                <a:gd name="connsiteX41-8885" fmla="*/ 3573577 w 8724351"/>
                <a:gd name="connsiteY41-8886" fmla="*/ 0 h 5881053"/>
                <a:gd name="connsiteX42-8887" fmla="*/ 2930548 w 8724351"/>
                <a:gd name="connsiteY42-8888" fmla="*/ 256392 h 5881053"/>
                <a:gd name="connsiteX43-8889" fmla="*/ 2974479 w 8724351"/>
                <a:gd name="connsiteY43-8890" fmla="*/ 366316 h 5881053"/>
                <a:gd name="connsiteX44-8891" fmla="*/ 2439942 w 8724351"/>
                <a:gd name="connsiteY44-8892" fmla="*/ 331417 h 5881053"/>
                <a:gd name="connsiteX45-8893" fmla="*/ 2318519 w 8724351"/>
                <a:gd name="connsiteY45-8894" fmla="*/ 841425 h 5881053"/>
                <a:gd name="connsiteX46-8895" fmla="*/ 2227997 w 8724351"/>
                <a:gd name="connsiteY46-8896" fmla="*/ 1468341 h 5881053"/>
                <a:gd name="connsiteX47-8897" fmla="*/ 1574810 w 8724351"/>
                <a:gd name="connsiteY47-8898" fmla="*/ 1153038 h 5881053"/>
                <a:gd name="connsiteX48-8899" fmla="*/ 1271313 w 8724351"/>
                <a:gd name="connsiteY48-8900" fmla="*/ 1561024 h 5881053"/>
                <a:gd name="connsiteX49-8901" fmla="*/ 641009 w 8724351"/>
                <a:gd name="connsiteY49-8902" fmla="*/ 1593457 h 5881053"/>
                <a:gd name="connsiteX0-8903" fmla="*/ 641009 w 8724351"/>
                <a:gd name="connsiteY0-8904" fmla="*/ 1593457 h 5881053"/>
                <a:gd name="connsiteX1-8905" fmla="*/ 334124 w 8724351"/>
                <a:gd name="connsiteY1-8906" fmla="*/ 1912358 h 5881053"/>
                <a:gd name="connsiteX2-8907" fmla="*/ 16561 w 8724351"/>
                <a:gd name="connsiteY2-8908" fmla="*/ 2580219 h 5881053"/>
                <a:gd name="connsiteX3-8909" fmla="*/ 159949 w 8724351"/>
                <a:gd name="connsiteY3-8910" fmla="*/ 2804275 h 5881053"/>
                <a:gd name="connsiteX4-8911" fmla="*/ 0 w 8724351"/>
                <a:gd name="connsiteY4-8912" fmla="*/ 3156268 h 5881053"/>
                <a:gd name="connsiteX5-8913" fmla="*/ 252422 w 8724351"/>
                <a:gd name="connsiteY5-8914" fmla="*/ 3746592 h 5881053"/>
                <a:gd name="connsiteX6-8915" fmla="*/ 900997 w 8724351"/>
                <a:gd name="connsiteY6-8916" fmla="*/ 4607111 h 5881053"/>
                <a:gd name="connsiteX7-8917" fmla="*/ 1639788 w 8724351"/>
                <a:gd name="connsiteY7-8918" fmla="*/ 4454999 h 5881053"/>
                <a:gd name="connsiteX8-8919" fmla="*/ 2487470 w 8724351"/>
                <a:gd name="connsiteY8-8920" fmla="*/ 4407891 h 5881053"/>
                <a:gd name="connsiteX9-8921" fmla="*/ 2156973 w 8724351"/>
                <a:gd name="connsiteY9-8922" fmla="*/ 5001438 h 5881053"/>
                <a:gd name="connsiteX10-8923" fmla="*/ 3867029 w 8724351"/>
                <a:gd name="connsiteY10-8924" fmla="*/ 5881053 h 5881053"/>
                <a:gd name="connsiteX11-8925" fmla="*/ 3996355 w 8724351"/>
                <a:gd name="connsiteY11-8926" fmla="*/ 5315423 h 5881053"/>
                <a:gd name="connsiteX12-8927" fmla="*/ 5163148 w 8724351"/>
                <a:gd name="connsiteY12-8928" fmla="*/ 4984409 h 5881053"/>
                <a:gd name="connsiteX13-8929" fmla="*/ 5385345 w 8724351"/>
                <a:gd name="connsiteY13-8930" fmla="*/ 5071544 h 5881053"/>
                <a:gd name="connsiteX14-8931" fmla="*/ 6476597 w 8724351"/>
                <a:gd name="connsiteY14-8932" fmla="*/ 5234947 h 5881053"/>
                <a:gd name="connsiteX15-8933" fmla="*/ 7239920 w 8724351"/>
                <a:gd name="connsiteY15-8934" fmla="*/ 4651444 h 5881053"/>
                <a:gd name="connsiteX16-8935" fmla="*/ 5547198 w 8724351"/>
                <a:gd name="connsiteY16-8936" fmla="*/ 4282048 h 5881053"/>
                <a:gd name="connsiteX17-8937" fmla="*/ 5903659 w 8724351"/>
                <a:gd name="connsiteY17-8938" fmla="*/ 4390536 h 5881053"/>
                <a:gd name="connsiteX18-8939" fmla="*/ 6446100 w 8724351"/>
                <a:gd name="connsiteY18-8940" fmla="*/ 4313045 h 5881053"/>
                <a:gd name="connsiteX19-8941" fmla="*/ 6740568 w 8724351"/>
                <a:gd name="connsiteY19-8942" fmla="*/ 4359540 h 5881053"/>
                <a:gd name="connsiteX20-8943" fmla="*/ 6926547 w 8724351"/>
                <a:gd name="connsiteY20-8944" fmla="*/ 4204557 h 5881053"/>
                <a:gd name="connsiteX21-8945" fmla="*/ 7112527 w 8724351"/>
                <a:gd name="connsiteY21-8946" fmla="*/ 4421533 h 5881053"/>
                <a:gd name="connsiteX22-8947" fmla="*/ 7763456 w 8724351"/>
                <a:gd name="connsiteY22-8948" fmla="*/ 4406035 h 5881053"/>
                <a:gd name="connsiteX23-8949" fmla="*/ 7840947 w 8724351"/>
                <a:gd name="connsiteY23-8950" fmla="*/ 4297547 h 5881053"/>
                <a:gd name="connsiteX24-8951" fmla="*/ 8104418 w 8724351"/>
                <a:gd name="connsiteY24-8952" fmla="*/ 4313045 h 5881053"/>
                <a:gd name="connsiteX25-8953" fmla="*/ 8274900 w 8724351"/>
                <a:gd name="connsiteY25-8954" fmla="*/ 4313045 h 5881053"/>
                <a:gd name="connsiteX26-8955" fmla="*/ 8724351 w 8724351"/>
                <a:gd name="connsiteY26-8956" fmla="*/ 3941086 h 5881053"/>
                <a:gd name="connsiteX27-8957" fmla="*/ 8305896 w 8724351"/>
                <a:gd name="connsiteY27-8958" fmla="*/ 3414143 h 5881053"/>
                <a:gd name="connsiteX28-8959" fmla="*/ 8724351 w 8724351"/>
                <a:gd name="connsiteY28-8960" fmla="*/ 3104177 h 5881053"/>
                <a:gd name="connsiteX29-8961" fmla="*/ 8414385 w 8724351"/>
                <a:gd name="connsiteY29-8962" fmla="*/ 2670225 h 5881053"/>
                <a:gd name="connsiteX30-8963" fmla="*/ 8414385 w 8724351"/>
                <a:gd name="connsiteY30-8964" fmla="*/ 1600842 h 5881053"/>
                <a:gd name="connsiteX31-8965" fmla="*/ 7949435 w 8724351"/>
                <a:gd name="connsiteY31-8966" fmla="*/ 1089397 h 5881053"/>
                <a:gd name="connsiteX32-8967" fmla="*/ 7391496 w 8724351"/>
                <a:gd name="connsiteY32-8968" fmla="*/ 1290875 h 5881053"/>
                <a:gd name="connsiteX33-8969" fmla="*/ 7881703 w 8724351"/>
                <a:gd name="connsiteY33-8970" fmla="*/ 2015507 h 5881053"/>
                <a:gd name="connsiteX34-8971" fmla="*/ 6849056 w 8724351"/>
                <a:gd name="connsiteY34-8972" fmla="*/ 1182387 h 5881053"/>
                <a:gd name="connsiteX35-8973" fmla="*/ 6847525 w 8724351"/>
                <a:gd name="connsiteY35-8974" fmla="*/ 923738 h 5881053"/>
                <a:gd name="connsiteX36-8975" fmla="*/ 6461502 w 8724351"/>
                <a:gd name="connsiteY36-8976" fmla="*/ 796365 h 5881053"/>
                <a:gd name="connsiteX37-8977" fmla="*/ 5584144 w 8724351"/>
                <a:gd name="connsiteY37-8978" fmla="*/ 783335 h 5881053"/>
                <a:gd name="connsiteX38-8979" fmla="*/ 4999726 w 8724351"/>
                <a:gd name="connsiteY38-8980" fmla="*/ 693120 h 5881053"/>
                <a:gd name="connsiteX39-8981" fmla="*/ 4653635 w 8724351"/>
                <a:gd name="connsiteY39-8982" fmla="*/ 200044 h 5881053"/>
                <a:gd name="connsiteX40-8983" fmla="*/ 3972322 w 8724351"/>
                <a:gd name="connsiteY40-8984" fmla="*/ 155289 h 5881053"/>
                <a:gd name="connsiteX41-8985" fmla="*/ 3573577 w 8724351"/>
                <a:gd name="connsiteY41-8986" fmla="*/ 0 h 5881053"/>
                <a:gd name="connsiteX42-8987" fmla="*/ 2930548 w 8724351"/>
                <a:gd name="connsiteY42-8988" fmla="*/ 256392 h 5881053"/>
                <a:gd name="connsiteX43-8989" fmla="*/ 2974479 w 8724351"/>
                <a:gd name="connsiteY43-8990" fmla="*/ 366316 h 5881053"/>
                <a:gd name="connsiteX44-8991" fmla="*/ 2439942 w 8724351"/>
                <a:gd name="connsiteY44-8992" fmla="*/ 331417 h 5881053"/>
                <a:gd name="connsiteX45-8993" fmla="*/ 2318519 w 8724351"/>
                <a:gd name="connsiteY45-8994" fmla="*/ 841425 h 5881053"/>
                <a:gd name="connsiteX46-8995" fmla="*/ 2227997 w 8724351"/>
                <a:gd name="connsiteY46-8996" fmla="*/ 1468341 h 5881053"/>
                <a:gd name="connsiteX47-8997" fmla="*/ 1574810 w 8724351"/>
                <a:gd name="connsiteY47-8998" fmla="*/ 1153038 h 5881053"/>
                <a:gd name="connsiteX48-8999" fmla="*/ 1271313 w 8724351"/>
                <a:gd name="connsiteY48-9000" fmla="*/ 1561024 h 5881053"/>
                <a:gd name="connsiteX49-9001" fmla="*/ 641009 w 8724351"/>
                <a:gd name="connsiteY49-9002" fmla="*/ 1593457 h 5881053"/>
                <a:gd name="connsiteX0-9003" fmla="*/ 641009 w 8724351"/>
                <a:gd name="connsiteY0-9004" fmla="*/ 1593457 h 5881053"/>
                <a:gd name="connsiteX1-9005" fmla="*/ 334124 w 8724351"/>
                <a:gd name="connsiteY1-9006" fmla="*/ 1912358 h 5881053"/>
                <a:gd name="connsiteX2-9007" fmla="*/ 16561 w 8724351"/>
                <a:gd name="connsiteY2-9008" fmla="*/ 2580219 h 5881053"/>
                <a:gd name="connsiteX3-9009" fmla="*/ 159949 w 8724351"/>
                <a:gd name="connsiteY3-9010" fmla="*/ 2804275 h 5881053"/>
                <a:gd name="connsiteX4-9011" fmla="*/ 0 w 8724351"/>
                <a:gd name="connsiteY4-9012" fmla="*/ 3156268 h 5881053"/>
                <a:gd name="connsiteX5-9013" fmla="*/ 252422 w 8724351"/>
                <a:gd name="connsiteY5-9014" fmla="*/ 3746592 h 5881053"/>
                <a:gd name="connsiteX6-9015" fmla="*/ 900997 w 8724351"/>
                <a:gd name="connsiteY6-9016" fmla="*/ 4607111 h 5881053"/>
                <a:gd name="connsiteX7-9017" fmla="*/ 1639788 w 8724351"/>
                <a:gd name="connsiteY7-9018" fmla="*/ 4454999 h 5881053"/>
                <a:gd name="connsiteX8-9019" fmla="*/ 2487470 w 8724351"/>
                <a:gd name="connsiteY8-9020" fmla="*/ 4407891 h 5881053"/>
                <a:gd name="connsiteX9-9021" fmla="*/ 2156973 w 8724351"/>
                <a:gd name="connsiteY9-9022" fmla="*/ 5001438 h 5881053"/>
                <a:gd name="connsiteX10-9023" fmla="*/ 3867029 w 8724351"/>
                <a:gd name="connsiteY10-9024" fmla="*/ 5881053 h 5881053"/>
                <a:gd name="connsiteX11-9025" fmla="*/ 3996355 w 8724351"/>
                <a:gd name="connsiteY11-9026" fmla="*/ 5315423 h 5881053"/>
                <a:gd name="connsiteX12-9027" fmla="*/ 5163148 w 8724351"/>
                <a:gd name="connsiteY12-9028" fmla="*/ 4984409 h 5881053"/>
                <a:gd name="connsiteX13-9029" fmla="*/ 5385345 w 8724351"/>
                <a:gd name="connsiteY13-9030" fmla="*/ 5071544 h 5881053"/>
                <a:gd name="connsiteX14-9031" fmla="*/ 6476597 w 8724351"/>
                <a:gd name="connsiteY14-9032" fmla="*/ 5234947 h 5881053"/>
                <a:gd name="connsiteX15-9033" fmla="*/ 7239920 w 8724351"/>
                <a:gd name="connsiteY15-9034" fmla="*/ 4651444 h 5881053"/>
                <a:gd name="connsiteX16-9035" fmla="*/ 5547198 w 8724351"/>
                <a:gd name="connsiteY16-9036" fmla="*/ 4282048 h 5881053"/>
                <a:gd name="connsiteX17-9037" fmla="*/ 5903659 w 8724351"/>
                <a:gd name="connsiteY17-9038" fmla="*/ 4390536 h 5881053"/>
                <a:gd name="connsiteX18-9039" fmla="*/ 6446100 w 8724351"/>
                <a:gd name="connsiteY18-9040" fmla="*/ 4313045 h 5881053"/>
                <a:gd name="connsiteX19-9041" fmla="*/ 6740568 w 8724351"/>
                <a:gd name="connsiteY19-9042" fmla="*/ 4359540 h 5881053"/>
                <a:gd name="connsiteX20-9043" fmla="*/ 6926547 w 8724351"/>
                <a:gd name="connsiteY20-9044" fmla="*/ 4204557 h 5881053"/>
                <a:gd name="connsiteX21-9045" fmla="*/ 7112527 w 8724351"/>
                <a:gd name="connsiteY21-9046" fmla="*/ 4421533 h 5881053"/>
                <a:gd name="connsiteX22-9047" fmla="*/ 7763456 w 8724351"/>
                <a:gd name="connsiteY22-9048" fmla="*/ 4406035 h 5881053"/>
                <a:gd name="connsiteX23-9049" fmla="*/ 7840947 w 8724351"/>
                <a:gd name="connsiteY23-9050" fmla="*/ 4297547 h 5881053"/>
                <a:gd name="connsiteX24-9051" fmla="*/ 8104418 w 8724351"/>
                <a:gd name="connsiteY24-9052" fmla="*/ 4313045 h 5881053"/>
                <a:gd name="connsiteX25-9053" fmla="*/ 8274900 w 8724351"/>
                <a:gd name="connsiteY25-9054" fmla="*/ 4313045 h 5881053"/>
                <a:gd name="connsiteX26-9055" fmla="*/ 8724351 w 8724351"/>
                <a:gd name="connsiteY26-9056" fmla="*/ 3941086 h 5881053"/>
                <a:gd name="connsiteX27-9057" fmla="*/ 8305896 w 8724351"/>
                <a:gd name="connsiteY27-9058" fmla="*/ 3414143 h 5881053"/>
                <a:gd name="connsiteX28-9059" fmla="*/ 8724351 w 8724351"/>
                <a:gd name="connsiteY28-9060" fmla="*/ 3104177 h 5881053"/>
                <a:gd name="connsiteX29-9061" fmla="*/ 8414385 w 8724351"/>
                <a:gd name="connsiteY29-9062" fmla="*/ 2670225 h 5881053"/>
                <a:gd name="connsiteX30-9063" fmla="*/ 8414385 w 8724351"/>
                <a:gd name="connsiteY30-9064" fmla="*/ 1600842 h 5881053"/>
                <a:gd name="connsiteX31-9065" fmla="*/ 7949435 w 8724351"/>
                <a:gd name="connsiteY31-9066" fmla="*/ 1089397 h 5881053"/>
                <a:gd name="connsiteX32-9067" fmla="*/ 7391496 w 8724351"/>
                <a:gd name="connsiteY32-9068" fmla="*/ 1290875 h 5881053"/>
                <a:gd name="connsiteX33-9069" fmla="*/ 7881703 w 8724351"/>
                <a:gd name="connsiteY33-9070" fmla="*/ 2015507 h 5881053"/>
                <a:gd name="connsiteX34-9071" fmla="*/ 7351986 w 8724351"/>
                <a:gd name="connsiteY34-9072" fmla="*/ 1038693 h 5881053"/>
                <a:gd name="connsiteX35-9073" fmla="*/ 6847525 w 8724351"/>
                <a:gd name="connsiteY35-9074" fmla="*/ 923738 h 5881053"/>
                <a:gd name="connsiteX36-9075" fmla="*/ 6461502 w 8724351"/>
                <a:gd name="connsiteY36-9076" fmla="*/ 796365 h 5881053"/>
                <a:gd name="connsiteX37-9077" fmla="*/ 5584144 w 8724351"/>
                <a:gd name="connsiteY37-9078" fmla="*/ 783335 h 5881053"/>
                <a:gd name="connsiteX38-9079" fmla="*/ 4999726 w 8724351"/>
                <a:gd name="connsiteY38-9080" fmla="*/ 693120 h 5881053"/>
                <a:gd name="connsiteX39-9081" fmla="*/ 4653635 w 8724351"/>
                <a:gd name="connsiteY39-9082" fmla="*/ 200044 h 5881053"/>
                <a:gd name="connsiteX40-9083" fmla="*/ 3972322 w 8724351"/>
                <a:gd name="connsiteY40-9084" fmla="*/ 155289 h 5881053"/>
                <a:gd name="connsiteX41-9085" fmla="*/ 3573577 w 8724351"/>
                <a:gd name="connsiteY41-9086" fmla="*/ 0 h 5881053"/>
                <a:gd name="connsiteX42-9087" fmla="*/ 2930548 w 8724351"/>
                <a:gd name="connsiteY42-9088" fmla="*/ 256392 h 5881053"/>
                <a:gd name="connsiteX43-9089" fmla="*/ 2974479 w 8724351"/>
                <a:gd name="connsiteY43-9090" fmla="*/ 366316 h 5881053"/>
                <a:gd name="connsiteX44-9091" fmla="*/ 2439942 w 8724351"/>
                <a:gd name="connsiteY44-9092" fmla="*/ 331417 h 5881053"/>
                <a:gd name="connsiteX45-9093" fmla="*/ 2318519 w 8724351"/>
                <a:gd name="connsiteY45-9094" fmla="*/ 841425 h 5881053"/>
                <a:gd name="connsiteX46-9095" fmla="*/ 2227997 w 8724351"/>
                <a:gd name="connsiteY46-9096" fmla="*/ 1468341 h 5881053"/>
                <a:gd name="connsiteX47-9097" fmla="*/ 1574810 w 8724351"/>
                <a:gd name="connsiteY47-9098" fmla="*/ 1153038 h 5881053"/>
                <a:gd name="connsiteX48-9099" fmla="*/ 1271313 w 8724351"/>
                <a:gd name="connsiteY48-9100" fmla="*/ 1561024 h 5881053"/>
                <a:gd name="connsiteX49-9101" fmla="*/ 641009 w 8724351"/>
                <a:gd name="connsiteY49-9102" fmla="*/ 1593457 h 5881053"/>
                <a:gd name="connsiteX0-9103" fmla="*/ 641009 w 8897816"/>
                <a:gd name="connsiteY0-9104" fmla="*/ 1593457 h 5881053"/>
                <a:gd name="connsiteX1-9105" fmla="*/ 334124 w 8897816"/>
                <a:gd name="connsiteY1-9106" fmla="*/ 1912358 h 5881053"/>
                <a:gd name="connsiteX2-9107" fmla="*/ 16561 w 8897816"/>
                <a:gd name="connsiteY2-9108" fmla="*/ 2580219 h 5881053"/>
                <a:gd name="connsiteX3-9109" fmla="*/ 159949 w 8897816"/>
                <a:gd name="connsiteY3-9110" fmla="*/ 2804275 h 5881053"/>
                <a:gd name="connsiteX4-9111" fmla="*/ 0 w 8897816"/>
                <a:gd name="connsiteY4-9112" fmla="*/ 3156268 h 5881053"/>
                <a:gd name="connsiteX5-9113" fmla="*/ 252422 w 8897816"/>
                <a:gd name="connsiteY5-9114" fmla="*/ 3746592 h 5881053"/>
                <a:gd name="connsiteX6-9115" fmla="*/ 900997 w 8897816"/>
                <a:gd name="connsiteY6-9116" fmla="*/ 4607111 h 5881053"/>
                <a:gd name="connsiteX7-9117" fmla="*/ 1639788 w 8897816"/>
                <a:gd name="connsiteY7-9118" fmla="*/ 4454999 h 5881053"/>
                <a:gd name="connsiteX8-9119" fmla="*/ 2487470 w 8897816"/>
                <a:gd name="connsiteY8-9120" fmla="*/ 4407891 h 5881053"/>
                <a:gd name="connsiteX9-9121" fmla="*/ 2156973 w 8897816"/>
                <a:gd name="connsiteY9-9122" fmla="*/ 5001438 h 5881053"/>
                <a:gd name="connsiteX10-9123" fmla="*/ 3867029 w 8897816"/>
                <a:gd name="connsiteY10-9124" fmla="*/ 5881053 h 5881053"/>
                <a:gd name="connsiteX11-9125" fmla="*/ 3996355 w 8897816"/>
                <a:gd name="connsiteY11-9126" fmla="*/ 5315423 h 5881053"/>
                <a:gd name="connsiteX12-9127" fmla="*/ 5163148 w 8897816"/>
                <a:gd name="connsiteY12-9128" fmla="*/ 4984409 h 5881053"/>
                <a:gd name="connsiteX13-9129" fmla="*/ 5385345 w 8897816"/>
                <a:gd name="connsiteY13-9130" fmla="*/ 5071544 h 5881053"/>
                <a:gd name="connsiteX14-9131" fmla="*/ 6476597 w 8897816"/>
                <a:gd name="connsiteY14-9132" fmla="*/ 5234947 h 5881053"/>
                <a:gd name="connsiteX15-9133" fmla="*/ 7239920 w 8897816"/>
                <a:gd name="connsiteY15-9134" fmla="*/ 4651444 h 5881053"/>
                <a:gd name="connsiteX16-9135" fmla="*/ 5547198 w 8897816"/>
                <a:gd name="connsiteY16-9136" fmla="*/ 4282048 h 5881053"/>
                <a:gd name="connsiteX17-9137" fmla="*/ 5903659 w 8897816"/>
                <a:gd name="connsiteY17-9138" fmla="*/ 4390536 h 5881053"/>
                <a:gd name="connsiteX18-9139" fmla="*/ 6446100 w 8897816"/>
                <a:gd name="connsiteY18-9140" fmla="*/ 4313045 h 5881053"/>
                <a:gd name="connsiteX19-9141" fmla="*/ 6740568 w 8897816"/>
                <a:gd name="connsiteY19-9142" fmla="*/ 4359540 h 5881053"/>
                <a:gd name="connsiteX20-9143" fmla="*/ 6926547 w 8897816"/>
                <a:gd name="connsiteY20-9144" fmla="*/ 4204557 h 5881053"/>
                <a:gd name="connsiteX21-9145" fmla="*/ 7112527 w 8897816"/>
                <a:gd name="connsiteY21-9146" fmla="*/ 4421533 h 5881053"/>
                <a:gd name="connsiteX22-9147" fmla="*/ 7763456 w 8897816"/>
                <a:gd name="connsiteY22-9148" fmla="*/ 4406035 h 5881053"/>
                <a:gd name="connsiteX23-9149" fmla="*/ 7840947 w 8897816"/>
                <a:gd name="connsiteY23-9150" fmla="*/ 4297547 h 5881053"/>
                <a:gd name="connsiteX24-9151" fmla="*/ 8104418 w 8897816"/>
                <a:gd name="connsiteY24-9152" fmla="*/ 4313045 h 5881053"/>
                <a:gd name="connsiteX25-9153" fmla="*/ 8274900 w 8897816"/>
                <a:gd name="connsiteY25-9154" fmla="*/ 4313045 h 5881053"/>
                <a:gd name="connsiteX26-9155" fmla="*/ 8724351 w 8897816"/>
                <a:gd name="connsiteY26-9156" fmla="*/ 3941086 h 5881053"/>
                <a:gd name="connsiteX27-9157" fmla="*/ 8305896 w 8897816"/>
                <a:gd name="connsiteY27-9158" fmla="*/ 3414143 h 5881053"/>
                <a:gd name="connsiteX28-9159" fmla="*/ 8724351 w 8897816"/>
                <a:gd name="connsiteY28-9160" fmla="*/ 3104177 h 5881053"/>
                <a:gd name="connsiteX29-9161" fmla="*/ 8414385 w 8897816"/>
                <a:gd name="connsiteY29-9162" fmla="*/ 2670225 h 5881053"/>
                <a:gd name="connsiteX30-9163" fmla="*/ 8414385 w 8897816"/>
                <a:gd name="connsiteY30-9164" fmla="*/ 1600842 h 5881053"/>
                <a:gd name="connsiteX31-9165" fmla="*/ 8897816 w 8897816"/>
                <a:gd name="connsiteY31-9166" fmla="*/ 1348046 h 5881053"/>
                <a:gd name="connsiteX32-9167" fmla="*/ 7391496 w 8897816"/>
                <a:gd name="connsiteY32-9168" fmla="*/ 1290875 h 5881053"/>
                <a:gd name="connsiteX33-9169" fmla="*/ 7881703 w 8897816"/>
                <a:gd name="connsiteY33-9170" fmla="*/ 2015507 h 5881053"/>
                <a:gd name="connsiteX34-9171" fmla="*/ 7351986 w 8897816"/>
                <a:gd name="connsiteY34-9172" fmla="*/ 1038693 h 5881053"/>
                <a:gd name="connsiteX35-9173" fmla="*/ 6847525 w 8897816"/>
                <a:gd name="connsiteY35-9174" fmla="*/ 923738 h 5881053"/>
                <a:gd name="connsiteX36-9175" fmla="*/ 6461502 w 8897816"/>
                <a:gd name="connsiteY36-9176" fmla="*/ 796365 h 5881053"/>
                <a:gd name="connsiteX37-9177" fmla="*/ 5584144 w 8897816"/>
                <a:gd name="connsiteY37-9178" fmla="*/ 783335 h 5881053"/>
                <a:gd name="connsiteX38-9179" fmla="*/ 4999726 w 8897816"/>
                <a:gd name="connsiteY38-9180" fmla="*/ 693120 h 5881053"/>
                <a:gd name="connsiteX39-9181" fmla="*/ 4653635 w 8897816"/>
                <a:gd name="connsiteY39-9182" fmla="*/ 200044 h 5881053"/>
                <a:gd name="connsiteX40-9183" fmla="*/ 3972322 w 8897816"/>
                <a:gd name="connsiteY40-9184" fmla="*/ 155289 h 5881053"/>
                <a:gd name="connsiteX41-9185" fmla="*/ 3573577 w 8897816"/>
                <a:gd name="connsiteY41-9186" fmla="*/ 0 h 5881053"/>
                <a:gd name="connsiteX42-9187" fmla="*/ 2930548 w 8897816"/>
                <a:gd name="connsiteY42-9188" fmla="*/ 256392 h 5881053"/>
                <a:gd name="connsiteX43-9189" fmla="*/ 2974479 w 8897816"/>
                <a:gd name="connsiteY43-9190" fmla="*/ 366316 h 5881053"/>
                <a:gd name="connsiteX44-9191" fmla="*/ 2439942 w 8897816"/>
                <a:gd name="connsiteY44-9192" fmla="*/ 331417 h 5881053"/>
                <a:gd name="connsiteX45-9193" fmla="*/ 2318519 w 8897816"/>
                <a:gd name="connsiteY45-9194" fmla="*/ 841425 h 5881053"/>
                <a:gd name="connsiteX46-9195" fmla="*/ 2227997 w 8897816"/>
                <a:gd name="connsiteY46-9196" fmla="*/ 1468341 h 5881053"/>
                <a:gd name="connsiteX47-9197" fmla="*/ 1574810 w 8897816"/>
                <a:gd name="connsiteY47-9198" fmla="*/ 1153038 h 5881053"/>
                <a:gd name="connsiteX48-9199" fmla="*/ 1271313 w 8897816"/>
                <a:gd name="connsiteY48-9200" fmla="*/ 1561024 h 5881053"/>
                <a:gd name="connsiteX49-9201" fmla="*/ 641009 w 8897816"/>
                <a:gd name="connsiteY49-9202" fmla="*/ 1593457 h 5881053"/>
                <a:gd name="connsiteX0-9203" fmla="*/ 641009 w 8897816"/>
                <a:gd name="connsiteY0-9204" fmla="*/ 1593457 h 5881053"/>
                <a:gd name="connsiteX1-9205" fmla="*/ 334124 w 8897816"/>
                <a:gd name="connsiteY1-9206" fmla="*/ 1912358 h 5881053"/>
                <a:gd name="connsiteX2-9207" fmla="*/ 16561 w 8897816"/>
                <a:gd name="connsiteY2-9208" fmla="*/ 2580219 h 5881053"/>
                <a:gd name="connsiteX3-9209" fmla="*/ 159949 w 8897816"/>
                <a:gd name="connsiteY3-9210" fmla="*/ 2804275 h 5881053"/>
                <a:gd name="connsiteX4-9211" fmla="*/ 0 w 8897816"/>
                <a:gd name="connsiteY4-9212" fmla="*/ 3156268 h 5881053"/>
                <a:gd name="connsiteX5-9213" fmla="*/ 252422 w 8897816"/>
                <a:gd name="connsiteY5-9214" fmla="*/ 3746592 h 5881053"/>
                <a:gd name="connsiteX6-9215" fmla="*/ 900997 w 8897816"/>
                <a:gd name="connsiteY6-9216" fmla="*/ 4607111 h 5881053"/>
                <a:gd name="connsiteX7-9217" fmla="*/ 1639788 w 8897816"/>
                <a:gd name="connsiteY7-9218" fmla="*/ 4454999 h 5881053"/>
                <a:gd name="connsiteX8-9219" fmla="*/ 2487470 w 8897816"/>
                <a:gd name="connsiteY8-9220" fmla="*/ 4407891 h 5881053"/>
                <a:gd name="connsiteX9-9221" fmla="*/ 2156973 w 8897816"/>
                <a:gd name="connsiteY9-9222" fmla="*/ 5001438 h 5881053"/>
                <a:gd name="connsiteX10-9223" fmla="*/ 3867029 w 8897816"/>
                <a:gd name="connsiteY10-9224" fmla="*/ 5881053 h 5881053"/>
                <a:gd name="connsiteX11-9225" fmla="*/ 3996355 w 8897816"/>
                <a:gd name="connsiteY11-9226" fmla="*/ 5315423 h 5881053"/>
                <a:gd name="connsiteX12-9227" fmla="*/ 5163148 w 8897816"/>
                <a:gd name="connsiteY12-9228" fmla="*/ 4984409 h 5881053"/>
                <a:gd name="connsiteX13-9229" fmla="*/ 5385345 w 8897816"/>
                <a:gd name="connsiteY13-9230" fmla="*/ 5071544 h 5881053"/>
                <a:gd name="connsiteX14-9231" fmla="*/ 6476597 w 8897816"/>
                <a:gd name="connsiteY14-9232" fmla="*/ 5234947 h 5881053"/>
                <a:gd name="connsiteX15-9233" fmla="*/ 7239920 w 8897816"/>
                <a:gd name="connsiteY15-9234" fmla="*/ 4651444 h 5881053"/>
                <a:gd name="connsiteX16-9235" fmla="*/ 5547198 w 8897816"/>
                <a:gd name="connsiteY16-9236" fmla="*/ 4282048 h 5881053"/>
                <a:gd name="connsiteX17-9237" fmla="*/ 5903659 w 8897816"/>
                <a:gd name="connsiteY17-9238" fmla="*/ 4390536 h 5881053"/>
                <a:gd name="connsiteX18-9239" fmla="*/ 6446100 w 8897816"/>
                <a:gd name="connsiteY18-9240" fmla="*/ 4313045 h 5881053"/>
                <a:gd name="connsiteX19-9241" fmla="*/ 6740568 w 8897816"/>
                <a:gd name="connsiteY19-9242" fmla="*/ 4359540 h 5881053"/>
                <a:gd name="connsiteX20-9243" fmla="*/ 6926547 w 8897816"/>
                <a:gd name="connsiteY20-9244" fmla="*/ 4204557 h 5881053"/>
                <a:gd name="connsiteX21-9245" fmla="*/ 7112527 w 8897816"/>
                <a:gd name="connsiteY21-9246" fmla="*/ 4421533 h 5881053"/>
                <a:gd name="connsiteX22-9247" fmla="*/ 7763456 w 8897816"/>
                <a:gd name="connsiteY22-9248" fmla="*/ 4406035 h 5881053"/>
                <a:gd name="connsiteX23-9249" fmla="*/ 7840947 w 8897816"/>
                <a:gd name="connsiteY23-9250" fmla="*/ 4297547 h 5881053"/>
                <a:gd name="connsiteX24-9251" fmla="*/ 8104418 w 8897816"/>
                <a:gd name="connsiteY24-9252" fmla="*/ 4313045 h 5881053"/>
                <a:gd name="connsiteX25-9253" fmla="*/ 8274900 w 8897816"/>
                <a:gd name="connsiteY25-9254" fmla="*/ 4313045 h 5881053"/>
                <a:gd name="connsiteX26-9255" fmla="*/ 8724351 w 8897816"/>
                <a:gd name="connsiteY26-9256" fmla="*/ 3941086 h 5881053"/>
                <a:gd name="connsiteX27-9257" fmla="*/ 8305896 w 8897816"/>
                <a:gd name="connsiteY27-9258" fmla="*/ 3414143 h 5881053"/>
                <a:gd name="connsiteX28-9259" fmla="*/ 8724351 w 8897816"/>
                <a:gd name="connsiteY28-9260" fmla="*/ 3104177 h 5881053"/>
                <a:gd name="connsiteX29-9261" fmla="*/ 8414385 w 8897816"/>
                <a:gd name="connsiteY29-9262" fmla="*/ 2670225 h 5881053"/>
                <a:gd name="connsiteX30-9263" fmla="*/ 8414385 w 8897816"/>
                <a:gd name="connsiteY30-9264" fmla="*/ 1600842 h 5881053"/>
                <a:gd name="connsiteX31-9265" fmla="*/ 8897816 w 8897816"/>
                <a:gd name="connsiteY31-9266" fmla="*/ 1348046 h 5881053"/>
                <a:gd name="connsiteX32-9267" fmla="*/ 7635775 w 8897816"/>
                <a:gd name="connsiteY32-9268" fmla="*/ 2828403 h 5881053"/>
                <a:gd name="connsiteX33-9269" fmla="*/ 7881703 w 8897816"/>
                <a:gd name="connsiteY33-9270" fmla="*/ 2015507 h 5881053"/>
                <a:gd name="connsiteX34-9271" fmla="*/ 7351986 w 8897816"/>
                <a:gd name="connsiteY34-9272" fmla="*/ 1038693 h 5881053"/>
                <a:gd name="connsiteX35-9273" fmla="*/ 6847525 w 8897816"/>
                <a:gd name="connsiteY35-9274" fmla="*/ 923738 h 5881053"/>
                <a:gd name="connsiteX36-9275" fmla="*/ 6461502 w 8897816"/>
                <a:gd name="connsiteY36-9276" fmla="*/ 796365 h 5881053"/>
                <a:gd name="connsiteX37-9277" fmla="*/ 5584144 w 8897816"/>
                <a:gd name="connsiteY37-9278" fmla="*/ 783335 h 5881053"/>
                <a:gd name="connsiteX38-9279" fmla="*/ 4999726 w 8897816"/>
                <a:gd name="connsiteY38-9280" fmla="*/ 693120 h 5881053"/>
                <a:gd name="connsiteX39-9281" fmla="*/ 4653635 w 8897816"/>
                <a:gd name="connsiteY39-9282" fmla="*/ 200044 h 5881053"/>
                <a:gd name="connsiteX40-9283" fmla="*/ 3972322 w 8897816"/>
                <a:gd name="connsiteY40-9284" fmla="*/ 155289 h 5881053"/>
                <a:gd name="connsiteX41-9285" fmla="*/ 3573577 w 8897816"/>
                <a:gd name="connsiteY41-9286" fmla="*/ 0 h 5881053"/>
                <a:gd name="connsiteX42-9287" fmla="*/ 2930548 w 8897816"/>
                <a:gd name="connsiteY42-9288" fmla="*/ 256392 h 5881053"/>
                <a:gd name="connsiteX43-9289" fmla="*/ 2974479 w 8897816"/>
                <a:gd name="connsiteY43-9290" fmla="*/ 366316 h 5881053"/>
                <a:gd name="connsiteX44-9291" fmla="*/ 2439942 w 8897816"/>
                <a:gd name="connsiteY44-9292" fmla="*/ 331417 h 5881053"/>
                <a:gd name="connsiteX45-9293" fmla="*/ 2318519 w 8897816"/>
                <a:gd name="connsiteY45-9294" fmla="*/ 841425 h 5881053"/>
                <a:gd name="connsiteX46-9295" fmla="*/ 2227997 w 8897816"/>
                <a:gd name="connsiteY46-9296" fmla="*/ 1468341 h 5881053"/>
                <a:gd name="connsiteX47-9297" fmla="*/ 1574810 w 8897816"/>
                <a:gd name="connsiteY47-9298" fmla="*/ 1153038 h 5881053"/>
                <a:gd name="connsiteX48-9299" fmla="*/ 1271313 w 8897816"/>
                <a:gd name="connsiteY48-9300" fmla="*/ 1561024 h 5881053"/>
                <a:gd name="connsiteX49-9301" fmla="*/ 641009 w 8897816"/>
                <a:gd name="connsiteY49-9302" fmla="*/ 1593457 h 5881053"/>
                <a:gd name="connsiteX0-9303" fmla="*/ 641009 w 8897816"/>
                <a:gd name="connsiteY0-9304" fmla="*/ 1593457 h 5881053"/>
                <a:gd name="connsiteX1-9305" fmla="*/ 334124 w 8897816"/>
                <a:gd name="connsiteY1-9306" fmla="*/ 1912358 h 5881053"/>
                <a:gd name="connsiteX2-9307" fmla="*/ 16561 w 8897816"/>
                <a:gd name="connsiteY2-9308" fmla="*/ 2580219 h 5881053"/>
                <a:gd name="connsiteX3-9309" fmla="*/ 159949 w 8897816"/>
                <a:gd name="connsiteY3-9310" fmla="*/ 2804275 h 5881053"/>
                <a:gd name="connsiteX4-9311" fmla="*/ 0 w 8897816"/>
                <a:gd name="connsiteY4-9312" fmla="*/ 3156268 h 5881053"/>
                <a:gd name="connsiteX5-9313" fmla="*/ 252422 w 8897816"/>
                <a:gd name="connsiteY5-9314" fmla="*/ 3746592 h 5881053"/>
                <a:gd name="connsiteX6-9315" fmla="*/ 900997 w 8897816"/>
                <a:gd name="connsiteY6-9316" fmla="*/ 4607111 h 5881053"/>
                <a:gd name="connsiteX7-9317" fmla="*/ 1639788 w 8897816"/>
                <a:gd name="connsiteY7-9318" fmla="*/ 4454999 h 5881053"/>
                <a:gd name="connsiteX8-9319" fmla="*/ 2487470 w 8897816"/>
                <a:gd name="connsiteY8-9320" fmla="*/ 4407891 h 5881053"/>
                <a:gd name="connsiteX9-9321" fmla="*/ 2156973 w 8897816"/>
                <a:gd name="connsiteY9-9322" fmla="*/ 5001438 h 5881053"/>
                <a:gd name="connsiteX10-9323" fmla="*/ 3867029 w 8897816"/>
                <a:gd name="connsiteY10-9324" fmla="*/ 5881053 h 5881053"/>
                <a:gd name="connsiteX11-9325" fmla="*/ 3996355 w 8897816"/>
                <a:gd name="connsiteY11-9326" fmla="*/ 5315423 h 5881053"/>
                <a:gd name="connsiteX12-9327" fmla="*/ 5163148 w 8897816"/>
                <a:gd name="connsiteY12-9328" fmla="*/ 4984409 h 5881053"/>
                <a:gd name="connsiteX13-9329" fmla="*/ 5385345 w 8897816"/>
                <a:gd name="connsiteY13-9330" fmla="*/ 5071544 h 5881053"/>
                <a:gd name="connsiteX14-9331" fmla="*/ 6476597 w 8897816"/>
                <a:gd name="connsiteY14-9332" fmla="*/ 5234947 h 5881053"/>
                <a:gd name="connsiteX15-9333" fmla="*/ 7239920 w 8897816"/>
                <a:gd name="connsiteY15-9334" fmla="*/ 4651444 h 5881053"/>
                <a:gd name="connsiteX16-9335" fmla="*/ 5547198 w 8897816"/>
                <a:gd name="connsiteY16-9336" fmla="*/ 4282048 h 5881053"/>
                <a:gd name="connsiteX17-9337" fmla="*/ 5903659 w 8897816"/>
                <a:gd name="connsiteY17-9338" fmla="*/ 4390536 h 5881053"/>
                <a:gd name="connsiteX18-9339" fmla="*/ 6446100 w 8897816"/>
                <a:gd name="connsiteY18-9340" fmla="*/ 4313045 h 5881053"/>
                <a:gd name="connsiteX19-9341" fmla="*/ 6740568 w 8897816"/>
                <a:gd name="connsiteY19-9342" fmla="*/ 4359540 h 5881053"/>
                <a:gd name="connsiteX20-9343" fmla="*/ 6926547 w 8897816"/>
                <a:gd name="connsiteY20-9344" fmla="*/ 4204557 h 5881053"/>
                <a:gd name="connsiteX21-9345" fmla="*/ 7112527 w 8897816"/>
                <a:gd name="connsiteY21-9346" fmla="*/ 4421533 h 5881053"/>
                <a:gd name="connsiteX22-9347" fmla="*/ 7763456 w 8897816"/>
                <a:gd name="connsiteY22-9348" fmla="*/ 4406035 h 5881053"/>
                <a:gd name="connsiteX23-9349" fmla="*/ 7840947 w 8897816"/>
                <a:gd name="connsiteY23-9350" fmla="*/ 4297547 h 5881053"/>
                <a:gd name="connsiteX24-9351" fmla="*/ 8104418 w 8897816"/>
                <a:gd name="connsiteY24-9352" fmla="*/ 4313045 h 5881053"/>
                <a:gd name="connsiteX25-9353" fmla="*/ 8274900 w 8897816"/>
                <a:gd name="connsiteY25-9354" fmla="*/ 4313045 h 5881053"/>
                <a:gd name="connsiteX26-9355" fmla="*/ 8724351 w 8897816"/>
                <a:gd name="connsiteY26-9356" fmla="*/ 3941086 h 5881053"/>
                <a:gd name="connsiteX27-9357" fmla="*/ 8305896 w 8897816"/>
                <a:gd name="connsiteY27-9358" fmla="*/ 3414143 h 5881053"/>
                <a:gd name="connsiteX28-9359" fmla="*/ 8724351 w 8897816"/>
                <a:gd name="connsiteY28-9360" fmla="*/ 3104177 h 5881053"/>
                <a:gd name="connsiteX29-9361" fmla="*/ 8414385 w 8897816"/>
                <a:gd name="connsiteY29-9362" fmla="*/ 2670225 h 5881053"/>
                <a:gd name="connsiteX30-9363" fmla="*/ 8414385 w 8897816"/>
                <a:gd name="connsiteY30-9364" fmla="*/ 1600842 h 5881053"/>
                <a:gd name="connsiteX31-9365" fmla="*/ 8897816 w 8897816"/>
                <a:gd name="connsiteY31-9366" fmla="*/ 1348046 h 5881053"/>
                <a:gd name="connsiteX32-9367" fmla="*/ 7635775 w 8897816"/>
                <a:gd name="connsiteY32-9368" fmla="*/ 2828403 h 5881053"/>
                <a:gd name="connsiteX33-9369" fmla="*/ 7378774 w 8897816"/>
                <a:gd name="connsiteY33-9370" fmla="*/ 2331634 h 5881053"/>
                <a:gd name="connsiteX34-9371" fmla="*/ 7351986 w 8897816"/>
                <a:gd name="connsiteY34-9372" fmla="*/ 1038693 h 5881053"/>
                <a:gd name="connsiteX35-9373" fmla="*/ 6847525 w 8897816"/>
                <a:gd name="connsiteY35-9374" fmla="*/ 923738 h 5881053"/>
                <a:gd name="connsiteX36-9375" fmla="*/ 6461502 w 8897816"/>
                <a:gd name="connsiteY36-9376" fmla="*/ 796365 h 5881053"/>
                <a:gd name="connsiteX37-9377" fmla="*/ 5584144 w 8897816"/>
                <a:gd name="connsiteY37-9378" fmla="*/ 783335 h 5881053"/>
                <a:gd name="connsiteX38-9379" fmla="*/ 4999726 w 8897816"/>
                <a:gd name="connsiteY38-9380" fmla="*/ 693120 h 5881053"/>
                <a:gd name="connsiteX39-9381" fmla="*/ 4653635 w 8897816"/>
                <a:gd name="connsiteY39-9382" fmla="*/ 200044 h 5881053"/>
                <a:gd name="connsiteX40-9383" fmla="*/ 3972322 w 8897816"/>
                <a:gd name="connsiteY40-9384" fmla="*/ 155289 h 5881053"/>
                <a:gd name="connsiteX41-9385" fmla="*/ 3573577 w 8897816"/>
                <a:gd name="connsiteY41-9386" fmla="*/ 0 h 5881053"/>
                <a:gd name="connsiteX42-9387" fmla="*/ 2930548 w 8897816"/>
                <a:gd name="connsiteY42-9388" fmla="*/ 256392 h 5881053"/>
                <a:gd name="connsiteX43-9389" fmla="*/ 2974479 w 8897816"/>
                <a:gd name="connsiteY43-9390" fmla="*/ 366316 h 5881053"/>
                <a:gd name="connsiteX44-9391" fmla="*/ 2439942 w 8897816"/>
                <a:gd name="connsiteY44-9392" fmla="*/ 331417 h 5881053"/>
                <a:gd name="connsiteX45-9393" fmla="*/ 2318519 w 8897816"/>
                <a:gd name="connsiteY45-9394" fmla="*/ 841425 h 5881053"/>
                <a:gd name="connsiteX46-9395" fmla="*/ 2227997 w 8897816"/>
                <a:gd name="connsiteY46-9396" fmla="*/ 1468341 h 5881053"/>
                <a:gd name="connsiteX47-9397" fmla="*/ 1574810 w 8897816"/>
                <a:gd name="connsiteY47-9398" fmla="*/ 1153038 h 5881053"/>
                <a:gd name="connsiteX48-9399" fmla="*/ 1271313 w 8897816"/>
                <a:gd name="connsiteY48-9400" fmla="*/ 1561024 h 5881053"/>
                <a:gd name="connsiteX49-9401" fmla="*/ 641009 w 8897816"/>
                <a:gd name="connsiteY49-9402" fmla="*/ 1593457 h 5881053"/>
                <a:gd name="connsiteX0-9403" fmla="*/ 641009 w 8897816"/>
                <a:gd name="connsiteY0-9404" fmla="*/ 1593457 h 5881053"/>
                <a:gd name="connsiteX1-9405" fmla="*/ 334124 w 8897816"/>
                <a:gd name="connsiteY1-9406" fmla="*/ 1912358 h 5881053"/>
                <a:gd name="connsiteX2-9407" fmla="*/ 16561 w 8897816"/>
                <a:gd name="connsiteY2-9408" fmla="*/ 2580219 h 5881053"/>
                <a:gd name="connsiteX3-9409" fmla="*/ 159949 w 8897816"/>
                <a:gd name="connsiteY3-9410" fmla="*/ 2804275 h 5881053"/>
                <a:gd name="connsiteX4-9411" fmla="*/ 0 w 8897816"/>
                <a:gd name="connsiteY4-9412" fmla="*/ 3156268 h 5881053"/>
                <a:gd name="connsiteX5-9413" fmla="*/ 252422 w 8897816"/>
                <a:gd name="connsiteY5-9414" fmla="*/ 3746592 h 5881053"/>
                <a:gd name="connsiteX6-9415" fmla="*/ 900997 w 8897816"/>
                <a:gd name="connsiteY6-9416" fmla="*/ 4607111 h 5881053"/>
                <a:gd name="connsiteX7-9417" fmla="*/ 1639788 w 8897816"/>
                <a:gd name="connsiteY7-9418" fmla="*/ 4454999 h 5881053"/>
                <a:gd name="connsiteX8-9419" fmla="*/ 2487470 w 8897816"/>
                <a:gd name="connsiteY8-9420" fmla="*/ 4407891 h 5881053"/>
                <a:gd name="connsiteX9-9421" fmla="*/ 2156973 w 8897816"/>
                <a:gd name="connsiteY9-9422" fmla="*/ 5001438 h 5881053"/>
                <a:gd name="connsiteX10-9423" fmla="*/ 3867029 w 8897816"/>
                <a:gd name="connsiteY10-9424" fmla="*/ 5881053 h 5881053"/>
                <a:gd name="connsiteX11-9425" fmla="*/ 3996355 w 8897816"/>
                <a:gd name="connsiteY11-9426" fmla="*/ 5315423 h 5881053"/>
                <a:gd name="connsiteX12-9427" fmla="*/ 5163148 w 8897816"/>
                <a:gd name="connsiteY12-9428" fmla="*/ 4984409 h 5881053"/>
                <a:gd name="connsiteX13-9429" fmla="*/ 5385345 w 8897816"/>
                <a:gd name="connsiteY13-9430" fmla="*/ 5071544 h 5881053"/>
                <a:gd name="connsiteX14-9431" fmla="*/ 6476597 w 8897816"/>
                <a:gd name="connsiteY14-9432" fmla="*/ 5234947 h 5881053"/>
                <a:gd name="connsiteX15-9433" fmla="*/ 7239920 w 8897816"/>
                <a:gd name="connsiteY15-9434" fmla="*/ 4651444 h 5881053"/>
                <a:gd name="connsiteX16-9435" fmla="*/ 5547198 w 8897816"/>
                <a:gd name="connsiteY16-9436" fmla="*/ 4282048 h 5881053"/>
                <a:gd name="connsiteX17-9437" fmla="*/ 5903659 w 8897816"/>
                <a:gd name="connsiteY17-9438" fmla="*/ 4390536 h 5881053"/>
                <a:gd name="connsiteX18-9439" fmla="*/ 6446100 w 8897816"/>
                <a:gd name="connsiteY18-9440" fmla="*/ 4313045 h 5881053"/>
                <a:gd name="connsiteX19-9441" fmla="*/ 6740568 w 8897816"/>
                <a:gd name="connsiteY19-9442" fmla="*/ 4359540 h 5881053"/>
                <a:gd name="connsiteX20-9443" fmla="*/ 6926547 w 8897816"/>
                <a:gd name="connsiteY20-9444" fmla="*/ 4204557 h 5881053"/>
                <a:gd name="connsiteX21-9445" fmla="*/ 7112527 w 8897816"/>
                <a:gd name="connsiteY21-9446" fmla="*/ 4421533 h 5881053"/>
                <a:gd name="connsiteX22-9447" fmla="*/ 7763456 w 8897816"/>
                <a:gd name="connsiteY22-9448" fmla="*/ 4406035 h 5881053"/>
                <a:gd name="connsiteX23-9449" fmla="*/ 7840947 w 8897816"/>
                <a:gd name="connsiteY23-9450" fmla="*/ 4297547 h 5881053"/>
                <a:gd name="connsiteX24-9451" fmla="*/ 8104418 w 8897816"/>
                <a:gd name="connsiteY24-9452" fmla="*/ 4313045 h 5881053"/>
                <a:gd name="connsiteX25-9453" fmla="*/ 8274900 w 8897816"/>
                <a:gd name="connsiteY25-9454" fmla="*/ 4313045 h 5881053"/>
                <a:gd name="connsiteX26-9455" fmla="*/ 8724351 w 8897816"/>
                <a:gd name="connsiteY26-9456" fmla="*/ 3941086 h 5881053"/>
                <a:gd name="connsiteX27-9457" fmla="*/ 8305896 w 8897816"/>
                <a:gd name="connsiteY27-9458" fmla="*/ 3414143 h 5881053"/>
                <a:gd name="connsiteX28-9459" fmla="*/ 8724351 w 8897816"/>
                <a:gd name="connsiteY28-9460" fmla="*/ 3104177 h 5881053"/>
                <a:gd name="connsiteX29-9461" fmla="*/ 8414385 w 8897816"/>
                <a:gd name="connsiteY29-9462" fmla="*/ 2670225 h 5881053"/>
                <a:gd name="connsiteX30-9463" fmla="*/ 8414385 w 8897816"/>
                <a:gd name="connsiteY30-9464" fmla="*/ 1600842 h 5881053"/>
                <a:gd name="connsiteX31-9465" fmla="*/ 8897816 w 8897816"/>
                <a:gd name="connsiteY31-9466" fmla="*/ 1348046 h 5881053"/>
                <a:gd name="connsiteX32-9467" fmla="*/ 7334016 w 8897816"/>
                <a:gd name="connsiteY32-9468" fmla="*/ 3791154 h 5881053"/>
                <a:gd name="connsiteX33-9469" fmla="*/ 7378774 w 8897816"/>
                <a:gd name="connsiteY33-9470" fmla="*/ 2331634 h 5881053"/>
                <a:gd name="connsiteX34-9471" fmla="*/ 7351986 w 8897816"/>
                <a:gd name="connsiteY34-9472" fmla="*/ 1038693 h 5881053"/>
                <a:gd name="connsiteX35-9473" fmla="*/ 6847525 w 8897816"/>
                <a:gd name="connsiteY35-9474" fmla="*/ 923738 h 5881053"/>
                <a:gd name="connsiteX36-9475" fmla="*/ 6461502 w 8897816"/>
                <a:gd name="connsiteY36-9476" fmla="*/ 796365 h 5881053"/>
                <a:gd name="connsiteX37-9477" fmla="*/ 5584144 w 8897816"/>
                <a:gd name="connsiteY37-9478" fmla="*/ 783335 h 5881053"/>
                <a:gd name="connsiteX38-9479" fmla="*/ 4999726 w 8897816"/>
                <a:gd name="connsiteY38-9480" fmla="*/ 693120 h 5881053"/>
                <a:gd name="connsiteX39-9481" fmla="*/ 4653635 w 8897816"/>
                <a:gd name="connsiteY39-9482" fmla="*/ 200044 h 5881053"/>
                <a:gd name="connsiteX40-9483" fmla="*/ 3972322 w 8897816"/>
                <a:gd name="connsiteY40-9484" fmla="*/ 155289 h 5881053"/>
                <a:gd name="connsiteX41-9485" fmla="*/ 3573577 w 8897816"/>
                <a:gd name="connsiteY41-9486" fmla="*/ 0 h 5881053"/>
                <a:gd name="connsiteX42-9487" fmla="*/ 2930548 w 8897816"/>
                <a:gd name="connsiteY42-9488" fmla="*/ 256392 h 5881053"/>
                <a:gd name="connsiteX43-9489" fmla="*/ 2974479 w 8897816"/>
                <a:gd name="connsiteY43-9490" fmla="*/ 366316 h 5881053"/>
                <a:gd name="connsiteX44-9491" fmla="*/ 2439942 w 8897816"/>
                <a:gd name="connsiteY44-9492" fmla="*/ 331417 h 5881053"/>
                <a:gd name="connsiteX45-9493" fmla="*/ 2318519 w 8897816"/>
                <a:gd name="connsiteY45-9494" fmla="*/ 841425 h 5881053"/>
                <a:gd name="connsiteX46-9495" fmla="*/ 2227997 w 8897816"/>
                <a:gd name="connsiteY46-9496" fmla="*/ 1468341 h 5881053"/>
                <a:gd name="connsiteX47-9497" fmla="*/ 1574810 w 8897816"/>
                <a:gd name="connsiteY47-9498" fmla="*/ 1153038 h 5881053"/>
                <a:gd name="connsiteX48-9499" fmla="*/ 1271313 w 8897816"/>
                <a:gd name="connsiteY48-9500" fmla="*/ 1561024 h 5881053"/>
                <a:gd name="connsiteX49-9501" fmla="*/ 641009 w 8897816"/>
                <a:gd name="connsiteY49-9502" fmla="*/ 1593457 h 5881053"/>
                <a:gd name="connsiteX0-9503" fmla="*/ 641009 w 8897816"/>
                <a:gd name="connsiteY0-9504" fmla="*/ 1593457 h 5881053"/>
                <a:gd name="connsiteX1-9505" fmla="*/ 334124 w 8897816"/>
                <a:gd name="connsiteY1-9506" fmla="*/ 1912358 h 5881053"/>
                <a:gd name="connsiteX2-9507" fmla="*/ 16561 w 8897816"/>
                <a:gd name="connsiteY2-9508" fmla="*/ 2580219 h 5881053"/>
                <a:gd name="connsiteX3-9509" fmla="*/ 159949 w 8897816"/>
                <a:gd name="connsiteY3-9510" fmla="*/ 2804275 h 5881053"/>
                <a:gd name="connsiteX4-9511" fmla="*/ 0 w 8897816"/>
                <a:gd name="connsiteY4-9512" fmla="*/ 3156268 h 5881053"/>
                <a:gd name="connsiteX5-9513" fmla="*/ 252422 w 8897816"/>
                <a:gd name="connsiteY5-9514" fmla="*/ 3746592 h 5881053"/>
                <a:gd name="connsiteX6-9515" fmla="*/ 900997 w 8897816"/>
                <a:gd name="connsiteY6-9516" fmla="*/ 4607111 h 5881053"/>
                <a:gd name="connsiteX7-9517" fmla="*/ 1639788 w 8897816"/>
                <a:gd name="connsiteY7-9518" fmla="*/ 4454999 h 5881053"/>
                <a:gd name="connsiteX8-9519" fmla="*/ 2487470 w 8897816"/>
                <a:gd name="connsiteY8-9520" fmla="*/ 4407891 h 5881053"/>
                <a:gd name="connsiteX9-9521" fmla="*/ 2156973 w 8897816"/>
                <a:gd name="connsiteY9-9522" fmla="*/ 5001438 h 5881053"/>
                <a:gd name="connsiteX10-9523" fmla="*/ 3867029 w 8897816"/>
                <a:gd name="connsiteY10-9524" fmla="*/ 5881053 h 5881053"/>
                <a:gd name="connsiteX11-9525" fmla="*/ 3996355 w 8897816"/>
                <a:gd name="connsiteY11-9526" fmla="*/ 5315423 h 5881053"/>
                <a:gd name="connsiteX12-9527" fmla="*/ 5163148 w 8897816"/>
                <a:gd name="connsiteY12-9528" fmla="*/ 4984409 h 5881053"/>
                <a:gd name="connsiteX13-9529" fmla="*/ 5385345 w 8897816"/>
                <a:gd name="connsiteY13-9530" fmla="*/ 5071544 h 5881053"/>
                <a:gd name="connsiteX14-9531" fmla="*/ 6476597 w 8897816"/>
                <a:gd name="connsiteY14-9532" fmla="*/ 5234947 h 5881053"/>
                <a:gd name="connsiteX15-9533" fmla="*/ 7239920 w 8897816"/>
                <a:gd name="connsiteY15-9534" fmla="*/ 4651444 h 5881053"/>
                <a:gd name="connsiteX16-9535" fmla="*/ 5547198 w 8897816"/>
                <a:gd name="connsiteY16-9536" fmla="*/ 4282048 h 5881053"/>
                <a:gd name="connsiteX17-9537" fmla="*/ 5903659 w 8897816"/>
                <a:gd name="connsiteY17-9538" fmla="*/ 4390536 h 5881053"/>
                <a:gd name="connsiteX18-9539" fmla="*/ 6446100 w 8897816"/>
                <a:gd name="connsiteY18-9540" fmla="*/ 4313045 h 5881053"/>
                <a:gd name="connsiteX19-9541" fmla="*/ 6740568 w 8897816"/>
                <a:gd name="connsiteY19-9542" fmla="*/ 4359540 h 5881053"/>
                <a:gd name="connsiteX20-9543" fmla="*/ 6926547 w 8897816"/>
                <a:gd name="connsiteY20-9544" fmla="*/ 4204557 h 5881053"/>
                <a:gd name="connsiteX21-9545" fmla="*/ 7112527 w 8897816"/>
                <a:gd name="connsiteY21-9546" fmla="*/ 4421533 h 5881053"/>
                <a:gd name="connsiteX22-9547" fmla="*/ 7763456 w 8897816"/>
                <a:gd name="connsiteY22-9548" fmla="*/ 4406035 h 5881053"/>
                <a:gd name="connsiteX23-9549" fmla="*/ 7840947 w 8897816"/>
                <a:gd name="connsiteY23-9550" fmla="*/ 4297547 h 5881053"/>
                <a:gd name="connsiteX24-9551" fmla="*/ 8104418 w 8897816"/>
                <a:gd name="connsiteY24-9552" fmla="*/ 4313045 h 5881053"/>
                <a:gd name="connsiteX25-9553" fmla="*/ 8274900 w 8897816"/>
                <a:gd name="connsiteY25-9554" fmla="*/ 4313045 h 5881053"/>
                <a:gd name="connsiteX26-9555" fmla="*/ 8724351 w 8897816"/>
                <a:gd name="connsiteY26-9556" fmla="*/ 3941086 h 5881053"/>
                <a:gd name="connsiteX27-9557" fmla="*/ 8305896 w 8897816"/>
                <a:gd name="connsiteY27-9558" fmla="*/ 3414143 h 5881053"/>
                <a:gd name="connsiteX28-9559" fmla="*/ 8724351 w 8897816"/>
                <a:gd name="connsiteY28-9560" fmla="*/ 3104177 h 5881053"/>
                <a:gd name="connsiteX29-9561" fmla="*/ 8414385 w 8897816"/>
                <a:gd name="connsiteY29-9562" fmla="*/ 2670225 h 5881053"/>
                <a:gd name="connsiteX30-9563" fmla="*/ 8414385 w 8897816"/>
                <a:gd name="connsiteY30-9564" fmla="*/ 1600842 h 5881053"/>
                <a:gd name="connsiteX31-9565" fmla="*/ 8897816 w 8897816"/>
                <a:gd name="connsiteY31-9566" fmla="*/ 1348046 h 5881053"/>
                <a:gd name="connsiteX32-9567" fmla="*/ 7262169 w 8897816"/>
                <a:gd name="connsiteY32-9568" fmla="*/ 2828403 h 5881053"/>
                <a:gd name="connsiteX33-9569" fmla="*/ 7378774 w 8897816"/>
                <a:gd name="connsiteY33-9570" fmla="*/ 2331634 h 5881053"/>
                <a:gd name="connsiteX34-9571" fmla="*/ 7351986 w 8897816"/>
                <a:gd name="connsiteY34-9572" fmla="*/ 1038693 h 5881053"/>
                <a:gd name="connsiteX35-9573" fmla="*/ 6847525 w 8897816"/>
                <a:gd name="connsiteY35-9574" fmla="*/ 923738 h 5881053"/>
                <a:gd name="connsiteX36-9575" fmla="*/ 6461502 w 8897816"/>
                <a:gd name="connsiteY36-9576" fmla="*/ 796365 h 5881053"/>
                <a:gd name="connsiteX37-9577" fmla="*/ 5584144 w 8897816"/>
                <a:gd name="connsiteY37-9578" fmla="*/ 783335 h 5881053"/>
                <a:gd name="connsiteX38-9579" fmla="*/ 4999726 w 8897816"/>
                <a:gd name="connsiteY38-9580" fmla="*/ 693120 h 5881053"/>
                <a:gd name="connsiteX39-9581" fmla="*/ 4653635 w 8897816"/>
                <a:gd name="connsiteY39-9582" fmla="*/ 200044 h 5881053"/>
                <a:gd name="connsiteX40-9583" fmla="*/ 3972322 w 8897816"/>
                <a:gd name="connsiteY40-9584" fmla="*/ 155289 h 5881053"/>
                <a:gd name="connsiteX41-9585" fmla="*/ 3573577 w 8897816"/>
                <a:gd name="connsiteY41-9586" fmla="*/ 0 h 5881053"/>
                <a:gd name="connsiteX42-9587" fmla="*/ 2930548 w 8897816"/>
                <a:gd name="connsiteY42-9588" fmla="*/ 256392 h 5881053"/>
                <a:gd name="connsiteX43-9589" fmla="*/ 2974479 w 8897816"/>
                <a:gd name="connsiteY43-9590" fmla="*/ 366316 h 5881053"/>
                <a:gd name="connsiteX44-9591" fmla="*/ 2439942 w 8897816"/>
                <a:gd name="connsiteY44-9592" fmla="*/ 331417 h 5881053"/>
                <a:gd name="connsiteX45-9593" fmla="*/ 2318519 w 8897816"/>
                <a:gd name="connsiteY45-9594" fmla="*/ 841425 h 5881053"/>
                <a:gd name="connsiteX46-9595" fmla="*/ 2227997 w 8897816"/>
                <a:gd name="connsiteY46-9596" fmla="*/ 1468341 h 5881053"/>
                <a:gd name="connsiteX47-9597" fmla="*/ 1574810 w 8897816"/>
                <a:gd name="connsiteY47-9598" fmla="*/ 1153038 h 5881053"/>
                <a:gd name="connsiteX48-9599" fmla="*/ 1271313 w 8897816"/>
                <a:gd name="connsiteY48-9600" fmla="*/ 1561024 h 5881053"/>
                <a:gd name="connsiteX49-9601" fmla="*/ 641009 w 8897816"/>
                <a:gd name="connsiteY49-9602" fmla="*/ 1593457 h 5881053"/>
                <a:gd name="connsiteX0-9603" fmla="*/ 641009 w 8897816"/>
                <a:gd name="connsiteY0-9604" fmla="*/ 1593457 h 5881053"/>
                <a:gd name="connsiteX1-9605" fmla="*/ 334124 w 8897816"/>
                <a:gd name="connsiteY1-9606" fmla="*/ 1912358 h 5881053"/>
                <a:gd name="connsiteX2-9607" fmla="*/ 16561 w 8897816"/>
                <a:gd name="connsiteY2-9608" fmla="*/ 2580219 h 5881053"/>
                <a:gd name="connsiteX3-9609" fmla="*/ 159949 w 8897816"/>
                <a:gd name="connsiteY3-9610" fmla="*/ 2804275 h 5881053"/>
                <a:gd name="connsiteX4-9611" fmla="*/ 0 w 8897816"/>
                <a:gd name="connsiteY4-9612" fmla="*/ 3156268 h 5881053"/>
                <a:gd name="connsiteX5-9613" fmla="*/ 252422 w 8897816"/>
                <a:gd name="connsiteY5-9614" fmla="*/ 3746592 h 5881053"/>
                <a:gd name="connsiteX6-9615" fmla="*/ 900997 w 8897816"/>
                <a:gd name="connsiteY6-9616" fmla="*/ 4607111 h 5881053"/>
                <a:gd name="connsiteX7-9617" fmla="*/ 1639788 w 8897816"/>
                <a:gd name="connsiteY7-9618" fmla="*/ 4454999 h 5881053"/>
                <a:gd name="connsiteX8-9619" fmla="*/ 2487470 w 8897816"/>
                <a:gd name="connsiteY8-9620" fmla="*/ 4407891 h 5881053"/>
                <a:gd name="connsiteX9-9621" fmla="*/ 2156973 w 8897816"/>
                <a:gd name="connsiteY9-9622" fmla="*/ 5001438 h 5881053"/>
                <a:gd name="connsiteX10-9623" fmla="*/ 3867029 w 8897816"/>
                <a:gd name="connsiteY10-9624" fmla="*/ 5881053 h 5881053"/>
                <a:gd name="connsiteX11-9625" fmla="*/ 3996355 w 8897816"/>
                <a:gd name="connsiteY11-9626" fmla="*/ 5315423 h 5881053"/>
                <a:gd name="connsiteX12-9627" fmla="*/ 5163148 w 8897816"/>
                <a:gd name="connsiteY12-9628" fmla="*/ 4984409 h 5881053"/>
                <a:gd name="connsiteX13-9629" fmla="*/ 5385345 w 8897816"/>
                <a:gd name="connsiteY13-9630" fmla="*/ 5071544 h 5881053"/>
                <a:gd name="connsiteX14-9631" fmla="*/ 6476597 w 8897816"/>
                <a:gd name="connsiteY14-9632" fmla="*/ 5234947 h 5881053"/>
                <a:gd name="connsiteX15-9633" fmla="*/ 7239920 w 8897816"/>
                <a:gd name="connsiteY15-9634" fmla="*/ 4651444 h 5881053"/>
                <a:gd name="connsiteX16-9635" fmla="*/ 5547198 w 8897816"/>
                <a:gd name="connsiteY16-9636" fmla="*/ 4282048 h 5881053"/>
                <a:gd name="connsiteX17-9637" fmla="*/ 5903659 w 8897816"/>
                <a:gd name="connsiteY17-9638" fmla="*/ 4390536 h 5881053"/>
                <a:gd name="connsiteX18-9639" fmla="*/ 6446100 w 8897816"/>
                <a:gd name="connsiteY18-9640" fmla="*/ 4313045 h 5881053"/>
                <a:gd name="connsiteX19-9641" fmla="*/ 6740568 w 8897816"/>
                <a:gd name="connsiteY19-9642" fmla="*/ 4359540 h 5881053"/>
                <a:gd name="connsiteX20-9643" fmla="*/ 6926547 w 8897816"/>
                <a:gd name="connsiteY20-9644" fmla="*/ 4204557 h 5881053"/>
                <a:gd name="connsiteX21-9645" fmla="*/ 7112527 w 8897816"/>
                <a:gd name="connsiteY21-9646" fmla="*/ 4421533 h 5881053"/>
                <a:gd name="connsiteX22-9647" fmla="*/ 7763456 w 8897816"/>
                <a:gd name="connsiteY22-9648" fmla="*/ 4406035 h 5881053"/>
                <a:gd name="connsiteX23-9649" fmla="*/ 7840947 w 8897816"/>
                <a:gd name="connsiteY23-9650" fmla="*/ 4297547 h 5881053"/>
                <a:gd name="connsiteX24-9651" fmla="*/ 8104418 w 8897816"/>
                <a:gd name="connsiteY24-9652" fmla="*/ 4313045 h 5881053"/>
                <a:gd name="connsiteX25-9653" fmla="*/ 8274900 w 8897816"/>
                <a:gd name="connsiteY25-9654" fmla="*/ 4313045 h 5881053"/>
                <a:gd name="connsiteX26-9655" fmla="*/ 8724351 w 8897816"/>
                <a:gd name="connsiteY26-9656" fmla="*/ 3941086 h 5881053"/>
                <a:gd name="connsiteX27-9657" fmla="*/ 8305896 w 8897816"/>
                <a:gd name="connsiteY27-9658" fmla="*/ 3414143 h 5881053"/>
                <a:gd name="connsiteX28-9659" fmla="*/ 8724351 w 8897816"/>
                <a:gd name="connsiteY28-9660" fmla="*/ 3104177 h 5881053"/>
                <a:gd name="connsiteX29-9661" fmla="*/ 8414385 w 8897816"/>
                <a:gd name="connsiteY29-9662" fmla="*/ 2670225 h 5881053"/>
                <a:gd name="connsiteX30-9663" fmla="*/ 8414385 w 8897816"/>
                <a:gd name="connsiteY30-9664" fmla="*/ 1600842 h 5881053"/>
                <a:gd name="connsiteX31-9665" fmla="*/ 8897816 w 8897816"/>
                <a:gd name="connsiteY31-9666" fmla="*/ 1348046 h 5881053"/>
                <a:gd name="connsiteX32-9667" fmla="*/ 7262169 w 8897816"/>
                <a:gd name="connsiteY32-9668" fmla="*/ 2828403 h 5881053"/>
                <a:gd name="connsiteX33-9669" fmla="*/ 7479360 w 8897816"/>
                <a:gd name="connsiteY33-9670" fmla="*/ 2331634 h 5881053"/>
                <a:gd name="connsiteX34-9671" fmla="*/ 7351986 w 8897816"/>
                <a:gd name="connsiteY34-9672" fmla="*/ 1038693 h 5881053"/>
                <a:gd name="connsiteX35-9673" fmla="*/ 6847525 w 8897816"/>
                <a:gd name="connsiteY35-9674" fmla="*/ 923738 h 5881053"/>
                <a:gd name="connsiteX36-9675" fmla="*/ 6461502 w 8897816"/>
                <a:gd name="connsiteY36-9676" fmla="*/ 796365 h 5881053"/>
                <a:gd name="connsiteX37-9677" fmla="*/ 5584144 w 8897816"/>
                <a:gd name="connsiteY37-9678" fmla="*/ 783335 h 5881053"/>
                <a:gd name="connsiteX38-9679" fmla="*/ 4999726 w 8897816"/>
                <a:gd name="connsiteY38-9680" fmla="*/ 693120 h 5881053"/>
                <a:gd name="connsiteX39-9681" fmla="*/ 4653635 w 8897816"/>
                <a:gd name="connsiteY39-9682" fmla="*/ 200044 h 5881053"/>
                <a:gd name="connsiteX40-9683" fmla="*/ 3972322 w 8897816"/>
                <a:gd name="connsiteY40-9684" fmla="*/ 155289 h 5881053"/>
                <a:gd name="connsiteX41-9685" fmla="*/ 3573577 w 8897816"/>
                <a:gd name="connsiteY41-9686" fmla="*/ 0 h 5881053"/>
                <a:gd name="connsiteX42-9687" fmla="*/ 2930548 w 8897816"/>
                <a:gd name="connsiteY42-9688" fmla="*/ 256392 h 5881053"/>
                <a:gd name="connsiteX43-9689" fmla="*/ 2974479 w 8897816"/>
                <a:gd name="connsiteY43-9690" fmla="*/ 366316 h 5881053"/>
                <a:gd name="connsiteX44-9691" fmla="*/ 2439942 w 8897816"/>
                <a:gd name="connsiteY44-9692" fmla="*/ 331417 h 5881053"/>
                <a:gd name="connsiteX45-9693" fmla="*/ 2318519 w 8897816"/>
                <a:gd name="connsiteY45-9694" fmla="*/ 841425 h 5881053"/>
                <a:gd name="connsiteX46-9695" fmla="*/ 2227997 w 8897816"/>
                <a:gd name="connsiteY46-9696" fmla="*/ 1468341 h 5881053"/>
                <a:gd name="connsiteX47-9697" fmla="*/ 1574810 w 8897816"/>
                <a:gd name="connsiteY47-9698" fmla="*/ 1153038 h 5881053"/>
                <a:gd name="connsiteX48-9699" fmla="*/ 1271313 w 8897816"/>
                <a:gd name="connsiteY48-9700" fmla="*/ 1561024 h 5881053"/>
                <a:gd name="connsiteX49-9701" fmla="*/ 641009 w 8897816"/>
                <a:gd name="connsiteY49-9702" fmla="*/ 1593457 h 5881053"/>
                <a:gd name="connsiteX0-9703" fmla="*/ 641009 w 8897816"/>
                <a:gd name="connsiteY0-9704" fmla="*/ 1593457 h 5881053"/>
                <a:gd name="connsiteX1-9705" fmla="*/ 334124 w 8897816"/>
                <a:gd name="connsiteY1-9706" fmla="*/ 1912358 h 5881053"/>
                <a:gd name="connsiteX2-9707" fmla="*/ 16561 w 8897816"/>
                <a:gd name="connsiteY2-9708" fmla="*/ 2580219 h 5881053"/>
                <a:gd name="connsiteX3-9709" fmla="*/ 159949 w 8897816"/>
                <a:gd name="connsiteY3-9710" fmla="*/ 2804275 h 5881053"/>
                <a:gd name="connsiteX4-9711" fmla="*/ 0 w 8897816"/>
                <a:gd name="connsiteY4-9712" fmla="*/ 3156268 h 5881053"/>
                <a:gd name="connsiteX5-9713" fmla="*/ 252422 w 8897816"/>
                <a:gd name="connsiteY5-9714" fmla="*/ 3746592 h 5881053"/>
                <a:gd name="connsiteX6-9715" fmla="*/ 900997 w 8897816"/>
                <a:gd name="connsiteY6-9716" fmla="*/ 4607111 h 5881053"/>
                <a:gd name="connsiteX7-9717" fmla="*/ 1639788 w 8897816"/>
                <a:gd name="connsiteY7-9718" fmla="*/ 4454999 h 5881053"/>
                <a:gd name="connsiteX8-9719" fmla="*/ 2487470 w 8897816"/>
                <a:gd name="connsiteY8-9720" fmla="*/ 4407891 h 5881053"/>
                <a:gd name="connsiteX9-9721" fmla="*/ 2156973 w 8897816"/>
                <a:gd name="connsiteY9-9722" fmla="*/ 5001438 h 5881053"/>
                <a:gd name="connsiteX10-9723" fmla="*/ 3867029 w 8897816"/>
                <a:gd name="connsiteY10-9724" fmla="*/ 5881053 h 5881053"/>
                <a:gd name="connsiteX11-9725" fmla="*/ 3996355 w 8897816"/>
                <a:gd name="connsiteY11-9726" fmla="*/ 5315423 h 5881053"/>
                <a:gd name="connsiteX12-9727" fmla="*/ 5163148 w 8897816"/>
                <a:gd name="connsiteY12-9728" fmla="*/ 4984409 h 5881053"/>
                <a:gd name="connsiteX13-9729" fmla="*/ 5385345 w 8897816"/>
                <a:gd name="connsiteY13-9730" fmla="*/ 5071544 h 5881053"/>
                <a:gd name="connsiteX14-9731" fmla="*/ 6476597 w 8897816"/>
                <a:gd name="connsiteY14-9732" fmla="*/ 5234947 h 5881053"/>
                <a:gd name="connsiteX15-9733" fmla="*/ 7239920 w 8897816"/>
                <a:gd name="connsiteY15-9734" fmla="*/ 4651444 h 5881053"/>
                <a:gd name="connsiteX16-9735" fmla="*/ 5547198 w 8897816"/>
                <a:gd name="connsiteY16-9736" fmla="*/ 4282048 h 5881053"/>
                <a:gd name="connsiteX17-9737" fmla="*/ 5903659 w 8897816"/>
                <a:gd name="connsiteY17-9738" fmla="*/ 4390536 h 5881053"/>
                <a:gd name="connsiteX18-9739" fmla="*/ 6446100 w 8897816"/>
                <a:gd name="connsiteY18-9740" fmla="*/ 4313045 h 5881053"/>
                <a:gd name="connsiteX19-9741" fmla="*/ 6740568 w 8897816"/>
                <a:gd name="connsiteY19-9742" fmla="*/ 4359540 h 5881053"/>
                <a:gd name="connsiteX20-9743" fmla="*/ 6926547 w 8897816"/>
                <a:gd name="connsiteY20-9744" fmla="*/ 4204557 h 5881053"/>
                <a:gd name="connsiteX21-9745" fmla="*/ 7112527 w 8897816"/>
                <a:gd name="connsiteY21-9746" fmla="*/ 4421533 h 5881053"/>
                <a:gd name="connsiteX22-9747" fmla="*/ 7763456 w 8897816"/>
                <a:gd name="connsiteY22-9748" fmla="*/ 4406035 h 5881053"/>
                <a:gd name="connsiteX23-9749" fmla="*/ 7840947 w 8897816"/>
                <a:gd name="connsiteY23-9750" fmla="*/ 4297547 h 5881053"/>
                <a:gd name="connsiteX24-9751" fmla="*/ 8104418 w 8897816"/>
                <a:gd name="connsiteY24-9752" fmla="*/ 4313045 h 5881053"/>
                <a:gd name="connsiteX25-9753" fmla="*/ 8274900 w 8897816"/>
                <a:gd name="connsiteY25-9754" fmla="*/ 4313045 h 5881053"/>
                <a:gd name="connsiteX26-9755" fmla="*/ 8724351 w 8897816"/>
                <a:gd name="connsiteY26-9756" fmla="*/ 3941086 h 5881053"/>
                <a:gd name="connsiteX27-9757" fmla="*/ 8305896 w 8897816"/>
                <a:gd name="connsiteY27-9758" fmla="*/ 3414143 h 5881053"/>
                <a:gd name="connsiteX28-9759" fmla="*/ 8724351 w 8897816"/>
                <a:gd name="connsiteY28-9760" fmla="*/ 3104177 h 5881053"/>
                <a:gd name="connsiteX29-9761" fmla="*/ 8414385 w 8897816"/>
                <a:gd name="connsiteY29-9762" fmla="*/ 2670225 h 5881053"/>
                <a:gd name="connsiteX30-9763" fmla="*/ 8414385 w 8897816"/>
                <a:gd name="connsiteY30-9764" fmla="*/ 1600842 h 5881053"/>
                <a:gd name="connsiteX31-9765" fmla="*/ 8897816 w 8897816"/>
                <a:gd name="connsiteY31-9766" fmla="*/ 1348046 h 5881053"/>
                <a:gd name="connsiteX32-9767" fmla="*/ 7420232 w 8897816"/>
                <a:gd name="connsiteY32-9768" fmla="*/ 2770926 h 5881053"/>
                <a:gd name="connsiteX33-9769" fmla="*/ 7479360 w 8897816"/>
                <a:gd name="connsiteY33-9770" fmla="*/ 2331634 h 5881053"/>
                <a:gd name="connsiteX34-9771" fmla="*/ 7351986 w 8897816"/>
                <a:gd name="connsiteY34-9772" fmla="*/ 1038693 h 5881053"/>
                <a:gd name="connsiteX35-9773" fmla="*/ 6847525 w 8897816"/>
                <a:gd name="connsiteY35-9774" fmla="*/ 923738 h 5881053"/>
                <a:gd name="connsiteX36-9775" fmla="*/ 6461502 w 8897816"/>
                <a:gd name="connsiteY36-9776" fmla="*/ 796365 h 5881053"/>
                <a:gd name="connsiteX37-9777" fmla="*/ 5584144 w 8897816"/>
                <a:gd name="connsiteY37-9778" fmla="*/ 783335 h 5881053"/>
                <a:gd name="connsiteX38-9779" fmla="*/ 4999726 w 8897816"/>
                <a:gd name="connsiteY38-9780" fmla="*/ 693120 h 5881053"/>
                <a:gd name="connsiteX39-9781" fmla="*/ 4653635 w 8897816"/>
                <a:gd name="connsiteY39-9782" fmla="*/ 200044 h 5881053"/>
                <a:gd name="connsiteX40-9783" fmla="*/ 3972322 w 8897816"/>
                <a:gd name="connsiteY40-9784" fmla="*/ 155289 h 5881053"/>
                <a:gd name="connsiteX41-9785" fmla="*/ 3573577 w 8897816"/>
                <a:gd name="connsiteY41-9786" fmla="*/ 0 h 5881053"/>
                <a:gd name="connsiteX42-9787" fmla="*/ 2930548 w 8897816"/>
                <a:gd name="connsiteY42-9788" fmla="*/ 256392 h 5881053"/>
                <a:gd name="connsiteX43-9789" fmla="*/ 2974479 w 8897816"/>
                <a:gd name="connsiteY43-9790" fmla="*/ 366316 h 5881053"/>
                <a:gd name="connsiteX44-9791" fmla="*/ 2439942 w 8897816"/>
                <a:gd name="connsiteY44-9792" fmla="*/ 331417 h 5881053"/>
                <a:gd name="connsiteX45-9793" fmla="*/ 2318519 w 8897816"/>
                <a:gd name="connsiteY45-9794" fmla="*/ 841425 h 5881053"/>
                <a:gd name="connsiteX46-9795" fmla="*/ 2227997 w 8897816"/>
                <a:gd name="connsiteY46-9796" fmla="*/ 1468341 h 5881053"/>
                <a:gd name="connsiteX47-9797" fmla="*/ 1574810 w 8897816"/>
                <a:gd name="connsiteY47-9798" fmla="*/ 1153038 h 5881053"/>
                <a:gd name="connsiteX48-9799" fmla="*/ 1271313 w 8897816"/>
                <a:gd name="connsiteY48-9800" fmla="*/ 1561024 h 5881053"/>
                <a:gd name="connsiteX49-9801" fmla="*/ 641009 w 8897816"/>
                <a:gd name="connsiteY49-9802" fmla="*/ 1593457 h 5881053"/>
                <a:gd name="connsiteX0-9803" fmla="*/ 641009 w 8724351"/>
                <a:gd name="connsiteY0-9804" fmla="*/ 1593457 h 5881053"/>
                <a:gd name="connsiteX1-9805" fmla="*/ 334124 w 8724351"/>
                <a:gd name="connsiteY1-9806" fmla="*/ 1912358 h 5881053"/>
                <a:gd name="connsiteX2-9807" fmla="*/ 16561 w 8724351"/>
                <a:gd name="connsiteY2-9808" fmla="*/ 2580219 h 5881053"/>
                <a:gd name="connsiteX3-9809" fmla="*/ 159949 w 8724351"/>
                <a:gd name="connsiteY3-9810" fmla="*/ 2804275 h 5881053"/>
                <a:gd name="connsiteX4-9811" fmla="*/ 0 w 8724351"/>
                <a:gd name="connsiteY4-9812" fmla="*/ 3156268 h 5881053"/>
                <a:gd name="connsiteX5-9813" fmla="*/ 252422 w 8724351"/>
                <a:gd name="connsiteY5-9814" fmla="*/ 3746592 h 5881053"/>
                <a:gd name="connsiteX6-9815" fmla="*/ 900997 w 8724351"/>
                <a:gd name="connsiteY6-9816" fmla="*/ 4607111 h 5881053"/>
                <a:gd name="connsiteX7-9817" fmla="*/ 1639788 w 8724351"/>
                <a:gd name="connsiteY7-9818" fmla="*/ 4454999 h 5881053"/>
                <a:gd name="connsiteX8-9819" fmla="*/ 2487470 w 8724351"/>
                <a:gd name="connsiteY8-9820" fmla="*/ 4407891 h 5881053"/>
                <a:gd name="connsiteX9-9821" fmla="*/ 2156973 w 8724351"/>
                <a:gd name="connsiteY9-9822" fmla="*/ 5001438 h 5881053"/>
                <a:gd name="connsiteX10-9823" fmla="*/ 3867029 w 8724351"/>
                <a:gd name="connsiteY10-9824" fmla="*/ 5881053 h 5881053"/>
                <a:gd name="connsiteX11-9825" fmla="*/ 3996355 w 8724351"/>
                <a:gd name="connsiteY11-9826" fmla="*/ 5315423 h 5881053"/>
                <a:gd name="connsiteX12-9827" fmla="*/ 5163148 w 8724351"/>
                <a:gd name="connsiteY12-9828" fmla="*/ 4984409 h 5881053"/>
                <a:gd name="connsiteX13-9829" fmla="*/ 5385345 w 8724351"/>
                <a:gd name="connsiteY13-9830" fmla="*/ 5071544 h 5881053"/>
                <a:gd name="connsiteX14-9831" fmla="*/ 6476597 w 8724351"/>
                <a:gd name="connsiteY14-9832" fmla="*/ 5234947 h 5881053"/>
                <a:gd name="connsiteX15-9833" fmla="*/ 7239920 w 8724351"/>
                <a:gd name="connsiteY15-9834" fmla="*/ 4651444 h 5881053"/>
                <a:gd name="connsiteX16-9835" fmla="*/ 5547198 w 8724351"/>
                <a:gd name="connsiteY16-9836" fmla="*/ 4282048 h 5881053"/>
                <a:gd name="connsiteX17-9837" fmla="*/ 5903659 w 8724351"/>
                <a:gd name="connsiteY17-9838" fmla="*/ 4390536 h 5881053"/>
                <a:gd name="connsiteX18-9839" fmla="*/ 6446100 w 8724351"/>
                <a:gd name="connsiteY18-9840" fmla="*/ 4313045 h 5881053"/>
                <a:gd name="connsiteX19-9841" fmla="*/ 6740568 w 8724351"/>
                <a:gd name="connsiteY19-9842" fmla="*/ 4359540 h 5881053"/>
                <a:gd name="connsiteX20-9843" fmla="*/ 6926547 w 8724351"/>
                <a:gd name="connsiteY20-9844" fmla="*/ 4204557 h 5881053"/>
                <a:gd name="connsiteX21-9845" fmla="*/ 7112527 w 8724351"/>
                <a:gd name="connsiteY21-9846" fmla="*/ 4421533 h 5881053"/>
                <a:gd name="connsiteX22-9847" fmla="*/ 7763456 w 8724351"/>
                <a:gd name="connsiteY22-9848" fmla="*/ 4406035 h 5881053"/>
                <a:gd name="connsiteX23-9849" fmla="*/ 7840947 w 8724351"/>
                <a:gd name="connsiteY23-9850" fmla="*/ 4297547 h 5881053"/>
                <a:gd name="connsiteX24-9851" fmla="*/ 8104418 w 8724351"/>
                <a:gd name="connsiteY24-9852" fmla="*/ 4313045 h 5881053"/>
                <a:gd name="connsiteX25-9853" fmla="*/ 8274900 w 8724351"/>
                <a:gd name="connsiteY25-9854" fmla="*/ 4313045 h 5881053"/>
                <a:gd name="connsiteX26-9855" fmla="*/ 8724351 w 8724351"/>
                <a:gd name="connsiteY26-9856" fmla="*/ 3941086 h 5881053"/>
                <a:gd name="connsiteX27-9857" fmla="*/ 8305896 w 8724351"/>
                <a:gd name="connsiteY27-9858" fmla="*/ 3414143 h 5881053"/>
                <a:gd name="connsiteX28-9859" fmla="*/ 8724351 w 8724351"/>
                <a:gd name="connsiteY28-9860" fmla="*/ 3104177 h 5881053"/>
                <a:gd name="connsiteX29-9861" fmla="*/ 8414385 w 8724351"/>
                <a:gd name="connsiteY29-9862" fmla="*/ 2670225 h 5881053"/>
                <a:gd name="connsiteX30-9863" fmla="*/ 8414385 w 8724351"/>
                <a:gd name="connsiteY30-9864" fmla="*/ 1600842 h 5881053"/>
                <a:gd name="connsiteX31-9865" fmla="*/ 7575830 w 8724351"/>
                <a:gd name="connsiteY31-9866" fmla="*/ 3259179 h 5881053"/>
                <a:gd name="connsiteX32-9867" fmla="*/ 7420232 w 8724351"/>
                <a:gd name="connsiteY32-9868" fmla="*/ 2770926 h 5881053"/>
                <a:gd name="connsiteX33-9869" fmla="*/ 7479360 w 8724351"/>
                <a:gd name="connsiteY33-9870" fmla="*/ 2331634 h 5881053"/>
                <a:gd name="connsiteX34-9871" fmla="*/ 7351986 w 8724351"/>
                <a:gd name="connsiteY34-9872" fmla="*/ 1038693 h 5881053"/>
                <a:gd name="connsiteX35-9873" fmla="*/ 6847525 w 8724351"/>
                <a:gd name="connsiteY35-9874" fmla="*/ 923738 h 5881053"/>
                <a:gd name="connsiteX36-9875" fmla="*/ 6461502 w 8724351"/>
                <a:gd name="connsiteY36-9876" fmla="*/ 796365 h 5881053"/>
                <a:gd name="connsiteX37-9877" fmla="*/ 5584144 w 8724351"/>
                <a:gd name="connsiteY37-9878" fmla="*/ 783335 h 5881053"/>
                <a:gd name="connsiteX38-9879" fmla="*/ 4999726 w 8724351"/>
                <a:gd name="connsiteY38-9880" fmla="*/ 693120 h 5881053"/>
                <a:gd name="connsiteX39-9881" fmla="*/ 4653635 w 8724351"/>
                <a:gd name="connsiteY39-9882" fmla="*/ 200044 h 5881053"/>
                <a:gd name="connsiteX40-9883" fmla="*/ 3972322 w 8724351"/>
                <a:gd name="connsiteY40-9884" fmla="*/ 155289 h 5881053"/>
                <a:gd name="connsiteX41-9885" fmla="*/ 3573577 w 8724351"/>
                <a:gd name="connsiteY41-9886" fmla="*/ 0 h 5881053"/>
                <a:gd name="connsiteX42-9887" fmla="*/ 2930548 w 8724351"/>
                <a:gd name="connsiteY42-9888" fmla="*/ 256392 h 5881053"/>
                <a:gd name="connsiteX43-9889" fmla="*/ 2974479 w 8724351"/>
                <a:gd name="connsiteY43-9890" fmla="*/ 366316 h 5881053"/>
                <a:gd name="connsiteX44-9891" fmla="*/ 2439942 w 8724351"/>
                <a:gd name="connsiteY44-9892" fmla="*/ 331417 h 5881053"/>
                <a:gd name="connsiteX45-9893" fmla="*/ 2318519 w 8724351"/>
                <a:gd name="connsiteY45-9894" fmla="*/ 841425 h 5881053"/>
                <a:gd name="connsiteX46-9895" fmla="*/ 2227997 w 8724351"/>
                <a:gd name="connsiteY46-9896" fmla="*/ 1468341 h 5881053"/>
                <a:gd name="connsiteX47-9897" fmla="*/ 1574810 w 8724351"/>
                <a:gd name="connsiteY47-9898" fmla="*/ 1153038 h 5881053"/>
                <a:gd name="connsiteX48-9899" fmla="*/ 1271313 w 8724351"/>
                <a:gd name="connsiteY48-9900" fmla="*/ 1561024 h 5881053"/>
                <a:gd name="connsiteX49-9901" fmla="*/ 641009 w 8724351"/>
                <a:gd name="connsiteY49-9902" fmla="*/ 1593457 h 5881053"/>
                <a:gd name="connsiteX0-9903" fmla="*/ 641009 w 8724351"/>
                <a:gd name="connsiteY0-9904" fmla="*/ 1593457 h 5881053"/>
                <a:gd name="connsiteX1-9905" fmla="*/ 334124 w 8724351"/>
                <a:gd name="connsiteY1-9906" fmla="*/ 1912358 h 5881053"/>
                <a:gd name="connsiteX2-9907" fmla="*/ 16561 w 8724351"/>
                <a:gd name="connsiteY2-9908" fmla="*/ 2580219 h 5881053"/>
                <a:gd name="connsiteX3-9909" fmla="*/ 159949 w 8724351"/>
                <a:gd name="connsiteY3-9910" fmla="*/ 2804275 h 5881053"/>
                <a:gd name="connsiteX4-9911" fmla="*/ 0 w 8724351"/>
                <a:gd name="connsiteY4-9912" fmla="*/ 3156268 h 5881053"/>
                <a:gd name="connsiteX5-9913" fmla="*/ 252422 w 8724351"/>
                <a:gd name="connsiteY5-9914" fmla="*/ 3746592 h 5881053"/>
                <a:gd name="connsiteX6-9915" fmla="*/ 900997 w 8724351"/>
                <a:gd name="connsiteY6-9916" fmla="*/ 4607111 h 5881053"/>
                <a:gd name="connsiteX7-9917" fmla="*/ 1639788 w 8724351"/>
                <a:gd name="connsiteY7-9918" fmla="*/ 4454999 h 5881053"/>
                <a:gd name="connsiteX8-9919" fmla="*/ 2487470 w 8724351"/>
                <a:gd name="connsiteY8-9920" fmla="*/ 4407891 h 5881053"/>
                <a:gd name="connsiteX9-9921" fmla="*/ 2156973 w 8724351"/>
                <a:gd name="connsiteY9-9922" fmla="*/ 5001438 h 5881053"/>
                <a:gd name="connsiteX10-9923" fmla="*/ 3867029 w 8724351"/>
                <a:gd name="connsiteY10-9924" fmla="*/ 5881053 h 5881053"/>
                <a:gd name="connsiteX11-9925" fmla="*/ 3996355 w 8724351"/>
                <a:gd name="connsiteY11-9926" fmla="*/ 5315423 h 5881053"/>
                <a:gd name="connsiteX12-9927" fmla="*/ 5163148 w 8724351"/>
                <a:gd name="connsiteY12-9928" fmla="*/ 4984409 h 5881053"/>
                <a:gd name="connsiteX13-9929" fmla="*/ 5385345 w 8724351"/>
                <a:gd name="connsiteY13-9930" fmla="*/ 5071544 h 5881053"/>
                <a:gd name="connsiteX14-9931" fmla="*/ 6476597 w 8724351"/>
                <a:gd name="connsiteY14-9932" fmla="*/ 5234947 h 5881053"/>
                <a:gd name="connsiteX15-9933" fmla="*/ 7239920 w 8724351"/>
                <a:gd name="connsiteY15-9934" fmla="*/ 4651444 h 5881053"/>
                <a:gd name="connsiteX16-9935" fmla="*/ 5547198 w 8724351"/>
                <a:gd name="connsiteY16-9936" fmla="*/ 4282048 h 5881053"/>
                <a:gd name="connsiteX17-9937" fmla="*/ 5903659 w 8724351"/>
                <a:gd name="connsiteY17-9938" fmla="*/ 4390536 h 5881053"/>
                <a:gd name="connsiteX18-9939" fmla="*/ 6446100 w 8724351"/>
                <a:gd name="connsiteY18-9940" fmla="*/ 4313045 h 5881053"/>
                <a:gd name="connsiteX19-9941" fmla="*/ 6740568 w 8724351"/>
                <a:gd name="connsiteY19-9942" fmla="*/ 4359540 h 5881053"/>
                <a:gd name="connsiteX20-9943" fmla="*/ 6926547 w 8724351"/>
                <a:gd name="connsiteY20-9944" fmla="*/ 4204557 h 5881053"/>
                <a:gd name="connsiteX21-9945" fmla="*/ 7112527 w 8724351"/>
                <a:gd name="connsiteY21-9946" fmla="*/ 4421533 h 5881053"/>
                <a:gd name="connsiteX22-9947" fmla="*/ 7763456 w 8724351"/>
                <a:gd name="connsiteY22-9948" fmla="*/ 4406035 h 5881053"/>
                <a:gd name="connsiteX23-9949" fmla="*/ 7840947 w 8724351"/>
                <a:gd name="connsiteY23-9950" fmla="*/ 4297547 h 5881053"/>
                <a:gd name="connsiteX24-9951" fmla="*/ 8104418 w 8724351"/>
                <a:gd name="connsiteY24-9952" fmla="*/ 4313045 h 5881053"/>
                <a:gd name="connsiteX25-9953" fmla="*/ 8274900 w 8724351"/>
                <a:gd name="connsiteY25-9954" fmla="*/ 4313045 h 5881053"/>
                <a:gd name="connsiteX26-9955" fmla="*/ 8724351 w 8724351"/>
                <a:gd name="connsiteY26-9956" fmla="*/ 3941086 h 5881053"/>
                <a:gd name="connsiteX27-9957" fmla="*/ 8305896 w 8724351"/>
                <a:gd name="connsiteY27-9958" fmla="*/ 3414143 h 5881053"/>
                <a:gd name="connsiteX28-9959" fmla="*/ 8724351 w 8724351"/>
                <a:gd name="connsiteY28-9960" fmla="*/ 3104177 h 5881053"/>
                <a:gd name="connsiteX29-9961" fmla="*/ 8414385 w 8724351"/>
                <a:gd name="connsiteY29-9962" fmla="*/ 2670225 h 5881053"/>
                <a:gd name="connsiteX30-9963" fmla="*/ 7149876 w 8724351"/>
                <a:gd name="connsiteY30-9964" fmla="*/ 3555083 h 5881053"/>
                <a:gd name="connsiteX31-9965" fmla="*/ 7575830 w 8724351"/>
                <a:gd name="connsiteY31-9966" fmla="*/ 3259179 h 5881053"/>
                <a:gd name="connsiteX32-9967" fmla="*/ 7420232 w 8724351"/>
                <a:gd name="connsiteY32-9968" fmla="*/ 2770926 h 5881053"/>
                <a:gd name="connsiteX33-9969" fmla="*/ 7479360 w 8724351"/>
                <a:gd name="connsiteY33-9970" fmla="*/ 2331634 h 5881053"/>
                <a:gd name="connsiteX34-9971" fmla="*/ 7351986 w 8724351"/>
                <a:gd name="connsiteY34-9972" fmla="*/ 1038693 h 5881053"/>
                <a:gd name="connsiteX35-9973" fmla="*/ 6847525 w 8724351"/>
                <a:gd name="connsiteY35-9974" fmla="*/ 923738 h 5881053"/>
                <a:gd name="connsiteX36-9975" fmla="*/ 6461502 w 8724351"/>
                <a:gd name="connsiteY36-9976" fmla="*/ 796365 h 5881053"/>
                <a:gd name="connsiteX37-9977" fmla="*/ 5584144 w 8724351"/>
                <a:gd name="connsiteY37-9978" fmla="*/ 783335 h 5881053"/>
                <a:gd name="connsiteX38-9979" fmla="*/ 4999726 w 8724351"/>
                <a:gd name="connsiteY38-9980" fmla="*/ 693120 h 5881053"/>
                <a:gd name="connsiteX39-9981" fmla="*/ 4653635 w 8724351"/>
                <a:gd name="connsiteY39-9982" fmla="*/ 200044 h 5881053"/>
                <a:gd name="connsiteX40-9983" fmla="*/ 3972322 w 8724351"/>
                <a:gd name="connsiteY40-9984" fmla="*/ 155289 h 5881053"/>
                <a:gd name="connsiteX41-9985" fmla="*/ 3573577 w 8724351"/>
                <a:gd name="connsiteY41-9986" fmla="*/ 0 h 5881053"/>
                <a:gd name="connsiteX42-9987" fmla="*/ 2930548 w 8724351"/>
                <a:gd name="connsiteY42-9988" fmla="*/ 256392 h 5881053"/>
                <a:gd name="connsiteX43-9989" fmla="*/ 2974479 w 8724351"/>
                <a:gd name="connsiteY43-9990" fmla="*/ 366316 h 5881053"/>
                <a:gd name="connsiteX44-9991" fmla="*/ 2439942 w 8724351"/>
                <a:gd name="connsiteY44-9992" fmla="*/ 331417 h 5881053"/>
                <a:gd name="connsiteX45-9993" fmla="*/ 2318519 w 8724351"/>
                <a:gd name="connsiteY45-9994" fmla="*/ 841425 h 5881053"/>
                <a:gd name="connsiteX46-9995" fmla="*/ 2227997 w 8724351"/>
                <a:gd name="connsiteY46-9996" fmla="*/ 1468341 h 5881053"/>
                <a:gd name="connsiteX47-9997" fmla="*/ 1574810 w 8724351"/>
                <a:gd name="connsiteY47-9998" fmla="*/ 1153038 h 5881053"/>
                <a:gd name="connsiteX48-9999" fmla="*/ 1271313 w 8724351"/>
                <a:gd name="connsiteY48-10000" fmla="*/ 1561024 h 5881053"/>
                <a:gd name="connsiteX49-10001" fmla="*/ 641009 w 8724351"/>
                <a:gd name="connsiteY49-10002" fmla="*/ 1593457 h 5881053"/>
                <a:gd name="connsiteX0-10003" fmla="*/ 641009 w 8724351"/>
                <a:gd name="connsiteY0-10004" fmla="*/ 1593457 h 5881053"/>
                <a:gd name="connsiteX1-10005" fmla="*/ 334124 w 8724351"/>
                <a:gd name="connsiteY1-10006" fmla="*/ 1912358 h 5881053"/>
                <a:gd name="connsiteX2-10007" fmla="*/ 16561 w 8724351"/>
                <a:gd name="connsiteY2-10008" fmla="*/ 2580219 h 5881053"/>
                <a:gd name="connsiteX3-10009" fmla="*/ 159949 w 8724351"/>
                <a:gd name="connsiteY3-10010" fmla="*/ 2804275 h 5881053"/>
                <a:gd name="connsiteX4-10011" fmla="*/ 0 w 8724351"/>
                <a:gd name="connsiteY4-10012" fmla="*/ 3156268 h 5881053"/>
                <a:gd name="connsiteX5-10013" fmla="*/ 252422 w 8724351"/>
                <a:gd name="connsiteY5-10014" fmla="*/ 3746592 h 5881053"/>
                <a:gd name="connsiteX6-10015" fmla="*/ 900997 w 8724351"/>
                <a:gd name="connsiteY6-10016" fmla="*/ 4607111 h 5881053"/>
                <a:gd name="connsiteX7-10017" fmla="*/ 1639788 w 8724351"/>
                <a:gd name="connsiteY7-10018" fmla="*/ 4454999 h 5881053"/>
                <a:gd name="connsiteX8-10019" fmla="*/ 2487470 w 8724351"/>
                <a:gd name="connsiteY8-10020" fmla="*/ 4407891 h 5881053"/>
                <a:gd name="connsiteX9-10021" fmla="*/ 2156973 w 8724351"/>
                <a:gd name="connsiteY9-10022" fmla="*/ 5001438 h 5881053"/>
                <a:gd name="connsiteX10-10023" fmla="*/ 3867029 w 8724351"/>
                <a:gd name="connsiteY10-10024" fmla="*/ 5881053 h 5881053"/>
                <a:gd name="connsiteX11-10025" fmla="*/ 3996355 w 8724351"/>
                <a:gd name="connsiteY11-10026" fmla="*/ 5315423 h 5881053"/>
                <a:gd name="connsiteX12-10027" fmla="*/ 5163148 w 8724351"/>
                <a:gd name="connsiteY12-10028" fmla="*/ 4984409 h 5881053"/>
                <a:gd name="connsiteX13-10029" fmla="*/ 5385345 w 8724351"/>
                <a:gd name="connsiteY13-10030" fmla="*/ 5071544 h 5881053"/>
                <a:gd name="connsiteX14-10031" fmla="*/ 6476597 w 8724351"/>
                <a:gd name="connsiteY14-10032" fmla="*/ 5234947 h 5881053"/>
                <a:gd name="connsiteX15-10033" fmla="*/ 7239920 w 8724351"/>
                <a:gd name="connsiteY15-10034" fmla="*/ 4651444 h 5881053"/>
                <a:gd name="connsiteX16-10035" fmla="*/ 5547198 w 8724351"/>
                <a:gd name="connsiteY16-10036" fmla="*/ 4282048 h 5881053"/>
                <a:gd name="connsiteX17-10037" fmla="*/ 5903659 w 8724351"/>
                <a:gd name="connsiteY17-10038" fmla="*/ 4390536 h 5881053"/>
                <a:gd name="connsiteX18-10039" fmla="*/ 6446100 w 8724351"/>
                <a:gd name="connsiteY18-10040" fmla="*/ 4313045 h 5881053"/>
                <a:gd name="connsiteX19-10041" fmla="*/ 6740568 w 8724351"/>
                <a:gd name="connsiteY19-10042" fmla="*/ 4359540 h 5881053"/>
                <a:gd name="connsiteX20-10043" fmla="*/ 6926547 w 8724351"/>
                <a:gd name="connsiteY20-10044" fmla="*/ 4204557 h 5881053"/>
                <a:gd name="connsiteX21-10045" fmla="*/ 7112527 w 8724351"/>
                <a:gd name="connsiteY21-10046" fmla="*/ 4421533 h 5881053"/>
                <a:gd name="connsiteX22-10047" fmla="*/ 7763456 w 8724351"/>
                <a:gd name="connsiteY22-10048" fmla="*/ 4406035 h 5881053"/>
                <a:gd name="connsiteX23-10049" fmla="*/ 7840947 w 8724351"/>
                <a:gd name="connsiteY23-10050" fmla="*/ 4297547 h 5881053"/>
                <a:gd name="connsiteX24-10051" fmla="*/ 8104418 w 8724351"/>
                <a:gd name="connsiteY24-10052" fmla="*/ 4313045 h 5881053"/>
                <a:gd name="connsiteX25-10053" fmla="*/ 8274900 w 8724351"/>
                <a:gd name="connsiteY25-10054" fmla="*/ 4313045 h 5881053"/>
                <a:gd name="connsiteX26-10055" fmla="*/ 8724351 w 8724351"/>
                <a:gd name="connsiteY26-10056" fmla="*/ 3941086 h 5881053"/>
                <a:gd name="connsiteX27-10057" fmla="*/ 8305896 w 8724351"/>
                <a:gd name="connsiteY27-10058" fmla="*/ 3414143 h 5881053"/>
                <a:gd name="connsiteX28-10059" fmla="*/ 8724351 w 8724351"/>
                <a:gd name="connsiteY28-10060" fmla="*/ 3104177 h 5881053"/>
                <a:gd name="connsiteX29-10061" fmla="*/ 7178616 w 8724351"/>
                <a:gd name="connsiteY29-10062" fmla="*/ 4092798 h 5881053"/>
                <a:gd name="connsiteX30-10063" fmla="*/ 7149876 w 8724351"/>
                <a:gd name="connsiteY30-10064" fmla="*/ 3555083 h 5881053"/>
                <a:gd name="connsiteX31-10065" fmla="*/ 7575830 w 8724351"/>
                <a:gd name="connsiteY31-10066" fmla="*/ 3259179 h 5881053"/>
                <a:gd name="connsiteX32-10067" fmla="*/ 7420232 w 8724351"/>
                <a:gd name="connsiteY32-10068" fmla="*/ 2770926 h 5881053"/>
                <a:gd name="connsiteX33-10069" fmla="*/ 7479360 w 8724351"/>
                <a:gd name="connsiteY33-10070" fmla="*/ 2331634 h 5881053"/>
                <a:gd name="connsiteX34-10071" fmla="*/ 7351986 w 8724351"/>
                <a:gd name="connsiteY34-10072" fmla="*/ 1038693 h 5881053"/>
                <a:gd name="connsiteX35-10073" fmla="*/ 6847525 w 8724351"/>
                <a:gd name="connsiteY35-10074" fmla="*/ 923738 h 5881053"/>
                <a:gd name="connsiteX36-10075" fmla="*/ 6461502 w 8724351"/>
                <a:gd name="connsiteY36-10076" fmla="*/ 796365 h 5881053"/>
                <a:gd name="connsiteX37-10077" fmla="*/ 5584144 w 8724351"/>
                <a:gd name="connsiteY37-10078" fmla="*/ 783335 h 5881053"/>
                <a:gd name="connsiteX38-10079" fmla="*/ 4999726 w 8724351"/>
                <a:gd name="connsiteY38-10080" fmla="*/ 693120 h 5881053"/>
                <a:gd name="connsiteX39-10081" fmla="*/ 4653635 w 8724351"/>
                <a:gd name="connsiteY39-10082" fmla="*/ 200044 h 5881053"/>
                <a:gd name="connsiteX40-10083" fmla="*/ 3972322 w 8724351"/>
                <a:gd name="connsiteY40-10084" fmla="*/ 155289 h 5881053"/>
                <a:gd name="connsiteX41-10085" fmla="*/ 3573577 w 8724351"/>
                <a:gd name="connsiteY41-10086" fmla="*/ 0 h 5881053"/>
                <a:gd name="connsiteX42-10087" fmla="*/ 2930548 w 8724351"/>
                <a:gd name="connsiteY42-10088" fmla="*/ 256392 h 5881053"/>
                <a:gd name="connsiteX43-10089" fmla="*/ 2974479 w 8724351"/>
                <a:gd name="connsiteY43-10090" fmla="*/ 366316 h 5881053"/>
                <a:gd name="connsiteX44-10091" fmla="*/ 2439942 w 8724351"/>
                <a:gd name="connsiteY44-10092" fmla="*/ 331417 h 5881053"/>
                <a:gd name="connsiteX45-10093" fmla="*/ 2318519 w 8724351"/>
                <a:gd name="connsiteY45-10094" fmla="*/ 841425 h 5881053"/>
                <a:gd name="connsiteX46-10095" fmla="*/ 2227997 w 8724351"/>
                <a:gd name="connsiteY46-10096" fmla="*/ 1468341 h 5881053"/>
                <a:gd name="connsiteX47-10097" fmla="*/ 1574810 w 8724351"/>
                <a:gd name="connsiteY47-10098" fmla="*/ 1153038 h 5881053"/>
                <a:gd name="connsiteX48-10099" fmla="*/ 1271313 w 8724351"/>
                <a:gd name="connsiteY48-10100" fmla="*/ 1561024 h 5881053"/>
                <a:gd name="connsiteX49-10101" fmla="*/ 641009 w 8724351"/>
                <a:gd name="connsiteY49-10102" fmla="*/ 1593457 h 5881053"/>
                <a:gd name="connsiteX0-10103" fmla="*/ 641009 w 8724351"/>
                <a:gd name="connsiteY0-10104" fmla="*/ 1593457 h 5881053"/>
                <a:gd name="connsiteX1-10105" fmla="*/ 334124 w 8724351"/>
                <a:gd name="connsiteY1-10106" fmla="*/ 1912358 h 5881053"/>
                <a:gd name="connsiteX2-10107" fmla="*/ 16561 w 8724351"/>
                <a:gd name="connsiteY2-10108" fmla="*/ 2580219 h 5881053"/>
                <a:gd name="connsiteX3-10109" fmla="*/ 159949 w 8724351"/>
                <a:gd name="connsiteY3-10110" fmla="*/ 2804275 h 5881053"/>
                <a:gd name="connsiteX4-10111" fmla="*/ 0 w 8724351"/>
                <a:gd name="connsiteY4-10112" fmla="*/ 3156268 h 5881053"/>
                <a:gd name="connsiteX5-10113" fmla="*/ 252422 w 8724351"/>
                <a:gd name="connsiteY5-10114" fmla="*/ 3746592 h 5881053"/>
                <a:gd name="connsiteX6-10115" fmla="*/ 900997 w 8724351"/>
                <a:gd name="connsiteY6-10116" fmla="*/ 4607111 h 5881053"/>
                <a:gd name="connsiteX7-10117" fmla="*/ 1639788 w 8724351"/>
                <a:gd name="connsiteY7-10118" fmla="*/ 4454999 h 5881053"/>
                <a:gd name="connsiteX8-10119" fmla="*/ 2487470 w 8724351"/>
                <a:gd name="connsiteY8-10120" fmla="*/ 4407891 h 5881053"/>
                <a:gd name="connsiteX9-10121" fmla="*/ 2156973 w 8724351"/>
                <a:gd name="connsiteY9-10122" fmla="*/ 5001438 h 5881053"/>
                <a:gd name="connsiteX10-10123" fmla="*/ 3867029 w 8724351"/>
                <a:gd name="connsiteY10-10124" fmla="*/ 5881053 h 5881053"/>
                <a:gd name="connsiteX11-10125" fmla="*/ 3996355 w 8724351"/>
                <a:gd name="connsiteY11-10126" fmla="*/ 5315423 h 5881053"/>
                <a:gd name="connsiteX12-10127" fmla="*/ 5163148 w 8724351"/>
                <a:gd name="connsiteY12-10128" fmla="*/ 4984409 h 5881053"/>
                <a:gd name="connsiteX13-10129" fmla="*/ 5385345 w 8724351"/>
                <a:gd name="connsiteY13-10130" fmla="*/ 5071544 h 5881053"/>
                <a:gd name="connsiteX14-10131" fmla="*/ 6476597 w 8724351"/>
                <a:gd name="connsiteY14-10132" fmla="*/ 5234947 h 5881053"/>
                <a:gd name="connsiteX15-10133" fmla="*/ 7239920 w 8724351"/>
                <a:gd name="connsiteY15-10134" fmla="*/ 4651444 h 5881053"/>
                <a:gd name="connsiteX16-10135" fmla="*/ 5547198 w 8724351"/>
                <a:gd name="connsiteY16-10136" fmla="*/ 4282048 h 5881053"/>
                <a:gd name="connsiteX17-10137" fmla="*/ 5903659 w 8724351"/>
                <a:gd name="connsiteY17-10138" fmla="*/ 4390536 h 5881053"/>
                <a:gd name="connsiteX18-10139" fmla="*/ 6446100 w 8724351"/>
                <a:gd name="connsiteY18-10140" fmla="*/ 4313045 h 5881053"/>
                <a:gd name="connsiteX19-10141" fmla="*/ 6740568 w 8724351"/>
                <a:gd name="connsiteY19-10142" fmla="*/ 4359540 h 5881053"/>
                <a:gd name="connsiteX20-10143" fmla="*/ 6926547 w 8724351"/>
                <a:gd name="connsiteY20-10144" fmla="*/ 4204557 h 5881053"/>
                <a:gd name="connsiteX21-10145" fmla="*/ 7112527 w 8724351"/>
                <a:gd name="connsiteY21-10146" fmla="*/ 4421533 h 5881053"/>
                <a:gd name="connsiteX22-10147" fmla="*/ 7763456 w 8724351"/>
                <a:gd name="connsiteY22-10148" fmla="*/ 4406035 h 5881053"/>
                <a:gd name="connsiteX23-10149" fmla="*/ 7840947 w 8724351"/>
                <a:gd name="connsiteY23-10150" fmla="*/ 4297547 h 5881053"/>
                <a:gd name="connsiteX24-10151" fmla="*/ 8104418 w 8724351"/>
                <a:gd name="connsiteY24-10152" fmla="*/ 4313045 h 5881053"/>
                <a:gd name="connsiteX25-10153" fmla="*/ 8274900 w 8724351"/>
                <a:gd name="connsiteY25-10154" fmla="*/ 4313045 h 5881053"/>
                <a:gd name="connsiteX26-10155" fmla="*/ 8724351 w 8724351"/>
                <a:gd name="connsiteY26-10156" fmla="*/ 3941086 h 5881053"/>
                <a:gd name="connsiteX27-10157" fmla="*/ 8305896 w 8724351"/>
                <a:gd name="connsiteY27-10158" fmla="*/ 3414143 h 5881053"/>
                <a:gd name="connsiteX28-10159" fmla="*/ 7178616 w 8724351"/>
                <a:gd name="connsiteY28-10160" fmla="*/ 4092798 h 5881053"/>
                <a:gd name="connsiteX29-10161" fmla="*/ 7149876 w 8724351"/>
                <a:gd name="connsiteY29-10162" fmla="*/ 3555083 h 5881053"/>
                <a:gd name="connsiteX30-10163" fmla="*/ 7575830 w 8724351"/>
                <a:gd name="connsiteY30-10164" fmla="*/ 3259179 h 5881053"/>
                <a:gd name="connsiteX31-10165" fmla="*/ 7420232 w 8724351"/>
                <a:gd name="connsiteY31-10166" fmla="*/ 2770926 h 5881053"/>
                <a:gd name="connsiteX32-10167" fmla="*/ 7479360 w 8724351"/>
                <a:gd name="connsiteY32-10168" fmla="*/ 2331634 h 5881053"/>
                <a:gd name="connsiteX33-10169" fmla="*/ 7351986 w 8724351"/>
                <a:gd name="connsiteY33-10170" fmla="*/ 1038693 h 5881053"/>
                <a:gd name="connsiteX34-10171" fmla="*/ 6847525 w 8724351"/>
                <a:gd name="connsiteY34-10172" fmla="*/ 923738 h 5881053"/>
                <a:gd name="connsiteX35-10173" fmla="*/ 6461502 w 8724351"/>
                <a:gd name="connsiteY35-10174" fmla="*/ 796365 h 5881053"/>
                <a:gd name="connsiteX36-10175" fmla="*/ 5584144 w 8724351"/>
                <a:gd name="connsiteY36-10176" fmla="*/ 783335 h 5881053"/>
                <a:gd name="connsiteX37-10177" fmla="*/ 4999726 w 8724351"/>
                <a:gd name="connsiteY37-10178" fmla="*/ 693120 h 5881053"/>
                <a:gd name="connsiteX38-10179" fmla="*/ 4653635 w 8724351"/>
                <a:gd name="connsiteY38-10180" fmla="*/ 200044 h 5881053"/>
                <a:gd name="connsiteX39-10181" fmla="*/ 3972322 w 8724351"/>
                <a:gd name="connsiteY39-10182" fmla="*/ 155289 h 5881053"/>
                <a:gd name="connsiteX40-10183" fmla="*/ 3573577 w 8724351"/>
                <a:gd name="connsiteY40-10184" fmla="*/ 0 h 5881053"/>
                <a:gd name="connsiteX41-10185" fmla="*/ 2930548 w 8724351"/>
                <a:gd name="connsiteY41-10186" fmla="*/ 256392 h 5881053"/>
                <a:gd name="connsiteX42-10187" fmla="*/ 2974479 w 8724351"/>
                <a:gd name="connsiteY42-10188" fmla="*/ 366316 h 5881053"/>
                <a:gd name="connsiteX43-10189" fmla="*/ 2439942 w 8724351"/>
                <a:gd name="connsiteY43-10190" fmla="*/ 331417 h 5881053"/>
                <a:gd name="connsiteX44-10191" fmla="*/ 2318519 w 8724351"/>
                <a:gd name="connsiteY44-10192" fmla="*/ 841425 h 5881053"/>
                <a:gd name="connsiteX45-10193" fmla="*/ 2227997 w 8724351"/>
                <a:gd name="connsiteY45-10194" fmla="*/ 1468341 h 5881053"/>
                <a:gd name="connsiteX46-10195" fmla="*/ 1574810 w 8724351"/>
                <a:gd name="connsiteY46-10196" fmla="*/ 1153038 h 5881053"/>
                <a:gd name="connsiteX47-10197" fmla="*/ 1271313 w 8724351"/>
                <a:gd name="connsiteY47-10198" fmla="*/ 1561024 h 5881053"/>
                <a:gd name="connsiteX48-10199" fmla="*/ 641009 w 8724351"/>
                <a:gd name="connsiteY48-10200" fmla="*/ 1593457 h 5881053"/>
                <a:gd name="connsiteX0-10201" fmla="*/ 641009 w 8724351"/>
                <a:gd name="connsiteY0-10202" fmla="*/ 1593457 h 5881053"/>
                <a:gd name="connsiteX1-10203" fmla="*/ 334124 w 8724351"/>
                <a:gd name="connsiteY1-10204" fmla="*/ 1912358 h 5881053"/>
                <a:gd name="connsiteX2-10205" fmla="*/ 16561 w 8724351"/>
                <a:gd name="connsiteY2-10206" fmla="*/ 2580219 h 5881053"/>
                <a:gd name="connsiteX3-10207" fmla="*/ 159949 w 8724351"/>
                <a:gd name="connsiteY3-10208" fmla="*/ 2804275 h 5881053"/>
                <a:gd name="connsiteX4-10209" fmla="*/ 0 w 8724351"/>
                <a:gd name="connsiteY4-10210" fmla="*/ 3156268 h 5881053"/>
                <a:gd name="connsiteX5-10211" fmla="*/ 252422 w 8724351"/>
                <a:gd name="connsiteY5-10212" fmla="*/ 3746592 h 5881053"/>
                <a:gd name="connsiteX6-10213" fmla="*/ 900997 w 8724351"/>
                <a:gd name="connsiteY6-10214" fmla="*/ 4607111 h 5881053"/>
                <a:gd name="connsiteX7-10215" fmla="*/ 1639788 w 8724351"/>
                <a:gd name="connsiteY7-10216" fmla="*/ 4454999 h 5881053"/>
                <a:gd name="connsiteX8-10217" fmla="*/ 2487470 w 8724351"/>
                <a:gd name="connsiteY8-10218" fmla="*/ 4407891 h 5881053"/>
                <a:gd name="connsiteX9-10219" fmla="*/ 2156973 w 8724351"/>
                <a:gd name="connsiteY9-10220" fmla="*/ 5001438 h 5881053"/>
                <a:gd name="connsiteX10-10221" fmla="*/ 3867029 w 8724351"/>
                <a:gd name="connsiteY10-10222" fmla="*/ 5881053 h 5881053"/>
                <a:gd name="connsiteX11-10223" fmla="*/ 3996355 w 8724351"/>
                <a:gd name="connsiteY11-10224" fmla="*/ 5315423 h 5881053"/>
                <a:gd name="connsiteX12-10225" fmla="*/ 5163148 w 8724351"/>
                <a:gd name="connsiteY12-10226" fmla="*/ 4984409 h 5881053"/>
                <a:gd name="connsiteX13-10227" fmla="*/ 5385345 w 8724351"/>
                <a:gd name="connsiteY13-10228" fmla="*/ 5071544 h 5881053"/>
                <a:gd name="connsiteX14-10229" fmla="*/ 6476597 w 8724351"/>
                <a:gd name="connsiteY14-10230" fmla="*/ 5234947 h 5881053"/>
                <a:gd name="connsiteX15-10231" fmla="*/ 7239920 w 8724351"/>
                <a:gd name="connsiteY15-10232" fmla="*/ 4651444 h 5881053"/>
                <a:gd name="connsiteX16-10233" fmla="*/ 5547198 w 8724351"/>
                <a:gd name="connsiteY16-10234" fmla="*/ 4282048 h 5881053"/>
                <a:gd name="connsiteX17-10235" fmla="*/ 5903659 w 8724351"/>
                <a:gd name="connsiteY17-10236" fmla="*/ 4390536 h 5881053"/>
                <a:gd name="connsiteX18-10237" fmla="*/ 6446100 w 8724351"/>
                <a:gd name="connsiteY18-10238" fmla="*/ 4313045 h 5881053"/>
                <a:gd name="connsiteX19-10239" fmla="*/ 6740568 w 8724351"/>
                <a:gd name="connsiteY19-10240" fmla="*/ 4359540 h 5881053"/>
                <a:gd name="connsiteX20-10241" fmla="*/ 6926547 w 8724351"/>
                <a:gd name="connsiteY20-10242" fmla="*/ 4204557 h 5881053"/>
                <a:gd name="connsiteX21-10243" fmla="*/ 7112527 w 8724351"/>
                <a:gd name="connsiteY21-10244" fmla="*/ 4421533 h 5881053"/>
                <a:gd name="connsiteX22-10245" fmla="*/ 7763456 w 8724351"/>
                <a:gd name="connsiteY22-10246" fmla="*/ 4406035 h 5881053"/>
                <a:gd name="connsiteX23-10247" fmla="*/ 7840947 w 8724351"/>
                <a:gd name="connsiteY23-10248" fmla="*/ 4297547 h 5881053"/>
                <a:gd name="connsiteX24-10249" fmla="*/ 8104418 w 8724351"/>
                <a:gd name="connsiteY24-10250" fmla="*/ 4313045 h 5881053"/>
                <a:gd name="connsiteX25-10251" fmla="*/ 8274900 w 8724351"/>
                <a:gd name="connsiteY25-10252" fmla="*/ 4313045 h 5881053"/>
                <a:gd name="connsiteX26-10253" fmla="*/ 8724351 w 8724351"/>
                <a:gd name="connsiteY26-10254" fmla="*/ 3941086 h 5881053"/>
                <a:gd name="connsiteX27-10255" fmla="*/ 7178616 w 8724351"/>
                <a:gd name="connsiteY27-10256" fmla="*/ 4092798 h 5881053"/>
                <a:gd name="connsiteX28-10257" fmla="*/ 7149876 w 8724351"/>
                <a:gd name="connsiteY28-10258" fmla="*/ 3555083 h 5881053"/>
                <a:gd name="connsiteX29-10259" fmla="*/ 7575830 w 8724351"/>
                <a:gd name="connsiteY29-10260" fmla="*/ 3259179 h 5881053"/>
                <a:gd name="connsiteX30-10261" fmla="*/ 7420232 w 8724351"/>
                <a:gd name="connsiteY30-10262" fmla="*/ 2770926 h 5881053"/>
                <a:gd name="connsiteX31-10263" fmla="*/ 7479360 w 8724351"/>
                <a:gd name="connsiteY31-10264" fmla="*/ 2331634 h 5881053"/>
                <a:gd name="connsiteX32-10265" fmla="*/ 7351986 w 8724351"/>
                <a:gd name="connsiteY32-10266" fmla="*/ 1038693 h 5881053"/>
                <a:gd name="connsiteX33-10267" fmla="*/ 6847525 w 8724351"/>
                <a:gd name="connsiteY33-10268" fmla="*/ 923738 h 5881053"/>
                <a:gd name="connsiteX34-10269" fmla="*/ 6461502 w 8724351"/>
                <a:gd name="connsiteY34-10270" fmla="*/ 796365 h 5881053"/>
                <a:gd name="connsiteX35-10271" fmla="*/ 5584144 w 8724351"/>
                <a:gd name="connsiteY35-10272" fmla="*/ 783335 h 5881053"/>
                <a:gd name="connsiteX36-10273" fmla="*/ 4999726 w 8724351"/>
                <a:gd name="connsiteY36-10274" fmla="*/ 693120 h 5881053"/>
                <a:gd name="connsiteX37-10275" fmla="*/ 4653635 w 8724351"/>
                <a:gd name="connsiteY37-10276" fmla="*/ 200044 h 5881053"/>
                <a:gd name="connsiteX38-10277" fmla="*/ 3972322 w 8724351"/>
                <a:gd name="connsiteY38-10278" fmla="*/ 155289 h 5881053"/>
                <a:gd name="connsiteX39-10279" fmla="*/ 3573577 w 8724351"/>
                <a:gd name="connsiteY39-10280" fmla="*/ 0 h 5881053"/>
                <a:gd name="connsiteX40-10281" fmla="*/ 2930548 w 8724351"/>
                <a:gd name="connsiteY40-10282" fmla="*/ 256392 h 5881053"/>
                <a:gd name="connsiteX41-10283" fmla="*/ 2974479 w 8724351"/>
                <a:gd name="connsiteY41-10284" fmla="*/ 366316 h 5881053"/>
                <a:gd name="connsiteX42-10285" fmla="*/ 2439942 w 8724351"/>
                <a:gd name="connsiteY42-10286" fmla="*/ 331417 h 5881053"/>
                <a:gd name="connsiteX43-10287" fmla="*/ 2318519 w 8724351"/>
                <a:gd name="connsiteY43-10288" fmla="*/ 841425 h 5881053"/>
                <a:gd name="connsiteX44-10289" fmla="*/ 2227997 w 8724351"/>
                <a:gd name="connsiteY44-10290" fmla="*/ 1468341 h 5881053"/>
                <a:gd name="connsiteX45-10291" fmla="*/ 1574810 w 8724351"/>
                <a:gd name="connsiteY45-10292" fmla="*/ 1153038 h 5881053"/>
                <a:gd name="connsiteX46-10293" fmla="*/ 1271313 w 8724351"/>
                <a:gd name="connsiteY46-10294" fmla="*/ 1561024 h 5881053"/>
                <a:gd name="connsiteX47-10295" fmla="*/ 641009 w 8724351"/>
                <a:gd name="connsiteY47-10296" fmla="*/ 1593457 h 5881053"/>
                <a:gd name="connsiteX0-10297" fmla="*/ 641009 w 8274900"/>
                <a:gd name="connsiteY0-10298" fmla="*/ 1593457 h 5881053"/>
                <a:gd name="connsiteX1-10299" fmla="*/ 334124 w 8274900"/>
                <a:gd name="connsiteY1-10300" fmla="*/ 1912358 h 5881053"/>
                <a:gd name="connsiteX2-10301" fmla="*/ 16561 w 8274900"/>
                <a:gd name="connsiteY2-10302" fmla="*/ 2580219 h 5881053"/>
                <a:gd name="connsiteX3-10303" fmla="*/ 159949 w 8274900"/>
                <a:gd name="connsiteY3-10304" fmla="*/ 2804275 h 5881053"/>
                <a:gd name="connsiteX4-10305" fmla="*/ 0 w 8274900"/>
                <a:gd name="connsiteY4-10306" fmla="*/ 3156268 h 5881053"/>
                <a:gd name="connsiteX5-10307" fmla="*/ 252422 w 8274900"/>
                <a:gd name="connsiteY5-10308" fmla="*/ 3746592 h 5881053"/>
                <a:gd name="connsiteX6-10309" fmla="*/ 900997 w 8274900"/>
                <a:gd name="connsiteY6-10310" fmla="*/ 4607111 h 5881053"/>
                <a:gd name="connsiteX7-10311" fmla="*/ 1639788 w 8274900"/>
                <a:gd name="connsiteY7-10312" fmla="*/ 4454999 h 5881053"/>
                <a:gd name="connsiteX8-10313" fmla="*/ 2487470 w 8274900"/>
                <a:gd name="connsiteY8-10314" fmla="*/ 4407891 h 5881053"/>
                <a:gd name="connsiteX9-10315" fmla="*/ 2156973 w 8274900"/>
                <a:gd name="connsiteY9-10316" fmla="*/ 5001438 h 5881053"/>
                <a:gd name="connsiteX10-10317" fmla="*/ 3867029 w 8274900"/>
                <a:gd name="connsiteY10-10318" fmla="*/ 5881053 h 5881053"/>
                <a:gd name="connsiteX11-10319" fmla="*/ 3996355 w 8274900"/>
                <a:gd name="connsiteY11-10320" fmla="*/ 5315423 h 5881053"/>
                <a:gd name="connsiteX12-10321" fmla="*/ 5163148 w 8274900"/>
                <a:gd name="connsiteY12-10322" fmla="*/ 4984409 h 5881053"/>
                <a:gd name="connsiteX13-10323" fmla="*/ 5385345 w 8274900"/>
                <a:gd name="connsiteY13-10324" fmla="*/ 5071544 h 5881053"/>
                <a:gd name="connsiteX14-10325" fmla="*/ 6476597 w 8274900"/>
                <a:gd name="connsiteY14-10326" fmla="*/ 5234947 h 5881053"/>
                <a:gd name="connsiteX15-10327" fmla="*/ 7239920 w 8274900"/>
                <a:gd name="connsiteY15-10328" fmla="*/ 4651444 h 5881053"/>
                <a:gd name="connsiteX16-10329" fmla="*/ 5547198 w 8274900"/>
                <a:gd name="connsiteY16-10330" fmla="*/ 4282048 h 5881053"/>
                <a:gd name="connsiteX17-10331" fmla="*/ 5903659 w 8274900"/>
                <a:gd name="connsiteY17-10332" fmla="*/ 4390536 h 5881053"/>
                <a:gd name="connsiteX18-10333" fmla="*/ 6446100 w 8274900"/>
                <a:gd name="connsiteY18-10334" fmla="*/ 4313045 h 5881053"/>
                <a:gd name="connsiteX19-10335" fmla="*/ 6740568 w 8274900"/>
                <a:gd name="connsiteY19-10336" fmla="*/ 4359540 h 5881053"/>
                <a:gd name="connsiteX20-10337" fmla="*/ 6926547 w 8274900"/>
                <a:gd name="connsiteY20-10338" fmla="*/ 4204557 h 5881053"/>
                <a:gd name="connsiteX21-10339" fmla="*/ 7112527 w 8274900"/>
                <a:gd name="connsiteY21-10340" fmla="*/ 4421533 h 5881053"/>
                <a:gd name="connsiteX22-10341" fmla="*/ 7763456 w 8274900"/>
                <a:gd name="connsiteY22-10342" fmla="*/ 4406035 h 5881053"/>
                <a:gd name="connsiteX23-10343" fmla="*/ 7840947 w 8274900"/>
                <a:gd name="connsiteY23-10344" fmla="*/ 4297547 h 5881053"/>
                <a:gd name="connsiteX24-10345" fmla="*/ 8104418 w 8274900"/>
                <a:gd name="connsiteY24-10346" fmla="*/ 4313045 h 5881053"/>
                <a:gd name="connsiteX25-10347" fmla="*/ 8274900 w 8274900"/>
                <a:gd name="connsiteY25-10348" fmla="*/ 4313045 h 5881053"/>
                <a:gd name="connsiteX26-10349" fmla="*/ 7178616 w 8274900"/>
                <a:gd name="connsiteY26-10350" fmla="*/ 4092798 h 5881053"/>
                <a:gd name="connsiteX27-10351" fmla="*/ 7149876 w 8274900"/>
                <a:gd name="connsiteY27-10352" fmla="*/ 3555083 h 5881053"/>
                <a:gd name="connsiteX28-10353" fmla="*/ 7575830 w 8274900"/>
                <a:gd name="connsiteY28-10354" fmla="*/ 3259179 h 5881053"/>
                <a:gd name="connsiteX29-10355" fmla="*/ 7420232 w 8274900"/>
                <a:gd name="connsiteY29-10356" fmla="*/ 2770926 h 5881053"/>
                <a:gd name="connsiteX30-10357" fmla="*/ 7479360 w 8274900"/>
                <a:gd name="connsiteY30-10358" fmla="*/ 2331634 h 5881053"/>
                <a:gd name="connsiteX31-10359" fmla="*/ 7351986 w 8274900"/>
                <a:gd name="connsiteY31-10360" fmla="*/ 1038693 h 5881053"/>
                <a:gd name="connsiteX32-10361" fmla="*/ 6847525 w 8274900"/>
                <a:gd name="connsiteY32-10362" fmla="*/ 923738 h 5881053"/>
                <a:gd name="connsiteX33-10363" fmla="*/ 6461502 w 8274900"/>
                <a:gd name="connsiteY33-10364" fmla="*/ 796365 h 5881053"/>
                <a:gd name="connsiteX34-10365" fmla="*/ 5584144 w 8274900"/>
                <a:gd name="connsiteY34-10366" fmla="*/ 783335 h 5881053"/>
                <a:gd name="connsiteX35-10367" fmla="*/ 4999726 w 8274900"/>
                <a:gd name="connsiteY35-10368" fmla="*/ 693120 h 5881053"/>
                <a:gd name="connsiteX36-10369" fmla="*/ 4653635 w 8274900"/>
                <a:gd name="connsiteY36-10370" fmla="*/ 200044 h 5881053"/>
                <a:gd name="connsiteX37-10371" fmla="*/ 3972322 w 8274900"/>
                <a:gd name="connsiteY37-10372" fmla="*/ 155289 h 5881053"/>
                <a:gd name="connsiteX38-10373" fmla="*/ 3573577 w 8274900"/>
                <a:gd name="connsiteY38-10374" fmla="*/ 0 h 5881053"/>
                <a:gd name="connsiteX39-10375" fmla="*/ 2930548 w 8274900"/>
                <a:gd name="connsiteY39-10376" fmla="*/ 256392 h 5881053"/>
                <a:gd name="connsiteX40-10377" fmla="*/ 2974479 w 8274900"/>
                <a:gd name="connsiteY40-10378" fmla="*/ 366316 h 5881053"/>
                <a:gd name="connsiteX41-10379" fmla="*/ 2439942 w 8274900"/>
                <a:gd name="connsiteY41-10380" fmla="*/ 331417 h 5881053"/>
                <a:gd name="connsiteX42-10381" fmla="*/ 2318519 w 8274900"/>
                <a:gd name="connsiteY42-10382" fmla="*/ 841425 h 5881053"/>
                <a:gd name="connsiteX43-10383" fmla="*/ 2227997 w 8274900"/>
                <a:gd name="connsiteY43-10384" fmla="*/ 1468341 h 5881053"/>
                <a:gd name="connsiteX44-10385" fmla="*/ 1574810 w 8274900"/>
                <a:gd name="connsiteY44-10386" fmla="*/ 1153038 h 5881053"/>
                <a:gd name="connsiteX45-10387" fmla="*/ 1271313 w 8274900"/>
                <a:gd name="connsiteY45-10388" fmla="*/ 1561024 h 5881053"/>
                <a:gd name="connsiteX46-10389" fmla="*/ 641009 w 8274900"/>
                <a:gd name="connsiteY46-10390" fmla="*/ 1593457 h 5881053"/>
                <a:gd name="connsiteX0-10391" fmla="*/ 641009 w 8104418"/>
                <a:gd name="connsiteY0-10392" fmla="*/ 1593457 h 5881053"/>
                <a:gd name="connsiteX1-10393" fmla="*/ 334124 w 8104418"/>
                <a:gd name="connsiteY1-10394" fmla="*/ 1912358 h 5881053"/>
                <a:gd name="connsiteX2-10395" fmla="*/ 16561 w 8104418"/>
                <a:gd name="connsiteY2-10396" fmla="*/ 2580219 h 5881053"/>
                <a:gd name="connsiteX3-10397" fmla="*/ 159949 w 8104418"/>
                <a:gd name="connsiteY3-10398" fmla="*/ 2804275 h 5881053"/>
                <a:gd name="connsiteX4-10399" fmla="*/ 0 w 8104418"/>
                <a:gd name="connsiteY4-10400" fmla="*/ 3156268 h 5881053"/>
                <a:gd name="connsiteX5-10401" fmla="*/ 252422 w 8104418"/>
                <a:gd name="connsiteY5-10402" fmla="*/ 3746592 h 5881053"/>
                <a:gd name="connsiteX6-10403" fmla="*/ 900997 w 8104418"/>
                <a:gd name="connsiteY6-10404" fmla="*/ 4607111 h 5881053"/>
                <a:gd name="connsiteX7-10405" fmla="*/ 1639788 w 8104418"/>
                <a:gd name="connsiteY7-10406" fmla="*/ 4454999 h 5881053"/>
                <a:gd name="connsiteX8-10407" fmla="*/ 2487470 w 8104418"/>
                <a:gd name="connsiteY8-10408" fmla="*/ 4407891 h 5881053"/>
                <a:gd name="connsiteX9-10409" fmla="*/ 2156973 w 8104418"/>
                <a:gd name="connsiteY9-10410" fmla="*/ 5001438 h 5881053"/>
                <a:gd name="connsiteX10-10411" fmla="*/ 3867029 w 8104418"/>
                <a:gd name="connsiteY10-10412" fmla="*/ 5881053 h 5881053"/>
                <a:gd name="connsiteX11-10413" fmla="*/ 3996355 w 8104418"/>
                <a:gd name="connsiteY11-10414" fmla="*/ 5315423 h 5881053"/>
                <a:gd name="connsiteX12-10415" fmla="*/ 5163148 w 8104418"/>
                <a:gd name="connsiteY12-10416" fmla="*/ 4984409 h 5881053"/>
                <a:gd name="connsiteX13-10417" fmla="*/ 5385345 w 8104418"/>
                <a:gd name="connsiteY13-10418" fmla="*/ 5071544 h 5881053"/>
                <a:gd name="connsiteX14-10419" fmla="*/ 6476597 w 8104418"/>
                <a:gd name="connsiteY14-10420" fmla="*/ 5234947 h 5881053"/>
                <a:gd name="connsiteX15-10421" fmla="*/ 7239920 w 8104418"/>
                <a:gd name="connsiteY15-10422" fmla="*/ 4651444 h 5881053"/>
                <a:gd name="connsiteX16-10423" fmla="*/ 5547198 w 8104418"/>
                <a:gd name="connsiteY16-10424" fmla="*/ 4282048 h 5881053"/>
                <a:gd name="connsiteX17-10425" fmla="*/ 5903659 w 8104418"/>
                <a:gd name="connsiteY17-10426" fmla="*/ 4390536 h 5881053"/>
                <a:gd name="connsiteX18-10427" fmla="*/ 6446100 w 8104418"/>
                <a:gd name="connsiteY18-10428" fmla="*/ 4313045 h 5881053"/>
                <a:gd name="connsiteX19-10429" fmla="*/ 6740568 w 8104418"/>
                <a:gd name="connsiteY19-10430" fmla="*/ 4359540 h 5881053"/>
                <a:gd name="connsiteX20-10431" fmla="*/ 6926547 w 8104418"/>
                <a:gd name="connsiteY20-10432" fmla="*/ 4204557 h 5881053"/>
                <a:gd name="connsiteX21-10433" fmla="*/ 7112527 w 8104418"/>
                <a:gd name="connsiteY21-10434" fmla="*/ 4421533 h 5881053"/>
                <a:gd name="connsiteX22-10435" fmla="*/ 7763456 w 8104418"/>
                <a:gd name="connsiteY22-10436" fmla="*/ 4406035 h 5881053"/>
                <a:gd name="connsiteX23-10437" fmla="*/ 7840947 w 8104418"/>
                <a:gd name="connsiteY23-10438" fmla="*/ 4297547 h 5881053"/>
                <a:gd name="connsiteX24-10439" fmla="*/ 8104418 w 8104418"/>
                <a:gd name="connsiteY24-10440" fmla="*/ 4313045 h 5881053"/>
                <a:gd name="connsiteX25-10441" fmla="*/ 7178616 w 8104418"/>
                <a:gd name="connsiteY25-10442" fmla="*/ 4092798 h 5881053"/>
                <a:gd name="connsiteX26-10443" fmla="*/ 7149876 w 8104418"/>
                <a:gd name="connsiteY26-10444" fmla="*/ 3555083 h 5881053"/>
                <a:gd name="connsiteX27-10445" fmla="*/ 7575830 w 8104418"/>
                <a:gd name="connsiteY27-10446" fmla="*/ 3259179 h 5881053"/>
                <a:gd name="connsiteX28-10447" fmla="*/ 7420232 w 8104418"/>
                <a:gd name="connsiteY28-10448" fmla="*/ 2770926 h 5881053"/>
                <a:gd name="connsiteX29-10449" fmla="*/ 7479360 w 8104418"/>
                <a:gd name="connsiteY29-10450" fmla="*/ 2331634 h 5881053"/>
                <a:gd name="connsiteX30-10451" fmla="*/ 7351986 w 8104418"/>
                <a:gd name="connsiteY30-10452" fmla="*/ 1038693 h 5881053"/>
                <a:gd name="connsiteX31-10453" fmla="*/ 6847525 w 8104418"/>
                <a:gd name="connsiteY31-10454" fmla="*/ 923738 h 5881053"/>
                <a:gd name="connsiteX32-10455" fmla="*/ 6461502 w 8104418"/>
                <a:gd name="connsiteY32-10456" fmla="*/ 796365 h 5881053"/>
                <a:gd name="connsiteX33-10457" fmla="*/ 5584144 w 8104418"/>
                <a:gd name="connsiteY33-10458" fmla="*/ 783335 h 5881053"/>
                <a:gd name="connsiteX34-10459" fmla="*/ 4999726 w 8104418"/>
                <a:gd name="connsiteY34-10460" fmla="*/ 693120 h 5881053"/>
                <a:gd name="connsiteX35-10461" fmla="*/ 4653635 w 8104418"/>
                <a:gd name="connsiteY35-10462" fmla="*/ 200044 h 5881053"/>
                <a:gd name="connsiteX36-10463" fmla="*/ 3972322 w 8104418"/>
                <a:gd name="connsiteY36-10464" fmla="*/ 155289 h 5881053"/>
                <a:gd name="connsiteX37-10465" fmla="*/ 3573577 w 8104418"/>
                <a:gd name="connsiteY37-10466" fmla="*/ 0 h 5881053"/>
                <a:gd name="connsiteX38-10467" fmla="*/ 2930548 w 8104418"/>
                <a:gd name="connsiteY38-10468" fmla="*/ 256392 h 5881053"/>
                <a:gd name="connsiteX39-10469" fmla="*/ 2974479 w 8104418"/>
                <a:gd name="connsiteY39-10470" fmla="*/ 366316 h 5881053"/>
                <a:gd name="connsiteX40-10471" fmla="*/ 2439942 w 8104418"/>
                <a:gd name="connsiteY40-10472" fmla="*/ 331417 h 5881053"/>
                <a:gd name="connsiteX41-10473" fmla="*/ 2318519 w 8104418"/>
                <a:gd name="connsiteY41-10474" fmla="*/ 841425 h 5881053"/>
                <a:gd name="connsiteX42-10475" fmla="*/ 2227997 w 8104418"/>
                <a:gd name="connsiteY42-10476" fmla="*/ 1468341 h 5881053"/>
                <a:gd name="connsiteX43-10477" fmla="*/ 1574810 w 8104418"/>
                <a:gd name="connsiteY43-10478" fmla="*/ 1153038 h 5881053"/>
                <a:gd name="connsiteX44-10479" fmla="*/ 1271313 w 8104418"/>
                <a:gd name="connsiteY44-10480" fmla="*/ 1561024 h 5881053"/>
                <a:gd name="connsiteX45-10481" fmla="*/ 641009 w 8104418"/>
                <a:gd name="connsiteY45-10482" fmla="*/ 1593457 h 5881053"/>
                <a:gd name="connsiteX0-10483" fmla="*/ 641009 w 8104418"/>
                <a:gd name="connsiteY0-10484" fmla="*/ 1593457 h 5881053"/>
                <a:gd name="connsiteX1-10485" fmla="*/ 334124 w 8104418"/>
                <a:gd name="connsiteY1-10486" fmla="*/ 1912358 h 5881053"/>
                <a:gd name="connsiteX2-10487" fmla="*/ 16561 w 8104418"/>
                <a:gd name="connsiteY2-10488" fmla="*/ 2580219 h 5881053"/>
                <a:gd name="connsiteX3-10489" fmla="*/ 159949 w 8104418"/>
                <a:gd name="connsiteY3-10490" fmla="*/ 2804275 h 5881053"/>
                <a:gd name="connsiteX4-10491" fmla="*/ 0 w 8104418"/>
                <a:gd name="connsiteY4-10492" fmla="*/ 3156268 h 5881053"/>
                <a:gd name="connsiteX5-10493" fmla="*/ 252422 w 8104418"/>
                <a:gd name="connsiteY5-10494" fmla="*/ 3746592 h 5881053"/>
                <a:gd name="connsiteX6-10495" fmla="*/ 900997 w 8104418"/>
                <a:gd name="connsiteY6-10496" fmla="*/ 4607111 h 5881053"/>
                <a:gd name="connsiteX7-10497" fmla="*/ 1639788 w 8104418"/>
                <a:gd name="connsiteY7-10498" fmla="*/ 4454999 h 5881053"/>
                <a:gd name="connsiteX8-10499" fmla="*/ 2487470 w 8104418"/>
                <a:gd name="connsiteY8-10500" fmla="*/ 4407891 h 5881053"/>
                <a:gd name="connsiteX9-10501" fmla="*/ 2156973 w 8104418"/>
                <a:gd name="connsiteY9-10502" fmla="*/ 5001438 h 5881053"/>
                <a:gd name="connsiteX10-10503" fmla="*/ 3867029 w 8104418"/>
                <a:gd name="connsiteY10-10504" fmla="*/ 5881053 h 5881053"/>
                <a:gd name="connsiteX11-10505" fmla="*/ 3996355 w 8104418"/>
                <a:gd name="connsiteY11-10506" fmla="*/ 5315423 h 5881053"/>
                <a:gd name="connsiteX12-10507" fmla="*/ 5163148 w 8104418"/>
                <a:gd name="connsiteY12-10508" fmla="*/ 4984409 h 5881053"/>
                <a:gd name="connsiteX13-10509" fmla="*/ 5385345 w 8104418"/>
                <a:gd name="connsiteY13-10510" fmla="*/ 5071544 h 5881053"/>
                <a:gd name="connsiteX14-10511" fmla="*/ 6476597 w 8104418"/>
                <a:gd name="connsiteY14-10512" fmla="*/ 5234947 h 5881053"/>
                <a:gd name="connsiteX15-10513" fmla="*/ 7239920 w 8104418"/>
                <a:gd name="connsiteY15-10514" fmla="*/ 4651444 h 5881053"/>
                <a:gd name="connsiteX16-10515" fmla="*/ 5547198 w 8104418"/>
                <a:gd name="connsiteY16-10516" fmla="*/ 4282048 h 5881053"/>
                <a:gd name="connsiteX17-10517" fmla="*/ 5903659 w 8104418"/>
                <a:gd name="connsiteY17-10518" fmla="*/ 4390536 h 5881053"/>
                <a:gd name="connsiteX18-10519" fmla="*/ 6446100 w 8104418"/>
                <a:gd name="connsiteY18-10520" fmla="*/ 4313045 h 5881053"/>
                <a:gd name="connsiteX19-10521" fmla="*/ 6740568 w 8104418"/>
                <a:gd name="connsiteY19-10522" fmla="*/ 4359540 h 5881053"/>
                <a:gd name="connsiteX20-10523" fmla="*/ 6926547 w 8104418"/>
                <a:gd name="connsiteY20-10524" fmla="*/ 4204557 h 5881053"/>
                <a:gd name="connsiteX21-10525" fmla="*/ 7112527 w 8104418"/>
                <a:gd name="connsiteY21-10526" fmla="*/ 4421533 h 5881053"/>
                <a:gd name="connsiteX22-10527" fmla="*/ 7763456 w 8104418"/>
                <a:gd name="connsiteY22-10528" fmla="*/ 4406035 h 5881053"/>
                <a:gd name="connsiteX23-10529" fmla="*/ 8104418 w 8104418"/>
                <a:gd name="connsiteY23-10530" fmla="*/ 4313045 h 5881053"/>
                <a:gd name="connsiteX24-10531" fmla="*/ 7178616 w 8104418"/>
                <a:gd name="connsiteY24-10532" fmla="*/ 4092798 h 5881053"/>
                <a:gd name="connsiteX25-10533" fmla="*/ 7149876 w 8104418"/>
                <a:gd name="connsiteY25-10534" fmla="*/ 3555083 h 5881053"/>
                <a:gd name="connsiteX26-10535" fmla="*/ 7575830 w 8104418"/>
                <a:gd name="connsiteY26-10536" fmla="*/ 3259179 h 5881053"/>
                <a:gd name="connsiteX27-10537" fmla="*/ 7420232 w 8104418"/>
                <a:gd name="connsiteY27-10538" fmla="*/ 2770926 h 5881053"/>
                <a:gd name="connsiteX28-10539" fmla="*/ 7479360 w 8104418"/>
                <a:gd name="connsiteY28-10540" fmla="*/ 2331634 h 5881053"/>
                <a:gd name="connsiteX29-10541" fmla="*/ 7351986 w 8104418"/>
                <a:gd name="connsiteY29-10542" fmla="*/ 1038693 h 5881053"/>
                <a:gd name="connsiteX30-10543" fmla="*/ 6847525 w 8104418"/>
                <a:gd name="connsiteY30-10544" fmla="*/ 923738 h 5881053"/>
                <a:gd name="connsiteX31-10545" fmla="*/ 6461502 w 8104418"/>
                <a:gd name="connsiteY31-10546" fmla="*/ 796365 h 5881053"/>
                <a:gd name="connsiteX32-10547" fmla="*/ 5584144 w 8104418"/>
                <a:gd name="connsiteY32-10548" fmla="*/ 783335 h 5881053"/>
                <a:gd name="connsiteX33-10549" fmla="*/ 4999726 w 8104418"/>
                <a:gd name="connsiteY33-10550" fmla="*/ 693120 h 5881053"/>
                <a:gd name="connsiteX34-10551" fmla="*/ 4653635 w 8104418"/>
                <a:gd name="connsiteY34-10552" fmla="*/ 200044 h 5881053"/>
                <a:gd name="connsiteX35-10553" fmla="*/ 3972322 w 8104418"/>
                <a:gd name="connsiteY35-10554" fmla="*/ 155289 h 5881053"/>
                <a:gd name="connsiteX36-10555" fmla="*/ 3573577 w 8104418"/>
                <a:gd name="connsiteY36-10556" fmla="*/ 0 h 5881053"/>
                <a:gd name="connsiteX37-10557" fmla="*/ 2930548 w 8104418"/>
                <a:gd name="connsiteY37-10558" fmla="*/ 256392 h 5881053"/>
                <a:gd name="connsiteX38-10559" fmla="*/ 2974479 w 8104418"/>
                <a:gd name="connsiteY38-10560" fmla="*/ 366316 h 5881053"/>
                <a:gd name="connsiteX39-10561" fmla="*/ 2439942 w 8104418"/>
                <a:gd name="connsiteY39-10562" fmla="*/ 331417 h 5881053"/>
                <a:gd name="connsiteX40-10563" fmla="*/ 2318519 w 8104418"/>
                <a:gd name="connsiteY40-10564" fmla="*/ 841425 h 5881053"/>
                <a:gd name="connsiteX41-10565" fmla="*/ 2227997 w 8104418"/>
                <a:gd name="connsiteY41-10566" fmla="*/ 1468341 h 5881053"/>
                <a:gd name="connsiteX42-10567" fmla="*/ 1574810 w 8104418"/>
                <a:gd name="connsiteY42-10568" fmla="*/ 1153038 h 5881053"/>
                <a:gd name="connsiteX43-10569" fmla="*/ 1271313 w 8104418"/>
                <a:gd name="connsiteY43-10570" fmla="*/ 1561024 h 5881053"/>
                <a:gd name="connsiteX44-10571" fmla="*/ 641009 w 8104418"/>
                <a:gd name="connsiteY44-10572" fmla="*/ 1593457 h 5881053"/>
                <a:gd name="connsiteX0-10573" fmla="*/ 641009 w 7763456"/>
                <a:gd name="connsiteY0-10574" fmla="*/ 1593457 h 5881053"/>
                <a:gd name="connsiteX1-10575" fmla="*/ 334124 w 7763456"/>
                <a:gd name="connsiteY1-10576" fmla="*/ 1912358 h 5881053"/>
                <a:gd name="connsiteX2-10577" fmla="*/ 16561 w 7763456"/>
                <a:gd name="connsiteY2-10578" fmla="*/ 2580219 h 5881053"/>
                <a:gd name="connsiteX3-10579" fmla="*/ 159949 w 7763456"/>
                <a:gd name="connsiteY3-10580" fmla="*/ 2804275 h 5881053"/>
                <a:gd name="connsiteX4-10581" fmla="*/ 0 w 7763456"/>
                <a:gd name="connsiteY4-10582" fmla="*/ 3156268 h 5881053"/>
                <a:gd name="connsiteX5-10583" fmla="*/ 252422 w 7763456"/>
                <a:gd name="connsiteY5-10584" fmla="*/ 3746592 h 5881053"/>
                <a:gd name="connsiteX6-10585" fmla="*/ 900997 w 7763456"/>
                <a:gd name="connsiteY6-10586" fmla="*/ 4607111 h 5881053"/>
                <a:gd name="connsiteX7-10587" fmla="*/ 1639788 w 7763456"/>
                <a:gd name="connsiteY7-10588" fmla="*/ 4454999 h 5881053"/>
                <a:gd name="connsiteX8-10589" fmla="*/ 2487470 w 7763456"/>
                <a:gd name="connsiteY8-10590" fmla="*/ 4407891 h 5881053"/>
                <a:gd name="connsiteX9-10591" fmla="*/ 2156973 w 7763456"/>
                <a:gd name="connsiteY9-10592" fmla="*/ 5001438 h 5881053"/>
                <a:gd name="connsiteX10-10593" fmla="*/ 3867029 w 7763456"/>
                <a:gd name="connsiteY10-10594" fmla="*/ 5881053 h 5881053"/>
                <a:gd name="connsiteX11-10595" fmla="*/ 3996355 w 7763456"/>
                <a:gd name="connsiteY11-10596" fmla="*/ 5315423 h 5881053"/>
                <a:gd name="connsiteX12-10597" fmla="*/ 5163148 w 7763456"/>
                <a:gd name="connsiteY12-10598" fmla="*/ 4984409 h 5881053"/>
                <a:gd name="connsiteX13-10599" fmla="*/ 5385345 w 7763456"/>
                <a:gd name="connsiteY13-10600" fmla="*/ 5071544 h 5881053"/>
                <a:gd name="connsiteX14-10601" fmla="*/ 6476597 w 7763456"/>
                <a:gd name="connsiteY14-10602" fmla="*/ 5234947 h 5881053"/>
                <a:gd name="connsiteX15-10603" fmla="*/ 7239920 w 7763456"/>
                <a:gd name="connsiteY15-10604" fmla="*/ 4651444 h 5881053"/>
                <a:gd name="connsiteX16-10605" fmla="*/ 5547198 w 7763456"/>
                <a:gd name="connsiteY16-10606" fmla="*/ 4282048 h 5881053"/>
                <a:gd name="connsiteX17-10607" fmla="*/ 5903659 w 7763456"/>
                <a:gd name="connsiteY17-10608" fmla="*/ 4390536 h 5881053"/>
                <a:gd name="connsiteX18-10609" fmla="*/ 6446100 w 7763456"/>
                <a:gd name="connsiteY18-10610" fmla="*/ 4313045 h 5881053"/>
                <a:gd name="connsiteX19-10611" fmla="*/ 6740568 w 7763456"/>
                <a:gd name="connsiteY19-10612" fmla="*/ 4359540 h 5881053"/>
                <a:gd name="connsiteX20-10613" fmla="*/ 6926547 w 7763456"/>
                <a:gd name="connsiteY20-10614" fmla="*/ 4204557 h 5881053"/>
                <a:gd name="connsiteX21-10615" fmla="*/ 7112527 w 7763456"/>
                <a:gd name="connsiteY21-10616" fmla="*/ 4421533 h 5881053"/>
                <a:gd name="connsiteX22-10617" fmla="*/ 7763456 w 7763456"/>
                <a:gd name="connsiteY22-10618" fmla="*/ 4406035 h 5881053"/>
                <a:gd name="connsiteX23-10619" fmla="*/ 7178616 w 7763456"/>
                <a:gd name="connsiteY23-10620" fmla="*/ 4092798 h 5881053"/>
                <a:gd name="connsiteX24-10621" fmla="*/ 7149876 w 7763456"/>
                <a:gd name="connsiteY24-10622" fmla="*/ 3555083 h 5881053"/>
                <a:gd name="connsiteX25-10623" fmla="*/ 7575830 w 7763456"/>
                <a:gd name="connsiteY25-10624" fmla="*/ 3259179 h 5881053"/>
                <a:gd name="connsiteX26-10625" fmla="*/ 7420232 w 7763456"/>
                <a:gd name="connsiteY26-10626" fmla="*/ 2770926 h 5881053"/>
                <a:gd name="connsiteX27-10627" fmla="*/ 7479360 w 7763456"/>
                <a:gd name="connsiteY27-10628" fmla="*/ 2331634 h 5881053"/>
                <a:gd name="connsiteX28-10629" fmla="*/ 7351986 w 7763456"/>
                <a:gd name="connsiteY28-10630" fmla="*/ 1038693 h 5881053"/>
                <a:gd name="connsiteX29-10631" fmla="*/ 6847525 w 7763456"/>
                <a:gd name="connsiteY29-10632" fmla="*/ 923738 h 5881053"/>
                <a:gd name="connsiteX30-10633" fmla="*/ 6461502 w 7763456"/>
                <a:gd name="connsiteY30-10634" fmla="*/ 796365 h 5881053"/>
                <a:gd name="connsiteX31-10635" fmla="*/ 5584144 w 7763456"/>
                <a:gd name="connsiteY31-10636" fmla="*/ 783335 h 5881053"/>
                <a:gd name="connsiteX32-10637" fmla="*/ 4999726 w 7763456"/>
                <a:gd name="connsiteY32-10638" fmla="*/ 693120 h 5881053"/>
                <a:gd name="connsiteX33-10639" fmla="*/ 4653635 w 7763456"/>
                <a:gd name="connsiteY33-10640" fmla="*/ 200044 h 5881053"/>
                <a:gd name="connsiteX34-10641" fmla="*/ 3972322 w 7763456"/>
                <a:gd name="connsiteY34-10642" fmla="*/ 155289 h 5881053"/>
                <a:gd name="connsiteX35-10643" fmla="*/ 3573577 w 7763456"/>
                <a:gd name="connsiteY35-10644" fmla="*/ 0 h 5881053"/>
                <a:gd name="connsiteX36-10645" fmla="*/ 2930548 w 7763456"/>
                <a:gd name="connsiteY36-10646" fmla="*/ 256392 h 5881053"/>
                <a:gd name="connsiteX37-10647" fmla="*/ 2974479 w 7763456"/>
                <a:gd name="connsiteY37-10648" fmla="*/ 366316 h 5881053"/>
                <a:gd name="connsiteX38-10649" fmla="*/ 2439942 w 7763456"/>
                <a:gd name="connsiteY38-10650" fmla="*/ 331417 h 5881053"/>
                <a:gd name="connsiteX39-10651" fmla="*/ 2318519 w 7763456"/>
                <a:gd name="connsiteY39-10652" fmla="*/ 841425 h 5881053"/>
                <a:gd name="connsiteX40-10653" fmla="*/ 2227997 w 7763456"/>
                <a:gd name="connsiteY40-10654" fmla="*/ 1468341 h 5881053"/>
                <a:gd name="connsiteX41-10655" fmla="*/ 1574810 w 7763456"/>
                <a:gd name="connsiteY41-10656" fmla="*/ 1153038 h 5881053"/>
                <a:gd name="connsiteX42-10657" fmla="*/ 1271313 w 7763456"/>
                <a:gd name="connsiteY42-10658" fmla="*/ 1561024 h 5881053"/>
                <a:gd name="connsiteX43-10659" fmla="*/ 641009 w 7763456"/>
                <a:gd name="connsiteY43-10660" fmla="*/ 1593457 h 5881053"/>
                <a:gd name="connsiteX0-10661" fmla="*/ 641009 w 7575830"/>
                <a:gd name="connsiteY0-10662" fmla="*/ 1593457 h 5881053"/>
                <a:gd name="connsiteX1-10663" fmla="*/ 334124 w 7575830"/>
                <a:gd name="connsiteY1-10664" fmla="*/ 1912358 h 5881053"/>
                <a:gd name="connsiteX2-10665" fmla="*/ 16561 w 7575830"/>
                <a:gd name="connsiteY2-10666" fmla="*/ 2580219 h 5881053"/>
                <a:gd name="connsiteX3-10667" fmla="*/ 159949 w 7575830"/>
                <a:gd name="connsiteY3-10668" fmla="*/ 2804275 h 5881053"/>
                <a:gd name="connsiteX4-10669" fmla="*/ 0 w 7575830"/>
                <a:gd name="connsiteY4-10670" fmla="*/ 3156268 h 5881053"/>
                <a:gd name="connsiteX5-10671" fmla="*/ 252422 w 7575830"/>
                <a:gd name="connsiteY5-10672" fmla="*/ 3746592 h 5881053"/>
                <a:gd name="connsiteX6-10673" fmla="*/ 900997 w 7575830"/>
                <a:gd name="connsiteY6-10674" fmla="*/ 4607111 h 5881053"/>
                <a:gd name="connsiteX7-10675" fmla="*/ 1639788 w 7575830"/>
                <a:gd name="connsiteY7-10676" fmla="*/ 4454999 h 5881053"/>
                <a:gd name="connsiteX8-10677" fmla="*/ 2487470 w 7575830"/>
                <a:gd name="connsiteY8-10678" fmla="*/ 4407891 h 5881053"/>
                <a:gd name="connsiteX9-10679" fmla="*/ 2156973 w 7575830"/>
                <a:gd name="connsiteY9-10680" fmla="*/ 5001438 h 5881053"/>
                <a:gd name="connsiteX10-10681" fmla="*/ 3867029 w 7575830"/>
                <a:gd name="connsiteY10-10682" fmla="*/ 5881053 h 5881053"/>
                <a:gd name="connsiteX11-10683" fmla="*/ 3996355 w 7575830"/>
                <a:gd name="connsiteY11-10684" fmla="*/ 5315423 h 5881053"/>
                <a:gd name="connsiteX12-10685" fmla="*/ 5163148 w 7575830"/>
                <a:gd name="connsiteY12-10686" fmla="*/ 4984409 h 5881053"/>
                <a:gd name="connsiteX13-10687" fmla="*/ 5385345 w 7575830"/>
                <a:gd name="connsiteY13-10688" fmla="*/ 5071544 h 5881053"/>
                <a:gd name="connsiteX14-10689" fmla="*/ 6476597 w 7575830"/>
                <a:gd name="connsiteY14-10690" fmla="*/ 5234947 h 5881053"/>
                <a:gd name="connsiteX15-10691" fmla="*/ 7239920 w 7575830"/>
                <a:gd name="connsiteY15-10692" fmla="*/ 4651444 h 5881053"/>
                <a:gd name="connsiteX16-10693" fmla="*/ 5547198 w 7575830"/>
                <a:gd name="connsiteY16-10694" fmla="*/ 4282048 h 5881053"/>
                <a:gd name="connsiteX17-10695" fmla="*/ 5903659 w 7575830"/>
                <a:gd name="connsiteY17-10696" fmla="*/ 4390536 h 5881053"/>
                <a:gd name="connsiteX18-10697" fmla="*/ 6446100 w 7575830"/>
                <a:gd name="connsiteY18-10698" fmla="*/ 4313045 h 5881053"/>
                <a:gd name="connsiteX19-10699" fmla="*/ 6740568 w 7575830"/>
                <a:gd name="connsiteY19-10700" fmla="*/ 4359540 h 5881053"/>
                <a:gd name="connsiteX20-10701" fmla="*/ 6926547 w 7575830"/>
                <a:gd name="connsiteY20-10702" fmla="*/ 4204557 h 5881053"/>
                <a:gd name="connsiteX21-10703" fmla="*/ 7112527 w 7575830"/>
                <a:gd name="connsiteY21-10704" fmla="*/ 4421533 h 5881053"/>
                <a:gd name="connsiteX22-10705" fmla="*/ 7178616 w 7575830"/>
                <a:gd name="connsiteY22-10706" fmla="*/ 4092798 h 5881053"/>
                <a:gd name="connsiteX23-10707" fmla="*/ 7149876 w 7575830"/>
                <a:gd name="connsiteY23-10708" fmla="*/ 3555083 h 5881053"/>
                <a:gd name="connsiteX24-10709" fmla="*/ 7575830 w 7575830"/>
                <a:gd name="connsiteY24-10710" fmla="*/ 3259179 h 5881053"/>
                <a:gd name="connsiteX25-10711" fmla="*/ 7420232 w 7575830"/>
                <a:gd name="connsiteY25-10712" fmla="*/ 2770926 h 5881053"/>
                <a:gd name="connsiteX26-10713" fmla="*/ 7479360 w 7575830"/>
                <a:gd name="connsiteY26-10714" fmla="*/ 2331634 h 5881053"/>
                <a:gd name="connsiteX27-10715" fmla="*/ 7351986 w 7575830"/>
                <a:gd name="connsiteY27-10716" fmla="*/ 1038693 h 5881053"/>
                <a:gd name="connsiteX28-10717" fmla="*/ 6847525 w 7575830"/>
                <a:gd name="connsiteY28-10718" fmla="*/ 923738 h 5881053"/>
                <a:gd name="connsiteX29-10719" fmla="*/ 6461502 w 7575830"/>
                <a:gd name="connsiteY29-10720" fmla="*/ 796365 h 5881053"/>
                <a:gd name="connsiteX30-10721" fmla="*/ 5584144 w 7575830"/>
                <a:gd name="connsiteY30-10722" fmla="*/ 783335 h 5881053"/>
                <a:gd name="connsiteX31-10723" fmla="*/ 4999726 w 7575830"/>
                <a:gd name="connsiteY31-10724" fmla="*/ 693120 h 5881053"/>
                <a:gd name="connsiteX32-10725" fmla="*/ 4653635 w 7575830"/>
                <a:gd name="connsiteY32-10726" fmla="*/ 200044 h 5881053"/>
                <a:gd name="connsiteX33-10727" fmla="*/ 3972322 w 7575830"/>
                <a:gd name="connsiteY33-10728" fmla="*/ 155289 h 5881053"/>
                <a:gd name="connsiteX34-10729" fmla="*/ 3573577 w 7575830"/>
                <a:gd name="connsiteY34-10730" fmla="*/ 0 h 5881053"/>
                <a:gd name="connsiteX35-10731" fmla="*/ 2930548 w 7575830"/>
                <a:gd name="connsiteY35-10732" fmla="*/ 256392 h 5881053"/>
                <a:gd name="connsiteX36-10733" fmla="*/ 2974479 w 7575830"/>
                <a:gd name="connsiteY36-10734" fmla="*/ 366316 h 5881053"/>
                <a:gd name="connsiteX37-10735" fmla="*/ 2439942 w 7575830"/>
                <a:gd name="connsiteY37-10736" fmla="*/ 331417 h 5881053"/>
                <a:gd name="connsiteX38-10737" fmla="*/ 2318519 w 7575830"/>
                <a:gd name="connsiteY38-10738" fmla="*/ 841425 h 5881053"/>
                <a:gd name="connsiteX39-10739" fmla="*/ 2227997 w 7575830"/>
                <a:gd name="connsiteY39-10740" fmla="*/ 1468341 h 5881053"/>
                <a:gd name="connsiteX40-10741" fmla="*/ 1574810 w 7575830"/>
                <a:gd name="connsiteY40-10742" fmla="*/ 1153038 h 5881053"/>
                <a:gd name="connsiteX41-10743" fmla="*/ 1271313 w 7575830"/>
                <a:gd name="connsiteY41-10744" fmla="*/ 1561024 h 5881053"/>
                <a:gd name="connsiteX42-10745" fmla="*/ 641009 w 7575830"/>
                <a:gd name="connsiteY42-10746" fmla="*/ 1593457 h 5881053"/>
                <a:gd name="connsiteX0-10747" fmla="*/ 641009 w 7575830"/>
                <a:gd name="connsiteY0-10748" fmla="*/ 1593457 h 5881053"/>
                <a:gd name="connsiteX1-10749" fmla="*/ 334124 w 7575830"/>
                <a:gd name="connsiteY1-10750" fmla="*/ 1912358 h 5881053"/>
                <a:gd name="connsiteX2-10751" fmla="*/ 16561 w 7575830"/>
                <a:gd name="connsiteY2-10752" fmla="*/ 2580219 h 5881053"/>
                <a:gd name="connsiteX3-10753" fmla="*/ 159949 w 7575830"/>
                <a:gd name="connsiteY3-10754" fmla="*/ 2804275 h 5881053"/>
                <a:gd name="connsiteX4-10755" fmla="*/ 0 w 7575830"/>
                <a:gd name="connsiteY4-10756" fmla="*/ 3156268 h 5881053"/>
                <a:gd name="connsiteX5-10757" fmla="*/ 252422 w 7575830"/>
                <a:gd name="connsiteY5-10758" fmla="*/ 3746592 h 5881053"/>
                <a:gd name="connsiteX6-10759" fmla="*/ 900997 w 7575830"/>
                <a:gd name="connsiteY6-10760" fmla="*/ 4607111 h 5881053"/>
                <a:gd name="connsiteX7-10761" fmla="*/ 1639788 w 7575830"/>
                <a:gd name="connsiteY7-10762" fmla="*/ 4454999 h 5881053"/>
                <a:gd name="connsiteX8-10763" fmla="*/ 2487470 w 7575830"/>
                <a:gd name="connsiteY8-10764" fmla="*/ 4407891 h 5881053"/>
                <a:gd name="connsiteX9-10765" fmla="*/ 2156973 w 7575830"/>
                <a:gd name="connsiteY9-10766" fmla="*/ 5001438 h 5881053"/>
                <a:gd name="connsiteX10-10767" fmla="*/ 3867029 w 7575830"/>
                <a:gd name="connsiteY10-10768" fmla="*/ 5881053 h 5881053"/>
                <a:gd name="connsiteX11-10769" fmla="*/ 3996355 w 7575830"/>
                <a:gd name="connsiteY11-10770" fmla="*/ 5315423 h 5881053"/>
                <a:gd name="connsiteX12-10771" fmla="*/ 5163148 w 7575830"/>
                <a:gd name="connsiteY12-10772" fmla="*/ 4984409 h 5881053"/>
                <a:gd name="connsiteX13-10773" fmla="*/ 5385345 w 7575830"/>
                <a:gd name="connsiteY13-10774" fmla="*/ 5071544 h 5881053"/>
                <a:gd name="connsiteX14-10775" fmla="*/ 6476597 w 7575830"/>
                <a:gd name="connsiteY14-10776" fmla="*/ 5234947 h 5881053"/>
                <a:gd name="connsiteX15-10777" fmla="*/ 7239920 w 7575830"/>
                <a:gd name="connsiteY15-10778" fmla="*/ 4651444 h 5881053"/>
                <a:gd name="connsiteX16-10779" fmla="*/ 5903659 w 7575830"/>
                <a:gd name="connsiteY16-10780" fmla="*/ 4390536 h 5881053"/>
                <a:gd name="connsiteX17-10781" fmla="*/ 6446100 w 7575830"/>
                <a:gd name="connsiteY17-10782" fmla="*/ 4313045 h 5881053"/>
                <a:gd name="connsiteX18-10783" fmla="*/ 6740568 w 7575830"/>
                <a:gd name="connsiteY18-10784" fmla="*/ 4359540 h 5881053"/>
                <a:gd name="connsiteX19-10785" fmla="*/ 6926547 w 7575830"/>
                <a:gd name="connsiteY19-10786" fmla="*/ 4204557 h 5881053"/>
                <a:gd name="connsiteX20-10787" fmla="*/ 7112527 w 7575830"/>
                <a:gd name="connsiteY20-10788" fmla="*/ 4421533 h 5881053"/>
                <a:gd name="connsiteX21-10789" fmla="*/ 7178616 w 7575830"/>
                <a:gd name="connsiteY21-10790" fmla="*/ 4092798 h 5881053"/>
                <a:gd name="connsiteX22-10791" fmla="*/ 7149876 w 7575830"/>
                <a:gd name="connsiteY22-10792" fmla="*/ 3555083 h 5881053"/>
                <a:gd name="connsiteX23-10793" fmla="*/ 7575830 w 7575830"/>
                <a:gd name="connsiteY23-10794" fmla="*/ 3259179 h 5881053"/>
                <a:gd name="connsiteX24-10795" fmla="*/ 7420232 w 7575830"/>
                <a:gd name="connsiteY24-10796" fmla="*/ 2770926 h 5881053"/>
                <a:gd name="connsiteX25-10797" fmla="*/ 7479360 w 7575830"/>
                <a:gd name="connsiteY25-10798" fmla="*/ 2331634 h 5881053"/>
                <a:gd name="connsiteX26-10799" fmla="*/ 7351986 w 7575830"/>
                <a:gd name="connsiteY26-10800" fmla="*/ 1038693 h 5881053"/>
                <a:gd name="connsiteX27-10801" fmla="*/ 6847525 w 7575830"/>
                <a:gd name="connsiteY27-10802" fmla="*/ 923738 h 5881053"/>
                <a:gd name="connsiteX28-10803" fmla="*/ 6461502 w 7575830"/>
                <a:gd name="connsiteY28-10804" fmla="*/ 796365 h 5881053"/>
                <a:gd name="connsiteX29-10805" fmla="*/ 5584144 w 7575830"/>
                <a:gd name="connsiteY29-10806" fmla="*/ 783335 h 5881053"/>
                <a:gd name="connsiteX30-10807" fmla="*/ 4999726 w 7575830"/>
                <a:gd name="connsiteY30-10808" fmla="*/ 693120 h 5881053"/>
                <a:gd name="connsiteX31-10809" fmla="*/ 4653635 w 7575830"/>
                <a:gd name="connsiteY31-10810" fmla="*/ 200044 h 5881053"/>
                <a:gd name="connsiteX32-10811" fmla="*/ 3972322 w 7575830"/>
                <a:gd name="connsiteY32-10812" fmla="*/ 155289 h 5881053"/>
                <a:gd name="connsiteX33-10813" fmla="*/ 3573577 w 7575830"/>
                <a:gd name="connsiteY33-10814" fmla="*/ 0 h 5881053"/>
                <a:gd name="connsiteX34-10815" fmla="*/ 2930548 w 7575830"/>
                <a:gd name="connsiteY34-10816" fmla="*/ 256392 h 5881053"/>
                <a:gd name="connsiteX35-10817" fmla="*/ 2974479 w 7575830"/>
                <a:gd name="connsiteY35-10818" fmla="*/ 366316 h 5881053"/>
                <a:gd name="connsiteX36-10819" fmla="*/ 2439942 w 7575830"/>
                <a:gd name="connsiteY36-10820" fmla="*/ 331417 h 5881053"/>
                <a:gd name="connsiteX37-10821" fmla="*/ 2318519 w 7575830"/>
                <a:gd name="connsiteY37-10822" fmla="*/ 841425 h 5881053"/>
                <a:gd name="connsiteX38-10823" fmla="*/ 2227997 w 7575830"/>
                <a:gd name="connsiteY38-10824" fmla="*/ 1468341 h 5881053"/>
                <a:gd name="connsiteX39-10825" fmla="*/ 1574810 w 7575830"/>
                <a:gd name="connsiteY39-10826" fmla="*/ 1153038 h 5881053"/>
                <a:gd name="connsiteX40-10827" fmla="*/ 1271313 w 7575830"/>
                <a:gd name="connsiteY40-10828" fmla="*/ 1561024 h 5881053"/>
                <a:gd name="connsiteX41-10829" fmla="*/ 641009 w 7575830"/>
                <a:gd name="connsiteY41-10830" fmla="*/ 1593457 h 5881053"/>
                <a:gd name="connsiteX0-10831" fmla="*/ 641009 w 7575830"/>
                <a:gd name="connsiteY0-10832" fmla="*/ 1593457 h 5881053"/>
                <a:gd name="connsiteX1-10833" fmla="*/ 334124 w 7575830"/>
                <a:gd name="connsiteY1-10834" fmla="*/ 1912358 h 5881053"/>
                <a:gd name="connsiteX2-10835" fmla="*/ 16561 w 7575830"/>
                <a:gd name="connsiteY2-10836" fmla="*/ 2580219 h 5881053"/>
                <a:gd name="connsiteX3-10837" fmla="*/ 159949 w 7575830"/>
                <a:gd name="connsiteY3-10838" fmla="*/ 2804275 h 5881053"/>
                <a:gd name="connsiteX4-10839" fmla="*/ 0 w 7575830"/>
                <a:gd name="connsiteY4-10840" fmla="*/ 3156268 h 5881053"/>
                <a:gd name="connsiteX5-10841" fmla="*/ 252422 w 7575830"/>
                <a:gd name="connsiteY5-10842" fmla="*/ 3746592 h 5881053"/>
                <a:gd name="connsiteX6-10843" fmla="*/ 900997 w 7575830"/>
                <a:gd name="connsiteY6-10844" fmla="*/ 4607111 h 5881053"/>
                <a:gd name="connsiteX7-10845" fmla="*/ 1639788 w 7575830"/>
                <a:gd name="connsiteY7-10846" fmla="*/ 4454999 h 5881053"/>
                <a:gd name="connsiteX8-10847" fmla="*/ 2487470 w 7575830"/>
                <a:gd name="connsiteY8-10848" fmla="*/ 4407891 h 5881053"/>
                <a:gd name="connsiteX9-10849" fmla="*/ 2156973 w 7575830"/>
                <a:gd name="connsiteY9-10850" fmla="*/ 5001438 h 5881053"/>
                <a:gd name="connsiteX10-10851" fmla="*/ 3867029 w 7575830"/>
                <a:gd name="connsiteY10-10852" fmla="*/ 5881053 h 5881053"/>
                <a:gd name="connsiteX11-10853" fmla="*/ 3996355 w 7575830"/>
                <a:gd name="connsiteY11-10854" fmla="*/ 5315423 h 5881053"/>
                <a:gd name="connsiteX12-10855" fmla="*/ 5163148 w 7575830"/>
                <a:gd name="connsiteY12-10856" fmla="*/ 4984409 h 5881053"/>
                <a:gd name="connsiteX13-10857" fmla="*/ 5385345 w 7575830"/>
                <a:gd name="connsiteY13-10858" fmla="*/ 5071544 h 5881053"/>
                <a:gd name="connsiteX14-10859" fmla="*/ 6476597 w 7575830"/>
                <a:gd name="connsiteY14-10860" fmla="*/ 5234947 h 5881053"/>
                <a:gd name="connsiteX15-10861" fmla="*/ 7239920 w 7575830"/>
                <a:gd name="connsiteY15-10862" fmla="*/ 4651444 h 5881053"/>
                <a:gd name="connsiteX16-10863" fmla="*/ 6446100 w 7575830"/>
                <a:gd name="connsiteY16-10864" fmla="*/ 4313045 h 5881053"/>
                <a:gd name="connsiteX17-10865" fmla="*/ 6740568 w 7575830"/>
                <a:gd name="connsiteY17-10866" fmla="*/ 4359540 h 5881053"/>
                <a:gd name="connsiteX18-10867" fmla="*/ 6926547 w 7575830"/>
                <a:gd name="connsiteY18-10868" fmla="*/ 4204557 h 5881053"/>
                <a:gd name="connsiteX19-10869" fmla="*/ 7112527 w 7575830"/>
                <a:gd name="connsiteY19-10870" fmla="*/ 4421533 h 5881053"/>
                <a:gd name="connsiteX20-10871" fmla="*/ 7178616 w 7575830"/>
                <a:gd name="connsiteY20-10872" fmla="*/ 4092798 h 5881053"/>
                <a:gd name="connsiteX21-10873" fmla="*/ 7149876 w 7575830"/>
                <a:gd name="connsiteY21-10874" fmla="*/ 3555083 h 5881053"/>
                <a:gd name="connsiteX22-10875" fmla="*/ 7575830 w 7575830"/>
                <a:gd name="connsiteY22-10876" fmla="*/ 3259179 h 5881053"/>
                <a:gd name="connsiteX23-10877" fmla="*/ 7420232 w 7575830"/>
                <a:gd name="connsiteY23-10878" fmla="*/ 2770926 h 5881053"/>
                <a:gd name="connsiteX24-10879" fmla="*/ 7479360 w 7575830"/>
                <a:gd name="connsiteY24-10880" fmla="*/ 2331634 h 5881053"/>
                <a:gd name="connsiteX25-10881" fmla="*/ 7351986 w 7575830"/>
                <a:gd name="connsiteY25-10882" fmla="*/ 1038693 h 5881053"/>
                <a:gd name="connsiteX26-10883" fmla="*/ 6847525 w 7575830"/>
                <a:gd name="connsiteY26-10884" fmla="*/ 923738 h 5881053"/>
                <a:gd name="connsiteX27-10885" fmla="*/ 6461502 w 7575830"/>
                <a:gd name="connsiteY27-10886" fmla="*/ 796365 h 5881053"/>
                <a:gd name="connsiteX28-10887" fmla="*/ 5584144 w 7575830"/>
                <a:gd name="connsiteY28-10888" fmla="*/ 783335 h 5881053"/>
                <a:gd name="connsiteX29-10889" fmla="*/ 4999726 w 7575830"/>
                <a:gd name="connsiteY29-10890" fmla="*/ 693120 h 5881053"/>
                <a:gd name="connsiteX30-10891" fmla="*/ 4653635 w 7575830"/>
                <a:gd name="connsiteY30-10892" fmla="*/ 200044 h 5881053"/>
                <a:gd name="connsiteX31-10893" fmla="*/ 3972322 w 7575830"/>
                <a:gd name="connsiteY31-10894" fmla="*/ 155289 h 5881053"/>
                <a:gd name="connsiteX32-10895" fmla="*/ 3573577 w 7575830"/>
                <a:gd name="connsiteY32-10896" fmla="*/ 0 h 5881053"/>
                <a:gd name="connsiteX33-10897" fmla="*/ 2930548 w 7575830"/>
                <a:gd name="connsiteY33-10898" fmla="*/ 256392 h 5881053"/>
                <a:gd name="connsiteX34-10899" fmla="*/ 2974479 w 7575830"/>
                <a:gd name="connsiteY34-10900" fmla="*/ 366316 h 5881053"/>
                <a:gd name="connsiteX35-10901" fmla="*/ 2439942 w 7575830"/>
                <a:gd name="connsiteY35-10902" fmla="*/ 331417 h 5881053"/>
                <a:gd name="connsiteX36-10903" fmla="*/ 2318519 w 7575830"/>
                <a:gd name="connsiteY36-10904" fmla="*/ 841425 h 5881053"/>
                <a:gd name="connsiteX37-10905" fmla="*/ 2227997 w 7575830"/>
                <a:gd name="connsiteY37-10906" fmla="*/ 1468341 h 5881053"/>
                <a:gd name="connsiteX38-10907" fmla="*/ 1574810 w 7575830"/>
                <a:gd name="connsiteY38-10908" fmla="*/ 1153038 h 5881053"/>
                <a:gd name="connsiteX39-10909" fmla="*/ 1271313 w 7575830"/>
                <a:gd name="connsiteY39-10910" fmla="*/ 1561024 h 5881053"/>
                <a:gd name="connsiteX40-10911" fmla="*/ 641009 w 7575830"/>
                <a:gd name="connsiteY40-10912" fmla="*/ 1593457 h 5881053"/>
                <a:gd name="connsiteX0-10913" fmla="*/ 641009 w 7575830"/>
                <a:gd name="connsiteY0-10914" fmla="*/ 1593457 h 5881053"/>
                <a:gd name="connsiteX1-10915" fmla="*/ 334124 w 7575830"/>
                <a:gd name="connsiteY1-10916" fmla="*/ 1912358 h 5881053"/>
                <a:gd name="connsiteX2-10917" fmla="*/ 16561 w 7575830"/>
                <a:gd name="connsiteY2-10918" fmla="*/ 2580219 h 5881053"/>
                <a:gd name="connsiteX3-10919" fmla="*/ 159949 w 7575830"/>
                <a:gd name="connsiteY3-10920" fmla="*/ 2804275 h 5881053"/>
                <a:gd name="connsiteX4-10921" fmla="*/ 0 w 7575830"/>
                <a:gd name="connsiteY4-10922" fmla="*/ 3156268 h 5881053"/>
                <a:gd name="connsiteX5-10923" fmla="*/ 252422 w 7575830"/>
                <a:gd name="connsiteY5-10924" fmla="*/ 3746592 h 5881053"/>
                <a:gd name="connsiteX6-10925" fmla="*/ 900997 w 7575830"/>
                <a:gd name="connsiteY6-10926" fmla="*/ 4607111 h 5881053"/>
                <a:gd name="connsiteX7-10927" fmla="*/ 1639788 w 7575830"/>
                <a:gd name="connsiteY7-10928" fmla="*/ 4454999 h 5881053"/>
                <a:gd name="connsiteX8-10929" fmla="*/ 2487470 w 7575830"/>
                <a:gd name="connsiteY8-10930" fmla="*/ 4407891 h 5881053"/>
                <a:gd name="connsiteX9-10931" fmla="*/ 2156973 w 7575830"/>
                <a:gd name="connsiteY9-10932" fmla="*/ 5001438 h 5881053"/>
                <a:gd name="connsiteX10-10933" fmla="*/ 3867029 w 7575830"/>
                <a:gd name="connsiteY10-10934" fmla="*/ 5881053 h 5881053"/>
                <a:gd name="connsiteX11-10935" fmla="*/ 3996355 w 7575830"/>
                <a:gd name="connsiteY11-10936" fmla="*/ 5315423 h 5881053"/>
                <a:gd name="connsiteX12-10937" fmla="*/ 5163148 w 7575830"/>
                <a:gd name="connsiteY12-10938" fmla="*/ 4984409 h 5881053"/>
                <a:gd name="connsiteX13-10939" fmla="*/ 5385345 w 7575830"/>
                <a:gd name="connsiteY13-10940" fmla="*/ 5071544 h 5881053"/>
                <a:gd name="connsiteX14-10941" fmla="*/ 6476597 w 7575830"/>
                <a:gd name="connsiteY14-10942" fmla="*/ 5234947 h 5881053"/>
                <a:gd name="connsiteX15-10943" fmla="*/ 7239920 w 7575830"/>
                <a:gd name="connsiteY15-10944" fmla="*/ 4651444 h 5881053"/>
                <a:gd name="connsiteX16-10945" fmla="*/ 6740568 w 7575830"/>
                <a:gd name="connsiteY16-10946" fmla="*/ 4359540 h 5881053"/>
                <a:gd name="connsiteX17-10947" fmla="*/ 6926547 w 7575830"/>
                <a:gd name="connsiteY17-10948" fmla="*/ 4204557 h 5881053"/>
                <a:gd name="connsiteX18-10949" fmla="*/ 7112527 w 7575830"/>
                <a:gd name="connsiteY18-10950" fmla="*/ 4421533 h 5881053"/>
                <a:gd name="connsiteX19-10951" fmla="*/ 7178616 w 7575830"/>
                <a:gd name="connsiteY19-10952" fmla="*/ 4092798 h 5881053"/>
                <a:gd name="connsiteX20-10953" fmla="*/ 7149876 w 7575830"/>
                <a:gd name="connsiteY20-10954" fmla="*/ 3555083 h 5881053"/>
                <a:gd name="connsiteX21-10955" fmla="*/ 7575830 w 7575830"/>
                <a:gd name="connsiteY21-10956" fmla="*/ 3259179 h 5881053"/>
                <a:gd name="connsiteX22-10957" fmla="*/ 7420232 w 7575830"/>
                <a:gd name="connsiteY22-10958" fmla="*/ 2770926 h 5881053"/>
                <a:gd name="connsiteX23-10959" fmla="*/ 7479360 w 7575830"/>
                <a:gd name="connsiteY23-10960" fmla="*/ 2331634 h 5881053"/>
                <a:gd name="connsiteX24-10961" fmla="*/ 7351986 w 7575830"/>
                <a:gd name="connsiteY24-10962" fmla="*/ 1038693 h 5881053"/>
                <a:gd name="connsiteX25-10963" fmla="*/ 6847525 w 7575830"/>
                <a:gd name="connsiteY25-10964" fmla="*/ 923738 h 5881053"/>
                <a:gd name="connsiteX26-10965" fmla="*/ 6461502 w 7575830"/>
                <a:gd name="connsiteY26-10966" fmla="*/ 796365 h 5881053"/>
                <a:gd name="connsiteX27-10967" fmla="*/ 5584144 w 7575830"/>
                <a:gd name="connsiteY27-10968" fmla="*/ 783335 h 5881053"/>
                <a:gd name="connsiteX28-10969" fmla="*/ 4999726 w 7575830"/>
                <a:gd name="connsiteY28-10970" fmla="*/ 693120 h 5881053"/>
                <a:gd name="connsiteX29-10971" fmla="*/ 4653635 w 7575830"/>
                <a:gd name="connsiteY29-10972" fmla="*/ 200044 h 5881053"/>
                <a:gd name="connsiteX30-10973" fmla="*/ 3972322 w 7575830"/>
                <a:gd name="connsiteY30-10974" fmla="*/ 155289 h 5881053"/>
                <a:gd name="connsiteX31-10975" fmla="*/ 3573577 w 7575830"/>
                <a:gd name="connsiteY31-10976" fmla="*/ 0 h 5881053"/>
                <a:gd name="connsiteX32-10977" fmla="*/ 2930548 w 7575830"/>
                <a:gd name="connsiteY32-10978" fmla="*/ 256392 h 5881053"/>
                <a:gd name="connsiteX33-10979" fmla="*/ 2974479 w 7575830"/>
                <a:gd name="connsiteY33-10980" fmla="*/ 366316 h 5881053"/>
                <a:gd name="connsiteX34-10981" fmla="*/ 2439942 w 7575830"/>
                <a:gd name="connsiteY34-10982" fmla="*/ 331417 h 5881053"/>
                <a:gd name="connsiteX35-10983" fmla="*/ 2318519 w 7575830"/>
                <a:gd name="connsiteY35-10984" fmla="*/ 841425 h 5881053"/>
                <a:gd name="connsiteX36-10985" fmla="*/ 2227997 w 7575830"/>
                <a:gd name="connsiteY36-10986" fmla="*/ 1468341 h 5881053"/>
                <a:gd name="connsiteX37-10987" fmla="*/ 1574810 w 7575830"/>
                <a:gd name="connsiteY37-10988" fmla="*/ 1153038 h 5881053"/>
                <a:gd name="connsiteX38-10989" fmla="*/ 1271313 w 7575830"/>
                <a:gd name="connsiteY38-10990" fmla="*/ 1561024 h 5881053"/>
                <a:gd name="connsiteX39-10991" fmla="*/ 641009 w 7575830"/>
                <a:gd name="connsiteY39-10992" fmla="*/ 1593457 h 5881053"/>
                <a:gd name="connsiteX0-10993" fmla="*/ 641009 w 7575830"/>
                <a:gd name="connsiteY0-10994" fmla="*/ 1593457 h 5881053"/>
                <a:gd name="connsiteX1-10995" fmla="*/ 334124 w 7575830"/>
                <a:gd name="connsiteY1-10996" fmla="*/ 1912358 h 5881053"/>
                <a:gd name="connsiteX2-10997" fmla="*/ 16561 w 7575830"/>
                <a:gd name="connsiteY2-10998" fmla="*/ 2580219 h 5881053"/>
                <a:gd name="connsiteX3-10999" fmla="*/ 159949 w 7575830"/>
                <a:gd name="connsiteY3-11000" fmla="*/ 2804275 h 5881053"/>
                <a:gd name="connsiteX4-11001" fmla="*/ 0 w 7575830"/>
                <a:gd name="connsiteY4-11002" fmla="*/ 3156268 h 5881053"/>
                <a:gd name="connsiteX5-11003" fmla="*/ 252422 w 7575830"/>
                <a:gd name="connsiteY5-11004" fmla="*/ 3746592 h 5881053"/>
                <a:gd name="connsiteX6-11005" fmla="*/ 900997 w 7575830"/>
                <a:gd name="connsiteY6-11006" fmla="*/ 4607111 h 5881053"/>
                <a:gd name="connsiteX7-11007" fmla="*/ 1639788 w 7575830"/>
                <a:gd name="connsiteY7-11008" fmla="*/ 4454999 h 5881053"/>
                <a:gd name="connsiteX8-11009" fmla="*/ 2487470 w 7575830"/>
                <a:gd name="connsiteY8-11010" fmla="*/ 4407891 h 5881053"/>
                <a:gd name="connsiteX9-11011" fmla="*/ 2156973 w 7575830"/>
                <a:gd name="connsiteY9-11012" fmla="*/ 5001438 h 5881053"/>
                <a:gd name="connsiteX10-11013" fmla="*/ 3867029 w 7575830"/>
                <a:gd name="connsiteY10-11014" fmla="*/ 5881053 h 5881053"/>
                <a:gd name="connsiteX11-11015" fmla="*/ 3996355 w 7575830"/>
                <a:gd name="connsiteY11-11016" fmla="*/ 5315423 h 5881053"/>
                <a:gd name="connsiteX12-11017" fmla="*/ 5163148 w 7575830"/>
                <a:gd name="connsiteY12-11018" fmla="*/ 4984409 h 5881053"/>
                <a:gd name="connsiteX13-11019" fmla="*/ 5385345 w 7575830"/>
                <a:gd name="connsiteY13-11020" fmla="*/ 5071544 h 5881053"/>
                <a:gd name="connsiteX14-11021" fmla="*/ 6476597 w 7575830"/>
                <a:gd name="connsiteY14-11022" fmla="*/ 5234947 h 5881053"/>
                <a:gd name="connsiteX15-11023" fmla="*/ 7239920 w 7575830"/>
                <a:gd name="connsiteY15-11024" fmla="*/ 4651444 h 5881053"/>
                <a:gd name="connsiteX16-11025" fmla="*/ 6740568 w 7575830"/>
                <a:gd name="connsiteY16-11026" fmla="*/ 4359540 h 5881053"/>
                <a:gd name="connsiteX17-11027" fmla="*/ 6926547 w 7575830"/>
                <a:gd name="connsiteY17-11028" fmla="*/ 4204557 h 5881053"/>
                <a:gd name="connsiteX18-11029" fmla="*/ 7471762 w 7575830"/>
                <a:gd name="connsiteY18-11030" fmla="*/ 4335317 h 5881053"/>
                <a:gd name="connsiteX19-11031" fmla="*/ 7178616 w 7575830"/>
                <a:gd name="connsiteY19-11032" fmla="*/ 4092798 h 5881053"/>
                <a:gd name="connsiteX20-11033" fmla="*/ 7149876 w 7575830"/>
                <a:gd name="connsiteY20-11034" fmla="*/ 3555083 h 5881053"/>
                <a:gd name="connsiteX21-11035" fmla="*/ 7575830 w 7575830"/>
                <a:gd name="connsiteY21-11036" fmla="*/ 3259179 h 5881053"/>
                <a:gd name="connsiteX22-11037" fmla="*/ 7420232 w 7575830"/>
                <a:gd name="connsiteY22-11038" fmla="*/ 2770926 h 5881053"/>
                <a:gd name="connsiteX23-11039" fmla="*/ 7479360 w 7575830"/>
                <a:gd name="connsiteY23-11040" fmla="*/ 2331634 h 5881053"/>
                <a:gd name="connsiteX24-11041" fmla="*/ 7351986 w 7575830"/>
                <a:gd name="connsiteY24-11042" fmla="*/ 1038693 h 5881053"/>
                <a:gd name="connsiteX25-11043" fmla="*/ 6847525 w 7575830"/>
                <a:gd name="connsiteY25-11044" fmla="*/ 923738 h 5881053"/>
                <a:gd name="connsiteX26-11045" fmla="*/ 6461502 w 7575830"/>
                <a:gd name="connsiteY26-11046" fmla="*/ 796365 h 5881053"/>
                <a:gd name="connsiteX27-11047" fmla="*/ 5584144 w 7575830"/>
                <a:gd name="connsiteY27-11048" fmla="*/ 783335 h 5881053"/>
                <a:gd name="connsiteX28-11049" fmla="*/ 4999726 w 7575830"/>
                <a:gd name="connsiteY28-11050" fmla="*/ 693120 h 5881053"/>
                <a:gd name="connsiteX29-11051" fmla="*/ 4653635 w 7575830"/>
                <a:gd name="connsiteY29-11052" fmla="*/ 200044 h 5881053"/>
                <a:gd name="connsiteX30-11053" fmla="*/ 3972322 w 7575830"/>
                <a:gd name="connsiteY30-11054" fmla="*/ 155289 h 5881053"/>
                <a:gd name="connsiteX31-11055" fmla="*/ 3573577 w 7575830"/>
                <a:gd name="connsiteY31-11056" fmla="*/ 0 h 5881053"/>
                <a:gd name="connsiteX32-11057" fmla="*/ 2930548 w 7575830"/>
                <a:gd name="connsiteY32-11058" fmla="*/ 256392 h 5881053"/>
                <a:gd name="connsiteX33-11059" fmla="*/ 2974479 w 7575830"/>
                <a:gd name="connsiteY33-11060" fmla="*/ 366316 h 5881053"/>
                <a:gd name="connsiteX34-11061" fmla="*/ 2439942 w 7575830"/>
                <a:gd name="connsiteY34-11062" fmla="*/ 331417 h 5881053"/>
                <a:gd name="connsiteX35-11063" fmla="*/ 2318519 w 7575830"/>
                <a:gd name="connsiteY35-11064" fmla="*/ 841425 h 5881053"/>
                <a:gd name="connsiteX36-11065" fmla="*/ 2227997 w 7575830"/>
                <a:gd name="connsiteY36-11066" fmla="*/ 1468341 h 5881053"/>
                <a:gd name="connsiteX37-11067" fmla="*/ 1574810 w 7575830"/>
                <a:gd name="connsiteY37-11068" fmla="*/ 1153038 h 5881053"/>
                <a:gd name="connsiteX38-11069" fmla="*/ 1271313 w 7575830"/>
                <a:gd name="connsiteY38-11070" fmla="*/ 1561024 h 5881053"/>
                <a:gd name="connsiteX39-11071" fmla="*/ 641009 w 7575830"/>
                <a:gd name="connsiteY39-11072" fmla="*/ 1593457 h 5881053"/>
                <a:gd name="connsiteX0-11073" fmla="*/ 641009 w 7575830"/>
                <a:gd name="connsiteY0-11074" fmla="*/ 1593457 h 5881053"/>
                <a:gd name="connsiteX1-11075" fmla="*/ 334124 w 7575830"/>
                <a:gd name="connsiteY1-11076" fmla="*/ 1912358 h 5881053"/>
                <a:gd name="connsiteX2-11077" fmla="*/ 16561 w 7575830"/>
                <a:gd name="connsiteY2-11078" fmla="*/ 2580219 h 5881053"/>
                <a:gd name="connsiteX3-11079" fmla="*/ 159949 w 7575830"/>
                <a:gd name="connsiteY3-11080" fmla="*/ 2804275 h 5881053"/>
                <a:gd name="connsiteX4-11081" fmla="*/ 0 w 7575830"/>
                <a:gd name="connsiteY4-11082" fmla="*/ 3156268 h 5881053"/>
                <a:gd name="connsiteX5-11083" fmla="*/ 252422 w 7575830"/>
                <a:gd name="connsiteY5-11084" fmla="*/ 3746592 h 5881053"/>
                <a:gd name="connsiteX6-11085" fmla="*/ 900997 w 7575830"/>
                <a:gd name="connsiteY6-11086" fmla="*/ 4607111 h 5881053"/>
                <a:gd name="connsiteX7-11087" fmla="*/ 1639788 w 7575830"/>
                <a:gd name="connsiteY7-11088" fmla="*/ 4454999 h 5881053"/>
                <a:gd name="connsiteX8-11089" fmla="*/ 2487470 w 7575830"/>
                <a:gd name="connsiteY8-11090" fmla="*/ 4407891 h 5881053"/>
                <a:gd name="connsiteX9-11091" fmla="*/ 2156973 w 7575830"/>
                <a:gd name="connsiteY9-11092" fmla="*/ 5001438 h 5881053"/>
                <a:gd name="connsiteX10-11093" fmla="*/ 3867029 w 7575830"/>
                <a:gd name="connsiteY10-11094" fmla="*/ 5881053 h 5881053"/>
                <a:gd name="connsiteX11-11095" fmla="*/ 3996355 w 7575830"/>
                <a:gd name="connsiteY11-11096" fmla="*/ 5315423 h 5881053"/>
                <a:gd name="connsiteX12-11097" fmla="*/ 5163148 w 7575830"/>
                <a:gd name="connsiteY12-11098" fmla="*/ 4984409 h 5881053"/>
                <a:gd name="connsiteX13-11099" fmla="*/ 5385345 w 7575830"/>
                <a:gd name="connsiteY13-11100" fmla="*/ 5071544 h 5881053"/>
                <a:gd name="connsiteX14-11101" fmla="*/ 6476597 w 7575830"/>
                <a:gd name="connsiteY14-11102" fmla="*/ 5234947 h 5881053"/>
                <a:gd name="connsiteX15-11103" fmla="*/ 7239920 w 7575830"/>
                <a:gd name="connsiteY15-11104" fmla="*/ 4651444 h 5881053"/>
                <a:gd name="connsiteX16-11105" fmla="*/ 6926547 w 7575830"/>
                <a:gd name="connsiteY16-11106" fmla="*/ 4204557 h 5881053"/>
                <a:gd name="connsiteX17-11107" fmla="*/ 7471762 w 7575830"/>
                <a:gd name="connsiteY17-11108" fmla="*/ 4335317 h 5881053"/>
                <a:gd name="connsiteX18-11109" fmla="*/ 7178616 w 7575830"/>
                <a:gd name="connsiteY18-11110" fmla="*/ 4092798 h 5881053"/>
                <a:gd name="connsiteX19-11111" fmla="*/ 7149876 w 7575830"/>
                <a:gd name="connsiteY19-11112" fmla="*/ 3555083 h 5881053"/>
                <a:gd name="connsiteX20-11113" fmla="*/ 7575830 w 7575830"/>
                <a:gd name="connsiteY20-11114" fmla="*/ 3259179 h 5881053"/>
                <a:gd name="connsiteX21-11115" fmla="*/ 7420232 w 7575830"/>
                <a:gd name="connsiteY21-11116" fmla="*/ 2770926 h 5881053"/>
                <a:gd name="connsiteX22-11117" fmla="*/ 7479360 w 7575830"/>
                <a:gd name="connsiteY22-11118" fmla="*/ 2331634 h 5881053"/>
                <a:gd name="connsiteX23-11119" fmla="*/ 7351986 w 7575830"/>
                <a:gd name="connsiteY23-11120" fmla="*/ 1038693 h 5881053"/>
                <a:gd name="connsiteX24-11121" fmla="*/ 6847525 w 7575830"/>
                <a:gd name="connsiteY24-11122" fmla="*/ 923738 h 5881053"/>
                <a:gd name="connsiteX25-11123" fmla="*/ 6461502 w 7575830"/>
                <a:gd name="connsiteY25-11124" fmla="*/ 796365 h 5881053"/>
                <a:gd name="connsiteX26-11125" fmla="*/ 5584144 w 7575830"/>
                <a:gd name="connsiteY26-11126" fmla="*/ 783335 h 5881053"/>
                <a:gd name="connsiteX27-11127" fmla="*/ 4999726 w 7575830"/>
                <a:gd name="connsiteY27-11128" fmla="*/ 693120 h 5881053"/>
                <a:gd name="connsiteX28-11129" fmla="*/ 4653635 w 7575830"/>
                <a:gd name="connsiteY28-11130" fmla="*/ 200044 h 5881053"/>
                <a:gd name="connsiteX29-11131" fmla="*/ 3972322 w 7575830"/>
                <a:gd name="connsiteY29-11132" fmla="*/ 155289 h 5881053"/>
                <a:gd name="connsiteX30-11133" fmla="*/ 3573577 w 7575830"/>
                <a:gd name="connsiteY30-11134" fmla="*/ 0 h 5881053"/>
                <a:gd name="connsiteX31-11135" fmla="*/ 2930548 w 7575830"/>
                <a:gd name="connsiteY31-11136" fmla="*/ 256392 h 5881053"/>
                <a:gd name="connsiteX32-11137" fmla="*/ 2974479 w 7575830"/>
                <a:gd name="connsiteY32-11138" fmla="*/ 366316 h 5881053"/>
                <a:gd name="connsiteX33-11139" fmla="*/ 2439942 w 7575830"/>
                <a:gd name="connsiteY33-11140" fmla="*/ 331417 h 5881053"/>
                <a:gd name="connsiteX34-11141" fmla="*/ 2318519 w 7575830"/>
                <a:gd name="connsiteY34-11142" fmla="*/ 841425 h 5881053"/>
                <a:gd name="connsiteX35-11143" fmla="*/ 2227997 w 7575830"/>
                <a:gd name="connsiteY35-11144" fmla="*/ 1468341 h 5881053"/>
                <a:gd name="connsiteX36-11145" fmla="*/ 1574810 w 7575830"/>
                <a:gd name="connsiteY36-11146" fmla="*/ 1153038 h 5881053"/>
                <a:gd name="connsiteX37-11147" fmla="*/ 1271313 w 7575830"/>
                <a:gd name="connsiteY37-11148" fmla="*/ 1561024 h 5881053"/>
                <a:gd name="connsiteX38-11149" fmla="*/ 641009 w 7575830"/>
                <a:gd name="connsiteY38-11150" fmla="*/ 1593457 h 58810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Lst>
              <a:rect l="l" t="t" r="r" b="b"/>
              <a:pathLst>
                <a:path w="7575830" h="5881053">
                  <a:moveTo>
                    <a:pt x="641009" y="1593457"/>
                  </a:moveTo>
                  <a:lnTo>
                    <a:pt x="334124" y="1912358"/>
                  </a:lnTo>
                  <a:lnTo>
                    <a:pt x="16561" y="2580219"/>
                  </a:lnTo>
                  <a:lnTo>
                    <a:pt x="159949" y="2804275"/>
                  </a:lnTo>
                  <a:lnTo>
                    <a:pt x="0" y="3156268"/>
                  </a:lnTo>
                  <a:lnTo>
                    <a:pt x="252422" y="3746592"/>
                  </a:lnTo>
                  <a:lnTo>
                    <a:pt x="900997" y="4607111"/>
                  </a:lnTo>
                  <a:lnTo>
                    <a:pt x="1639788" y="4454999"/>
                  </a:lnTo>
                  <a:lnTo>
                    <a:pt x="2487470" y="4407891"/>
                  </a:lnTo>
                  <a:lnTo>
                    <a:pt x="2156973" y="5001438"/>
                  </a:lnTo>
                  <a:lnTo>
                    <a:pt x="3867029" y="5881053"/>
                  </a:lnTo>
                  <a:lnTo>
                    <a:pt x="3996355" y="5315423"/>
                  </a:lnTo>
                  <a:cubicBezTo>
                    <a:pt x="4744523" y="5449366"/>
                    <a:pt x="4774217" y="5094747"/>
                    <a:pt x="5163148" y="4984409"/>
                  </a:cubicBezTo>
                  <a:lnTo>
                    <a:pt x="5385345" y="5071544"/>
                  </a:lnTo>
                  <a:lnTo>
                    <a:pt x="6476597" y="5234947"/>
                  </a:lnTo>
                  <a:lnTo>
                    <a:pt x="7239920" y="4651444"/>
                  </a:lnTo>
                  <a:lnTo>
                    <a:pt x="6926547" y="4204557"/>
                  </a:lnTo>
                  <a:lnTo>
                    <a:pt x="7471762" y="4335317"/>
                  </a:lnTo>
                  <a:lnTo>
                    <a:pt x="7178616" y="4092798"/>
                  </a:lnTo>
                  <a:lnTo>
                    <a:pt x="7149876" y="3555083"/>
                  </a:lnTo>
                  <a:lnTo>
                    <a:pt x="7575830" y="3259179"/>
                  </a:lnTo>
                  <a:lnTo>
                    <a:pt x="7420232" y="2770926"/>
                  </a:lnTo>
                  <a:lnTo>
                    <a:pt x="7479360" y="2331634"/>
                  </a:lnTo>
                  <a:lnTo>
                    <a:pt x="7351986" y="1038693"/>
                  </a:lnTo>
                  <a:cubicBezTo>
                    <a:pt x="7351476" y="952477"/>
                    <a:pt x="6848035" y="1009954"/>
                    <a:pt x="6847525" y="923738"/>
                  </a:cubicBezTo>
                  <a:lnTo>
                    <a:pt x="6461502" y="796365"/>
                  </a:lnTo>
                  <a:lnTo>
                    <a:pt x="5584144" y="783335"/>
                  </a:lnTo>
                  <a:lnTo>
                    <a:pt x="4999726" y="693120"/>
                  </a:lnTo>
                  <a:lnTo>
                    <a:pt x="4653635" y="200044"/>
                  </a:lnTo>
                  <a:lnTo>
                    <a:pt x="3972322" y="155289"/>
                  </a:lnTo>
                  <a:lnTo>
                    <a:pt x="3573577" y="0"/>
                  </a:lnTo>
                  <a:lnTo>
                    <a:pt x="2930548" y="256392"/>
                  </a:lnTo>
                  <a:lnTo>
                    <a:pt x="2974479" y="366316"/>
                  </a:lnTo>
                  <a:lnTo>
                    <a:pt x="2439942" y="331417"/>
                  </a:lnTo>
                  <a:lnTo>
                    <a:pt x="2318519" y="841425"/>
                  </a:lnTo>
                  <a:cubicBezTo>
                    <a:pt x="2317084" y="1050397"/>
                    <a:pt x="2373127" y="1259369"/>
                    <a:pt x="2227997" y="1468341"/>
                  </a:cubicBezTo>
                  <a:cubicBezTo>
                    <a:pt x="1852205" y="1368029"/>
                    <a:pt x="1907494" y="1382675"/>
                    <a:pt x="1574810" y="1153038"/>
                  </a:cubicBezTo>
                  <a:lnTo>
                    <a:pt x="1271313" y="1561024"/>
                  </a:lnTo>
                  <a:lnTo>
                    <a:pt x="641009" y="1593457"/>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endParaRPr lang="zh-CN" altLang="en-US">
                <a:solidFill>
                  <a:srgbClr val="FFC000"/>
                </a:solidFill>
              </a:endParaRPr>
            </a:p>
          </p:txBody>
        </p:sp>
        <p:sp>
          <p:nvSpPr>
            <p:cNvPr id="12" name="任意多边形 11"/>
            <p:cNvSpPr/>
            <p:nvPr/>
          </p:nvSpPr>
          <p:spPr>
            <a:xfrm>
              <a:off x="3456487" y="503883"/>
              <a:ext cx="7178714" cy="5631019"/>
            </a:xfrm>
            <a:custGeom>
              <a:avLst/>
              <a:gdLst>
                <a:gd name="connsiteX0" fmla="*/ 1348352 w 9345478"/>
                <a:gd name="connsiteY0" fmla="*/ 1193370 h 4974956"/>
                <a:gd name="connsiteX1" fmla="*/ 883403 w 9345478"/>
                <a:gd name="connsiteY1" fmla="*/ 836909 h 4974956"/>
                <a:gd name="connsiteX2" fmla="*/ 340962 w 9345478"/>
                <a:gd name="connsiteY2" fmla="*/ 1038387 h 4974956"/>
                <a:gd name="connsiteX3" fmla="*/ 0 w 9345478"/>
                <a:gd name="connsiteY3" fmla="*/ 1410346 h 4974956"/>
                <a:gd name="connsiteX4" fmla="*/ 340962 w 9345478"/>
                <a:gd name="connsiteY4" fmla="*/ 1704814 h 4974956"/>
                <a:gd name="connsiteX5" fmla="*/ 635430 w 9345478"/>
                <a:gd name="connsiteY5" fmla="*/ 1565329 h 4974956"/>
                <a:gd name="connsiteX6" fmla="*/ 666427 w 9345478"/>
                <a:gd name="connsiteY6" fmla="*/ 1720312 h 4974956"/>
                <a:gd name="connsiteX7" fmla="*/ 464949 w 9345478"/>
                <a:gd name="connsiteY7" fmla="*/ 2231756 h 4974956"/>
                <a:gd name="connsiteX8" fmla="*/ 15498 w 9345478"/>
                <a:gd name="connsiteY8" fmla="*/ 2619214 h 4974956"/>
                <a:gd name="connsiteX9" fmla="*/ 15498 w 9345478"/>
                <a:gd name="connsiteY9" fmla="*/ 3022170 h 4974956"/>
                <a:gd name="connsiteX10" fmla="*/ 1069383 w 9345478"/>
                <a:gd name="connsiteY10" fmla="*/ 3022170 h 4974956"/>
                <a:gd name="connsiteX11" fmla="*/ 1441342 w 9345478"/>
                <a:gd name="connsiteY11" fmla="*/ 3254644 h 4974956"/>
                <a:gd name="connsiteX12" fmla="*/ 1441342 w 9345478"/>
                <a:gd name="connsiteY12" fmla="*/ 3378631 h 4974956"/>
                <a:gd name="connsiteX13" fmla="*/ 945396 w 9345478"/>
                <a:gd name="connsiteY13" fmla="*/ 3332136 h 4974956"/>
                <a:gd name="connsiteX14" fmla="*/ 774915 w 9345478"/>
                <a:gd name="connsiteY14" fmla="*/ 3704095 h 4974956"/>
                <a:gd name="connsiteX15" fmla="*/ 1053884 w 9345478"/>
                <a:gd name="connsiteY15" fmla="*/ 3983065 h 4974956"/>
                <a:gd name="connsiteX16" fmla="*/ 1875295 w 9345478"/>
                <a:gd name="connsiteY16" fmla="*/ 3890075 h 4974956"/>
                <a:gd name="connsiteX17" fmla="*/ 2433234 w 9345478"/>
                <a:gd name="connsiteY17" fmla="*/ 3533614 h 4974956"/>
                <a:gd name="connsiteX18" fmla="*/ 2433234 w 9345478"/>
                <a:gd name="connsiteY18" fmla="*/ 4974956 h 4974956"/>
                <a:gd name="connsiteX19" fmla="*/ 3223647 w 9345478"/>
                <a:gd name="connsiteY19" fmla="*/ 4819973 h 4974956"/>
                <a:gd name="connsiteX20" fmla="*/ 3223647 w 9345478"/>
                <a:gd name="connsiteY20" fmla="*/ 3564610 h 4974956"/>
                <a:gd name="connsiteX21" fmla="*/ 3657600 w 9345478"/>
                <a:gd name="connsiteY21" fmla="*/ 3952068 h 4974956"/>
                <a:gd name="connsiteX22" fmla="*/ 4060556 w 9345478"/>
                <a:gd name="connsiteY22" fmla="*/ 3502617 h 4974956"/>
                <a:gd name="connsiteX23" fmla="*/ 4215539 w 9345478"/>
                <a:gd name="connsiteY23" fmla="*/ 3704095 h 4974956"/>
                <a:gd name="connsiteX24" fmla="*/ 4850969 w 9345478"/>
                <a:gd name="connsiteY24" fmla="*/ 3564610 h 4974956"/>
                <a:gd name="connsiteX25" fmla="*/ 4990454 w 9345478"/>
                <a:gd name="connsiteY25" fmla="*/ 3704095 h 4974956"/>
                <a:gd name="connsiteX26" fmla="*/ 4788976 w 9345478"/>
                <a:gd name="connsiteY26" fmla="*/ 4339526 h 4974956"/>
                <a:gd name="connsiteX27" fmla="*/ 5129939 w 9345478"/>
                <a:gd name="connsiteY27" fmla="*/ 4556502 h 4974956"/>
                <a:gd name="connsiteX28" fmla="*/ 5315918 w 9345478"/>
                <a:gd name="connsiteY28" fmla="*/ 4432516 h 4974956"/>
                <a:gd name="connsiteX29" fmla="*/ 5734373 w 9345478"/>
                <a:gd name="connsiteY29" fmla="*/ 4510007 h 4974956"/>
                <a:gd name="connsiteX30" fmla="*/ 6168325 w 9345478"/>
                <a:gd name="connsiteY30" fmla="*/ 4370522 h 4974956"/>
                <a:gd name="connsiteX31" fmla="*/ 6524786 w 9345478"/>
                <a:gd name="connsiteY31" fmla="*/ 4479010 h 4974956"/>
                <a:gd name="connsiteX32" fmla="*/ 7067227 w 9345478"/>
                <a:gd name="connsiteY32" fmla="*/ 4401519 h 4974956"/>
                <a:gd name="connsiteX33" fmla="*/ 7361695 w 9345478"/>
                <a:gd name="connsiteY33" fmla="*/ 4448014 h 4974956"/>
                <a:gd name="connsiteX34" fmla="*/ 7547674 w 9345478"/>
                <a:gd name="connsiteY34" fmla="*/ 4293031 h 4974956"/>
                <a:gd name="connsiteX35" fmla="*/ 7733654 w 9345478"/>
                <a:gd name="connsiteY35" fmla="*/ 4510007 h 4974956"/>
                <a:gd name="connsiteX36" fmla="*/ 8384583 w 9345478"/>
                <a:gd name="connsiteY36" fmla="*/ 4494509 h 4974956"/>
                <a:gd name="connsiteX37" fmla="*/ 8462074 w 9345478"/>
                <a:gd name="connsiteY37" fmla="*/ 4386021 h 4974956"/>
                <a:gd name="connsiteX38" fmla="*/ 8725545 w 9345478"/>
                <a:gd name="connsiteY38" fmla="*/ 4401519 h 4974956"/>
                <a:gd name="connsiteX39" fmla="*/ 8896027 w 9345478"/>
                <a:gd name="connsiteY39" fmla="*/ 4401519 h 4974956"/>
                <a:gd name="connsiteX40" fmla="*/ 9345478 w 9345478"/>
                <a:gd name="connsiteY40" fmla="*/ 4029560 h 4974956"/>
                <a:gd name="connsiteX41" fmla="*/ 8927023 w 9345478"/>
                <a:gd name="connsiteY41" fmla="*/ 3502617 h 4974956"/>
                <a:gd name="connsiteX42" fmla="*/ 9345478 w 9345478"/>
                <a:gd name="connsiteY42" fmla="*/ 3192651 h 4974956"/>
                <a:gd name="connsiteX43" fmla="*/ 9035512 w 9345478"/>
                <a:gd name="connsiteY43" fmla="*/ 2758699 h 4974956"/>
                <a:gd name="connsiteX44" fmla="*/ 9035512 w 9345478"/>
                <a:gd name="connsiteY44" fmla="*/ 1689316 h 4974956"/>
                <a:gd name="connsiteX45" fmla="*/ 8570562 w 9345478"/>
                <a:gd name="connsiteY45" fmla="*/ 1177871 h 4974956"/>
                <a:gd name="connsiteX46" fmla="*/ 8012623 w 9345478"/>
                <a:gd name="connsiteY46" fmla="*/ 1379349 h 4974956"/>
                <a:gd name="connsiteX47" fmla="*/ 7640664 w 9345478"/>
                <a:gd name="connsiteY47" fmla="*/ 1069383 h 4974956"/>
                <a:gd name="connsiteX48" fmla="*/ 7470183 w 9345478"/>
                <a:gd name="connsiteY48" fmla="*/ 1270861 h 4974956"/>
                <a:gd name="connsiteX49" fmla="*/ 6462793 w 9345478"/>
                <a:gd name="connsiteY49" fmla="*/ 1270861 h 4974956"/>
                <a:gd name="connsiteX50" fmla="*/ 6292312 w 9345478"/>
                <a:gd name="connsiteY50" fmla="*/ 1100380 h 4974956"/>
                <a:gd name="connsiteX51" fmla="*/ 6292312 w 9345478"/>
                <a:gd name="connsiteY51" fmla="*/ 573438 h 4974956"/>
                <a:gd name="connsiteX52" fmla="*/ 5951349 w 9345478"/>
                <a:gd name="connsiteY52" fmla="*/ 77492 h 4974956"/>
                <a:gd name="connsiteX53" fmla="*/ 5145437 w 9345478"/>
                <a:gd name="connsiteY53" fmla="*/ 15499 h 4974956"/>
                <a:gd name="connsiteX54" fmla="*/ 4866467 w 9345478"/>
                <a:gd name="connsiteY54" fmla="*/ 387458 h 4974956"/>
                <a:gd name="connsiteX55" fmla="*/ 4324027 w 9345478"/>
                <a:gd name="connsiteY55" fmla="*/ 30997 h 4974956"/>
                <a:gd name="connsiteX56" fmla="*/ 3781586 w 9345478"/>
                <a:gd name="connsiteY56" fmla="*/ 0 h 4974956"/>
                <a:gd name="connsiteX57" fmla="*/ 3595606 w 9345478"/>
                <a:gd name="connsiteY57" fmla="*/ 325465 h 4974956"/>
                <a:gd name="connsiteX58" fmla="*/ 3161654 w 9345478"/>
                <a:gd name="connsiteY58" fmla="*/ 635431 h 4974956"/>
                <a:gd name="connsiteX59" fmla="*/ 3270142 w 9345478"/>
                <a:gd name="connsiteY59" fmla="*/ 929899 h 4974956"/>
                <a:gd name="connsiteX60" fmla="*/ 2619213 w 9345478"/>
                <a:gd name="connsiteY60" fmla="*/ 1053885 h 4974956"/>
                <a:gd name="connsiteX61" fmla="*/ 1937288 w 9345478"/>
                <a:gd name="connsiteY61" fmla="*/ 867905 h 4974956"/>
                <a:gd name="connsiteX62" fmla="*/ 1518834 w 9345478"/>
                <a:gd name="connsiteY62" fmla="*/ 945397 h 4974956"/>
                <a:gd name="connsiteX63" fmla="*/ 1348352 w 9345478"/>
                <a:gd name="connsiteY63" fmla="*/ 1193370 h 4974956"/>
                <a:gd name="connsiteX0-1" fmla="*/ 1348352 w 9345478"/>
                <a:gd name="connsiteY0-2" fmla="*/ 1193370 h 4974956"/>
                <a:gd name="connsiteX1-3" fmla="*/ 883403 w 9345478"/>
                <a:gd name="connsiteY1-4" fmla="*/ 836909 h 4974956"/>
                <a:gd name="connsiteX2-5" fmla="*/ 340962 w 9345478"/>
                <a:gd name="connsiteY2-6" fmla="*/ 1038387 h 4974956"/>
                <a:gd name="connsiteX3-7" fmla="*/ 0 w 9345478"/>
                <a:gd name="connsiteY3-8" fmla="*/ 1410346 h 4974956"/>
                <a:gd name="connsiteX4-9" fmla="*/ 340962 w 9345478"/>
                <a:gd name="connsiteY4-10" fmla="*/ 1704814 h 4974956"/>
                <a:gd name="connsiteX5-11" fmla="*/ 635430 w 9345478"/>
                <a:gd name="connsiteY5-12" fmla="*/ 1565329 h 4974956"/>
                <a:gd name="connsiteX6-13" fmla="*/ 666427 w 9345478"/>
                <a:gd name="connsiteY6-14" fmla="*/ 1720312 h 4974956"/>
                <a:gd name="connsiteX7-15" fmla="*/ 464949 w 9345478"/>
                <a:gd name="connsiteY7-16" fmla="*/ 2231756 h 4974956"/>
                <a:gd name="connsiteX8-17" fmla="*/ 15498 w 9345478"/>
                <a:gd name="connsiteY8-18" fmla="*/ 2619214 h 4974956"/>
                <a:gd name="connsiteX9-19" fmla="*/ 15498 w 9345478"/>
                <a:gd name="connsiteY9-20" fmla="*/ 3022170 h 4974956"/>
                <a:gd name="connsiteX10-21" fmla="*/ 1069383 w 9345478"/>
                <a:gd name="connsiteY10-22" fmla="*/ 3022170 h 4974956"/>
                <a:gd name="connsiteX11-23" fmla="*/ 1441342 w 9345478"/>
                <a:gd name="connsiteY11-24" fmla="*/ 3254644 h 4974956"/>
                <a:gd name="connsiteX12-25" fmla="*/ 1441342 w 9345478"/>
                <a:gd name="connsiteY12-26" fmla="*/ 3378631 h 4974956"/>
                <a:gd name="connsiteX13-27" fmla="*/ 945396 w 9345478"/>
                <a:gd name="connsiteY13-28" fmla="*/ 3332136 h 4974956"/>
                <a:gd name="connsiteX14-29" fmla="*/ 774915 w 9345478"/>
                <a:gd name="connsiteY14-30" fmla="*/ 3704095 h 4974956"/>
                <a:gd name="connsiteX15-31" fmla="*/ 1053884 w 9345478"/>
                <a:gd name="connsiteY15-32" fmla="*/ 3983065 h 4974956"/>
                <a:gd name="connsiteX16-33" fmla="*/ 1875295 w 9345478"/>
                <a:gd name="connsiteY16-34" fmla="*/ 3890075 h 4974956"/>
                <a:gd name="connsiteX17-35" fmla="*/ 2433234 w 9345478"/>
                <a:gd name="connsiteY17-36" fmla="*/ 3533614 h 4974956"/>
                <a:gd name="connsiteX18-37" fmla="*/ 2433234 w 9345478"/>
                <a:gd name="connsiteY18-38" fmla="*/ 4974956 h 4974956"/>
                <a:gd name="connsiteX19-39" fmla="*/ 3223647 w 9345478"/>
                <a:gd name="connsiteY19-40" fmla="*/ 4819973 h 4974956"/>
                <a:gd name="connsiteX20-41" fmla="*/ 3223647 w 9345478"/>
                <a:gd name="connsiteY20-42" fmla="*/ 3564610 h 4974956"/>
                <a:gd name="connsiteX21-43" fmla="*/ 3657600 w 9345478"/>
                <a:gd name="connsiteY21-44" fmla="*/ 3952068 h 4974956"/>
                <a:gd name="connsiteX22-45" fmla="*/ 4060556 w 9345478"/>
                <a:gd name="connsiteY22-46" fmla="*/ 3502617 h 4974956"/>
                <a:gd name="connsiteX23-47" fmla="*/ 4215539 w 9345478"/>
                <a:gd name="connsiteY23-48" fmla="*/ 3704095 h 4974956"/>
                <a:gd name="connsiteX24-49" fmla="*/ 4850969 w 9345478"/>
                <a:gd name="connsiteY24-50" fmla="*/ 3564610 h 4974956"/>
                <a:gd name="connsiteX25-51" fmla="*/ 4990454 w 9345478"/>
                <a:gd name="connsiteY25-52" fmla="*/ 3704095 h 4974956"/>
                <a:gd name="connsiteX26-53" fmla="*/ 4788976 w 9345478"/>
                <a:gd name="connsiteY26-54" fmla="*/ 4339526 h 4974956"/>
                <a:gd name="connsiteX27-55" fmla="*/ 5129939 w 9345478"/>
                <a:gd name="connsiteY27-56" fmla="*/ 4556502 h 4974956"/>
                <a:gd name="connsiteX28-57" fmla="*/ 5315918 w 9345478"/>
                <a:gd name="connsiteY28-58" fmla="*/ 4432516 h 4974956"/>
                <a:gd name="connsiteX29-59" fmla="*/ 5734373 w 9345478"/>
                <a:gd name="connsiteY29-60" fmla="*/ 4510007 h 4974956"/>
                <a:gd name="connsiteX30-61" fmla="*/ 6168325 w 9345478"/>
                <a:gd name="connsiteY30-62" fmla="*/ 4370522 h 4974956"/>
                <a:gd name="connsiteX31-63" fmla="*/ 6524786 w 9345478"/>
                <a:gd name="connsiteY31-64" fmla="*/ 4479010 h 4974956"/>
                <a:gd name="connsiteX32-65" fmla="*/ 7067227 w 9345478"/>
                <a:gd name="connsiteY32-66" fmla="*/ 4401519 h 4974956"/>
                <a:gd name="connsiteX33-67" fmla="*/ 7361695 w 9345478"/>
                <a:gd name="connsiteY33-68" fmla="*/ 4448014 h 4974956"/>
                <a:gd name="connsiteX34-69" fmla="*/ 7547674 w 9345478"/>
                <a:gd name="connsiteY34-70" fmla="*/ 4293031 h 4974956"/>
                <a:gd name="connsiteX35-71" fmla="*/ 7733654 w 9345478"/>
                <a:gd name="connsiteY35-72" fmla="*/ 4510007 h 4974956"/>
                <a:gd name="connsiteX36-73" fmla="*/ 8384583 w 9345478"/>
                <a:gd name="connsiteY36-74" fmla="*/ 4494509 h 4974956"/>
                <a:gd name="connsiteX37-75" fmla="*/ 8462074 w 9345478"/>
                <a:gd name="connsiteY37-76" fmla="*/ 4386021 h 4974956"/>
                <a:gd name="connsiteX38-77" fmla="*/ 8725545 w 9345478"/>
                <a:gd name="connsiteY38-78" fmla="*/ 4401519 h 4974956"/>
                <a:gd name="connsiteX39-79" fmla="*/ 8896027 w 9345478"/>
                <a:gd name="connsiteY39-80" fmla="*/ 4401519 h 4974956"/>
                <a:gd name="connsiteX40-81" fmla="*/ 9345478 w 9345478"/>
                <a:gd name="connsiteY40-82" fmla="*/ 4029560 h 4974956"/>
                <a:gd name="connsiteX41-83" fmla="*/ 8927023 w 9345478"/>
                <a:gd name="connsiteY41-84" fmla="*/ 3502617 h 4974956"/>
                <a:gd name="connsiteX42-85" fmla="*/ 9345478 w 9345478"/>
                <a:gd name="connsiteY42-86" fmla="*/ 3192651 h 4974956"/>
                <a:gd name="connsiteX43-87" fmla="*/ 9035512 w 9345478"/>
                <a:gd name="connsiteY43-88" fmla="*/ 2758699 h 4974956"/>
                <a:gd name="connsiteX44-89" fmla="*/ 9035512 w 9345478"/>
                <a:gd name="connsiteY44-90" fmla="*/ 1689316 h 4974956"/>
                <a:gd name="connsiteX45-91" fmla="*/ 8570562 w 9345478"/>
                <a:gd name="connsiteY45-92" fmla="*/ 1177871 h 4974956"/>
                <a:gd name="connsiteX46-93" fmla="*/ 8012623 w 9345478"/>
                <a:gd name="connsiteY46-94" fmla="*/ 1379349 h 4974956"/>
                <a:gd name="connsiteX47-95" fmla="*/ 7640664 w 9345478"/>
                <a:gd name="connsiteY47-96" fmla="*/ 1069383 h 4974956"/>
                <a:gd name="connsiteX48-97" fmla="*/ 7470183 w 9345478"/>
                <a:gd name="connsiteY48-98" fmla="*/ 1270861 h 4974956"/>
                <a:gd name="connsiteX49-99" fmla="*/ 6462793 w 9345478"/>
                <a:gd name="connsiteY49-100" fmla="*/ 1270861 h 4974956"/>
                <a:gd name="connsiteX50-101" fmla="*/ 6292312 w 9345478"/>
                <a:gd name="connsiteY50-102" fmla="*/ 1100380 h 4974956"/>
                <a:gd name="connsiteX51-103" fmla="*/ 6478291 w 9345478"/>
                <a:gd name="connsiteY51-104" fmla="*/ 526943 h 4974956"/>
                <a:gd name="connsiteX52-105" fmla="*/ 5951349 w 9345478"/>
                <a:gd name="connsiteY52-106" fmla="*/ 77492 h 4974956"/>
                <a:gd name="connsiteX53-107" fmla="*/ 5145437 w 9345478"/>
                <a:gd name="connsiteY53-108" fmla="*/ 15499 h 4974956"/>
                <a:gd name="connsiteX54-109" fmla="*/ 4866467 w 9345478"/>
                <a:gd name="connsiteY54-110" fmla="*/ 387458 h 4974956"/>
                <a:gd name="connsiteX55-111" fmla="*/ 4324027 w 9345478"/>
                <a:gd name="connsiteY55-112" fmla="*/ 30997 h 4974956"/>
                <a:gd name="connsiteX56-113" fmla="*/ 3781586 w 9345478"/>
                <a:gd name="connsiteY56-114" fmla="*/ 0 h 4974956"/>
                <a:gd name="connsiteX57-115" fmla="*/ 3595606 w 9345478"/>
                <a:gd name="connsiteY57-116" fmla="*/ 325465 h 4974956"/>
                <a:gd name="connsiteX58-117" fmla="*/ 3161654 w 9345478"/>
                <a:gd name="connsiteY58-118" fmla="*/ 635431 h 4974956"/>
                <a:gd name="connsiteX59-119" fmla="*/ 3270142 w 9345478"/>
                <a:gd name="connsiteY59-120" fmla="*/ 929899 h 4974956"/>
                <a:gd name="connsiteX60-121" fmla="*/ 2619213 w 9345478"/>
                <a:gd name="connsiteY60-122" fmla="*/ 1053885 h 4974956"/>
                <a:gd name="connsiteX61-123" fmla="*/ 1937288 w 9345478"/>
                <a:gd name="connsiteY61-124" fmla="*/ 867905 h 4974956"/>
                <a:gd name="connsiteX62-125" fmla="*/ 1518834 w 9345478"/>
                <a:gd name="connsiteY62-126" fmla="*/ 945397 h 4974956"/>
                <a:gd name="connsiteX63-127" fmla="*/ 1348352 w 9345478"/>
                <a:gd name="connsiteY63-128" fmla="*/ 1193370 h 4974956"/>
                <a:gd name="connsiteX0-129" fmla="*/ 1348352 w 9345478"/>
                <a:gd name="connsiteY0-130" fmla="*/ 1177871 h 4959457"/>
                <a:gd name="connsiteX1-131" fmla="*/ 883403 w 9345478"/>
                <a:gd name="connsiteY1-132" fmla="*/ 821410 h 4959457"/>
                <a:gd name="connsiteX2-133" fmla="*/ 340962 w 9345478"/>
                <a:gd name="connsiteY2-134" fmla="*/ 1022888 h 4959457"/>
                <a:gd name="connsiteX3-135" fmla="*/ 0 w 9345478"/>
                <a:gd name="connsiteY3-136" fmla="*/ 1394847 h 4959457"/>
                <a:gd name="connsiteX4-137" fmla="*/ 340962 w 9345478"/>
                <a:gd name="connsiteY4-138" fmla="*/ 1689315 h 4959457"/>
                <a:gd name="connsiteX5-139" fmla="*/ 635430 w 9345478"/>
                <a:gd name="connsiteY5-140" fmla="*/ 1549830 h 4959457"/>
                <a:gd name="connsiteX6-141" fmla="*/ 666427 w 9345478"/>
                <a:gd name="connsiteY6-142" fmla="*/ 1704813 h 4959457"/>
                <a:gd name="connsiteX7-143" fmla="*/ 464949 w 9345478"/>
                <a:gd name="connsiteY7-144" fmla="*/ 2216257 h 4959457"/>
                <a:gd name="connsiteX8-145" fmla="*/ 15498 w 9345478"/>
                <a:gd name="connsiteY8-146" fmla="*/ 2603715 h 4959457"/>
                <a:gd name="connsiteX9-147" fmla="*/ 15498 w 9345478"/>
                <a:gd name="connsiteY9-148" fmla="*/ 3006671 h 4959457"/>
                <a:gd name="connsiteX10-149" fmla="*/ 1069383 w 9345478"/>
                <a:gd name="connsiteY10-150" fmla="*/ 3006671 h 4959457"/>
                <a:gd name="connsiteX11-151" fmla="*/ 1441342 w 9345478"/>
                <a:gd name="connsiteY11-152" fmla="*/ 3239145 h 4959457"/>
                <a:gd name="connsiteX12-153" fmla="*/ 1441342 w 9345478"/>
                <a:gd name="connsiteY12-154" fmla="*/ 3363132 h 4959457"/>
                <a:gd name="connsiteX13-155" fmla="*/ 945396 w 9345478"/>
                <a:gd name="connsiteY13-156" fmla="*/ 3316637 h 4959457"/>
                <a:gd name="connsiteX14-157" fmla="*/ 774915 w 9345478"/>
                <a:gd name="connsiteY14-158" fmla="*/ 3688596 h 4959457"/>
                <a:gd name="connsiteX15-159" fmla="*/ 1053884 w 9345478"/>
                <a:gd name="connsiteY15-160" fmla="*/ 3967566 h 4959457"/>
                <a:gd name="connsiteX16-161" fmla="*/ 1875295 w 9345478"/>
                <a:gd name="connsiteY16-162" fmla="*/ 3874576 h 4959457"/>
                <a:gd name="connsiteX17-163" fmla="*/ 2433234 w 9345478"/>
                <a:gd name="connsiteY17-164" fmla="*/ 3518115 h 4959457"/>
                <a:gd name="connsiteX18-165" fmla="*/ 2433234 w 9345478"/>
                <a:gd name="connsiteY18-166" fmla="*/ 4959457 h 4959457"/>
                <a:gd name="connsiteX19-167" fmla="*/ 3223647 w 9345478"/>
                <a:gd name="connsiteY19-168" fmla="*/ 4804474 h 4959457"/>
                <a:gd name="connsiteX20-169" fmla="*/ 3223647 w 9345478"/>
                <a:gd name="connsiteY20-170" fmla="*/ 3549111 h 4959457"/>
                <a:gd name="connsiteX21-171" fmla="*/ 3657600 w 9345478"/>
                <a:gd name="connsiteY21-172" fmla="*/ 3936569 h 4959457"/>
                <a:gd name="connsiteX22-173" fmla="*/ 4060556 w 9345478"/>
                <a:gd name="connsiteY22-174" fmla="*/ 3487118 h 4959457"/>
                <a:gd name="connsiteX23-175" fmla="*/ 4215539 w 9345478"/>
                <a:gd name="connsiteY23-176" fmla="*/ 3688596 h 4959457"/>
                <a:gd name="connsiteX24-177" fmla="*/ 4850969 w 9345478"/>
                <a:gd name="connsiteY24-178" fmla="*/ 3549111 h 4959457"/>
                <a:gd name="connsiteX25-179" fmla="*/ 4990454 w 9345478"/>
                <a:gd name="connsiteY25-180" fmla="*/ 3688596 h 4959457"/>
                <a:gd name="connsiteX26-181" fmla="*/ 4788976 w 9345478"/>
                <a:gd name="connsiteY26-182" fmla="*/ 4324027 h 4959457"/>
                <a:gd name="connsiteX27-183" fmla="*/ 5129939 w 9345478"/>
                <a:gd name="connsiteY27-184" fmla="*/ 4541003 h 4959457"/>
                <a:gd name="connsiteX28-185" fmla="*/ 5315918 w 9345478"/>
                <a:gd name="connsiteY28-186" fmla="*/ 4417017 h 4959457"/>
                <a:gd name="connsiteX29-187" fmla="*/ 5734373 w 9345478"/>
                <a:gd name="connsiteY29-188" fmla="*/ 4494508 h 4959457"/>
                <a:gd name="connsiteX30-189" fmla="*/ 6168325 w 9345478"/>
                <a:gd name="connsiteY30-190" fmla="*/ 4355023 h 4959457"/>
                <a:gd name="connsiteX31-191" fmla="*/ 6524786 w 9345478"/>
                <a:gd name="connsiteY31-192" fmla="*/ 4463511 h 4959457"/>
                <a:gd name="connsiteX32-193" fmla="*/ 7067227 w 9345478"/>
                <a:gd name="connsiteY32-194" fmla="*/ 4386020 h 4959457"/>
                <a:gd name="connsiteX33-195" fmla="*/ 7361695 w 9345478"/>
                <a:gd name="connsiteY33-196" fmla="*/ 4432515 h 4959457"/>
                <a:gd name="connsiteX34-197" fmla="*/ 7547674 w 9345478"/>
                <a:gd name="connsiteY34-198" fmla="*/ 4277532 h 4959457"/>
                <a:gd name="connsiteX35-199" fmla="*/ 7733654 w 9345478"/>
                <a:gd name="connsiteY35-200" fmla="*/ 4494508 h 4959457"/>
                <a:gd name="connsiteX36-201" fmla="*/ 8384583 w 9345478"/>
                <a:gd name="connsiteY36-202" fmla="*/ 4479010 h 4959457"/>
                <a:gd name="connsiteX37-203" fmla="*/ 8462074 w 9345478"/>
                <a:gd name="connsiteY37-204" fmla="*/ 4370522 h 4959457"/>
                <a:gd name="connsiteX38-205" fmla="*/ 8725545 w 9345478"/>
                <a:gd name="connsiteY38-206" fmla="*/ 4386020 h 4959457"/>
                <a:gd name="connsiteX39-207" fmla="*/ 8896027 w 9345478"/>
                <a:gd name="connsiteY39-208" fmla="*/ 4386020 h 4959457"/>
                <a:gd name="connsiteX40-209" fmla="*/ 9345478 w 9345478"/>
                <a:gd name="connsiteY40-210" fmla="*/ 4014061 h 4959457"/>
                <a:gd name="connsiteX41-211" fmla="*/ 8927023 w 9345478"/>
                <a:gd name="connsiteY41-212" fmla="*/ 3487118 h 4959457"/>
                <a:gd name="connsiteX42-213" fmla="*/ 9345478 w 9345478"/>
                <a:gd name="connsiteY42-214" fmla="*/ 3177152 h 4959457"/>
                <a:gd name="connsiteX43-215" fmla="*/ 9035512 w 9345478"/>
                <a:gd name="connsiteY43-216" fmla="*/ 2743200 h 4959457"/>
                <a:gd name="connsiteX44-217" fmla="*/ 9035512 w 9345478"/>
                <a:gd name="connsiteY44-218" fmla="*/ 1673817 h 4959457"/>
                <a:gd name="connsiteX45-219" fmla="*/ 8570562 w 9345478"/>
                <a:gd name="connsiteY45-220" fmla="*/ 1162372 h 4959457"/>
                <a:gd name="connsiteX46-221" fmla="*/ 8012623 w 9345478"/>
                <a:gd name="connsiteY46-222" fmla="*/ 1363850 h 4959457"/>
                <a:gd name="connsiteX47-223" fmla="*/ 7640664 w 9345478"/>
                <a:gd name="connsiteY47-224" fmla="*/ 1053884 h 4959457"/>
                <a:gd name="connsiteX48-225" fmla="*/ 7470183 w 9345478"/>
                <a:gd name="connsiteY48-226" fmla="*/ 1255362 h 4959457"/>
                <a:gd name="connsiteX49-227" fmla="*/ 6462793 w 9345478"/>
                <a:gd name="connsiteY49-228" fmla="*/ 1255362 h 4959457"/>
                <a:gd name="connsiteX50-229" fmla="*/ 6292312 w 9345478"/>
                <a:gd name="connsiteY50-230" fmla="*/ 1084881 h 4959457"/>
                <a:gd name="connsiteX51-231" fmla="*/ 6478291 w 9345478"/>
                <a:gd name="connsiteY51-232" fmla="*/ 511444 h 4959457"/>
                <a:gd name="connsiteX52-233" fmla="*/ 5951349 w 9345478"/>
                <a:gd name="connsiteY52-234" fmla="*/ 61993 h 4959457"/>
                <a:gd name="connsiteX53-235" fmla="*/ 5145437 w 9345478"/>
                <a:gd name="connsiteY53-236" fmla="*/ 0 h 4959457"/>
                <a:gd name="connsiteX54-237" fmla="*/ 4866467 w 9345478"/>
                <a:gd name="connsiteY54-238" fmla="*/ 371959 h 4959457"/>
                <a:gd name="connsiteX55-239" fmla="*/ 4324027 w 9345478"/>
                <a:gd name="connsiteY55-240" fmla="*/ 15498 h 4959457"/>
                <a:gd name="connsiteX56-241" fmla="*/ 3973315 w 9345478"/>
                <a:gd name="connsiteY56-242" fmla="*/ 353210 h 4959457"/>
                <a:gd name="connsiteX57-243" fmla="*/ 3595606 w 9345478"/>
                <a:gd name="connsiteY57-244" fmla="*/ 309966 h 4959457"/>
                <a:gd name="connsiteX58-245" fmla="*/ 3161654 w 9345478"/>
                <a:gd name="connsiteY58-246" fmla="*/ 619932 h 4959457"/>
                <a:gd name="connsiteX59-247" fmla="*/ 3270142 w 9345478"/>
                <a:gd name="connsiteY59-248" fmla="*/ 914400 h 4959457"/>
                <a:gd name="connsiteX60-249" fmla="*/ 2619213 w 9345478"/>
                <a:gd name="connsiteY60-250" fmla="*/ 1038386 h 4959457"/>
                <a:gd name="connsiteX61-251" fmla="*/ 1937288 w 9345478"/>
                <a:gd name="connsiteY61-252" fmla="*/ 852406 h 4959457"/>
                <a:gd name="connsiteX62-253" fmla="*/ 1518834 w 9345478"/>
                <a:gd name="connsiteY62-254" fmla="*/ 929898 h 4959457"/>
                <a:gd name="connsiteX63-255" fmla="*/ 1348352 w 9345478"/>
                <a:gd name="connsiteY63-256" fmla="*/ 1177871 h 4959457"/>
                <a:gd name="connsiteX0-257" fmla="*/ 1348352 w 9345478"/>
                <a:gd name="connsiteY0-258" fmla="*/ 1177871 h 4959457"/>
                <a:gd name="connsiteX1-259" fmla="*/ 883403 w 9345478"/>
                <a:gd name="connsiteY1-260" fmla="*/ 821410 h 4959457"/>
                <a:gd name="connsiteX2-261" fmla="*/ 340962 w 9345478"/>
                <a:gd name="connsiteY2-262" fmla="*/ 1022888 h 4959457"/>
                <a:gd name="connsiteX3-263" fmla="*/ 0 w 9345478"/>
                <a:gd name="connsiteY3-264" fmla="*/ 1394847 h 4959457"/>
                <a:gd name="connsiteX4-265" fmla="*/ 340962 w 9345478"/>
                <a:gd name="connsiteY4-266" fmla="*/ 1689315 h 4959457"/>
                <a:gd name="connsiteX5-267" fmla="*/ 635430 w 9345478"/>
                <a:gd name="connsiteY5-268" fmla="*/ 1549830 h 4959457"/>
                <a:gd name="connsiteX6-269" fmla="*/ 666427 w 9345478"/>
                <a:gd name="connsiteY6-270" fmla="*/ 1704813 h 4959457"/>
                <a:gd name="connsiteX7-271" fmla="*/ 464949 w 9345478"/>
                <a:gd name="connsiteY7-272" fmla="*/ 2216257 h 4959457"/>
                <a:gd name="connsiteX8-273" fmla="*/ 15498 w 9345478"/>
                <a:gd name="connsiteY8-274" fmla="*/ 2603715 h 4959457"/>
                <a:gd name="connsiteX9-275" fmla="*/ 15498 w 9345478"/>
                <a:gd name="connsiteY9-276" fmla="*/ 3006671 h 4959457"/>
                <a:gd name="connsiteX10-277" fmla="*/ 1069383 w 9345478"/>
                <a:gd name="connsiteY10-278" fmla="*/ 3006671 h 4959457"/>
                <a:gd name="connsiteX11-279" fmla="*/ 1441342 w 9345478"/>
                <a:gd name="connsiteY11-280" fmla="*/ 3239145 h 4959457"/>
                <a:gd name="connsiteX12-281" fmla="*/ 1441342 w 9345478"/>
                <a:gd name="connsiteY12-282" fmla="*/ 3363132 h 4959457"/>
                <a:gd name="connsiteX13-283" fmla="*/ 945396 w 9345478"/>
                <a:gd name="connsiteY13-284" fmla="*/ 3316637 h 4959457"/>
                <a:gd name="connsiteX14-285" fmla="*/ 774915 w 9345478"/>
                <a:gd name="connsiteY14-286" fmla="*/ 3688596 h 4959457"/>
                <a:gd name="connsiteX15-287" fmla="*/ 1053884 w 9345478"/>
                <a:gd name="connsiteY15-288" fmla="*/ 3967566 h 4959457"/>
                <a:gd name="connsiteX16-289" fmla="*/ 1875295 w 9345478"/>
                <a:gd name="connsiteY16-290" fmla="*/ 3874576 h 4959457"/>
                <a:gd name="connsiteX17-291" fmla="*/ 2433234 w 9345478"/>
                <a:gd name="connsiteY17-292" fmla="*/ 3518115 h 4959457"/>
                <a:gd name="connsiteX18-293" fmla="*/ 2433234 w 9345478"/>
                <a:gd name="connsiteY18-294" fmla="*/ 4959457 h 4959457"/>
                <a:gd name="connsiteX19-295" fmla="*/ 3223647 w 9345478"/>
                <a:gd name="connsiteY19-296" fmla="*/ 4804474 h 4959457"/>
                <a:gd name="connsiteX20-297" fmla="*/ 3223647 w 9345478"/>
                <a:gd name="connsiteY20-298" fmla="*/ 3549111 h 4959457"/>
                <a:gd name="connsiteX21-299" fmla="*/ 3657600 w 9345478"/>
                <a:gd name="connsiteY21-300" fmla="*/ 3936569 h 4959457"/>
                <a:gd name="connsiteX22-301" fmla="*/ 4060556 w 9345478"/>
                <a:gd name="connsiteY22-302" fmla="*/ 3487118 h 4959457"/>
                <a:gd name="connsiteX23-303" fmla="*/ 4215539 w 9345478"/>
                <a:gd name="connsiteY23-304" fmla="*/ 3688596 h 4959457"/>
                <a:gd name="connsiteX24-305" fmla="*/ 4850969 w 9345478"/>
                <a:gd name="connsiteY24-306" fmla="*/ 3549111 h 4959457"/>
                <a:gd name="connsiteX25-307" fmla="*/ 4990454 w 9345478"/>
                <a:gd name="connsiteY25-308" fmla="*/ 3688596 h 4959457"/>
                <a:gd name="connsiteX26-309" fmla="*/ 4788976 w 9345478"/>
                <a:gd name="connsiteY26-310" fmla="*/ 4324027 h 4959457"/>
                <a:gd name="connsiteX27-311" fmla="*/ 5129939 w 9345478"/>
                <a:gd name="connsiteY27-312" fmla="*/ 4541003 h 4959457"/>
                <a:gd name="connsiteX28-313" fmla="*/ 5315918 w 9345478"/>
                <a:gd name="connsiteY28-314" fmla="*/ 4417017 h 4959457"/>
                <a:gd name="connsiteX29-315" fmla="*/ 5734373 w 9345478"/>
                <a:gd name="connsiteY29-316" fmla="*/ 4494508 h 4959457"/>
                <a:gd name="connsiteX30-317" fmla="*/ 6168325 w 9345478"/>
                <a:gd name="connsiteY30-318" fmla="*/ 4355023 h 4959457"/>
                <a:gd name="connsiteX31-319" fmla="*/ 6524786 w 9345478"/>
                <a:gd name="connsiteY31-320" fmla="*/ 4463511 h 4959457"/>
                <a:gd name="connsiteX32-321" fmla="*/ 7067227 w 9345478"/>
                <a:gd name="connsiteY32-322" fmla="*/ 4386020 h 4959457"/>
                <a:gd name="connsiteX33-323" fmla="*/ 7361695 w 9345478"/>
                <a:gd name="connsiteY33-324" fmla="*/ 4432515 h 4959457"/>
                <a:gd name="connsiteX34-325" fmla="*/ 7547674 w 9345478"/>
                <a:gd name="connsiteY34-326" fmla="*/ 4277532 h 4959457"/>
                <a:gd name="connsiteX35-327" fmla="*/ 7733654 w 9345478"/>
                <a:gd name="connsiteY35-328" fmla="*/ 4494508 h 4959457"/>
                <a:gd name="connsiteX36-329" fmla="*/ 8384583 w 9345478"/>
                <a:gd name="connsiteY36-330" fmla="*/ 4479010 h 4959457"/>
                <a:gd name="connsiteX37-331" fmla="*/ 8462074 w 9345478"/>
                <a:gd name="connsiteY37-332" fmla="*/ 4370522 h 4959457"/>
                <a:gd name="connsiteX38-333" fmla="*/ 8725545 w 9345478"/>
                <a:gd name="connsiteY38-334" fmla="*/ 4386020 h 4959457"/>
                <a:gd name="connsiteX39-335" fmla="*/ 8896027 w 9345478"/>
                <a:gd name="connsiteY39-336" fmla="*/ 4386020 h 4959457"/>
                <a:gd name="connsiteX40-337" fmla="*/ 9345478 w 9345478"/>
                <a:gd name="connsiteY40-338" fmla="*/ 4014061 h 4959457"/>
                <a:gd name="connsiteX41-339" fmla="*/ 8927023 w 9345478"/>
                <a:gd name="connsiteY41-340" fmla="*/ 3487118 h 4959457"/>
                <a:gd name="connsiteX42-341" fmla="*/ 9345478 w 9345478"/>
                <a:gd name="connsiteY42-342" fmla="*/ 3177152 h 4959457"/>
                <a:gd name="connsiteX43-343" fmla="*/ 9035512 w 9345478"/>
                <a:gd name="connsiteY43-344" fmla="*/ 2743200 h 4959457"/>
                <a:gd name="connsiteX44-345" fmla="*/ 9035512 w 9345478"/>
                <a:gd name="connsiteY44-346" fmla="*/ 1673817 h 4959457"/>
                <a:gd name="connsiteX45-347" fmla="*/ 8570562 w 9345478"/>
                <a:gd name="connsiteY45-348" fmla="*/ 1162372 h 4959457"/>
                <a:gd name="connsiteX46-349" fmla="*/ 8012623 w 9345478"/>
                <a:gd name="connsiteY46-350" fmla="*/ 1363850 h 4959457"/>
                <a:gd name="connsiteX47-351" fmla="*/ 7640664 w 9345478"/>
                <a:gd name="connsiteY47-352" fmla="*/ 1053884 h 4959457"/>
                <a:gd name="connsiteX48-353" fmla="*/ 7470183 w 9345478"/>
                <a:gd name="connsiteY48-354" fmla="*/ 1255362 h 4959457"/>
                <a:gd name="connsiteX49-355" fmla="*/ 6462793 w 9345478"/>
                <a:gd name="connsiteY49-356" fmla="*/ 1255362 h 4959457"/>
                <a:gd name="connsiteX50-357" fmla="*/ 6292312 w 9345478"/>
                <a:gd name="connsiteY50-358" fmla="*/ 1084881 h 4959457"/>
                <a:gd name="connsiteX51-359" fmla="*/ 6478291 w 9345478"/>
                <a:gd name="connsiteY51-360" fmla="*/ 511444 h 4959457"/>
                <a:gd name="connsiteX52-361" fmla="*/ 5951349 w 9345478"/>
                <a:gd name="connsiteY52-362" fmla="*/ 61993 h 4959457"/>
                <a:gd name="connsiteX53-363" fmla="*/ 5145437 w 9345478"/>
                <a:gd name="connsiteY53-364" fmla="*/ 0 h 4959457"/>
                <a:gd name="connsiteX54-365" fmla="*/ 4866467 w 9345478"/>
                <a:gd name="connsiteY54-366" fmla="*/ 371959 h 4959457"/>
                <a:gd name="connsiteX55-367" fmla="*/ 4324027 w 9345478"/>
                <a:gd name="connsiteY55-368" fmla="*/ 15498 h 4959457"/>
                <a:gd name="connsiteX56-369" fmla="*/ 3973315 w 9345478"/>
                <a:gd name="connsiteY56-370" fmla="*/ 353210 h 4959457"/>
                <a:gd name="connsiteX57-371" fmla="*/ 3595606 w 9345478"/>
                <a:gd name="connsiteY57-372" fmla="*/ 309966 h 4959457"/>
                <a:gd name="connsiteX58-373" fmla="*/ 3427125 w 9345478"/>
                <a:gd name="connsiteY58-374" fmla="*/ 782165 h 4959457"/>
                <a:gd name="connsiteX59-375" fmla="*/ 3270142 w 9345478"/>
                <a:gd name="connsiteY59-376" fmla="*/ 914400 h 4959457"/>
                <a:gd name="connsiteX60-377" fmla="*/ 2619213 w 9345478"/>
                <a:gd name="connsiteY60-378" fmla="*/ 1038386 h 4959457"/>
                <a:gd name="connsiteX61-379" fmla="*/ 1937288 w 9345478"/>
                <a:gd name="connsiteY61-380" fmla="*/ 852406 h 4959457"/>
                <a:gd name="connsiteX62-381" fmla="*/ 1518834 w 9345478"/>
                <a:gd name="connsiteY62-382" fmla="*/ 929898 h 4959457"/>
                <a:gd name="connsiteX63-383" fmla="*/ 1348352 w 9345478"/>
                <a:gd name="connsiteY63-384" fmla="*/ 1177871 h 4959457"/>
                <a:gd name="connsiteX0-385" fmla="*/ 1348352 w 9345478"/>
                <a:gd name="connsiteY0-386" fmla="*/ 1177871 h 4959457"/>
                <a:gd name="connsiteX1-387" fmla="*/ 883403 w 9345478"/>
                <a:gd name="connsiteY1-388" fmla="*/ 821410 h 4959457"/>
                <a:gd name="connsiteX2-389" fmla="*/ 340962 w 9345478"/>
                <a:gd name="connsiteY2-390" fmla="*/ 1022888 h 4959457"/>
                <a:gd name="connsiteX3-391" fmla="*/ 0 w 9345478"/>
                <a:gd name="connsiteY3-392" fmla="*/ 1394847 h 4959457"/>
                <a:gd name="connsiteX4-393" fmla="*/ 340962 w 9345478"/>
                <a:gd name="connsiteY4-394" fmla="*/ 1689315 h 4959457"/>
                <a:gd name="connsiteX5-395" fmla="*/ 635430 w 9345478"/>
                <a:gd name="connsiteY5-396" fmla="*/ 1549830 h 4959457"/>
                <a:gd name="connsiteX6-397" fmla="*/ 666427 w 9345478"/>
                <a:gd name="connsiteY6-398" fmla="*/ 1704813 h 4959457"/>
                <a:gd name="connsiteX7-399" fmla="*/ 464949 w 9345478"/>
                <a:gd name="connsiteY7-400" fmla="*/ 2216257 h 4959457"/>
                <a:gd name="connsiteX8-401" fmla="*/ 15498 w 9345478"/>
                <a:gd name="connsiteY8-402" fmla="*/ 2603715 h 4959457"/>
                <a:gd name="connsiteX9-403" fmla="*/ 15498 w 9345478"/>
                <a:gd name="connsiteY9-404" fmla="*/ 3006671 h 4959457"/>
                <a:gd name="connsiteX10-405" fmla="*/ 1069383 w 9345478"/>
                <a:gd name="connsiteY10-406" fmla="*/ 3006671 h 4959457"/>
                <a:gd name="connsiteX11-407" fmla="*/ 1441342 w 9345478"/>
                <a:gd name="connsiteY11-408" fmla="*/ 3239145 h 4959457"/>
                <a:gd name="connsiteX12-409" fmla="*/ 1441342 w 9345478"/>
                <a:gd name="connsiteY12-410" fmla="*/ 3363132 h 4959457"/>
                <a:gd name="connsiteX13-411" fmla="*/ 945396 w 9345478"/>
                <a:gd name="connsiteY13-412" fmla="*/ 3316637 h 4959457"/>
                <a:gd name="connsiteX14-413" fmla="*/ 774915 w 9345478"/>
                <a:gd name="connsiteY14-414" fmla="*/ 3688596 h 4959457"/>
                <a:gd name="connsiteX15-415" fmla="*/ 1053884 w 9345478"/>
                <a:gd name="connsiteY15-416" fmla="*/ 3967566 h 4959457"/>
                <a:gd name="connsiteX16-417" fmla="*/ 1875295 w 9345478"/>
                <a:gd name="connsiteY16-418" fmla="*/ 3874576 h 4959457"/>
                <a:gd name="connsiteX17-419" fmla="*/ 2433234 w 9345478"/>
                <a:gd name="connsiteY17-420" fmla="*/ 3518115 h 4959457"/>
                <a:gd name="connsiteX18-421" fmla="*/ 2433234 w 9345478"/>
                <a:gd name="connsiteY18-422" fmla="*/ 4959457 h 4959457"/>
                <a:gd name="connsiteX19-423" fmla="*/ 3223647 w 9345478"/>
                <a:gd name="connsiteY19-424" fmla="*/ 4804474 h 4959457"/>
                <a:gd name="connsiteX20-425" fmla="*/ 3223647 w 9345478"/>
                <a:gd name="connsiteY20-426" fmla="*/ 3549111 h 4959457"/>
                <a:gd name="connsiteX21-427" fmla="*/ 3657600 w 9345478"/>
                <a:gd name="connsiteY21-428" fmla="*/ 3936569 h 4959457"/>
                <a:gd name="connsiteX22-429" fmla="*/ 4060556 w 9345478"/>
                <a:gd name="connsiteY22-430" fmla="*/ 3487118 h 4959457"/>
                <a:gd name="connsiteX23-431" fmla="*/ 4215539 w 9345478"/>
                <a:gd name="connsiteY23-432" fmla="*/ 3688596 h 4959457"/>
                <a:gd name="connsiteX24-433" fmla="*/ 4850969 w 9345478"/>
                <a:gd name="connsiteY24-434" fmla="*/ 3549111 h 4959457"/>
                <a:gd name="connsiteX25-435" fmla="*/ 4990454 w 9345478"/>
                <a:gd name="connsiteY25-436" fmla="*/ 3688596 h 4959457"/>
                <a:gd name="connsiteX26-437" fmla="*/ 4788976 w 9345478"/>
                <a:gd name="connsiteY26-438" fmla="*/ 4324027 h 4959457"/>
                <a:gd name="connsiteX27-439" fmla="*/ 5129939 w 9345478"/>
                <a:gd name="connsiteY27-440" fmla="*/ 4541003 h 4959457"/>
                <a:gd name="connsiteX28-441" fmla="*/ 5315918 w 9345478"/>
                <a:gd name="connsiteY28-442" fmla="*/ 4417017 h 4959457"/>
                <a:gd name="connsiteX29-443" fmla="*/ 5734373 w 9345478"/>
                <a:gd name="connsiteY29-444" fmla="*/ 4494508 h 4959457"/>
                <a:gd name="connsiteX30-445" fmla="*/ 6168325 w 9345478"/>
                <a:gd name="connsiteY30-446" fmla="*/ 4355023 h 4959457"/>
                <a:gd name="connsiteX31-447" fmla="*/ 6524786 w 9345478"/>
                <a:gd name="connsiteY31-448" fmla="*/ 4463511 h 4959457"/>
                <a:gd name="connsiteX32-449" fmla="*/ 7067227 w 9345478"/>
                <a:gd name="connsiteY32-450" fmla="*/ 4386020 h 4959457"/>
                <a:gd name="connsiteX33-451" fmla="*/ 7361695 w 9345478"/>
                <a:gd name="connsiteY33-452" fmla="*/ 4432515 h 4959457"/>
                <a:gd name="connsiteX34-453" fmla="*/ 7547674 w 9345478"/>
                <a:gd name="connsiteY34-454" fmla="*/ 4277532 h 4959457"/>
                <a:gd name="connsiteX35-455" fmla="*/ 7733654 w 9345478"/>
                <a:gd name="connsiteY35-456" fmla="*/ 4494508 h 4959457"/>
                <a:gd name="connsiteX36-457" fmla="*/ 8384583 w 9345478"/>
                <a:gd name="connsiteY36-458" fmla="*/ 4479010 h 4959457"/>
                <a:gd name="connsiteX37-459" fmla="*/ 8462074 w 9345478"/>
                <a:gd name="connsiteY37-460" fmla="*/ 4370522 h 4959457"/>
                <a:gd name="connsiteX38-461" fmla="*/ 8725545 w 9345478"/>
                <a:gd name="connsiteY38-462" fmla="*/ 4386020 h 4959457"/>
                <a:gd name="connsiteX39-463" fmla="*/ 8896027 w 9345478"/>
                <a:gd name="connsiteY39-464" fmla="*/ 4386020 h 4959457"/>
                <a:gd name="connsiteX40-465" fmla="*/ 9345478 w 9345478"/>
                <a:gd name="connsiteY40-466" fmla="*/ 4014061 h 4959457"/>
                <a:gd name="connsiteX41-467" fmla="*/ 8927023 w 9345478"/>
                <a:gd name="connsiteY41-468" fmla="*/ 3487118 h 4959457"/>
                <a:gd name="connsiteX42-469" fmla="*/ 9345478 w 9345478"/>
                <a:gd name="connsiteY42-470" fmla="*/ 3177152 h 4959457"/>
                <a:gd name="connsiteX43-471" fmla="*/ 9035512 w 9345478"/>
                <a:gd name="connsiteY43-472" fmla="*/ 2743200 h 4959457"/>
                <a:gd name="connsiteX44-473" fmla="*/ 9035512 w 9345478"/>
                <a:gd name="connsiteY44-474" fmla="*/ 1673817 h 4959457"/>
                <a:gd name="connsiteX45-475" fmla="*/ 8570562 w 9345478"/>
                <a:gd name="connsiteY45-476" fmla="*/ 1162372 h 4959457"/>
                <a:gd name="connsiteX46-477" fmla="*/ 8012623 w 9345478"/>
                <a:gd name="connsiteY46-478" fmla="*/ 1363850 h 4959457"/>
                <a:gd name="connsiteX47-479" fmla="*/ 7640664 w 9345478"/>
                <a:gd name="connsiteY47-480" fmla="*/ 1053884 h 4959457"/>
                <a:gd name="connsiteX48-481" fmla="*/ 7470183 w 9345478"/>
                <a:gd name="connsiteY48-482" fmla="*/ 1255362 h 4959457"/>
                <a:gd name="connsiteX49-483" fmla="*/ 6462793 w 9345478"/>
                <a:gd name="connsiteY49-484" fmla="*/ 1255362 h 4959457"/>
                <a:gd name="connsiteX50-485" fmla="*/ 6292312 w 9345478"/>
                <a:gd name="connsiteY50-486" fmla="*/ 1084881 h 4959457"/>
                <a:gd name="connsiteX51-487" fmla="*/ 6478291 w 9345478"/>
                <a:gd name="connsiteY51-488" fmla="*/ 511444 h 4959457"/>
                <a:gd name="connsiteX52-489" fmla="*/ 5951349 w 9345478"/>
                <a:gd name="connsiteY52-490" fmla="*/ 61993 h 4959457"/>
                <a:gd name="connsiteX53-491" fmla="*/ 5145437 w 9345478"/>
                <a:gd name="connsiteY53-492" fmla="*/ 0 h 4959457"/>
                <a:gd name="connsiteX54-493" fmla="*/ 4866467 w 9345478"/>
                <a:gd name="connsiteY54-494" fmla="*/ 371959 h 4959457"/>
                <a:gd name="connsiteX55-495" fmla="*/ 4324027 w 9345478"/>
                <a:gd name="connsiteY55-496" fmla="*/ 15498 h 4959457"/>
                <a:gd name="connsiteX56-497" fmla="*/ 3973315 w 9345478"/>
                <a:gd name="connsiteY56-498" fmla="*/ 353210 h 4959457"/>
                <a:gd name="connsiteX57-499" fmla="*/ 3595606 w 9345478"/>
                <a:gd name="connsiteY57-500" fmla="*/ 309966 h 4959457"/>
                <a:gd name="connsiteX58-501" fmla="*/ 3427125 w 9345478"/>
                <a:gd name="connsiteY58-502" fmla="*/ 782165 h 4959457"/>
                <a:gd name="connsiteX59-503" fmla="*/ 3461871 w 9345478"/>
                <a:gd name="connsiteY59-504" fmla="*/ 1283110 h 4959457"/>
                <a:gd name="connsiteX60-505" fmla="*/ 2619213 w 9345478"/>
                <a:gd name="connsiteY60-506" fmla="*/ 1038386 h 4959457"/>
                <a:gd name="connsiteX61-507" fmla="*/ 1937288 w 9345478"/>
                <a:gd name="connsiteY61-508" fmla="*/ 852406 h 4959457"/>
                <a:gd name="connsiteX62-509" fmla="*/ 1518834 w 9345478"/>
                <a:gd name="connsiteY62-510" fmla="*/ 929898 h 4959457"/>
                <a:gd name="connsiteX63-511" fmla="*/ 1348352 w 9345478"/>
                <a:gd name="connsiteY63-512" fmla="*/ 1177871 h 4959457"/>
                <a:gd name="connsiteX0-513" fmla="*/ 1348352 w 9345478"/>
                <a:gd name="connsiteY0-514" fmla="*/ 1177871 h 4959457"/>
                <a:gd name="connsiteX1-515" fmla="*/ 883403 w 9345478"/>
                <a:gd name="connsiteY1-516" fmla="*/ 821410 h 4959457"/>
                <a:gd name="connsiteX2-517" fmla="*/ 340962 w 9345478"/>
                <a:gd name="connsiteY2-518" fmla="*/ 1022888 h 4959457"/>
                <a:gd name="connsiteX3-519" fmla="*/ 0 w 9345478"/>
                <a:gd name="connsiteY3-520" fmla="*/ 1394847 h 4959457"/>
                <a:gd name="connsiteX4-521" fmla="*/ 340962 w 9345478"/>
                <a:gd name="connsiteY4-522" fmla="*/ 1689315 h 4959457"/>
                <a:gd name="connsiteX5-523" fmla="*/ 635430 w 9345478"/>
                <a:gd name="connsiteY5-524" fmla="*/ 1549830 h 4959457"/>
                <a:gd name="connsiteX6-525" fmla="*/ 666427 w 9345478"/>
                <a:gd name="connsiteY6-526" fmla="*/ 1704813 h 4959457"/>
                <a:gd name="connsiteX7-527" fmla="*/ 464949 w 9345478"/>
                <a:gd name="connsiteY7-528" fmla="*/ 2216257 h 4959457"/>
                <a:gd name="connsiteX8-529" fmla="*/ 15498 w 9345478"/>
                <a:gd name="connsiteY8-530" fmla="*/ 2603715 h 4959457"/>
                <a:gd name="connsiteX9-531" fmla="*/ 15498 w 9345478"/>
                <a:gd name="connsiteY9-532" fmla="*/ 3006671 h 4959457"/>
                <a:gd name="connsiteX10-533" fmla="*/ 1069383 w 9345478"/>
                <a:gd name="connsiteY10-534" fmla="*/ 3006671 h 4959457"/>
                <a:gd name="connsiteX11-535" fmla="*/ 1441342 w 9345478"/>
                <a:gd name="connsiteY11-536" fmla="*/ 3239145 h 4959457"/>
                <a:gd name="connsiteX12-537" fmla="*/ 1441342 w 9345478"/>
                <a:gd name="connsiteY12-538" fmla="*/ 3363132 h 4959457"/>
                <a:gd name="connsiteX13-539" fmla="*/ 945396 w 9345478"/>
                <a:gd name="connsiteY13-540" fmla="*/ 3316637 h 4959457"/>
                <a:gd name="connsiteX14-541" fmla="*/ 774915 w 9345478"/>
                <a:gd name="connsiteY14-542" fmla="*/ 3688596 h 4959457"/>
                <a:gd name="connsiteX15-543" fmla="*/ 1053884 w 9345478"/>
                <a:gd name="connsiteY15-544" fmla="*/ 3967566 h 4959457"/>
                <a:gd name="connsiteX16-545" fmla="*/ 1875295 w 9345478"/>
                <a:gd name="connsiteY16-546" fmla="*/ 3874576 h 4959457"/>
                <a:gd name="connsiteX17-547" fmla="*/ 2433234 w 9345478"/>
                <a:gd name="connsiteY17-548" fmla="*/ 3518115 h 4959457"/>
                <a:gd name="connsiteX18-549" fmla="*/ 2433234 w 9345478"/>
                <a:gd name="connsiteY18-550" fmla="*/ 4959457 h 4959457"/>
                <a:gd name="connsiteX19-551" fmla="*/ 3223647 w 9345478"/>
                <a:gd name="connsiteY19-552" fmla="*/ 4804474 h 4959457"/>
                <a:gd name="connsiteX20-553" fmla="*/ 3223647 w 9345478"/>
                <a:gd name="connsiteY20-554" fmla="*/ 3549111 h 4959457"/>
                <a:gd name="connsiteX21-555" fmla="*/ 3657600 w 9345478"/>
                <a:gd name="connsiteY21-556" fmla="*/ 3936569 h 4959457"/>
                <a:gd name="connsiteX22-557" fmla="*/ 4060556 w 9345478"/>
                <a:gd name="connsiteY22-558" fmla="*/ 3487118 h 4959457"/>
                <a:gd name="connsiteX23-559" fmla="*/ 4215539 w 9345478"/>
                <a:gd name="connsiteY23-560" fmla="*/ 3688596 h 4959457"/>
                <a:gd name="connsiteX24-561" fmla="*/ 4850969 w 9345478"/>
                <a:gd name="connsiteY24-562" fmla="*/ 3549111 h 4959457"/>
                <a:gd name="connsiteX25-563" fmla="*/ 4990454 w 9345478"/>
                <a:gd name="connsiteY25-564" fmla="*/ 3688596 h 4959457"/>
                <a:gd name="connsiteX26-565" fmla="*/ 4788976 w 9345478"/>
                <a:gd name="connsiteY26-566" fmla="*/ 4324027 h 4959457"/>
                <a:gd name="connsiteX27-567" fmla="*/ 5129939 w 9345478"/>
                <a:gd name="connsiteY27-568" fmla="*/ 4541003 h 4959457"/>
                <a:gd name="connsiteX28-569" fmla="*/ 5315918 w 9345478"/>
                <a:gd name="connsiteY28-570" fmla="*/ 4417017 h 4959457"/>
                <a:gd name="connsiteX29-571" fmla="*/ 5734373 w 9345478"/>
                <a:gd name="connsiteY29-572" fmla="*/ 4494508 h 4959457"/>
                <a:gd name="connsiteX30-573" fmla="*/ 6168325 w 9345478"/>
                <a:gd name="connsiteY30-574" fmla="*/ 4355023 h 4959457"/>
                <a:gd name="connsiteX31-575" fmla="*/ 6524786 w 9345478"/>
                <a:gd name="connsiteY31-576" fmla="*/ 4463511 h 4959457"/>
                <a:gd name="connsiteX32-577" fmla="*/ 7067227 w 9345478"/>
                <a:gd name="connsiteY32-578" fmla="*/ 4386020 h 4959457"/>
                <a:gd name="connsiteX33-579" fmla="*/ 7361695 w 9345478"/>
                <a:gd name="connsiteY33-580" fmla="*/ 4432515 h 4959457"/>
                <a:gd name="connsiteX34-581" fmla="*/ 7547674 w 9345478"/>
                <a:gd name="connsiteY34-582" fmla="*/ 4277532 h 4959457"/>
                <a:gd name="connsiteX35-583" fmla="*/ 7733654 w 9345478"/>
                <a:gd name="connsiteY35-584" fmla="*/ 4494508 h 4959457"/>
                <a:gd name="connsiteX36-585" fmla="*/ 8384583 w 9345478"/>
                <a:gd name="connsiteY36-586" fmla="*/ 4479010 h 4959457"/>
                <a:gd name="connsiteX37-587" fmla="*/ 8462074 w 9345478"/>
                <a:gd name="connsiteY37-588" fmla="*/ 4370522 h 4959457"/>
                <a:gd name="connsiteX38-589" fmla="*/ 8725545 w 9345478"/>
                <a:gd name="connsiteY38-590" fmla="*/ 4386020 h 4959457"/>
                <a:gd name="connsiteX39-591" fmla="*/ 8896027 w 9345478"/>
                <a:gd name="connsiteY39-592" fmla="*/ 4386020 h 4959457"/>
                <a:gd name="connsiteX40-593" fmla="*/ 9345478 w 9345478"/>
                <a:gd name="connsiteY40-594" fmla="*/ 4014061 h 4959457"/>
                <a:gd name="connsiteX41-595" fmla="*/ 8927023 w 9345478"/>
                <a:gd name="connsiteY41-596" fmla="*/ 3487118 h 4959457"/>
                <a:gd name="connsiteX42-597" fmla="*/ 9345478 w 9345478"/>
                <a:gd name="connsiteY42-598" fmla="*/ 3177152 h 4959457"/>
                <a:gd name="connsiteX43-599" fmla="*/ 9035512 w 9345478"/>
                <a:gd name="connsiteY43-600" fmla="*/ 2743200 h 4959457"/>
                <a:gd name="connsiteX44-601" fmla="*/ 9035512 w 9345478"/>
                <a:gd name="connsiteY44-602" fmla="*/ 1673817 h 4959457"/>
                <a:gd name="connsiteX45-603" fmla="*/ 8570562 w 9345478"/>
                <a:gd name="connsiteY45-604" fmla="*/ 1162372 h 4959457"/>
                <a:gd name="connsiteX46-605" fmla="*/ 8012623 w 9345478"/>
                <a:gd name="connsiteY46-606" fmla="*/ 1363850 h 4959457"/>
                <a:gd name="connsiteX47-607" fmla="*/ 7640664 w 9345478"/>
                <a:gd name="connsiteY47-608" fmla="*/ 1053884 h 4959457"/>
                <a:gd name="connsiteX48-609" fmla="*/ 7470183 w 9345478"/>
                <a:gd name="connsiteY48-610" fmla="*/ 1255362 h 4959457"/>
                <a:gd name="connsiteX49-611" fmla="*/ 6462793 w 9345478"/>
                <a:gd name="connsiteY49-612" fmla="*/ 1255362 h 4959457"/>
                <a:gd name="connsiteX50-613" fmla="*/ 6292312 w 9345478"/>
                <a:gd name="connsiteY50-614" fmla="*/ 1084881 h 4959457"/>
                <a:gd name="connsiteX51-615" fmla="*/ 6478291 w 9345478"/>
                <a:gd name="connsiteY51-616" fmla="*/ 511444 h 4959457"/>
                <a:gd name="connsiteX52-617" fmla="*/ 5951349 w 9345478"/>
                <a:gd name="connsiteY52-618" fmla="*/ 61993 h 4959457"/>
                <a:gd name="connsiteX53-619" fmla="*/ 5145437 w 9345478"/>
                <a:gd name="connsiteY53-620" fmla="*/ 0 h 4959457"/>
                <a:gd name="connsiteX54-621" fmla="*/ 4866467 w 9345478"/>
                <a:gd name="connsiteY54-622" fmla="*/ 371959 h 4959457"/>
                <a:gd name="connsiteX55-623" fmla="*/ 4324027 w 9345478"/>
                <a:gd name="connsiteY55-624" fmla="*/ 15498 h 4959457"/>
                <a:gd name="connsiteX56-625" fmla="*/ 3973315 w 9345478"/>
                <a:gd name="connsiteY56-626" fmla="*/ 353210 h 4959457"/>
                <a:gd name="connsiteX57-627" fmla="*/ 3595606 w 9345478"/>
                <a:gd name="connsiteY57-628" fmla="*/ 309966 h 4959457"/>
                <a:gd name="connsiteX58-629" fmla="*/ 3427125 w 9345478"/>
                <a:gd name="connsiteY58-630" fmla="*/ 782165 h 4959457"/>
                <a:gd name="connsiteX59-631" fmla="*/ 3461871 w 9345478"/>
                <a:gd name="connsiteY59-632" fmla="*/ 1283110 h 4959457"/>
                <a:gd name="connsiteX60-633" fmla="*/ 2619213 w 9345478"/>
                <a:gd name="connsiteY60-634" fmla="*/ 1038386 h 4959457"/>
                <a:gd name="connsiteX61-635" fmla="*/ 1937288 w 9345478"/>
                <a:gd name="connsiteY61-636" fmla="*/ 852406 h 4959457"/>
                <a:gd name="connsiteX62-637" fmla="*/ 1518834 w 9345478"/>
                <a:gd name="connsiteY62-638" fmla="*/ 929898 h 4959457"/>
                <a:gd name="connsiteX63-639" fmla="*/ 1348352 w 9345478"/>
                <a:gd name="connsiteY63-640" fmla="*/ 1177871 h 4959457"/>
                <a:gd name="connsiteX0-641" fmla="*/ 1348352 w 9345478"/>
                <a:gd name="connsiteY0-642" fmla="*/ 1177871 h 4959457"/>
                <a:gd name="connsiteX1-643" fmla="*/ 883403 w 9345478"/>
                <a:gd name="connsiteY1-644" fmla="*/ 821410 h 4959457"/>
                <a:gd name="connsiteX2-645" fmla="*/ 340962 w 9345478"/>
                <a:gd name="connsiteY2-646" fmla="*/ 1022888 h 4959457"/>
                <a:gd name="connsiteX3-647" fmla="*/ 0 w 9345478"/>
                <a:gd name="connsiteY3-648" fmla="*/ 1394847 h 4959457"/>
                <a:gd name="connsiteX4-649" fmla="*/ 340962 w 9345478"/>
                <a:gd name="connsiteY4-650" fmla="*/ 1689315 h 4959457"/>
                <a:gd name="connsiteX5-651" fmla="*/ 635430 w 9345478"/>
                <a:gd name="connsiteY5-652" fmla="*/ 1549830 h 4959457"/>
                <a:gd name="connsiteX6-653" fmla="*/ 666427 w 9345478"/>
                <a:gd name="connsiteY6-654" fmla="*/ 1704813 h 4959457"/>
                <a:gd name="connsiteX7-655" fmla="*/ 464949 w 9345478"/>
                <a:gd name="connsiteY7-656" fmla="*/ 2216257 h 4959457"/>
                <a:gd name="connsiteX8-657" fmla="*/ 15498 w 9345478"/>
                <a:gd name="connsiteY8-658" fmla="*/ 2603715 h 4959457"/>
                <a:gd name="connsiteX9-659" fmla="*/ 15498 w 9345478"/>
                <a:gd name="connsiteY9-660" fmla="*/ 3006671 h 4959457"/>
                <a:gd name="connsiteX10-661" fmla="*/ 1069383 w 9345478"/>
                <a:gd name="connsiteY10-662" fmla="*/ 3006671 h 4959457"/>
                <a:gd name="connsiteX11-663" fmla="*/ 1441342 w 9345478"/>
                <a:gd name="connsiteY11-664" fmla="*/ 3239145 h 4959457"/>
                <a:gd name="connsiteX12-665" fmla="*/ 1441342 w 9345478"/>
                <a:gd name="connsiteY12-666" fmla="*/ 3363132 h 4959457"/>
                <a:gd name="connsiteX13-667" fmla="*/ 945396 w 9345478"/>
                <a:gd name="connsiteY13-668" fmla="*/ 3316637 h 4959457"/>
                <a:gd name="connsiteX14-669" fmla="*/ 774915 w 9345478"/>
                <a:gd name="connsiteY14-670" fmla="*/ 3688596 h 4959457"/>
                <a:gd name="connsiteX15-671" fmla="*/ 1053884 w 9345478"/>
                <a:gd name="connsiteY15-672" fmla="*/ 3967566 h 4959457"/>
                <a:gd name="connsiteX16-673" fmla="*/ 1875295 w 9345478"/>
                <a:gd name="connsiteY16-674" fmla="*/ 3874576 h 4959457"/>
                <a:gd name="connsiteX17-675" fmla="*/ 2433234 w 9345478"/>
                <a:gd name="connsiteY17-676" fmla="*/ 3518115 h 4959457"/>
                <a:gd name="connsiteX18-677" fmla="*/ 2433234 w 9345478"/>
                <a:gd name="connsiteY18-678" fmla="*/ 4959457 h 4959457"/>
                <a:gd name="connsiteX19-679" fmla="*/ 3223647 w 9345478"/>
                <a:gd name="connsiteY19-680" fmla="*/ 4804474 h 4959457"/>
                <a:gd name="connsiteX20-681" fmla="*/ 3223647 w 9345478"/>
                <a:gd name="connsiteY20-682" fmla="*/ 3549111 h 4959457"/>
                <a:gd name="connsiteX21-683" fmla="*/ 3657600 w 9345478"/>
                <a:gd name="connsiteY21-684" fmla="*/ 3936569 h 4959457"/>
                <a:gd name="connsiteX22-685" fmla="*/ 4060556 w 9345478"/>
                <a:gd name="connsiteY22-686" fmla="*/ 3487118 h 4959457"/>
                <a:gd name="connsiteX23-687" fmla="*/ 4215539 w 9345478"/>
                <a:gd name="connsiteY23-688" fmla="*/ 3688596 h 4959457"/>
                <a:gd name="connsiteX24-689" fmla="*/ 4850969 w 9345478"/>
                <a:gd name="connsiteY24-690" fmla="*/ 3549111 h 4959457"/>
                <a:gd name="connsiteX25-691" fmla="*/ 4990454 w 9345478"/>
                <a:gd name="connsiteY25-692" fmla="*/ 3688596 h 4959457"/>
                <a:gd name="connsiteX26-693" fmla="*/ 4788976 w 9345478"/>
                <a:gd name="connsiteY26-694" fmla="*/ 4324027 h 4959457"/>
                <a:gd name="connsiteX27-695" fmla="*/ 5129939 w 9345478"/>
                <a:gd name="connsiteY27-696" fmla="*/ 4541003 h 4959457"/>
                <a:gd name="connsiteX28-697" fmla="*/ 5315918 w 9345478"/>
                <a:gd name="connsiteY28-698" fmla="*/ 4417017 h 4959457"/>
                <a:gd name="connsiteX29-699" fmla="*/ 5734373 w 9345478"/>
                <a:gd name="connsiteY29-700" fmla="*/ 4494508 h 4959457"/>
                <a:gd name="connsiteX30-701" fmla="*/ 6168325 w 9345478"/>
                <a:gd name="connsiteY30-702" fmla="*/ 4355023 h 4959457"/>
                <a:gd name="connsiteX31-703" fmla="*/ 6524786 w 9345478"/>
                <a:gd name="connsiteY31-704" fmla="*/ 4463511 h 4959457"/>
                <a:gd name="connsiteX32-705" fmla="*/ 7067227 w 9345478"/>
                <a:gd name="connsiteY32-706" fmla="*/ 4386020 h 4959457"/>
                <a:gd name="connsiteX33-707" fmla="*/ 7361695 w 9345478"/>
                <a:gd name="connsiteY33-708" fmla="*/ 4432515 h 4959457"/>
                <a:gd name="connsiteX34-709" fmla="*/ 7547674 w 9345478"/>
                <a:gd name="connsiteY34-710" fmla="*/ 4277532 h 4959457"/>
                <a:gd name="connsiteX35-711" fmla="*/ 7733654 w 9345478"/>
                <a:gd name="connsiteY35-712" fmla="*/ 4494508 h 4959457"/>
                <a:gd name="connsiteX36-713" fmla="*/ 8384583 w 9345478"/>
                <a:gd name="connsiteY36-714" fmla="*/ 4479010 h 4959457"/>
                <a:gd name="connsiteX37-715" fmla="*/ 8462074 w 9345478"/>
                <a:gd name="connsiteY37-716" fmla="*/ 4370522 h 4959457"/>
                <a:gd name="connsiteX38-717" fmla="*/ 8725545 w 9345478"/>
                <a:gd name="connsiteY38-718" fmla="*/ 4386020 h 4959457"/>
                <a:gd name="connsiteX39-719" fmla="*/ 8896027 w 9345478"/>
                <a:gd name="connsiteY39-720" fmla="*/ 4386020 h 4959457"/>
                <a:gd name="connsiteX40-721" fmla="*/ 9345478 w 9345478"/>
                <a:gd name="connsiteY40-722" fmla="*/ 4014061 h 4959457"/>
                <a:gd name="connsiteX41-723" fmla="*/ 8927023 w 9345478"/>
                <a:gd name="connsiteY41-724" fmla="*/ 3487118 h 4959457"/>
                <a:gd name="connsiteX42-725" fmla="*/ 9345478 w 9345478"/>
                <a:gd name="connsiteY42-726" fmla="*/ 3177152 h 4959457"/>
                <a:gd name="connsiteX43-727" fmla="*/ 9035512 w 9345478"/>
                <a:gd name="connsiteY43-728" fmla="*/ 2743200 h 4959457"/>
                <a:gd name="connsiteX44-729" fmla="*/ 9035512 w 9345478"/>
                <a:gd name="connsiteY44-730" fmla="*/ 1673817 h 4959457"/>
                <a:gd name="connsiteX45-731" fmla="*/ 8570562 w 9345478"/>
                <a:gd name="connsiteY45-732" fmla="*/ 1162372 h 4959457"/>
                <a:gd name="connsiteX46-733" fmla="*/ 8012623 w 9345478"/>
                <a:gd name="connsiteY46-734" fmla="*/ 1363850 h 4959457"/>
                <a:gd name="connsiteX47-735" fmla="*/ 7640664 w 9345478"/>
                <a:gd name="connsiteY47-736" fmla="*/ 1053884 h 4959457"/>
                <a:gd name="connsiteX48-737" fmla="*/ 7470183 w 9345478"/>
                <a:gd name="connsiteY48-738" fmla="*/ 1255362 h 4959457"/>
                <a:gd name="connsiteX49-739" fmla="*/ 6462793 w 9345478"/>
                <a:gd name="connsiteY49-740" fmla="*/ 1255362 h 4959457"/>
                <a:gd name="connsiteX50-741" fmla="*/ 6292312 w 9345478"/>
                <a:gd name="connsiteY50-742" fmla="*/ 1084881 h 4959457"/>
                <a:gd name="connsiteX51-743" fmla="*/ 6478291 w 9345478"/>
                <a:gd name="connsiteY51-744" fmla="*/ 511444 h 4959457"/>
                <a:gd name="connsiteX52-745" fmla="*/ 5951349 w 9345478"/>
                <a:gd name="connsiteY52-746" fmla="*/ 61993 h 4959457"/>
                <a:gd name="connsiteX53-747" fmla="*/ 5145437 w 9345478"/>
                <a:gd name="connsiteY53-748" fmla="*/ 0 h 4959457"/>
                <a:gd name="connsiteX54-749" fmla="*/ 4866467 w 9345478"/>
                <a:gd name="connsiteY54-750" fmla="*/ 371959 h 4959457"/>
                <a:gd name="connsiteX55-751" fmla="*/ 4324027 w 9345478"/>
                <a:gd name="connsiteY55-752" fmla="*/ 15498 h 4959457"/>
                <a:gd name="connsiteX56-753" fmla="*/ 3973315 w 9345478"/>
                <a:gd name="connsiteY56-754" fmla="*/ 353210 h 4959457"/>
                <a:gd name="connsiteX57-755" fmla="*/ 3595606 w 9345478"/>
                <a:gd name="connsiteY57-756" fmla="*/ 309966 h 4959457"/>
                <a:gd name="connsiteX58-757" fmla="*/ 3427125 w 9345478"/>
                <a:gd name="connsiteY58-758" fmla="*/ 782165 h 4959457"/>
                <a:gd name="connsiteX59-759" fmla="*/ 3461871 w 9345478"/>
                <a:gd name="connsiteY59-760" fmla="*/ 1283110 h 4959457"/>
                <a:gd name="connsiteX60-761" fmla="*/ 2958426 w 9345478"/>
                <a:gd name="connsiteY60-762" fmla="*/ 1643070 h 4959457"/>
                <a:gd name="connsiteX61-763" fmla="*/ 1937288 w 9345478"/>
                <a:gd name="connsiteY61-764" fmla="*/ 852406 h 4959457"/>
                <a:gd name="connsiteX62-765" fmla="*/ 1518834 w 9345478"/>
                <a:gd name="connsiteY62-766" fmla="*/ 929898 h 4959457"/>
                <a:gd name="connsiteX63-767" fmla="*/ 1348352 w 9345478"/>
                <a:gd name="connsiteY63-768" fmla="*/ 1177871 h 4959457"/>
                <a:gd name="connsiteX0-769" fmla="*/ 1348352 w 9345478"/>
                <a:gd name="connsiteY0-770" fmla="*/ 1177871 h 4959457"/>
                <a:gd name="connsiteX1-771" fmla="*/ 883403 w 9345478"/>
                <a:gd name="connsiteY1-772" fmla="*/ 821410 h 4959457"/>
                <a:gd name="connsiteX2-773" fmla="*/ 340962 w 9345478"/>
                <a:gd name="connsiteY2-774" fmla="*/ 1022888 h 4959457"/>
                <a:gd name="connsiteX3-775" fmla="*/ 0 w 9345478"/>
                <a:gd name="connsiteY3-776" fmla="*/ 1394847 h 4959457"/>
                <a:gd name="connsiteX4-777" fmla="*/ 340962 w 9345478"/>
                <a:gd name="connsiteY4-778" fmla="*/ 1689315 h 4959457"/>
                <a:gd name="connsiteX5-779" fmla="*/ 635430 w 9345478"/>
                <a:gd name="connsiteY5-780" fmla="*/ 1549830 h 4959457"/>
                <a:gd name="connsiteX6-781" fmla="*/ 666427 w 9345478"/>
                <a:gd name="connsiteY6-782" fmla="*/ 1704813 h 4959457"/>
                <a:gd name="connsiteX7-783" fmla="*/ 464949 w 9345478"/>
                <a:gd name="connsiteY7-784" fmla="*/ 2216257 h 4959457"/>
                <a:gd name="connsiteX8-785" fmla="*/ 15498 w 9345478"/>
                <a:gd name="connsiteY8-786" fmla="*/ 2603715 h 4959457"/>
                <a:gd name="connsiteX9-787" fmla="*/ 15498 w 9345478"/>
                <a:gd name="connsiteY9-788" fmla="*/ 3006671 h 4959457"/>
                <a:gd name="connsiteX10-789" fmla="*/ 1069383 w 9345478"/>
                <a:gd name="connsiteY10-790" fmla="*/ 3006671 h 4959457"/>
                <a:gd name="connsiteX11-791" fmla="*/ 1441342 w 9345478"/>
                <a:gd name="connsiteY11-792" fmla="*/ 3239145 h 4959457"/>
                <a:gd name="connsiteX12-793" fmla="*/ 1441342 w 9345478"/>
                <a:gd name="connsiteY12-794" fmla="*/ 3363132 h 4959457"/>
                <a:gd name="connsiteX13-795" fmla="*/ 945396 w 9345478"/>
                <a:gd name="connsiteY13-796" fmla="*/ 3316637 h 4959457"/>
                <a:gd name="connsiteX14-797" fmla="*/ 774915 w 9345478"/>
                <a:gd name="connsiteY14-798" fmla="*/ 3688596 h 4959457"/>
                <a:gd name="connsiteX15-799" fmla="*/ 1053884 w 9345478"/>
                <a:gd name="connsiteY15-800" fmla="*/ 3967566 h 4959457"/>
                <a:gd name="connsiteX16-801" fmla="*/ 1875295 w 9345478"/>
                <a:gd name="connsiteY16-802" fmla="*/ 3874576 h 4959457"/>
                <a:gd name="connsiteX17-803" fmla="*/ 2433234 w 9345478"/>
                <a:gd name="connsiteY17-804" fmla="*/ 3518115 h 4959457"/>
                <a:gd name="connsiteX18-805" fmla="*/ 2433234 w 9345478"/>
                <a:gd name="connsiteY18-806" fmla="*/ 4959457 h 4959457"/>
                <a:gd name="connsiteX19-807" fmla="*/ 3223647 w 9345478"/>
                <a:gd name="connsiteY19-808" fmla="*/ 4804474 h 4959457"/>
                <a:gd name="connsiteX20-809" fmla="*/ 3223647 w 9345478"/>
                <a:gd name="connsiteY20-810" fmla="*/ 3549111 h 4959457"/>
                <a:gd name="connsiteX21-811" fmla="*/ 3657600 w 9345478"/>
                <a:gd name="connsiteY21-812" fmla="*/ 3936569 h 4959457"/>
                <a:gd name="connsiteX22-813" fmla="*/ 4060556 w 9345478"/>
                <a:gd name="connsiteY22-814" fmla="*/ 3487118 h 4959457"/>
                <a:gd name="connsiteX23-815" fmla="*/ 4215539 w 9345478"/>
                <a:gd name="connsiteY23-816" fmla="*/ 3688596 h 4959457"/>
                <a:gd name="connsiteX24-817" fmla="*/ 4850969 w 9345478"/>
                <a:gd name="connsiteY24-818" fmla="*/ 3549111 h 4959457"/>
                <a:gd name="connsiteX25-819" fmla="*/ 4990454 w 9345478"/>
                <a:gd name="connsiteY25-820" fmla="*/ 3688596 h 4959457"/>
                <a:gd name="connsiteX26-821" fmla="*/ 4788976 w 9345478"/>
                <a:gd name="connsiteY26-822" fmla="*/ 4324027 h 4959457"/>
                <a:gd name="connsiteX27-823" fmla="*/ 5129939 w 9345478"/>
                <a:gd name="connsiteY27-824" fmla="*/ 4541003 h 4959457"/>
                <a:gd name="connsiteX28-825" fmla="*/ 5315918 w 9345478"/>
                <a:gd name="connsiteY28-826" fmla="*/ 4417017 h 4959457"/>
                <a:gd name="connsiteX29-827" fmla="*/ 5734373 w 9345478"/>
                <a:gd name="connsiteY29-828" fmla="*/ 4494508 h 4959457"/>
                <a:gd name="connsiteX30-829" fmla="*/ 6168325 w 9345478"/>
                <a:gd name="connsiteY30-830" fmla="*/ 4355023 h 4959457"/>
                <a:gd name="connsiteX31-831" fmla="*/ 6524786 w 9345478"/>
                <a:gd name="connsiteY31-832" fmla="*/ 4463511 h 4959457"/>
                <a:gd name="connsiteX32-833" fmla="*/ 7067227 w 9345478"/>
                <a:gd name="connsiteY32-834" fmla="*/ 4386020 h 4959457"/>
                <a:gd name="connsiteX33-835" fmla="*/ 7361695 w 9345478"/>
                <a:gd name="connsiteY33-836" fmla="*/ 4432515 h 4959457"/>
                <a:gd name="connsiteX34-837" fmla="*/ 7547674 w 9345478"/>
                <a:gd name="connsiteY34-838" fmla="*/ 4277532 h 4959457"/>
                <a:gd name="connsiteX35-839" fmla="*/ 7733654 w 9345478"/>
                <a:gd name="connsiteY35-840" fmla="*/ 4494508 h 4959457"/>
                <a:gd name="connsiteX36-841" fmla="*/ 8384583 w 9345478"/>
                <a:gd name="connsiteY36-842" fmla="*/ 4479010 h 4959457"/>
                <a:gd name="connsiteX37-843" fmla="*/ 8462074 w 9345478"/>
                <a:gd name="connsiteY37-844" fmla="*/ 4370522 h 4959457"/>
                <a:gd name="connsiteX38-845" fmla="*/ 8725545 w 9345478"/>
                <a:gd name="connsiteY38-846" fmla="*/ 4386020 h 4959457"/>
                <a:gd name="connsiteX39-847" fmla="*/ 8896027 w 9345478"/>
                <a:gd name="connsiteY39-848" fmla="*/ 4386020 h 4959457"/>
                <a:gd name="connsiteX40-849" fmla="*/ 9345478 w 9345478"/>
                <a:gd name="connsiteY40-850" fmla="*/ 4014061 h 4959457"/>
                <a:gd name="connsiteX41-851" fmla="*/ 8927023 w 9345478"/>
                <a:gd name="connsiteY41-852" fmla="*/ 3487118 h 4959457"/>
                <a:gd name="connsiteX42-853" fmla="*/ 9345478 w 9345478"/>
                <a:gd name="connsiteY42-854" fmla="*/ 3177152 h 4959457"/>
                <a:gd name="connsiteX43-855" fmla="*/ 9035512 w 9345478"/>
                <a:gd name="connsiteY43-856" fmla="*/ 2743200 h 4959457"/>
                <a:gd name="connsiteX44-857" fmla="*/ 9035512 w 9345478"/>
                <a:gd name="connsiteY44-858" fmla="*/ 1673817 h 4959457"/>
                <a:gd name="connsiteX45-859" fmla="*/ 8570562 w 9345478"/>
                <a:gd name="connsiteY45-860" fmla="*/ 1162372 h 4959457"/>
                <a:gd name="connsiteX46-861" fmla="*/ 8012623 w 9345478"/>
                <a:gd name="connsiteY46-862" fmla="*/ 1363850 h 4959457"/>
                <a:gd name="connsiteX47-863" fmla="*/ 7640664 w 9345478"/>
                <a:gd name="connsiteY47-864" fmla="*/ 1053884 h 4959457"/>
                <a:gd name="connsiteX48-865" fmla="*/ 7470183 w 9345478"/>
                <a:gd name="connsiteY48-866" fmla="*/ 1255362 h 4959457"/>
                <a:gd name="connsiteX49-867" fmla="*/ 6462793 w 9345478"/>
                <a:gd name="connsiteY49-868" fmla="*/ 1255362 h 4959457"/>
                <a:gd name="connsiteX50-869" fmla="*/ 6292312 w 9345478"/>
                <a:gd name="connsiteY50-870" fmla="*/ 1084881 h 4959457"/>
                <a:gd name="connsiteX51-871" fmla="*/ 6478291 w 9345478"/>
                <a:gd name="connsiteY51-872" fmla="*/ 511444 h 4959457"/>
                <a:gd name="connsiteX52-873" fmla="*/ 5951349 w 9345478"/>
                <a:gd name="connsiteY52-874" fmla="*/ 61993 h 4959457"/>
                <a:gd name="connsiteX53-875" fmla="*/ 5145437 w 9345478"/>
                <a:gd name="connsiteY53-876" fmla="*/ 0 h 4959457"/>
                <a:gd name="connsiteX54-877" fmla="*/ 4866467 w 9345478"/>
                <a:gd name="connsiteY54-878" fmla="*/ 371959 h 4959457"/>
                <a:gd name="connsiteX55-879" fmla="*/ 4324027 w 9345478"/>
                <a:gd name="connsiteY55-880" fmla="*/ 15498 h 4959457"/>
                <a:gd name="connsiteX56-881" fmla="*/ 3973315 w 9345478"/>
                <a:gd name="connsiteY56-882" fmla="*/ 353210 h 4959457"/>
                <a:gd name="connsiteX57-883" fmla="*/ 3595606 w 9345478"/>
                <a:gd name="connsiteY57-884" fmla="*/ 309966 h 4959457"/>
                <a:gd name="connsiteX58-885" fmla="*/ 3427125 w 9345478"/>
                <a:gd name="connsiteY58-886" fmla="*/ 782165 h 4959457"/>
                <a:gd name="connsiteX59-887" fmla="*/ 3461871 w 9345478"/>
                <a:gd name="connsiteY59-888" fmla="*/ 1283110 h 4959457"/>
                <a:gd name="connsiteX60-889" fmla="*/ 2958426 w 9345478"/>
                <a:gd name="connsiteY60-890" fmla="*/ 1643070 h 4959457"/>
                <a:gd name="connsiteX61-891" fmla="*/ 1937288 w 9345478"/>
                <a:gd name="connsiteY61-892" fmla="*/ 852406 h 4959457"/>
                <a:gd name="connsiteX62-893" fmla="*/ 1348352 w 9345478"/>
                <a:gd name="connsiteY62-894" fmla="*/ 1177871 h 4959457"/>
                <a:gd name="connsiteX0-895" fmla="*/ 1348352 w 9345478"/>
                <a:gd name="connsiteY0-896" fmla="*/ 1177871 h 4959457"/>
                <a:gd name="connsiteX1-897" fmla="*/ 883403 w 9345478"/>
                <a:gd name="connsiteY1-898" fmla="*/ 821410 h 4959457"/>
                <a:gd name="connsiteX2-899" fmla="*/ 340962 w 9345478"/>
                <a:gd name="connsiteY2-900" fmla="*/ 1022888 h 4959457"/>
                <a:gd name="connsiteX3-901" fmla="*/ 0 w 9345478"/>
                <a:gd name="connsiteY3-902" fmla="*/ 1394847 h 4959457"/>
                <a:gd name="connsiteX4-903" fmla="*/ 340962 w 9345478"/>
                <a:gd name="connsiteY4-904" fmla="*/ 1689315 h 4959457"/>
                <a:gd name="connsiteX5-905" fmla="*/ 635430 w 9345478"/>
                <a:gd name="connsiteY5-906" fmla="*/ 1549830 h 4959457"/>
                <a:gd name="connsiteX6-907" fmla="*/ 666427 w 9345478"/>
                <a:gd name="connsiteY6-908" fmla="*/ 1704813 h 4959457"/>
                <a:gd name="connsiteX7-909" fmla="*/ 464949 w 9345478"/>
                <a:gd name="connsiteY7-910" fmla="*/ 2216257 h 4959457"/>
                <a:gd name="connsiteX8-911" fmla="*/ 15498 w 9345478"/>
                <a:gd name="connsiteY8-912" fmla="*/ 2603715 h 4959457"/>
                <a:gd name="connsiteX9-913" fmla="*/ 15498 w 9345478"/>
                <a:gd name="connsiteY9-914" fmla="*/ 3006671 h 4959457"/>
                <a:gd name="connsiteX10-915" fmla="*/ 1069383 w 9345478"/>
                <a:gd name="connsiteY10-916" fmla="*/ 3006671 h 4959457"/>
                <a:gd name="connsiteX11-917" fmla="*/ 1441342 w 9345478"/>
                <a:gd name="connsiteY11-918" fmla="*/ 3239145 h 4959457"/>
                <a:gd name="connsiteX12-919" fmla="*/ 1441342 w 9345478"/>
                <a:gd name="connsiteY12-920" fmla="*/ 3363132 h 4959457"/>
                <a:gd name="connsiteX13-921" fmla="*/ 945396 w 9345478"/>
                <a:gd name="connsiteY13-922" fmla="*/ 3316637 h 4959457"/>
                <a:gd name="connsiteX14-923" fmla="*/ 774915 w 9345478"/>
                <a:gd name="connsiteY14-924" fmla="*/ 3688596 h 4959457"/>
                <a:gd name="connsiteX15-925" fmla="*/ 1053884 w 9345478"/>
                <a:gd name="connsiteY15-926" fmla="*/ 3967566 h 4959457"/>
                <a:gd name="connsiteX16-927" fmla="*/ 1875295 w 9345478"/>
                <a:gd name="connsiteY16-928" fmla="*/ 3874576 h 4959457"/>
                <a:gd name="connsiteX17-929" fmla="*/ 2433234 w 9345478"/>
                <a:gd name="connsiteY17-930" fmla="*/ 3518115 h 4959457"/>
                <a:gd name="connsiteX18-931" fmla="*/ 2433234 w 9345478"/>
                <a:gd name="connsiteY18-932" fmla="*/ 4959457 h 4959457"/>
                <a:gd name="connsiteX19-933" fmla="*/ 3223647 w 9345478"/>
                <a:gd name="connsiteY19-934" fmla="*/ 4804474 h 4959457"/>
                <a:gd name="connsiteX20-935" fmla="*/ 3223647 w 9345478"/>
                <a:gd name="connsiteY20-936" fmla="*/ 3549111 h 4959457"/>
                <a:gd name="connsiteX21-937" fmla="*/ 3657600 w 9345478"/>
                <a:gd name="connsiteY21-938" fmla="*/ 3936569 h 4959457"/>
                <a:gd name="connsiteX22-939" fmla="*/ 4060556 w 9345478"/>
                <a:gd name="connsiteY22-940" fmla="*/ 3487118 h 4959457"/>
                <a:gd name="connsiteX23-941" fmla="*/ 4215539 w 9345478"/>
                <a:gd name="connsiteY23-942" fmla="*/ 3688596 h 4959457"/>
                <a:gd name="connsiteX24-943" fmla="*/ 4850969 w 9345478"/>
                <a:gd name="connsiteY24-944" fmla="*/ 3549111 h 4959457"/>
                <a:gd name="connsiteX25-945" fmla="*/ 4990454 w 9345478"/>
                <a:gd name="connsiteY25-946" fmla="*/ 3688596 h 4959457"/>
                <a:gd name="connsiteX26-947" fmla="*/ 4788976 w 9345478"/>
                <a:gd name="connsiteY26-948" fmla="*/ 4324027 h 4959457"/>
                <a:gd name="connsiteX27-949" fmla="*/ 5129939 w 9345478"/>
                <a:gd name="connsiteY27-950" fmla="*/ 4541003 h 4959457"/>
                <a:gd name="connsiteX28-951" fmla="*/ 5315918 w 9345478"/>
                <a:gd name="connsiteY28-952" fmla="*/ 4417017 h 4959457"/>
                <a:gd name="connsiteX29-953" fmla="*/ 5734373 w 9345478"/>
                <a:gd name="connsiteY29-954" fmla="*/ 4494508 h 4959457"/>
                <a:gd name="connsiteX30-955" fmla="*/ 6168325 w 9345478"/>
                <a:gd name="connsiteY30-956" fmla="*/ 4355023 h 4959457"/>
                <a:gd name="connsiteX31-957" fmla="*/ 6524786 w 9345478"/>
                <a:gd name="connsiteY31-958" fmla="*/ 4463511 h 4959457"/>
                <a:gd name="connsiteX32-959" fmla="*/ 7067227 w 9345478"/>
                <a:gd name="connsiteY32-960" fmla="*/ 4386020 h 4959457"/>
                <a:gd name="connsiteX33-961" fmla="*/ 7361695 w 9345478"/>
                <a:gd name="connsiteY33-962" fmla="*/ 4432515 h 4959457"/>
                <a:gd name="connsiteX34-963" fmla="*/ 7547674 w 9345478"/>
                <a:gd name="connsiteY34-964" fmla="*/ 4277532 h 4959457"/>
                <a:gd name="connsiteX35-965" fmla="*/ 7733654 w 9345478"/>
                <a:gd name="connsiteY35-966" fmla="*/ 4494508 h 4959457"/>
                <a:gd name="connsiteX36-967" fmla="*/ 8384583 w 9345478"/>
                <a:gd name="connsiteY36-968" fmla="*/ 4479010 h 4959457"/>
                <a:gd name="connsiteX37-969" fmla="*/ 8462074 w 9345478"/>
                <a:gd name="connsiteY37-970" fmla="*/ 4370522 h 4959457"/>
                <a:gd name="connsiteX38-971" fmla="*/ 8725545 w 9345478"/>
                <a:gd name="connsiteY38-972" fmla="*/ 4386020 h 4959457"/>
                <a:gd name="connsiteX39-973" fmla="*/ 8896027 w 9345478"/>
                <a:gd name="connsiteY39-974" fmla="*/ 4386020 h 4959457"/>
                <a:gd name="connsiteX40-975" fmla="*/ 9345478 w 9345478"/>
                <a:gd name="connsiteY40-976" fmla="*/ 4014061 h 4959457"/>
                <a:gd name="connsiteX41-977" fmla="*/ 8927023 w 9345478"/>
                <a:gd name="connsiteY41-978" fmla="*/ 3487118 h 4959457"/>
                <a:gd name="connsiteX42-979" fmla="*/ 9345478 w 9345478"/>
                <a:gd name="connsiteY42-980" fmla="*/ 3177152 h 4959457"/>
                <a:gd name="connsiteX43-981" fmla="*/ 9035512 w 9345478"/>
                <a:gd name="connsiteY43-982" fmla="*/ 2743200 h 4959457"/>
                <a:gd name="connsiteX44-983" fmla="*/ 9035512 w 9345478"/>
                <a:gd name="connsiteY44-984" fmla="*/ 1673817 h 4959457"/>
                <a:gd name="connsiteX45-985" fmla="*/ 8570562 w 9345478"/>
                <a:gd name="connsiteY45-986" fmla="*/ 1162372 h 4959457"/>
                <a:gd name="connsiteX46-987" fmla="*/ 8012623 w 9345478"/>
                <a:gd name="connsiteY46-988" fmla="*/ 1363850 h 4959457"/>
                <a:gd name="connsiteX47-989" fmla="*/ 7640664 w 9345478"/>
                <a:gd name="connsiteY47-990" fmla="*/ 1053884 h 4959457"/>
                <a:gd name="connsiteX48-991" fmla="*/ 7470183 w 9345478"/>
                <a:gd name="connsiteY48-992" fmla="*/ 1255362 h 4959457"/>
                <a:gd name="connsiteX49-993" fmla="*/ 6462793 w 9345478"/>
                <a:gd name="connsiteY49-994" fmla="*/ 1255362 h 4959457"/>
                <a:gd name="connsiteX50-995" fmla="*/ 6292312 w 9345478"/>
                <a:gd name="connsiteY50-996" fmla="*/ 1084881 h 4959457"/>
                <a:gd name="connsiteX51-997" fmla="*/ 6478291 w 9345478"/>
                <a:gd name="connsiteY51-998" fmla="*/ 511444 h 4959457"/>
                <a:gd name="connsiteX52-999" fmla="*/ 5951349 w 9345478"/>
                <a:gd name="connsiteY52-1000" fmla="*/ 61993 h 4959457"/>
                <a:gd name="connsiteX53-1001" fmla="*/ 5145437 w 9345478"/>
                <a:gd name="connsiteY53-1002" fmla="*/ 0 h 4959457"/>
                <a:gd name="connsiteX54-1003" fmla="*/ 4866467 w 9345478"/>
                <a:gd name="connsiteY54-1004" fmla="*/ 371959 h 4959457"/>
                <a:gd name="connsiteX55-1005" fmla="*/ 4324027 w 9345478"/>
                <a:gd name="connsiteY55-1006" fmla="*/ 15498 h 4959457"/>
                <a:gd name="connsiteX56-1007" fmla="*/ 3973315 w 9345478"/>
                <a:gd name="connsiteY56-1008" fmla="*/ 353210 h 4959457"/>
                <a:gd name="connsiteX57-1009" fmla="*/ 3595606 w 9345478"/>
                <a:gd name="connsiteY57-1010" fmla="*/ 309966 h 4959457"/>
                <a:gd name="connsiteX58-1011" fmla="*/ 3427125 w 9345478"/>
                <a:gd name="connsiteY58-1012" fmla="*/ 782165 h 4959457"/>
                <a:gd name="connsiteX59-1013" fmla="*/ 3461871 w 9345478"/>
                <a:gd name="connsiteY59-1014" fmla="*/ 1283110 h 4959457"/>
                <a:gd name="connsiteX60-1015" fmla="*/ 2958426 w 9345478"/>
                <a:gd name="connsiteY60-1016" fmla="*/ 1643070 h 4959457"/>
                <a:gd name="connsiteX61-1017" fmla="*/ 2143765 w 9345478"/>
                <a:gd name="connsiteY61-1018" fmla="*/ 1693064 h 4959457"/>
                <a:gd name="connsiteX62-1019" fmla="*/ 1348352 w 9345478"/>
                <a:gd name="connsiteY62-1020" fmla="*/ 1177871 h 4959457"/>
                <a:gd name="connsiteX0-1021" fmla="*/ 1407346 w 9345478"/>
                <a:gd name="connsiteY0-1022" fmla="*/ 1576078 h 4959457"/>
                <a:gd name="connsiteX1-1023" fmla="*/ 883403 w 9345478"/>
                <a:gd name="connsiteY1-1024" fmla="*/ 821410 h 4959457"/>
                <a:gd name="connsiteX2-1025" fmla="*/ 340962 w 9345478"/>
                <a:gd name="connsiteY2-1026" fmla="*/ 1022888 h 4959457"/>
                <a:gd name="connsiteX3-1027" fmla="*/ 0 w 9345478"/>
                <a:gd name="connsiteY3-1028" fmla="*/ 1394847 h 4959457"/>
                <a:gd name="connsiteX4-1029" fmla="*/ 340962 w 9345478"/>
                <a:gd name="connsiteY4-1030" fmla="*/ 1689315 h 4959457"/>
                <a:gd name="connsiteX5-1031" fmla="*/ 635430 w 9345478"/>
                <a:gd name="connsiteY5-1032" fmla="*/ 1549830 h 4959457"/>
                <a:gd name="connsiteX6-1033" fmla="*/ 666427 w 9345478"/>
                <a:gd name="connsiteY6-1034" fmla="*/ 1704813 h 4959457"/>
                <a:gd name="connsiteX7-1035" fmla="*/ 464949 w 9345478"/>
                <a:gd name="connsiteY7-1036" fmla="*/ 2216257 h 4959457"/>
                <a:gd name="connsiteX8-1037" fmla="*/ 15498 w 9345478"/>
                <a:gd name="connsiteY8-1038" fmla="*/ 2603715 h 4959457"/>
                <a:gd name="connsiteX9-1039" fmla="*/ 15498 w 9345478"/>
                <a:gd name="connsiteY9-1040" fmla="*/ 3006671 h 4959457"/>
                <a:gd name="connsiteX10-1041" fmla="*/ 1069383 w 9345478"/>
                <a:gd name="connsiteY10-1042" fmla="*/ 3006671 h 4959457"/>
                <a:gd name="connsiteX11-1043" fmla="*/ 1441342 w 9345478"/>
                <a:gd name="connsiteY11-1044" fmla="*/ 3239145 h 4959457"/>
                <a:gd name="connsiteX12-1045" fmla="*/ 1441342 w 9345478"/>
                <a:gd name="connsiteY12-1046" fmla="*/ 3363132 h 4959457"/>
                <a:gd name="connsiteX13-1047" fmla="*/ 945396 w 9345478"/>
                <a:gd name="connsiteY13-1048" fmla="*/ 3316637 h 4959457"/>
                <a:gd name="connsiteX14-1049" fmla="*/ 774915 w 9345478"/>
                <a:gd name="connsiteY14-1050" fmla="*/ 3688596 h 4959457"/>
                <a:gd name="connsiteX15-1051" fmla="*/ 1053884 w 9345478"/>
                <a:gd name="connsiteY15-1052" fmla="*/ 3967566 h 4959457"/>
                <a:gd name="connsiteX16-1053" fmla="*/ 1875295 w 9345478"/>
                <a:gd name="connsiteY16-1054" fmla="*/ 3874576 h 4959457"/>
                <a:gd name="connsiteX17-1055" fmla="*/ 2433234 w 9345478"/>
                <a:gd name="connsiteY17-1056" fmla="*/ 3518115 h 4959457"/>
                <a:gd name="connsiteX18-1057" fmla="*/ 2433234 w 9345478"/>
                <a:gd name="connsiteY18-1058" fmla="*/ 4959457 h 4959457"/>
                <a:gd name="connsiteX19-1059" fmla="*/ 3223647 w 9345478"/>
                <a:gd name="connsiteY19-1060" fmla="*/ 4804474 h 4959457"/>
                <a:gd name="connsiteX20-1061" fmla="*/ 3223647 w 9345478"/>
                <a:gd name="connsiteY20-1062" fmla="*/ 3549111 h 4959457"/>
                <a:gd name="connsiteX21-1063" fmla="*/ 3657600 w 9345478"/>
                <a:gd name="connsiteY21-1064" fmla="*/ 3936569 h 4959457"/>
                <a:gd name="connsiteX22-1065" fmla="*/ 4060556 w 9345478"/>
                <a:gd name="connsiteY22-1066" fmla="*/ 3487118 h 4959457"/>
                <a:gd name="connsiteX23-1067" fmla="*/ 4215539 w 9345478"/>
                <a:gd name="connsiteY23-1068" fmla="*/ 3688596 h 4959457"/>
                <a:gd name="connsiteX24-1069" fmla="*/ 4850969 w 9345478"/>
                <a:gd name="connsiteY24-1070" fmla="*/ 3549111 h 4959457"/>
                <a:gd name="connsiteX25-1071" fmla="*/ 4990454 w 9345478"/>
                <a:gd name="connsiteY25-1072" fmla="*/ 3688596 h 4959457"/>
                <a:gd name="connsiteX26-1073" fmla="*/ 4788976 w 9345478"/>
                <a:gd name="connsiteY26-1074" fmla="*/ 4324027 h 4959457"/>
                <a:gd name="connsiteX27-1075" fmla="*/ 5129939 w 9345478"/>
                <a:gd name="connsiteY27-1076" fmla="*/ 4541003 h 4959457"/>
                <a:gd name="connsiteX28-1077" fmla="*/ 5315918 w 9345478"/>
                <a:gd name="connsiteY28-1078" fmla="*/ 4417017 h 4959457"/>
                <a:gd name="connsiteX29-1079" fmla="*/ 5734373 w 9345478"/>
                <a:gd name="connsiteY29-1080" fmla="*/ 4494508 h 4959457"/>
                <a:gd name="connsiteX30-1081" fmla="*/ 6168325 w 9345478"/>
                <a:gd name="connsiteY30-1082" fmla="*/ 4355023 h 4959457"/>
                <a:gd name="connsiteX31-1083" fmla="*/ 6524786 w 9345478"/>
                <a:gd name="connsiteY31-1084" fmla="*/ 4463511 h 4959457"/>
                <a:gd name="connsiteX32-1085" fmla="*/ 7067227 w 9345478"/>
                <a:gd name="connsiteY32-1086" fmla="*/ 4386020 h 4959457"/>
                <a:gd name="connsiteX33-1087" fmla="*/ 7361695 w 9345478"/>
                <a:gd name="connsiteY33-1088" fmla="*/ 4432515 h 4959457"/>
                <a:gd name="connsiteX34-1089" fmla="*/ 7547674 w 9345478"/>
                <a:gd name="connsiteY34-1090" fmla="*/ 4277532 h 4959457"/>
                <a:gd name="connsiteX35-1091" fmla="*/ 7733654 w 9345478"/>
                <a:gd name="connsiteY35-1092" fmla="*/ 4494508 h 4959457"/>
                <a:gd name="connsiteX36-1093" fmla="*/ 8384583 w 9345478"/>
                <a:gd name="connsiteY36-1094" fmla="*/ 4479010 h 4959457"/>
                <a:gd name="connsiteX37-1095" fmla="*/ 8462074 w 9345478"/>
                <a:gd name="connsiteY37-1096" fmla="*/ 4370522 h 4959457"/>
                <a:gd name="connsiteX38-1097" fmla="*/ 8725545 w 9345478"/>
                <a:gd name="connsiteY38-1098" fmla="*/ 4386020 h 4959457"/>
                <a:gd name="connsiteX39-1099" fmla="*/ 8896027 w 9345478"/>
                <a:gd name="connsiteY39-1100" fmla="*/ 4386020 h 4959457"/>
                <a:gd name="connsiteX40-1101" fmla="*/ 9345478 w 9345478"/>
                <a:gd name="connsiteY40-1102" fmla="*/ 4014061 h 4959457"/>
                <a:gd name="connsiteX41-1103" fmla="*/ 8927023 w 9345478"/>
                <a:gd name="connsiteY41-1104" fmla="*/ 3487118 h 4959457"/>
                <a:gd name="connsiteX42-1105" fmla="*/ 9345478 w 9345478"/>
                <a:gd name="connsiteY42-1106" fmla="*/ 3177152 h 4959457"/>
                <a:gd name="connsiteX43-1107" fmla="*/ 9035512 w 9345478"/>
                <a:gd name="connsiteY43-1108" fmla="*/ 2743200 h 4959457"/>
                <a:gd name="connsiteX44-1109" fmla="*/ 9035512 w 9345478"/>
                <a:gd name="connsiteY44-1110" fmla="*/ 1673817 h 4959457"/>
                <a:gd name="connsiteX45-1111" fmla="*/ 8570562 w 9345478"/>
                <a:gd name="connsiteY45-1112" fmla="*/ 1162372 h 4959457"/>
                <a:gd name="connsiteX46-1113" fmla="*/ 8012623 w 9345478"/>
                <a:gd name="connsiteY46-1114" fmla="*/ 1363850 h 4959457"/>
                <a:gd name="connsiteX47-1115" fmla="*/ 7640664 w 9345478"/>
                <a:gd name="connsiteY47-1116" fmla="*/ 1053884 h 4959457"/>
                <a:gd name="connsiteX48-1117" fmla="*/ 7470183 w 9345478"/>
                <a:gd name="connsiteY48-1118" fmla="*/ 1255362 h 4959457"/>
                <a:gd name="connsiteX49-1119" fmla="*/ 6462793 w 9345478"/>
                <a:gd name="connsiteY49-1120" fmla="*/ 1255362 h 4959457"/>
                <a:gd name="connsiteX50-1121" fmla="*/ 6292312 w 9345478"/>
                <a:gd name="connsiteY50-1122" fmla="*/ 1084881 h 4959457"/>
                <a:gd name="connsiteX51-1123" fmla="*/ 6478291 w 9345478"/>
                <a:gd name="connsiteY51-1124" fmla="*/ 511444 h 4959457"/>
                <a:gd name="connsiteX52-1125" fmla="*/ 5951349 w 9345478"/>
                <a:gd name="connsiteY52-1126" fmla="*/ 61993 h 4959457"/>
                <a:gd name="connsiteX53-1127" fmla="*/ 5145437 w 9345478"/>
                <a:gd name="connsiteY53-1128" fmla="*/ 0 h 4959457"/>
                <a:gd name="connsiteX54-1129" fmla="*/ 4866467 w 9345478"/>
                <a:gd name="connsiteY54-1130" fmla="*/ 371959 h 4959457"/>
                <a:gd name="connsiteX55-1131" fmla="*/ 4324027 w 9345478"/>
                <a:gd name="connsiteY55-1132" fmla="*/ 15498 h 4959457"/>
                <a:gd name="connsiteX56-1133" fmla="*/ 3973315 w 9345478"/>
                <a:gd name="connsiteY56-1134" fmla="*/ 353210 h 4959457"/>
                <a:gd name="connsiteX57-1135" fmla="*/ 3595606 w 9345478"/>
                <a:gd name="connsiteY57-1136" fmla="*/ 309966 h 4959457"/>
                <a:gd name="connsiteX58-1137" fmla="*/ 3427125 w 9345478"/>
                <a:gd name="connsiteY58-1138" fmla="*/ 782165 h 4959457"/>
                <a:gd name="connsiteX59-1139" fmla="*/ 3461871 w 9345478"/>
                <a:gd name="connsiteY59-1140" fmla="*/ 1283110 h 4959457"/>
                <a:gd name="connsiteX60-1141" fmla="*/ 2958426 w 9345478"/>
                <a:gd name="connsiteY60-1142" fmla="*/ 1643070 h 4959457"/>
                <a:gd name="connsiteX61-1143" fmla="*/ 2143765 w 9345478"/>
                <a:gd name="connsiteY61-1144" fmla="*/ 1693064 h 4959457"/>
                <a:gd name="connsiteX62-1145" fmla="*/ 1407346 w 9345478"/>
                <a:gd name="connsiteY62-1146" fmla="*/ 1576078 h 4959457"/>
                <a:gd name="connsiteX0-1147" fmla="*/ 1407346 w 9345478"/>
                <a:gd name="connsiteY0-1148" fmla="*/ 1576078 h 4959457"/>
                <a:gd name="connsiteX1-1149" fmla="*/ 1148874 w 9345478"/>
                <a:gd name="connsiteY1-1150" fmla="*/ 2134017 h 4959457"/>
                <a:gd name="connsiteX2-1151" fmla="*/ 340962 w 9345478"/>
                <a:gd name="connsiteY2-1152" fmla="*/ 1022888 h 4959457"/>
                <a:gd name="connsiteX3-1153" fmla="*/ 0 w 9345478"/>
                <a:gd name="connsiteY3-1154" fmla="*/ 1394847 h 4959457"/>
                <a:gd name="connsiteX4-1155" fmla="*/ 340962 w 9345478"/>
                <a:gd name="connsiteY4-1156" fmla="*/ 1689315 h 4959457"/>
                <a:gd name="connsiteX5-1157" fmla="*/ 635430 w 9345478"/>
                <a:gd name="connsiteY5-1158" fmla="*/ 1549830 h 4959457"/>
                <a:gd name="connsiteX6-1159" fmla="*/ 666427 w 9345478"/>
                <a:gd name="connsiteY6-1160" fmla="*/ 1704813 h 4959457"/>
                <a:gd name="connsiteX7-1161" fmla="*/ 464949 w 9345478"/>
                <a:gd name="connsiteY7-1162" fmla="*/ 2216257 h 4959457"/>
                <a:gd name="connsiteX8-1163" fmla="*/ 15498 w 9345478"/>
                <a:gd name="connsiteY8-1164" fmla="*/ 2603715 h 4959457"/>
                <a:gd name="connsiteX9-1165" fmla="*/ 15498 w 9345478"/>
                <a:gd name="connsiteY9-1166" fmla="*/ 3006671 h 4959457"/>
                <a:gd name="connsiteX10-1167" fmla="*/ 1069383 w 9345478"/>
                <a:gd name="connsiteY10-1168" fmla="*/ 3006671 h 4959457"/>
                <a:gd name="connsiteX11-1169" fmla="*/ 1441342 w 9345478"/>
                <a:gd name="connsiteY11-1170" fmla="*/ 3239145 h 4959457"/>
                <a:gd name="connsiteX12-1171" fmla="*/ 1441342 w 9345478"/>
                <a:gd name="connsiteY12-1172" fmla="*/ 3363132 h 4959457"/>
                <a:gd name="connsiteX13-1173" fmla="*/ 945396 w 9345478"/>
                <a:gd name="connsiteY13-1174" fmla="*/ 3316637 h 4959457"/>
                <a:gd name="connsiteX14-1175" fmla="*/ 774915 w 9345478"/>
                <a:gd name="connsiteY14-1176" fmla="*/ 3688596 h 4959457"/>
                <a:gd name="connsiteX15-1177" fmla="*/ 1053884 w 9345478"/>
                <a:gd name="connsiteY15-1178" fmla="*/ 3967566 h 4959457"/>
                <a:gd name="connsiteX16-1179" fmla="*/ 1875295 w 9345478"/>
                <a:gd name="connsiteY16-1180" fmla="*/ 3874576 h 4959457"/>
                <a:gd name="connsiteX17-1181" fmla="*/ 2433234 w 9345478"/>
                <a:gd name="connsiteY17-1182" fmla="*/ 3518115 h 4959457"/>
                <a:gd name="connsiteX18-1183" fmla="*/ 2433234 w 9345478"/>
                <a:gd name="connsiteY18-1184" fmla="*/ 4959457 h 4959457"/>
                <a:gd name="connsiteX19-1185" fmla="*/ 3223647 w 9345478"/>
                <a:gd name="connsiteY19-1186" fmla="*/ 4804474 h 4959457"/>
                <a:gd name="connsiteX20-1187" fmla="*/ 3223647 w 9345478"/>
                <a:gd name="connsiteY20-1188" fmla="*/ 3549111 h 4959457"/>
                <a:gd name="connsiteX21-1189" fmla="*/ 3657600 w 9345478"/>
                <a:gd name="connsiteY21-1190" fmla="*/ 3936569 h 4959457"/>
                <a:gd name="connsiteX22-1191" fmla="*/ 4060556 w 9345478"/>
                <a:gd name="connsiteY22-1192" fmla="*/ 3487118 h 4959457"/>
                <a:gd name="connsiteX23-1193" fmla="*/ 4215539 w 9345478"/>
                <a:gd name="connsiteY23-1194" fmla="*/ 3688596 h 4959457"/>
                <a:gd name="connsiteX24-1195" fmla="*/ 4850969 w 9345478"/>
                <a:gd name="connsiteY24-1196" fmla="*/ 3549111 h 4959457"/>
                <a:gd name="connsiteX25-1197" fmla="*/ 4990454 w 9345478"/>
                <a:gd name="connsiteY25-1198" fmla="*/ 3688596 h 4959457"/>
                <a:gd name="connsiteX26-1199" fmla="*/ 4788976 w 9345478"/>
                <a:gd name="connsiteY26-1200" fmla="*/ 4324027 h 4959457"/>
                <a:gd name="connsiteX27-1201" fmla="*/ 5129939 w 9345478"/>
                <a:gd name="connsiteY27-1202" fmla="*/ 4541003 h 4959457"/>
                <a:gd name="connsiteX28-1203" fmla="*/ 5315918 w 9345478"/>
                <a:gd name="connsiteY28-1204" fmla="*/ 4417017 h 4959457"/>
                <a:gd name="connsiteX29-1205" fmla="*/ 5734373 w 9345478"/>
                <a:gd name="connsiteY29-1206" fmla="*/ 4494508 h 4959457"/>
                <a:gd name="connsiteX30-1207" fmla="*/ 6168325 w 9345478"/>
                <a:gd name="connsiteY30-1208" fmla="*/ 4355023 h 4959457"/>
                <a:gd name="connsiteX31-1209" fmla="*/ 6524786 w 9345478"/>
                <a:gd name="connsiteY31-1210" fmla="*/ 4463511 h 4959457"/>
                <a:gd name="connsiteX32-1211" fmla="*/ 7067227 w 9345478"/>
                <a:gd name="connsiteY32-1212" fmla="*/ 4386020 h 4959457"/>
                <a:gd name="connsiteX33-1213" fmla="*/ 7361695 w 9345478"/>
                <a:gd name="connsiteY33-1214" fmla="*/ 4432515 h 4959457"/>
                <a:gd name="connsiteX34-1215" fmla="*/ 7547674 w 9345478"/>
                <a:gd name="connsiteY34-1216" fmla="*/ 4277532 h 4959457"/>
                <a:gd name="connsiteX35-1217" fmla="*/ 7733654 w 9345478"/>
                <a:gd name="connsiteY35-1218" fmla="*/ 4494508 h 4959457"/>
                <a:gd name="connsiteX36-1219" fmla="*/ 8384583 w 9345478"/>
                <a:gd name="connsiteY36-1220" fmla="*/ 4479010 h 4959457"/>
                <a:gd name="connsiteX37-1221" fmla="*/ 8462074 w 9345478"/>
                <a:gd name="connsiteY37-1222" fmla="*/ 4370522 h 4959457"/>
                <a:gd name="connsiteX38-1223" fmla="*/ 8725545 w 9345478"/>
                <a:gd name="connsiteY38-1224" fmla="*/ 4386020 h 4959457"/>
                <a:gd name="connsiteX39-1225" fmla="*/ 8896027 w 9345478"/>
                <a:gd name="connsiteY39-1226" fmla="*/ 4386020 h 4959457"/>
                <a:gd name="connsiteX40-1227" fmla="*/ 9345478 w 9345478"/>
                <a:gd name="connsiteY40-1228" fmla="*/ 4014061 h 4959457"/>
                <a:gd name="connsiteX41-1229" fmla="*/ 8927023 w 9345478"/>
                <a:gd name="connsiteY41-1230" fmla="*/ 3487118 h 4959457"/>
                <a:gd name="connsiteX42-1231" fmla="*/ 9345478 w 9345478"/>
                <a:gd name="connsiteY42-1232" fmla="*/ 3177152 h 4959457"/>
                <a:gd name="connsiteX43-1233" fmla="*/ 9035512 w 9345478"/>
                <a:gd name="connsiteY43-1234" fmla="*/ 2743200 h 4959457"/>
                <a:gd name="connsiteX44-1235" fmla="*/ 9035512 w 9345478"/>
                <a:gd name="connsiteY44-1236" fmla="*/ 1673817 h 4959457"/>
                <a:gd name="connsiteX45-1237" fmla="*/ 8570562 w 9345478"/>
                <a:gd name="connsiteY45-1238" fmla="*/ 1162372 h 4959457"/>
                <a:gd name="connsiteX46-1239" fmla="*/ 8012623 w 9345478"/>
                <a:gd name="connsiteY46-1240" fmla="*/ 1363850 h 4959457"/>
                <a:gd name="connsiteX47-1241" fmla="*/ 7640664 w 9345478"/>
                <a:gd name="connsiteY47-1242" fmla="*/ 1053884 h 4959457"/>
                <a:gd name="connsiteX48-1243" fmla="*/ 7470183 w 9345478"/>
                <a:gd name="connsiteY48-1244" fmla="*/ 1255362 h 4959457"/>
                <a:gd name="connsiteX49-1245" fmla="*/ 6462793 w 9345478"/>
                <a:gd name="connsiteY49-1246" fmla="*/ 1255362 h 4959457"/>
                <a:gd name="connsiteX50-1247" fmla="*/ 6292312 w 9345478"/>
                <a:gd name="connsiteY50-1248" fmla="*/ 1084881 h 4959457"/>
                <a:gd name="connsiteX51-1249" fmla="*/ 6478291 w 9345478"/>
                <a:gd name="connsiteY51-1250" fmla="*/ 511444 h 4959457"/>
                <a:gd name="connsiteX52-1251" fmla="*/ 5951349 w 9345478"/>
                <a:gd name="connsiteY52-1252" fmla="*/ 61993 h 4959457"/>
                <a:gd name="connsiteX53-1253" fmla="*/ 5145437 w 9345478"/>
                <a:gd name="connsiteY53-1254" fmla="*/ 0 h 4959457"/>
                <a:gd name="connsiteX54-1255" fmla="*/ 4866467 w 9345478"/>
                <a:gd name="connsiteY54-1256" fmla="*/ 371959 h 4959457"/>
                <a:gd name="connsiteX55-1257" fmla="*/ 4324027 w 9345478"/>
                <a:gd name="connsiteY55-1258" fmla="*/ 15498 h 4959457"/>
                <a:gd name="connsiteX56-1259" fmla="*/ 3973315 w 9345478"/>
                <a:gd name="connsiteY56-1260" fmla="*/ 353210 h 4959457"/>
                <a:gd name="connsiteX57-1261" fmla="*/ 3595606 w 9345478"/>
                <a:gd name="connsiteY57-1262" fmla="*/ 309966 h 4959457"/>
                <a:gd name="connsiteX58-1263" fmla="*/ 3427125 w 9345478"/>
                <a:gd name="connsiteY58-1264" fmla="*/ 782165 h 4959457"/>
                <a:gd name="connsiteX59-1265" fmla="*/ 3461871 w 9345478"/>
                <a:gd name="connsiteY59-1266" fmla="*/ 1283110 h 4959457"/>
                <a:gd name="connsiteX60-1267" fmla="*/ 2958426 w 9345478"/>
                <a:gd name="connsiteY60-1268" fmla="*/ 1643070 h 4959457"/>
                <a:gd name="connsiteX61-1269" fmla="*/ 2143765 w 9345478"/>
                <a:gd name="connsiteY61-1270" fmla="*/ 1693064 h 4959457"/>
                <a:gd name="connsiteX62-1271" fmla="*/ 1407346 w 9345478"/>
                <a:gd name="connsiteY62-1272" fmla="*/ 1576078 h 4959457"/>
                <a:gd name="connsiteX0-1273" fmla="*/ 1407346 w 9345478"/>
                <a:gd name="connsiteY0-1274" fmla="*/ 1664568 h 4959457"/>
                <a:gd name="connsiteX1-1275" fmla="*/ 1148874 w 9345478"/>
                <a:gd name="connsiteY1-1276" fmla="*/ 2134017 h 4959457"/>
                <a:gd name="connsiteX2-1277" fmla="*/ 340962 w 9345478"/>
                <a:gd name="connsiteY2-1278" fmla="*/ 1022888 h 4959457"/>
                <a:gd name="connsiteX3-1279" fmla="*/ 0 w 9345478"/>
                <a:gd name="connsiteY3-1280" fmla="*/ 1394847 h 4959457"/>
                <a:gd name="connsiteX4-1281" fmla="*/ 340962 w 9345478"/>
                <a:gd name="connsiteY4-1282" fmla="*/ 1689315 h 4959457"/>
                <a:gd name="connsiteX5-1283" fmla="*/ 635430 w 9345478"/>
                <a:gd name="connsiteY5-1284" fmla="*/ 1549830 h 4959457"/>
                <a:gd name="connsiteX6-1285" fmla="*/ 666427 w 9345478"/>
                <a:gd name="connsiteY6-1286" fmla="*/ 1704813 h 4959457"/>
                <a:gd name="connsiteX7-1287" fmla="*/ 464949 w 9345478"/>
                <a:gd name="connsiteY7-1288" fmla="*/ 2216257 h 4959457"/>
                <a:gd name="connsiteX8-1289" fmla="*/ 15498 w 9345478"/>
                <a:gd name="connsiteY8-1290" fmla="*/ 2603715 h 4959457"/>
                <a:gd name="connsiteX9-1291" fmla="*/ 15498 w 9345478"/>
                <a:gd name="connsiteY9-1292" fmla="*/ 3006671 h 4959457"/>
                <a:gd name="connsiteX10-1293" fmla="*/ 1069383 w 9345478"/>
                <a:gd name="connsiteY10-1294" fmla="*/ 3006671 h 4959457"/>
                <a:gd name="connsiteX11-1295" fmla="*/ 1441342 w 9345478"/>
                <a:gd name="connsiteY11-1296" fmla="*/ 3239145 h 4959457"/>
                <a:gd name="connsiteX12-1297" fmla="*/ 1441342 w 9345478"/>
                <a:gd name="connsiteY12-1298" fmla="*/ 3363132 h 4959457"/>
                <a:gd name="connsiteX13-1299" fmla="*/ 945396 w 9345478"/>
                <a:gd name="connsiteY13-1300" fmla="*/ 3316637 h 4959457"/>
                <a:gd name="connsiteX14-1301" fmla="*/ 774915 w 9345478"/>
                <a:gd name="connsiteY14-1302" fmla="*/ 3688596 h 4959457"/>
                <a:gd name="connsiteX15-1303" fmla="*/ 1053884 w 9345478"/>
                <a:gd name="connsiteY15-1304" fmla="*/ 3967566 h 4959457"/>
                <a:gd name="connsiteX16-1305" fmla="*/ 1875295 w 9345478"/>
                <a:gd name="connsiteY16-1306" fmla="*/ 3874576 h 4959457"/>
                <a:gd name="connsiteX17-1307" fmla="*/ 2433234 w 9345478"/>
                <a:gd name="connsiteY17-1308" fmla="*/ 3518115 h 4959457"/>
                <a:gd name="connsiteX18-1309" fmla="*/ 2433234 w 9345478"/>
                <a:gd name="connsiteY18-1310" fmla="*/ 4959457 h 4959457"/>
                <a:gd name="connsiteX19-1311" fmla="*/ 3223647 w 9345478"/>
                <a:gd name="connsiteY19-1312" fmla="*/ 4804474 h 4959457"/>
                <a:gd name="connsiteX20-1313" fmla="*/ 3223647 w 9345478"/>
                <a:gd name="connsiteY20-1314" fmla="*/ 3549111 h 4959457"/>
                <a:gd name="connsiteX21-1315" fmla="*/ 3657600 w 9345478"/>
                <a:gd name="connsiteY21-1316" fmla="*/ 3936569 h 4959457"/>
                <a:gd name="connsiteX22-1317" fmla="*/ 4060556 w 9345478"/>
                <a:gd name="connsiteY22-1318" fmla="*/ 3487118 h 4959457"/>
                <a:gd name="connsiteX23-1319" fmla="*/ 4215539 w 9345478"/>
                <a:gd name="connsiteY23-1320" fmla="*/ 3688596 h 4959457"/>
                <a:gd name="connsiteX24-1321" fmla="*/ 4850969 w 9345478"/>
                <a:gd name="connsiteY24-1322" fmla="*/ 3549111 h 4959457"/>
                <a:gd name="connsiteX25-1323" fmla="*/ 4990454 w 9345478"/>
                <a:gd name="connsiteY25-1324" fmla="*/ 3688596 h 4959457"/>
                <a:gd name="connsiteX26-1325" fmla="*/ 4788976 w 9345478"/>
                <a:gd name="connsiteY26-1326" fmla="*/ 4324027 h 4959457"/>
                <a:gd name="connsiteX27-1327" fmla="*/ 5129939 w 9345478"/>
                <a:gd name="connsiteY27-1328" fmla="*/ 4541003 h 4959457"/>
                <a:gd name="connsiteX28-1329" fmla="*/ 5315918 w 9345478"/>
                <a:gd name="connsiteY28-1330" fmla="*/ 4417017 h 4959457"/>
                <a:gd name="connsiteX29-1331" fmla="*/ 5734373 w 9345478"/>
                <a:gd name="connsiteY29-1332" fmla="*/ 4494508 h 4959457"/>
                <a:gd name="connsiteX30-1333" fmla="*/ 6168325 w 9345478"/>
                <a:gd name="connsiteY30-1334" fmla="*/ 4355023 h 4959457"/>
                <a:gd name="connsiteX31-1335" fmla="*/ 6524786 w 9345478"/>
                <a:gd name="connsiteY31-1336" fmla="*/ 4463511 h 4959457"/>
                <a:gd name="connsiteX32-1337" fmla="*/ 7067227 w 9345478"/>
                <a:gd name="connsiteY32-1338" fmla="*/ 4386020 h 4959457"/>
                <a:gd name="connsiteX33-1339" fmla="*/ 7361695 w 9345478"/>
                <a:gd name="connsiteY33-1340" fmla="*/ 4432515 h 4959457"/>
                <a:gd name="connsiteX34-1341" fmla="*/ 7547674 w 9345478"/>
                <a:gd name="connsiteY34-1342" fmla="*/ 4277532 h 4959457"/>
                <a:gd name="connsiteX35-1343" fmla="*/ 7733654 w 9345478"/>
                <a:gd name="connsiteY35-1344" fmla="*/ 4494508 h 4959457"/>
                <a:gd name="connsiteX36-1345" fmla="*/ 8384583 w 9345478"/>
                <a:gd name="connsiteY36-1346" fmla="*/ 4479010 h 4959457"/>
                <a:gd name="connsiteX37-1347" fmla="*/ 8462074 w 9345478"/>
                <a:gd name="connsiteY37-1348" fmla="*/ 4370522 h 4959457"/>
                <a:gd name="connsiteX38-1349" fmla="*/ 8725545 w 9345478"/>
                <a:gd name="connsiteY38-1350" fmla="*/ 4386020 h 4959457"/>
                <a:gd name="connsiteX39-1351" fmla="*/ 8896027 w 9345478"/>
                <a:gd name="connsiteY39-1352" fmla="*/ 4386020 h 4959457"/>
                <a:gd name="connsiteX40-1353" fmla="*/ 9345478 w 9345478"/>
                <a:gd name="connsiteY40-1354" fmla="*/ 4014061 h 4959457"/>
                <a:gd name="connsiteX41-1355" fmla="*/ 8927023 w 9345478"/>
                <a:gd name="connsiteY41-1356" fmla="*/ 3487118 h 4959457"/>
                <a:gd name="connsiteX42-1357" fmla="*/ 9345478 w 9345478"/>
                <a:gd name="connsiteY42-1358" fmla="*/ 3177152 h 4959457"/>
                <a:gd name="connsiteX43-1359" fmla="*/ 9035512 w 9345478"/>
                <a:gd name="connsiteY43-1360" fmla="*/ 2743200 h 4959457"/>
                <a:gd name="connsiteX44-1361" fmla="*/ 9035512 w 9345478"/>
                <a:gd name="connsiteY44-1362" fmla="*/ 1673817 h 4959457"/>
                <a:gd name="connsiteX45-1363" fmla="*/ 8570562 w 9345478"/>
                <a:gd name="connsiteY45-1364" fmla="*/ 1162372 h 4959457"/>
                <a:gd name="connsiteX46-1365" fmla="*/ 8012623 w 9345478"/>
                <a:gd name="connsiteY46-1366" fmla="*/ 1363850 h 4959457"/>
                <a:gd name="connsiteX47-1367" fmla="*/ 7640664 w 9345478"/>
                <a:gd name="connsiteY47-1368" fmla="*/ 1053884 h 4959457"/>
                <a:gd name="connsiteX48-1369" fmla="*/ 7470183 w 9345478"/>
                <a:gd name="connsiteY48-1370" fmla="*/ 1255362 h 4959457"/>
                <a:gd name="connsiteX49-1371" fmla="*/ 6462793 w 9345478"/>
                <a:gd name="connsiteY49-1372" fmla="*/ 1255362 h 4959457"/>
                <a:gd name="connsiteX50-1373" fmla="*/ 6292312 w 9345478"/>
                <a:gd name="connsiteY50-1374" fmla="*/ 1084881 h 4959457"/>
                <a:gd name="connsiteX51-1375" fmla="*/ 6478291 w 9345478"/>
                <a:gd name="connsiteY51-1376" fmla="*/ 511444 h 4959457"/>
                <a:gd name="connsiteX52-1377" fmla="*/ 5951349 w 9345478"/>
                <a:gd name="connsiteY52-1378" fmla="*/ 61993 h 4959457"/>
                <a:gd name="connsiteX53-1379" fmla="*/ 5145437 w 9345478"/>
                <a:gd name="connsiteY53-1380" fmla="*/ 0 h 4959457"/>
                <a:gd name="connsiteX54-1381" fmla="*/ 4866467 w 9345478"/>
                <a:gd name="connsiteY54-1382" fmla="*/ 371959 h 4959457"/>
                <a:gd name="connsiteX55-1383" fmla="*/ 4324027 w 9345478"/>
                <a:gd name="connsiteY55-1384" fmla="*/ 15498 h 4959457"/>
                <a:gd name="connsiteX56-1385" fmla="*/ 3973315 w 9345478"/>
                <a:gd name="connsiteY56-1386" fmla="*/ 353210 h 4959457"/>
                <a:gd name="connsiteX57-1387" fmla="*/ 3595606 w 9345478"/>
                <a:gd name="connsiteY57-1388" fmla="*/ 309966 h 4959457"/>
                <a:gd name="connsiteX58-1389" fmla="*/ 3427125 w 9345478"/>
                <a:gd name="connsiteY58-1390" fmla="*/ 782165 h 4959457"/>
                <a:gd name="connsiteX59-1391" fmla="*/ 3461871 w 9345478"/>
                <a:gd name="connsiteY59-1392" fmla="*/ 1283110 h 4959457"/>
                <a:gd name="connsiteX60-1393" fmla="*/ 2958426 w 9345478"/>
                <a:gd name="connsiteY60-1394" fmla="*/ 1643070 h 4959457"/>
                <a:gd name="connsiteX61-1395" fmla="*/ 2143765 w 9345478"/>
                <a:gd name="connsiteY61-1396" fmla="*/ 1693064 h 4959457"/>
                <a:gd name="connsiteX62-1397" fmla="*/ 1407346 w 9345478"/>
                <a:gd name="connsiteY62-1398" fmla="*/ 1664568 h 4959457"/>
                <a:gd name="connsiteX0-1399" fmla="*/ 1407346 w 9345478"/>
                <a:gd name="connsiteY0-1400" fmla="*/ 1664568 h 4959457"/>
                <a:gd name="connsiteX1-1401" fmla="*/ 1148874 w 9345478"/>
                <a:gd name="connsiteY1-1402" fmla="*/ 2134017 h 4959457"/>
                <a:gd name="connsiteX2-1403" fmla="*/ 340962 w 9345478"/>
                <a:gd name="connsiteY2-1404" fmla="*/ 1022888 h 4959457"/>
                <a:gd name="connsiteX3-1405" fmla="*/ 0 w 9345478"/>
                <a:gd name="connsiteY3-1406" fmla="*/ 1394847 h 4959457"/>
                <a:gd name="connsiteX4-1407" fmla="*/ 340962 w 9345478"/>
                <a:gd name="connsiteY4-1408" fmla="*/ 1689315 h 4959457"/>
                <a:gd name="connsiteX5-1409" fmla="*/ 635430 w 9345478"/>
                <a:gd name="connsiteY5-1410" fmla="*/ 1549830 h 4959457"/>
                <a:gd name="connsiteX6-1411" fmla="*/ 666427 w 9345478"/>
                <a:gd name="connsiteY6-1412" fmla="*/ 1704813 h 4959457"/>
                <a:gd name="connsiteX7-1413" fmla="*/ 464949 w 9345478"/>
                <a:gd name="connsiteY7-1414" fmla="*/ 2216257 h 4959457"/>
                <a:gd name="connsiteX8-1415" fmla="*/ 15498 w 9345478"/>
                <a:gd name="connsiteY8-1416" fmla="*/ 2603715 h 4959457"/>
                <a:gd name="connsiteX9-1417" fmla="*/ 15498 w 9345478"/>
                <a:gd name="connsiteY9-1418" fmla="*/ 3006671 h 4959457"/>
                <a:gd name="connsiteX10-1419" fmla="*/ 1069383 w 9345478"/>
                <a:gd name="connsiteY10-1420" fmla="*/ 3006671 h 4959457"/>
                <a:gd name="connsiteX11-1421" fmla="*/ 1441342 w 9345478"/>
                <a:gd name="connsiteY11-1422" fmla="*/ 3239145 h 4959457"/>
                <a:gd name="connsiteX12-1423" fmla="*/ 1441342 w 9345478"/>
                <a:gd name="connsiteY12-1424" fmla="*/ 3363132 h 4959457"/>
                <a:gd name="connsiteX13-1425" fmla="*/ 945396 w 9345478"/>
                <a:gd name="connsiteY13-1426" fmla="*/ 3316637 h 4959457"/>
                <a:gd name="connsiteX14-1427" fmla="*/ 774915 w 9345478"/>
                <a:gd name="connsiteY14-1428" fmla="*/ 3688596 h 4959457"/>
                <a:gd name="connsiteX15-1429" fmla="*/ 1053884 w 9345478"/>
                <a:gd name="connsiteY15-1430" fmla="*/ 3967566 h 4959457"/>
                <a:gd name="connsiteX16-1431" fmla="*/ 1875295 w 9345478"/>
                <a:gd name="connsiteY16-1432" fmla="*/ 3874576 h 4959457"/>
                <a:gd name="connsiteX17-1433" fmla="*/ 2433234 w 9345478"/>
                <a:gd name="connsiteY17-1434" fmla="*/ 3518115 h 4959457"/>
                <a:gd name="connsiteX18-1435" fmla="*/ 2433234 w 9345478"/>
                <a:gd name="connsiteY18-1436" fmla="*/ 4959457 h 4959457"/>
                <a:gd name="connsiteX19-1437" fmla="*/ 3223647 w 9345478"/>
                <a:gd name="connsiteY19-1438" fmla="*/ 4804474 h 4959457"/>
                <a:gd name="connsiteX20-1439" fmla="*/ 3223647 w 9345478"/>
                <a:gd name="connsiteY20-1440" fmla="*/ 3549111 h 4959457"/>
                <a:gd name="connsiteX21-1441" fmla="*/ 3657600 w 9345478"/>
                <a:gd name="connsiteY21-1442" fmla="*/ 3936569 h 4959457"/>
                <a:gd name="connsiteX22-1443" fmla="*/ 4060556 w 9345478"/>
                <a:gd name="connsiteY22-1444" fmla="*/ 3487118 h 4959457"/>
                <a:gd name="connsiteX23-1445" fmla="*/ 4215539 w 9345478"/>
                <a:gd name="connsiteY23-1446" fmla="*/ 3688596 h 4959457"/>
                <a:gd name="connsiteX24-1447" fmla="*/ 4850969 w 9345478"/>
                <a:gd name="connsiteY24-1448" fmla="*/ 3549111 h 4959457"/>
                <a:gd name="connsiteX25-1449" fmla="*/ 4990454 w 9345478"/>
                <a:gd name="connsiteY25-1450" fmla="*/ 3688596 h 4959457"/>
                <a:gd name="connsiteX26-1451" fmla="*/ 4788976 w 9345478"/>
                <a:gd name="connsiteY26-1452" fmla="*/ 4324027 h 4959457"/>
                <a:gd name="connsiteX27-1453" fmla="*/ 5129939 w 9345478"/>
                <a:gd name="connsiteY27-1454" fmla="*/ 4541003 h 4959457"/>
                <a:gd name="connsiteX28-1455" fmla="*/ 5315918 w 9345478"/>
                <a:gd name="connsiteY28-1456" fmla="*/ 4417017 h 4959457"/>
                <a:gd name="connsiteX29-1457" fmla="*/ 5734373 w 9345478"/>
                <a:gd name="connsiteY29-1458" fmla="*/ 4494508 h 4959457"/>
                <a:gd name="connsiteX30-1459" fmla="*/ 6168325 w 9345478"/>
                <a:gd name="connsiteY30-1460" fmla="*/ 4355023 h 4959457"/>
                <a:gd name="connsiteX31-1461" fmla="*/ 6524786 w 9345478"/>
                <a:gd name="connsiteY31-1462" fmla="*/ 4463511 h 4959457"/>
                <a:gd name="connsiteX32-1463" fmla="*/ 7067227 w 9345478"/>
                <a:gd name="connsiteY32-1464" fmla="*/ 4386020 h 4959457"/>
                <a:gd name="connsiteX33-1465" fmla="*/ 7361695 w 9345478"/>
                <a:gd name="connsiteY33-1466" fmla="*/ 4432515 h 4959457"/>
                <a:gd name="connsiteX34-1467" fmla="*/ 7547674 w 9345478"/>
                <a:gd name="connsiteY34-1468" fmla="*/ 4277532 h 4959457"/>
                <a:gd name="connsiteX35-1469" fmla="*/ 7733654 w 9345478"/>
                <a:gd name="connsiteY35-1470" fmla="*/ 4494508 h 4959457"/>
                <a:gd name="connsiteX36-1471" fmla="*/ 8384583 w 9345478"/>
                <a:gd name="connsiteY36-1472" fmla="*/ 4479010 h 4959457"/>
                <a:gd name="connsiteX37-1473" fmla="*/ 8462074 w 9345478"/>
                <a:gd name="connsiteY37-1474" fmla="*/ 4370522 h 4959457"/>
                <a:gd name="connsiteX38-1475" fmla="*/ 8725545 w 9345478"/>
                <a:gd name="connsiteY38-1476" fmla="*/ 4386020 h 4959457"/>
                <a:gd name="connsiteX39-1477" fmla="*/ 8896027 w 9345478"/>
                <a:gd name="connsiteY39-1478" fmla="*/ 4386020 h 4959457"/>
                <a:gd name="connsiteX40-1479" fmla="*/ 9345478 w 9345478"/>
                <a:gd name="connsiteY40-1480" fmla="*/ 4014061 h 4959457"/>
                <a:gd name="connsiteX41-1481" fmla="*/ 8927023 w 9345478"/>
                <a:gd name="connsiteY41-1482" fmla="*/ 3487118 h 4959457"/>
                <a:gd name="connsiteX42-1483" fmla="*/ 9345478 w 9345478"/>
                <a:gd name="connsiteY42-1484" fmla="*/ 3177152 h 4959457"/>
                <a:gd name="connsiteX43-1485" fmla="*/ 9035512 w 9345478"/>
                <a:gd name="connsiteY43-1486" fmla="*/ 2743200 h 4959457"/>
                <a:gd name="connsiteX44-1487" fmla="*/ 9035512 w 9345478"/>
                <a:gd name="connsiteY44-1488" fmla="*/ 1673817 h 4959457"/>
                <a:gd name="connsiteX45-1489" fmla="*/ 8570562 w 9345478"/>
                <a:gd name="connsiteY45-1490" fmla="*/ 1162372 h 4959457"/>
                <a:gd name="connsiteX46-1491" fmla="*/ 8012623 w 9345478"/>
                <a:gd name="connsiteY46-1492" fmla="*/ 1363850 h 4959457"/>
                <a:gd name="connsiteX47-1493" fmla="*/ 7640664 w 9345478"/>
                <a:gd name="connsiteY47-1494" fmla="*/ 1053884 h 4959457"/>
                <a:gd name="connsiteX48-1495" fmla="*/ 7470183 w 9345478"/>
                <a:gd name="connsiteY48-1496" fmla="*/ 1255362 h 4959457"/>
                <a:gd name="connsiteX49-1497" fmla="*/ 6462793 w 9345478"/>
                <a:gd name="connsiteY49-1498" fmla="*/ 1255362 h 4959457"/>
                <a:gd name="connsiteX50-1499" fmla="*/ 6292312 w 9345478"/>
                <a:gd name="connsiteY50-1500" fmla="*/ 1084881 h 4959457"/>
                <a:gd name="connsiteX51-1501" fmla="*/ 6478291 w 9345478"/>
                <a:gd name="connsiteY51-1502" fmla="*/ 511444 h 4959457"/>
                <a:gd name="connsiteX52-1503" fmla="*/ 5951349 w 9345478"/>
                <a:gd name="connsiteY52-1504" fmla="*/ 61993 h 4959457"/>
                <a:gd name="connsiteX53-1505" fmla="*/ 5145437 w 9345478"/>
                <a:gd name="connsiteY53-1506" fmla="*/ 0 h 4959457"/>
                <a:gd name="connsiteX54-1507" fmla="*/ 4866467 w 9345478"/>
                <a:gd name="connsiteY54-1508" fmla="*/ 371959 h 4959457"/>
                <a:gd name="connsiteX55-1509" fmla="*/ 4324027 w 9345478"/>
                <a:gd name="connsiteY55-1510" fmla="*/ 15498 h 4959457"/>
                <a:gd name="connsiteX56-1511" fmla="*/ 3973315 w 9345478"/>
                <a:gd name="connsiteY56-1512" fmla="*/ 353210 h 4959457"/>
                <a:gd name="connsiteX57-1513" fmla="*/ 3595606 w 9345478"/>
                <a:gd name="connsiteY57-1514" fmla="*/ 309966 h 4959457"/>
                <a:gd name="connsiteX58-1515" fmla="*/ 3427125 w 9345478"/>
                <a:gd name="connsiteY58-1516" fmla="*/ 782165 h 4959457"/>
                <a:gd name="connsiteX59-1517" fmla="*/ 3461871 w 9345478"/>
                <a:gd name="connsiteY59-1518" fmla="*/ 1283110 h 4959457"/>
                <a:gd name="connsiteX60-1519" fmla="*/ 2958426 w 9345478"/>
                <a:gd name="connsiteY60-1520" fmla="*/ 1643070 h 4959457"/>
                <a:gd name="connsiteX61-1521" fmla="*/ 2143765 w 9345478"/>
                <a:gd name="connsiteY61-1522" fmla="*/ 1693064 h 4959457"/>
                <a:gd name="connsiteX62-1523" fmla="*/ 1407346 w 9345478"/>
                <a:gd name="connsiteY62-1524" fmla="*/ 1664568 h 4959457"/>
                <a:gd name="connsiteX0-1525" fmla="*/ 2143765 w 9345478"/>
                <a:gd name="connsiteY0-1526" fmla="*/ 1693064 h 4959457"/>
                <a:gd name="connsiteX1-1527" fmla="*/ 1148874 w 9345478"/>
                <a:gd name="connsiteY1-1528" fmla="*/ 2134017 h 4959457"/>
                <a:gd name="connsiteX2-1529" fmla="*/ 340962 w 9345478"/>
                <a:gd name="connsiteY2-1530" fmla="*/ 1022888 h 4959457"/>
                <a:gd name="connsiteX3-1531" fmla="*/ 0 w 9345478"/>
                <a:gd name="connsiteY3-1532" fmla="*/ 1394847 h 4959457"/>
                <a:gd name="connsiteX4-1533" fmla="*/ 340962 w 9345478"/>
                <a:gd name="connsiteY4-1534" fmla="*/ 1689315 h 4959457"/>
                <a:gd name="connsiteX5-1535" fmla="*/ 635430 w 9345478"/>
                <a:gd name="connsiteY5-1536" fmla="*/ 1549830 h 4959457"/>
                <a:gd name="connsiteX6-1537" fmla="*/ 666427 w 9345478"/>
                <a:gd name="connsiteY6-1538" fmla="*/ 1704813 h 4959457"/>
                <a:gd name="connsiteX7-1539" fmla="*/ 464949 w 9345478"/>
                <a:gd name="connsiteY7-1540" fmla="*/ 2216257 h 4959457"/>
                <a:gd name="connsiteX8-1541" fmla="*/ 15498 w 9345478"/>
                <a:gd name="connsiteY8-1542" fmla="*/ 2603715 h 4959457"/>
                <a:gd name="connsiteX9-1543" fmla="*/ 15498 w 9345478"/>
                <a:gd name="connsiteY9-1544" fmla="*/ 3006671 h 4959457"/>
                <a:gd name="connsiteX10-1545" fmla="*/ 1069383 w 9345478"/>
                <a:gd name="connsiteY10-1546" fmla="*/ 3006671 h 4959457"/>
                <a:gd name="connsiteX11-1547" fmla="*/ 1441342 w 9345478"/>
                <a:gd name="connsiteY11-1548" fmla="*/ 3239145 h 4959457"/>
                <a:gd name="connsiteX12-1549" fmla="*/ 1441342 w 9345478"/>
                <a:gd name="connsiteY12-1550" fmla="*/ 3363132 h 4959457"/>
                <a:gd name="connsiteX13-1551" fmla="*/ 945396 w 9345478"/>
                <a:gd name="connsiteY13-1552" fmla="*/ 3316637 h 4959457"/>
                <a:gd name="connsiteX14-1553" fmla="*/ 774915 w 9345478"/>
                <a:gd name="connsiteY14-1554" fmla="*/ 3688596 h 4959457"/>
                <a:gd name="connsiteX15-1555" fmla="*/ 1053884 w 9345478"/>
                <a:gd name="connsiteY15-1556" fmla="*/ 3967566 h 4959457"/>
                <a:gd name="connsiteX16-1557" fmla="*/ 1875295 w 9345478"/>
                <a:gd name="connsiteY16-1558" fmla="*/ 3874576 h 4959457"/>
                <a:gd name="connsiteX17-1559" fmla="*/ 2433234 w 9345478"/>
                <a:gd name="connsiteY17-1560" fmla="*/ 3518115 h 4959457"/>
                <a:gd name="connsiteX18-1561" fmla="*/ 2433234 w 9345478"/>
                <a:gd name="connsiteY18-1562" fmla="*/ 4959457 h 4959457"/>
                <a:gd name="connsiteX19-1563" fmla="*/ 3223647 w 9345478"/>
                <a:gd name="connsiteY19-1564" fmla="*/ 4804474 h 4959457"/>
                <a:gd name="connsiteX20-1565" fmla="*/ 3223647 w 9345478"/>
                <a:gd name="connsiteY20-1566" fmla="*/ 3549111 h 4959457"/>
                <a:gd name="connsiteX21-1567" fmla="*/ 3657600 w 9345478"/>
                <a:gd name="connsiteY21-1568" fmla="*/ 3936569 h 4959457"/>
                <a:gd name="connsiteX22-1569" fmla="*/ 4060556 w 9345478"/>
                <a:gd name="connsiteY22-1570" fmla="*/ 3487118 h 4959457"/>
                <a:gd name="connsiteX23-1571" fmla="*/ 4215539 w 9345478"/>
                <a:gd name="connsiteY23-1572" fmla="*/ 3688596 h 4959457"/>
                <a:gd name="connsiteX24-1573" fmla="*/ 4850969 w 9345478"/>
                <a:gd name="connsiteY24-1574" fmla="*/ 3549111 h 4959457"/>
                <a:gd name="connsiteX25-1575" fmla="*/ 4990454 w 9345478"/>
                <a:gd name="connsiteY25-1576" fmla="*/ 3688596 h 4959457"/>
                <a:gd name="connsiteX26-1577" fmla="*/ 4788976 w 9345478"/>
                <a:gd name="connsiteY26-1578" fmla="*/ 4324027 h 4959457"/>
                <a:gd name="connsiteX27-1579" fmla="*/ 5129939 w 9345478"/>
                <a:gd name="connsiteY27-1580" fmla="*/ 4541003 h 4959457"/>
                <a:gd name="connsiteX28-1581" fmla="*/ 5315918 w 9345478"/>
                <a:gd name="connsiteY28-1582" fmla="*/ 4417017 h 4959457"/>
                <a:gd name="connsiteX29-1583" fmla="*/ 5734373 w 9345478"/>
                <a:gd name="connsiteY29-1584" fmla="*/ 4494508 h 4959457"/>
                <a:gd name="connsiteX30-1585" fmla="*/ 6168325 w 9345478"/>
                <a:gd name="connsiteY30-1586" fmla="*/ 4355023 h 4959457"/>
                <a:gd name="connsiteX31-1587" fmla="*/ 6524786 w 9345478"/>
                <a:gd name="connsiteY31-1588" fmla="*/ 4463511 h 4959457"/>
                <a:gd name="connsiteX32-1589" fmla="*/ 7067227 w 9345478"/>
                <a:gd name="connsiteY32-1590" fmla="*/ 4386020 h 4959457"/>
                <a:gd name="connsiteX33-1591" fmla="*/ 7361695 w 9345478"/>
                <a:gd name="connsiteY33-1592" fmla="*/ 4432515 h 4959457"/>
                <a:gd name="connsiteX34-1593" fmla="*/ 7547674 w 9345478"/>
                <a:gd name="connsiteY34-1594" fmla="*/ 4277532 h 4959457"/>
                <a:gd name="connsiteX35-1595" fmla="*/ 7733654 w 9345478"/>
                <a:gd name="connsiteY35-1596" fmla="*/ 4494508 h 4959457"/>
                <a:gd name="connsiteX36-1597" fmla="*/ 8384583 w 9345478"/>
                <a:gd name="connsiteY36-1598" fmla="*/ 4479010 h 4959457"/>
                <a:gd name="connsiteX37-1599" fmla="*/ 8462074 w 9345478"/>
                <a:gd name="connsiteY37-1600" fmla="*/ 4370522 h 4959457"/>
                <a:gd name="connsiteX38-1601" fmla="*/ 8725545 w 9345478"/>
                <a:gd name="connsiteY38-1602" fmla="*/ 4386020 h 4959457"/>
                <a:gd name="connsiteX39-1603" fmla="*/ 8896027 w 9345478"/>
                <a:gd name="connsiteY39-1604" fmla="*/ 4386020 h 4959457"/>
                <a:gd name="connsiteX40-1605" fmla="*/ 9345478 w 9345478"/>
                <a:gd name="connsiteY40-1606" fmla="*/ 4014061 h 4959457"/>
                <a:gd name="connsiteX41-1607" fmla="*/ 8927023 w 9345478"/>
                <a:gd name="connsiteY41-1608" fmla="*/ 3487118 h 4959457"/>
                <a:gd name="connsiteX42-1609" fmla="*/ 9345478 w 9345478"/>
                <a:gd name="connsiteY42-1610" fmla="*/ 3177152 h 4959457"/>
                <a:gd name="connsiteX43-1611" fmla="*/ 9035512 w 9345478"/>
                <a:gd name="connsiteY43-1612" fmla="*/ 2743200 h 4959457"/>
                <a:gd name="connsiteX44-1613" fmla="*/ 9035512 w 9345478"/>
                <a:gd name="connsiteY44-1614" fmla="*/ 1673817 h 4959457"/>
                <a:gd name="connsiteX45-1615" fmla="*/ 8570562 w 9345478"/>
                <a:gd name="connsiteY45-1616" fmla="*/ 1162372 h 4959457"/>
                <a:gd name="connsiteX46-1617" fmla="*/ 8012623 w 9345478"/>
                <a:gd name="connsiteY46-1618" fmla="*/ 1363850 h 4959457"/>
                <a:gd name="connsiteX47-1619" fmla="*/ 7640664 w 9345478"/>
                <a:gd name="connsiteY47-1620" fmla="*/ 1053884 h 4959457"/>
                <a:gd name="connsiteX48-1621" fmla="*/ 7470183 w 9345478"/>
                <a:gd name="connsiteY48-1622" fmla="*/ 1255362 h 4959457"/>
                <a:gd name="connsiteX49-1623" fmla="*/ 6462793 w 9345478"/>
                <a:gd name="connsiteY49-1624" fmla="*/ 1255362 h 4959457"/>
                <a:gd name="connsiteX50-1625" fmla="*/ 6292312 w 9345478"/>
                <a:gd name="connsiteY50-1626" fmla="*/ 1084881 h 4959457"/>
                <a:gd name="connsiteX51-1627" fmla="*/ 6478291 w 9345478"/>
                <a:gd name="connsiteY51-1628" fmla="*/ 511444 h 4959457"/>
                <a:gd name="connsiteX52-1629" fmla="*/ 5951349 w 9345478"/>
                <a:gd name="connsiteY52-1630" fmla="*/ 61993 h 4959457"/>
                <a:gd name="connsiteX53-1631" fmla="*/ 5145437 w 9345478"/>
                <a:gd name="connsiteY53-1632" fmla="*/ 0 h 4959457"/>
                <a:gd name="connsiteX54-1633" fmla="*/ 4866467 w 9345478"/>
                <a:gd name="connsiteY54-1634" fmla="*/ 371959 h 4959457"/>
                <a:gd name="connsiteX55-1635" fmla="*/ 4324027 w 9345478"/>
                <a:gd name="connsiteY55-1636" fmla="*/ 15498 h 4959457"/>
                <a:gd name="connsiteX56-1637" fmla="*/ 3973315 w 9345478"/>
                <a:gd name="connsiteY56-1638" fmla="*/ 353210 h 4959457"/>
                <a:gd name="connsiteX57-1639" fmla="*/ 3595606 w 9345478"/>
                <a:gd name="connsiteY57-1640" fmla="*/ 309966 h 4959457"/>
                <a:gd name="connsiteX58-1641" fmla="*/ 3427125 w 9345478"/>
                <a:gd name="connsiteY58-1642" fmla="*/ 782165 h 4959457"/>
                <a:gd name="connsiteX59-1643" fmla="*/ 3461871 w 9345478"/>
                <a:gd name="connsiteY59-1644" fmla="*/ 1283110 h 4959457"/>
                <a:gd name="connsiteX60-1645" fmla="*/ 2958426 w 9345478"/>
                <a:gd name="connsiteY60-1646" fmla="*/ 1643070 h 4959457"/>
                <a:gd name="connsiteX61-1647" fmla="*/ 2143765 w 9345478"/>
                <a:gd name="connsiteY61-1648" fmla="*/ 1693064 h 4959457"/>
                <a:gd name="connsiteX0-1649" fmla="*/ 1671817 w 9345478"/>
                <a:gd name="connsiteY0-1650" fmla="*/ 1693064 h 4959457"/>
                <a:gd name="connsiteX1-1651" fmla="*/ 1148874 w 9345478"/>
                <a:gd name="connsiteY1-1652" fmla="*/ 2134017 h 4959457"/>
                <a:gd name="connsiteX2-1653" fmla="*/ 340962 w 9345478"/>
                <a:gd name="connsiteY2-1654" fmla="*/ 1022888 h 4959457"/>
                <a:gd name="connsiteX3-1655" fmla="*/ 0 w 9345478"/>
                <a:gd name="connsiteY3-1656" fmla="*/ 1394847 h 4959457"/>
                <a:gd name="connsiteX4-1657" fmla="*/ 340962 w 9345478"/>
                <a:gd name="connsiteY4-1658" fmla="*/ 1689315 h 4959457"/>
                <a:gd name="connsiteX5-1659" fmla="*/ 635430 w 9345478"/>
                <a:gd name="connsiteY5-1660" fmla="*/ 1549830 h 4959457"/>
                <a:gd name="connsiteX6-1661" fmla="*/ 666427 w 9345478"/>
                <a:gd name="connsiteY6-1662" fmla="*/ 1704813 h 4959457"/>
                <a:gd name="connsiteX7-1663" fmla="*/ 464949 w 9345478"/>
                <a:gd name="connsiteY7-1664" fmla="*/ 2216257 h 4959457"/>
                <a:gd name="connsiteX8-1665" fmla="*/ 15498 w 9345478"/>
                <a:gd name="connsiteY8-1666" fmla="*/ 2603715 h 4959457"/>
                <a:gd name="connsiteX9-1667" fmla="*/ 15498 w 9345478"/>
                <a:gd name="connsiteY9-1668" fmla="*/ 3006671 h 4959457"/>
                <a:gd name="connsiteX10-1669" fmla="*/ 1069383 w 9345478"/>
                <a:gd name="connsiteY10-1670" fmla="*/ 3006671 h 4959457"/>
                <a:gd name="connsiteX11-1671" fmla="*/ 1441342 w 9345478"/>
                <a:gd name="connsiteY11-1672" fmla="*/ 3239145 h 4959457"/>
                <a:gd name="connsiteX12-1673" fmla="*/ 1441342 w 9345478"/>
                <a:gd name="connsiteY12-1674" fmla="*/ 3363132 h 4959457"/>
                <a:gd name="connsiteX13-1675" fmla="*/ 945396 w 9345478"/>
                <a:gd name="connsiteY13-1676" fmla="*/ 3316637 h 4959457"/>
                <a:gd name="connsiteX14-1677" fmla="*/ 774915 w 9345478"/>
                <a:gd name="connsiteY14-1678" fmla="*/ 3688596 h 4959457"/>
                <a:gd name="connsiteX15-1679" fmla="*/ 1053884 w 9345478"/>
                <a:gd name="connsiteY15-1680" fmla="*/ 3967566 h 4959457"/>
                <a:gd name="connsiteX16-1681" fmla="*/ 1875295 w 9345478"/>
                <a:gd name="connsiteY16-1682" fmla="*/ 3874576 h 4959457"/>
                <a:gd name="connsiteX17-1683" fmla="*/ 2433234 w 9345478"/>
                <a:gd name="connsiteY17-1684" fmla="*/ 3518115 h 4959457"/>
                <a:gd name="connsiteX18-1685" fmla="*/ 2433234 w 9345478"/>
                <a:gd name="connsiteY18-1686" fmla="*/ 4959457 h 4959457"/>
                <a:gd name="connsiteX19-1687" fmla="*/ 3223647 w 9345478"/>
                <a:gd name="connsiteY19-1688" fmla="*/ 4804474 h 4959457"/>
                <a:gd name="connsiteX20-1689" fmla="*/ 3223647 w 9345478"/>
                <a:gd name="connsiteY20-1690" fmla="*/ 3549111 h 4959457"/>
                <a:gd name="connsiteX21-1691" fmla="*/ 3657600 w 9345478"/>
                <a:gd name="connsiteY21-1692" fmla="*/ 3936569 h 4959457"/>
                <a:gd name="connsiteX22-1693" fmla="*/ 4060556 w 9345478"/>
                <a:gd name="connsiteY22-1694" fmla="*/ 3487118 h 4959457"/>
                <a:gd name="connsiteX23-1695" fmla="*/ 4215539 w 9345478"/>
                <a:gd name="connsiteY23-1696" fmla="*/ 3688596 h 4959457"/>
                <a:gd name="connsiteX24-1697" fmla="*/ 4850969 w 9345478"/>
                <a:gd name="connsiteY24-1698" fmla="*/ 3549111 h 4959457"/>
                <a:gd name="connsiteX25-1699" fmla="*/ 4990454 w 9345478"/>
                <a:gd name="connsiteY25-1700" fmla="*/ 3688596 h 4959457"/>
                <a:gd name="connsiteX26-1701" fmla="*/ 4788976 w 9345478"/>
                <a:gd name="connsiteY26-1702" fmla="*/ 4324027 h 4959457"/>
                <a:gd name="connsiteX27-1703" fmla="*/ 5129939 w 9345478"/>
                <a:gd name="connsiteY27-1704" fmla="*/ 4541003 h 4959457"/>
                <a:gd name="connsiteX28-1705" fmla="*/ 5315918 w 9345478"/>
                <a:gd name="connsiteY28-1706" fmla="*/ 4417017 h 4959457"/>
                <a:gd name="connsiteX29-1707" fmla="*/ 5734373 w 9345478"/>
                <a:gd name="connsiteY29-1708" fmla="*/ 4494508 h 4959457"/>
                <a:gd name="connsiteX30-1709" fmla="*/ 6168325 w 9345478"/>
                <a:gd name="connsiteY30-1710" fmla="*/ 4355023 h 4959457"/>
                <a:gd name="connsiteX31-1711" fmla="*/ 6524786 w 9345478"/>
                <a:gd name="connsiteY31-1712" fmla="*/ 4463511 h 4959457"/>
                <a:gd name="connsiteX32-1713" fmla="*/ 7067227 w 9345478"/>
                <a:gd name="connsiteY32-1714" fmla="*/ 4386020 h 4959457"/>
                <a:gd name="connsiteX33-1715" fmla="*/ 7361695 w 9345478"/>
                <a:gd name="connsiteY33-1716" fmla="*/ 4432515 h 4959457"/>
                <a:gd name="connsiteX34-1717" fmla="*/ 7547674 w 9345478"/>
                <a:gd name="connsiteY34-1718" fmla="*/ 4277532 h 4959457"/>
                <a:gd name="connsiteX35-1719" fmla="*/ 7733654 w 9345478"/>
                <a:gd name="connsiteY35-1720" fmla="*/ 4494508 h 4959457"/>
                <a:gd name="connsiteX36-1721" fmla="*/ 8384583 w 9345478"/>
                <a:gd name="connsiteY36-1722" fmla="*/ 4479010 h 4959457"/>
                <a:gd name="connsiteX37-1723" fmla="*/ 8462074 w 9345478"/>
                <a:gd name="connsiteY37-1724" fmla="*/ 4370522 h 4959457"/>
                <a:gd name="connsiteX38-1725" fmla="*/ 8725545 w 9345478"/>
                <a:gd name="connsiteY38-1726" fmla="*/ 4386020 h 4959457"/>
                <a:gd name="connsiteX39-1727" fmla="*/ 8896027 w 9345478"/>
                <a:gd name="connsiteY39-1728" fmla="*/ 4386020 h 4959457"/>
                <a:gd name="connsiteX40-1729" fmla="*/ 9345478 w 9345478"/>
                <a:gd name="connsiteY40-1730" fmla="*/ 4014061 h 4959457"/>
                <a:gd name="connsiteX41-1731" fmla="*/ 8927023 w 9345478"/>
                <a:gd name="connsiteY41-1732" fmla="*/ 3487118 h 4959457"/>
                <a:gd name="connsiteX42-1733" fmla="*/ 9345478 w 9345478"/>
                <a:gd name="connsiteY42-1734" fmla="*/ 3177152 h 4959457"/>
                <a:gd name="connsiteX43-1735" fmla="*/ 9035512 w 9345478"/>
                <a:gd name="connsiteY43-1736" fmla="*/ 2743200 h 4959457"/>
                <a:gd name="connsiteX44-1737" fmla="*/ 9035512 w 9345478"/>
                <a:gd name="connsiteY44-1738" fmla="*/ 1673817 h 4959457"/>
                <a:gd name="connsiteX45-1739" fmla="*/ 8570562 w 9345478"/>
                <a:gd name="connsiteY45-1740" fmla="*/ 1162372 h 4959457"/>
                <a:gd name="connsiteX46-1741" fmla="*/ 8012623 w 9345478"/>
                <a:gd name="connsiteY46-1742" fmla="*/ 1363850 h 4959457"/>
                <a:gd name="connsiteX47-1743" fmla="*/ 7640664 w 9345478"/>
                <a:gd name="connsiteY47-1744" fmla="*/ 1053884 h 4959457"/>
                <a:gd name="connsiteX48-1745" fmla="*/ 7470183 w 9345478"/>
                <a:gd name="connsiteY48-1746" fmla="*/ 1255362 h 4959457"/>
                <a:gd name="connsiteX49-1747" fmla="*/ 6462793 w 9345478"/>
                <a:gd name="connsiteY49-1748" fmla="*/ 1255362 h 4959457"/>
                <a:gd name="connsiteX50-1749" fmla="*/ 6292312 w 9345478"/>
                <a:gd name="connsiteY50-1750" fmla="*/ 1084881 h 4959457"/>
                <a:gd name="connsiteX51-1751" fmla="*/ 6478291 w 9345478"/>
                <a:gd name="connsiteY51-1752" fmla="*/ 511444 h 4959457"/>
                <a:gd name="connsiteX52-1753" fmla="*/ 5951349 w 9345478"/>
                <a:gd name="connsiteY52-1754" fmla="*/ 61993 h 4959457"/>
                <a:gd name="connsiteX53-1755" fmla="*/ 5145437 w 9345478"/>
                <a:gd name="connsiteY53-1756" fmla="*/ 0 h 4959457"/>
                <a:gd name="connsiteX54-1757" fmla="*/ 4866467 w 9345478"/>
                <a:gd name="connsiteY54-1758" fmla="*/ 371959 h 4959457"/>
                <a:gd name="connsiteX55-1759" fmla="*/ 4324027 w 9345478"/>
                <a:gd name="connsiteY55-1760" fmla="*/ 15498 h 4959457"/>
                <a:gd name="connsiteX56-1761" fmla="*/ 3973315 w 9345478"/>
                <a:gd name="connsiteY56-1762" fmla="*/ 353210 h 4959457"/>
                <a:gd name="connsiteX57-1763" fmla="*/ 3595606 w 9345478"/>
                <a:gd name="connsiteY57-1764" fmla="*/ 309966 h 4959457"/>
                <a:gd name="connsiteX58-1765" fmla="*/ 3427125 w 9345478"/>
                <a:gd name="connsiteY58-1766" fmla="*/ 782165 h 4959457"/>
                <a:gd name="connsiteX59-1767" fmla="*/ 3461871 w 9345478"/>
                <a:gd name="connsiteY59-1768" fmla="*/ 1283110 h 4959457"/>
                <a:gd name="connsiteX60-1769" fmla="*/ 2958426 w 9345478"/>
                <a:gd name="connsiteY60-1770" fmla="*/ 1643070 h 4959457"/>
                <a:gd name="connsiteX61-1771" fmla="*/ 1671817 w 9345478"/>
                <a:gd name="connsiteY61-1772" fmla="*/ 1693064 h 4959457"/>
                <a:gd name="connsiteX0-1773" fmla="*/ 1671817 w 9345478"/>
                <a:gd name="connsiteY0-1774" fmla="*/ 1693064 h 4959457"/>
                <a:gd name="connsiteX1-1775" fmla="*/ 1148874 w 9345478"/>
                <a:gd name="connsiteY1-1776" fmla="*/ 2134017 h 4959457"/>
                <a:gd name="connsiteX2-1777" fmla="*/ 0 w 9345478"/>
                <a:gd name="connsiteY2-1778" fmla="*/ 1394847 h 4959457"/>
                <a:gd name="connsiteX3-1779" fmla="*/ 340962 w 9345478"/>
                <a:gd name="connsiteY3-1780" fmla="*/ 1689315 h 4959457"/>
                <a:gd name="connsiteX4-1781" fmla="*/ 635430 w 9345478"/>
                <a:gd name="connsiteY4-1782" fmla="*/ 1549830 h 4959457"/>
                <a:gd name="connsiteX5-1783" fmla="*/ 666427 w 9345478"/>
                <a:gd name="connsiteY5-1784" fmla="*/ 1704813 h 4959457"/>
                <a:gd name="connsiteX6-1785" fmla="*/ 464949 w 9345478"/>
                <a:gd name="connsiteY6-1786" fmla="*/ 2216257 h 4959457"/>
                <a:gd name="connsiteX7-1787" fmla="*/ 15498 w 9345478"/>
                <a:gd name="connsiteY7-1788" fmla="*/ 2603715 h 4959457"/>
                <a:gd name="connsiteX8-1789" fmla="*/ 15498 w 9345478"/>
                <a:gd name="connsiteY8-1790" fmla="*/ 3006671 h 4959457"/>
                <a:gd name="connsiteX9-1791" fmla="*/ 1069383 w 9345478"/>
                <a:gd name="connsiteY9-1792" fmla="*/ 3006671 h 4959457"/>
                <a:gd name="connsiteX10-1793" fmla="*/ 1441342 w 9345478"/>
                <a:gd name="connsiteY10-1794" fmla="*/ 3239145 h 4959457"/>
                <a:gd name="connsiteX11-1795" fmla="*/ 1441342 w 9345478"/>
                <a:gd name="connsiteY11-1796" fmla="*/ 3363132 h 4959457"/>
                <a:gd name="connsiteX12-1797" fmla="*/ 945396 w 9345478"/>
                <a:gd name="connsiteY12-1798" fmla="*/ 3316637 h 4959457"/>
                <a:gd name="connsiteX13-1799" fmla="*/ 774915 w 9345478"/>
                <a:gd name="connsiteY13-1800" fmla="*/ 3688596 h 4959457"/>
                <a:gd name="connsiteX14-1801" fmla="*/ 1053884 w 9345478"/>
                <a:gd name="connsiteY14-1802" fmla="*/ 3967566 h 4959457"/>
                <a:gd name="connsiteX15-1803" fmla="*/ 1875295 w 9345478"/>
                <a:gd name="connsiteY15-1804" fmla="*/ 3874576 h 4959457"/>
                <a:gd name="connsiteX16-1805" fmla="*/ 2433234 w 9345478"/>
                <a:gd name="connsiteY16-1806" fmla="*/ 3518115 h 4959457"/>
                <a:gd name="connsiteX17-1807" fmla="*/ 2433234 w 9345478"/>
                <a:gd name="connsiteY17-1808" fmla="*/ 4959457 h 4959457"/>
                <a:gd name="connsiteX18-1809" fmla="*/ 3223647 w 9345478"/>
                <a:gd name="connsiteY18-1810" fmla="*/ 4804474 h 4959457"/>
                <a:gd name="connsiteX19-1811" fmla="*/ 3223647 w 9345478"/>
                <a:gd name="connsiteY19-1812" fmla="*/ 3549111 h 4959457"/>
                <a:gd name="connsiteX20-1813" fmla="*/ 3657600 w 9345478"/>
                <a:gd name="connsiteY20-1814" fmla="*/ 3936569 h 4959457"/>
                <a:gd name="connsiteX21-1815" fmla="*/ 4060556 w 9345478"/>
                <a:gd name="connsiteY21-1816" fmla="*/ 3487118 h 4959457"/>
                <a:gd name="connsiteX22-1817" fmla="*/ 4215539 w 9345478"/>
                <a:gd name="connsiteY22-1818" fmla="*/ 3688596 h 4959457"/>
                <a:gd name="connsiteX23-1819" fmla="*/ 4850969 w 9345478"/>
                <a:gd name="connsiteY23-1820" fmla="*/ 3549111 h 4959457"/>
                <a:gd name="connsiteX24-1821" fmla="*/ 4990454 w 9345478"/>
                <a:gd name="connsiteY24-1822" fmla="*/ 3688596 h 4959457"/>
                <a:gd name="connsiteX25-1823" fmla="*/ 4788976 w 9345478"/>
                <a:gd name="connsiteY25-1824" fmla="*/ 4324027 h 4959457"/>
                <a:gd name="connsiteX26-1825" fmla="*/ 5129939 w 9345478"/>
                <a:gd name="connsiteY26-1826" fmla="*/ 4541003 h 4959457"/>
                <a:gd name="connsiteX27-1827" fmla="*/ 5315918 w 9345478"/>
                <a:gd name="connsiteY27-1828" fmla="*/ 4417017 h 4959457"/>
                <a:gd name="connsiteX28-1829" fmla="*/ 5734373 w 9345478"/>
                <a:gd name="connsiteY28-1830" fmla="*/ 4494508 h 4959457"/>
                <a:gd name="connsiteX29-1831" fmla="*/ 6168325 w 9345478"/>
                <a:gd name="connsiteY29-1832" fmla="*/ 4355023 h 4959457"/>
                <a:gd name="connsiteX30-1833" fmla="*/ 6524786 w 9345478"/>
                <a:gd name="connsiteY30-1834" fmla="*/ 4463511 h 4959457"/>
                <a:gd name="connsiteX31-1835" fmla="*/ 7067227 w 9345478"/>
                <a:gd name="connsiteY31-1836" fmla="*/ 4386020 h 4959457"/>
                <a:gd name="connsiteX32-1837" fmla="*/ 7361695 w 9345478"/>
                <a:gd name="connsiteY32-1838" fmla="*/ 4432515 h 4959457"/>
                <a:gd name="connsiteX33-1839" fmla="*/ 7547674 w 9345478"/>
                <a:gd name="connsiteY33-1840" fmla="*/ 4277532 h 4959457"/>
                <a:gd name="connsiteX34-1841" fmla="*/ 7733654 w 9345478"/>
                <a:gd name="connsiteY34-1842" fmla="*/ 4494508 h 4959457"/>
                <a:gd name="connsiteX35-1843" fmla="*/ 8384583 w 9345478"/>
                <a:gd name="connsiteY35-1844" fmla="*/ 4479010 h 4959457"/>
                <a:gd name="connsiteX36-1845" fmla="*/ 8462074 w 9345478"/>
                <a:gd name="connsiteY36-1846" fmla="*/ 4370522 h 4959457"/>
                <a:gd name="connsiteX37-1847" fmla="*/ 8725545 w 9345478"/>
                <a:gd name="connsiteY37-1848" fmla="*/ 4386020 h 4959457"/>
                <a:gd name="connsiteX38-1849" fmla="*/ 8896027 w 9345478"/>
                <a:gd name="connsiteY38-1850" fmla="*/ 4386020 h 4959457"/>
                <a:gd name="connsiteX39-1851" fmla="*/ 9345478 w 9345478"/>
                <a:gd name="connsiteY39-1852" fmla="*/ 4014061 h 4959457"/>
                <a:gd name="connsiteX40-1853" fmla="*/ 8927023 w 9345478"/>
                <a:gd name="connsiteY40-1854" fmla="*/ 3487118 h 4959457"/>
                <a:gd name="connsiteX41-1855" fmla="*/ 9345478 w 9345478"/>
                <a:gd name="connsiteY41-1856" fmla="*/ 3177152 h 4959457"/>
                <a:gd name="connsiteX42-1857" fmla="*/ 9035512 w 9345478"/>
                <a:gd name="connsiteY42-1858" fmla="*/ 2743200 h 4959457"/>
                <a:gd name="connsiteX43-1859" fmla="*/ 9035512 w 9345478"/>
                <a:gd name="connsiteY43-1860" fmla="*/ 1673817 h 4959457"/>
                <a:gd name="connsiteX44-1861" fmla="*/ 8570562 w 9345478"/>
                <a:gd name="connsiteY44-1862" fmla="*/ 1162372 h 4959457"/>
                <a:gd name="connsiteX45-1863" fmla="*/ 8012623 w 9345478"/>
                <a:gd name="connsiteY45-1864" fmla="*/ 1363850 h 4959457"/>
                <a:gd name="connsiteX46-1865" fmla="*/ 7640664 w 9345478"/>
                <a:gd name="connsiteY46-1866" fmla="*/ 1053884 h 4959457"/>
                <a:gd name="connsiteX47-1867" fmla="*/ 7470183 w 9345478"/>
                <a:gd name="connsiteY47-1868" fmla="*/ 1255362 h 4959457"/>
                <a:gd name="connsiteX48-1869" fmla="*/ 6462793 w 9345478"/>
                <a:gd name="connsiteY48-1870" fmla="*/ 1255362 h 4959457"/>
                <a:gd name="connsiteX49-1871" fmla="*/ 6292312 w 9345478"/>
                <a:gd name="connsiteY49-1872" fmla="*/ 1084881 h 4959457"/>
                <a:gd name="connsiteX50-1873" fmla="*/ 6478291 w 9345478"/>
                <a:gd name="connsiteY50-1874" fmla="*/ 511444 h 4959457"/>
                <a:gd name="connsiteX51-1875" fmla="*/ 5951349 w 9345478"/>
                <a:gd name="connsiteY51-1876" fmla="*/ 61993 h 4959457"/>
                <a:gd name="connsiteX52-1877" fmla="*/ 5145437 w 9345478"/>
                <a:gd name="connsiteY52-1878" fmla="*/ 0 h 4959457"/>
                <a:gd name="connsiteX53-1879" fmla="*/ 4866467 w 9345478"/>
                <a:gd name="connsiteY53-1880" fmla="*/ 371959 h 4959457"/>
                <a:gd name="connsiteX54-1881" fmla="*/ 4324027 w 9345478"/>
                <a:gd name="connsiteY54-1882" fmla="*/ 15498 h 4959457"/>
                <a:gd name="connsiteX55-1883" fmla="*/ 3973315 w 9345478"/>
                <a:gd name="connsiteY55-1884" fmla="*/ 353210 h 4959457"/>
                <a:gd name="connsiteX56-1885" fmla="*/ 3595606 w 9345478"/>
                <a:gd name="connsiteY56-1886" fmla="*/ 309966 h 4959457"/>
                <a:gd name="connsiteX57-1887" fmla="*/ 3427125 w 9345478"/>
                <a:gd name="connsiteY57-1888" fmla="*/ 782165 h 4959457"/>
                <a:gd name="connsiteX58-1889" fmla="*/ 3461871 w 9345478"/>
                <a:gd name="connsiteY58-1890" fmla="*/ 1283110 h 4959457"/>
                <a:gd name="connsiteX59-1891" fmla="*/ 2958426 w 9345478"/>
                <a:gd name="connsiteY59-1892" fmla="*/ 1643070 h 4959457"/>
                <a:gd name="connsiteX60-1893" fmla="*/ 1671817 w 9345478"/>
                <a:gd name="connsiteY60-1894" fmla="*/ 1693064 h 4959457"/>
                <a:gd name="connsiteX0-1895" fmla="*/ 1671817 w 9345478"/>
                <a:gd name="connsiteY0-1896" fmla="*/ 1693064 h 4959457"/>
                <a:gd name="connsiteX1-1897" fmla="*/ 1148874 w 9345478"/>
                <a:gd name="connsiteY1-1898" fmla="*/ 2134017 h 4959457"/>
                <a:gd name="connsiteX2-1899" fmla="*/ 0 w 9345478"/>
                <a:gd name="connsiteY2-1900" fmla="*/ 1394847 h 4959457"/>
                <a:gd name="connsiteX3-1901" fmla="*/ 635430 w 9345478"/>
                <a:gd name="connsiteY3-1902" fmla="*/ 1549830 h 4959457"/>
                <a:gd name="connsiteX4-1903" fmla="*/ 666427 w 9345478"/>
                <a:gd name="connsiteY4-1904" fmla="*/ 1704813 h 4959457"/>
                <a:gd name="connsiteX5-1905" fmla="*/ 464949 w 9345478"/>
                <a:gd name="connsiteY5-1906" fmla="*/ 2216257 h 4959457"/>
                <a:gd name="connsiteX6-1907" fmla="*/ 15498 w 9345478"/>
                <a:gd name="connsiteY6-1908" fmla="*/ 2603715 h 4959457"/>
                <a:gd name="connsiteX7-1909" fmla="*/ 15498 w 9345478"/>
                <a:gd name="connsiteY7-1910" fmla="*/ 3006671 h 4959457"/>
                <a:gd name="connsiteX8-1911" fmla="*/ 1069383 w 9345478"/>
                <a:gd name="connsiteY8-1912" fmla="*/ 3006671 h 4959457"/>
                <a:gd name="connsiteX9-1913" fmla="*/ 1441342 w 9345478"/>
                <a:gd name="connsiteY9-1914" fmla="*/ 3239145 h 4959457"/>
                <a:gd name="connsiteX10-1915" fmla="*/ 1441342 w 9345478"/>
                <a:gd name="connsiteY10-1916" fmla="*/ 3363132 h 4959457"/>
                <a:gd name="connsiteX11-1917" fmla="*/ 945396 w 9345478"/>
                <a:gd name="connsiteY11-1918" fmla="*/ 3316637 h 4959457"/>
                <a:gd name="connsiteX12-1919" fmla="*/ 774915 w 9345478"/>
                <a:gd name="connsiteY12-1920" fmla="*/ 3688596 h 4959457"/>
                <a:gd name="connsiteX13-1921" fmla="*/ 1053884 w 9345478"/>
                <a:gd name="connsiteY13-1922" fmla="*/ 3967566 h 4959457"/>
                <a:gd name="connsiteX14-1923" fmla="*/ 1875295 w 9345478"/>
                <a:gd name="connsiteY14-1924" fmla="*/ 3874576 h 4959457"/>
                <a:gd name="connsiteX15-1925" fmla="*/ 2433234 w 9345478"/>
                <a:gd name="connsiteY15-1926" fmla="*/ 3518115 h 4959457"/>
                <a:gd name="connsiteX16-1927" fmla="*/ 2433234 w 9345478"/>
                <a:gd name="connsiteY16-1928" fmla="*/ 4959457 h 4959457"/>
                <a:gd name="connsiteX17-1929" fmla="*/ 3223647 w 9345478"/>
                <a:gd name="connsiteY17-1930" fmla="*/ 4804474 h 4959457"/>
                <a:gd name="connsiteX18-1931" fmla="*/ 3223647 w 9345478"/>
                <a:gd name="connsiteY18-1932" fmla="*/ 3549111 h 4959457"/>
                <a:gd name="connsiteX19-1933" fmla="*/ 3657600 w 9345478"/>
                <a:gd name="connsiteY19-1934" fmla="*/ 3936569 h 4959457"/>
                <a:gd name="connsiteX20-1935" fmla="*/ 4060556 w 9345478"/>
                <a:gd name="connsiteY20-1936" fmla="*/ 3487118 h 4959457"/>
                <a:gd name="connsiteX21-1937" fmla="*/ 4215539 w 9345478"/>
                <a:gd name="connsiteY21-1938" fmla="*/ 3688596 h 4959457"/>
                <a:gd name="connsiteX22-1939" fmla="*/ 4850969 w 9345478"/>
                <a:gd name="connsiteY22-1940" fmla="*/ 3549111 h 4959457"/>
                <a:gd name="connsiteX23-1941" fmla="*/ 4990454 w 9345478"/>
                <a:gd name="connsiteY23-1942" fmla="*/ 3688596 h 4959457"/>
                <a:gd name="connsiteX24-1943" fmla="*/ 4788976 w 9345478"/>
                <a:gd name="connsiteY24-1944" fmla="*/ 4324027 h 4959457"/>
                <a:gd name="connsiteX25-1945" fmla="*/ 5129939 w 9345478"/>
                <a:gd name="connsiteY25-1946" fmla="*/ 4541003 h 4959457"/>
                <a:gd name="connsiteX26-1947" fmla="*/ 5315918 w 9345478"/>
                <a:gd name="connsiteY26-1948" fmla="*/ 4417017 h 4959457"/>
                <a:gd name="connsiteX27-1949" fmla="*/ 5734373 w 9345478"/>
                <a:gd name="connsiteY27-1950" fmla="*/ 4494508 h 4959457"/>
                <a:gd name="connsiteX28-1951" fmla="*/ 6168325 w 9345478"/>
                <a:gd name="connsiteY28-1952" fmla="*/ 4355023 h 4959457"/>
                <a:gd name="connsiteX29-1953" fmla="*/ 6524786 w 9345478"/>
                <a:gd name="connsiteY29-1954" fmla="*/ 4463511 h 4959457"/>
                <a:gd name="connsiteX30-1955" fmla="*/ 7067227 w 9345478"/>
                <a:gd name="connsiteY30-1956" fmla="*/ 4386020 h 4959457"/>
                <a:gd name="connsiteX31-1957" fmla="*/ 7361695 w 9345478"/>
                <a:gd name="connsiteY31-1958" fmla="*/ 4432515 h 4959457"/>
                <a:gd name="connsiteX32-1959" fmla="*/ 7547674 w 9345478"/>
                <a:gd name="connsiteY32-1960" fmla="*/ 4277532 h 4959457"/>
                <a:gd name="connsiteX33-1961" fmla="*/ 7733654 w 9345478"/>
                <a:gd name="connsiteY33-1962" fmla="*/ 4494508 h 4959457"/>
                <a:gd name="connsiteX34-1963" fmla="*/ 8384583 w 9345478"/>
                <a:gd name="connsiteY34-1964" fmla="*/ 4479010 h 4959457"/>
                <a:gd name="connsiteX35-1965" fmla="*/ 8462074 w 9345478"/>
                <a:gd name="connsiteY35-1966" fmla="*/ 4370522 h 4959457"/>
                <a:gd name="connsiteX36-1967" fmla="*/ 8725545 w 9345478"/>
                <a:gd name="connsiteY36-1968" fmla="*/ 4386020 h 4959457"/>
                <a:gd name="connsiteX37-1969" fmla="*/ 8896027 w 9345478"/>
                <a:gd name="connsiteY37-1970" fmla="*/ 4386020 h 4959457"/>
                <a:gd name="connsiteX38-1971" fmla="*/ 9345478 w 9345478"/>
                <a:gd name="connsiteY38-1972" fmla="*/ 4014061 h 4959457"/>
                <a:gd name="connsiteX39-1973" fmla="*/ 8927023 w 9345478"/>
                <a:gd name="connsiteY39-1974" fmla="*/ 3487118 h 4959457"/>
                <a:gd name="connsiteX40-1975" fmla="*/ 9345478 w 9345478"/>
                <a:gd name="connsiteY40-1976" fmla="*/ 3177152 h 4959457"/>
                <a:gd name="connsiteX41-1977" fmla="*/ 9035512 w 9345478"/>
                <a:gd name="connsiteY41-1978" fmla="*/ 2743200 h 4959457"/>
                <a:gd name="connsiteX42-1979" fmla="*/ 9035512 w 9345478"/>
                <a:gd name="connsiteY42-1980" fmla="*/ 1673817 h 4959457"/>
                <a:gd name="connsiteX43-1981" fmla="*/ 8570562 w 9345478"/>
                <a:gd name="connsiteY43-1982" fmla="*/ 1162372 h 4959457"/>
                <a:gd name="connsiteX44-1983" fmla="*/ 8012623 w 9345478"/>
                <a:gd name="connsiteY44-1984" fmla="*/ 1363850 h 4959457"/>
                <a:gd name="connsiteX45-1985" fmla="*/ 7640664 w 9345478"/>
                <a:gd name="connsiteY45-1986" fmla="*/ 1053884 h 4959457"/>
                <a:gd name="connsiteX46-1987" fmla="*/ 7470183 w 9345478"/>
                <a:gd name="connsiteY46-1988" fmla="*/ 1255362 h 4959457"/>
                <a:gd name="connsiteX47-1989" fmla="*/ 6462793 w 9345478"/>
                <a:gd name="connsiteY47-1990" fmla="*/ 1255362 h 4959457"/>
                <a:gd name="connsiteX48-1991" fmla="*/ 6292312 w 9345478"/>
                <a:gd name="connsiteY48-1992" fmla="*/ 1084881 h 4959457"/>
                <a:gd name="connsiteX49-1993" fmla="*/ 6478291 w 9345478"/>
                <a:gd name="connsiteY49-1994" fmla="*/ 511444 h 4959457"/>
                <a:gd name="connsiteX50-1995" fmla="*/ 5951349 w 9345478"/>
                <a:gd name="connsiteY50-1996" fmla="*/ 61993 h 4959457"/>
                <a:gd name="connsiteX51-1997" fmla="*/ 5145437 w 9345478"/>
                <a:gd name="connsiteY51-1998" fmla="*/ 0 h 4959457"/>
                <a:gd name="connsiteX52-1999" fmla="*/ 4866467 w 9345478"/>
                <a:gd name="connsiteY52-2000" fmla="*/ 371959 h 4959457"/>
                <a:gd name="connsiteX53-2001" fmla="*/ 4324027 w 9345478"/>
                <a:gd name="connsiteY53-2002" fmla="*/ 15498 h 4959457"/>
                <a:gd name="connsiteX54-2003" fmla="*/ 3973315 w 9345478"/>
                <a:gd name="connsiteY54-2004" fmla="*/ 353210 h 4959457"/>
                <a:gd name="connsiteX55-2005" fmla="*/ 3595606 w 9345478"/>
                <a:gd name="connsiteY55-2006" fmla="*/ 309966 h 4959457"/>
                <a:gd name="connsiteX56-2007" fmla="*/ 3427125 w 9345478"/>
                <a:gd name="connsiteY56-2008" fmla="*/ 782165 h 4959457"/>
                <a:gd name="connsiteX57-2009" fmla="*/ 3461871 w 9345478"/>
                <a:gd name="connsiteY57-2010" fmla="*/ 1283110 h 4959457"/>
                <a:gd name="connsiteX58-2011" fmla="*/ 2958426 w 9345478"/>
                <a:gd name="connsiteY58-2012" fmla="*/ 1643070 h 4959457"/>
                <a:gd name="connsiteX59-2013" fmla="*/ 1671817 w 9345478"/>
                <a:gd name="connsiteY59-2014" fmla="*/ 1693064 h 4959457"/>
                <a:gd name="connsiteX0-2015" fmla="*/ 1656319 w 9329980"/>
                <a:gd name="connsiteY0-2016" fmla="*/ 1693064 h 4959457"/>
                <a:gd name="connsiteX1-2017" fmla="*/ 1133376 w 9329980"/>
                <a:gd name="connsiteY1-2018" fmla="*/ 2134017 h 4959457"/>
                <a:gd name="connsiteX2-2019" fmla="*/ 619932 w 9329980"/>
                <a:gd name="connsiteY2-2020" fmla="*/ 1549830 h 4959457"/>
                <a:gd name="connsiteX3-2021" fmla="*/ 650929 w 9329980"/>
                <a:gd name="connsiteY3-2022" fmla="*/ 1704813 h 4959457"/>
                <a:gd name="connsiteX4-2023" fmla="*/ 449451 w 9329980"/>
                <a:gd name="connsiteY4-2024" fmla="*/ 2216257 h 4959457"/>
                <a:gd name="connsiteX5-2025" fmla="*/ 0 w 9329980"/>
                <a:gd name="connsiteY5-2026" fmla="*/ 2603715 h 4959457"/>
                <a:gd name="connsiteX6-2027" fmla="*/ 0 w 9329980"/>
                <a:gd name="connsiteY6-2028" fmla="*/ 3006671 h 4959457"/>
                <a:gd name="connsiteX7-2029" fmla="*/ 1053885 w 9329980"/>
                <a:gd name="connsiteY7-2030" fmla="*/ 3006671 h 4959457"/>
                <a:gd name="connsiteX8-2031" fmla="*/ 1425844 w 9329980"/>
                <a:gd name="connsiteY8-2032" fmla="*/ 3239145 h 4959457"/>
                <a:gd name="connsiteX9-2033" fmla="*/ 1425844 w 9329980"/>
                <a:gd name="connsiteY9-2034" fmla="*/ 3363132 h 4959457"/>
                <a:gd name="connsiteX10-2035" fmla="*/ 929898 w 9329980"/>
                <a:gd name="connsiteY10-2036" fmla="*/ 3316637 h 4959457"/>
                <a:gd name="connsiteX11-2037" fmla="*/ 759417 w 9329980"/>
                <a:gd name="connsiteY11-2038" fmla="*/ 3688596 h 4959457"/>
                <a:gd name="connsiteX12-2039" fmla="*/ 1038386 w 9329980"/>
                <a:gd name="connsiteY12-2040" fmla="*/ 3967566 h 4959457"/>
                <a:gd name="connsiteX13-2041" fmla="*/ 1859797 w 9329980"/>
                <a:gd name="connsiteY13-2042" fmla="*/ 3874576 h 4959457"/>
                <a:gd name="connsiteX14-2043" fmla="*/ 2417736 w 9329980"/>
                <a:gd name="connsiteY14-2044" fmla="*/ 3518115 h 4959457"/>
                <a:gd name="connsiteX15-2045" fmla="*/ 2417736 w 9329980"/>
                <a:gd name="connsiteY15-2046" fmla="*/ 4959457 h 4959457"/>
                <a:gd name="connsiteX16-2047" fmla="*/ 3208149 w 9329980"/>
                <a:gd name="connsiteY16-2048" fmla="*/ 4804474 h 4959457"/>
                <a:gd name="connsiteX17-2049" fmla="*/ 3208149 w 9329980"/>
                <a:gd name="connsiteY17-2050" fmla="*/ 3549111 h 4959457"/>
                <a:gd name="connsiteX18-2051" fmla="*/ 3642102 w 9329980"/>
                <a:gd name="connsiteY18-2052" fmla="*/ 3936569 h 4959457"/>
                <a:gd name="connsiteX19-2053" fmla="*/ 4045058 w 9329980"/>
                <a:gd name="connsiteY19-2054" fmla="*/ 3487118 h 4959457"/>
                <a:gd name="connsiteX20-2055" fmla="*/ 4200041 w 9329980"/>
                <a:gd name="connsiteY20-2056" fmla="*/ 3688596 h 4959457"/>
                <a:gd name="connsiteX21-2057" fmla="*/ 4835471 w 9329980"/>
                <a:gd name="connsiteY21-2058" fmla="*/ 3549111 h 4959457"/>
                <a:gd name="connsiteX22-2059" fmla="*/ 4974956 w 9329980"/>
                <a:gd name="connsiteY22-2060" fmla="*/ 3688596 h 4959457"/>
                <a:gd name="connsiteX23-2061" fmla="*/ 4773478 w 9329980"/>
                <a:gd name="connsiteY23-2062" fmla="*/ 4324027 h 4959457"/>
                <a:gd name="connsiteX24-2063" fmla="*/ 5114441 w 9329980"/>
                <a:gd name="connsiteY24-2064" fmla="*/ 4541003 h 4959457"/>
                <a:gd name="connsiteX25-2065" fmla="*/ 5300420 w 9329980"/>
                <a:gd name="connsiteY25-2066" fmla="*/ 4417017 h 4959457"/>
                <a:gd name="connsiteX26-2067" fmla="*/ 5718875 w 9329980"/>
                <a:gd name="connsiteY26-2068" fmla="*/ 4494508 h 4959457"/>
                <a:gd name="connsiteX27-2069" fmla="*/ 6152827 w 9329980"/>
                <a:gd name="connsiteY27-2070" fmla="*/ 4355023 h 4959457"/>
                <a:gd name="connsiteX28-2071" fmla="*/ 6509288 w 9329980"/>
                <a:gd name="connsiteY28-2072" fmla="*/ 4463511 h 4959457"/>
                <a:gd name="connsiteX29-2073" fmla="*/ 7051729 w 9329980"/>
                <a:gd name="connsiteY29-2074" fmla="*/ 4386020 h 4959457"/>
                <a:gd name="connsiteX30-2075" fmla="*/ 7346197 w 9329980"/>
                <a:gd name="connsiteY30-2076" fmla="*/ 4432515 h 4959457"/>
                <a:gd name="connsiteX31-2077" fmla="*/ 7532176 w 9329980"/>
                <a:gd name="connsiteY31-2078" fmla="*/ 4277532 h 4959457"/>
                <a:gd name="connsiteX32-2079" fmla="*/ 7718156 w 9329980"/>
                <a:gd name="connsiteY32-2080" fmla="*/ 4494508 h 4959457"/>
                <a:gd name="connsiteX33-2081" fmla="*/ 8369085 w 9329980"/>
                <a:gd name="connsiteY33-2082" fmla="*/ 4479010 h 4959457"/>
                <a:gd name="connsiteX34-2083" fmla="*/ 8446576 w 9329980"/>
                <a:gd name="connsiteY34-2084" fmla="*/ 4370522 h 4959457"/>
                <a:gd name="connsiteX35-2085" fmla="*/ 8710047 w 9329980"/>
                <a:gd name="connsiteY35-2086" fmla="*/ 4386020 h 4959457"/>
                <a:gd name="connsiteX36-2087" fmla="*/ 8880529 w 9329980"/>
                <a:gd name="connsiteY36-2088" fmla="*/ 4386020 h 4959457"/>
                <a:gd name="connsiteX37-2089" fmla="*/ 9329980 w 9329980"/>
                <a:gd name="connsiteY37-2090" fmla="*/ 4014061 h 4959457"/>
                <a:gd name="connsiteX38-2091" fmla="*/ 8911525 w 9329980"/>
                <a:gd name="connsiteY38-2092" fmla="*/ 3487118 h 4959457"/>
                <a:gd name="connsiteX39-2093" fmla="*/ 9329980 w 9329980"/>
                <a:gd name="connsiteY39-2094" fmla="*/ 3177152 h 4959457"/>
                <a:gd name="connsiteX40-2095" fmla="*/ 9020014 w 9329980"/>
                <a:gd name="connsiteY40-2096" fmla="*/ 2743200 h 4959457"/>
                <a:gd name="connsiteX41-2097" fmla="*/ 9020014 w 9329980"/>
                <a:gd name="connsiteY41-2098" fmla="*/ 1673817 h 4959457"/>
                <a:gd name="connsiteX42-2099" fmla="*/ 8555064 w 9329980"/>
                <a:gd name="connsiteY42-2100" fmla="*/ 1162372 h 4959457"/>
                <a:gd name="connsiteX43-2101" fmla="*/ 7997125 w 9329980"/>
                <a:gd name="connsiteY43-2102" fmla="*/ 1363850 h 4959457"/>
                <a:gd name="connsiteX44-2103" fmla="*/ 7625166 w 9329980"/>
                <a:gd name="connsiteY44-2104" fmla="*/ 1053884 h 4959457"/>
                <a:gd name="connsiteX45-2105" fmla="*/ 7454685 w 9329980"/>
                <a:gd name="connsiteY45-2106" fmla="*/ 1255362 h 4959457"/>
                <a:gd name="connsiteX46-2107" fmla="*/ 6447295 w 9329980"/>
                <a:gd name="connsiteY46-2108" fmla="*/ 1255362 h 4959457"/>
                <a:gd name="connsiteX47-2109" fmla="*/ 6276814 w 9329980"/>
                <a:gd name="connsiteY47-2110" fmla="*/ 1084881 h 4959457"/>
                <a:gd name="connsiteX48-2111" fmla="*/ 6462793 w 9329980"/>
                <a:gd name="connsiteY48-2112" fmla="*/ 511444 h 4959457"/>
                <a:gd name="connsiteX49-2113" fmla="*/ 5935851 w 9329980"/>
                <a:gd name="connsiteY49-2114" fmla="*/ 61993 h 4959457"/>
                <a:gd name="connsiteX50-2115" fmla="*/ 5129939 w 9329980"/>
                <a:gd name="connsiteY50-2116" fmla="*/ 0 h 4959457"/>
                <a:gd name="connsiteX51-2117" fmla="*/ 4850969 w 9329980"/>
                <a:gd name="connsiteY51-2118" fmla="*/ 371959 h 4959457"/>
                <a:gd name="connsiteX52-2119" fmla="*/ 4308529 w 9329980"/>
                <a:gd name="connsiteY52-2120" fmla="*/ 15498 h 4959457"/>
                <a:gd name="connsiteX53-2121" fmla="*/ 3957817 w 9329980"/>
                <a:gd name="connsiteY53-2122" fmla="*/ 353210 h 4959457"/>
                <a:gd name="connsiteX54-2123" fmla="*/ 3580108 w 9329980"/>
                <a:gd name="connsiteY54-2124" fmla="*/ 309966 h 4959457"/>
                <a:gd name="connsiteX55-2125" fmla="*/ 3411627 w 9329980"/>
                <a:gd name="connsiteY55-2126" fmla="*/ 782165 h 4959457"/>
                <a:gd name="connsiteX56-2127" fmla="*/ 3446373 w 9329980"/>
                <a:gd name="connsiteY56-2128" fmla="*/ 1283110 h 4959457"/>
                <a:gd name="connsiteX57-2129" fmla="*/ 2942928 w 9329980"/>
                <a:gd name="connsiteY57-2130" fmla="*/ 1643070 h 4959457"/>
                <a:gd name="connsiteX58-2131" fmla="*/ 1656319 w 9329980"/>
                <a:gd name="connsiteY58-2132" fmla="*/ 1693064 h 4959457"/>
                <a:gd name="connsiteX0-2133" fmla="*/ 1656319 w 9329980"/>
                <a:gd name="connsiteY0-2134" fmla="*/ 1693064 h 4959457"/>
                <a:gd name="connsiteX1-2135" fmla="*/ 1133376 w 9329980"/>
                <a:gd name="connsiteY1-2136" fmla="*/ 2134017 h 4959457"/>
                <a:gd name="connsiteX2-2137" fmla="*/ 650929 w 9329980"/>
                <a:gd name="connsiteY2-2138" fmla="*/ 1704813 h 4959457"/>
                <a:gd name="connsiteX3-2139" fmla="*/ 449451 w 9329980"/>
                <a:gd name="connsiteY3-2140" fmla="*/ 2216257 h 4959457"/>
                <a:gd name="connsiteX4-2141" fmla="*/ 0 w 9329980"/>
                <a:gd name="connsiteY4-2142" fmla="*/ 2603715 h 4959457"/>
                <a:gd name="connsiteX5-2143" fmla="*/ 0 w 9329980"/>
                <a:gd name="connsiteY5-2144" fmla="*/ 3006671 h 4959457"/>
                <a:gd name="connsiteX6-2145" fmla="*/ 1053885 w 9329980"/>
                <a:gd name="connsiteY6-2146" fmla="*/ 3006671 h 4959457"/>
                <a:gd name="connsiteX7-2147" fmla="*/ 1425844 w 9329980"/>
                <a:gd name="connsiteY7-2148" fmla="*/ 3239145 h 4959457"/>
                <a:gd name="connsiteX8-2149" fmla="*/ 1425844 w 9329980"/>
                <a:gd name="connsiteY8-2150" fmla="*/ 3363132 h 4959457"/>
                <a:gd name="connsiteX9-2151" fmla="*/ 929898 w 9329980"/>
                <a:gd name="connsiteY9-2152" fmla="*/ 3316637 h 4959457"/>
                <a:gd name="connsiteX10-2153" fmla="*/ 759417 w 9329980"/>
                <a:gd name="connsiteY10-2154" fmla="*/ 3688596 h 4959457"/>
                <a:gd name="connsiteX11-2155" fmla="*/ 1038386 w 9329980"/>
                <a:gd name="connsiteY11-2156" fmla="*/ 3967566 h 4959457"/>
                <a:gd name="connsiteX12-2157" fmla="*/ 1859797 w 9329980"/>
                <a:gd name="connsiteY12-2158" fmla="*/ 3874576 h 4959457"/>
                <a:gd name="connsiteX13-2159" fmla="*/ 2417736 w 9329980"/>
                <a:gd name="connsiteY13-2160" fmla="*/ 3518115 h 4959457"/>
                <a:gd name="connsiteX14-2161" fmla="*/ 2417736 w 9329980"/>
                <a:gd name="connsiteY14-2162" fmla="*/ 4959457 h 4959457"/>
                <a:gd name="connsiteX15-2163" fmla="*/ 3208149 w 9329980"/>
                <a:gd name="connsiteY15-2164" fmla="*/ 4804474 h 4959457"/>
                <a:gd name="connsiteX16-2165" fmla="*/ 3208149 w 9329980"/>
                <a:gd name="connsiteY16-2166" fmla="*/ 3549111 h 4959457"/>
                <a:gd name="connsiteX17-2167" fmla="*/ 3642102 w 9329980"/>
                <a:gd name="connsiteY17-2168" fmla="*/ 3936569 h 4959457"/>
                <a:gd name="connsiteX18-2169" fmla="*/ 4045058 w 9329980"/>
                <a:gd name="connsiteY18-2170" fmla="*/ 3487118 h 4959457"/>
                <a:gd name="connsiteX19-2171" fmla="*/ 4200041 w 9329980"/>
                <a:gd name="connsiteY19-2172" fmla="*/ 3688596 h 4959457"/>
                <a:gd name="connsiteX20-2173" fmla="*/ 4835471 w 9329980"/>
                <a:gd name="connsiteY20-2174" fmla="*/ 3549111 h 4959457"/>
                <a:gd name="connsiteX21-2175" fmla="*/ 4974956 w 9329980"/>
                <a:gd name="connsiteY21-2176" fmla="*/ 3688596 h 4959457"/>
                <a:gd name="connsiteX22-2177" fmla="*/ 4773478 w 9329980"/>
                <a:gd name="connsiteY22-2178" fmla="*/ 4324027 h 4959457"/>
                <a:gd name="connsiteX23-2179" fmla="*/ 5114441 w 9329980"/>
                <a:gd name="connsiteY23-2180" fmla="*/ 4541003 h 4959457"/>
                <a:gd name="connsiteX24-2181" fmla="*/ 5300420 w 9329980"/>
                <a:gd name="connsiteY24-2182" fmla="*/ 4417017 h 4959457"/>
                <a:gd name="connsiteX25-2183" fmla="*/ 5718875 w 9329980"/>
                <a:gd name="connsiteY25-2184" fmla="*/ 4494508 h 4959457"/>
                <a:gd name="connsiteX26-2185" fmla="*/ 6152827 w 9329980"/>
                <a:gd name="connsiteY26-2186" fmla="*/ 4355023 h 4959457"/>
                <a:gd name="connsiteX27-2187" fmla="*/ 6509288 w 9329980"/>
                <a:gd name="connsiteY27-2188" fmla="*/ 4463511 h 4959457"/>
                <a:gd name="connsiteX28-2189" fmla="*/ 7051729 w 9329980"/>
                <a:gd name="connsiteY28-2190" fmla="*/ 4386020 h 4959457"/>
                <a:gd name="connsiteX29-2191" fmla="*/ 7346197 w 9329980"/>
                <a:gd name="connsiteY29-2192" fmla="*/ 4432515 h 4959457"/>
                <a:gd name="connsiteX30-2193" fmla="*/ 7532176 w 9329980"/>
                <a:gd name="connsiteY30-2194" fmla="*/ 4277532 h 4959457"/>
                <a:gd name="connsiteX31-2195" fmla="*/ 7718156 w 9329980"/>
                <a:gd name="connsiteY31-2196" fmla="*/ 4494508 h 4959457"/>
                <a:gd name="connsiteX32-2197" fmla="*/ 8369085 w 9329980"/>
                <a:gd name="connsiteY32-2198" fmla="*/ 4479010 h 4959457"/>
                <a:gd name="connsiteX33-2199" fmla="*/ 8446576 w 9329980"/>
                <a:gd name="connsiteY33-2200" fmla="*/ 4370522 h 4959457"/>
                <a:gd name="connsiteX34-2201" fmla="*/ 8710047 w 9329980"/>
                <a:gd name="connsiteY34-2202" fmla="*/ 4386020 h 4959457"/>
                <a:gd name="connsiteX35-2203" fmla="*/ 8880529 w 9329980"/>
                <a:gd name="connsiteY35-2204" fmla="*/ 4386020 h 4959457"/>
                <a:gd name="connsiteX36-2205" fmla="*/ 9329980 w 9329980"/>
                <a:gd name="connsiteY36-2206" fmla="*/ 4014061 h 4959457"/>
                <a:gd name="connsiteX37-2207" fmla="*/ 8911525 w 9329980"/>
                <a:gd name="connsiteY37-2208" fmla="*/ 3487118 h 4959457"/>
                <a:gd name="connsiteX38-2209" fmla="*/ 9329980 w 9329980"/>
                <a:gd name="connsiteY38-2210" fmla="*/ 3177152 h 4959457"/>
                <a:gd name="connsiteX39-2211" fmla="*/ 9020014 w 9329980"/>
                <a:gd name="connsiteY39-2212" fmla="*/ 2743200 h 4959457"/>
                <a:gd name="connsiteX40-2213" fmla="*/ 9020014 w 9329980"/>
                <a:gd name="connsiteY40-2214" fmla="*/ 1673817 h 4959457"/>
                <a:gd name="connsiteX41-2215" fmla="*/ 8555064 w 9329980"/>
                <a:gd name="connsiteY41-2216" fmla="*/ 1162372 h 4959457"/>
                <a:gd name="connsiteX42-2217" fmla="*/ 7997125 w 9329980"/>
                <a:gd name="connsiteY42-2218" fmla="*/ 1363850 h 4959457"/>
                <a:gd name="connsiteX43-2219" fmla="*/ 7625166 w 9329980"/>
                <a:gd name="connsiteY43-2220" fmla="*/ 1053884 h 4959457"/>
                <a:gd name="connsiteX44-2221" fmla="*/ 7454685 w 9329980"/>
                <a:gd name="connsiteY44-2222" fmla="*/ 1255362 h 4959457"/>
                <a:gd name="connsiteX45-2223" fmla="*/ 6447295 w 9329980"/>
                <a:gd name="connsiteY45-2224" fmla="*/ 1255362 h 4959457"/>
                <a:gd name="connsiteX46-2225" fmla="*/ 6276814 w 9329980"/>
                <a:gd name="connsiteY46-2226" fmla="*/ 1084881 h 4959457"/>
                <a:gd name="connsiteX47-2227" fmla="*/ 6462793 w 9329980"/>
                <a:gd name="connsiteY47-2228" fmla="*/ 511444 h 4959457"/>
                <a:gd name="connsiteX48-2229" fmla="*/ 5935851 w 9329980"/>
                <a:gd name="connsiteY48-2230" fmla="*/ 61993 h 4959457"/>
                <a:gd name="connsiteX49-2231" fmla="*/ 5129939 w 9329980"/>
                <a:gd name="connsiteY49-2232" fmla="*/ 0 h 4959457"/>
                <a:gd name="connsiteX50-2233" fmla="*/ 4850969 w 9329980"/>
                <a:gd name="connsiteY50-2234" fmla="*/ 371959 h 4959457"/>
                <a:gd name="connsiteX51-2235" fmla="*/ 4308529 w 9329980"/>
                <a:gd name="connsiteY51-2236" fmla="*/ 15498 h 4959457"/>
                <a:gd name="connsiteX52-2237" fmla="*/ 3957817 w 9329980"/>
                <a:gd name="connsiteY52-2238" fmla="*/ 353210 h 4959457"/>
                <a:gd name="connsiteX53-2239" fmla="*/ 3580108 w 9329980"/>
                <a:gd name="connsiteY53-2240" fmla="*/ 309966 h 4959457"/>
                <a:gd name="connsiteX54-2241" fmla="*/ 3411627 w 9329980"/>
                <a:gd name="connsiteY54-2242" fmla="*/ 782165 h 4959457"/>
                <a:gd name="connsiteX55-2243" fmla="*/ 3446373 w 9329980"/>
                <a:gd name="connsiteY55-2244" fmla="*/ 1283110 h 4959457"/>
                <a:gd name="connsiteX56-2245" fmla="*/ 2942928 w 9329980"/>
                <a:gd name="connsiteY56-2246" fmla="*/ 1643070 h 4959457"/>
                <a:gd name="connsiteX57-2247" fmla="*/ 1656319 w 9329980"/>
                <a:gd name="connsiteY57-2248" fmla="*/ 1693064 h 4959457"/>
                <a:gd name="connsiteX0-2249" fmla="*/ 1656319 w 9329980"/>
                <a:gd name="connsiteY0-2250" fmla="*/ 1693064 h 4959457"/>
                <a:gd name="connsiteX1-2251" fmla="*/ 1133376 w 9329980"/>
                <a:gd name="connsiteY1-2252" fmla="*/ 2134017 h 4959457"/>
                <a:gd name="connsiteX2-2253" fmla="*/ 449451 w 9329980"/>
                <a:gd name="connsiteY2-2254" fmla="*/ 2216257 h 4959457"/>
                <a:gd name="connsiteX3-2255" fmla="*/ 0 w 9329980"/>
                <a:gd name="connsiteY3-2256" fmla="*/ 2603715 h 4959457"/>
                <a:gd name="connsiteX4-2257" fmla="*/ 0 w 9329980"/>
                <a:gd name="connsiteY4-2258" fmla="*/ 3006671 h 4959457"/>
                <a:gd name="connsiteX5-2259" fmla="*/ 1053885 w 9329980"/>
                <a:gd name="connsiteY5-2260" fmla="*/ 3006671 h 4959457"/>
                <a:gd name="connsiteX6-2261" fmla="*/ 1425844 w 9329980"/>
                <a:gd name="connsiteY6-2262" fmla="*/ 3239145 h 4959457"/>
                <a:gd name="connsiteX7-2263" fmla="*/ 1425844 w 9329980"/>
                <a:gd name="connsiteY7-2264" fmla="*/ 3363132 h 4959457"/>
                <a:gd name="connsiteX8-2265" fmla="*/ 929898 w 9329980"/>
                <a:gd name="connsiteY8-2266" fmla="*/ 3316637 h 4959457"/>
                <a:gd name="connsiteX9-2267" fmla="*/ 759417 w 9329980"/>
                <a:gd name="connsiteY9-2268" fmla="*/ 3688596 h 4959457"/>
                <a:gd name="connsiteX10-2269" fmla="*/ 1038386 w 9329980"/>
                <a:gd name="connsiteY10-2270" fmla="*/ 3967566 h 4959457"/>
                <a:gd name="connsiteX11-2271" fmla="*/ 1859797 w 9329980"/>
                <a:gd name="connsiteY11-2272" fmla="*/ 3874576 h 4959457"/>
                <a:gd name="connsiteX12-2273" fmla="*/ 2417736 w 9329980"/>
                <a:gd name="connsiteY12-2274" fmla="*/ 3518115 h 4959457"/>
                <a:gd name="connsiteX13-2275" fmla="*/ 2417736 w 9329980"/>
                <a:gd name="connsiteY13-2276" fmla="*/ 4959457 h 4959457"/>
                <a:gd name="connsiteX14-2277" fmla="*/ 3208149 w 9329980"/>
                <a:gd name="connsiteY14-2278" fmla="*/ 4804474 h 4959457"/>
                <a:gd name="connsiteX15-2279" fmla="*/ 3208149 w 9329980"/>
                <a:gd name="connsiteY15-2280" fmla="*/ 3549111 h 4959457"/>
                <a:gd name="connsiteX16-2281" fmla="*/ 3642102 w 9329980"/>
                <a:gd name="connsiteY16-2282" fmla="*/ 3936569 h 4959457"/>
                <a:gd name="connsiteX17-2283" fmla="*/ 4045058 w 9329980"/>
                <a:gd name="connsiteY17-2284" fmla="*/ 3487118 h 4959457"/>
                <a:gd name="connsiteX18-2285" fmla="*/ 4200041 w 9329980"/>
                <a:gd name="connsiteY18-2286" fmla="*/ 3688596 h 4959457"/>
                <a:gd name="connsiteX19-2287" fmla="*/ 4835471 w 9329980"/>
                <a:gd name="connsiteY19-2288" fmla="*/ 3549111 h 4959457"/>
                <a:gd name="connsiteX20-2289" fmla="*/ 4974956 w 9329980"/>
                <a:gd name="connsiteY20-2290" fmla="*/ 3688596 h 4959457"/>
                <a:gd name="connsiteX21-2291" fmla="*/ 4773478 w 9329980"/>
                <a:gd name="connsiteY21-2292" fmla="*/ 4324027 h 4959457"/>
                <a:gd name="connsiteX22-2293" fmla="*/ 5114441 w 9329980"/>
                <a:gd name="connsiteY22-2294" fmla="*/ 4541003 h 4959457"/>
                <a:gd name="connsiteX23-2295" fmla="*/ 5300420 w 9329980"/>
                <a:gd name="connsiteY23-2296" fmla="*/ 4417017 h 4959457"/>
                <a:gd name="connsiteX24-2297" fmla="*/ 5718875 w 9329980"/>
                <a:gd name="connsiteY24-2298" fmla="*/ 4494508 h 4959457"/>
                <a:gd name="connsiteX25-2299" fmla="*/ 6152827 w 9329980"/>
                <a:gd name="connsiteY25-2300" fmla="*/ 4355023 h 4959457"/>
                <a:gd name="connsiteX26-2301" fmla="*/ 6509288 w 9329980"/>
                <a:gd name="connsiteY26-2302" fmla="*/ 4463511 h 4959457"/>
                <a:gd name="connsiteX27-2303" fmla="*/ 7051729 w 9329980"/>
                <a:gd name="connsiteY27-2304" fmla="*/ 4386020 h 4959457"/>
                <a:gd name="connsiteX28-2305" fmla="*/ 7346197 w 9329980"/>
                <a:gd name="connsiteY28-2306" fmla="*/ 4432515 h 4959457"/>
                <a:gd name="connsiteX29-2307" fmla="*/ 7532176 w 9329980"/>
                <a:gd name="connsiteY29-2308" fmla="*/ 4277532 h 4959457"/>
                <a:gd name="connsiteX30-2309" fmla="*/ 7718156 w 9329980"/>
                <a:gd name="connsiteY30-2310" fmla="*/ 4494508 h 4959457"/>
                <a:gd name="connsiteX31-2311" fmla="*/ 8369085 w 9329980"/>
                <a:gd name="connsiteY31-2312" fmla="*/ 4479010 h 4959457"/>
                <a:gd name="connsiteX32-2313" fmla="*/ 8446576 w 9329980"/>
                <a:gd name="connsiteY32-2314" fmla="*/ 4370522 h 4959457"/>
                <a:gd name="connsiteX33-2315" fmla="*/ 8710047 w 9329980"/>
                <a:gd name="connsiteY33-2316" fmla="*/ 4386020 h 4959457"/>
                <a:gd name="connsiteX34-2317" fmla="*/ 8880529 w 9329980"/>
                <a:gd name="connsiteY34-2318" fmla="*/ 4386020 h 4959457"/>
                <a:gd name="connsiteX35-2319" fmla="*/ 9329980 w 9329980"/>
                <a:gd name="connsiteY35-2320" fmla="*/ 4014061 h 4959457"/>
                <a:gd name="connsiteX36-2321" fmla="*/ 8911525 w 9329980"/>
                <a:gd name="connsiteY36-2322" fmla="*/ 3487118 h 4959457"/>
                <a:gd name="connsiteX37-2323" fmla="*/ 9329980 w 9329980"/>
                <a:gd name="connsiteY37-2324" fmla="*/ 3177152 h 4959457"/>
                <a:gd name="connsiteX38-2325" fmla="*/ 9020014 w 9329980"/>
                <a:gd name="connsiteY38-2326" fmla="*/ 2743200 h 4959457"/>
                <a:gd name="connsiteX39-2327" fmla="*/ 9020014 w 9329980"/>
                <a:gd name="connsiteY39-2328" fmla="*/ 1673817 h 4959457"/>
                <a:gd name="connsiteX40-2329" fmla="*/ 8555064 w 9329980"/>
                <a:gd name="connsiteY40-2330" fmla="*/ 1162372 h 4959457"/>
                <a:gd name="connsiteX41-2331" fmla="*/ 7997125 w 9329980"/>
                <a:gd name="connsiteY41-2332" fmla="*/ 1363850 h 4959457"/>
                <a:gd name="connsiteX42-2333" fmla="*/ 7625166 w 9329980"/>
                <a:gd name="connsiteY42-2334" fmla="*/ 1053884 h 4959457"/>
                <a:gd name="connsiteX43-2335" fmla="*/ 7454685 w 9329980"/>
                <a:gd name="connsiteY43-2336" fmla="*/ 1255362 h 4959457"/>
                <a:gd name="connsiteX44-2337" fmla="*/ 6447295 w 9329980"/>
                <a:gd name="connsiteY44-2338" fmla="*/ 1255362 h 4959457"/>
                <a:gd name="connsiteX45-2339" fmla="*/ 6276814 w 9329980"/>
                <a:gd name="connsiteY45-2340" fmla="*/ 1084881 h 4959457"/>
                <a:gd name="connsiteX46-2341" fmla="*/ 6462793 w 9329980"/>
                <a:gd name="connsiteY46-2342" fmla="*/ 511444 h 4959457"/>
                <a:gd name="connsiteX47-2343" fmla="*/ 5935851 w 9329980"/>
                <a:gd name="connsiteY47-2344" fmla="*/ 61993 h 4959457"/>
                <a:gd name="connsiteX48-2345" fmla="*/ 5129939 w 9329980"/>
                <a:gd name="connsiteY48-2346" fmla="*/ 0 h 4959457"/>
                <a:gd name="connsiteX49-2347" fmla="*/ 4850969 w 9329980"/>
                <a:gd name="connsiteY49-2348" fmla="*/ 371959 h 4959457"/>
                <a:gd name="connsiteX50-2349" fmla="*/ 4308529 w 9329980"/>
                <a:gd name="connsiteY50-2350" fmla="*/ 15498 h 4959457"/>
                <a:gd name="connsiteX51-2351" fmla="*/ 3957817 w 9329980"/>
                <a:gd name="connsiteY51-2352" fmla="*/ 353210 h 4959457"/>
                <a:gd name="connsiteX52-2353" fmla="*/ 3580108 w 9329980"/>
                <a:gd name="connsiteY52-2354" fmla="*/ 309966 h 4959457"/>
                <a:gd name="connsiteX53-2355" fmla="*/ 3411627 w 9329980"/>
                <a:gd name="connsiteY53-2356" fmla="*/ 782165 h 4959457"/>
                <a:gd name="connsiteX54-2357" fmla="*/ 3446373 w 9329980"/>
                <a:gd name="connsiteY54-2358" fmla="*/ 1283110 h 4959457"/>
                <a:gd name="connsiteX55-2359" fmla="*/ 2942928 w 9329980"/>
                <a:gd name="connsiteY55-2360" fmla="*/ 1643070 h 4959457"/>
                <a:gd name="connsiteX56-2361" fmla="*/ 1656319 w 9329980"/>
                <a:gd name="connsiteY56-2362" fmla="*/ 1693064 h 4959457"/>
                <a:gd name="connsiteX0-2363" fmla="*/ 1656319 w 9329980"/>
                <a:gd name="connsiteY0-2364" fmla="*/ 1693064 h 4959457"/>
                <a:gd name="connsiteX1-2365" fmla="*/ 1325105 w 9329980"/>
                <a:gd name="connsiteY1-2366" fmla="*/ 2414237 h 4959457"/>
                <a:gd name="connsiteX2-2367" fmla="*/ 449451 w 9329980"/>
                <a:gd name="connsiteY2-2368" fmla="*/ 2216257 h 4959457"/>
                <a:gd name="connsiteX3-2369" fmla="*/ 0 w 9329980"/>
                <a:gd name="connsiteY3-2370" fmla="*/ 2603715 h 4959457"/>
                <a:gd name="connsiteX4-2371" fmla="*/ 0 w 9329980"/>
                <a:gd name="connsiteY4-2372" fmla="*/ 3006671 h 4959457"/>
                <a:gd name="connsiteX5-2373" fmla="*/ 1053885 w 9329980"/>
                <a:gd name="connsiteY5-2374" fmla="*/ 3006671 h 4959457"/>
                <a:gd name="connsiteX6-2375" fmla="*/ 1425844 w 9329980"/>
                <a:gd name="connsiteY6-2376" fmla="*/ 3239145 h 4959457"/>
                <a:gd name="connsiteX7-2377" fmla="*/ 1425844 w 9329980"/>
                <a:gd name="connsiteY7-2378" fmla="*/ 3363132 h 4959457"/>
                <a:gd name="connsiteX8-2379" fmla="*/ 929898 w 9329980"/>
                <a:gd name="connsiteY8-2380" fmla="*/ 3316637 h 4959457"/>
                <a:gd name="connsiteX9-2381" fmla="*/ 759417 w 9329980"/>
                <a:gd name="connsiteY9-2382" fmla="*/ 3688596 h 4959457"/>
                <a:gd name="connsiteX10-2383" fmla="*/ 1038386 w 9329980"/>
                <a:gd name="connsiteY10-2384" fmla="*/ 3967566 h 4959457"/>
                <a:gd name="connsiteX11-2385" fmla="*/ 1859797 w 9329980"/>
                <a:gd name="connsiteY11-2386" fmla="*/ 3874576 h 4959457"/>
                <a:gd name="connsiteX12-2387" fmla="*/ 2417736 w 9329980"/>
                <a:gd name="connsiteY12-2388" fmla="*/ 3518115 h 4959457"/>
                <a:gd name="connsiteX13-2389" fmla="*/ 2417736 w 9329980"/>
                <a:gd name="connsiteY13-2390" fmla="*/ 4959457 h 4959457"/>
                <a:gd name="connsiteX14-2391" fmla="*/ 3208149 w 9329980"/>
                <a:gd name="connsiteY14-2392" fmla="*/ 4804474 h 4959457"/>
                <a:gd name="connsiteX15-2393" fmla="*/ 3208149 w 9329980"/>
                <a:gd name="connsiteY15-2394" fmla="*/ 3549111 h 4959457"/>
                <a:gd name="connsiteX16-2395" fmla="*/ 3642102 w 9329980"/>
                <a:gd name="connsiteY16-2396" fmla="*/ 3936569 h 4959457"/>
                <a:gd name="connsiteX17-2397" fmla="*/ 4045058 w 9329980"/>
                <a:gd name="connsiteY17-2398" fmla="*/ 3487118 h 4959457"/>
                <a:gd name="connsiteX18-2399" fmla="*/ 4200041 w 9329980"/>
                <a:gd name="connsiteY18-2400" fmla="*/ 3688596 h 4959457"/>
                <a:gd name="connsiteX19-2401" fmla="*/ 4835471 w 9329980"/>
                <a:gd name="connsiteY19-2402" fmla="*/ 3549111 h 4959457"/>
                <a:gd name="connsiteX20-2403" fmla="*/ 4974956 w 9329980"/>
                <a:gd name="connsiteY20-2404" fmla="*/ 3688596 h 4959457"/>
                <a:gd name="connsiteX21-2405" fmla="*/ 4773478 w 9329980"/>
                <a:gd name="connsiteY21-2406" fmla="*/ 4324027 h 4959457"/>
                <a:gd name="connsiteX22-2407" fmla="*/ 5114441 w 9329980"/>
                <a:gd name="connsiteY22-2408" fmla="*/ 4541003 h 4959457"/>
                <a:gd name="connsiteX23-2409" fmla="*/ 5300420 w 9329980"/>
                <a:gd name="connsiteY23-2410" fmla="*/ 4417017 h 4959457"/>
                <a:gd name="connsiteX24-2411" fmla="*/ 5718875 w 9329980"/>
                <a:gd name="connsiteY24-2412" fmla="*/ 4494508 h 4959457"/>
                <a:gd name="connsiteX25-2413" fmla="*/ 6152827 w 9329980"/>
                <a:gd name="connsiteY25-2414" fmla="*/ 4355023 h 4959457"/>
                <a:gd name="connsiteX26-2415" fmla="*/ 6509288 w 9329980"/>
                <a:gd name="connsiteY26-2416" fmla="*/ 4463511 h 4959457"/>
                <a:gd name="connsiteX27-2417" fmla="*/ 7051729 w 9329980"/>
                <a:gd name="connsiteY27-2418" fmla="*/ 4386020 h 4959457"/>
                <a:gd name="connsiteX28-2419" fmla="*/ 7346197 w 9329980"/>
                <a:gd name="connsiteY28-2420" fmla="*/ 4432515 h 4959457"/>
                <a:gd name="connsiteX29-2421" fmla="*/ 7532176 w 9329980"/>
                <a:gd name="connsiteY29-2422" fmla="*/ 4277532 h 4959457"/>
                <a:gd name="connsiteX30-2423" fmla="*/ 7718156 w 9329980"/>
                <a:gd name="connsiteY30-2424" fmla="*/ 4494508 h 4959457"/>
                <a:gd name="connsiteX31-2425" fmla="*/ 8369085 w 9329980"/>
                <a:gd name="connsiteY31-2426" fmla="*/ 4479010 h 4959457"/>
                <a:gd name="connsiteX32-2427" fmla="*/ 8446576 w 9329980"/>
                <a:gd name="connsiteY32-2428" fmla="*/ 4370522 h 4959457"/>
                <a:gd name="connsiteX33-2429" fmla="*/ 8710047 w 9329980"/>
                <a:gd name="connsiteY33-2430" fmla="*/ 4386020 h 4959457"/>
                <a:gd name="connsiteX34-2431" fmla="*/ 8880529 w 9329980"/>
                <a:gd name="connsiteY34-2432" fmla="*/ 4386020 h 4959457"/>
                <a:gd name="connsiteX35-2433" fmla="*/ 9329980 w 9329980"/>
                <a:gd name="connsiteY35-2434" fmla="*/ 4014061 h 4959457"/>
                <a:gd name="connsiteX36-2435" fmla="*/ 8911525 w 9329980"/>
                <a:gd name="connsiteY36-2436" fmla="*/ 3487118 h 4959457"/>
                <a:gd name="connsiteX37-2437" fmla="*/ 9329980 w 9329980"/>
                <a:gd name="connsiteY37-2438" fmla="*/ 3177152 h 4959457"/>
                <a:gd name="connsiteX38-2439" fmla="*/ 9020014 w 9329980"/>
                <a:gd name="connsiteY38-2440" fmla="*/ 2743200 h 4959457"/>
                <a:gd name="connsiteX39-2441" fmla="*/ 9020014 w 9329980"/>
                <a:gd name="connsiteY39-2442" fmla="*/ 1673817 h 4959457"/>
                <a:gd name="connsiteX40-2443" fmla="*/ 8555064 w 9329980"/>
                <a:gd name="connsiteY40-2444" fmla="*/ 1162372 h 4959457"/>
                <a:gd name="connsiteX41-2445" fmla="*/ 7997125 w 9329980"/>
                <a:gd name="connsiteY41-2446" fmla="*/ 1363850 h 4959457"/>
                <a:gd name="connsiteX42-2447" fmla="*/ 7625166 w 9329980"/>
                <a:gd name="connsiteY42-2448" fmla="*/ 1053884 h 4959457"/>
                <a:gd name="connsiteX43-2449" fmla="*/ 7454685 w 9329980"/>
                <a:gd name="connsiteY43-2450" fmla="*/ 1255362 h 4959457"/>
                <a:gd name="connsiteX44-2451" fmla="*/ 6447295 w 9329980"/>
                <a:gd name="connsiteY44-2452" fmla="*/ 1255362 h 4959457"/>
                <a:gd name="connsiteX45-2453" fmla="*/ 6276814 w 9329980"/>
                <a:gd name="connsiteY45-2454" fmla="*/ 1084881 h 4959457"/>
                <a:gd name="connsiteX46-2455" fmla="*/ 6462793 w 9329980"/>
                <a:gd name="connsiteY46-2456" fmla="*/ 511444 h 4959457"/>
                <a:gd name="connsiteX47-2457" fmla="*/ 5935851 w 9329980"/>
                <a:gd name="connsiteY47-2458" fmla="*/ 61993 h 4959457"/>
                <a:gd name="connsiteX48-2459" fmla="*/ 5129939 w 9329980"/>
                <a:gd name="connsiteY48-2460" fmla="*/ 0 h 4959457"/>
                <a:gd name="connsiteX49-2461" fmla="*/ 4850969 w 9329980"/>
                <a:gd name="connsiteY49-2462" fmla="*/ 371959 h 4959457"/>
                <a:gd name="connsiteX50-2463" fmla="*/ 4308529 w 9329980"/>
                <a:gd name="connsiteY50-2464" fmla="*/ 15498 h 4959457"/>
                <a:gd name="connsiteX51-2465" fmla="*/ 3957817 w 9329980"/>
                <a:gd name="connsiteY51-2466" fmla="*/ 353210 h 4959457"/>
                <a:gd name="connsiteX52-2467" fmla="*/ 3580108 w 9329980"/>
                <a:gd name="connsiteY52-2468" fmla="*/ 309966 h 4959457"/>
                <a:gd name="connsiteX53-2469" fmla="*/ 3411627 w 9329980"/>
                <a:gd name="connsiteY53-2470" fmla="*/ 782165 h 4959457"/>
                <a:gd name="connsiteX54-2471" fmla="*/ 3446373 w 9329980"/>
                <a:gd name="connsiteY54-2472" fmla="*/ 1283110 h 4959457"/>
                <a:gd name="connsiteX55-2473" fmla="*/ 2942928 w 9329980"/>
                <a:gd name="connsiteY55-2474" fmla="*/ 1643070 h 4959457"/>
                <a:gd name="connsiteX56-2475" fmla="*/ 1656319 w 9329980"/>
                <a:gd name="connsiteY56-2476" fmla="*/ 1693064 h 4959457"/>
                <a:gd name="connsiteX0-2477" fmla="*/ 1656319 w 9329980"/>
                <a:gd name="connsiteY0-2478" fmla="*/ 1693064 h 4959457"/>
                <a:gd name="connsiteX1-2479" fmla="*/ 1325105 w 9329980"/>
                <a:gd name="connsiteY1-2480" fmla="*/ 2414237 h 4959457"/>
                <a:gd name="connsiteX2-2481" fmla="*/ 0 w 9329980"/>
                <a:gd name="connsiteY2-2482" fmla="*/ 2603715 h 4959457"/>
                <a:gd name="connsiteX3-2483" fmla="*/ 0 w 9329980"/>
                <a:gd name="connsiteY3-2484" fmla="*/ 3006671 h 4959457"/>
                <a:gd name="connsiteX4-2485" fmla="*/ 1053885 w 9329980"/>
                <a:gd name="connsiteY4-2486" fmla="*/ 3006671 h 4959457"/>
                <a:gd name="connsiteX5-2487" fmla="*/ 1425844 w 9329980"/>
                <a:gd name="connsiteY5-2488" fmla="*/ 3239145 h 4959457"/>
                <a:gd name="connsiteX6-2489" fmla="*/ 1425844 w 9329980"/>
                <a:gd name="connsiteY6-2490" fmla="*/ 3363132 h 4959457"/>
                <a:gd name="connsiteX7-2491" fmla="*/ 929898 w 9329980"/>
                <a:gd name="connsiteY7-2492" fmla="*/ 3316637 h 4959457"/>
                <a:gd name="connsiteX8-2493" fmla="*/ 759417 w 9329980"/>
                <a:gd name="connsiteY8-2494" fmla="*/ 3688596 h 4959457"/>
                <a:gd name="connsiteX9-2495" fmla="*/ 1038386 w 9329980"/>
                <a:gd name="connsiteY9-2496" fmla="*/ 3967566 h 4959457"/>
                <a:gd name="connsiteX10-2497" fmla="*/ 1859797 w 9329980"/>
                <a:gd name="connsiteY10-2498" fmla="*/ 3874576 h 4959457"/>
                <a:gd name="connsiteX11-2499" fmla="*/ 2417736 w 9329980"/>
                <a:gd name="connsiteY11-2500" fmla="*/ 3518115 h 4959457"/>
                <a:gd name="connsiteX12-2501" fmla="*/ 2417736 w 9329980"/>
                <a:gd name="connsiteY12-2502" fmla="*/ 4959457 h 4959457"/>
                <a:gd name="connsiteX13-2503" fmla="*/ 3208149 w 9329980"/>
                <a:gd name="connsiteY13-2504" fmla="*/ 4804474 h 4959457"/>
                <a:gd name="connsiteX14-2505" fmla="*/ 3208149 w 9329980"/>
                <a:gd name="connsiteY14-2506" fmla="*/ 3549111 h 4959457"/>
                <a:gd name="connsiteX15-2507" fmla="*/ 3642102 w 9329980"/>
                <a:gd name="connsiteY15-2508" fmla="*/ 3936569 h 4959457"/>
                <a:gd name="connsiteX16-2509" fmla="*/ 4045058 w 9329980"/>
                <a:gd name="connsiteY16-2510" fmla="*/ 3487118 h 4959457"/>
                <a:gd name="connsiteX17-2511" fmla="*/ 4200041 w 9329980"/>
                <a:gd name="connsiteY17-2512" fmla="*/ 3688596 h 4959457"/>
                <a:gd name="connsiteX18-2513" fmla="*/ 4835471 w 9329980"/>
                <a:gd name="connsiteY18-2514" fmla="*/ 3549111 h 4959457"/>
                <a:gd name="connsiteX19-2515" fmla="*/ 4974956 w 9329980"/>
                <a:gd name="connsiteY19-2516" fmla="*/ 3688596 h 4959457"/>
                <a:gd name="connsiteX20-2517" fmla="*/ 4773478 w 9329980"/>
                <a:gd name="connsiteY20-2518" fmla="*/ 4324027 h 4959457"/>
                <a:gd name="connsiteX21-2519" fmla="*/ 5114441 w 9329980"/>
                <a:gd name="connsiteY21-2520" fmla="*/ 4541003 h 4959457"/>
                <a:gd name="connsiteX22-2521" fmla="*/ 5300420 w 9329980"/>
                <a:gd name="connsiteY22-2522" fmla="*/ 4417017 h 4959457"/>
                <a:gd name="connsiteX23-2523" fmla="*/ 5718875 w 9329980"/>
                <a:gd name="connsiteY23-2524" fmla="*/ 4494508 h 4959457"/>
                <a:gd name="connsiteX24-2525" fmla="*/ 6152827 w 9329980"/>
                <a:gd name="connsiteY24-2526" fmla="*/ 4355023 h 4959457"/>
                <a:gd name="connsiteX25-2527" fmla="*/ 6509288 w 9329980"/>
                <a:gd name="connsiteY25-2528" fmla="*/ 4463511 h 4959457"/>
                <a:gd name="connsiteX26-2529" fmla="*/ 7051729 w 9329980"/>
                <a:gd name="connsiteY26-2530" fmla="*/ 4386020 h 4959457"/>
                <a:gd name="connsiteX27-2531" fmla="*/ 7346197 w 9329980"/>
                <a:gd name="connsiteY27-2532" fmla="*/ 4432515 h 4959457"/>
                <a:gd name="connsiteX28-2533" fmla="*/ 7532176 w 9329980"/>
                <a:gd name="connsiteY28-2534" fmla="*/ 4277532 h 4959457"/>
                <a:gd name="connsiteX29-2535" fmla="*/ 7718156 w 9329980"/>
                <a:gd name="connsiteY29-2536" fmla="*/ 4494508 h 4959457"/>
                <a:gd name="connsiteX30-2537" fmla="*/ 8369085 w 9329980"/>
                <a:gd name="connsiteY30-2538" fmla="*/ 4479010 h 4959457"/>
                <a:gd name="connsiteX31-2539" fmla="*/ 8446576 w 9329980"/>
                <a:gd name="connsiteY31-2540" fmla="*/ 4370522 h 4959457"/>
                <a:gd name="connsiteX32-2541" fmla="*/ 8710047 w 9329980"/>
                <a:gd name="connsiteY32-2542" fmla="*/ 4386020 h 4959457"/>
                <a:gd name="connsiteX33-2543" fmla="*/ 8880529 w 9329980"/>
                <a:gd name="connsiteY33-2544" fmla="*/ 4386020 h 4959457"/>
                <a:gd name="connsiteX34-2545" fmla="*/ 9329980 w 9329980"/>
                <a:gd name="connsiteY34-2546" fmla="*/ 4014061 h 4959457"/>
                <a:gd name="connsiteX35-2547" fmla="*/ 8911525 w 9329980"/>
                <a:gd name="connsiteY35-2548" fmla="*/ 3487118 h 4959457"/>
                <a:gd name="connsiteX36-2549" fmla="*/ 9329980 w 9329980"/>
                <a:gd name="connsiteY36-2550" fmla="*/ 3177152 h 4959457"/>
                <a:gd name="connsiteX37-2551" fmla="*/ 9020014 w 9329980"/>
                <a:gd name="connsiteY37-2552" fmla="*/ 2743200 h 4959457"/>
                <a:gd name="connsiteX38-2553" fmla="*/ 9020014 w 9329980"/>
                <a:gd name="connsiteY38-2554" fmla="*/ 1673817 h 4959457"/>
                <a:gd name="connsiteX39-2555" fmla="*/ 8555064 w 9329980"/>
                <a:gd name="connsiteY39-2556" fmla="*/ 1162372 h 4959457"/>
                <a:gd name="connsiteX40-2557" fmla="*/ 7997125 w 9329980"/>
                <a:gd name="connsiteY40-2558" fmla="*/ 1363850 h 4959457"/>
                <a:gd name="connsiteX41-2559" fmla="*/ 7625166 w 9329980"/>
                <a:gd name="connsiteY41-2560" fmla="*/ 1053884 h 4959457"/>
                <a:gd name="connsiteX42-2561" fmla="*/ 7454685 w 9329980"/>
                <a:gd name="connsiteY42-2562" fmla="*/ 1255362 h 4959457"/>
                <a:gd name="connsiteX43-2563" fmla="*/ 6447295 w 9329980"/>
                <a:gd name="connsiteY43-2564" fmla="*/ 1255362 h 4959457"/>
                <a:gd name="connsiteX44-2565" fmla="*/ 6276814 w 9329980"/>
                <a:gd name="connsiteY44-2566" fmla="*/ 1084881 h 4959457"/>
                <a:gd name="connsiteX45-2567" fmla="*/ 6462793 w 9329980"/>
                <a:gd name="connsiteY45-2568" fmla="*/ 511444 h 4959457"/>
                <a:gd name="connsiteX46-2569" fmla="*/ 5935851 w 9329980"/>
                <a:gd name="connsiteY46-2570" fmla="*/ 61993 h 4959457"/>
                <a:gd name="connsiteX47-2571" fmla="*/ 5129939 w 9329980"/>
                <a:gd name="connsiteY47-2572" fmla="*/ 0 h 4959457"/>
                <a:gd name="connsiteX48-2573" fmla="*/ 4850969 w 9329980"/>
                <a:gd name="connsiteY48-2574" fmla="*/ 371959 h 4959457"/>
                <a:gd name="connsiteX49-2575" fmla="*/ 4308529 w 9329980"/>
                <a:gd name="connsiteY49-2576" fmla="*/ 15498 h 4959457"/>
                <a:gd name="connsiteX50-2577" fmla="*/ 3957817 w 9329980"/>
                <a:gd name="connsiteY50-2578" fmla="*/ 353210 h 4959457"/>
                <a:gd name="connsiteX51-2579" fmla="*/ 3580108 w 9329980"/>
                <a:gd name="connsiteY51-2580" fmla="*/ 309966 h 4959457"/>
                <a:gd name="connsiteX52-2581" fmla="*/ 3411627 w 9329980"/>
                <a:gd name="connsiteY52-2582" fmla="*/ 782165 h 4959457"/>
                <a:gd name="connsiteX53-2583" fmla="*/ 3446373 w 9329980"/>
                <a:gd name="connsiteY53-2584" fmla="*/ 1283110 h 4959457"/>
                <a:gd name="connsiteX54-2585" fmla="*/ 2942928 w 9329980"/>
                <a:gd name="connsiteY54-2586" fmla="*/ 1643070 h 4959457"/>
                <a:gd name="connsiteX55-2587" fmla="*/ 1656319 w 9329980"/>
                <a:gd name="connsiteY55-2588" fmla="*/ 1693064 h 4959457"/>
                <a:gd name="connsiteX0-2589" fmla="*/ 1656319 w 9329980"/>
                <a:gd name="connsiteY0-2590" fmla="*/ 1693064 h 4959457"/>
                <a:gd name="connsiteX1-2591" fmla="*/ 1325105 w 9329980"/>
                <a:gd name="connsiteY1-2592" fmla="*/ 2414237 h 4959457"/>
                <a:gd name="connsiteX2-2593" fmla="*/ 0 w 9329980"/>
                <a:gd name="connsiteY2-2594" fmla="*/ 3006671 h 4959457"/>
                <a:gd name="connsiteX3-2595" fmla="*/ 1053885 w 9329980"/>
                <a:gd name="connsiteY3-2596" fmla="*/ 3006671 h 4959457"/>
                <a:gd name="connsiteX4-2597" fmla="*/ 1425844 w 9329980"/>
                <a:gd name="connsiteY4-2598" fmla="*/ 3239145 h 4959457"/>
                <a:gd name="connsiteX5-2599" fmla="*/ 1425844 w 9329980"/>
                <a:gd name="connsiteY5-2600" fmla="*/ 3363132 h 4959457"/>
                <a:gd name="connsiteX6-2601" fmla="*/ 929898 w 9329980"/>
                <a:gd name="connsiteY6-2602" fmla="*/ 3316637 h 4959457"/>
                <a:gd name="connsiteX7-2603" fmla="*/ 759417 w 9329980"/>
                <a:gd name="connsiteY7-2604" fmla="*/ 3688596 h 4959457"/>
                <a:gd name="connsiteX8-2605" fmla="*/ 1038386 w 9329980"/>
                <a:gd name="connsiteY8-2606" fmla="*/ 3967566 h 4959457"/>
                <a:gd name="connsiteX9-2607" fmla="*/ 1859797 w 9329980"/>
                <a:gd name="connsiteY9-2608" fmla="*/ 3874576 h 4959457"/>
                <a:gd name="connsiteX10-2609" fmla="*/ 2417736 w 9329980"/>
                <a:gd name="connsiteY10-2610" fmla="*/ 3518115 h 4959457"/>
                <a:gd name="connsiteX11-2611" fmla="*/ 2417736 w 9329980"/>
                <a:gd name="connsiteY11-2612" fmla="*/ 4959457 h 4959457"/>
                <a:gd name="connsiteX12-2613" fmla="*/ 3208149 w 9329980"/>
                <a:gd name="connsiteY12-2614" fmla="*/ 4804474 h 4959457"/>
                <a:gd name="connsiteX13-2615" fmla="*/ 3208149 w 9329980"/>
                <a:gd name="connsiteY13-2616" fmla="*/ 3549111 h 4959457"/>
                <a:gd name="connsiteX14-2617" fmla="*/ 3642102 w 9329980"/>
                <a:gd name="connsiteY14-2618" fmla="*/ 3936569 h 4959457"/>
                <a:gd name="connsiteX15-2619" fmla="*/ 4045058 w 9329980"/>
                <a:gd name="connsiteY15-2620" fmla="*/ 3487118 h 4959457"/>
                <a:gd name="connsiteX16-2621" fmla="*/ 4200041 w 9329980"/>
                <a:gd name="connsiteY16-2622" fmla="*/ 3688596 h 4959457"/>
                <a:gd name="connsiteX17-2623" fmla="*/ 4835471 w 9329980"/>
                <a:gd name="connsiteY17-2624" fmla="*/ 3549111 h 4959457"/>
                <a:gd name="connsiteX18-2625" fmla="*/ 4974956 w 9329980"/>
                <a:gd name="connsiteY18-2626" fmla="*/ 3688596 h 4959457"/>
                <a:gd name="connsiteX19-2627" fmla="*/ 4773478 w 9329980"/>
                <a:gd name="connsiteY19-2628" fmla="*/ 4324027 h 4959457"/>
                <a:gd name="connsiteX20-2629" fmla="*/ 5114441 w 9329980"/>
                <a:gd name="connsiteY20-2630" fmla="*/ 4541003 h 4959457"/>
                <a:gd name="connsiteX21-2631" fmla="*/ 5300420 w 9329980"/>
                <a:gd name="connsiteY21-2632" fmla="*/ 4417017 h 4959457"/>
                <a:gd name="connsiteX22-2633" fmla="*/ 5718875 w 9329980"/>
                <a:gd name="connsiteY22-2634" fmla="*/ 4494508 h 4959457"/>
                <a:gd name="connsiteX23-2635" fmla="*/ 6152827 w 9329980"/>
                <a:gd name="connsiteY23-2636" fmla="*/ 4355023 h 4959457"/>
                <a:gd name="connsiteX24-2637" fmla="*/ 6509288 w 9329980"/>
                <a:gd name="connsiteY24-2638" fmla="*/ 4463511 h 4959457"/>
                <a:gd name="connsiteX25-2639" fmla="*/ 7051729 w 9329980"/>
                <a:gd name="connsiteY25-2640" fmla="*/ 4386020 h 4959457"/>
                <a:gd name="connsiteX26-2641" fmla="*/ 7346197 w 9329980"/>
                <a:gd name="connsiteY26-2642" fmla="*/ 4432515 h 4959457"/>
                <a:gd name="connsiteX27-2643" fmla="*/ 7532176 w 9329980"/>
                <a:gd name="connsiteY27-2644" fmla="*/ 4277532 h 4959457"/>
                <a:gd name="connsiteX28-2645" fmla="*/ 7718156 w 9329980"/>
                <a:gd name="connsiteY28-2646" fmla="*/ 4494508 h 4959457"/>
                <a:gd name="connsiteX29-2647" fmla="*/ 8369085 w 9329980"/>
                <a:gd name="connsiteY29-2648" fmla="*/ 4479010 h 4959457"/>
                <a:gd name="connsiteX30-2649" fmla="*/ 8446576 w 9329980"/>
                <a:gd name="connsiteY30-2650" fmla="*/ 4370522 h 4959457"/>
                <a:gd name="connsiteX31-2651" fmla="*/ 8710047 w 9329980"/>
                <a:gd name="connsiteY31-2652" fmla="*/ 4386020 h 4959457"/>
                <a:gd name="connsiteX32-2653" fmla="*/ 8880529 w 9329980"/>
                <a:gd name="connsiteY32-2654" fmla="*/ 4386020 h 4959457"/>
                <a:gd name="connsiteX33-2655" fmla="*/ 9329980 w 9329980"/>
                <a:gd name="connsiteY33-2656" fmla="*/ 4014061 h 4959457"/>
                <a:gd name="connsiteX34-2657" fmla="*/ 8911525 w 9329980"/>
                <a:gd name="connsiteY34-2658" fmla="*/ 3487118 h 4959457"/>
                <a:gd name="connsiteX35-2659" fmla="*/ 9329980 w 9329980"/>
                <a:gd name="connsiteY35-2660" fmla="*/ 3177152 h 4959457"/>
                <a:gd name="connsiteX36-2661" fmla="*/ 9020014 w 9329980"/>
                <a:gd name="connsiteY36-2662" fmla="*/ 2743200 h 4959457"/>
                <a:gd name="connsiteX37-2663" fmla="*/ 9020014 w 9329980"/>
                <a:gd name="connsiteY37-2664" fmla="*/ 1673817 h 4959457"/>
                <a:gd name="connsiteX38-2665" fmla="*/ 8555064 w 9329980"/>
                <a:gd name="connsiteY38-2666" fmla="*/ 1162372 h 4959457"/>
                <a:gd name="connsiteX39-2667" fmla="*/ 7997125 w 9329980"/>
                <a:gd name="connsiteY39-2668" fmla="*/ 1363850 h 4959457"/>
                <a:gd name="connsiteX40-2669" fmla="*/ 7625166 w 9329980"/>
                <a:gd name="connsiteY40-2670" fmla="*/ 1053884 h 4959457"/>
                <a:gd name="connsiteX41-2671" fmla="*/ 7454685 w 9329980"/>
                <a:gd name="connsiteY41-2672" fmla="*/ 1255362 h 4959457"/>
                <a:gd name="connsiteX42-2673" fmla="*/ 6447295 w 9329980"/>
                <a:gd name="connsiteY42-2674" fmla="*/ 1255362 h 4959457"/>
                <a:gd name="connsiteX43-2675" fmla="*/ 6276814 w 9329980"/>
                <a:gd name="connsiteY43-2676" fmla="*/ 1084881 h 4959457"/>
                <a:gd name="connsiteX44-2677" fmla="*/ 6462793 w 9329980"/>
                <a:gd name="connsiteY44-2678" fmla="*/ 511444 h 4959457"/>
                <a:gd name="connsiteX45-2679" fmla="*/ 5935851 w 9329980"/>
                <a:gd name="connsiteY45-2680" fmla="*/ 61993 h 4959457"/>
                <a:gd name="connsiteX46-2681" fmla="*/ 5129939 w 9329980"/>
                <a:gd name="connsiteY46-2682" fmla="*/ 0 h 4959457"/>
                <a:gd name="connsiteX47-2683" fmla="*/ 4850969 w 9329980"/>
                <a:gd name="connsiteY47-2684" fmla="*/ 371959 h 4959457"/>
                <a:gd name="connsiteX48-2685" fmla="*/ 4308529 w 9329980"/>
                <a:gd name="connsiteY48-2686" fmla="*/ 15498 h 4959457"/>
                <a:gd name="connsiteX49-2687" fmla="*/ 3957817 w 9329980"/>
                <a:gd name="connsiteY49-2688" fmla="*/ 353210 h 4959457"/>
                <a:gd name="connsiteX50-2689" fmla="*/ 3580108 w 9329980"/>
                <a:gd name="connsiteY50-2690" fmla="*/ 309966 h 4959457"/>
                <a:gd name="connsiteX51-2691" fmla="*/ 3411627 w 9329980"/>
                <a:gd name="connsiteY51-2692" fmla="*/ 782165 h 4959457"/>
                <a:gd name="connsiteX52-2693" fmla="*/ 3446373 w 9329980"/>
                <a:gd name="connsiteY52-2694" fmla="*/ 1283110 h 4959457"/>
                <a:gd name="connsiteX53-2695" fmla="*/ 2942928 w 9329980"/>
                <a:gd name="connsiteY53-2696" fmla="*/ 1643070 h 4959457"/>
                <a:gd name="connsiteX54-2697" fmla="*/ 1656319 w 9329980"/>
                <a:gd name="connsiteY54-2698" fmla="*/ 1693064 h 4959457"/>
                <a:gd name="connsiteX0-2699" fmla="*/ 896902 w 8570563"/>
                <a:gd name="connsiteY0-2700" fmla="*/ 1693064 h 4959457"/>
                <a:gd name="connsiteX1-2701" fmla="*/ 565688 w 8570563"/>
                <a:gd name="connsiteY1-2702" fmla="*/ 2414237 h 4959457"/>
                <a:gd name="connsiteX2-2703" fmla="*/ 294468 w 8570563"/>
                <a:gd name="connsiteY2-2704" fmla="*/ 3006671 h 4959457"/>
                <a:gd name="connsiteX3-2705" fmla="*/ 666427 w 8570563"/>
                <a:gd name="connsiteY3-2706" fmla="*/ 3239145 h 4959457"/>
                <a:gd name="connsiteX4-2707" fmla="*/ 666427 w 8570563"/>
                <a:gd name="connsiteY4-2708" fmla="*/ 3363132 h 4959457"/>
                <a:gd name="connsiteX5-2709" fmla="*/ 170481 w 8570563"/>
                <a:gd name="connsiteY5-2710" fmla="*/ 3316637 h 4959457"/>
                <a:gd name="connsiteX6-2711" fmla="*/ 0 w 8570563"/>
                <a:gd name="connsiteY6-2712" fmla="*/ 3688596 h 4959457"/>
                <a:gd name="connsiteX7-2713" fmla="*/ 278969 w 8570563"/>
                <a:gd name="connsiteY7-2714" fmla="*/ 3967566 h 4959457"/>
                <a:gd name="connsiteX8-2715" fmla="*/ 1100380 w 8570563"/>
                <a:gd name="connsiteY8-2716" fmla="*/ 3874576 h 4959457"/>
                <a:gd name="connsiteX9-2717" fmla="*/ 1658319 w 8570563"/>
                <a:gd name="connsiteY9-2718" fmla="*/ 3518115 h 4959457"/>
                <a:gd name="connsiteX10-2719" fmla="*/ 1658319 w 8570563"/>
                <a:gd name="connsiteY10-2720" fmla="*/ 4959457 h 4959457"/>
                <a:gd name="connsiteX11-2721" fmla="*/ 2448732 w 8570563"/>
                <a:gd name="connsiteY11-2722" fmla="*/ 4804474 h 4959457"/>
                <a:gd name="connsiteX12-2723" fmla="*/ 2448732 w 8570563"/>
                <a:gd name="connsiteY12-2724" fmla="*/ 3549111 h 4959457"/>
                <a:gd name="connsiteX13-2725" fmla="*/ 2882685 w 8570563"/>
                <a:gd name="connsiteY13-2726" fmla="*/ 3936569 h 4959457"/>
                <a:gd name="connsiteX14-2727" fmla="*/ 3285641 w 8570563"/>
                <a:gd name="connsiteY14-2728" fmla="*/ 3487118 h 4959457"/>
                <a:gd name="connsiteX15-2729" fmla="*/ 3440624 w 8570563"/>
                <a:gd name="connsiteY15-2730" fmla="*/ 3688596 h 4959457"/>
                <a:gd name="connsiteX16-2731" fmla="*/ 4076054 w 8570563"/>
                <a:gd name="connsiteY16-2732" fmla="*/ 3549111 h 4959457"/>
                <a:gd name="connsiteX17-2733" fmla="*/ 4215539 w 8570563"/>
                <a:gd name="connsiteY17-2734" fmla="*/ 3688596 h 4959457"/>
                <a:gd name="connsiteX18-2735" fmla="*/ 4014061 w 8570563"/>
                <a:gd name="connsiteY18-2736" fmla="*/ 4324027 h 4959457"/>
                <a:gd name="connsiteX19-2737" fmla="*/ 4355024 w 8570563"/>
                <a:gd name="connsiteY19-2738" fmla="*/ 4541003 h 4959457"/>
                <a:gd name="connsiteX20-2739" fmla="*/ 4541003 w 8570563"/>
                <a:gd name="connsiteY20-2740" fmla="*/ 4417017 h 4959457"/>
                <a:gd name="connsiteX21-2741" fmla="*/ 4959458 w 8570563"/>
                <a:gd name="connsiteY21-2742" fmla="*/ 4494508 h 4959457"/>
                <a:gd name="connsiteX22-2743" fmla="*/ 5393410 w 8570563"/>
                <a:gd name="connsiteY22-2744" fmla="*/ 4355023 h 4959457"/>
                <a:gd name="connsiteX23-2745" fmla="*/ 5749871 w 8570563"/>
                <a:gd name="connsiteY23-2746" fmla="*/ 4463511 h 4959457"/>
                <a:gd name="connsiteX24-2747" fmla="*/ 6292312 w 8570563"/>
                <a:gd name="connsiteY24-2748" fmla="*/ 4386020 h 4959457"/>
                <a:gd name="connsiteX25-2749" fmla="*/ 6586780 w 8570563"/>
                <a:gd name="connsiteY25-2750" fmla="*/ 4432515 h 4959457"/>
                <a:gd name="connsiteX26-2751" fmla="*/ 6772759 w 8570563"/>
                <a:gd name="connsiteY26-2752" fmla="*/ 4277532 h 4959457"/>
                <a:gd name="connsiteX27-2753" fmla="*/ 6958739 w 8570563"/>
                <a:gd name="connsiteY27-2754" fmla="*/ 4494508 h 4959457"/>
                <a:gd name="connsiteX28-2755" fmla="*/ 7609668 w 8570563"/>
                <a:gd name="connsiteY28-2756" fmla="*/ 4479010 h 4959457"/>
                <a:gd name="connsiteX29-2757" fmla="*/ 7687159 w 8570563"/>
                <a:gd name="connsiteY29-2758" fmla="*/ 4370522 h 4959457"/>
                <a:gd name="connsiteX30-2759" fmla="*/ 7950630 w 8570563"/>
                <a:gd name="connsiteY30-2760" fmla="*/ 4386020 h 4959457"/>
                <a:gd name="connsiteX31-2761" fmla="*/ 8121112 w 8570563"/>
                <a:gd name="connsiteY31-2762" fmla="*/ 4386020 h 4959457"/>
                <a:gd name="connsiteX32-2763" fmla="*/ 8570563 w 8570563"/>
                <a:gd name="connsiteY32-2764" fmla="*/ 4014061 h 4959457"/>
                <a:gd name="connsiteX33-2765" fmla="*/ 8152108 w 8570563"/>
                <a:gd name="connsiteY33-2766" fmla="*/ 3487118 h 4959457"/>
                <a:gd name="connsiteX34-2767" fmla="*/ 8570563 w 8570563"/>
                <a:gd name="connsiteY34-2768" fmla="*/ 3177152 h 4959457"/>
                <a:gd name="connsiteX35-2769" fmla="*/ 8260597 w 8570563"/>
                <a:gd name="connsiteY35-2770" fmla="*/ 2743200 h 4959457"/>
                <a:gd name="connsiteX36-2771" fmla="*/ 8260597 w 8570563"/>
                <a:gd name="connsiteY36-2772" fmla="*/ 1673817 h 4959457"/>
                <a:gd name="connsiteX37-2773" fmla="*/ 7795647 w 8570563"/>
                <a:gd name="connsiteY37-2774" fmla="*/ 1162372 h 4959457"/>
                <a:gd name="connsiteX38-2775" fmla="*/ 7237708 w 8570563"/>
                <a:gd name="connsiteY38-2776" fmla="*/ 1363850 h 4959457"/>
                <a:gd name="connsiteX39-2777" fmla="*/ 6865749 w 8570563"/>
                <a:gd name="connsiteY39-2778" fmla="*/ 1053884 h 4959457"/>
                <a:gd name="connsiteX40-2779" fmla="*/ 6695268 w 8570563"/>
                <a:gd name="connsiteY40-2780" fmla="*/ 1255362 h 4959457"/>
                <a:gd name="connsiteX41-2781" fmla="*/ 5687878 w 8570563"/>
                <a:gd name="connsiteY41-2782" fmla="*/ 1255362 h 4959457"/>
                <a:gd name="connsiteX42-2783" fmla="*/ 5517397 w 8570563"/>
                <a:gd name="connsiteY42-2784" fmla="*/ 1084881 h 4959457"/>
                <a:gd name="connsiteX43-2785" fmla="*/ 5703376 w 8570563"/>
                <a:gd name="connsiteY43-2786" fmla="*/ 511444 h 4959457"/>
                <a:gd name="connsiteX44-2787" fmla="*/ 5176434 w 8570563"/>
                <a:gd name="connsiteY44-2788" fmla="*/ 61993 h 4959457"/>
                <a:gd name="connsiteX45-2789" fmla="*/ 4370522 w 8570563"/>
                <a:gd name="connsiteY45-2790" fmla="*/ 0 h 4959457"/>
                <a:gd name="connsiteX46-2791" fmla="*/ 4091552 w 8570563"/>
                <a:gd name="connsiteY46-2792" fmla="*/ 371959 h 4959457"/>
                <a:gd name="connsiteX47-2793" fmla="*/ 3549112 w 8570563"/>
                <a:gd name="connsiteY47-2794" fmla="*/ 15498 h 4959457"/>
                <a:gd name="connsiteX48-2795" fmla="*/ 3198400 w 8570563"/>
                <a:gd name="connsiteY48-2796" fmla="*/ 353210 h 4959457"/>
                <a:gd name="connsiteX49-2797" fmla="*/ 2820691 w 8570563"/>
                <a:gd name="connsiteY49-2798" fmla="*/ 309966 h 4959457"/>
                <a:gd name="connsiteX50-2799" fmla="*/ 2652210 w 8570563"/>
                <a:gd name="connsiteY50-2800" fmla="*/ 782165 h 4959457"/>
                <a:gd name="connsiteX51-2801" fmla="*/ 2686956 w 8570563"/>
                <a:gd name="connsiteY51-2802" fmla="*/ 1283110 h 4959457"/>
                <a:gd name="connsiteX52-2803" fmla="*/ 2183511 w 8570563"/>
                <a:gd name="connsiteY52-2804" fmla="*/ 1643070 h 4959457"/>
                <a:gd name="connsiteX53-2805" fmla="*/ 896902 w 8570563"/>
                <a:gd name="connsiteY53-2806" fmla="*/ 1693064 h 4959457"/>
                <a:gd name="connsiteX0-2807" fmla="*/ 896902 w 8570563"/>
                <a:gd name="connsiteY0-2808" fmla="*/ 1693064 h 4959457"/>
                <a:gd name="connsiteX1-2809" fmla="*/ 565688 w 8570563"/>
                <a:gd name="connsiteY1-2810" fmla="*/ 2414237 h 4959457"/>
                <a:gd name="connsiteX2-2811" fmla="*/ 500946 w 8570563"/>
                <a:gd name="connsiteY2-2812" fmla="*/ 2947678 h 4959457"/>
                <a:gd name="connsiteX3-2813" fmla="*/ 666427 w 8570563"/>
                <a:gd name="connsiteY3-2814" fmla="*/ 3239145 h 4959457"/>
                <a:gd name="connsiteX4-2815" fmla="*/ 666427 w 8570563"/>
                <a:gd name="connsiteY4-2816" fmla="*/ 3363132 h 4959457"/>
                <a:gd name="connsiteX5-2817" fmla="*/ 170481 w 8570563"/>
                <a:gd name="connsiteY5-2818" fmla="*/ 3316637 h 4959457"/>
                <a:gd name="connsiteX6-2819" fmla="*/ 0 w 8570563"/>
                <a:gd name="connsiteY6-2820" fmla="*/ 3688596 h 4959457"/>
                <a:gd name="connsiteX7-2821" fmla="*/ 278969 w 8570563"/>
                <a:gd name="connsiteY7-2822" fmla="*/ 3967566 h 4959457"/>
                <a:gd name="connsiteX8-2823" fmla="*/ 1100380 w 8570563"/>
                <a:gd name="connsiteY8-2824" fmla="*/ 3874576 h 4959457"/>
                <a:gd name="connsiteX9-2825" fmla="*/ 1658319 w 8570563"/>
                <a:gd name="connsiteY9-2826" fmla="*/ 3518115 h 4959457"/>
                <a:gd name="connsiteX10-2827" fmla="*/ 1658319 w 8570563"/>
                <a:gd name="connsiteY10-2828" fmla="*/ 4959457 h 4959457"/>
                <a:gd name="connsiteX11-2829" fmla="*/ 2448732 w 8570563"/>
                <a:gd name="connsiteY11-2830" fmla="*/ 4804474 h 4959457"/>
                <a:gd name="connsiteX12-2831" fmla="*/ 2448732 w 8570563"/>
                <a:gd name="connsiteY12-2832" fmla="*/ 3549111 h 4959457"/>
                <a:gd name="connsiteX13-2833" fmla="*/ 2882685 w 8570563"/>
                <a:gd name="connsiteY13-2834" fmla="*/ 3936569 h 4959457"/>
                <a:gd name="connsiteX14-2835" fmla="*/ 3285641 w 8570563"/>
                <a:gd name="connsiteY14-2836" fmla="*/ 3487118 h 4959457"/>
                <a:gd name="connsiteX15-2837" fmla="*/ 3440624 w 8570563"/>
                <a:gd name="connsiteY15-2838" fmla="*/ 3688596 h 4959457"/>
                <a:gd name="connsiteX16-2839" fmla="*/ 4076054 w 8570563"/>
                <a:gd name="connsiteY16-2840" fmla="*/ 3549111 h 4959457"/>
                <a:gd name="connsiteX17-2841" fmla="*/ 4215539 w 8570563"/>
                <a:gd name="connsiteY17-2842" fmla="*/ 3688596 h 4959457"/>
                <a:gd name="connsiteX18-2843" fmla="*/ 4014061 w 8570563"/>
                <a:gd name="connsiteY18-2844" fmla="*/ 4324027 h 4959457"/>
                <a:gd name="connsiteX19-2845" fmla="*/ 4355024 w 8570563"/>
                <a:gd name="connsiteY19-2846" fmla="*/ 4541003 h 4959457"/>
                <a:gd name="connsiteX20-2847" fmla="*/ 4541003 w 8570563"/>
                <a:gd name="connsiteY20-2848" fmla="*/ 4417017 h 4959457"/>
                <a:gd name="connsiteX21-2849" fmla="*/ 4959458 w 8570563"/>
                <a:gd name="connsiteY21-2850" fmla="*/ 4494508 h 4959457"/>
                <a:gd name="connsiteX22-2851" fmla="*/ 5393410 w 8570563"/>
                <a:gd name="connsiteY22-2852" fmla="*/ 4355023 h 4959457"/>
                <a:gd name="connsiteX23-2853" fmla="*/ 5749871 w 8570563"/>
                <a:gd name="connsiteY23-2854" fmla="*/ 4463511 h 4959457"/>
                <a:gd name="connsiteX24-2855" fmla="*/ 6292312 w 8570563"/>
                <a:gd name="connsiteY24-2856" fmla="*/ 4386020 h 4959457"/>
                <a:gd name="connsiteX25-2857" fmla="*/ 6586780 w 8570563"/>
                <a:gd name="connsiteY25-2858" fmla="*/ 4432515 h 4959457"/>
                <a:gd name="connsiteX26-2859" fmla="*/ 6772759 w 8570563"/>
                <a:gd name="connsiteY26-2860" fmla="*/ 4277532 h 4959457"/>
                <a:gd name="connsiteX27-2861" fmla="*/ 6958739 w 8570563"/>
                <a:gd name="connsiteY27-2862" fmla="*/ 4494508 h 4959457"/>
                <a:gd name="connsiteX28-2863" fmla="*/ 7609668 w 8570563"/>
                <a:gd name="connsiteY28-2864" fmla="*/ 4479010 h 4959457"/>
                <a:gd name="connsiteX29-2865" fmla="*/ 7687159 w 8570563"/>
                <a:gd name="connsiteY29-2866" fmla="*/ 4370522 h 4959457"/>
                <a:gd name="connsiteX30-2867" fmla="*/ 7950630 w 8570563"/>
                <a:gd name="connsiteY30-2868" fmla="*/ 4386020 h 4959457"/>
                <a:gd name="connsiteX31-2869" fmla="*/ 8121112 w 8570563"/>
                <a:gd name="connsiteY31-2870" fmla="*/ 4386020 h 4959457"/>
                <a:gd name="connsiteX32-2871" fmla="*/ 8570563 w 8570563"/>
                <a:gd name="connsiteY32-2872" fmla="*/ 4014061 h 4959457"/>
                <a:gd name="connsiteX33-2873" fmla="*/ 8152108 w 8570563"/>
                <a:gd name="connsiteY33-2874" fmla="*/ 3487118 h 4959457"/>
                <a:gd name="connsiteX34-2875" fmla="*/ 8570563 w 8570563"/>
                <a:gd name="connsiteY34-2876" fmla="*/ 3177152 h 4959457"/>
                <a:gd name="connsiteX35-2877" fmla="*/ 8260597 w 8570563"/>
                <a:gd name="connsiteY35-2878" fmla="*/ 2743200 h 4959457"/>
                <a:gd name="connsiteX36-2879" fmla="*/ 8260597 w 8570563"/>
                <a:gd name="connsiteY36-2880" fmla="*/ 1673817 h 4959457"/>
                <a:gd name="connsiteX37-2881" fmla="*/ 7795647 w 8570563"/>
                <a:gd name="connsiteY37-2882" fmla="*/ 1162372 h 4959457"/>
                <a:gd name="connsiteX38-2883" fmla="*/ 7237708 w 8570563"/>
                <a:gd name="connsiteY38-2884" fmla="*/ 1363850 h 4959457"/>
                <a:gd name="connsiteX39-2885" fmla="*/ 6865749 w 8570563"/>
                <a:gd name="connsiteY39-2886" fmla="*/ 1053884 h 4959457"/>
                <a:gd name="connsiteX40-2887" fmla="*/ 6695268 w 8570563"/>
                <a:gd name="connsiteY40-2888" fmla="*/ 1255362 h 4959457"/>
                <a:gd name="connsiteX41-2889" fmla="*/ 5687878 w 8570563"/>
                <a:gd name="connsiteY41-2890" fmla="*/ 1255362 h 4959457"/>
                <a:gd name="connsiteX42-2891" fmla="*/ 5517397 w 8570563"/>
                <a:gd name="connsiteY42-2892" fmla="*/ 1084881 h 4959457"/>
                <a:gd name="connsiteX43-2893" fmla="*/ 5703376 w 8570563"/>
                <a:gd name="connsiteY43-2894" fmla="*/ 511444 h 4959457"/>
                <a:gd name="connsiteX44-2895" fmla="*/ 5176434 w 8570563"/>
                <a:gd name="connsiteY44-2896" fmla="*/ 61993 h 4959457"/>
                <a:gd name="connsiteX45-2897" fmla="*/ 4370522 w 8570563"/>
                <a:gd name="connsiteY45-2898" fmla="*/ 0 h 4959457"/>
                <a:gd name="connsiteX46-2899" fmla="*/ 4091552 w 8570563"/>
                <a:gd name="connsiteY46-2900" fmla="*/ 371959 h 4959457"/>
                <a:gd name="connsiteX47-2901" fmla="*/ 3549112 w 8570563"/>
                <a:gd name="connsiteY47-2902" fmla="*/ 15498 h 4959457"/>
                <a:gd name="connsiteX48-2903" fmla="*/ 3198400 w 8570563"/>
                <a:gd name="connsiteY48-2904" fmla="*/ 353210 h 4959457"/>
                <a:gd name="connsiteX49-2905" fmla="*/ 2820691 w 8570563"/>
                <a:gd name="connsiteY49-2906" fmla="*/ 309966 h 4959457"/>
                <a:gd name="connsiteX50-2907" fmla="*/ 2652210 w 8570563"/>
                <a:gd name="connsiteY50-2908" fmla="*/ 782165 h 4959457"/>
                <a:gd name="connsiteX51-2909" fmla="*/ 2686956 w 8570563"/>
                <a:gd name="connsiteY51-2910" fmla="*/ 1283110 h 4959457"/>
                <a:gd name="connsiteX52-2911" fmla="*/ 2183511 w 8570563"/>
                <a:gd name="connsiteY52-2912" fmla="*/ 1643070 h 4959457"/>
                <a:gd name="connsiteX53-2913" fmla="*/ 896902 w 8570563"/>
                <a:gd name="connsiteY53-2914" fmla="*/ 1693064 h 4959457"/>
                <a:gd name="connsiteX0-2915" fmla="*/ 896902 w 8570563"/>
                <a:gd name="connsiteY0-2916" fmla="*/ 1693064 h 4959457"/>
                <a:gd name="connsiteX1-2917" fmla="*/ 565688 w 8570563"/>
                <a:gd name="connsiteY1-2918" fmla="*/ 2414237 h 4959457"/>
                <a:gd name="connsiteX2-2919" fmla="*/ 500946 w 8570563"/>
                <a:gd name="connsiteY2-2920" fmla="*/ 2947678 h 4959457"/>
                <a:gd name="connsiteX3-2921" fmla="*/ 666427 w 8570563"/>
                <a:gd name="connsiteY3-2922" fmla="*/ 3239145 h 4959457"/>
                <a:gd name="connsiteX4-2923" fmla="*/ 666427 w 8570563"/>
                <a:gd name="connsiteY4-2924" fmla="*/ 3363132 h 4959457"/>
                <a:gd name="connsiteX5-2925" fmla="*/ 170481 w 8570563"/>
                <a:gd name="connsiteY5-2926" fmla="*/ 3316637 h 4959457"/>
                <a:gd name="connsiteX6-2927" fmla="*/ 0 w 8570563"/>
                <a:gd name="connsiteY6-2928" fmla="*/ 3688596 h 4959457"/>
                <a:gd name="connsiteX7-2929" fmla="*/ 1100380 w 8570563"/>
                <a:gd name="connsiteY7-2930" fmla="*/ 3874576 h 4959457"/>
                <a:gd name="connsiteX8-2931" fmla="*/ 1658319 w 8570563"/>
                <a:gd name="connsiteY8-2932" fmla="*/ 3518115 h 4959457"/>
                <a:gd name="connsiteX9-2933" fmla="*/ 1658319 w 8570563"/>
                <a:gd name="connsiteY9-2934" fmla="*/ 4959457 h 4959457"/>
                <a:gd name="connsiteX10-2935" fmla="*/ 2448732 w 8570563"/>
                <a:gd name="connsiteY10-2936" fmla="*/ 4804474 h 4959457"/>
                <a:gd name="connsiteX11-2937" fmla="*/ 2448732 w 8570563"/>
                <a:gd name="connsiteY11-2938" fmla="*/ 3549111 h 4959457"/>
                <a:gd name="connsiteX12-2939" fmla="*/ 2882685 w 8570563"/>
                <a:gd name="connsiteY12-2940" fmla="*/ 3936569 h 4959457"/>
                <a:gd name="connsiteX13-2941" fmla="*/ 3285641 w 8570563"/>
                <a:gd name="connsiteY13-2942" fmla="*/ 3487118 h 4959457"/>
                <a:gd name="connsiteX14-2943" fmla="*/ 3440624 w 8570563"/>
                <a:gd name="connsiteY14-2944" fmla="*/ 3688596 h 4959457"/>
                <a:gd name="connsiteX15-2945" fmla="*/ 4076054 w 8570563"/>
                <a:gd name="connsiteY15-2946" fmla="*/ 3549111 h 4959457"/>
                <a:gd name="connsiteX16-2947" fmla="*/ 4215539 w 8570563"/>
                <a:gd name="connsiteY16-2948" fmla="*/ 3688596 h 4959457"/>
                <a:gd name="connsiteX17-2949" fmla="*/ 4014061 w 8570563"/>
                <a:gd name="connsiteY17-2950" fmla="*/ 4324027 h 4959457"/>
                <a:gd name="connsiteX18-2951" fmla="*/ 4355024 w 8570563"/>
                <a:gd name="connsiteY18-2952" fmla="*/ 4541003 h 4959457"/>
                <a:gd name="connsiteX19-2953" fmla="*/ 4541003 w 8570563"/>
                <a:gd name="connsiteY19-2954" fmla="*/ 4417017 h 4959457"/>
                <a:gd name="connsiteX20-2955" fmla="*/ 4959458 w 8570563"/>
                <a:gd name="connsiteY20-2956" fmla="*/ 4494508 h 4959457"/>
                <a:gd name="connsiteX21-2957" fmla="*/ 5393410 w 8570563"/>
                <a:gd name="connsiteY21-2958" fmla="*/ 4355023 h 4959457"/>
                <a:gd name="connsiteX22-2959" fmla="*/ 5749871 w 8570563"/>
                <a:gd name="connsiteY22-2960" fmla="*/ 4463511 h 4959457"/>
                <a:gd name="connsiteX23-2961" fmla="*/ 6292312 w 8570563"/>
                <a:gd name="connsiteY23-2962" fmla="*/ 4386020 h 4959457"/>
                <a:gd name="connsiteX24-2963" fmla="*/ 6586780 w 8570563"/>
                <a:gd name="connsiteY24-2964" fmla="*/ 4432515 h 4959457"/>
                <a:gd name="connsiteX25-2965" fmla="*/ 6772759 w 8570563"/>
                <a:gd name="connsiteY25-2966" fmla="*/ 4277532 h 4959457"/>
                <a:gd name="connsiteX26-2967" fmla="*/ 6958739 w 8570563"/>
                <a:gd name="connsiteY26-2968" fmla="*/ 4494508 h 4959457"/>
                <a:gd name="connsiteX27-2969" fmla="*/ 7609668 w 8570563"/>
                <a:gd name="connsiteY27-2970" fmla="*/ 4479010 h 4959457"/>
                <a:gd name="connsiteX28-2971" fmla="*/ 7687159 w 8570563"/>
                <a:gd name="connsiteY28-2972" fmla="*/ 4370522 h 4959457"/>
                <a:gd name="connsiteX29-2973" fmla="*/ 7950630 w 8570563"/>
                <a:gd name="connsiteY29-2974" fmla="*/ 4386020 h 4959457"/>
                <a:gd name="connsiteX30-2975" fmla="*/ 8121112 w 8570563"/>
                <a:gd name="connsiteY30-2976" fmla="*/ 4386020 h 4959457"/>
                <a:gd name="connsiteX31-2977" fmla="*/ 8570563 w 8570563"/>
                <a:gd name="connsiteY31-2978" fmla="*/ 4014061 h 4959457"/>
                <a:gd name="connsiteX32-2979" fmla="*/ 8152108 w 8570563"/>
                <a:gd name="connsiteY32-2980" fmla="*/ 3487118 h 4959457"/>
                <a:gd name="connsiteX33-2981" fmla="*/ 8570563 w 8570563"/>
                <a:gd name="connsiteY33-2982" fmla="*/ 3177152 h 4959457"/>
                <a:gd name="connsiteX34-2983" fmla="*/ 8260597 w 8570563"/>
                <a:gd name="connsiteY34-2984" fmla="*/ 2743200 h 4959457"/>
                <a:gd name="connsiteX35-2985" fmla="*/ 8260597 w 8570563"/>
                <a:gd name="connsiteY35-2986" fmla="*/ 1673817 h 4959457"/>
                <a:gd name="connsiteX36-2987" fmla="*/ 7795647 w 8570563"/>
                <a:gd name="connsiteY36-2988" fmla="*/ 1162372 h 4959457"/>
                <a:gd name="connsiteX37-2989" fmla="*/ 7237708 w 8570563"/>
                <a:gd name="connsiteY37-2990" fmla="*/ 1363850 h 4959457"/>
                <a:gd name="connsiteX38-2991" fmla="*/ 6865749 w 8570563"/>
                <a:gd name="connsiteY38-2992" fmla="*/ 1053884 h 4959457"/>
                <a:gd name="connsiteX39-2993" fmla="*/ 6695268 w 8570563"/>
                <a:gd name="connsiteY39-2994" fmla="*/ 1255362 h 4959457"/>
                <a:gd name="connsiteX40-2995" fmla="*/ 5687878 w 8570563"/>
                <a:gd name="connsiteY40-2996" fmla="*/ 1255362 h 4959457"/>
                <a:gd name="connsiteX41-2997" fmla="*/ 5517397 w 8570563"/>
                <a:gd name="connsiteY41-2998" fmla="*/ 1084881 h 4959457"/>
                <a:gd name="connsiteX42-2999" fmla="*/ 5703376 w 8570563"/>
                <a:gd name="connsiteY42-3000" fmla="*/ 511444 h 4959457"/>
                <a:gd name="connsiteX43-3001" fmla="*/ 5176434 w 8570563"/>
                <a:gd name="connsiteY43-3002" fmla="*/ 61993 h 4959457"/>
                <a:gd name="connsiteX44-3003" fmla="*/ 4370522 w 8570563"/>
                <a:gd name="connsiteY44-3004" fmla="*/ 0 h 4959457"/>
                <a:gd name="connsiteX45-3005" fmla="*/ 4091552 w 8570563"/>
                <a:gd name="connsiteY45-3006" fmla="*/ 371959 h 4959457"/>
                <a:gd name="connsiteX46-3007" fmla="*/ 3549112 w 8570563"/>
                <a:gd name="connsiteY46-3008" fmla="*/ 15498 h 4959457"/>
                <a:gd name="connsiteX47-3009" fmla="*/ 3198400 w 8570563"/>
                <a:gd name="connsiteY47-3010" fmla="*/ 353210 h 4959457"/>
                <a:gd name="connsiteX48-3011" fmla="*/ 2820691 w 8570563"/>
                <a:gd name="connsiteY48-3012" fmla="*/ 309966 h 4959457"/>
                <a:gd name="connsiteX49-3013" fmla="*/ 2652210 w 8570563"/>
                <a:gd name="connsiteY49-3014" fmla="*/ 782165 h 4959457"/>
                <a:gd name="connsiteX50-3015" fmla="*/ 2686956 w 8570563"/>
                <a:gd name="connsiteY50-3016" fmla="*/ 1283110 h 4959457"/>
                <a:gd name="connsiteX51-3017" fmla="*/ 2183511 w 8570563"/>
                <a:gd name="connsiteY51-3018" fmla="*/ 1643070 h 4959457"/>
                <a:gd name="connsiteX52-3019" fmla="*/ 896902 w 8570563"/>
                <a:gd name="connsiteY52-3020" fmla="*/ 1693064 h 4959457"/>
                <a:gd name="connsiteX0-3021" fmla="*/ 726421 w 8400082"/>
                <a:gd name="connsiteY0-3022" fmla="*/ 1693064 h 4959457"/>
                <a:gd name="connsiteX1-3023" fmla="*/ 395207 w 8400082"/>
                <a:gd name="connsiteY1-3024" fmla="*/ 2414237 h 4959457"/>
                <a:gd name="connsiteX2-3025" fmla="*/ 330465 w 8400082"/>
                <a:gd name="connsiteY2-3026" fmla="*/ 2947678 h 4959457"/>
                <a:gd name="connsiteX3-3027" fmla="*/ 495946 w 8400082"/>
                <a:gd name="connsiteY3-3028" fmla="*/ 3239145 h 4959457"/>
                <a:gd name="connsiteX4-3029" fmla="*/ 495946 w 8400082"/>
                <a:gd name="connsiteY4-3030" fmla="*/ 3363132 h 4959457"/>
                <a:gd name="connsiteX5-3031" fmla="*/ 0 w 8400082"/>
                <a:gd name="connsiteY5-3032" fmla="*/ 3316637 h 4959457"/>
                <a:gd name="connsiteX6-3033" fmla="*/ 929899 w 8400082"/>
                <a:gd name="connsiteY6-3034" fmla="*/ 3874576 h 4959457"/>
                <a:gd name="connsiteX7-3035" fmla="*/ 1487838 w 8400082"/>
                <a:gd name="connsiteY7-3036" fmla="*/ 3518115 h 4959457"/>
                <a:gd name="connsiteX8-3037" fmla="*/ 1487838 w 8400082"/>
                <a:gd name="connsiteY8-3038" fmla="*/ 4959457 h 4959457"/>
                <a:gd name="connsiteX9-3039" fmla="*/ 2278251 w 8400082"/>
                <a:gd name="connsiteY9-3040" fmla="*/ 4804474 h 4959457"/>
                <a:gd name="connsiteX10-3041" fmla="*/ 2278251 w 8400082"/>
                <a:gd name="connsiteY10-3042" fmla="*/ 3549111 h 4959457"/>
                <a:gd name="connsiteX11-3043" fmla="*/ 2712204 w 8400082"/>
                <a:gd name="connsiteY11-3044" fmla="*/ 3936569 h 4959457"/>
                <a:gd name="connsiteX12-3045" fmla="*/ 3115160 w 8400082"/>
                <a:gd name="connsiteY12-3046" fmla="*/ 3487118 h 4959457"/>
                <a:gd name="connsiteX13-3047" fmla="*/ 3270143 w 8400082"/>
                <a:gd name="connsiteY13-3048" fmla="*/ 3688596 h 4959457"/>
                <a:gd name="connsiteX14-3049" fmla="*/ 3905573 w 8400082"/>
                <a:gd name="connsiteY14-3050" fmla="*/ 3549111 h 4959457"/>
                <a:gd name="connsiteX15-3051" fmla="*/ 4045058 w 8400082"/>
                <a:gd name="connsiteY15-3052" fmla="*/ 3688596 h 4959457"/>
                <a:gd name="connsiteX16-3053" fmla="*/ 3843580 w 8400082"/>
                <a:gd name="connsiteY16-3054" fmla="*/ 4324027 h 4959457"/>
                <a:gd name="connsiteX17-3055" fmla="*/ 4184543 w 8400082"/>
                <a:gd name="connsiteY17-3056" fmla="*/ 4541003 h 4959457"/>
                <a:gd name="connsiteX18-3057" fmla="*/ 4370522 w 8400082"/>
                <a:gd name="connsiteY18-3058" fmla="*/ 4417017 h 4959457"/>
                <a:gd name="connsiteX19-3059" fmla="*/ 4788977 w 8400082"/>
                <a:gd name="connsiteY19-3060" fmla="*/ 4494508 h 4959457"/>
                <a:gd name="connsiteX20-3061" fmla="*/ 5222929 w 8400082"/>
                <a:gd name="connsiteY20-3062" fmla="*/ 4355023 h 4959457"/>
                <a:gd name="connsiteX21-3063" fmla="*/ 5579390 w 8400082"/>
                <a:gd name="connsiteY21-3064" fmla="*/ 4463511 h 4959457"/>
                <a:gd name="connsiteX22-3065" fmla="*/ 6121831 w 8400082"/>
                <a:gd name="connsiteY22-3066" fmla="*/ 4386020 h 4959457"/>
                <a:gd name="connsiteX23-3067" fmla="*/ 6416299 w 8400082"/>
                <a:gd name="connsiteY23-3068" fmla="*/ 4432515 h 4959457"/>
                <a:gd name="connsiteX24-3069" fmla="*/ 6602278 w 8400082"/>
                <a:gd name="connsiteY24-3070" fmla="*/ 4277532 h 4959457"/>
                <a:gd name="connsiteX25-3071" fmla="*/ 6788258 w 8400082"/>
                <a:gd name="connsiteY25-3072" fmla="*/ 4494508 h 4959457"/>
                <a:gd name="connsiteX26-3073" fmla="*/ 7439187 w 8400082"/>
                <a:gd name="connsiteY26-3074" fmla="*/ 4479010 h 4959457"/>
                <a:gd name="connsiteX27-3075" fmla="*/ 7516678 w 8400082"/>
                <a:gd name="connsiteY27-3076" fmla="*/ 4370522 h 4959457"/>
                <a:gd name="connsiteX28-3077" fmla="*/ 7780149 w 8400082"/>
                <a:gd name="connsiteY28-3078" fmla="*/ 4386020 h 4959457"/>
                <a:gd name="connsiteX29-3079" fmla="*/ 7950631 w 8400082"/>
                <a:gd name="connsiteY29-3080" fmla="*/ 4386020 h 4959457"/>
                <a:gd name="connsiteX30-3081" fmla="*/ 8400082 w 8400082"/>
                <a:gd name="connsiteY30-3082" fmla="*/ 4014061 h 4959457"/>
                <a:gd name="connsiteX31-3083" fmla="*/ 7981627 w 8400082"/>
                <a:gd name="connsiteY31-3084" fmla="*/ 3487118 h 4959457"/>
                <a:gd name="connsiteX32-3085" fmla="*/ 8400082 w 8400082"/>
                <a:gd name="connsiteY32-3086" fmla="*/ 3177152 h 4959457"/>
                <a:gd name="connsiteX33-3087" fmla="*/ 8090116 w 8400082"/>
                <a:gd name="connsiteY33-3088" fmla="*/ 2743200 h 4959457"/>
                <a:gd name="connsiteX34-3089" fmla="*/ 8090116 w 8400082"/>
                <a:gd name="connsiteY34-3090" fmla="*/ 1673817 h 4959457"/>
                <a:gd name="connsiteX35-3091" fmla="*/ 7625166 w 8400082"/>
                <a:gd name="connsiteY35-3092" fmla="*/ 1162372 h 4959457"/>
                <a:gd name="connsiteX36-3093" fmla="*/ 7067227 w 8400082"/>
                <a:gd name="connsiteY36-3094" fmla="*/ 1363850 h 4959457"/>
                <a:gd name="connsiteX37-3095" fmla="*/ 6695268 w 8400082"/>
                <a:gd name="connsiteY37-3096" fmla="*/ 1053884 h 4959457"/>
                <a:gd name="connsiteX38-3097" fmla="*/ 6524787 w 8400082"/>
                <a:gd name="connsiteY38-3098" fmla="*/ 1255362 h 4959457"/>
                <a:gd name="connsiteX39-3099" fmla="*/ 5517397 w 8400082"/>
                <a:gd name="connsiteY39-3100" fmla="*/ 1255362 h 4959457"/>
                <a:gd name="connsiteX40-3101" fmla="*/ 5346916 w 8400082"/>
                <a:gd name="connsiteY40-3102" fmla="*/ 1084881 h 4959457"/>
                <a:gd name="connsiteX41-3103" fmla="*/ 5532895 w 8400082"/>
                <a:gd name="connsiteY41-3104" fmla="*/ 511444 h 4959457"/>
                <a:gd name="connsiteX42-3105" fmla="*/ 5005953 w 8400082"/>
                <a:gd name="connsiteY42-3106" fmla="*/ 61993 h 4959457"/>
                <a:gd name="connsiteX43-3107" fmla="*/ 4200041 w 8400082"/>
                <a:gd name="connsiteY43-3108" fmla="*/ 0 h 4959457"/>
                <a:gd name="connsiteX44-3109" fmla="*/ 3921071 w 8400082"/>
                <a:gd name="connsiteY44-3110" fmla="*/ 371959 h 4959457"/>
                <a:gd name="connsiteX45-3111" fmla="*/ 3378631 w 8400082"/>
                <a:gd name="connsiteY45-3112" fmla="*/ 15498 h 4959457"/>
                <a:gd name="connsiteX46-3113" fmla="*/ 3027919 w 8400082"/>
                <a:gd name="connsiteY46-3114" fmla="*/ 353210 h 4959457"/>
                <a:gd name="connsiteX47-3115" fmla="*/ 2650210 w 8400082"/>
                <a:gd name="connsiteY47-3116" fmla="*/ 309966 h 4959457"/>
                <a:gd name="connsiteX48-3117" fmla="*/ 2481729 w 8400082"/>
                <a:gd name="connsiteY48-3118" fmla="*/ 782165 h 4959457"/>
                <a:gd name="connsiteX49-3119" fmla="*/ 2516475 w 8400082"/>
                <a:gd name="connsiteY49-3120" fmla="*/ 1283110 h 4959457"/>
                <a:gd name="connsiteX50-3121" fmla="*/ 2013030 w 8400082"/>
                <a:gd name="connsiteY50-3122" fmla="*/ 1643070 h 4959457"/>
                <a:gd name="connsiteX51-3123" fmla="*/ 726421 w 8400082"/>
                <a:gd name="connsiteY51-3124" fmla="*/ 1693064 h 4959457"/>
                <a:gd name="connsiteX0-3125" fmla="*/ 395956 w 8069617"/>
                <a:gd name="connsiteY0-3126" fmla="*/ 1693064 h 4959457"/>
                <a:gd name="connsiteX1-3127" fmla="*/ 64742 w 8069617"/>
                <a:gd name="connsiteY1-3128" fmla="*/ 2414237 h 4959457"/>
                <a:gd name="connsiteX2-3129" fmla="*/ 0 w 8069617"/>
                <a:gd name="connsiteY2-3130" fmla="*/ 2947678 h 4959457"/>
                <a:gd name="connsiteX3-3131" fmla="*/ 165481 w 8069617"/>
                <a:gd name="connsiteY3-3132" fmla="*/ 3239145 h 4959457"/>
                <a:gd name="connsiteX4-3133" fmla="*/ 165481 w 8069617"/>
                <a:gd name="connsiteY4-3134" fmla="*/ 3363132 h 4959457"/>
                <a:gd name="connsiteX5-3135" fmla="*/ 599434 w 8069617"/>
                <a:gd name="connsiteY5-3136" fmla="*/ 3874576 h 4959457"/>
                <a:gd name="connsiteX6-3137" fmla="*/ 1157373 w 8069617"/>
                <a:gd name="connsiteY6-3138" fmla="*/ 3518115 h 4959457"/>
                <a:gd name="connsiteX7-3139" fmla="*/ 1157373 w 8069617"/>
                <a:gd name="connsiteY7-3140" fmla="*/ 4959457 h 4959457"/>
                <a:gd name="connsiteX8-3141" fmla="*/ 1947786 w 8069617"/>
                <a:gd name="connsiteY8-3142" fmla="*/ 4804474 h 4959457"/>
                <a:gd name="connsiteX9-3143" fmla="*/ 1947786 w 8069617"/>
                <a:gd name="connsiteY9-3144" fmla="*/ 3549111 h 4959457"/>
                <a:gd name="connsiteX10-3145" fmla="*/ 2381739 w 8069617"/>
                <a:gd name="connsiteY10-3146" fmla="*/ 3936569 h 4959457"/>
                <a:gd name="connsiteX11-3147" fmla="*/ 2784695 w 8069617"/>
                <a:gd name="connsiteY11-3148" fmla="*/ 3487118 h 4959457"/>
                <a:gd name="connsiteX12-3149" fmla="*/ 2939678 w 8069617"/>
                <a:gd name="connsiteY12-3150" fmla="*/ 3688596 h 4959457"/>
                <a:gd name="connsiteX13-3151" fmla="*/ 3575108 w 8069617"/>
                <a:gd name="connsiteY13-3152" fmla="*/ 3549111 h 4959457"/>
                <a:gd name="connsiteX14-3153" fmla="*/ 3714593 w 8069617"/>
                <a:gd name="connsiteY14-3154" fmla="*/ 3688596 h 4959457"/>
                <a:gd name="connsiteX15-3155" fmla="*/ 3513115 w 8069617"/>
                <a:gd name="connsiteY15-3156" fmla="*/ 4324027 h 4959457"/>
                <a:gd name="connsiteX16-3157" fmla="*/ 3854078 w 8069617"/>
                <a:gd name="connsiteY16-3158" fmla="*/ 4541003 h 4959457"/>
                <a:gd name="connsiteX17-3159" fmla="*/ 4040057 w 8069617"/>
                <a:gd name="connsiteY17-3160" fmla="*/ 4417017 h 4959457"/>
                <a:gd name="connsiteX18-3161" fmla="*/ 4458512 w 8069617"/>
                <a:gd name="connsiteY18-3162" fmla="*/ 4494508 h 4959457"/>
                <a:gd name="connsiteX19-3163" fmla="*/ 4892464 w 8069617"/>
                <a:gd name="connsiteY19-3164" fmla="*/ 4355023 h 4959457"/>
                <a:gd name="connsiteX20-3165" fmla="*/ 5248925 w 8069617"/>
                <a:gd name="connsiteY20-3166" fmla="*/ 4463511 h 4959457"/>
                <a:gd name="connsiteX21-3167" fmla="*/ 5791366 w 8069617"/>
                <a:gd name="connsiteY21-3168" fmla="*/ 4386020 h 4959457"/>
                <a:gd name="connsiteX22-3169" fmla="*/ 6085834 w 8069617"/>
                <a:gd name="connsiteY22-3170" fmla="*/ 4432515 h 4959457"/>
                <a:gd name="connsiteX23-3171" fmla="*/ 6271813 w 8069617"/>
                <a:gd name="connsiteY23-3172" fmla="*/ 4277532 h 4959457"/>
                <a:gd name="connsiteX24-3173" fmla="*/ 6457793 w 8069617"/>
                <a:gd name="connsiteY24-3174" fmla="*/ 4494508 h 4959457"/>
                <a:gd name="connsiteX25-3175" fmla="*/ 7108722 w 8069617"/>
                <a:gd name="connsiteY25-3176" fmla="*/ 4479010 h 4959457"/>
                <a:gd name="connsiteX26-3177" fmla="*/ 7186213 w 8069617"/>
                <a:gd name="connsiteY26-3178" fmla="*/ 4370522 h 4959457"/>
                <a:gd name="connsiteX27-3179" fmla="*/ 7449684 w 8069617"/>
                <a:gd name="connsiteY27-3180" fmla="*/ 4386020 h 4959457"/>
                <a:gd name="connsiteX28-3181" fmla="*/ 7620166 w 8069617"/>
                <a:gd name="connsiteY28-3182" fmla="*/ 4386020 h 4959457"/>
                <a:gd name="connsiteX29-3183" fmla="*/ 8069617 w 8069617"/>
                <a:gd name="connsiteY29-3184" fmla="*/ 4014061 h 4959457"/>
                <a:gd name="connsiteX30-3185" fmla="*/ 7651162 w 8069617"/>
                <a:gd name="connsiteY30-3186" fmla="*/ 3487118 h 4959457"/>
                <a:gd name="connsiteX31-3187" fmla="*/ 8069617 w 8069617"/>
                <a:gd name="connsiteY31-3188" fmla="*/ 3177152 h 4959457"/>
                <a:gd name="connsiteX32-3189" fmla="*/ 7759651 w 8069617"/>
                <a:gd name="connsiteY32-3190" fmla="*/ 2743200 h 4959457"/>
                <a:gd name="connsiteX33-3191" fmla="*/ 7759651 w 8069617"/>
                <a:gd name="connsiteY33-3192" fmla="*/ 1673817 h 4959457"/>
                <a:gd name="connsiteX34-3193" fmla="*/ 7294701 w 8069617"/>
                <a:gd name="connsiteY34-3194" fmla="*/ 1162372 h 4959457"/>
                <a:gd name="connsiteX35-3195" fmla="*/ 6736762 w 8069617"/>
                <a:gd name="connsiteY35-3196" fmla="*/ 1363850 h 4959457"/>
                <a:gd name="connsiteX36-3197" fmla="*/ 6364803 w 8069617"/>
                <a:gd name="connsiteY36-3198" fmla="*/ 1053884 h 4959457"/>
                <a:gd name="connsiteX37-3199" fmla="*/ 6194322 w 8069617"/>
                <a:gd name="connsiteY37-3200" fmla="*/ 1255362 h 4959457"/>
                <a:gd name="connsiteX38-3201" fmla="*/ 5186932 w 8069617"/>
                <a:gd name="connsiteY38-3202" fmla="*/ 1255362 h 4959457"/>
                <a:gd name="connsiteX39-3203" fmla="*/ 5016451 w 8069617"/>
                <a:gd name="connsiteY39-3204" fmla="*/ 1084881 h 4959457"/>
                <a:gd name="connsiteX40-3205" fmla="*/ 5202430 w 8069617"/>
                <a:gd name="connsiteY40-3206" fmla="*/ 511444 h 4959457"/>
                <a:gd name="connsiteX41-3207" fmla="*/ 4675488 w 8069617"/>
                <a:gd name="connsiteY41-3208" fmla="*/ 61993 h 4959457"/>
                <a:gd name="connsiteX42-3209" fmla="*/ 3869576 w 8069617"/>
                <a:gd name="connsiteY42-3210" fmla="*/ 0 h 4959457"/>
                <a:gd name="connsiteX43-3211" fmla="*/ 3590606 w 8069617"/>
                <a:gd name="connsiteY43-3212" fmla="*/ 371959 h 4959457"/>
                <a:gd name="connsiteX44-3213" fmla="*/ 3048166 w 8069617"/>
                <a:gd name="connsiteY44-3214" fmla="*/ 15498 h 4959457"/>
                <a:gd name="connsiteX45-3215" fmla="*/ 2697454 w 8069617"/>
                <a:gd name="connsiteY45-3216" fmla="*/ 353210 h 4959457"/>
                <a:gd name="connsiteX46-3217" fmla="*/ 2319745 w 8069617"/>
                <a:gd name="connsiteY46-3218" fmla="*/ 309966 h 4959457"/>
                <a:gd name="connsiteX47-3219" fmla="*/ 2151264 w 8069617"/>
                <a:gd name="connsiteY47-3220" fmla="*/ 782165 h 4959457"/>
                <a:gd name="connsiteX48-3221" fmla="*/ 2186010 w 8069617"/>
                <a:gd name="connsiteY48-3222" fmla="*/ 1283110 h 4959457"/>
                <a:gd name="connsiteX49-3223" fmla="*/ 1682565 w 8069617"/>
                <a:gd name="connsiteY49-3224" fmla="*/ 1643070 h 4959457"/>
                <a:gd name="connsiteX50-3225" fmla="*/ 395956 w 8069617"/>
                <a:gd name="connsiteY50-3226" fmla="*/ 1693064 h 4959457"/>
                <a:gd name="connsiteX0-3227" fmla="*/ 395956 w 8069617"/>
                <a:gd name="connsiteY0-3228" fmla="*/ 1693064 h 4959457"/>
                <a:gd name="connsiteX1-3229" fmla="*/ 64742 w 8069617"/>
                <a:gd name="connsiteY1-3230" fmla="*/ 2414237 h 4959457"/>
                <a:gd name="connsiteX2-3231" fmla="*/ 0 w 8069617"/>
                <a:gd name="connsiteY2-3232" fmla="*/ 2947678 h 4959457"/>
                <a:gd name="connsiteX3-3233" fmla="*/ 165481 w 8069617"/>
                <a:gd name="connsiteY3-3234" fmla="*/ 3239145 h 4959457"/>
                <a:gd name="connsiteX4-3235" fmla="*/ 165481 w 8069617"/>
                <a:gd name="connsiteY4-3236" fmla="*/ 3363132 h 4959457"/>
                <a:gd name="connsiteX5-3237" fmla="*/ 481447 w 8069617"/>
                <a:gd name="connsiteY5-3238" fmla="*/ 4051556 h 4959457"/>
                <a:gd name="connsiteX6-3239" fmla="*/ 1157373 w 8069617"/>
                <a:gd name="connsiteY6-3240" fmla="*/ 3518115 h 4959457"/>
                <a:gd name="connsiteX7-3241" fmla="*/ 1157373 w 8069617"/>
                <a:gd name="connsiteY7-3242" fmla="*/ 4959457 h 4959457"/>
                <a:gd name="connsiteX8-3243" fmla="*/ 1947786 w 8069617"/>
                <a:gd name="connsiteY8-3244" fmla="*/ 4804474 h 4959457"/>
                <a:gd name="connsiteX9-3245" fmla="*/ 1947786 w 8069617"/>
                <a:gd name="connsiteY9-3246" fmla="*/ 3549111 h 4959457"/>
                <a:gd name="connsiteX10-3247" fmla="*/ 2381739 w 8069617"/>
                <a:gd name="connsiteY10-3248" fmla="*/ 3936569 h 4959457"/>
                <a:gd name="connsiteX11-3249" fmla="*/ 2784695 w 8069617"/>
                <a:gd name="connsiteY11-3250" fmla="*/ 3487118 h 4959457"/>
                <a:gd name="connsiteX12-3251" fmla="*/ 2939678 w 8069617"/>
                <a:gd name="connsiteY12-3252" fmla="*/ 3688596 h 4959457"/>
                <a:gd name="connsiteX13-3253" fmla="*/ 3575108 w 8069617"/>
                <a:gd name="connsiteY13-3254" fmla="*/ 3549111 h 4959457"/>
                <a:gd name="connsiteX14-3255" fmla="*/ 3714593 w 8069617"/>
                <a:gd name="connsiteY14-3256" fmla="*/ 3688596 h 4959457"/>
                <a:gd name="connsiteX15-3257" fmla="*/ 3513115 w 8069617"/>
                <a:gd name="connsiteY15-3258" fmla="*/ 4324027 h 4959457"/>
                <a:gd name="connsiteX16-3259" fmla="*/ 3854078 w 8069617"/>
                <a:gd name="connsiteY16-3260" fmla="*/ 4541003 h 4959457"/>
                <a:gd name="connsiteX17-3261" fmla="*/ 4040057 w 8069617"/>
                <a:gd name="connsiteY17-3262" fmla="*/ 4417017 h 4959457"/>
                <a:gd name="connsiteX18-3263" fmla="*/ 4458512 w 8069617"/>
                <a:gd name="connsiteY18-3264" fmla="*/ 4494508 h 4959457"/>
                <a:gd name="connsiteX19-3265" fmla="*/ 4892464 w 8069617"/>
                <a:gd name="connsiteY19-3266" fmla="*/ 4355023 h 4959457"/>
                <a:gd name="connsiteX20-3267" fmla="*/ 5248925 w 8069617"/>
                <a:gd name="connsiteY20-3268" fmla="*/ 4463511 h 4959457"/>
                <a:gd name="connsiteX21-3269" fmla="*/ 5791366 w 8069617"/>
                <a:gd name="connsiteY21-3270" fmla="*/ 4386020 h 4959457"/>
                <a:gd name="connsiteX22-3271" fmla="*/ 6085834 w 8069617"/>
                <a:gd name="connsiteY22-3272" fmla="*/ 4432515 h 4959457"/>
                <a:gd name="connsiteX23-3273" fmla="*/ 6271813 w 8069617"/>
                <a:gd name="connsiteY23-3274" fmla="*/ 4277532 h 4959457"/>
                <a:gd name="connsiteX24-3275" fmla="*/ 6457793 w 8069617"/>
                <a:gd name="connsiteY24-3276" fmla="*/ 4494508 h 4959457"/>
                <a:gd name="connsiteX25-3277" fmla="*/ 7108722 w 8069617"/>
                <a:gd name="connsiteY25-3278" fmla="*/ 4479010 h 4959457"/>
                <a:gd name="connsiteX26-3279" fmla="*/ 7186213 w 8069617"/>
                <a:gd name="connsiteY26-3280" fmla="*/ 4370522 h 4959457"/>
                <a:gd name="connsiteX27-3281" fmla="*/ 7449684 w 8069617"/>
                <a:gd name="connsiteY27-3282" fmla="*/ 4386020 h 4959457"/>
                <a:gd name="connsiteX28-3283" fmla="*/ 7620166 w 8069617"/>
                <a:gd name="connsiteY28-3284" fmla="*/ 4386020 h 4959457"/>
                <a:gd name="connsiteX29-3285" fmla="*/ 8069617 w 8069617"/>
                <a:gd name="connsiteY29-3286" fmla="*/ 4014061 h 4959457"/>
                <a:gd name="connsiteX30-3287" fmla="*/ 7651162 w 8069617"/>
                <a:gd name="connsiteY30-3288" fmla="*/ 3487118 h 4959457"/>
                <a:gd name="connsiteX31-3289" fmla="*/ 8069617 w 8069617"/>
                <a:gd name="connsiteY31-3290" fmla="*/ 3177152 h 4959457"/>
                <a:gd name="connsiteX32-3291" fmla="*/ 7759651 w 8069617"/>
                <a:gd name="connsiteY32-3292" fmla="*/ 2743200 h 4959457"/>
                <a:gd name="connsiteX33-3293" fmla="*/ 7759651 w 8069617"/>
                <a:gd name="connsiteY33-3294" fmla="*/ 1673817 h 4959457"/>
                <a:gd name="connsiteX34-3295" fmla="*/ 7294701 w 8069617"/>
                <a:gd name="connsiteY34-3296" fmla="*/ 1162372 h 4959457"/>
                <a:gd name="connsiteX35-3297" fmla="*/ 6736762 w 8069617"/>
                <a:gd name="connsiteY35-3298" fmla="*/ 1363850 h 4959457"/>
                <a:gd name="connsiteX36-3299" fmla="*/ 6364803 w 8069617"/>
                <a:gd name="connsiteY36-3300" fmla="*/ 1053884 h 4959457"/>
                <a:gd name="connsiteX37-3301" fmla="*/ 6194322 w 8069617"/>
                <a:gd name="connsiteY37-3302" fmla="*/ 1255362 h 4959457"/>
                <a:gd name="connsiteX38-3303" fmla="*/ 5186932 w 8069617"/>
                <a:gd name="connsiteY38-3304" fmla="*/ 1255362 h 4959457"/>
                <a:gd name="connsiteX39-3305" fmla="*/ 5016451 w 8069617"/>
                <a:gd name="connsiteY39-3306" fmla="*/ 1084881 h 4959457"/>
                <a:gd name="connsiteX40-3307" fmla="*/ 5202430 w 8069617"/>
                <a:gd name="connsiteY40-3308" fmla="*/ 511444 h 4959457"/>
                <a:gd name="connsiteX41-3309" fmla="*/ 4675488 w 8069617"/>
                <a:gd name="connsiteY41-3310" fmla="*/ 61993 h 4959457"/>
                <a:gd name="connsiteX42-3311" fmla="*/ 3869576 w 8069617"/>
                <a:gd name="connsiteY42-3312" fmla="*/ 0 h 4959457"/>
                <a:gd name="connsiteX43-3313" fmla="*/ 3590606 w 8069617"/>
                <a:gd name="connsiteY43-3314" fmla="*/ 371959 h 4959457"/>
                <a:gd name="connsiteX44-3315" fmla="*/ 3048166 w 8069617"/>
                <a:gd name="connsiteY44-3316" fmla="*/ 15498 h 4959457"/>
                <a:gd name="connsiteX45-3317" fmla="*/ 2697454 w 8069617"/>
                <a:gd name="connsiteY45-3318" fmla="*/ 353210 h 4959457"/>
                <a:gd name="connsiteX46-3319" fmla="*/ 2319745 w 8069617"/>
                <a:gd name="connsiteY46-3320" fmla="*/ 309966 h 4959457"/>
                <a:gd name="connsiteX47-3321" fmla="*/ 2151264 w 8069617"/>
                <a:gd name="connsiteY47-3322" fmla="*/ 782165 h 4959457"/>
                <a:gd name="connsiteX48-3323" fmla="*/ 2186010 w 8069617"/>
                <a:gd name="connsiteY48-3324" fmla="*/ 1283110 h 4959457"/>
                <a:gd name="connsiteX49-3325" fmla="*/ 1682565 w 8069617"/>
                <a:gd name="connsiteY49-3326" fmla="*/ 1643070 h 4959457"/>
                <a:gd name="connsiteX50-3327" fmla="*/ 395956 w 8069617"/>
                <a:gd name="connsiteY50-3328" fmla="*/ 1693064 h 4959457"/>
                <a:gd name="connsiteX0-3329" fmla="*/ 395956 w 8069617"/>
                <a:gd name="connsiteY0-3330" fmla="*/ 1693064 h 4959457"/>
                <a:gd name="connsiteX1-3331" fmla="*/ 64742 w 8069617"/>
                <a:gd name="connsiteY1-3332" fmla="*/ 2414237 h 4959457"/>
                <a:gd name="connsiteX2-3333" fmla="*/ 0 w 8069617"/>
                <a:gd name="connsiteY2-3334" fmla="*/ 2947678 h 4959457"/>
                <a:gd name="connsiteX3-3335" fmla="*/ 47494 w 8069617"/>
                <a:gd name="connsiteY3-3336" fmla="*/ 3239145 h 4959457"/>
                <a:gd name="connsiteX4-3337" fmla="*/ 165481 w 8069617"/>
                <a:gd name="connsiteY4-3338" fmla="*/ 3363132 h 4959457"/>
                <a:gd name="connsiteX5-3339" fmla="*/ 481447 w 8069617"/>
                <a:gd name="connsiteY5-3340" fmla="*/ 4051556 h 4959457"/>
                <a:gd name="connsiteX6-3341" fmla="*/ 1157373 w 8069617"/>
                <a:gd name="connsiteY6-3342" fmla="*/ 3518115 h 4959457"/>
                <a:gd name="connsiteX7-3343" fmla="*/ 1157373 w 8069617"/>
                <a:gd name="connsiteY7-3344" fmla="*/ 4959457 h 4959457"/>
                <a:gd name="connsiteX8-3345" fmla="*/ 1947786 w 8069617"/>
                <a:gd name="connsiteY8-3346" fmla="*/ 4804474 h 4959457"/>
                <a:gd name="connsiteX9-3347" fmla="*/ 1947786 w 8069617"/>
                <a:gd name="connsiteY9-3348" fmla="*/ 3549111 h 4959457"/>
                <a:gd name="connsiteX10-3349" fmla="*/ 2381739 w 8069617"/>
                <a:gd name="connsiteY10-3350" fmla="*/ 3936569 h 4959457"/>
                <a:gd name="connsiteX11-3351" fmla="*/ 2784695 w 8069617"/>
                <a:gd name="connsiteY11-3352" fmla="*/ 3487118 h 4959457"/>
                <a:gd name="connsiteX12-3353" fmla="*/ 2939678 w 8069617"/>
                <a:gd name="connsiteY12-3354" fmla="*/ 3688596 h 4959457"/>
                <a:gd name="connsiteX13-3355" fmla="*/ 3575108 w 8069617"/>
                <a:gd name="connsiteY13-3356" fmla="*/ 3549111 h 4959457"/>
                <a:gd name="connsiteX14-3357" fmla="*/ 3714593 w 8069617"/>
                <a:gd name="connsiteY14-3358" fmla="*/ 3688596 h 4959457"/>
                <a:gd name="connsiteX15-3359" fmla="*/ 3513115 w 8069617"/>
                <a:gd name="connsiteY15-3360" fmla="*/ 4324027 h 4959457"/>
                <a:gd name="connsiteX16-3361" fmla="*/ 3854078 w 8069617"/>
                <a:gd name="connsiteY16-3362" fmla="*/ 4541003 h 4959457"/>
                <a:gd name="connsiteX17-3363" fmla="*/ 4040057 w 8069617"/>
                <a:gd name="connsiteY17-3364" fmla="*/ 4417017 h 4959457"/>
                <a:gd name="connsiteX18-3365" fmla="*/ 4458512 w 8069617"/>
                <a:gd name="connsiteY18-3366" fmla="*/ 4494508 h 4959457"/>
                <a:gd name="connsiteX19-3367" fmla="*/ 4892464 w 8069617"/>
                <a:gd name="connsiteY19-3368" fmla="*/ 4355023 h 4959457"/>
                <a:gd name="connsiteX20-3369" fmla="*/ 5248925 w 8069617"/>
                <a:gd name="connsiteY20-3370" fmla="*/ 4463511 h 4959457"/>
                <a:gd name="connsiteX21-3371" fmla="*/ 5791366 w 8069617"/>
                <a:gd name="connsiteY21-3372" fmla="*/ 4386020 h 4959457"/>
                <a:gd name="connsiteX22-3373" fmla="*/ 6085834 w 8069617"/>
                <a:gd name="connsiteY22-3374" fmla="*/ 4432515 h 4959457"/>
                <a:gd name="connsiteX23-3375" fmla="*/ 6271813 w 8069617"/>
                <a:gd name="connsiteY23-3376" fmla="*/ 4277532 h 4959457"/>
                <a:gd name="connsiteX24-3377" fmla="*/ 6457793 w 8069617"/>
                <a:gd name="connsiteY24-3378" fmla="*/ 4494508 h 4959457"/>
                <a:gd name="connsiteX25-3379" fmla="*/ 7108722 w 8069617"/>
                <a:gd name="connsiteY25-3380" fmla="*/ 4479010 h 4959457"/>
                <a:gd name="connsiteX26-3381" fmla="*/ 7186213 w 8069617"/>
                <a:gd name="connsiteY26-3382" fmla="*/ 4370522 h 4959457"/>
                <a:gd name="connsiteX27-3383" fmla="*/ 7449684 w 8069617"/>
                <a:gd name="connsiteY27-3384" fmla="*/ 4386020 h 4959457"/>
                <a:gd name="connsiteX28-3385" fmla="*/ 7620166 w 8069617"/>
                <a:gd name="connsiteY28-3386" fmla="*/ 4386020 h 4959457"/>
                <a:gd name="connsiteX29-3387" fmla="*/ 8069617 w 8069617"/>
                <a:gd name="connsiteY29-3388" fmla="*/ 4014061 h 4959457"/>
                <a:gd name="connsiteX30-3389" fmla="*/ 7651162 w 8069617"/>
                <a:gd name="connsiteY30-3390" fmla="*/ 3487118 h 4959457"/>
                <a:gd name="connsiteX31-3391" fmla="*/ 8069617 w 8069617"/>
                <a:gd name="connsiteY31-3392" fmla="*/ 3177152 h 4959457"/>
                <a:gd name="connsiteX32-3393" fmla="*/ 7759651 w 8069617"/>
                <a:gd name="connsiteY32-3394" fmla="*/ 2743200 h 4959457"/>
                <a:gd name="connsiteX33-3395" fmla="*/ 7759651 w 8069617"/>
                <a:gd name="connsiteY33-3396" fmla="*/ 1673817 h 4959457"/>
                <a:gd name="connsiteX34-3397" fmla="*/ 7294701 w 8069617"/>
                <a:gd name="connsiteY34-3398" fmla="*/ 1162372 h 4959457"/>
                <a:gd name="connsiteX35-3399" fmla="*/ 6736762 w 8069617"/>
                <a:gd name="connsiteY35-3400" fmla="*/ 1363850 h 4959457"/>
                <a:gd name="connsiteX36-3401" fmla="*/ 6364803 w 8069617"/>
                <a:gd name="connsiteY36-3402" fmla="*/ 1053884 h 4959457"/>
                <a:gd name="connsiteX37-3403" fmla="*/ 6194322 w 8069617"/>
                <a:gd name="connsiteY37-3404" fmla="*/ 1255362 h 4959457"/>
                <a:gd name="connsiteX38-3405" fmla="*/ 5186932 w 8069617"/>
                <a:gd name="connsiteY38-3406" fmla="*/ 1255362 h 4959457"/>
                <a:gd name="connsiteX39-3407" fmla="*/ 5016451 w 8069617"/>
                <a:gd name="connsiteY39-3408" fmla="*/ 1084881 h 4959457"/>
                <a:gd name="connsiteX40-3409" fmla="*/ 5202430 w 8069617"/>
                <a:gd name="connsiteY40-3410" fmla="*/ 511444 h 4959457"/>
                <a:gd name="connsiteX41-3411" fmla="*/ 4675488 w 8069617"/>
                <a:gd name="connsiteY41-3412" fmla="*/ 61993 h 4959457"/>
                <a:gd name="connsiteX42-3413" fmla="*/ 3869576 w 8069617"/>
                <a:gd name="connsiteY42-3414" fmla="*/ 0 h 4959457"/>
                <a:gd name="connsiteX43-3415" fmla="*/ 3590606 w 8069617"/>
                <a:gd name="connsiteY43-3416" fmla="*/ 371959 h 4959457"/>
                <a:gd name="connsiteX44-3417" fmla="*/ 3048166 w 8069617"/>
                <a:gd name="connsiteY44-3418" fmla="*/ 15498 h 4959457"/>
                <a:gd name="connsiteX45-3419" fmla="*/ 2697454 w 8069617"/>
                <a:gd name="connsiteY45-3420" fmla="*/ 353210 h 4959457"/>
                <a:gd name="connsiteX46-3421" fmla="*/ 2319745 w 8069617"/>
                <a:gd name="connsiteY46-3422" fmla="*/ 309966 h 4959457"/>
                <a:gd name="connsiteX47-3423" fmla="*/ 2151264 w 8069617"/>
                <a:gd name="connsiteY47-3424" fmla="*/ 782165 h 4959457"/>
                <a:gd name="connsiteX48-3425" fmla="*/ 2186010 w 8069617"/>
                <a:gd name="connsiteY48-3426" fmla="*/ 1283110 h 4959457"/>
                <a:gd name="connsiteX49-3427" fmla="*/ 1682565 w 8069617"/>
                <a:gd name="connsiteY49-3428" fmla="*/ 1643070 h 4959457"/>
                <a:gd name="connsiteX50-3429" fmla="*/ 395956 w 8069617"/>
                <a:gd name="connsiteY50-3430" fmla="*/ 1693064 h 4959457"/>
                <a:gd name="connsiteX0-3431" fmla="*/ 449201 w 8122862"/>
                <a:gd name="connsiteY0-3432" fmla="*/ 1693064 h 4959457"/>
                <a:gd name="connsiteX1-3433" fmla="*/ 0 w 8122862"/>
                <a:gd name="connsiteY1-3434" fmla="*/ 2340496 h 4959457"/>
                <a:gd name="connsiteX2-3435" fmla="*/ 53245 w 8122862"/>
                <a:gd name="connsiteY2-3436" fmla="*/ 2947678 h 4959457"/>
                <a:gd name="connsiteX3-3437" fmla="*/ 100739 w 8122862"/>
                <a:gd name="connsiteY3-3438" fmla="*/ 3239145 h 4959457"/>
                <a:gd name="connsiteX4-3439" fmla="*/ 218726 w 8122862"/>
                <a:gd name="connsiteY4-3440" fmla="*/ 3363132 h 4959457"/>
                <a:gd name="connsiteX5-3441" fmla="*/ 534692 w 8122862"/>
                <a:gd name="connsiteY5-3442" fmla="*/ 4051556 h 4959457"/>
                <a:gd name="connsiteX6-3443" fmla="*/ 1210618 w 8122862"/>
                <a:gd name="connsiteY6-3444" fmla="*/ 3518115 h 4959457"/>
                <a:gd name="connsiteX7-3445" fmla="*/ 1210618 w 8122862"/>
                <a:gd name="connsiteY7-3446" fmla="*/ 4959457 h 4959457"/>
                <a:gd name="connsiteX8-3447" fmla="*/ 2001031 w 8122862"/>
                <a:gd name="connsiteY8-3448" fmla="*/ 4804474 h 4959457"/>
                <a:gd name="connsiteX9-3449" fmla="*/ 2001031 w 8122862"/>
                <a:gd name="connsiteY9-3450" fmla="*/ 3549111 h 4959457"/>
                <a:gd name="connsiteX10-3451" fmla="*/ 2434984 w 8122862"/>
                <a:gd name="connsiteY10-3452" fmla="*/ 3936569 h 4959457"/>
                <a:gd name="connsiteX11-3453" fmla="*/ 2837940 w 8122862"/>
                <a:gd name="connsiteY11-3454" fmla="*/ 3487118 h 4959457"/>
                <a:gd name="connsiteX12-3455" fmla="*/ 2992923 w 8122862"/>
                <a:gd name="connsiteY12-3456" fmla="*/ 3688596 h 4959457"/>
                <a:gd name="connsiteX13-3457" fmla="*/ 3628353 w 8122862"/>
                <a:gd name="connsiteY13-3458" fmla="*/ 3549111 h 4959457"/>
                <a:gd name="connsiteX14-3459" fmla="*/ 3767838 w 8122862"/>
                <a:gd name="connsiteY14-3460" fmla="*/ 3688596 h 4959457"/>
                <a:gd name="connsiteX15-3461" fmla="*/ 3566360 w 8122862"/>
                <a:gd name="connsiteY15-3462" fmla="*/ 4324027 h 4959457"/>
                <a:gd name="connsiteX16-3463" fmla="*/ 3907323 w 8122862"/>
                <a:gd name="connsiteY16-3464" fmla="*/ 4541003 h 4959457"/>
                <a:gd name="connsiteX17-3465" fmla="*/ 4093302 w 8122862"/>
                <a:gd name="connsiteY17-3466" fmla="*/ 4417017 h 4959457"/>
                <a:gd name="connsiteX18-3467" fmla="*/ 4511757 w 8122862"/>
                <a:gd name="connsiteY18-3468" fmla="*/ 4494508 h 4959457"/>
                <a:gd name="connsiteX19-3469" fmla="*/ 4945709 w 8122862"/>
                <a:gd name="connsiteY19-3470" fmla="*/ 4355023 h 4959457"/>
                <a:gd name="connsiteX20-3471" fmla="*/ 5302170 w 8122862"/>
                <a:gd name="connsiteY20-3472" fmla="*/ 4463511 h 4959457"/>
                <a:gd name="connsiteX21-3473" fmla="*/ 5844611 w 8122862"/>
                <a:gd name="connsiteY21-3474" fmla="*/ 4386020 h 4959457"/>
                <a:gd name="connsiteX22-3475" fmla="*/ 6139079 w 8122862"/>
                <a:gd name="connsiteY22-3476" fmla="*/ 4432515 h 4959457"/>
                <a:gd name="connsiteX23-3477" fmla="*/ 6325058 w 8122862"/>
                <a:gd name="connsiteY23-3478" fmla="*/ 4277532 h 4959457"/>
                <a:gd name="connsiteX24-3479" fmla="*/ 6511038 w 8122862"/>
                <a:gd name="connsiteY24-3480" fmla="*/ 4494508 h 4959457"/>
                <a:gd name="connsiteX25-3481" fmla="*/ 7161967 w 8122862"/>
                <a:gd name="connsiteY25-3482" fmla="*/ 4479010 h 4959457"/>
                <a:gd name="connsiteX26-3483" fmla="*/ 7239458 w 8122862"/>
                <a:gd name="connsiteY26-3484" fmla="*/ 4370522 h 4959457"/>
                <a:gd name="connsiteX27-3485" fmla="*/ 7502929 w 8122862"/>
                <a:gd name="connsiteY27-3486" fmla="*/ 4386020 h 4959457"/>
                <a:gd name="connsiteX28-3487" fmla="*/ 7673411 w 8122862"/>
                <a:gd name="connsiteY28-3488" fmla="*/ 4386020 h 4959457"/>
                <a:gd name="connsiteX29-3489" fmla="*/ 8122862 w 8122862"/>
                <a:gd name="connsiteY29-3490" fmla="*/ 4014061 h 4959457"/>
                <a:gd name="connsiteX30-3491" fmla="*/ 7704407 w 8122862"/>
                <a:gd name="connsiteY30-3492" fmla="*/ 3487118 h 4959457"/>
                <a:gd name="connsiteX31-3493" fmla="*/ 8122862 w 8122862"/>
                <a:gd name="connsiteY31-3494" fmla="*/ 3177152 h 4959457"/>
                <a:gd name="connsiteX32-3495" fmla="*/ 7812896 w 8122862"/>
                <a:gd name="connsiteY32-3496" fmla="*/ 2743200 h 4959457"/>
                <a:gd name="connsiteX33-3497" fmla="*/ 7812896 w 8122862"/>
                <a:gd name="connsiteY33-3498" fmla="*/ 1673817 h 4959457"/>
                <a:gd name="connsiteX34-3499" fmla="*/ 7347946 w 8122862"/>
                <a:gd name="connsiteY34-3500" fmla="*/ 1162372 h 4959457"/>
                <a:gd name="connsiteX35-3501" fmla="*/ 6790007 w 8122862"/>
                <a:gd name="connsiteY35-3502" fmla="*/ 1363850 h 4959457"/>
                <a:gd name="connsiteX36-3503" fmla="*/ 6418048 w 8122862"/>
                <a:gd name="connsiteY36-3504" fmla="*/ 1053884 h 4959457"/>
                <a:gd name="connsiteX37-3505" fmla="*/ 6247567 w 8122862"/>
                <a:gd name="connsiteY37-3506" fmla="*/ 1255362 h 4959457"/>
                <a:gd name="connsiteX38-3507" fmla="*/ 5240177 w 8122862"/>
                <a:gd name="connsiteY38-3508" fmla="*/ 1255362 h 4959457"/>
                <a:gd name="connsiteX39-3509" fmla="*/ 5069696 w 8122862"/>
                <a:gd name="connsiteY39-3510" fmla="*/ 1084881 h 4959457"/>
                <a:gd name="connsiteX40-3511" fmla="*/ 5255675 w 8122862"/>
                <a:gd name="connsiteY40-3512" fmla="*/ 511444 h 4959457"/>
                <a:gd name="connsiteX41-3513" fmla="*/ 4728733 w 8122862"/>
                <a:gd name="connsiteY41-3514" fmla="*/ 61993 h 4959457"/>
                <a:gd name="connsiteX42-3515" fmla="*/ 3922821 w 8122862"/>
                <a:gd name="connsiteY42-3516" fmla="*/ 0 h 4959457"/>
                <a:gd name="connsiteX43-3517" fmla="*/ 3643851 w 8122862"/>
                <a:gd name="connsiteY43-3518" fmla="*/ 371959 h 4959457"/>
                <a:gd name="connsiteX44-3519" fmla="*/ 3101411 w 8122862"/>
                <a:gd name="connsiteY44-3520" fmla="*/ 15498 h 4959457"/>
                <a:gd name="connsiteX45-3521" fmla="*/ 2750699 w 8122862"/>
                <a:gd name="connsiteY45-3522" fmla="*/ 353210 h 4959457"/>
                <a:gd name="connsiteX46-3523" fmla="*/ 2372990 w 8122862"/>
                <a:gd name="connsiteY46-3524" fmla="*/ 309966 h 4959457"/>
                <a:gd name="connsiteX47-3525" fmla="*/ 2204509 w 8122862"/>
                <a:gd name="connsiteY47-3526" fmla="*/ 782165 h 4959457"/>
                <a:gd name="connsiteX48-3527" fmla="*/ 2239255 w 8122862"/>
                <a:gd name="connsiteY48-3528" fmla="*/ 1283110 h 4959457"/>
                <a:gd name="connsiteX49-3529" fmla="*/ 1735810 w 8122862"/>
                <a:gd name="connsiteY49-3530" fmla="*/ 1643070 h 4959457"/>
                <a:gd name="connsiteX50-3531" fmla="*/ 449201 w 8122862"/>
                <a:gd name="connsiteY50-3532" fmla="*/ 1693064 h 4959457"/>
                <a:gd name="connsiteX0-3533" fmla="*/ 449201 w 8122862"/>
                <a:gd name="connsiteY0-3534" fmla="*/ 1693064 h 4959457"/>
                <a:gd name="connsiteX1-3535" fmla="*/ 0 w 8122862"/>
                <a:gd name="connsiteY1-3536" fmla="*/ 2340496 h 4959457"/>
                <a:gd name="connsiteX2-3537" fmla="*/ 53245 w 8122862"/>
                <a:gd name="connsiteY2-3538" fmla="*/ 2947678 h 4959457"/>
                <a:gd name="connsiteX3-3539" fmla="*/ 100739 w 8122862"/>
                <a:gd name="connsiteY3-3540" fmla="*/ 3239145 h 4959457"/>
                <a:gd name="connsiteX4-3541" fmla="*/ 189229 w 8122862"/>
                <a:gd name="connsiteY4-3542" fmla="*/ 3525364 h 4959457"/>
                <a:gd name="connsiteX5-3543" fmla="*/ 534692 w 8122862"/>
                <a:gd name="connsiteY5-3544" fmla="*/ 4051556 h 4959457"/>
                <a:gd name="connsiteX6-3545" fmla="*/ 1210618 w 8122862"/>
                <a:gd name="connsiteY6-3546" fmla="*/ 3518115 h 4959457"/>
                <a:gd name="connsiteX7-3547" fmla="*/ 1210618 w 8122862"/>
                <a:gd name="connsiteY7-3548" fmla="*/ 4959457 h 4959457"/>
                <a:gd name="connsiteX8-3549" fmla="*/ 2001031 w 8122862"/>
                <a:gd name="connsiteY8-3550" fmla="*/ 4804474 h 4959457"/>
                <a:gd name="connsiteX9-3551" fmla="*/ 2001031 w 8122862"/>
                <a:gd name="connsiteY9-3552" fmla="*/ 3549111 h 4959457"/>
                <a:gd name="connsiteX10-3553" fmla="*/ 2434984 w 8122862"/>
                <a:gd name="connsiteY10-3554" fmla="*/ 3936569 h 4959457"/>
                <a:gd name="connsiteX11-3555" fmla="*/ 2837940 w 8122862"/>
                <a:gd name="connsiteY11-3556" fmla="*/ 3487118 h 4959457"/>
                <a:gd name="connsiteX12-3557" fmla="*/ 2992923 w 8122862"/>
                <a:gd name="connsiteY12-3558" fmla="*/ 3688596 h 4959457"/>
                <a:gd name="connsiteX13-3559" fmla="*/ 3628353 w 8122862"/>
                <a:gd name="connsiteY13-3560" fmla="*/ 3549111 h 4959457"/>
                <a:gd name="connsiteX14-3561" fmla="*/ 3767838 w 8122862"/>
                <a:gd name="connsiteY14-3562" fmla="*/ 3688596 h 4959457"/>
                <a:gd name="connsiteX15-3563" fmla="*/ 3566360 w 8122862"/>
                <a:gd name="connsiteY15-3564" fmla="*/ 4324027 h 4959457"/>
                <a:gd name="connsiteX16-3565" fmla="*/ 3907323 w 8122862"/>
                <a:gd name="connsiteY16-3566" fmla="*/ 4541003 h 4959457"/>
                <a:gd name="connsiteX17-3567" fmla="*/ 4093302 w 8122862"/>
                <a:gd name="connsiteY17-3568" fmla="*/ 4417017 h 4959457"/>
                <a:gd name="connsiteX18-3569" fmla="*/ 4511757 w 8122862"/>
                <a:gd name="connsiteY18-3570" fmla="*/ 4494508 h 4959457"/>
                <a:gd name="connsiteX19-3571" fmla="*/ 4945709 w 8122862"/>
                <a:gd name="connsiteY19-3572" fmla="*/ 4355023 h 4959457"/>
                <a:gd name="connsiteX20-3573" fmla="*/ 5302170 w 8122862"/>
                <a:gd name="connsiteY20-3574" fmla="*/ 4463511 h 4959457"/>
                <a:gd name="connsiteX21-3575" fmla="*/ 5844611 w 8122862"/>
                <a:gd name="connsiteY21-3576" fmla="*/ 4386020 h 4959457"/>
                <a:gd name="connsiteX22-3577" fmla="*/ 6139079 w 8122862"/>
                <a:gd name="connsiteY22-3578" fmla="*/ 4432515 h 4959457"/>
                <a:gd name="connsiteX23-3579" fmla="*/ 6325058 w 8122862"/>
                <a:gd name="connsiteY23-3580" fmla="*/ 4277532 h 4959457"/>
                <a:gd name="connsiteX24-3581" fmla="*/ 6511038 w 8122862"/>
                <a:gd name="connsiteY24-3582" fmla="*/ 4494508 h 4959457"/>
                <a:gd name="connsiteX25-3583" fmla="*/ 7161967 w 8122862"/>
                <a:gd name="connsiteY25-3584" fmla="*/ 4479010 h 4959457"/>
                <a:gd name="connsiteX26-3585" fmla="*/ 7239458 w 8122862"/>
                <a:gd name="connsiteY26-3586" fmla="*/ 4370522 h 4959457"/>
                <a:gd name="connsiteX27-3587" fmla="*/ 7502929 w 8122862"/>
                <a:gd name="connsiteY27-3588" fmla="*/ 4386020 h 4959457"/>
                <a:gd name="connsiteX28-3589" fmla="*/ 7673411 w 8122862"/>
                <a:gd name="connsiteY28-3590" fmla="*/ 4386020 h 4959457"/>
                <a:gd name="connsiteX29-3591" fmla="*/ 8122862 w 8122862"/>
                <a:gd name="connsiteY29-3592" fmla="*/ 4014061 h 4959457"/>
                <a:gd name="connsiteX30-3593" fmla="*/ 7704407 w 8122862"/>
                <a:gd name="connsiteY30-3594" fmla="*/ 3487118 h 4959457"/>
                <a:gd name="connsiteX31-3595" fmla="*/ 8122862 w 8122862"/>
                <a:gd name="connsiteY31-3596" fmla="*/ 3177152 h 4959457"/>
                <a:gd name="connsiteX32-3597" fmla="*/ 7812896 w 8122862"/>
                <a:gd name="connsiteY32-3598" fmla="*/ 2743200 h 4959457"/>
                <a:gd name="connsiteX33-3599" fmla="*/ 7812896 w 8122862"/>
                <a:gd name="connsiteY33-3600" fmla="*/ 1673817 h 4959457"/>
                <a:gd name="connsiteX34-3601" fmla="*/ 7347946 w 8122862"/>
                <a:gd name="connsiteY34-3602" fmla="*/ 1162372 h 4959457"/>
                <a:gd name="connsiteX35-3603" fmla="*/ 6790007 w 8122862"/>
                <a:gd name="connsiteY35-3604" fmla="*/ 1363850 h 4959457"/>
                <a:gd name="connsiteX36-3605" fmla="*/ 6418048 w 8122862"/>
                <a:gd name="connsiteY36-3606" fmla="*/ 1053884 h 4959457"/>
                <a:gd name="connsiteX37-3607" fmla="*/ 6247567 w 8122862"/>
                <a:gd name="connsiteY37-3608" fmla="*/ 1255362 h 4959457"/>
                <a:gd name="connsiteX38-3609" fmla="*/ 5240177 w 8122862"/>
                <a:gd name="connsiteY38-3610" fmla="*/ 1255362 h 4959457"/>
                <a:gd name="connsiteX39-3611" fmla="*/ 5069696 w 8122862"/>
                <a:gd name="connsiteY39-3612" fmla="*/ 1084881 h 4959457"/>
                <a:gd name="connsiteX40-3613" fmla="*/ 5255675 w 8122862"/>
                <a:gd name="connsiteY40-3614" fmla="*/ 511444 h 4959457"/>
                <a:gd name="connsiteX41-3615" fmla="*/ 4728733 w 8122862"/>
                <a:gd name="connsiteY41-3616" fmla="*/ 61993 h 4959457"/>
                <a:gd name="connsiteX42-3617" fmla="*/ 3922821 w 8122862"/>
                <a:gd name="connsiteY42-3618" fmla="*/ 0 h 4959457"/>
                <a:gd name="connsiteX43-3619" fmla="*/ 3643851 w 8122862"/>
                <a:gd name="connsiteY43-3620" fmla="*/ 371959 h 4959457"/>
                <a:gd name="connsiteX44-3621" fmla="*/ 3101411 w 8122862"/>
                <a:gd name="connsiteY44-3622" fmla="*/ 15498 h 4959457"/>
                <a:gd name="connsiteX45-3623" fmla="*/ 2750699 w 8122862"/>
                <a:gd name="connsiteY45-3624" fmla="*/ 353210 h 4959457"/>
                <a:gd name="connsiteX46-3625" fmla="*/ 2372990 w 8122862"/>
                <a:gd name="connsiteY46-3626" fmla="*/ 309966 h 4959457"/>
                <a:gd name="connsiteX47-3627" fmla="*/ 2204509 w 8122862"/>
                <a:gd name="connsiteY47-3628" fmla="*/ 782165 h 4959457"/>
                <a:gd name="connsiteX48-3629" fmla="*/ 2239255 w 8122862"/>
                <a:gd name="connsiteY48-3630" fmla="*/ 1283110 h 4959457"/>
                <a:gd name="connsiteX49-3631" fmla="*/ 1735810 w 8122862"/>
                <a:gd name="connsiteY49-3632" fmla="*/ 1643070 h 4959457"/>
                <a:gd name="connsiteX50-3633" fmla="*/ 449201 w 8122862"/>
                <a:gd name="connsiteY50-3634" fmla="*/ 1693064 h 4959457"/>
                <a:gd name="connsiteX0-3635" fmla="*/ 449201 w 8122862"/>
                <a:gd name="connsiteY0-3636" fmla="*/ 1693064 h 4959457"/>
                <a:gd name="connsiteX1-3637" fmla="*/ 0 w 8122862"/>
                <a:gd name="connsiteY1-3638" fmla="*/ 2340496 h 4959457"/>
                <a:gd name="connsiteX2-3639" fmla="*/ 53245 w 8122862"/>
                <a:gd name="connsiteY2-3640" fmla="*/ 2947678 h 4959457"/>
                <a:gd name="connsiteX3-3641" fmla="*/ 100739 w 8122862"/>
                <a:gd name="connsiteY3-3642" fmla="*/ 3239145 h 4959457"/>
                <a:gd name="connsiteX4-3643" fmla="*/ 189229 w 8122862"/>
                <a:gd name="connsiteY4-3644" fmla="*/ 3525364 h 4959457"/>
                <a:gd name="connsiteX5-3645" fmla="*/ 534692 w 8122862"/>
                <a:gd name="connsiteY5-3646" fmla="*/ 4228536 h 4959457"/>
                <a:gd name="connsiteX6-3647" fmla="*/ 1210618 w 8122862"/>
                <a:gd name="connsiteY6-3648" fmla="*/ 3518115 h 4959457"/>
                <a:gd name="connsiteX7-3649" fmla="*/ 1210618 w 8122862"/>
                <a:gd name="connsiteY7-3650" fmla="*/ 4959457 h 4959457"/>
                <a:gd name="connsiteX8-3651" fmla="*/ 2001031 w 8122862"/>
                <a:gd name="connsiteY8-3652" fmla="*/ 4804474 h 4959457"/>
                <a:gd name="connsiteX9-3653" fmla="*/ 2001031 w 8122862"/>
                <a:gd name="connsiteY9-3654" fmla="*/ 3549111 h 4959457"/>
                <a:gd name="connsiteX10-3655" fmla="*/ 2434984 w 8122862"/>
                <a:gd name="connsiteY10-3656" fmla="*/ 3936569 h 4959457"/>
                <a:gd name="connsiteX11-3657" fmla="*/ 2837940 w 8122862"/>
                <a:gd name="connsiteY11-3658" fmla="*/ 3487118 h 4959457"/>
                <a:gd name="connsiteX12-3659" fmla="*/ 2992923 w 8122862"/>
                <a:gd name="connsiteY12-3660" fmla="*/ 3688596 h 4959457"/>
                <a:gd name="connsiteX13-3661" fmla="*/ 3628353 w 8122862"/>
                <a:gd name="connsiteY13-3662" fmla="*/ 3549111 h 4959457"/>
                <a:gd name="connsiteX14-3663" fmla="*/ 3767838 w 8122862"/>
                <a:gd name="connsiteY14-3664" fmla="*/ 3688596 h 4959457"/>
                <a:gd name="connsiteX15-3665" fmla="*/ 3566360 w 8122862"/>
                <a:gd name="connsiteY15-3666" fmla="*/ 4324027 h 4959457"/>
                <a:gd name="connsiteX16-3667" fmla="*/ 3907323 w 8122862"/>
                <a:gd name="connsiteY16-3668" fmla="*/ 4541003 h 4959457"/>
                <a:gd name="connsiteX17-3669" fmla="*/ 4093302 w 8122862"/>
                <a:gd name="connsiteY17-3670" fmla="*/ 4417017 h 4959457"/>
                <a:gd name="connsiteX18-3671" fmla="*/ 4511757 w 8122862"/>
                <a:gd name="connsiteY18-3672" fmla="*/ 4494508 h 4959457"/>
                <a:gd name="connsiteX19-3673" fmla="*/ 4945709 w 8122862"/>
                <a:gd name="connsiteY19-3674" fmla="*/ 4355023 h 4959457"/>
                <a:gd name="connsiteX20-3675" fmla="*/ 5302170 w 8122862"/>
                <a:gd name="connsiteY20-3676" fmla="*/ 4463511 h 4959457"/>
                <a:gd name="connsiteX21-3677" fmla="*/ 5844611 w 8122862"/>
                <a:gd name="connsiteY21-3678" fmla="*/ 4386020 h 4959457"/>
                <a:gd name="connsiteX22-3679" fmla="*/ 6139079 w 8122862"/>
                <a:gd name="connsiteY22-3680" fmla="*/ 4432515 h 4959457"/>
                <a:gd name="connsiteX23-3681" fmla="*/ 6325058 w 8122862"/>
                <a:gd name="connsiteY23-3682" fmla="*/ 4277532 h 4959457"/>
                <a:gd name="connsiteX24-3683" fmla="*/ 6511038 w 8122862"/>
                <a:gd name="connsiteY24-3684" fmla="*/ 4494508 h 4959457"/>
                <a:gd name="connsiteX25-3685" fmla="*/ 7161967 w 8122862"/>
                <a:gd name="connsiteY25-3686" fmla="*/ 4479010 h 4959457"/>
                <a:gd name="connsiteX26-3687" fmla="*/ 7239458 w 8122862"/>
                <a:gd name="connsiteY26-3688" fmla="*/ 4370522 h 4959457"/>
                <a:gd name="connsiteX27-3689" fmla="*/ 7502929 w 8122862"/>
                <a:gd name="connsiteY27-3690" fmla="*/ 4386020 h 4959457"/>
                <a:gd name="connsiteX28-3691" fmla="*/ 7673411 w 8122862"/>
                <a:gd name="connsiteY28-3692" fmla="*/ 4386020 h 4959457"/>
                <a:gd name="connsiteX29-3693" fmla="*/ 8122862 w 8122862"/>
                <a:gd name="connsiteY29-3694" fmla="*/ 4014061 h 4959457"/>
                <a:gd name="connsiteX30-3695" fmla="*/ 7704407 w 8122862"/>
                <a:gd name="connsiteY30-3696" fmla="*/ 3487118 h 4959457"/>
                <a:gd name="connsiteX31-3697" fmla="*/ 8122862 w 8122862"/>
                <a:gd name="connsiteY31-3698" fmla="*/ 3177152 h 4959457"/>
                <a:gd name="connsiteX32-3699" fmla="*/ 7812896 w 8122862"/>
                <a:gd name="connsiteY32-3700" fmla="*/ 2743200 h 4959457"/>
                <a:gd name="connsiteX33-3701" fmla="*/ 7812896 w 8122862"/>
                <a:gd name="connsiteY33-3702" fmla="*/ 1673817 h 4959457"/>
                <a:gd name="connsiteX34-3703" fmla="*/ 7347946 w 8122862"/>
                <a:gd name="connsiteY34-3704" fmla="*/ 1162372 h 4959457"/>
                <a:gd name="connsiteX35-3705" fmla="*/ 6790007 w 8122862"/>
                <a:gd name="connsiteY35-3706" fmla="*/ 1363850 h 4959457"/>
                <a:gd name="connsiteX36-3707" fmla="*/ 6418048 w 8122862"/>
                <a:gd name="connsiteY36-3708" fmla="*/ 1053884 h 4959457"/>
                <a:gd name="connsiteX37-3709" fmla="*/ 6247567 w 8122862"/>
                <a:gd name="connsiteY37-3710" fmla="*/ 1255362 h 4959457"/>
                <a:gd name="connsiteX38-3711" fmla="*/ 5240177 w 8122862"/>
                <a:gd name="connsiteY38-3712" fmla="*/ 1255362 h 4959457"/>
                <a:gd name="connsiteX39-3713" fmla="*/ 5069696 w 8122862"/>
                <a:gd name="connsiteY39-3714" fmla="*/ 1084881 h 4959457"/>
                <a:gd name="connsiteX40-3715" fmla="*/ 5255675 w 8122862"/>
                <a:gd name="connsiteY40-3716" fmla="*/ 511444 h 4959457"/>
                <a:gd name="connsiteX41-3717" fmla="*/ 4728733 w 8122862"/>
                <a:gd name="connsiteY41-3718" fmla="*/ 61993 h 4959457"/>
                <a:gd name="connsiteX42-3719" fmla="*/ 3922821 w 8122862"/>
                <a:gd name="connsiteY42-3720" fmla="*/ 0 h 4959457"/>
                <a:gd name="connsiteX43-3721" fmla="*/ 3643851 w 8122862"/>
                <a:gd name="connsiteY43-3722" fmla="*/ 371959 h 4959457"/>
                <a:gd name="connsiteX44-3723" fmla="*/ 3101411 w 8122862"/>
                <a:gd name="connsiteY44-3724" fmla="*/ 15498 h 4959457"/>
                <a:gd name="connsiteX45-3725" fmla="*/ 2750699 w 8122862"/>
                <a:gd name="connsiteY45-3726" fmla="*/ 353210 h 4959457"/>
                <a:gd name="connsiteX46-3727" fmla="*/ 2372990 w 8122862"/>
                <a:gd name="connsiteY46-3728" fmla="*/ 309966 h 4959457"/>
                <a:gd name="connsiteX47-3729" fmla="*/ 2204509 w 8122862"/>
                <a:gd name="connsiteY47-3730" fmla="*/ 782165 h 4959457"/>
                <a:gd name="connsiteX48-3731" fmla="*/ 2239255 w 8122862"/>
                <a:gd name="connsiteY48-3732" fmla="*/ 1283110 h 4959457"/>
                <a:gd name="connsiteX49-3733" fmla="*/ 1735810 w 8122862"/>
                <a:gd name="connsiteY49-3734" fmla="*/ 1643070 h 4959457"/>
                <a:gd name="connsiteX50-3735" fmla="*/ 449201 w 8122862"/>
                <a:gd name="connsiteY50-3736" fmla="*/ 1693064 h 4959457"/>
                <a:gd name="connsiteX0-3737" fmla="*/ 449201 w 8122862"/>
                <a:gd name="connsiteY0-3738" fmla="*/ 1693064 h 4959457"/>
                <a:gd name="connsiteX1-3739" fmla="*/ 0 w 8122862"/>
                <a:gd name="connsiteY1-3740" fmla="*/ 2340496 h 4959457"/>
                <a:gd name="connsiteX2-3741" fmla="*/ 53245 w 8122862"/>
                <a:gd name="connsiteY2-3742" fmla="*/ 2947678 h 4959457"/>
                <a:gd name="connsiteX3-3743" fmla="*/ 100739 w 8122862"/>
                <a:gd name="connsiteY3-3744" fmla="*/ 3239145 h 4959457"/>
                <a:gd name="connsiteX4-3745" fmla="*/ 189229 w 8122862"/>
                <a:gd name="connsiteY4-3746" fmla="*/ 3525364 h 4959457"/>
                <a:gd name="connsiteX5-3747" fmla="*/ 534692 w 8122862"/>
                <a:gd name="connsiteY5-3748" fmla="*/ 4228536 h 4959457"/>
                <a:gd name="connsiteX6-3749" fmla="*/ 1210618 w 8122862"/>
                <a:gd name="connsiteY6-3750" fmla="*/ 3518115 h 4959457"/>
                <a:gd name="connsiteX7-3751" fmla="*/ 1201869 w 8122862"/>
                <a:gd name="connsiteY7-3752" fmla="*/ 4378584 h 4959457"/>
                <a:gd name="connsiteX8-3753" fmla="*/ 1210618 w 8122862"/>
                <a:gd name="connsiteY8-3754" fmla="*/ 4959457 h 4959457"/>
                <a:gd name="connsiteX9-3755" fmla="*/ 2001031 w 8122862"/>
                <a:gd name="connsiteY9-3756" fmla="*/ 4804474 h 4959457"/>
                <a:gd name="connsiteX10-3757" fmla="*/ 2001031 w 8122862"/>
                <a:gd name="connsiteY10-3758" fmla="*/ 3549111 h 4959457"/>
                <a:gd name="connsiteX11-3759" fmla="*/ 2434984 w 8122862"/>
                <a:gd name="connsiteY11-3760" fmla="*/ 3936569 h 4959457"/>
                <a:gd name="connsiteX12-3761" fmla="*/ 2837940 w 8122862"/>
                <a:gd name="connsiteY12-3762" fmla="*/ 3487118 h 4959457"/>
                <a:gd name="connsiteX13-3763" fmla="*/ 2992923 w 8122862"/>
                <a:gd name="connsiteY13-3764" fmla="*/ 3688596 h 4959457"/>
                <a:gd name="connsiteX14-3765" fmla="*/ 3628353 w 8122862"/>
                <a:gd name="connsiteY14-3766" fmla="*/ 3549111 h 4959457"/>
                <a:gd name="connsiteX15-3767" fmla="*/ 3767838 w 8122862"/>
                <a:gd name="connsiteY15-3768" fmla="*/ 3688596 h 4959457"/>
                <a:gd name="connsiteX16-3769" fmla="*/ 3566360 w 8122862"/>
                <a:gd name="connsiteY16-3770" fmla="*/ 4324027 h 4959457"/>
                <a:gd name="connsiteX17-3771" fmla="*/ 3907323 w 8122862"/>
                <a:gd name="connsiteY17-3772" fmla="*/ 4541003 h 4959457"/>
                <a:gd name="connsiteX18-3773" fmla="*/ 4093302 w 8122862"/>
                <a:gd name="connsiteY18-3774" fmla="*/ 4417017 h 4959457"/>
                <a:gd name="connsiteX19-3775" fmla="*/ 4511757 w 8122862"/>
                <a:gd name="connsiteY19-3776" fmla="*/ 4494508 h 4959457"/>
                <a:gd name="connsiteX20-3777" fmla="*/ 4945709 w 8122862"/>
                <a:gd name="connsiteY20-3778" fmla="*/ 4355023 h 4959457"/>
                <a:gd name="connsiteX21-3779" fmla="*/ 5302170 w 8122862"/>
                <a:gd name="connsiteY21-3780" fmla="*/ 4463511 h 4959457"/>
                <a:gd name="connsiteX22-3781" fmla="*/ 5844611 w 8122862"/>
                <a:gd name="connsiteY22-3782" fmla="*/ 4386020 h 4959457"/>
                <a:gd name="connsiteX23-3783" fmla="*/ 6139079 w 8122862"/>
                <a:gd name="connsiteY23-3784" fmla="*/ 4432515 h 4959457"/>
                <a:gd name="connsiteX24-3785" fmla="*/ 6325058 w 8122862"/>
                <a:gd name="connsiteY24-3786" fmla="*/ 4277532 h 4959457"/>
                <a:gd name="connsiteX25-3787" fmla="*/ 6511038 w 8122862"/>
                <a:gd name="connsiteY25-3788" fmla="*/ 4494508 h 4959457"/>
                <a:gd name="connsiteX26-3789" fmla="*/ 7161967 w 8122862"/>
                <a:gd name="connsiteY26-3790" fmla="*/ 4479010 h 4959457"/>
                <a:gd name="connsiteX27-3791" fmla="*/ 7239458 w 8122862"/>
                <a:gd name="connsiteY27-3792" fmla="*/ 4370522 h 4959457"/>
                <a:gd name="connsiteX28-3793" fmla="*/ 7502929 w 8122862"/>
                <a:gd name="connsiteY28-3794" fmla="*/ 4386020 h 4959457"/>
                <a:gd name="connsiteX29-3795" fmla="*/ 7673411 w 8122862"/>
                <a:gd name="connsiteY29-3796" fmla="*/ 4386020 h 4959457"/>
                <a:gd name="connsiteX30-3797" fmla="*/ 8122862 w 8122862"/>
                <a:gd name="connsiteY30-3798" fmla="*/ 4014061 h 4959457"/>
                <a:gd name="connsiteX31-3799" fmla="*/ 7704407 w 8122862"/>
                <a:gd name="connsiteY31-3800" fmla="*/ 3487118 h 4959457"/>
                <a:gd name="connsiteX32-3801" fmla="*/ 8122862 w 8122862"/>
                <a:gd name="connsiteY32-3802" fmla="*/ 3177152 h 4959457"/>
                <a:gd name="connsiteX33-3803" fmla="*/ 7812896 w 8122862"/>
                <a:gd name="connsiteY33-3804" fmla="*/ 2743200 h 4959457"/>
                <a:gd name="connsiteX34-3805" fmla="*/ 7812896 w 8122862"/>
                <a:gd name="connsiteY34-3806" fmla="*/ 1673817 h 4959457"/>
                <a:gd name="connsiteX35-3807" fmla="*/ 7347946 w 8122862"/>
                <a:gd name="connsiteY35-3808" fmla="*/ 1162372 h 4959457"/>
                <a:gd name="connsiteX36-3809" fmla="*/ 6790007 w 8122862"/>
                <a:gd name="connsiteY36-3810" fmla="*/ 1363850 h 4959457"/>
                <a:gd name="connsiteX37-3811" fmla="*/ 6418048 w 8122862"/>
                <a:gd name="connsiteY37-3812" fmla="*/ 1053884 h 4959457"/>
                <a:gd name="connsiteX38-3813" fmla="*/ 6247567 w 8122862"/>
                <a:gd name="connsiteY38-3814" fmla="*/ 1255362 h 4959457"/>
                <a:gd name="connsiteX39-3815" fmla="*/ 5240177 w 8122862"/>
                <a:gd name="connsiteY39-3816" fmla="*/ 1255362 h 4959457"/>
                <a:gd name="connsiteX40-3817" fmla="*/ 5069696 w 8122862"/>
                <a:gd name="connsiteY40-3818" fmla="*/ 1084881 h 4959457"/>
                <a:gd name="connsiteX41-3819" fmla="*/ 5255675 w 8122862"/>
                <a:gd name="connsiteY41-3820" fmla="*/ 511444 h 4959457"/>
                <a:gd name="connsiteX42-3821" fmla="*/ 4728733 w 8122862"/>
                <a:gd name="connsiteY42-3822" fmla="*/ 61993 h 4959457"/>
                <a:gd name="connsiteX43-3823" fmla="*/ 3922821 w 8122862"/>
                <a:gd name="connsiteY43-3824" fmla="*/ 0 h 4959457"/>
                <a:gd name="connsiteX44-3825" fmla="*/ 3643851 w 8122862"/>
                <a:gd name="connsiteY44-3826" fmla="*/ 371959 h 4959457"/>
                <a:gd name="connsiteX45-3827" fmla="*/ 3101411 w 8122862"/>
                <a:gd name="connsiteY45-3828" fmla="*/ 15498 h 4959457"/>
                <a:gd name="connsiteX46-3829" fmla="*/ 2750699 w 8122862"/>
                <a:gd name="connsiteY46-3830" fmla="*/ 353210 h 4959457"/>
                <a:gd name="connsiteX47-3831" fmla="*/ 2372990 w 8122862"/>
                <a:gd name="connsiteY47-3832" fmla="*/ 309966 h 4959457"/>
                <a:gd name="connsiteX48-3833" fmla="*/ 2204509 w 8122862"/>
                <a:gd name="connsiteY48-3834" fmla="*/ 782165 h 4959457"/>
                <a:gd name="connsiteX49-3835" fmla="*/ 2239255 w 8122862"/>
                <a:gd name="connsiteY49-3836" fmla="*/ 1283110 h 4959457"/>
                <a:gd name="connsiteX50-3837" fmla="*/ 1735810 w 8122862"/>
                <a:gd name="connsiteY50-3838" fmla="*/ 1643070 h 4959457"/>
                <a:gd name="connsiteX51-3839" fmla="*/ 449201 w 8122862"/>
                <a:gd name="connsiteY51-3840" fmla="*/ 1693064 h 4959457"/>
                <a:gd name="connsiteX0-3841" fmla="*/ 449201 w 8122862"/>
                <a:gd name="connsiteY0-3842" fmla="*/ 1693064 h 4959457"/>
                <a:gd name="connsiteX1-3843" fmla="*/ 0 w 8122862"/>
                <a:gd name="connsiteY1-3844" fmla="*/ 2340496 h 4959457"/>
                <a:gd name="connsiteX2-3845" fmla="*/ 53245 w 8122862"/>
                <a:gd name="connsiteY2-3846" fmla="*/ 2947678 h 4959457"/>
                <a:gd name="connsiteX3-3847" fmla="*/ 100739 w 8122862"/>
                <a:gd name="connsiteY3-3848" fmla="*/ 3239145 h 4959457"/>
                <a:gd name="connsiteX4-3849" fmla="*/ 189229 w 8122862"/>
                <a:gd name="connsiteY4-3850" fmla="*/ 3525364 h 4959457"/>
                <a:gd name="connsiteX5-3851" fmla="*/ 534692 w 8122862"/>
                <a:gd name="connsiteY5-3852" fmla="*/ 4228536 h 4959457"/>
                <a:gd name="connsiteX6-3853" fmla="*/ 1210618 w 8122862"/>
                <a:gd name="connsiteY6-3854" fmla="*/ 3518115 h 4959457"/>
                <a:gd name="connsiteX7-3855" fmla="*/ 626682 w 8122862"/>
                <a:gd name="connsiteY7-3856" fmla="*/ 4275345 h 4959457"/>
                <a:gd name="connsiteX8-3857" fmla="*/ 1210618 w 8122862"/>
                <a:gd name="connsiteY8-3858" fmla="*/ 4959457 h 4959457"/>
                <a:gd name="connsiteX9-3859" fmla="*/ 2001031 w 8122862"/>
                <a:gd name="connsiteY9-3860" fmla="*/ 4804474 h 4959457"/>
                <a:gd name="connsiteX10-3861" fmla="*/ 2001031 w 8122862"/>
                <a:gd name="connsiteY10-3862" fmla="*/ 3549111 h 4959457"/>
                <a:gd name="connsiteX11-3863" fmla="*/ 2434984 w 8122862"/>
                <a:gd name="connsiteY11-3864" fmla="*/ 3936569 h 4959457"/>
                <a:gd name="connsiteX12-3865" fmla="*/ 2837940 w 8122862"/>
                <a:gd name="connsiteY12-3866" fmla="*/ 3487118 h 4959457"/>
                <a:gd name="connsiteX13-3867" fmla="*/ 2992923 w 8122862"/>
                <a:gd name="connsiteY13-3868" fmla="*/ 3688596 h 4959457"/>
                <a:gd name="connsiteX14-3869" fmla="*/ 3628353 w 8122862"/>
                <a:gd name="connsiteY14-3870" fmla="*/ 3549111 h 4959457"/>
                <a:gd name="connsiteX15-3871" fmla="*/ 3767838 w 8122862"/>
                <a:gd name="connsiteY15-3872" fmla="*/ 3688596 h 4959457"/>
                <a:gd name="connsiteX16-3873" fmla="*/ 3566360 w 8122862"/>
                <a:gd name="connsiteY16-3874" fmla="*/ 4324027 h 4959457"/>
                <a:gd name="connsiteX17-3875" fmla="*/ 3907323 w 8122862"/>
                <a:gd name="connsiteY17-3876" fmla="*/ 4541003 h 4959457"/>
                <a:gd name="connsiteX18-3877" fmla="*/ 4093302 w 8122862"/>
                <a:gd name="connsiteY18-3878" fmla="*/ 4417017 h 4959457"/>
                <a:gd name="connsiteX19-3879" fmla="*/ 4511757 w 8122862"/>
                <a:gd name="connsiteY19-3880" fmla="*/ 4494508 h 4959457"/>
                <a:gd name="connsiteX20-3881" fmla="*/ 4945709 w 8122862"/>
                <a:gd name="connsiteY20-3882" fmla="*/ 4355023 h 4959457"/>
                <a:gd name="connsiteX21-3883" fmla="*/ 5302170 w 8122862"/>
                <a:gd name="connsiteY21-3884" fmla="*/ 4463511 h 4959457"/>
                <a:gd name="connsiteX22-3885" fmla="*/ 5844611 w 8122862"/>
                <a:gd name="connsiteY22-3886" fmla="*/ 4386020 h 4959457"/>
                <a:gd name="connsiteX23-3887" fmla="*/ 6139079 w 8122862"/>
                <a:gd name="connsiteY23-3888" fmla="*/ 4432515 h 4959457"/>
                <a:gd name="connsiteX24-3889" fmla="*/ 6325058 w 8122862"/>
                <a:gd name="connsiteY24-3890" fmla="*/ 4277532 h 4959457"/>
                <a:gd name="connsiteX25-3891" fmla="*/ 6511038 w 8122862"/>
                <a:gd name="connsiteY25-3892" fmla="*/ 4494508 h 4959457"/>
                <a:gd name="connsiteX26-3893" fmla="*/ 7161967 w 8122862"/>
                <a:gd name="connsiteY26-3894" fmla="*/ 4479010 h 4959457"/>
                <a:gd name="connsiteX27-3895" fmla="*/ 7239458 w 8122862"/>
                <a:gd name="connsiteY27-3896" fmla="*/ 4370522 h 4959457"/>
                <a:gd name="connsiteX28-3897" fmla="*/ 7502929 w 8122862"/>
                <a:gd name="connsiteY28-3898" fmla="*/ 4386020 h 4959457"/>
                <a:gd name="connsiteX29-3899" fmla="*/ 7673411 w 8122862"/>
                <a:gd name="connsiteY29-3900" fmla="*/ 4386020 h 4959457"/>
                <a:gd name="connsiteX30-3901" fmla="*/ 8122862 w 8122862"/>
                <a:gd name="connsiteY30-3902" fmla="*/ 4014061 h 4959457"/>
                <a:gd name="connsiteX31-3903" fmla="*/ 7704407 w 8122862"/>
                <a:gd name="connsiteY31-3904" fmla="*/ 3487118 h 4959457"/>
                <a:gd name="connsiteX32-3905" fmla="*/ 8122862 w 8122862"/>
                <a:gd name="connsiteY32-3906" fmla="*/ 3177152 h 4959457"/>
                <a:gd name="connsiteX33-3907" fmla="*/ 7812896 w 8122862"/>
                <a:gd name="connsiteY33-3908" fmla="*/ 2743200 h 4959457"/>
                <a:gd name="connsiteX34-3909" fmla="*/ 7812896 w 8122862"/>
                <a:gd name="connsiteY34-3910" fmla="*/ 1673817 h 4959457"/>
                <a:gd name="connsiteX35-3911" fmla="*/ 7347946 w 8122862"/>
                <a:gd name="connsiteY35-3912" fmla="*/ 1162372 h 4959457"/>
                <a:gd name="connsiteX36-3913" fmla="*/ 6790007 w 8122862"/>
                <a:gd name="connsiteY36-3914" fmla="*/ 1363850 h 4959457"/>
                <a:gd name="connsiteX37-3915" fmla="*/ 6418048 w 8122862"/>
                <a:gd name="connsiteY37-3916" fmla="*/ 1053884 h 4959457"/>
                <a:gd name="connsiteX38-3917" fmla="*/ 6247567 w 8122862"/>
                <a:gd name="connsiteY38-3918" fmla="*/ 1255362 h 4959457"/>
                <a:gd name="connsiteX39-3919" fmla="*/ 5240177 w 8122862"/>
                <a:gd name="connsiteY39-3920" fmla="*/ 1255362 h 4959457"/>
                <a:gd name="connsiteX40-3921" fmla="*/ 5069696 w 8122862"/>
                <a:gd name="connsiteY40-3922" fmla="*/ 1084881 h 4959457"/>
                <a:gd name="connsiteX41-3923" fmla="*/ 5255675 w 8122862"/>
                <a:gd name="connsiteY41-3924" fmla="*/ 511444 h 4959457"/>
                <a:gd name="connsiteX42-3925" fmla="*/ 4728733 w 8122862"/>
                <a:gd name="connsiteY42-3926" fmla="*/ 61993 h 4959457"/>
                <a:gd name="connsiteX43-3927" fmla="*/ 3922821 w 8122862"/>
                <a:gd name="connsiteY43-3928" fmla="*/ 0 h 4959457"/>
                <a:gd name="connsiteX44-3929" fmla="*/ 3643851 w 8122862"/>
                <a:gd name="connsiteY44-3930" fmla="*/ 371959 h 4959457"/>
                <a:gd name="connsiteX45-3931" fmla="*/ 3101411 w 8122862"/>
                <a:gd name="connsiteY45-3932" fmla="*/ 15498 h 4959457"/>
                <a:gd name="connsiteX46-3933" fmla="*/ 2750699 w 8122862"/>
                <a:gd name="connsiteY46-3934" fmla="*/ 353210 h 4959457"/>
                <a:gd name="connsiteX47-3935" fmla="*/ 2372990 w 8122862"/>
                <a:gd name="connsiteY47-3936" fmla="*/ 309966 h 4959457"/>
                <a:gd name="connsiteX48-3937" fmla="*/ 2204509 w 8122862"/>
                <a:gd name="connsiteY48-3938" fmla="*/ 782165 h 4959457"/>
                <a:gd name="connsiteX49-3939" fmla="*/ 2239255 w 8122862"/>
                <a:gd name="connsiteY49-3940" fmla="*/ 1283110 h 4959457"/>
                <a:gd name="connsiteX50-3941" fmla="*/ 1735810 w 8122862"/>
                <a:gd name="connsiteY50-3942" fmla="*/ 1643070 h 4959457"/>
                <a:gd name="connsiteX51-3943" fmla="*/ 449201 w 8122862"/>
                <a:gd name="connsiteY51-3944" fmla="*/ 1693064 h 4959457"/>
                <a:gd name="connsiteX0-3945" fmla="*/ 449201 w 8122862"/>
                <a:gd name="connsiteY0-3946" fmla="*/ 1693064 h 4959457"/>
                <a:gd name="connsiteX1-3947" fmla="*/ 0 w 8122862"/>
                <a:gd name="connsiteY1-3948" fmla="*/ 2340496 h 4959457"/>
                <a:gd name="connsiteX2-3949" fmla="*/ 53245 w 8122862"/>
                <a:gd name="connsiteY2-3950" fmla="*/ 2947678 h 4959457"/>
                <a:gd name="connsiteX3-3951" fmla="*/ 100739 w 8122862"/>
                <a:gd name="connsiteY3-3952" fmla="*/ 3239145 h 4959457"/>
                <a:gd name="connsiteX4-3953" fmla="*/ 189229 w 8122862"/>
                <a:gd name="connsiteY4-3954" fmla="*/ 3525364 h 4959457"/>
                <a:gd name="connsiteX5-3955" fmla="*/ 534692 w 8122862"/>
                <a:gd name="connsiteY5-3956" fmla="*/ 4228536 h 4959457"/>
                <a:gd name="connsiteX6-3957" fmla="*/ 782915 w 8122862"/>
                <a:gd name="connsiteY6-3958" fmla="*/ 3931069 h 4959457"/>
                <a:gd name="connsiteX7-3959" fmla="*/ 626682 w 8122862"/>
                <a:gd name="connsiteY7-3960" fmla="*/ 4275345 h 4959457"/>
                <a:gd name="connsiteX8-3961" fmla="*/ 1210618 w 8122862"/>
                <a:gd name="connsiteY8-3962" fmla="*/ 4959457 h 4959457"/>
                <a:gd name="connsiteX9-3963" fmla="*/ 2001031 w 8122862"/>
                <a:gd name="connsiteY9-3964" fmla="*/ 4804474 h 4959457"/>
                <a:gd name="connsiteX10-3965" fmla="*/ 2001031 w 8122862"/>
                <a:gd name="connsiteY10-3966" fmla="*/ 3549111 h 4959457"/>
                <a:gd name="connsiteX11-3967" fmla="*/ 2434984 w 8122862"/>
                <a:gd name="connsiteY11-3968" fmla="*/ 3936569 h 4959457"/>
                <a:gd name="connsiteX12-3969" fmla="*/ 2837940 w 8122862"/>
                <a:gd name="connsiteY12-3970" fmla="*/ 3487118 h 4959457"/>
                <a:gd name="connsiteX13-3971" fmla="*/ 2992923 w 8122862"/>
                <a:gd name="connsiteY13-3972" fmla="*/ 3688596 h 4959457"/>
                <a:gd name="connsiteX14-3973" fmla="*/ 3628353 w 8122862"/>
                <a:gd name="connsiteY14-3974" fmla="*/ 3549111 h 4959457"/>
                <a:gd name="connsiteX15-3975" fmla="*/ 3767838 w 8122862"/>
                <a:gd name="connsiteY15-3976" fmla="*/ 3688596 h 4959457"/>
                <a:gd name="connsiteX16-3977" fmla="*/ 3566360 w 8122862"/>
                <a:gd name="connsiteY16-3978" fmla="*/ 4324027 h 4959457"/>
                <a:gd name="connsiteX17-3979" fmla="*/ 3907323 w 8122862"/>
                <a:gd name="connsiteY17-3980" fmla="*/ 4541003 h 4959457"/>
                <a:gd name="connsiteX18-3981" fmla="*/ 4093302 w 8122862"/>
                <a:gd name="connsiteY18-3982" fmla="*/ 4417017 h 4959457"/>
                <a:gd name="connsiteX19-3983" fmla="*/ 4511757 w 8122862"/>
                <a:gd name="connsiteY19-3984" fmla="*/ 4494508 h 4959457"/>
                <a:gd name="connsiteX20-3985" fmla="*/ 4945709 w 8122862"/>
                <a:gd name="connsiteY20-3986" fmla="*/ 4355023 h 4959457"/>
                <a:gd name="connsiteX21-3987" fmla="*/ 5302170 w 8122862"/>
                <a:gd name="connsiteY21-3988" fmla="*/ 4463511 h 4959457"/>
                <a:gd name="connsiteX22-3989" fmla="*/ 5844611 w 8122862"/>
                <a:gd name="connsiteY22-3990" fmla="*/ 4386020 h 4959457"/>
                <a:gd name="connsiteX23-3991" fmla="*/ 6139079 w 8122862"/>
                <a:gd name="connsiteY23-3992" fmla="*/ 4432515 h 4959457"/>
                <a:gd name="connsiteX24-3993" fmla="*/ 6325058 w 8122862"/>
                <a:gd name="connsiteY24-3994" fmla="*/ 4277532 h 4959457"/>
                <a:gd name="connsiteX25-3995" fmla="*/ 6511038 w 8122862"/>
                <a:gd name="connsiteY25-3996" fmla="*/ 4494508 h 4959457"/>
                <a:gd name="connsiteX26-3997" fmla="*/ 7161967 w 8122862"/>
                <a:gd name="connsiteY26-3998" fmla="*/ 4479010 h 4959457"/>
                <a:gd name="connsiteX27-3999" fmla="*/ 7239458 w 8122862"/>
                <a:gd name="connsiteY27-4000" fmla="*/ 4370522 h 4959457"/>
                <a:gd name="connsiteX28-4001" fmla="*/ 7502929 w 8122862"/>
                <a:gd name="connsiteY28-4002" fmla="*/ 4386020 h 4959457"/>
                <a:gd name="connsiteX29-4003" fmla="*/ 7673411 w 8122862"/>
                <a:gd name="connsiteY29-4004" fmla="*/ 4386020 h 4959457"/>
                <a:gd name="connsiteX30-4005" fmla="*/ 8122862 w 8122862"/>
                <a:gd name="connsiteY30-4006" fmla="*/ 4014061 h 4959457"/>
                <a:gd name="connsiteX31-4007" fmla="*/ 7704407 w 8122862"/>
                <a:gd name="connsiteY31-4008" fmla="*/ 3487118 h 4959457"/>
                <a:gd name="connsiteX32-4009" fmla="*/ 8122862 w 8122862"/>
                <a:gd name="connsiteY32-4010" fmla="*/ 3177152 h 4959457"/>
                <a:gd name="connsiteX33-4011" fmla="*/ 7812896 w 8122862"/>
                <a:gd name="connsiteY33-4012" fmla="*/ 2743200 h 4959457"/>
                <a:gd name="connsiteX34-4013" fmla="*/ 7812896 w 8122862"/>
                <a:gd name="connsiteY34-4014" fmla="*/ 1673817 h 4959457"/>
                <a:gd name="connsiteX35-4015" fmla="*/ 7347946 w 8122862"/>
                <a:gd name="connsiteY35-4016" fmla="*/ 1162372 h 4959457"/>
                <a:gd name="connsiteX36-4017" fmla="*/ 6790007 w 8122862"/>
                <a:gd name="connsiteY36-4018" fmla="*/ 1363850 h 4959457"/>
                <a:gd name="connsiteX37-4019" fmla="*/ 6418048 w 8122862"/>
                <a:gd name="connsiteY37-4020" fmla="*/ 1053884 h 4959457"/>
                <a:gd name="connsiteX38-4021" fmla="*/ 6247567 w 8122862"/>
                <a:gd name="connsiteY38-4022" fmla="*/ 1255362 h 4959457"/>
                <a:gd name="connsiteX39-4023" fmla="*/ 5240177 w 8122862"/>
                <a:gd name="connsiteY39-4024" fmla="*/ 1255362 h 4959457"/>
                <a:gd name="connsiteX40-4025" fmla="*/ 5069696 w 8122862"/>
                <a:gd name="connsiteY40-4026" fmla="*/ 1084881 h 4959457"/>
                <a:gd name="connsiteX41-4027" fmla="*/ 5255675 w 8122862"/>
                <a:gd name="connsiteY41-4028" fmla="*/ 511444 h 4959457"/>
                <a:gd name="connsiteX42-4029" fmla="*/ 4728733 w 8122862"/>
                <a:gd name="connsiteY42-4030" fmla="*/ 61993 h 4959457"/>
                <a:gd name="connsiteX43-4031" fmla="*/ 3922821 w 8122862"/>
                <a:gd name="connsiteY43-4032" fmla="*/ 0 h 4959457"/>
                <a:gd name="connsiteX44-4033" fmla="*/ 3643851 w 8122862"/>
                <a:gd name="connsiteY44-4034" fmla="*/ 371959 h 4959457"/>
                <a:gd name="connsiteX45-4035" fmla="*/ 3101411 w 8122862"/>
                <a:gd name="connsiteY45-4036" fmla="*/ 15498 h 4959457"/>
                <a:gd name="connsiteX46-4037" fmla="*/ 2750699 w 8122862"/>
                <a:gd name="connsiteY46-4038" fmla="*/ 353210 h 4959457"/>
                <a:gd name="connsiteX47-4039" fmla="*/ 2372990 w 8122862"/>
                <a:gd name="connsiteY47-4040" fmla="*/ 309966 h 4959457"/>
                <a:gd name="connsiteX48-4041" fmla="*/ 2204509 w 8122862"/>
                <a:gd name="connsiteY48-4042" fmla="*/ 782165 h 4959457"/>
                <a:gd name="connsiteX49-4043" fmla="*/ 2239255 w 8122862"/>
                <a:gd name="connsiteY49-4044" fmla="*/ 1283110 h 4959457"/>
                <a:gd name="connsiteX50-4045" fmla="*/ 1735810 w 8122862"/>
                <a:gd name="connsiteY50-4046" fmla="*/ 1643070 h 4959457"/>
                <a:gd name="connsiteX51-4047" fmla="*/ 449201 w 8122862"/>
                <a:gd name="connsiteY51-4048" fmla="*/ 1693064 h 4959457"/>
                <a:gd name="connsiteX0-4049" fmla="*/ 449201 w 8122862"/>
                <a:gd name="connsiteY0-4050" fmla="*/ 1693064 h 4959457"/>
                <a:gd name="connsiteX1-4051" fmla="*/ 0 w 8122862"/>
                <a:gd name="connsiteY1-4052" fmla="*/ 2340496 h 4959457"/>
                <a:gd name="connsiteX2-4053" fmla="*/ 53245 w 8122862"/>
                <a:gd name="connsiteY2-4054" fmla="*/ 2947678 h 4959457"/>
                <a:gd name="connsiteX3-4055" fmla="*/ 100739 w 8122862"/>
                <a:gd name="connsiteY3-4056" fmla="*/ 3239145 h 4959457"/>
                <a:gd name="connsiteX4-4057" fmla="*/ 189229 w 8122862"/>
                <a:gd name="connsiteY4-4058" fmla="*/ 3525364 h 4959457"/>
                <a:gd name="connsiteX5-4059" fmla="*/ 534692 w 8122862"/>
                <a:gd name="connsiteY5-4060" fmla="*/ 4228536 h 4959457"/>
                <a:gd name="connsiteX6-4061" fmla="*/ 782915 w 8122862"/>
                <a:gd name="connsiteY6-4062" fmla="*/ 3931069 h 4959457"/>
                <a:gd name="connsiteX7-4063" fmla="*/ 1210618 w 8122862"/>
                <a:gd name="connsiteY7-4064" fmla="*/ 4959457 h 4959457"/>
                <a:gd name="connsiteX8-4065" fmla="*/ 2001031 w 8122862"/>
                <a:gd name="connsiteY8-4066" fmla="*/ 4804474 h 4959457"/>
                <a:gd name="connsiteX9-4067" fmla="*/ 2001031 w 8122862"/>
                <a:gd name="connsiteY9-4068" fmla="*/ 3549111 h 4959457"/>
                <a:gd name="connsiteX10-4069" fmla="*/ 2434984 w 8122862"/>
                <a:gd name="connsiteY10-4070" fmla="*/ 3936569 h 4959457"/>
                <a:gd name="connsiteX11-4071" fmla="*/ 2837940 w 8122862"/>
                <a:gd name="connsiteY11-4072" fmla="*/ 3487118 h 4959457"/>
                <a:gd name="connsiteX12-4073" fmla="*/ 2992923 w 8122862"/>
                <a:gd name="connsiteY12-4074" fmla="*/ 3688596 h 4959457"/>
                <a:gd name="connsiteX13-4075" fmla="*/ 3628353 w 8122862"/>
                <a:gd name="connsiteY13-4076" fmla="*/ 3549111 h 4959457"/>
                <a:gd name="connsiteX14-4077" fmla="*/ 3767838 w 8122862"/>
                <a:gd name="connsiteY14-4078" fmla="*/ 3688596 h 4959457"/>
                <a:gd name="connsiteX15-4079" fmla="*/ 3566360 w 8122862"/>
                <a:gd name="connsiteY15-4080" fmla="*/ 4324027 h 4959457"/>
                <a:gd name="connsiteX16-4081" fmla="*/ 3907323 w 8122862"/>
                <a:gd name="connsiteY16-4082" fmla="*/ 4541003 h 4959457"/>
                <a:gd name="connsiteX17-4083" fmla="*/ 4093302 w 8122862"/>
                <a:gd name="connsiteY17-4084" fmla="*/ 4417017 h 4959457"/>
                <a:gd name="connsiteX18-4085" fmla="*/ 4511757 w 8122862"/>
                <a:gd name="connsiteY18-4086" fmla="*/ 4494508 h 4959457"/>
                <a:gd name="connsiteX19-4087" fmla="*/ 4945709 w 8122862"/>
                <a:gd name="connsiteY19-4088" fmla="*/ 4355023 h 4959457"/>
                <a:gd name="connsiteX20-4089" fmla="*/ 5302170 w 8122862"/>
                <a:gd name="connsiteY20-4090" fmla="*/ 4463511 h 4959457"/>
                <a:gd name="connsiteX21-4091" fmla="*/ 5844611 w 8122862"/>
                <a:gd name="connsiteY21-4092" fmla="*/ 4386020 h 4959457"/>
                <a:gd name="connsiteX22-4093" fmla="*/ 6139079 w 8122862"/>
                <a:gd name="connsiteY22-4094" fmla="*/ 4432515 h 4959457"/>
                <a:gd name="connsiteX23-4095" fmla="*/ 6325058 w 8122862"/>
                <a:gd name="connsiteY23-4096" fmla="*/ 4277532 h 4959457"/>
                <a:gd name="connsiteX24-4097" fmla="*/ 6511038 w 8122862"/>
                <a:gd name="connsiteY24-4098" fmla="*/ 4494508 h 4959457"/>
                <a:gd name="connsiteX25-4099" fmla="*/ 7161967 w 8122862"/>
                <a:gd name="connsiteY25-4100" fmla="*/ 4479010 h 4959457"/>
                <a:gd name="connsiteX26-4101" fmla="*/ 7239458 w 8122862"/>
                <a:gd name="connsiteY26-4102" fmla="*/ 4370522 h 4959457"/>
                <a:gd name="connsiteX27-4103" fmla="*/ 7502929 w 8122862"/>
                <a:gd name="connsiteY27-4104" fmla="*/ 4386020 h 4959457"/>
                <a:gd name="connsiteX28-4105" fmla="*/ 7673411 w 8122862"/>
                <a:gd name="connsiteY28-4106" fmla="*/ 4386020 h 4959457"/>
                <a:gd name="connsiteX29-4107" fmla="*/ 8122862 w 8122862"/>
                <a:gd name="connsiteY29-4108" fmla="*/ 4014061 h 4959457"/>
                <a:gd name="connsiteX30-4109" fmla="*/ 7704407 w 8122862"/>
                <a:gd name="connsiteY30-4110" fmla="*/ 3487118 h 4959457"/>
                <a:gd name="connsiteX31-4111" fmla="*/ 8122862 w 8122862"/>
                <a:gd name="connsiteY31-4112" fmla="*/ 3177152 h 4959457"/>
                <a:gd name="connsiteX32-4113" fmla="*/ 7812896 w 8122862"/>
                <a:gd name="connsiteY32-4114" fmla="*/ 2743200 h 4959457"/>
                <a:gd name="connsiteX33-4115" fmla="*/ 7812896 w 8122862"/>
                <a:gd name="connsiteY33-4116" fmla="*/ 1673817 h 4959457"/>
                <a:gd name="connsiteX34-4117" fmla="*/ 7347946 w 8122862"/>
                <a:gd name="connsiteY34-4118" fmla="*/ 1162372 h 4959457"/>
                <a:gd name="connsiteX35-4119" fmla="*/ 6790007 w 8122862"/>
                <a:gd name="connsiteY35-4120" fmla="*/ 1363850 h 4959457"/>
                <a:gd name="connsiteX36-4121" fmla="*/ 6418048 w 8122862"/>
                <a:gd name="connsiteY36-4122" fmla="*/ 1053884 h 4959457"/>
                <a:gd name="connsiteX37-4123" fmla="*/ 6247567 w 8122862"/>
                <a:gd name="connsiteY37-4124" fmla="*/ 1255362 h 4959457"/>
                <a:gd name="connsiteX38-4125" fmla="*/ 5240177 w 8122862"/>
                <a:gd name="connsiteY38-4126" fmla="*/ 1255362 h 4959457"/>
                <a:gd name="connsiteX39-4127" fmla="*/ 5069696 w 8122862"/>
                <a:gd name="connsiteY39-4128" fmla="*/ 1084881 h 4959457"/>
                <a:gd name="connsiteX40-4129" fmla="*/ 5255675 w 8122862"/>
                <a:gd name="connsiteY40-4130" fmla="*/ 511444 h 4959457"/>
                <a:gd name="connsiteX41-4131" fmla="*/ 4728733 w 8122862"/>
                <a:gd name="connsiteY41-4132" fmla="*/ 61993 h 4959457"/>
                <a:gd name="connsiteX42-4133" fmla="*/ 3922821 w 8122862"/>
                <a:gd name="connsiteY42-4134" fmla="*/ 0 h 4959457"/>
                <a:gd name="connsiteX43-4135" fmla="*/ 3643851 w 8122862"/>
                <a:gd name="connsiteY43-4136" fmla="*/ 371959 h 4959457"/>
                <a:gd name="connsiteX44-4137" fmla="*/ 3101411 w 8122862"/>
                <a:gd name="connsiteY44-4138" fmla="*/ 15498 h 4959457"/>
                <a:gd name="connsiteX45-4139" fmla="*/ 2750699 w 8122862"/>
                <a:gd name="connsiteY45-4140" fmla="*/ 353210 h 4959457"/>
                <a:gd name="connsiteX46-4141" fmla="*/ 2372990 w 8122862"/>
                <a:gd name="connsiteY46-4142" fmla="*/ 309966 h 4959457"/>
                <a:gd name="connsiteX47-4143" fmla="*/ 2204509 w 8122862"/>
                <a:gd name="connsiteY47-4144" fmla="*/ 782165 h 4959457"/>
                <a:gd name="connsiteX48-4145" fmla="*/ 2239255 w 8122862"/>
                <a:gd name="connsiteY48-4146" fmla="*/ 1283110 h 4959457"/>
                <a:gd name="connsiteX49-4147" fmla="*/ 1735810 w 8122862"/>
                <a:gd name="connsiteY49-4148" fmla="*/ 1643070 h 4959457"/>
                <a:gd name="connsiteX50-4149" fmla="*/ 449201 w 8122862"/>
                <a:gd name="connsiteY50-4150" fmla="*/ 1693064 h 4959457"/>
                <a:gd name="connsiteX0-4151" fmla="*/ 449201 w 8122862"/>
                <a:gd name="connsiteY0-4152" fmla="*/ 1693064 h 4804474"/>
                <a:gd name="connsiteX1-4153" fmla="*/ 0 w 8122862"/>
                <a:gd name="connsiteY1-4154" fmla="*/ 2340496 h 4804474"/>
                <a:gd name="connsiteX2-4155" fmla="*/ 53245 w 8122862"/>
                <a:gd name="connsiteY2-4156" fmla="*/ 2947678 h 4804474"/>
                <a:gd name="connsiteX3-4157" fmla="*/ 100739 w 8122862"/>
                <a:gd name="connsiteY3-4158" fmla="*/ 3239145 h 4804474"/>
                <a:gd name="connsiteX4-4159" fmla="*/ 189229 w 8122862"/>
                <a:gd name="connsiteY4-4160" fmla="*/ 3525364 h 4804474"/>
                <a:gd name="connsiteX5-4161" fmla="*/ 534692 w 8122862"/>
                <a:gd name="connsiteY5-4162" fmla="*/ 4228536 h 4804474"/>
                <a:gd name="connsiteX6-4163" fmla="*/ 782915 w 8122862"/>
                <a:gd name="connsiteY6-4164" fmla="*/ 3931069 h 4804474"/>
                <a:gd name="connsiteX7-4165" fmla="*/ 1638321 w 8122862"/>
                <a:gd name="connsiteY7-4166" fmla="*/ 4251534 h 4804474"/>
                <a:gd name="connsiteX8-4167" fmla="*/ 2001031 w 8122862"/>
                <a:gd name="connsiteY8-4168" fmla="*/ 4804474 h 4804474"/>
                <a:gd name="connsiteX9-4169" fmla="*/ 2001031 w 8122862"/>
                <a:gd name="connsiteY9-4170" fmla="*/ 3549111 h 4804474"/>
                <a:gd name="connsiteX10-4171" fmla="*/ 2434984 w 8122862"/>
                <a:gd name="connsiteY10-4172" fmla="*/ 3936569 h 4804474"/>
                <a:gd name="connsiteX11-4173" fmla="*/ 2837940 w 8122862"/>
                <a:gd name="connsiteY11-4174" fmla="*/ 3487118 h 4804474"/>
                <a:gd name="connsiteX12-4175" fmla="*/ 2992923 w 8122862"/>
                <a:gd name="connsiteY12-4176" fmla="*/ 3688596 h 4804474"/>
                <a:gd name="connsiteX13-4177" fmla="*/ 3628353 w 8122862"/>
                <a:gd name="connsiteY13-4178" fmla="*/ 3549111 h 4804474"/>
                <a:gd name="connsiteX14-4179" fmla="*/ 3767838 w 8122862"/>
                <a:gd name="connsiteY14-4180" fmla="*/ 3688596 h 4804474"/>
                <a:gd name="connsiteX15-4181" fmla="*/ 3566360 w 8122862"/>
                <a:gd name="connsiteY15-4182" fmla="*/ 4324027 h 4804474"/>
                <a:gd name="connsiteX16-4183" fmla="*/ 3907323 w 8122862"/>
                <a:gd name="connsiteY16-4184" fmla="*/ 4541003 h 4804474"/>
                <a:gd name="connsiteX17-4185" fmla="*/ 4093302 w 8122862"/>
                <a:gd name="connsiteY17-4186" fmla="*/ 4417017 h 4804474"/>
                <a:gd name="connsiteX18-4187" fmla="*/ 4511757 w 8122862"/>
                <a:gd name="connsiteY18-4188" fmla="*/ 4494508 h 4804474"/>
                <a:gd name="connsiteX19-4189" fmla="*/ 4945709 w 8122862"/>
                <a:gd name="connsiteY19-4190" fmla="*/ 4355023 h 4804474"/>
                <a:gd name="connsiteX20-4191" fmla="*/ 5302170 w 8122862"/>
                <a:gd name="connsiteY20-4192" fmla="*/ 4463511 h 4804474"/>
                <a:gd name="connsiteX21-4193" fmla="*/ 5844611 w 8122862"/>
                <a:gd name="connsiteY21-4194" fmla="*/ 4386020 h 4804474"/>
                <a:gd name="connsiteX22-4195" fmla="*/ 6139079 w 8122862"/>
                <a:gd name="connsiteY22-4196" fmla="*/ 4432515 h 4804474"/>
                <a:gd name="connsiteX23-4197" fmla="*/ 6325058 w 8122862"/>
                <a:gd name="connsiteY23-4198" fmla="*/ 4277532 h 4804474"/>
                <a:gd name="connsiteX24-4199" fmla="*/ 6511038 w 8122862"/>
                <a:gd name="connsiteY24-4200" fmla="*/ 4494508 h 4804474"/>
                <a:gd name="connsiteX25-4201" fmla="*/ 7161967 w 8122862"/>
                <a:gd name="connsiteY25-4202" fmla="*/ 4479010 h 4804474"/>
                <a:gd name="connsiteX26-4203" fmla="*/ 7239458 w 8122862"/>
                <a:gd name="connsiteY26-4204" fmla="*/ 4370522 h 4804474"/>
                <a:gd name="connsiteX27-4205" fmla="*/ 7502929 w 8122862"/>
                <a:gd name="connsiteY27-4206" fmla="*/ 4386020 h 4804474"/>
                <a:gd name="connsiteX28-4207" fmla="*/ 7673411 w 8122862"/>
                <a:gd name="connsiteY28-4208" fmla="*/ 4386020 h 4804474"/>
                <a:gd name="connsiteX29-4209" fmla="*/ 8122862 w 8122862"/>
                <a:gd name="connsiteY29-4210" fmla="*/ 4014061 h 4804474"/>
                <a:gd name="connsiteX30-4211" fmla="*/ 7704407 w 8122862"/>
                <a:gd name="connsiteY30-4212" fmla="*/ 3487118 h 4804474"/>
                <a:gd name="connsiteX31-4213" fmla="*/ 8122862 w 8122862"/>
                <a:gd name="connsiteY31-4214" fmla="*/ 3177152 h 4804474"/>
                <a:gd name="connsiteX32-4215" fmla="*/ 7812896 w 8122862"/>
                <a:gd name="connsiteY32-4216" fmla="*/ 2743200 h 4804474"/>
                <a:gd name="connsiteX33-4217" fmla="*/ 7812896 w 8122862"/>
                <a:gd name="connsiteY33-4218" fmla="*/ 1673817 h 4804474"/>
                <a:gd name="connsiteX34-4219" fmla="*/ 7347946 w 8122862"/>
                <a:gd name="connsiteY34-4220" fmla="*/ 1162372 h 4804474"/>
                <a:gd name="connsiteX35-4221" fmla="*/ 6790007 w 8122862"/>
                <a:gd name="connsiteY35-4222" fmla="*/ 1363850 h 4804474"/>
                <a:gd name="connsiteX36-4223" fmla="*/ 6418048 w 8122862"/>
                <a:gd name="connsiteY36-4224" fmla="*/ 1053884 h 4804474"/>
                <a:gd name="connsiteX37-4225" fmla="*/ 6247567 w 8122862"/>
                <a:gd name="connsiteY37-4226" fmla="*/ 1255362 h 4804474"/>
                <a:gd name="connsiteX38-4227" fmla="*/ 5240177 w 8122862"/>
                <a:gd name="connsiteY38-4228" fmla="*/ 1255362 h 4804474"/>
                <a:gd name="connsiteX39-4229" fmla="*/ 5069696 w 8122862"/>
                <a:gd name="connsiteY39-4230" fmla="*/ 1084881 h 4804474"/>
                <a:gd name="connsiteX40-4231" fmla="*/ 5255675 w 8122862"/>
                <a:gd name="connsiteY40-4232" fmla="*/ 511444 h 4804474"/>
                <a:gd name="connsiteX41-4233" fmla="*/ 4728733 w 8122862"/>
                <a:gd name="connsiteY41-4234" fmla="*/ 61993 h 4804474"/>
                <a:gd name="connsiteX42-4235" fmla="*/ 3922821 w 8122862"/>
                <a:gd name="connsiteY42-4236" fmla="*/ 0 h 4804474"/>
                <a:gd name="connsiteX43-4237" fmla="*/ 3643851 w 8122862"/>
                <a:gd name="connsiteY43-4238" fmla="*/ 371959 h 4804474"/>
                <a:gd name="connsiteX44-4239" fmla="*/ 3101411 w 8122862"/>
                <a:gd name="connsiteY44-4240" fmla="*/ 15498 h 4804474"/>
                <a:gd name="connsiteX45-4241" fmla="*/ 2750699 w 8122862"/>
                <a:gd name="connsiteY45-4242" fmla="*/ 353210 h 4804474"/>
                <a:gd name="connsiteX46-4243" fmla="*/ 2372990 w 8122862"/>
                <a:gd name="connsiteY46-4244" fmla="*/ 309966 h 4804474"/>
                <a:gd name="connsiteX47-4245" fmla="*/ 2204509 w 8122862"/>
                <a:gd name="connsiteY47-4246" fmla="*/ 782165 h 4804474"/>
                <a:gd name="connsiteX48-4247" fmla="*/ 2239255 w 8122862"/>
                <a:gd name="connsiteY48-4248" fmla="*/ 1283110 h 4804474"/>
                <a:gd name="connsiteX49-4249" fmla="*/ 1735810 w 8122862"/>
                <a:gd name="connsiteY49-4250" fmla="*/ 1643070 h 4804474"/>
                <a:gd name="connsiteX50-4251" fmla="*/ 449201 w 8122862"/>
                <a:gd name="connsiteY50-4252" fmla="*/ 1693064 h 4804474"/>
                <a:gd name="connsiteX0-4253" fmla="*/ 449201 w 8122862"/>
                <a:gd name="connsiteY0-4254" fmla="*/ 1693064 h 4541003"/>
                <a:gd name="connsiteX1-4255" fmla="*/ 0 w 8122862"/>
                <a:gd name="connsiteY1-4256" fmla="*/ 2340496 h 4541003"/>
                <a:gd name="connsiteX2-4257" fmla="*/ 53245 w 8122862"/>
                <a:gd name="connsiteY2-4258" fmla="*/ 2947678 h 4541003"/>
                <a:gd name="connsiteX3-4259" fmla="*/ 100739 w 8122862"/>
                <a:gd name="connsiteY3-4260" fmla="*/ 3239145 h 4541003"/>
                <a:gd name="connsiteX4-4261" fmla="*/ 189229 w 8122862"/>
                <a:gd name="connsiteY4-4262" fmla="*/ 3525364 h 4541003"/>
                <a:gd name="connsiteX5-4263" fmla="*/ 534692 w 8122862"/>
                <a:gd name="connsiteY5-4264" fmla="*/ 4228536 h 4541003"/>
                <a:gd name="connsiteX6-4265" fmla="*/ 782915 w 8122862"/>
                <a:gd name="connsiteY6-4266" fmla="*/ 3931069 h 4541003"/>
                <a:gd name="connsiteX7-4267" fmla="*/ 1638321 w 8122862"/>
                <a:gd name="connsiteY7-4268" fmla="*/ 4251534 h 4541003"/>
                <a:gd name="connsiteX8-4269" fmla="*/ 1484838 w 8122862"/>
                <a:gd name="connsiteY8-4270" fmla="*/ 4052306 h 4541003"/>
                <a:gd name="connsiteX9-4271" fmla="*/ 2001031 w 8122862"/>
                <a:gd name="connsiteY9-4272" fmla="*/ 3549111 h 4541003"/>
                <a:gd name="connsiteX10-4273" fmla="*/ 2434984 w 8122862"/>
                <a:gd name="connsiteY10-4274" fmla="*/ 3936569 h 4541003"/>
                <a:gd name="connsiteX11-4275" fmla="*/ 2837940 w 8122862"/>
                <a:gd name="connsiteY11-4276" fmla="*/ 3487118 h 4541003"/>
                <a:gd name="connsiteX12-4277" fmla="*/ 2992923 w 8122862"/>
                <a:gd name="connsiteY12-4278" fmla="*/ 3688596 h 4541003"/>
                <a:gd name="connsiteX13-4279" fmla="*/ 3628353 w 8122862"/>
                <a:gd name="connsiteY13-4280" fmla="*/ 3549111 h 4541003"/>
                <a:gd name="connsiteX14-4281" fmla="*/ 3767838 w 8122862"/>
                <a:gd name="connsiteY14-4282" fmla="*/ 3688596 h 4541003"/>
                <a:gd name="connsiteX15-4283" fmla="*/ 3566360 w 8122862"/>
                <a:gd name="connsiteY15-4284" fmla="*/ 4324027 h 4541003"/>
                <a:gd name="connsiteX16-4285" fmla="*/ 3907323 w 8122862"/>
                <a:gd name="connsiteY16-4286" fmla="*/ 4541003 h 4541003"/>
                <a:gd name="connsiteX17-4287" fmla="*/ 4093302 w 8122862"/>
                <a:gd name="connsiteY17-4288" fmla="*/ 4417017 h 4541003"/>
                <a:gd name="connsiteX18-4289" fmla="*/ 4511757 w 8122862"/>
                <a:gd name="connsiteY18-4290" fmla="*/ 4494508 h 4541003"/>
                <a:gd name="connsiteX19-4291" fmla="*/ 4945709 w 8122862"/>
                <a:gd name="connsiteY19-4292" fmla="*/ 4355023 h 4541003"/>
                <a:gd name="connsiteX20-4293" fmla="*/ 5302170 w 8122862"/>
                <a:gd name="connsiteY20-4294" fmla="*/ 4463511 h 4541003"/>
                <a:gd name="connsiteX21-4295" fmla="*/ 5844611 w 8122862"/>
                <a:gd name="connsiteY21-4296" fmla="*/ 4386020 h 4541003"/>
                <a:gd name="connsiteX22-4297" fmla="*/ 6139079 w 8122862"/>
                <a:gd name="connsiteY22-4298" fmla="*/ 4432515 h 4541003"/>
                <a:gd name="connsiteX23-4299" fmla="*/ 6325058 w 8122862"/>
                <a:gd name="connsiteY23-4300" fmla="*/ 4277532 h 4541003"/>
                <a:gd name="connsiteX24-4301" fmla="*/ 6511038 w 8122862"/>
                <a:gd name="connsiteY24-4302" fmla="*/ 4494508 h 4541003"/>
                <a:gd name="connsiteX25-4303" fmla="*/ 7161967 w 8122862"/>
                <a:gd name="connsiteY25-4304" fmla="*/ 4479010 h 4541003"/>
                <a:gd name="connsiteX26-4305" fmla="*/ 7239458 w 8122862"/>
                <a:gd name="connsiteY26-4306" fmla="*/ 4370522 h 4541003"/>
                <a:gd name="connsiteX27-4307" fmla="*/ 7502929 w 8122862"/>
                <a:gd name="connsiteY27-4308" fmla="*/ 4386020 h 4541003"/>
                <a:gd name="connsiteX28-4309" fmla="*/ 7673411 w 8122862"/>
                <a:gd name="connsiteY28-4310" fmla="*/ 4386020 h 4541003"/>
                <a:gd name="connsiteX29-4311" fmla="*/ 8122862 w 8122862"/>
                <a:gd name="connsiteY29-4312" fmla="*/ 4014061 h 4541003"/>
                <a:gd name="connsiteX30-4313" fmla="*/ 7704407 w 8122862"/>
                <a:gd name="connsiteY30-4314" fmla="*/ 3487118 h 4541003"/>
                <a:gd name="connsiteX31-4315" fmla="*/ 8122862 w 8122862"/>
                <a:gd name="connsiteY31-4316" fmla="*/ 3177152 h 4541003"/>
                <a:gd name="connsiteX32-4317" fmla="*/ 7812896 w 8122862"/>
                <a:gd name="connsiteY32-4318" fmla="*/ 2743200 h 4541003"/>
                <a:gd name="connsiteX33-4319" fmla="*/ 7812896 w 8122862"/>
                <a:gd name="connsiteY33-4320" fmla="*/ 1673817 h 4541003"/>
                <a:gd name="connsiteX34-4321" fmla="*/ 7347946 w 8122862"/>
                <a:gd name="connsiteY34-4322" fmla="*/ 1162372 h 4541003"/>
                <a:gd name="connsiteX35-4323" fmla="*/ 6790007 w 8122862"/>
                <a:gd name="connsiteY35-4324" fmla="*/ 1363850 h 4541003"/>
                <a:gd name="connsiteX36-4325" fmla="*/ 6418048 w 8122862"/>
                <a:gd name="connsiteY36-4326" fmla="*/ 1053884 h 4541003"/>
                <a:gd name="connsiteX37-4327" fmla="*/ 6247567 w 8122862"/>
                <a:gd name="connsiteY37-4328" fmla="*/ 1255362 h 4541003"/>
                <a:gd name="connsiteX38-4329" fmla="*/ 5240177 w 8122862"/>
                <a:gd name="connsiteY38-4330" fmla="*/ 1255362 h 4541003"/>
                <a:gd name="connsiteX39-4331" fmla="*/ 5069696 w 8122862"/>
                <a:gd name="connsiteY39-4332" fmla="*/ 1084881 h 4541003"/>
                <a:gd name="connsiteX40-4333" fmla="*/ 5255675 w 8122862"/>
                <a:gd name="connsiteY40-4334" fmla="*/ 511444 h 4541003"/>
                <a:gd name="connsiteX41-4335" fmla="*/ 4728733 w 8122862"/>
                <a:gd name="connsiteY41-4336" fmla="*/ 61993 h 4541003"/>
                <a:gd name="connsiteX42-4337" fmla="*/ 3922821 w 8122862"/>
                <a:gd name="connsiteY42-4338" fmla="*/ 0 h 4541003"/>
                <a:gd name="connsiteX43-4339" fmla="*/ 3643851 w 8122862"/>
                <a:gd name="connsiteY43-4340" fmla="*/ 371959 h 4541003"/>
                <a:gd name="connsiteX44-4341" fmla="*/ 3101411 w 8122862"/>
                <a:gd name="connsiteY44-4342" fmla="*/ 15498 h 4541003"/>
                <a:gd name="connsiteX45-4343" fmla="*/ 2750699 w 8122862"/>
                <a:gd name="connsiteY45-4344" fmla="*/ 353210 h 4541003"/>
                <a:gd name="connsiteX46-4345" fmla="*/ 2372990 w 8122862"/>
                <a:gd name="connsiteY46-4346" fmla="*/ 309966 h 4541003"/>
                <a:gd name="connsiteX47-4347" fmla="*/ 2204509 w 8122862"/>
                <a:gd name="connsiteY47-4348" fmla="*/ 782165 h 4541003"/>
                <a:gd name="connsiteX48-4349" fmla="*/ 2239255 w 8122862"/>
                <a:gd name="connsiteY48-4350" fmla="*/ 1283110 h 4541003"/>
                <a:gd name="connsiteX49-4351" fmla="*/ 1735810 w 8122862"/>
                <a:gd name="connsiteY49-4352" fmla="*/ 1643070 h 4541003"/>
                <a:gd name="connsiteX50-4353" fmla="*/ 449201 w 8122862"/>
                <a:gd name="connsiteY50-4354" fmla="*/ 1693064 h 4541003"/>
                <a:gd name="connsiteX0-4355" fmla="*/ 449201 w 8122862"/>
                <a:gd name="connsiteY0-4356" fmla="*/ 1693064 h 4541003"/>
                <a:gd name="connsiteX1-4357" fmla="*/ 0 w 8122862"/>
                <a:gd name="connsiteY1-4358" fmla="*/ 2340496 h 4541003"/>
                <a:gd name="connsiteX2-4359" fmla="*/ 53245 w 8122862"/>
                <a:gd name="connsiteY2-4360" fmla="*/ 2947678 h 4541003"/>
                <a:gd name="connsiteX3-4361" fmla="*/ 100739 w 8122862"/>
                <a:gd name="connsiteY3-4362" fmla="*/ 3239145 h 4541003"/>
                <a:gd name="connsiteX4-4363" fmla="*/ 189229 w 8122862"/>
                <a:gd name="connsiteY4-4364" fmla="*/ 3525364 h 4541003"/>
                <a:gd name="connsiteX5-4365" fmla="*/ 534692 w 8122862"/>
                <a:gd name="connsiteY5-4366" fmla="*/ 4228536 h 4541003"/>
                <a:gd name="connsiteX6-4367" fmla="*/ 782915 w 8122862"/>
                <a:gd name="connsiteY6-4368" fmla="*/ 3931069 h 4541003"/>
                <a:gd name="connsiteX7-4369" fmla="*/ 1638321 w 8122862"/>
                <a:gd name="connsiteY7-4370" fmla="*/ 4251534 h 4541003"/>
                <a:gd name="connsiteX8-4371" fmla="*/ 1484838 w 8122862"/>
                <a:gd name="connsiteY8-4372" fmla="*/ 4052306 h 4541003"/>
                <a:gd name="connsiteX9-4373" fmla="*/ 2207509 w 8122862"/>
                <a:gd name="connsiteY9-4374" fmla="*/ 4183292 h 4541003"/>
                <a:gd name="connsiteX10-4375" fmla="*/ 2434984 w 8122862"/>
                <a:gd name="connsiteY10-4376" fmla="*/ 3936569 h 4541003"/>
                <a:gd name="connsiteX11-4377" fmla="*/ 2837940 w 8122862"/>
                <a:gd name="connsiteY11-4378" fmla="*/ 3487118 h 4541003"/>
                <a:gd name="connsiteX12-4379" fmla="*/ 2992923 w 8122862"/>
                <a:gd name="connsiteY12-4380" fmla="*/ 3688596 h 4541003"/>
                <a:gd name="connsiteX13-4381" fmla="*/ 3628353 w 8122862"/>
                <a:gd name="connsiteY13-4382" fmla="*/ 3549111 h 4541003"/>
                <a:gd name="connsiteX14-4383" fmla="*/ 3767838 w 8122862"/>
                <a:gd name="connsiteY14-4384" fmla="*/ 3688596 h 4541003"/>
                <a:gd name="connsiteX15-4385" fmla="*/ 3566360 w 8122862"/>
                <a:gd name="connsiteY15-4386" fmla="*/ 4324027 h 4541003"/>
                <a:gd name="connsiteX16-4387" fmla="*/ 3907323 w 8122862"/>
                <a:gd name="connsiteY16-4388" fmla="*/ 4541003 h 4541003"/>
                <a:gd name="connsiteX17-4389" fmla="*/ 4093302 w 8122862"/>
                <a:gd name="connsiteY17-4390" fmla="*/ 4417017 h 4541003"/>
                <a:gd name="connsiteX18-4391" fmla="*/ 4511757 w 8122862"/>
                <a:gd name="connsiteY18-4392" fmla="*/ 4494508 h 4541003"/>
                <a:gd name="connsiteX19-4393" fmla="*/ 4945709 w 8122862"/>
                <a:gd name="connsiteY19-4394" fmla="*/ 4355023 h 4541003"/>
                <a:gd name="connsiteX20-4395" fmla="*/ 5302170 w 8122862"/>
                <a:gd name="connsiteY20-4396" fmla="*/ 4463511 h 4541003"/>
                <a:gd name="connsiteX21-4397" fmla="*/ 5844611 w 8122862"/>
                <a:gd name="connsiteY21-4398" fmla="*/ 4386020 h 4541003"/>
                <a:gd name="connsiteX22-4399" fmla="*/ 6139079 w 8122862"/>
                <a:gd name="connsiteY22-4400" fmla="*/ 4432515 h 4541003"/>
                <a:gd name="connsiteX23-4401" fmla="*/ 6325058 w 8122862"/>
                <a:gd name="connsiteY23-4402" fmla="*/ 4277532 h 4541003"/>
                <a:gd name="connsiteX24-4403" fmla="*/ 6511038 w 8122862"/>
                <a:gd name="connsiteY24-4404" fmla="*/ 4494508 h 4541003"/>
                <a:gd name="connsiteX25-4405" fmla="*/ 7161967 w 8122862"/>
                <a:gd name="connsiteY25-4406" fmla="*/ 4479010 h 4541003"/>
                <a:gd name="connsiteX26-4407" fmla="*/ 7239458 w 8122862"/>
                <a:gd name="connsiteY26-4408" fmla="*/ 4370522 h 4541003"/>
                <a:gd name="connsiteX27-4409" fmla="*/ 7502929 w 8122862"/>
                <a:gd name="connsiteY27-4410" fmla="*/ 4386020 h 4541003"/>
                <a:gd name="connsiteX28-4411" fmla="*/ 7673411 w 8122862"/>
                <a:gd name="connsiteY28-4412" fmla="*/ 4386020 h 4541003"/>
                <a:gd name="connsiteX29-4413" fmla="*/ 8122862 w 8122862"/>
                <a:gd name="connsiteY29-4414" fmla="*/ 4014061 h 4541003"/>
                <a:gd name="connsiteX30-4415" fmla="*/ 7704407 w 8122862"/>
                <a:gd name="connsiteY30-4416" fmla="*/ 3487118 h 4541003"/>
                <a:gd name="connsiteX31-4417" fmla="*/ 8122862 w 8122862"/>
                <a:gd name="connsiteY31-4418" fmla="*/ 3177152 h 4541003"/>
                <a:gd name="connsiteX32-4419" fmla="*/ 7812896 w 8122862"/>
                <a:gd name="connsiteY32-4420" fmla="*/ 2743200 h 4541003"/>
                <a:gd name="connsiteX33-4421" fmla="*/ 7812896 w 8122862"/>
                <a:gd name="connsiteY33-4422" fmla="*/ 1673817 h 4541003"/>
                <a:gd name="connsiteX34-4423" fmla="*/ 7347946 w 8122862"/>
                <a:gd name="connsiteY34-4424" fmla="*/ 1162372 h 4541003"/>
                <a:gd name="connsiteX35-4425" fmla="*/ 6790007 w 8122862"/>
                <a:gd name="connsiteY35-4426" fmla="*/ 1363850 h 4541003"/>
                <a:gd name="connsiteX36-4427" fmla="*/ 6418048 w 8122862"/>
                <a:gd name="connsiteY36-4428" fmla="*/ 1053884 h 4541003"/>
                <a:gd name="connsiteX37-4429" fmla="*/ 6247567 w 8122862"/>
                <a:gd name="connsiteY37-4430" fmla="*/ 1255362 h 4541003"/>
                <a:gd name="connsiteX38-4431" fmla="*/ 5240177 w 8122862"/>
                <a:gd name="connsiteY38-4432" fmla="*/ 1255362 h 4541003"/>
                <a:gd name="connsiteX39-4433" fmla="*/ 5069696 w 8122862"/>
                <a:gd name="connsiteY39-4434" fmla="*/ 1084881 h 4541003"/>
                <a:gd name="connsiteX40-4435" fmla="*/ 5255675 w 8122862"/>
                <a:gd name="connsiteY40-4436" fmla="*/ 511444 h 4541003"/>
                <a:gd name="connsiteX41-4437" fmla="*/ 4728733 w 8122862"/>
                <a:gd name="connsiteY41-4438" fmla="*/ 61993 h 4541003"/>
                <a:gd name="connsiteX42-4439" fmla="*/ 3922821 w 8122862"/>
                <a:gd name="connsiteY42-4440" fmla="*/ 0 h 4541003"/>
                <a:gd name="connsiteX43-4441" fmla="*/ 3643851 w 8122862"/>
                <a:gd name="connsiteY43-4442" fmla="*/ 371959 h 4541003"/>
                <a:gd name="connsiteX44-4443" fmla="*/ 3101411 w 8122862"/>
                <a:gd name="connsiteY44-4444" fmla="*/ 15498 h 4541003"/>
                <a:gd name="connsiteX45-4445" fmla="*/ 2750699 w 8122862"/>
                <a:gd name="connsiteY45-4446" fmla="*/ 353210 h 4541003"/>
                <a:gd name="connsiteX46-4447" fmla="*/ 2372990 w 8122862"/>
                <a:gd name="connsiteY46-4448" fmla="*/ 309966 h 4541003"/>
                <a:gd name="connsiteX47-4449" fmla="*/ 2204509 w 8122862"/>
                <a:gd name="connsiteY47-4450" fmla="*/ 782165 h 4541003"/>
                <a:gd name="connsiteX48-4451" fmla="*/ 2239255 w 8122862"/>
                <a:gd name="connsiteY48-4452" fmla="*/ 1283110 h 4541003"/>
                <a:gd name="connsiteX49-4453" fmla="*/ 1735810 w 8122862"/>
                <a:gd name="connsiteY49-4454" fmla="*/ 1643070 h 4541003"/>
                <a:gd name="connsiteX50-4455" fmla="*/ 449201 w 8122862"/>
                <a:gd name="connsiteY50-4456" fmla="*/ 1693064 h 4541003"/>
                <a:gd name="connsiteX0-4457" fmla="*/ 449201 w 8122862"/>
                <a:gd name="connsiteY0-4458" fmla="*/ 1693064 h 4541003"/>
                <a:gd name="connsiteX1-4459" fmla="*/ 0 w 8122862"/>
                <a:gd name="connsiteY1-4460" fmla="*/ 2340496 h 4541003"/>
                <a:gd name="connsiteX2-4461" fmla="*/ 53245 w 8122862"/>
                <a:gd name="connsiteY2-4462" fmla="*/ 2947678 h 4541003"/>
                <a:gd name="connsiteX3-4463" fmla="*/ 100739 w 8122862"/>
                <a:gd name="connsiteY3-4464" fmla="*/ 3239145 h 4541003"/>
                <a:gd name="connsiteX4-4465" fmla="*/ 189229 w 8122862"/>
                <a:gd name="connsiteY4-4466" fmla="*/ 3525364 h 4541003"/>
                <a:gd name="connsiteX5-4467" fmla="*/ 534692 w 8122862"/>
                <a:gd name="connsiteY5-4468" fmla="*/ 4228536 h 4541003"/>
                <a:gd name="connsiteX6-4469" fmla="*/ 782915 w 8122862"/>
                <a:gd name="connsiteY6-4470" fmla="*/ 3931069 h 4541003"/>
                <a:gd name="connsiteX7-4471" fmla="*/ 1638321 w 8122862"/>
                <a:gd name="connsiteY7-4472" fmla="*/ 4251534 h 4541003"/>
                <a:gd name="connsiteX8-4473" fmla="*/ 1484838 w 8122862"/>
                <a:gd name="connsiteY8-4474" fmla="*/ 4052306 h 4541003"/>
                <a:gd name="connsiteX9-4475" fmla="*/ 2207509 w 8122862"/>
                <a:gd name="connsiteY9-4476" fmla="*/ 4183292 h 4541003"/>
                <a:gd name="connsiteX10-4477" fmla="*/ 2434984 w 8122862"/>
                <a:gd name="connsiteY10-4478" fmla="*/ 3936569 h 4541003"/>
                <a:gd name="connsiteX11-4479" fmla="*/ 2410237 w 8122862"/>
                <a:gd name="connsiteY11-4480" fmla="*/ 4504757 h 4541003"/>
                <a:gd name="connsiteX12-4481" fmla="*/ 2992923 w 8122862"/>
                <a:gd name="connsiteY12-4482" fmla="*/ 3688596 h 4541003"/>
                <a:gd name="connsiteX13-4483" fmla="*/ 3628353 w 8122862"/>
                <a:gd name="connsiteY13-4484" fmla="*/ 3549111 h 4541003"/>
                <a:gd name="connsiteX14-4485" fmla="*/ 3767838 w 8122862"/>
                <a:gd name="connsiteY14-4486" fmla="*/ 3688596 h 4541003"/>
                <a:gd name="connsiteX15-4487" fmla="*/ 3566360 w 8122862"/>
                <a:gd name="connsiteY15-4488" fmla="*/ 4324027 h 4541003"/>
                <a:gd name="connsiteX16-4489" fmla="*/ 3907323 w 8122862"/>
                <a:gd name="connsiteY16-4490" fmla="*/ 4541003 h 4541003"/>
                <a:gd name="connsiteX17-4491" fmla="*/ 4093302 w 8122862"/>
                <a:gd name="connsiteY17-4492" fmla="*/ 4417017 h 4541003"/>
                <a:gd name="connsiteX18-4493" fmla="*/ 4511757 w 8122862"/>
                <a:gd name="connsiteY18-4494" fmla="*/ 4494508 h 4541003"/>
                <a:gd name="connsiteX19-4495" fmla="*/ 4945709 w 8122862"/>
                <a:gd name="connsiteY19-4496" fmla="*/ 4355023 h 4541003"/>
                <a:gd name="connsiteX20-4497" fmla="*/ 5302170 w 8122862"/>
                <a:gd name="connsiteY20-4498" fmla="*/ 4463511 h 4541003"/>
                <a:gd name="connsiteX21-4499" fmla="*/ 5844611 w 8122862"/>
                <a:gd name="connsiteY21-4500" fmla="*/ 4386020 h 4541003"/>
                <a:gd name="connsiteX22-4501" fmla="*/ 6139079 w 8122862"/>
                <a:gd name="connsiteY22-4502" fmla="*/ 4432515 h 4541003"/>
                <a:gd name="connsiteX23-4503" fmla="*/ 6325058 w 8122862"/>
                <a:gd name="connsiteY23-4504" fmla="*/ 4277532 h 4541003"/>
                <a:gd name="connsiteX24-4505" fmla="*/ 6511038 w 8122862"/>
                <a:gd name="connsiteY24-4506" fmla="*/ 4494508 h 4541003"/>
                <a:gd name="connsiteX25-4507" fmla="*/ 7161967 w 8122862"/>
                <a:gd name="connsiteY25-4508" fmla="*/ 4479010 h 4541003"/>
                <a:gd name="connsiteX26-4509" fmla="*/ 7239458 w 8122862"/>
                <a:gd name="connsiteY26-4510" fmla="*/ 4370522 h 4541003"/>
                <a:gd name="connsiteX27-4511" fmla="*/ 7502929 w 8122862"/>
                <a:gd name="connsiteY27-4512" fmla="*/ 4386020 h 4541003"/>
                <a:gd name="connsiteX28-4513" fmla="*/ 7673411 w 8122862"/>
                <a:gd name="connsiteY28-4514" fmla="*/ 4386020 h 4541003"/>
                <a:gd name="connsiteX29-4515" fmla="*/ 8122862 w 8122862"/>
                <a:gd name="connsiteY29-4516" fmla="*/ 4014061 h 4541003"/>
                <a:gd name="connsiteX30-4517" fmla="*/ 7704407 w 8122862"/>
                <a:gd name="connsiteY30-4518" fmla="*/ 3487118 h 4541003"/>
                <a:gd name="connsiteX31-4519" fmla="*/ 8122862 w 8122862"/>
                <a:gd name="connsiteY31-4520" fmla="*/ 3177152 h 4541003"/>
                <a:gd name="connsiteX32-4521" fmla="*/ 7812896 w 8122862"/>
                <a:gd name="connsiteY32-4522" fmla="*/ 2743200 h 4541003"/>
                <a:gd name="connsiteX33-4523" fmla="*/ 7812896 w 8122862"/>
                <a:gd name="connsiteY33-4524" fmla="*/ 1673817 h 4541003"/>
                <a:gd name="connsiteX34-4525" fmla="*/ 7347946 w 8122862"/>
                <a:gd name="connsiteY34-4526" fmla="*/ 1162372 h 4541003"/>
                <a:gd name="connsiteX35-4527" fmla="*/ 6790007 w 8122862"/>
                <a:gd name="connsiteY35-4528" fmla="*/ 1363850 h 4541003"/>
                <a:gd name="connsiteX36-4529" fmla="*/ 6418048 w 8122862"/>
                <a:gd name="connsiteY36-4530" fmla="*/ 1053884 h 4541003"/>
                <a:gd name="connsiteX37-4531" fmla="*/ 6247567 w 8122862"/>
                <a:gd name="connsiteY37-4532" fmla="*/ 1255362 h 4541003"/>
                <a:gd name="connsiteX38-4533" fmla="*/ 5240177 w 8122862"/>
                <a:gd name="connsiteY38-4534" fmla="*/ 1255362 h 4541003"/>
                <a:gd name="connsiteX39-4535" fmla="*/ 5069696 w 8122862"/>
                <a:gd name="connsiteY39-4536" fmla="*/ 1084881 h 4541003"/>
                <a:gd name="connsiteX40-4537" fmla="*/ 5255675 w 8122862"/>
                <a:gd name="connsiteY40-4538" fmla="*/ 511444 h 4541003"/>
                <a:gd name="connsiteX41-4539" fmla="*/ 4728733 w 8122862"/>
                <a:gd name="connsiteY41-4540" fmla="*/ 61993 h 4541003"/>
                <a:gd name="connsiteX42-4541" fmla="*/ 3922821 w 8122862"/>
                <a:gd name="connsiteY42-4542" fmla="*/ 0 h 4541003"/>
                <a:gd name="connsiteX43-4543" fmla="*/ 3643851 w 8122862"/>
                <a:gd name="connsiteY43-4544" fmla="*/ 371959 h 4541003"/>
                <a:gd name="connsiteX44-4545" fmla="*/ 3101411 w 8122862"/>
                <a:gd name="connsiteY44-4546" fmla="*/ 15498 h 4541003"/>
                <a:gd name="connsiteX45-4547" fmla="*/ 2750699 w 8122862"/>
                <a:gd name="connsiteY45-4548" fmla="*/ 353210 h 4541003"/>
                <a:gd name="connsiteX46-4549" fmla="*/ 2372990 w 8122862"/>
                <a:gd name="connsiteY46-4550" fmla="*/ 309966 h 4541003"/>
                <a:gd name="connsiteX47-4551" fmla="*/ 2204509 w 8122862"/>
                <a:gd name="connsiteY47-4552" fmla="*/ 782165 h 4541003"/>
                <a:gd name="connsiteX48-4553" fmla="*/ 2239255 w 8122862"/>
                <a:gd name="connsiteY48-4554" fmla="*/ 1283110 h 4541003"/>
                <a:gd name="connsiteX49-4555" fmla="*/ 1735810 w 8122862"/>
                <a:gd name="connsiteY49-4556" fmla="*/ 1643070 h 4541003"/>
                <a:gd name="connsiteX50-4557" fmla="*/ 449201 w 8122862"/>
                <a:gd name="connsiteY50-4558" fmla="*/ 1693064 h 4541003"/>
                <a:gd name="connsiteX0-4559" fmla="*/ 449201 w 8122862"/>
                <a:gd name="connsiteY0-4560" fmla="*/ 1693064 h 5030699"/>
                <a:gd name="connsiteX1-4561" fmla="*/ 0 w 8122862"/>
                <a:gd name="connsiteY1-4562" fmla="*/ 2340496 h 5030699"/>
                <a:gd name="connsiteX2-4563" fmla="*/ 53245 w 8122862"/>
                <a:gd name="connsiteY2-4564" fmla="*/ 2947678 h 5030699"/>
                <a:gd name="connsiteX3-4565" fmla="*/ 100739 w 8122862"/>
                <a:gd name="connsiteY3-4566" fmla="*/ 3239145 h 5030699"/>
                <a:gd name="connsiteX4-4567" fmla="*/ 189229 w 8122862"/>
                <a:gd name="connsiteY4-4568" fmla="*/ 3525364 h 5030699"/>
                <a:gd name="connsiteX5-4569" fmla="*/ 534692 w 8122862"/>
                <a:gd name="connsiteY5-4570" fmla="*/ 4228536 h 5030699"/>
                <a:gd name="connsiteX6-4571" fmla="*/ 782915 w 8122862"/>
                <a:gd name="connsiteY6-4572" fmla="*/ 3931069 h 5030699"/>
                <a:gd name="connsiteX7-4573" fmla="*/ 1638321 w 8122862"/>
                <a:gd name="connsiteY7-4574" fmla="*/ 4251534 h 5030699"/>
                <a:gd name="connsiteX8-4575" fmla="*/ 1484838 w 8122862"/>
                <a:gd name="connsiteY8-4576" fmla="*/ 4052306 h 5030699"/>
                <a:gd name="connsiteX9-4577" fmla="*/ 2207509 w 8122862"/>
                <a:gd name="connsiteY9-4578" fmla="*/ 4183292 h 5030699"/>
                <a:gd name="connsiteX10-4579" fmla="*/ 2434984 w 8122862"/>
                <a:gd name="connsiteY10-4580" fmla="*/ 3936569 h 5030699"/>
                <a:gd name="connsiteX11-4581" fmla="*/ 2410237 w 8122862"/>
                <a:gd name="connsiteY11-4582" fmla="*/ 4504757 h 5030699"/>
                <a:gd name="connsiteX12-4583" fmla="*/ 2240756 w 8122862"/>
                <a:gd name="connsiteY12-4584" fmla="*/ 5030699 h 5030699"/>
                <a:gd name="connsiteX13-4585" fmla="*/ 3628353 w 8122862"/>
                <a:gd name="connsiteY13-4586" fmla="*/ 3549111 h 5030699"/>
                <a:gd name="connsiteX14-4587" fmla="*/ 3767838 w 8122862"/>
                <a:gd name="connsiteY14-4588" fmla="*/ 3688596 h 5030699"/>
                <a:gd name="connsiteX15-4589" fmla="*/ 3566360 w 8122862"/>
                <a:gd name="connsiteY15-4590" fmla="*/ 4324027 h 5030699"/>
                <a:gd name="connsiteX16-4591" fmla="*/ 3907323 w 8122862"/>
                <a:gd name="connsiteY16-4592" fmla="*/ 4541003 h 5030699"/>
                <a:gd name="connsiteX17-4593" fmla="*/ 4093302 w 8122862"/>
                <a:gd name="connsiteY17-4594" fmla="*/ 4417017 h 5030699"/>
                <a:gd name="connsiteX18-4595" fmla="*/ 4511757 w 8122862"/>
                <a:gd name="connsiteY18-4596" fmla="*/ 4494508 h 5030699"/>
                <a:gd name="connsiteX19-4597" fmla="*/ 4945709 w 8122862"/>
                <a:gd name="connsiteY19-4598" fmla="*/ 4355023 h 5030699"/>
                <a:gd name="connsiteX20-4599" fmla="*/ 5302170 w 8122862"/>
                <a:gd name="connsiteY20-4600" fmla="*/ 4463511 h 5030699"/>
                <a:gd name="connsiteX21-4601" fmla="*/ 5844611 w 8122862"/>
                <a:gd name="connsiteY21-4602" fmla="*/ 4386020 h 5030699"/>
                <a:gd name="connsiteX22-4603" fmla="*/ 6139079 w 8122862"/>
                <a:gd name="connsiteY22-4604" fmla="*/ 4432515 h 5030699"/>
                <a:gd name="connsiteX23-4605" fmla="*/ 6325058 w 8122862"/>
                <a:gd name="connsiteY23-4606" fmla="*/ 4277532 h 5030699"/>
                <a:gd name="connsiteX24-4607" fmla="*/ 6511038 w 8122862"/>
                <a:gd name="connsiteY24-4608" fmla="*/ 4494508 h 5030699"/>
                <a:gd name="connsiteX25-4609" fmla="*/ 7161967 w 8122862"/>
                <a:gd name="connsiteY25-4610" fmla="*/ 4479010 h 5030699"/>
                <a:gd name="connsiteX26-4611" fmla="*/ 7239458 w 8122862"/>
                <a:gd name="connsiteY26-4612" fmla="*/ 4370522 h 5030699"/>
                <a:gd name="connsiteX27-4613" fmla="*/ 7502929 w 8122862"/>
                <a:gd name="connsiteY27-4614" fmla="*/ 4386020 h 5030699"/>
                <a:gd name="connsiteX28-4615" fmla="*/ 7673411 w 8122862"/>
                <a:gd name="connsiteY28-4616" fmla="*/ 4386020 h 5030699"/>
                <a:gd name="connsiteX29-4617" fmla="*/ 8122862 w 8122862"/>
                <a:gd name="connsiteY29-4618" fmla="*/ 4014061 h 5030699"/>
                <a:gd name="connsiteX30-4619" fmla="*/ 7704407 w 8122862"/>
                <a:gd name="connsiteY30-4620" fmla="*/ 3487118 h 5030699"/>
                <a:gd name="connsiteX31-4621" fmla="*/ 8122862 w 8122862"/>
                <a:gd name="connsiteY31-4622" fmla="*/ 3177152 h 5030699"/>
                <a:gd name="connsiteX32-4623" fmla="*/ 7812896 w 8122862"/>
                <a:gd name="connsiteY32-4624" fmla="*/ 2743200 h 5030699"/>
                <a:gd name="connsiteX33-4625" fmla="*/ 7812896 w 8122862"/>
                <a:gd name="connsiteY33-4626" fmla="*/ 1673817 h 5030699"/>
                <a:gd name="connsiteX34-4627" fmla="*/ 7347946 w 8122862"/>
                <a:gd name="connsiteY34-4628" fmla="*/ 1162372 h 5030699"/>
                <a:gd name="connsiteX35-4629" fmla="*/ 6790007 w 8122862"/>
                <a:gd name="connsiteY35-4630" fmla="*/ 1363850 h 5030699"/>
                <a:gd name="connsiteX36-4631" fmla="*/ 6418048 w 8122862"/>
                <a:gd name="connsiteY36-4632" fmla="*/ 1053884 h 5030699"/>
                <a:gd name="connsiteX37-4633" fmla="*/ 6247567 w 8122862"/>
                <a:gd name="connsiteY37-4634" fmla="*/ 1255362 h 5030699"/>
                <a:gd name="connsiteX38-4635" fmla="*/ 5240177 w 8122862"/>
                <a:gd name="connsiteY38-4636" fmla="*/ 1255362 h 5030699"/>
                <a:gd name="connsiteX39-4637" fmla="*/ 5069696 w 8122862"/>
                <a:gd name="connsiteY39-4638" fmla="*/ 1084881 h 5030699"/>
                <a:gd name="connsiteX40-4639" fmla="*/ 5255675 w 8122862"/>
                <a:gd name="connsiteY40-4640" fmla="*/ 511444 h 5030699"/>
                <a:gd name="connsiteX41-4641" fmla="*/ 4728733 w 8122862"/>
                <a:gd name="connsiteY41-4642" fmla="*/ 61993 h 5030699"/>
                <a:gd name="connsiteX42-4643" fmla="*/ 3922821 w 8122862"/>
                <a:gd name="connsiteY42-4644" fmla="*/ 0 h 5030699"/>
                <a:gd name="connsiteX43-4645" fmla="*/ 3643851 w 8122862"/>
                <a:gd name="connsiteY43-4646" fmla="*/ 371959 h 5030699"/>
                <a:gd name="connsiteX44-4647" fmla="*/ 3101411 w 8122862"/>
                <a:gd name="connsiteY44-4648" fmla="*/ 15498 h 5030699"/>
                <a:gd name="connsiteX45-4649" fmla="*/ 2750699 w 8122862"/>
                <a:gd name="connsiteY45-4650" fmla="*/ 353210 h 5030699"/>
                <a:gd name="connsiteX46-4651" fmla="*/ 2372990 w 8122862"/>
                <a:gd name="connsiteY46-4652" fmla="*/ 309966 h 5030699"/>
                <a:gd name="connsiteX47-4653" fmla="*/ 2204509 w 8122862"/>
                <a:gd name="connsiteY47-4654" fmla="*/ 782165 h 5030699"/>
                <a:gd name="connsiteX48-4655" fmla="*/ 2239255 w 8122862"/>
                <a:gd name="connsiteY48-4656" fmla="*/ 1283110 h 5030699"/>
                <a:gd name="connsiteX49-4657" fmla="*/ 1735810 w 8122862"/>
                <a:gd name="connsiteY49-4658" fmla="*/ 1643070 h 5030699"/>
                <a:gd name="connsiteX50-4659" fmla="*/ 449201 w 8122862"/>
                <a:gd name="connsiteY50-4660" fmla="*/ 1693064 h 5030699"/>
                <a:gd name="connsiteX0-4661" fmla="*/ 449201 w 8122862"/>
                <a:gd name="connsiteY0-4662" fmla="*/ 1693064 h 5103800"/>
                <a:gd name="connsiteX1-4663" fmla="*/ 0 w 8122862"/>
                <a:gd name="connsiteY1-4664" fmla="*/ 2340496 h 5103800"/>
                <a:gd name="connsiteX2-4665" fmla="*/ 53245 w 8122862"/>
                <a:gd name="connsiteY2-4666" fmla="*/ 2947678 h 5103800"/>
                <a:gd name="connsiteX3-4667" fmla="*/ 100739 w 8122862"/>
                <a:gd name="connsiteY3-4668" fmla="*/ 3239145 h 5103800"/>
                <a:gd name="connsiteX4-4669" fmla="*/ 189229 w 8122862"/>
                <a:gd name="connsiteY4-4670" fmla="*/ 3525364 h 5103800"/>
                <a:gd name="connsiteX5-4671" fmla="*/ 534692 w 8122862"/>
                <a:gd name="connsiteY5-4672" fmla="*/ 4228536 h 5103800"/>
                <a:gd name="connsiteX6-4673" fmla="*/ 782915 w 8122862"/>
                <a:gd name="connsiteY6-4674" fmla="*/ 3931069 h 5103800"/>
                <a:gd name="connsiteX7-4675" fmla="*/ 1638321 w 8122862"/>
                <a:gd name="connsiteY7-4676" fmla="*/ 4251534 h 5103800"/>
                <a:gd name="connsiteX8-4677" fmla="*/ 1484838 w 8122862"/>
                <a:gd name="connsiteY8-4678" fmla="*/ 4052306 h 5103800"/>
                <a:gd name="connsiteX9-4679" fmla="*/ 2207509 w 8122862"/>
                <a:gd name="connsiteY9-4680" fmla="*/ 4183292 h 5103800"/>
                <a:gd name="connsiteX10-4681" fmla="*/ 2434984 w 8122862"/>
                <a:gd name="connsiteY10-4682" fmla="*/ 3936569 h 5103800"/>
                <a:gd name="connsiteX11-4683" fmla="*/ 2410237 w 8122862"/>
                <a:gd name="connsiteY11-4684" fmla="*/ 4504757 h 5103800"/>
                <a:gd name="connsiteX12-4685" fmla="*/ 2240756 w 8122862"/>
                <a:gd name="connsiteY12-4686" fmla="*/ 5030699 h 5103800"/>
                <a:gd name="connsiteX13-4687" fmla="*/ 3628353 w 8122862"/>
                <a:gd name="connsiteY13-4688" fmla="*/ 3549111 h 5103800"/>
                <a:gd name="connsiteX14-4689" fmla="*/ 3767838 w 8122862"/>
                <a:gd name="connsiteY14-4690" fmla="*/ 3688596 h 5103800"/>
                <a:gd name="connsiteX15-4691" fmla="*/ 3566360 w 8122862"/>
                <a:gd name="connsiteY15-4692" fmla="*/ 4324027 h 5103800"/>
                <a:gd name="connsiteX16-4693" fmla="*/ 3907323 w 8122862"/>
                <a:gd name="connsiteY16-4694" fmla="*/ 4541003 h 5103800"/>
                <a:gd name="connsiteX17-4695" fmla="*/ 4093302 w 8122862"/>
                <a:gd name="connsiteY17-4696" fmla="*/ 4417017 h 5103800"/>
                <a:gd name="connsiteX18-4697" fmla="*/ 4511757 w 8122862"/>
                <a:gd name="connsiteY18-4698" fmla="*/ 4494508 h 5103800"/>
                <a:gd name="connsiteX19-4699" fmla="*/ 4945709 w 8122862"/>
                <a:gd name="connsiteY19-4700" fmla="*/ 4355023 h 5103800"/>
                <a:gd name="connsiteX20-4701" fmla="*/ 5302170 w 8122862"/>
                <a:gd name="connsiteY20-4702" fmla="*/ 4463511 h 5103800"/>
                <a:gd name="connsiteX21-4703" fmla="*/ 5844611 w 8122862"/>
                <a:gd name="connsiteY21-4704" fmla="*/ 4386020 h 5103800"/>
                <a:gd name="connsiteX22-4705" fmla="*/ 6139079 w 8122862"/>
                <a:gd name="connsiteY22-4706" fmla="*/ 4432515 h 5103800"/>
                <a:gd name="connsiteX23-4707" fmla="*/ 6325058 w 8122862"/>
                <a:gd name="connsiteY23-4708" fmla="*/ 4277532 h 5103800"/>
                <a:gd name="connsiteX24-4709" fmla="*/ 6511038 w 8122862"/>
                <a:gd name="connsiteY24-4710" fmla="*/ 4494508 h 5103800"/>
                <a:gd name="connsiteX25-4711" fmla="*/ 7161967 w 8122862"/>
                <a:gd name="connsiteY25-4712" fmla="*/ 4479010 h 5103800"/>
                <a:gd name="connsiteX26-4713" fmla="*/ 7239458 w 8122862"/>
                <a:gd name="connsiteY26-4714" fmla="*/ 4370522 h 5103800"/>
                <a:gd name="connsiteX27-4715" fmla="*/ 7502929 w 8122862"/>
                <a:gd name="connsiteY27-4716" fmla="*/ 4386020 h 5103800"/>
                <a:gd name="connsiteX28-4717" fmla="*/ 7673411 w 8122862"/>
                <a:gd name="connsiteY28-4718" fmla="*/ 4386020 h 5103800"/>
                <a:gd name="connsiteX29-4719" fmla="*/ 8122862 w 8122862"/>
                <a:gd name="connsiteY29-4720" fmla="*/ 4014061 h 5103800"/>
                <a:gd name="connsiteX30-4721" fmla="*/ 7704407 w 8122862"/>
                <a:gd name="connsiteY30-4722" fmla="*/ 3487118 h 5103800"/>
                <a:gd name="connsiteX31-4723" fmla="*/ 8122862 w 8122862"/>
                <a:gd name="connsiteY31-4724" fmla="*/ 3177152 h 5103800"/>
                <a:gd name="connsiteX32-4725" fmla="*/ 7812896 w 8122862"/>
                <a:gd name="connsiteY32-4726" fmla="*/ 2743200 h 5103800"/>
                <a:gd name="connsiteX33-4727" fmla="*/ 7812896 w 8122862"/>
                <a:gd name="connsiteY33-4728" fmla="*/ 1673817 h 5103800"/>
                <a:gd name="connsiteX34-4729" fmla="*/ 7347946 w 8122862"/>
                <a:gd name="connsiteY34-4730" fmla="*/ 1162372 h 5103800"/>
                <a:gd name="connsiteX35-4731" fmla="*/ 6790007 w 8122862"/>
                <a:gd name="connsiteY35-4732" fmla="*/ 1363850 h 5103800"/>
                <a:gd name="connsiteX36-4733" fmla="*/ 6418048 w 8122862"/>
                <a:gd name="connsiteY36-4734" fmla="*/ 1053884 h 5103800"/>
                <a:gd name="connsiteX37-4735" fmla="*/ 6247567 w 8122862"/>
                <a:gd name="connsiteY37-4736" fmla="*/ 1255362 h 5103800"/>
                <a:gd name="connsiteX38-4737" fmla="*/ 5240177 w 8122862"/>
                <a:gd name="connsiteY38-4738" fmla="*/ 1255362 h 5103800"/>
                <a:gd name="connsiteX39-4739" fmla="*/ 5069696 w 8122862"/>
                <a:gd name="connsiteY39-4740" fmla="*/ 1084881 h 5103800"/>
                <a:gd name="connsiteX40-4741" fmla="*/ 5255675 w 8122862"/>
                <a:gd name="connsiteY40-4742" fmla="*/ 511444 h 5103800"/>
                <a:gd name="connsiteX41-4743" fmla="*/ 4728733 w 8122862"/>
                <a:gd name="connsiteY41-4744" fmla="*/ 61993 h 5103800"/>
                <a:gd name="connsiteX42-4745" fmla="*/ 3922821 w 8122862"/>
                <a:gd name="connsiteY42-4746" fmla="*/ 0 h 5103800"/>
                <a:gd name="connsiteX43-4747" fmla="*/ 3643851 w 8122862"/>
                <a:gd name="connsiteY43-4748" fmla="*/ 371959 h 5103800"/>
                <a:gd name="connsiteX44-4749" fmla="*/ 3101411 w 8122862"/>
                <a:gd name="connsiteY44-4750" fmla="*/ 15498 h 5103800"/>
                <a:gd name="connsiteX45-4751" fmla="*/ 2750699 w 8122862"/>
                <a:gd name="connsiteY45-4752" fmla="*/ 353210 h 5103800"/>
                <a:gd name="connsiteX46-4753" fmla="*/ 2372990 w 8122862"/>
                <a:gd name="connsiteY46-4754" fmla="*/ 309966 h 5103800"/>
                <a:gd name="connsiteX47-4755" fmla="*/ 2204509 w 8122862"/>
                <a:gd name="connsiteY47-4756" fmla="*/ 782165 h 5103800"/>
                <a:gd name="connsiteX48-4757" fmla="*/ 2239255 w 8122862"/>
                <a:gd name="connsiteY48-4758" fmla="*/ 1283110 h 5103800"/>
                <a:gd name="connsiteX49-4759" fmla="*/ 1735810 w 8122862"/>
                <a:gd name="connsiteY49-4760" fmla="*/ 1643070 h 5103800"/>
                <a:gd name="connsiteX50-4761" fmla="*/ 449201 w 8122862"/>
                <a:gd name="connsiteY50-4762" fmla="*/ 1693064 h 5103800"/>
                <a:gd name="connsiteX0-4763" fmla="*/ 449201 w 8122862"/>
                <a:gd name="connsiteY0-4764" fmla="*/ 1693064 h 5609279"/>
                <a:gd name="connsiteX1-4765" fmla="*/ 0 w 8122862"/>
                <a:gd name="connsiteY1-4766" fmla="*/ 2340496 h 5609279"/>
                <a:gd name="connsiteX2-4767" fmla="*/ 53245 w 8122862"/>
                <a:gd name="connsiteY2-4768" fmla="*/ 2947678 h 5609279"/>
                <a:gd name="connsiteX3-4769" fmla="*/ 100739 w 8122862"/>
                <a:gd name="connsiteY3-4770" fmla="*/ 3239145 h 5609279"/>
                <a:gd name="connsiteX4-4771" fmla="*/ 189229 w 8122862"/>
                <a:gd name="connsiteY4-4772" fmla="*/ 3525364 h 5609279"/>
                <a:gd name="connsiteX5-4773" fmla="*/ 534692 w 8122862"/>
                <a:gd name="connsiteY5-4774" fmla="*/ 4228536 h 5609279"/>
                <a:gd name="connsiteX6-4775" fmla="*/ 782915 w 8122862"/>
                <a:gd name="connsiteY6-4776" fmla="*/ 3931069 h 5609279"/>
                <a:gd name="connsiteX7-4777" fmla="*/ 1638321 w 8122862"/>
                <a:gd name="connsiteY7-4778" fmla="*/ 4251534 h 5609279"/>
                <a:gd name="connsiteX8-4779" fmla="*/ 1484838 w 8122862"/>
                <a:gd name="connsiteY8-4780" fmla="*/ 4052306 h 5609279"/>
                <a:gd name="connsiteX9-4781" fmla="*/ 2207509 w 8122862"/>
                <a:gd name="connsiteY9-4782" fmla="*/ 4183292 h 5609279"/>
                <a:gd name="connsiteX10-4783" fmla="*/ 2434984 w 8122862"/>
                <a:gd name="connsiteY10-4784" fmla="*/ 3936569 h 5609279"/>
                <a:gd name="connsiteX11-4785" fmla="*/ 2410237 w 8122862"/>
                <a:gd name="connsiteY11-4786" fmla="*/ 4504757 h 5609279"/>
                <a:gd name="connsiteX12-4787" fmla="*/ 2240756 w 8122862"/>
                <a:gd name="connsiteY12-4788" fmla="*/ 5030699 h 5609279"/>
                <a:gd name="connsiteX13-4789" fmla="*/ 2802443 w 8122862"/>
                <a:gd name="connsiteY13-4790" fmla="*/ 5392660 h 5609279"/>
                <a:gd name="connsiteX14-4791" fmla="*/ 3767838 w 8122862"/>
                <a:gd name="connsiteY14-4792" fmla="*/ 3688596 h 5609279"/>
                <a:gd name="connsiteX15-4793" fmla="*/ 3566360 w 8122862"/>
                <a:gd name="connsiteY15-4794" fmla="*/ 4324027 h 5609279"/>
                <a:gd name="connsiteX16-4795" fmla="*/ 3907323 w 8122862"/>
                <a:gd name="connsiteY16-4796" fmla="*/ 4541003 h 5609279"/>
                <a:gd name="connsiteX17-4797" fmla="*/ 4093302 w 8122862"/>
                <a:gd name="connsiteY17-4798" fmla="*/ 4417017 h 5609279"/>
                <a:gd name="connsiteX18-4799" fmla="*/ 4511757 w 8122862"/>
                <a:gd name="connsiteY18-4800" fmla="*/ 4494508 h 5609279"/>
                <a:gd name="connsiteX19-4801" fmla="*/ 4945709 w 8122862"/>
                <a:gd name="connsiteY19-4802" fmla="*/ 4355023 h 5609279"/>
                <a:gd name="connsiteX20-4803" fmla="*/ 5302170 w 8122862"/>
                <a:gd name="connsiteY20-4804" fmla="*/ 4463511 h 5609279"/>
                <a:gd name="connsiteX21-4805" fmla="*/ 5844611 w 8122862"/>
                <a:gd name="connsiteY21-4806" fmla="*/ 4386020 h 5609279"/>
                <a:gd name="connsiteX22-4807" fmla="*/ 6139079 w 8122862"/>
                <a:gd name="connsiteY22-4808" fmla="*/ 4432515 h 5609279"/>
                <a:gd name="connsiteX23-4809" fmla="*/ 6325058 w 8122862"/>
                <a:gd name="connsiteY23-4810" fmla="*/ 4277532 h 5609279"/>
                <a:gd name="connsiteX24-4811" fmla="*/ 6511038 w 8122862"/>
                <a:gd name="connsiteY24-4812" fmla="*/ 4494508 h 5609279"/>
                <a:gd name="connsiteX25-4813" fmla="*/ 7161967 w 8122862"/>
                <a:gd name="connsiteY25-4814" fmla="*/ 4479010 h 5609279"/>
                <a:gd name="connsiteX26-4815" fmla="*/ 7239458 w 8122862"/>
                <a:gd name="connsiteY26-4816" fmla="*/ 4370522 h 5609279"/>
                <a:gd name="connsiteX27-4817" fmla="*/ 7502929 w 8122862"/>
                <a:gd name="connsiteY27-4818" fmla="*/ 4386020 h 5609279"/>
                <a:gd name="connsiteX28-4819" fmla="*/ 7673411 w 8122862"/>
                <a:gd name="connsiteY28-4820" fmla="*/ 4386020 h 5609279"/>
                <a:gd name="connsiteX29-4821" fmla="*/ 8122862 w 8122862"/>
                <a:gd name="connsiteY29-4822" fmla="*/ 4014061 h 5609279"/>
                <a:gd name="connsiteX30-4823" fmla="*/ 7704407 w 8122862"/>
                <a:gd name="connsiteY30-4824" fmla="*/ 3487118 h 5609279"/>
                <a:gd name="connsiteX31-4825" fmla="*/ 8122862 w 8122862"/>
                <a:gd name="connsiteY31-4826" fmla="*/ 3177152 h 5609279"/>
                <a:gd name="connsiteX32-4827" fmla="*/ 7812896 w 8122862"/>
                <a:gd name="connsiteY32-4828" fmla="*/ 2743200 h 5609279"/>
                <a:gd name="connsiteX33-4829" fmla="*/ 7812896 w 8122862"/>
                <a:gd name="connsiteY33-4830" fmla="*/ 1673817 h 5609279"/>
                <a:gd name="connsiteX34-4831" fmla="*/ 7347946 w 8122862"/>
                <a:gd name="connsiteY34-4832" fmla="*/ 1162372 h 5609279"/>
                <a:gd name="connsiteX35-4833" fmla="*/ 6790007 w 8122862"/>
                <a:gd name="connsiteY35-4834" fmla="*/ 1363850 h 5609279"/>
                <a:gd name="connsiteX36-4835" fmla="*/ 6418048 w 8122862"/>
                <a:gd name="connsiteY36-4836" fmla="*/ 1053884 h 5609279"/>
                <a:gd name="connsiteX37-4837" fmla="*/ 6247567 w 8122862"/>
                <a:gd name="connsiteY37-4838" fmla="*/ 1255362 h 5609279"/>
                <a:gd name="connsiteX38-4839" fmla="*/ 5240177 w 8122862"/>
                <a:gd name="connsiteY38-4840" fmla="*/ 1255362 h 5609279"/>
                <a:gd name="connsiteX39-4841" fmla="*/ 5069696 w 8122862"/>
                <a:gd name="connsiteY39-4842" fmla="*/ 1084881 h 5609279"/>
                <a:gd name="connsiteX40-4843" fmla="*/ 5255675 w 8122862"/>
                <a:gd name="connsiteY40-4844" fmla="*/ 511444 h 5609279"/>
                <a:gd name="connsiteX41-4845" fmla="*/ 4728733 w 8122862"/>
                <a:gd name="connsiteY41-4846" fmla="*/ 61993 h 5609279"/>
                <a:gd name="connsiteX42-4847" fmla="*/ 3922821 w 8122862"/>
                <a:gd name="connsiteY42-4848" fmla="*/ 0 h 5609279"/>
                <a:gd name="connsiteX43-4849" fmla="*/ 3643851 w 8122862"/>
                <a:gd name="connsiteY43-4850" fmla="*/ 371959 h 5609279"/>
                <a:gd name="connsiteX44-4851" fmla="*/ 3101411 w 8122862"/>
                <a:gd name="connsiteY44-4852" fmla="*/ 15498 h 5609279"/>
                <a:gd name="connsiteX45-4853" fmla="*/ 2750699 w 8122862"/>
                <a:gd name="connsiteY45-4854" fmla="*/ 353210 h 5609279"/>
                <a:gd name="connsiteX46-4855" fmla="*/ 2372990 w 8122862"/>
                <a:gd name="connsiteY46-4856" fmla="*/ 309966 h 5609279"/>
                <a:gd name="connsiteX47-4857" fmla="*/ 2204509 w 8122862"/>
                <a:gd name="connsiteY47-4858" fmla="*/ 782165 h 5609279"/>
                <a:gd name="connsiteX48-4859" fmla="*/ 2239255 w 8122862"/>
                <a:gd name="connsiteY48-4860" fmla="*/ 1283110 h 5609279"/>
                <a:gd name="connsiteX49-4861" fmla="*/ 1735810 w 8122862"/>
                <a:gd name="connsiteY49-4862" fmla="*/ 1643070 h 5609279"/>
                <a:gd name="connsiteX50-4863" fmla="*/ 449201 w 8122862"/>
                <a:gd name="connsiteY50-4864" fmla="*/ 1693064 h 5609279"/>
                <a:gd name="connsiteX0-4865" fmla="*/ 449201 w 8122862"/>
                <a:gd name="connsiteY0-4866" fmla="*/ 1693064 h 5030699"/>
                <a:gd name="connsiteX1-4867" fmla="*/ 0 w 8122862"/>
                <a:gd name="connsiteY1-4868" fmla="*/ 2340496 h 5030699"/>
                <a:gd name="connsiteX2-4869" fmla="*/ 53245 w 8122862"/>
                <a:gd name="connsiteY2-4870" fmla="*/ 2947678 h 5030699"/>
                <a:gd name="connsiteX3-4871" fmla="*/ 100739 w 8122862"/>
                <a:gd name="connsiteY3-4872" fmla="*/ 3239145 h 5030699"/>
                <a:gd name="connsiteX4-4873" fmla="*/ 189229 w 8122862"/>
                <a:gd name="connsiteY4-4874" fmla="*/ 3525364 h 5030699"/>
                <a:gd name="connsiteX5-4875" fmla="*/ 534692 w 8122862"/>
                <a:gd name="connsiteY5-4876" fmla="*/ 4228536 h 5030699"/>
                <a:gd name="connsiteX6-4877" fmla="*/ 782915 w 8122862"/>
                <a:gd name="connsiteY6-4878" fmla="*/ 3931069 h 5030699"/>
                <a:gd name="connsiteX7-4879" fmla="*/ 1638321 w 8122862"/>
                <a:gd name="connsiteY7-4880" fmla="*/ 4251534 h 5030699"/>
                <a:gd name="connsiteX8-4881" fmla="*/ 1484838 w 8122862"/>
                <a:gd name="connsiteY8-4882" fmla="*/ 4052306 h 5030699"/>
                <a:gd name="connsiteX9-4883" fmla="*/ 2207509 w 8122862"/>
                <a:gd name="connsiteY9-4884" fmla="*/ 4183292 h 5030699"/>
                <a:gd name="connsiteX10-4885" fmla="*/ 2434984 w 8122862"/>
                <a:gd name="connsiteY10-4886" fmla="*/ 3936569 h 5030699"/>
                <a:gd name="connsiteX11-4887" fmla="*/ 2410237 w 8122862"/>
                <a:gd name="connsiteY11-4888" fmla="*/ 4504757 h 5030699"/>
                <a:gd name="connsiteX12-4889" fmla="*/ 2240756 w 8122862"/>
                <a:gd name="connsiteY12-4890" fmla="*/ 5030699 h 5030699"/>
                <a:gd name="connsiteX13-4891" fmla="*/ 3767838 w 8122862"/>
                <a:gd name="connsiteY13-4892" fmla="*/ 3688596 h 5030699"/>
                <a:gd name="connsiteX14-4893" fmla="*/ 3566360 w 8122862"/>
                <a:gd name="connsiteY14-4894" fmla="*/ 4324027 h 5030699"/>
                <a:gd name="connsiteX15-4895" fmla="*/ 3907323 w 8122862"/>
                <a:gd name="connsiteY15-4896" fmla="*/ 4541003 h 5030699"/>
                <a:gd name="connsiteX16-4897" fmla="*/ 4093302 w 8122862"/>
                <a:gd name="connsiteY16-4898" fmla="*/ 4417017 h 5030699"/>
                <a:gd name="connsiteX17-4899" fmla="*/ 4511757 w 8122862"/>
                <a:gd name="connsiteY17-4900" fmla="*/ 4494508 h 5030699"/>
                <a:gd name="connsiteX18-4901" fmla="*/ 4945709 w 8122862"/>
                <a:gd name="connsiteY18-4902" fmla="*/ 4355023 h 5030699"/>
                <a:gd name="connsiteX19-4903" fmla="*/ 5302170 w 8122862"/>
                <a:gd name="connsiteY19-4904" fmla="*/ 4463511 h 5030699"/>
                <a:gd name="connsiteX20-4905" fmla="*/ 5844611 w 8122862"/>
                <a:gd name="connsiteY20-4906" fmla="*/ 4386020 h 5030699"/>
                <a:gd name="connsiteX21-4907" fmla="*/ 6139079 w 8122862"/>
                <a:gd name="connsiteY21-4908" fmla="*/ 4432515 h 5030699"/>
                <a:gd name="connsiteX22-4909" fmla="*/ 6325058 w 8122862"/>
                <a:gd name="connsiteY22-4910" fmla="*/ 4277532 h 5030699"/>
                <a:gd name="connsiteX23-4911" fmla="*/ 6511038 w 8122862"/>
                <a:gd name="connsiteY23-4912" fmla="*/ 4494508 h 5030699"/>
                <a:gd name="connsiteX24-4913" fmla="*/ 7161967 w 8122862"/>
                <a:gd name="connsiteY24-4914" fmla="*/ 4479010 h 5030699"/>
                <a:gd name="connsiteX25-4915" fmla="*/ 7239458 w 8122862"/>
                <a:gd name="connsiteY25-4916" fmla="*/ 4370522 h 5030699"/>
                <a:gd name="connsiteX26-4917" fmla="*/ 7502929 w 8122862"/>
                <a:gd name="connsiteY26-4918" fmla="*/ 4386020 h 5030699"/>
                <a:gd name="connsiteX27-4919" fmla="*/ 7673411 w 8122862"/>
                <a:gd name="connsiteY27-4920" fmla="*/ 4386020 h 5030699"/>
                <a:gd name="connsiteX28-4921" fmla="*/ 8122862 w 8122862"/>
                <a:gd name="connsiteY28-4922" fmla="*/ 4014061 h 5030699"/>
                <a:gd name="connsiteX29-4923" fmla="*/ 7704407 w 8122862"/>
                <a:gd name="connsiteY29-4924" fmla="*/ 3487118 h 5030699"/>
                <a:gd name="connsiteX30-4925" fmla="*/ 8122862 w 8122862"/>
                <a:gd name="connsiteY30-4926" fmla="*/ 3177152 h 5030699"/>
                <a:gd name="connsiteX31-4927" fmla="*/ 7812896 w 8122862"/>
                <a:gd name="connsiteY31-4928" fmla="*/ 2743200 h 5030699"/>
                <a:gd name="connsiteX32-4929" fmla="*/ 7812896 w 8122862"/>
                <a:gd name="connsiteY32-4930" fmla="*/ 1673817 h 5030699"/>
                <a:gd name="connsiteX33-4931" fmla="*/ 7347946 w 8122862"/>
                <a:gd name="connsiteY33-4932" fmla="*/ 1162372 h 5030699"/>
                <a:gd name="connsiteX34-4933" fmla="*/ 6790007 w 8122862"/>
                <a:gd name="connsiteY34-4934" fmla="*/ 1363850 h 5030699"/>
                <a:gd name="connsiteX35-4935" fmla="*/ 6418048 w 8122862"/>
                <a:gd name="connsiteY35-4936" fmla="*/ 1053884 h 5030699"/>
                <a:gd name="connsiteX36-4937" fmla="*/ 6247567 w 8122862"/>
                <a:gd name="connsiteY36-4938" fmla="*/ 1255362 h 5030699"/>
                <a:gd name="connsiteX37-4939" fmla="*/ 5240177 w 8122862"/>
                <a:gd name="connsiteY37-4940" fmla="*/ 1255362 h 5030699"/>
                <a:gd name="connsiteX38-4941" fmla="*/ 5069696 w 8122862"/>
                <a:gd name="connsiteY38-4942" fmla="*/ 1084881 h 5030699"/>
                <a:gd name="connsiteX39-4943" fmla="*/ 5255675 w 8122862"/>
                <a:gd name="connsiteY39-4944" fmla="*/ 511444 h 5030699"/>
                <a:gd name="connsiteX40-4945" fmla="*/ 4728733 w 8122862"/>
                <a:gd name="connsiteY40-4946" fmla="*/ 61993 h 5030699"/>
                <a:gd name="connsiteX41-4947" fmla="*/ 3922821 w 8122862"/>
                <a:gd name="connsiteY41-4948" fmla="*/ 0 h 5030699"/>
                <a:gd name="connsiteX42-4949" fmla="*/ 3643851 w 8122862"/>
                <a:gd name="connsiteY42-4950" fmla="*/ 371959 h 5030699"/>
                <a:gd name="connsiteX43-4951" fmla="*/ 3101411 w 8122862"/>
                <a:gd name="connsiteY43-4952" fmla="*/ 15498 h 5030699"/>
                <a:gd name="connsiteX44-4953" fmla="*/ 2750699 w 8122862"/>
                <a:gd name="connsiteY44-4954" fmla="*/ 353210 h 5030699"/>
                <a:gd name="connsiteX45-4955" fmla="*/ 2372990 w 8122862"/>
                <a:gd name="connsiteY45-4956" fmla="*/ 309966 h 5030699"/>
                <a:gd name="connsiteX46-4957" fmla="*/ 2204509 w 8122862"/>
                <a:gd name="connsiteY46-4958" fmla="*/ 782165 h 5030699"/>
                <a:gd name="connsiteX47-4959" fmla="*/ 2239255 w 8122862"/>
                <a:gd name="connsiteY47-4960" fmla="*/ 1283110 h 5030699"/>
                <a:gd name="connsiteX48-4961" fmla="*/ 1735810 w 8122862"/>
                <a:gd name="connsiteY48-4962" fmla="*/ 1643070 h 5030699"/>
                <a:gd name="connsiteX49-4963" fmla="*/ 449201 w 8122862"/>
                <a:gd name="connsiteY49-4964" fmla="*/ 1693064 h 5030699"/>
                <a:gd name="connsiteX0-4965" fmla="*/ 449201 w 8122862"/>
                <a:gd name="connsiteY0-4966" fmla="*/ 1693064 h 5646517"/>
                <a:gd name="connsiteX1-4967" fmla="*/ 0 w 8122862"/>
                <a:gd name="connsiteY1-4968" fmla="*/ 2340496 h 5646517"/>
                <a:gd name="connsiteX2-4969" fmla="*/ 53245 w 8122862"/>
                <a:gd name="connsiteY2-4970" fmla="*/ 2947678 h 5646517"/>
                <a:gd name="connsiteX3-4971" fmla="*/ 100739 w 8122862"/>
                <a:gd name="connsiteY3-4972" fmla="*/ 3239145 h 5646517"/>
                <a:gd name="connsiteX4-4973" fmla="*/ 189229 w 8122862"/>
                <a:gd name="connsiteY4-4974" fmla="*/ 3525364 h 5646517"/>
                <a:gd name="connsiteX5-4975" fmla="*/ 534692 w 8122862"/>
                <a:gd name="connsiteY5-4976" fmla="*/ 4228536 h 5646517"/>
                <a:gd name="connsiteX6-4977" fmla="*/ 782915 w 8122862"/>
                <a:gd name="connsiteY6-4978" fmla="*/ 3931069 h 5646517"/>
                <a:gd name="connsiteX7-4979" fmla="*/ 1638321 w 8122862"/>
                <a:gd name="connsiteY7-4980" fmla="*/ 4251534 h 5646517"/>
                <a:gd name="connsiteX8-4981" fmla="*/ 1484838 w 8122862"/>
                <a:gd name="connsiteY8-4982" fmla="*/ 4052306 h 5646517"/>
                <a:gd name="connsiteX9-4983" fmla="*/ 2207509 w 8122862"/>
                <a:gd name="connsiteY9-4984" fmla="*/ 4183292 h 5646517"/>
                <a:gd name="connsiteX10-4985" fmla="*/ 2434984 w 8122862"/>
                <a:gd name="connsiteY10-4986" fmla="*/ 3936569 h 5646517"/>
                <a:gd name="connsiteX11-4987" fmla="*/ 2410237 w 8122862"/>
                <a:gd name="connsiteY11-4988" fmla="*/ 4504757 h 5646517"/>
                <a:gd name="connsiteX12-4989" fmla="*/ 2240756 w 8122862"/>
                <a:gd name="connsiteY12-4990" fmla="*/ 5030699 h 5646517"/>
                <a:gd name="connsiteX13-4991" fmla="*/ 3502367 w 8122862"/>
                <a:gd name="connsiteY13-4992" fmla="*/ 5635383 h 5646517"/>
                <a:gd name="connsiteX14-4993" fmla="*/ 3566360 w 8122862"/>
                <a:gd name="connsiteY14-4994" fmla="*/ 4324027 h 5646517"/>
                <a:gd name="connsiteX15-4995" fmla="*/ 3907323 w 8122862"/>
                <a:gd name="connsiteY15-4996" fmla="*/ 4541003 h 5646517"/>
                <a:gd name="connsiteX16-4997" fmla="*/ 4093302 w 8122862"/>
                <a:gd name="connsiteY16-4998" fmla="*/ 4417017 h 5646517"/>
                <a:gd name="connsiteX17-4999" fmla="*/ 4511757 w 8122862"/>
                <a:gd name="connsiteY17-5000" fmla="*/ 4494508 h 5646517"/>
                <a:gd name="connsiteX18-5001" fmla="*/ 4945709 w 8122862"/>
                <a:gd name="connsiteY18-5002" fmla="*/ 4355023 h 5646517"/>
                <a:gd name="connsiteX19-5003" fmla="*/ 5302170 w 8122862"/>
                <a:gd name="connsiteY19-5004" fmla="*/ 4463511 h 5646517"/>
                <a:gd name="connsiteX20-5005" fmla="*/ 5844611 w 8122862"/>
                <a:gd name="connsiteY20-5006" fmla="*/ 4386020 h 5646517"/>
                <a:gd name="connsiteX21-5007" fmla="*/ 6139079 w 8122862"/>
                <a:gd name="connsiteY21-5008" fmla="*/ 4432515 h 5646517"/>
                <a:gd name="connsiteX22-5009" fmla="*/ 6325058 w 8122862"/>
                <a:gd name="connsiteY22-5010" fmla="*/ 4277532 h 5646517"/>
                <a:gd name="connsiteX23-5011" fmla="*/ 6511038 w 8122862"/>
                <a:gd name="connsiteY23-5012" fmla="*/ 4494508 h 5646517"/>
                <a:gd name="connsiteX24-5013" fmla="*/ 7161967 w 8122862"/>
                <a:gd name="connsiteY24-5014" fmla="*/ 4479010 h 5646517"/>
                <a:gd name="connsiteX25-5015" fmla="*/ 7239458 w 8122862"/>
                <a:gd name="connsiteY25-5016" fmla="*/ 4370522 h 5646517"/>
                <a:gd name="connsiteX26-5017" fmla="*/ 7502929 w 8122862"/>
                <a:gd name="connsiteY26-5018" fmla="*/ 4386020 h 5646517"/>
                <a:gd name="connsiteX27-5019" fmla="*/ 7673411 w 8122862"/>
                <a:gd name="connsiteY27-5020" fmla="*/ 4386020 h 5646517"/>
                <a:gd name="connsiteX28-5021" fmla="*/ 8122862 w 8122862"/>
                <a:gd name="connsiteY28-5022" fmla="*/ 4014061 h 5646517"/>
                <a:gd name="connsiteX29-5023" fmla="*/ 7704407 w 8122862"/>
                <a:gd name="connsiteY29-5024" fmla="*/ 3487118 h 5646517"/>
                <a:gd name="connsiteX30-5025" fmla="*/ 8122862 w 8122862"/>
                <a:gd name="connsiteY30-5026" fmla="*/ 3177152 h 5646517"/>
                <a:gd name="connsiteX31-5027" fmla="*/ 7812896 w 8122862"/>
                <a:gd name="connsiteY31-5028" fmla="*/ 2743200 h 5646517"/>
                <a:gd name="connsiteX32-5029" fmla="*/ 7812896 w 8122862"/>
                <a:gd name="connsiteY32-5030" fmla="*/ 1673817 h 5646517"/>
                <a:gd name="connsiteX33-5031" fmla="*/ 7347946 w 8122862"/>
                <a:gd name="connsiteY33-5032" fmla="*/ 1162372 h 5646517"/>
                <a:gd name="connsiteX34-5033" fmla="*/ 6790007 w 8122862"/>
                <a:gd name="connsiteY34-5034" fmla="*/ 1363850 h 5646517"/>
                <a:gd name="connsiteX35-5035" fmla="*/ 6418048 w 8122862"/>
                <a:gd name="connsiteY35-5036" fmla="*/ 1053884 h 5646517"/>
                <a:gd name="connsiteX36-5037" fmla="*/ 6247567 w 8122862"/>
                <a:gd name="connsiteY36-5038" fmla="*/ 1255362 h 5646517"/>
                <a:gd name="connsiteX37-5039" fmla="*/ 5240177 w 8122862"/>
                <a:gd name="connsiteY37-5040" fmla="*/ 1255362 h 5646517"/>
                <a:gd name="connsiteX38-5041" fmla="*/ 5069696 w 8122862"/>
                <a:gd name="connsiteY38-5042" fmla="*/ 1084881 h 5646517"/>
                <a:gd name="connsiteX39-5043" fmla="*/ 5255675 w 8122862"/>
                <a:gd name="connsiteY39-5044" fmla="*/ 511444 h 5646517"/>
                <a:gd name="connsiteX40-5045" fmla="*/ 4728733 w 8122862"/>
                <a:gd name="connsiteY40-5046" fmla="*/ 61993 h 5646517"/>
                <a:gd name="connsiteX41-5047" fmla="*/ 3922821 w 8122862"/>
                <a:gd name="connsiteY41-5048" fmla="*/ 0 h 5646517"/>
                <a:gd name="connsiteX42-5049" fmla="*/ 3643851 w 8122862"/>
                <a:gd name="connsiteY42-5050" fmla="*/ 371959 h 5646517"/>
                <a:gd name="connsiteX43-5051" fmla="*/ 3101411 w 8122862"/>
                <a:gd name="connsiteY43-5052" fmla="*/ 15498 h 5646517"/>
                <a:gd name="connsiteX44-5053" fmla="*/ 2750699 w 8122862"/>
                <a:gd name="connsiteY44-5054" fmla="*/ 353210 h 5646517"/>
                <a:gd name="connsiteX45-5055" fmla="*/ 2372990 w 8122862"/>
                <a:gd name="connsiteY45-5056" fmla="*/ 309966 h 5646517"/>
                <a:gd name="connsiteX46-5057" fmla="*/ 2204509 w 8122862"/>
                <a:gd name="connsiteY46-5058" fmla="*/ 782165 h 5646517"/>
                <a:gd name="connsiteX47-5059" fmla="*/ 2239255 w 8122862"/>
                <a:gd name="connsiteY47-5060" fmla="*/ 1283110 h 5646517"/>
                <a:gd name="connsiteX48-5061" fmla="*/ 1735810 w 8122862"/>
                <a:gd name="connsiteY48-5062" fmla="*/ 1643070 h 5646517"/>
                <a:gd name="connsiteX49-5063" fmla="*/ 449201 w 8122862"/>
                <a:gd name="connsiteY49-5064" fmla="*/ 1693064 h 5646517"/>
                <a:gd name="connsiteX0-5065" fmla="*/ 449201 w 8122862"/>
                <a:gd name="connsiteY0-5066" fmla="*/ 1693064 h 5646517"/>
                <a:gd name="connsiteX1-5067" fmla="*/ 0 w 8122862"/>
                <a:gd name="connsiteY1-5068" fmla="*/ 2340496 h 5646517"/>
                <a:gd name="connsiteX2-5069" fmla="*/ 53245 w 8122862"/>
                <a:gd name="connsiteY2-5070" fmla="*/ 2947678 h 5646517"/>
                <a:gd name="connsiteX3-5071" fmla="*/ 100739 w 8122862"/>
                <a:gd name="connsiteY3-5072" fmla="*/ 3239145 h 5646517"/>
                <a:gd name="connsiteX4-5073" fmla="*/ 189229 w 8122862"/>
                <a:gd name="connsiteY4-5074" fmla="*/ 3525364 h 5646517"/>
                <a:gd name="connsiteX5-5075" fmla="*/ 534692 w 8122862"/>
                <a:gd name="connsiteY5-5076" fmla="*/ 4228536 h 5646517"/>
                <a:gd name="connsiteX6-5077" fmla="*/ 782915 w 8122862"/>
                <a:gd name="connsiteY6-5078" fmla="*/ 3931069 h 5646517"/>
                <a:gd name="connsiteX7-5079" fmla="*/ 1638321 w 8122862"/>
                <a:gd name="connsiteY7-5080" fmla="*/ 4251534 h 5646517"/>
                <a:gd name="connsiteX8-5081" fmla="*/ 1484838 w 8122862"/>
                <a:gd name="connsiteY8-5082" fmla="*/ 4052306 h 5646517"/>
                <a:gd name="connsiteX9-5083" fmla="*/ 2207509 w 8122862"/>
                <a:gd name="connsiteY9-5084" fmla="*/ 4183292 h 5646517"/>
                <a:gd name="connsiteX10-5085" fmla="*/ 2434984 w 8122862"/>
                <a:gd name="connsiteY10-5086" fmla="*/ 3936569 h 5646517"/>
                <a:gd name="connsiteX11-5087" fmla="*/ 2410237 w 8122862"/>
                <a:gd name="connsiteY11-5088" fmla="*/ 4504757 h 5646517"/>
                <a:gd name="connsiteX12-5089" fmla="*/ 2240756 w 8122862"/>
                <a:gd name="connsiteY12-5090" fmla="*/ 5030699 h 5646517"/>
                <a:gd name="connsiteX13-5091" fmla="*/ 3502367 w 8122862"/>
                <a:gd name="connsiteY13-5092" fmla="*/ 5635383 h 5646517"/>
                <a:gd name="connsiteX14-5093" fmla="*/ 3802334 w 8122862"/>
                <a:gd name="connsiteY14-5094" fmla="*/ 5238427 h 5646517"/>
                <a:gd name="connsiteX15-5095" fmla="*/ 3907323 w 8122862"/>
                <a:gd name="connsiteY15-5096" fmla="*/ 4541003 h 5646517"/>
                <a:gd name="connsiteX16-5097" fmla="*/ 4093302 w 8122862"/>
                <a:gd name="connsiteY16-5098" fmla="*/ 4417017 h 5646517"/>
                <a:gd name="connsiteX17-5099" fmla="*/ 4511757 w 8122862"/>
                <a:gd name="connsiteY17-5100" fmla="*/ 4494508 h 5646517"/>
                <a:gd name="connsiteX18-5101" fmla="*/ 4945709 w 8122862"/>
                <a:gd name="connsiteY18-5102" fmla="*/ 4355023 h 5646517"/>
                <a:gd name="connsiteX19-5103" fmla="*/ 5302170 w 8122862"/>
                <a:gd name="connsiteY19-5104" fmla="*/ 4463511 h 5646517"/>
                <a:gd name="connsiteX20-5105" fmla="*/ 5844611 w 8122862"/>
                <a:gd name="connsiteY20-5106" fmla="*/ 4386020 h 5646517"/>
                <a:gd name="connsiteX21-5107" fmla="*/ 6139079 w 8122862"/>
                <a:gd name="connsiteY21-5108" fmla="*/ 4432515 h 5646517"/>
                <a:gd name="connsiteX22-5109" fmla="*/ 6325058 w 8122862"/>
                <a:gd name="connsiteY22-5110" fmla="*/ 4277532 h 5646517"/>
                <a:gd name="connsiteX23-5111" fmla="*/ 6511038 w 8122862"/>
                <a:gd name="connsiteY23-5112" fmla="*/ 4494508 h 5646517"/>
                <a:gd name="connsiteX24-5113" fmla="*/ 7161967 w 8122862"/>
                <a:gd name="connsiteY24-5114" fmla="*/ 4479010 h 5646517"/>
                <a:gd name="connsiteX25-5115" fmla="*/ 7239458 w 8122862"/>
                <a:gd name="connsiteY25-5116" fmla="*/ 4370522 h 5646517"/>
                <a:gd name="connsiteX26-5117" fmla="*/ 7502929 w 8122862"/>
                <a:gd name="connsiteY26-5118" fmla="*/ 4386020 h 5646517"/>
                <a:gd name="connsiteX27-5119" fmla="*/ 7673411 w 8122862"/>
                <a:gd name="connsiteY27-5120" fmla="*/ 4386020 h 5646517"/>
                <a:gd name="connsiteX28-5121" fmla="*/ 8122862 w 8122862"/>
                <a:gd name="connsiteY28-5122" fmla="*/ 4014061 h 5646517"/>
                <a:gd name="connsiteX29-5123" fmla="*/ 7704407 w 8122862"/>
                <a:gd name="connsiteY29-5124" fmla="*/ 3487118 h 5646517"/>
                <a:gd name="connsiteX30-5125" fmla="*/ 8122862 w 8122862"/>
                <a:gd name="connsiteY30-5126" fmla="*/ 3177152 h 5646517"/>
                <a:gd name="connsiteX31-5127" fmla="*/ 7812896 w 8122862"/>
                <a:gd name="connsiteY31-5128" fmla="*/ 2743200 h 5646517"/>
                <a:gd name="connsiteX32-5129" fmla="*/ 7812896 w 8122862"/>
                <a:gd name="connsiteY32-5130" fmla="*/ 1673817 h 5646517"/>
                <a:gd name="connsiteX33-5131" fmla="*/ 7347946 w 8122862"/>
                <a:gd name="connsiteY33-5132" fmla="*/ 1162372 h 5646517"/>
                <a:gd name="connsiteX34-5133" fmla="*/ 6790007 w 8122862"/>
                <a:gd name="connsiteY34-5134" fmla="*/ 1363850 h 5646517"/>
                <a:gd name="connsiteX35-5135" fmla="*/ 6418048 w 8122862"/>
                <a:gd name="connsiteY35-5136" fmla="*/ 1053884 h 5646517"/>
                <a:gd name="connsiteX36-5137" fmla="*/ 6247567 w 8122862"/>
                <a:gd name="connsiteY36-5138" fmla="*/ 1255362 h 5646517"/>
                <a:gd name="connsiteX37-5139" fmla="*/ 5240177 w 8122862"/>
                <a:gd name="connsiteY37-5140" fmla="*/ 1255362 h 5646517"/>
                <a:gd name="connsiteX38-5141" fmla="*/ 5069696 w 8122862"/>
                <a:gd name="connsiteY38-5142" fmla="*/ 1084881 h 5646517"/>
                <a:gd name="connsiteX39-5143" fmla="*/ 5255675 w 8122862"/>
                <a:gd name="connsiteY39-5144" fmla="*/ 511444 h 5646517"/>
                <a:gd name="connsiteX40-5145" fmla="*/ 4728733 w 8122862"/>
                <a:gd name="connsiteY40-5146" fmla="*/ 61993 h 5646517"/>
                <a:gd name="connsiteX41-5147" fmla="*/ 3922821 w 8122862"/>
                <a:gd name="connsiteY41-5148" fmla="*/ 0 h 5646517"/>
                <a:gd name="connsiteX42-5149" fmla="*/ 3643851 w 8122862"/>
                <a:gd name="connsiteY42-5150" fmla="*/ 371959 h 5646517"/>
                <a:gd name="connsiteX43-5151" fmla="*/ 3101411 w 8122862"/>
                <a:gd name="connsiteY43-5152" fmla="*/ 15498 h 5646517"/>
                <a:gd name="connsiteX44-5153" fmla="*/ 2750699 w 8122862"/>
                <a:gd name="connsiteY44-5154" fmla="*/ 353210 h 5646517"/>
                <a:gd name="connsiteX45-5155" fmla="*/ 2372990 w 8122862"/>
                <a:gd name="connsiteY45-5156" fmla="*/ 309966 h 5646517"/>
                <a:gd name="connsiteX46-5157" fmla="*/ 2204509 w 8122862"/>
                <a:gd name="connsiteY46-5158" fmla="*/ 782165 h 5646517"/>
                <a:gd name="connsiteX47-5159" fmla="*/ 2239255 w 8122862"/>
                <a:gd name="connsiteY47-5160" fmla="*/ 1283110 h 5646517"/>
                <a:gd name="connsiteX48-5161" fmla="*/ 1735810 w 8122862"/>
                <a:gd name="connsiteY48-5162" fmla="*/ 1643070 h 5646517"/>
                <a:gd name="connsiteX49-5163" fmla="*/ 449201 w 8122862"/>
                <a:gd name="connsiteY49-5164" fmla="*/ 1693064 h 5646517"/>
                <a:gd name="connsiteX0-5165" fmla="*/ 449201 w 8122862"/>
                <a:gd name="connsiteY0-5166" fmla="*/ 1693064 h 5646517"/>
                <a:gd name="connsiteX1-5167" fmla="*/ 0 w 8122862"/>
                <a:gd name="connsiteY1-5168" fmla="*/ 2340496 h 5646517"/>
                <a:gd name="connsiteX2-5169" fmla="*/ 53245 w 8122862"/>
                <a:gd name="connsiteY2-5170" fmla="*/ 2947678 h 5646517"/>
                <a:gd name="connsiteX3-5171" fmla="*/ 100739 w 8122862"/>
                <a:gd name="connsiteY3-5172" fmla="*/ 3239145 h 5646517"/>
                <a:gd name="connsiteX4-5173" fmla="*/ 189229 w 8122862"/>
                <a:gd name="connsiteY4-5174" fmla="*/ 3525364 h 5646517"/>
                <a:gd name="connsiteX5-5175" fmla="*/ 534692 w 8122862"/>
                <a:gd name="connsiteY5-5176" fmla="*/ 4228536 h 5646517"/>
                <a:gd name="connsiteX6-5177" fmla="*/ 782915 w 8122862"/>
                <a:gd name="connsiteY6-5178" fmla="*/ 3931069 h 5646517"/>
                <a:gd name="connsiteX7-5179" fmla="*/ 1638321 w 8122862"/>
                <a:gd name="connsiteY7-5180" fmla="*/ 4251534 h 5646517"/>
                <a:gd name="connsiteX8-5181" fmla="*/ 1484838 w 8122862"/>
                <a:gd name="connsiteY8-5182" fmla="*/ 4052306 h 5646517"/>
                <a:gd name="connsiteX9-5183" fmla="*/ 2207509 w 8122862"/>
                <a:gd name="connsiteY9-5184" fmla="*/ 4183292 h 5646517"/>
                <a:gd name="connsiteX10-5185" fmla="*/ 2434984 w 8122862"/>
                <a:gd name="connsiteY10-5186" fmla="*/ 3936569 h 5646517"/>
                <a:gd name="connsiteX11-5187" fmla="*/ 2410237 w 8122862"/>
                <a:gd name="connsiteY11-5188" fmla="*/ 4504757 h 5646517"/>
                <a:gd name="connsiteX12-5189" fmla="*/ 2240756 w 8122862"/>
                <a:gd name="connsiteY12-5190" fmla="*/ 5030699 h 5646517"/>
                <a:gd name="connsiteX13-5191" fmla="*/ 3502367 w 8122862"/>
                <a:gd name="connsiteY13-5192" fmla="*/ 5635383 h 5646517"/>
                <a:gd name="connsiteX14-5193" fmla="*/ 3802334 w 8122862"/>
                <a:gd name="connsiteY14-5194" fmla="*/ 5238427 h 5646517"/>
                <a:gd name="connsiteX15-5195" fmla="*/ 4497259 w 8122862"/>
                <a:gd name="connsiteY15-5196" fmla="*/ 5189932 h 5646517"/>
                <a:gd name="connsiteX16-5197" fmla="*/ 4093302 w 8122862"/>
                <a:gd name="connsiteY16-5198" fmla="*/ 4417017 h 5646517"/>
                <a:gd name="connsiteX17-5199" fmla="*/ 4511757 w 8122862"/>
                <a:gd name="connsiteY17-5200" fmla="*/ 4494508 h 5646517"/>
                <a:gd name="connsiteX18-5201" fmla="*/ 4945709 w 8122862"/>
                <a:gd name="connsiteY18-5202" fmla="*/ 4355023 h 5646517"/>
                <a:gd name="connsiteX19-5203" fmla="*/ 5302170 w 8122862"/>
                <a:gd name="connsiteY19-5204" fmla="*/ 4463511 h 5646517"/>
                <a:gd name="connsiteX20-5205" fmla="*/ 5844611 w 8122862"/>
                <a:gd name="connsiteY20-5206" fmla="*/ 4386020 h 5646517"/>
                <a:gd name="connsiteX21-5207" fmla="*/ 6139079 w 8122862"/>
                <a:gd name="connsiteY21-5208" fmla="*/ 4432515 h 5646517"/>
                <a:gd name="connsiteX22-5209" fmla="*/ 6325058 w 8122862"/>
                <a:gd name="connsiteY22-5210" fmla="*/ 4277532 h 5646517"/>
                <a:gd name="connsiteX23-5211" fmla="*/ 6511038 w 8122862"/>
                <a:gd name="connsiteY23-5212" fmla="*/ 4494508 h 5646517"/>
                <a:gd name="connsiteX24-5213" fmla="*/ 7161967 w 8122862"/>
                <a:gd name="connsiteY24-5214" fmla="*/ 4479010 h 5646517"/>
                <a:gd name="connsiteX25-5215" fmla="*/ 7239458 w 8122862"/>
                <a:gd name="connsiteY25-5216" fmla="*/ 4370522 h 5646517"/>
                <a:gd name="connsiteX26-5217" fmla="*/ 7502929 w 8122862"/>
                <a:gd name="connsiteY26-5218" fmla="*/ 4386020 h 5646517"/>
                <a:gd name="connsiteX27-5219" fmla="*/ 7673411 w 8122862"/>
                <a:gd name="connsiteY27-5220" fmla="*/ 4386020 h 5646517"/>
                <a:gd name="connsiteX28-5221" fmla="*/ 8122862 w 8122862"/>
                <a:gd name="connsiteY28-5222" fmla="*/ 4014061 h 5646517"/>
                <a:gd name="connsiteX29-5223" fmla="*/ 7704407 w 8122862"/>
                <a:gd name="connsiteY29-5224" fmla="*/ 3487118 h 5646517"/>
                <a:gd name="connsiteX30-5225" fmla="*/ 8122862 w 8122862"/>
                <a:gd name="connsiteY30-5226" fmla="*/ 3177152 h 5646517"/>
                <a:gd name="connsiteX31-5227" fmla="*/ 7812896 w 8122862"/>
                <a:gd name="connsiteY31-5228" fmla="*/ 2743200 h 5646517"/>
                <a:gd name="connsiteX32-5229" fmla="*/ 7812896 w 8122862"/>
                <a:gd name="connsiteY32-5230" fmla="*/ 1673817 h 5646517"/>
                <a:gd name="connsiteX33-5231" fmla="*/ 7347946 w 8122862"/>
                <a:gd name="connsiteY33-5232" fmla="*/ 1162372 h 5646517"/>
                <a:gd name="connsiteX34-5233" fmla="*/ 6790007 w 8122862"/>
                <a:gd name="connsiteY34-5234" fmla="*/ 1363850 h 5646517"/>
                <a:gd name="connsiteX35-5235" fmla="*/ 6418048 w 8122862"/>
                <a:gd name="connsiteY35-5236" fmla="*/ 1053884 h 5646517"/>
                <a:gd name="connsiteX36-5237" fmla="*/ 6247567 w 8122862"/>
                <a:gd name="connsiteY36-5238" fmla="*/ 1255362 h 5646517"/>
                <a:gd name="connsiteX37-5239" fmla="*/ 5240177 w 8122862"/>
                <a:gd name="connsiteY37-5240" fmla="*/ 1255362 h 5646517"/>
                <a:gd name="connsiteX38-5241" fmla="*/ 5069696 w 8122862"/>
                <a:gd name="connsiteY38-5242" fmla="*/ 1084881 h 5646517"/>
                <a:gd name="connsiteX39-5243" fmla="*/ 5255675 w 8122862"/>
                <a:gd name="connsiteY39-5244" fmla="*/ 511444 h 5646517"/>
                <a:gd name="connsiteX40-5245" fmla="*/ 4728733 w 8122862"/>
                <a:gd name="connsiteY40-5246" fmla="*/ 61993 h 5646517"/>
                <a:gd name="connsiteX41-5247" fmla="*/ 3922821 w 8122862"/>
                <a:gd name="connsiteY41-5248" fmla="*/ 0 h 5646517"/>
                <a:gd name="connsiteX42-5249" fmla="*/ 3643851 w 8122862"/>
                <a:gd name="connsiteY42-5250" fmla="*/ 371959 h 5646517"/>
                <a:gd name="connsiteX43-5251" fmla="*/ 3101411 w 8122862"/>
                <a:gd name="connsiteY43-5252" fmla="*/ 15498 h 5646517"/>
                <a:gd name="connsiteX44-5253" fmla="*/ 2750699 w 8122862"/>
                <a:gd name="connsiteY44-5254" fmla="*/ 353210 h 5646517"/>
                <a:gd name="connsiteX45-5255" fmla="*/ 2372990 w 8122862"/>
                <a:gd name="connsiteY45-5256" fmla="*/ 309966 h 5646517"/>
                <a:gd name="connsiteX46-5257" fmla="*/ 2204509 w 8122862"/>
                <a:gd name="connsiteY46-5258" fmla="*/ 782165 h 5646517"/>
                <a:gd name="connsiteX47-5259" fmla="*/ 2239255 w 8122862"/>
                <a:gd name="connsiteY47-5260" fmla="*/ 1283110 h 5646517"/>
                <a:gd name="connsiteX48-5261" fmla="*/ 1735810 w 8122862"/>
                <a:gd name="connsiteY48-5262" fmla="*/ 1643070 h 5646517"/>
                <a:gd name="connsiteX49-5263" fmla="*/ 449201 w 8122862"/>
                <a:gd name="connsiteY49-5264" fmla="*/ 1693064 h 5646517"/>
                <a:gd name="connsiteX0-5265" fmla="*/ 449201 w 8122862"/>
                <a:gd name="connsiteY0-5266" fmla="*/ 1693064 h 5646517"/>
                <a:gd name="connsiteX1-5267" fmla="*/ 0 w 8122862"/>
                <a:gd name="connsiteY1-5268" fmla="*/ 2340496 h 5646517"/>
                <a:gd name="connsiteX2-5269" fmla="*/ 53245 w 8122862"/>
                <a:gd name="connsiteY2-5270" fmla="*/ 2947678 h 5646517"/>
                <a:gd name="connsiteX3-5271" fmla="*/ 100739 w 8122862"/>
                <a:gd name="connsiteY3-5272" fmla="*/ 3239145 h 5646517"/>
                <a:gd name="connsiteX4-5273" fmla="*/ 189229 w 8122862"/>
                <a:gd name="connsiteY4-5274" fmla="*/ 3525364 h 5646517"/>
                <a:gd name="connsiteX5-5275" fmla="*/ 534692 w 8122862"/>
                <a:gd name="connsiteY5-5276" fmla="*/ 4228536 h 5646517"/>
                <a:gd name="connsiteX6-5277" fmla="*/ 782915 w 8122862"/>
                <a:gd name="connsiteY6-5278" fmla="*/ 3931069 h 5646517"/>
                <a:gd name="connsiteX7-5279" fmla="*/ 1638321 w 8122862"/>
                <a:gd name="connsiteY7-5280" fmla="*/ 4251534 h 5646517"/>
                <a:gd name="connsiteX8-5281" fmla="*/ 1484838 w 8122862"/>
                <a:gd name="connsiteY8-5282" fmla="*/ 4052306 h 5646517"/>
                <a:gd name="connsiteX9-5283" fmla="*/ 2207509 w 8122862"/>
                <a:gd name="connsiteY9-5284" fmla="*/ 4183292 h 5646517"/>
                <a:gd name="connsiteX10-5285" fmla="*/ 2434984 w 8122862"/>
                <a:gd name="connsiteY10-5286" fmla="*/ 3936569 h 5646517"/>
                <a:gd name="connsiteX11-5287" fmla="*/ 2410237 w 8122862"/>
                <a:gd name="connsiteY11-5288" fmla="*/ 4504757 h 5646517"/>
                <a:gd name="connsiteX12-5289" fmla="*/ 2240756 w 8122862"/>
                <a:gd name="connsiteY12-5290" fmla="*/ 5030699 h 5646517"/>
                <a:gd name="connsiteX13-5291" fmla="*/ 3502367 w 8122862"/>
                <a:gd name="connsiteY13-5292" fmla="*/ 5635383 h 5646517"/>
                <a:gd name="connsiteX14-5293" fmla="*/ 3802334 w 8122862"/>
                <a:gd name="connsiteY14-5294" fmla="*/ 5238427 h 5646517"/>
                <a:gd name="connsiteX15-5295" fmla="*/ 4497259 w 8122862"/>
                <a:gd name="connsiteY15-5296" fmla="*/ 5189932 h 5646517"/>
                <a:gd name="connsiteX16-5297" fmla="*/ 4815973 w 8122862"/>
                <a:gd name="connsiteY16-5298" fmla="*/ 4874217 h 5646517"/>
                <a:gd name="connsiteX17-5299" fmla="*/ 4511757 w 8122862"/>
                <a:gd name="connsiteY17-5300" fmla="*/ 4494508 h 5646517"/>
                <a:gd name="connsiteX18-5301" fmla="*/ 4945709 w 8122862"/>
                <a:gd name="connsiteY18-5302" fmla="*/ 4355023 h 5646517"/>
                <a:gd name="connsiteX19-5303" fmla="*/ 5302170 w 8122862"/>
                <a:gd name="connsiteY19-5304" fmla="*/ 4463511 h 5646517"/>
                <a:gd name="connsiteX20-5305" fmla="*/ 5844611 w 8122862"/>
                <a:gd name="connsiteY20-5306" fmla="*/ 4386020 h 5646517"/>
                <a:gd name="connsiteX21-5307" fmla="*/ 6139079 w 8122862"/>
                <a:gd name="connsiteY21-5308" fmla="*/ 4432515 h 5646517"/>
                <a:gd name="connsiteX22-5309" fmla="*/ 6325058 w 8122862"/>
                <a:gd name="connsiteY22-5310" fmla="*/ 4277532 h 5646517"/>
                <a:gd name="connsiteX23-5311" fmla="*/ 6511038 w 8122862"/>
                <a:gd name="connsiteY23-5312" fmla="*/ 4494508 h 5646517"/>
                <a:gd name="connsiteX24-5313" fmla="*/ 7161967 w 8122862"/>
                <a:gd name="connsiteY24-5314" fmla="*/ 4479010 h 5646517"/>
                <a:gd name="connsiteX25-5315" fmla="*/ 7239458 w 8122862"/>
                <a:gd name="connsiteY25-5316" fmla="*/ 4370522 h 5646517"/>
                <a:gd name="connsiteX26-5317" fmla="*/ 7502929 w 8122862"/>
                <a:gd name="connsiteY26-5318" fmla="*/ 4386020 h 5646517"/>
                <a:gd name="connsiteX27-5319" fmla="*/ 7673411 w 8122862"/>
                <a:gd name="connsiteY27-5320" fmla="*/ 4386020 h 5646517"/>
                <a:gd name="connsiteX28-5321" fmla="*/ 8122862 w 8122862"/>
                <a:gd name="connsiteY28-5322" fmla="*/ 4014061 h 5646517"/>
                <a:gd name="connsiteX29-5323" fmla="*/ 7704407 w 8122862"/>
                <a:gd name="connsiteY29-5324" fmla="*/ 3487118 h 5646517"/>
                <a:gd name="connsiteX30-5325" fmla="*/ 8122862 w 8122862"/>
                <a:gd name="connsiteY30-5326" fmla="*/ 3177152 h 5646517"/>
                <a:gd name="connsiteX31-5327" fmla="*/ 7812896 w 8122862"/>
                <a:gd name="connsiteY31-5328" fmla="*/ 2743200 h 5646517"/>
                <a:gd name="connsiteX32-5329" fmla="*/ 7812896 w 8122862"/>
                <a:gd name="connsiteY32-5330" fmla="*/ 1673817 h 5646517"/>
                <a:gd name="connsiteX33-5331" fmla="*/ 7347946 w 8122862"/>
                <a:gd name="connsiteY33-5332" fmla="*/ 1162372 h 5646517"/>
                <a:gd name="connsiteX34-5333" fmla="*/ 6790007 w 8122862"/>
                <a:gd name="connsiteY34-5334" fmla="*/ 1363850 h 5646517"/>
                <a:gd name="connsiteX35-5335" fmla="*/ 6418048 w 8122862"/>
                <a:gd name="connsiteY35-5336" fmla="*/ 1053884 h 5646517"/>
                <a:gd name="connsiteX36-5337" fmla="*/ 6247567 w 8122862"/>
                <a:gd name="connsiteY36-5338" fmla="*/ 1255362 h 5646517"/>
                <a:gd name="connsiteX37-5339" fmla="*/ 5240177 w 8122862"/>
                <a:gd name="connsiteY37-5340" fmla="*/ 1255362 h 5646517"/>
                <a:gd name="connsiteX38-5341" fmla="*/ 5069696 w 8122862"/>
                <a:gd name="connsiteY38-5342" fmla="*/ 1084881 h 5646517"/>
                <a:gd name="connsiteX39-5343" fmla="*/ 5255675 w 8122862"/>
                <a:gd name="connsiteY39-5344" fmla="*/ 511444 h 5646517"/>
                <a:gd name="connsiteX40-5345" fmla="*/ 4728733 w 8122862"/>
                <a:gd name="connsiteY40-5346" fmla="*/ 61993 h 5646517"/>
                <a:gd name="connsiteX41-5347" fmla="*/ 3922821 w 8122862"/>
                <a:gd name="connsiteY41-5348" fmla="*/ 0 h 5646517"/>
                <a:gd name="connsiteX42-5349" fmla="*/ 3643851 w 8122862"/>
                <a:gd name="connsiteY42-5350" fmla="*/ 371959 h 5646517"/>
                <a:gd name="connsiteX43-5351" fmla="*/ 3101411 w 8122862"/>
                <a:gd name="connsiteY43-5352" fmla="*/ 15498 h 5646517"/>
                <a:gd name="connsiteX44-5353" fmla="*/ 2750699 w 8122862"/>
                <a:gd name="connsiteY44-5354" fmla="*/ 353210 h 5646517"/>
                <a:gd name="connsiteX45-5355" fmla="*/ 2372990 w 8122862"/>
                <a:gd name="connsiteY45-5356" fmla="*/ 309966 h 5646517"/>
                <a:gd name="connsiteX46-5357" fmla="*/ 2204509 w 8122862"/>
                <a:gd name="connsiteY46-5358" fmla="*/ 782165 h 5646517"/>
                <a:gd name="connsiteX47-5359" fmla="*/ 2239255 w 8122862"/>
                <a:gd name="connsiteY47-5360" fmla="*/ 1283110 h 5646517"/>
                <a:gd name="connsiteX48-5361" fmla="*/ 1735810 w 8122862"/>
                <a:gd name="connsiteY48-5362" fmla="*/ 1643070 h 5646517"/>
                <a:gd name="connsiteX49-5363" fmla="*/ 449201 w 8122862"/>
                <a:gd name="connsiteY49-5364" fmla="*/ 1693064 h 5646517"/>
                <a:gd name="connsiteX0-5365" fmla="*/ 449201 w 8122862"/>
                <a:gd name="connsiteY0-5366" fmla="*/ 1693064 h 5646517"/>
                <a:gd name="connsiteX1-5367" fmla="*/ 0 w 8122862"/>
                <a:gd name="connsiteY1-5368" fmla="*/ 2340496 h 5646517"/>
                <a:gd name="connsiteX2-5369" fmla="*/ 53245 w 8122862"/>
                <a:gd name="connsiteY2-5370" fmla="*/ 2947678 h 5646517"/>
                <a:gd name="connsiteX3-5371" fmla="*/ 100739 w 8122862"/>
                <a:gd name="connsiteY3-5372" fmla="*/ 3239145 h 5646517"/>
                <a:gd name="connsiteX4-5373" fmla="*/ 189229 w 8122862"/>
                <a:gd name="connsiteY4-5374" fmla="*/ 3525364 h 5646517"/>
                <a:gd name="connsiteX5-5375" fmla="*/ 534692 w 8122862"/>
                <a:gd name="connsiteY5-5376" fmla="*/ 4228536 h 5646517"/>
                <a:gd name="connsiteX6-5377" fmla="*/ 782915 w 8122862"/>
                <a:gd name="connsiteY6-5378" fmla="*/ 3931069 h 5646517"/>
                <a:gd name="connsiteX7-5379" fmla="*/ 1638321 w 8122862"/>
                <a:gd name="connsiteY7-5380" fmla="*/ 4251534 h 5646517"/>
                <a:gd name="connsiteX8-5381" fmla="*/ 1484838 w 8122862"/>
                <a:gd name="connsiteY8-5382" fmla="*/ 4052306 h 5646517"/>
                <a:gd name="connsiteX9-5383" fmla="*/ 2207509 w 8122862"/>
                <a:gd name="connsiteY9-5384" fmla="*/ 4183292 h 5646517"/>
                <a:gd name="connsiteX10-5385" fmla="*/ 2434984 w 8122862"/>
                <a:gd name="connsiteY10-5386" fmla="*/ 3936569 h 5646517"/>
                <a:gd name="connsiteX11-5387" fmla="*/ 2410237 w 8122862"/>
                <a:gd name="connsiteY11-5388" fmla="*/ 4504757 h 5646517"/>
                <a:gd name="connsiteX12-5389" fmla="*/ 2240756 w 8122862"/>
                <a:gd name="connsiteY12-5390" fmla="*/ 5030699 h 5646517"/>
                <a:gd name="connsiteX13-5391" fmla="*/ 3502367 w 8122862"/>
                <a:gd name="connsiteY13-5392" fmla="*/ 5635383 h 5646517"/>
                <a:gd name="connsiteX14-5393" fmla="*/ 3802334 w 8122862"/>
                <a:gd name="connsiteY14-5394" fmla="*/ 5238427 h 5646517"/>
                <a:gd name="connsiteX15-5395" fmla="*/ 4497259 w 8122862"/>
                <a:gd name="connsiteY15-5396" fmla="*/ 5189932 h 5646517"/>
                <a:gd name="connsiteX16-5397" fmla="*/ 4815973 w 8122862"/>
                <a:gd name="connsiteY16-5398" fmla="*/ 4874217 h 5646517"/>
                <a:gd name="connsiteX17-5399" fmla="*/ 5160686 w 8122862"/>
                <a:gd name="connsiteY17-5400" fmla="*/ 4715734 h 5646517"/>
                <a:gd name="connsiteX18-5401" fmla="*/ 4945709 w 8122862"/>
                <a:gd name="connsiteY18-5402" fmla="*/ 4355023 h 5646517"/>
                <a:gd name="connsiteX19-5403" fmla="*/ 5302170 w 8122862"/>
                <a:gd name="connsiteY19-5404" fmla="*/ 4463511 h 5646517"/>
                <a:gd name="connsiteX20-5405" fmla="*/ 5844611 w 8122862"/>
                <a:gd name="connsiteY20-5406" fmla="*/ 4386020 h 5646517"/>
                <a:gd name="connsiteX21-5407" fmla="*/ 6139079 w 8122862"/>
                <a:gd name="connsiteY21-5408" fmla="*/ 4432515 h 5646517"/>
                <a:gd name="connsiteX22-5409" fmla="*/ 6325058 w 8122862"/>
                <a:gd name="connsiteY22-5410" fmla="*/ 4277532 h 5646517"/>
                <a:gd name="connsiteX23-5411" fmla="*/ 6511038 w 8122862"/>
                <a:gd name="connsiteY23-5412" fmla="*/ 4494508 h 5646517"/>
                <a:gd name="connsiteX24-5413" fmla="*/ 7161967 w 8122862"/>
                <a:gd name="connsiteY24-5414" fmla="*/ 4479010 h 5646517"/>
                <a:gd name="connsiteX25-5415" fmla="*/ 7239458 w 8122862"/>
                <a:gd name="connsiteY25-5416" fmla="*/ 4370522 h 5646517"/>
                <a:gd name="connsiteX26-5417" fmla="*/ 7502929 w 8122862"/>
                <a:gd name="connsiteY26-5418" fmla="*/ 4386020 h 5646517"/>
                <a:gd name="connsiteX27-5419" fmla="*/ 7673411 w 8122862"/>
                <a:gd name="connsiteY27-5420" fmla="*/ 4386020 h 5646517"/>
                <a:gd name="connsiteX28-5421" fmla="*/ 8122862 w 8122862"/>
                <a:gd name="connsiteY28-5422" fmla="*/ 4014061 h 5646517"/>
                <a:gd name="connsiteX29-5423" fmla="*/ 7704407 w 8122862"/>
                <a:gd name="connsiteY29-5424" fmla="*/ 3487118 h 5646517"/>
                <a:gd name="connsiteX30-5425" fmla="*/ 8122862 w 8122862"/>
                <a:gd name="connsiteY30-5426" fmla="*/ 3177152 h 5646517"/>
                <a:gd name="connsiteX31-5427" fmla="*/ 7812896 w 8122862"/>
                <a:gd name="connsiteY31-5428" fmla="*/ 2743200 h 5646517"/>
                <a:gd name="connsiteX32-5429" fmla="*/ 7812896 w 8122862"/>
                <a:gd name="connsiteY32-5430" fmla="*/ 1673817 h 5646517"/>
                <a:gd name="connsiteX33-5431" fmla="*/ 7347946 w 8122862"/>
                <a:gd name="connsiteY33-5432" fmla="*/ 1162372 h 5646517"/>
                <a:gd name="connsiteX34-5433" fmla="*/ 6790007 w 8122862"/>
                <a:gd name="connsiteY34-5434" fmla="*/ 1363850 h 5646517"/>
                <a:gd name="connsiteX35-5435" fmla="*/ 6418048 w 8122862"/>
                <a:gd name="connsiteY35-5436" fmla="*/ 1053884 h 5646517"/>
                <a:gd name="connsiteX36-5437" fmla="*/ 6247567 w 8122862"/>
                <a:gd name="connsiteY36-5438" fmla="*/ 1255362 h 5646517"/>
                <a:gd name="connsiteX37-5439" fmla="*/ 5240177 w 8122862"/>
                <a:gd name="connsiteY37-5440" fmla="*/ 1255362 h 5646517"/>
                <a:gd name="connsiteX38-5441" fmla="*/ 5069696 w 8122862"/>
                <a:gd name="connsiteY38-5442" fmla="*/ 1084881 h 5646517"/>
                <a:gd name="connsiteX39-5443" fmla="*/ 5255675 w 8122862"/>
                <a:gd name="connsiteY39-5444" fmla="*/ 511444 h 5646517"/>
                <a:gd name="connsiteX40-5445" fmla="*/ 4728733 w 8122862"/>
                <a:gd name="connsiteY40-5446" fmla="*/ 61993 h 5646517"/>
                <a:gd name="connsiteX41-5447" fmla="*/ 3922821 w 8122862"/>
                <a:gd name="connsiteY41-5448" fmla="*/ 0 h 5646517"/>
                <a:gd name="connsiteX42-5449" fmla="*/ 3643851 w 8122862"/>
                <a:gd name="connsiteY42-5450" fmla="*/ 371959 h 5646517"/>
                <a:gd name="connsiteX43-5451" fmla="*/ 3101411 w 8122862"/>
                <a:gd name="connsiteY43-5452" fmla="*/ 15498 h 5646517"/>
                <a:gd name="connsiteX44-5453" fmla="*/ 2750699 w 8122862"/>
                <a:gd name="connsiteY44-5454" fmla="*/ 353210 h 5646517"/>
                <a:gd name="connsiteX45-5455" fmla="*/ 2372990 w 8122862"/>
                <a:gd name="connsiteY45-5456" fmla="*/ 309966 h 5646517"/>
                <a:gd name="connsiteX46-5457" fmla="*/ 2204509 w 8122862"/>
                <a:gd name="connsiteY46-5458" fmla="*/ 782165 h 5646517"/>
                <a:gd name="connsiteX47-5459" fmla="*/ 2239255 w 8122862"/>
                <a:gd name="connsiteY47-5460" fmla="*/ 1283110 h 5646517"/>
                <a:gd name="connsiteX48-5461" fmla="*/ 1735810 w 8122862"/>
                <a:gd name="connsiteY48-5462" fmla="*/ 1643070 h 5646517"/>
                <a:gd name="connsiteX49-5463" fmla="*/ 449201 w 8122862"/>
                <a:gd name="connsiteY49-5464" fmla="*/ 1693064 h 5646517"/>
                <a:gd name="connsiteX0-5465" fmla="*/ 449201 w 8122862"/>
                <a:gd name="connsiteY0-5466" fmla="*/ 1693064 h 5646517"/>
                <a:gd name="connsiteX1-5467" fmla="*/ 0 w 8122862"/>
                <a:gd name="connsiteY1-5468" fmla="*/ 2340496 h 5646517"/>
                <a:gd name="connsiteX2-5469" fmla="*/ 53245 w 8122862"/>
                <a:gd name="connsiteY2-5470" fmla="*/ 2947678 h 5646517"/>
                <a:gd name="connsiteX3-5471" fmla="*/ 100739 w 8122862"/>
                <a:gd name="connsiteY3-5472" fmla="*/ 3239145 h 5646517"/>
                <a:gd name="connsiteX4-5473" fmla="*/ 189229 w 8122862"/>
                <a:gd name="connsiteY4-5474" fmla="*/ 3525364 h 5646517"/>
                <a:gd name="connsiteX5-5475" fmla="*/ 534692 w 8122862"/>
                <a:gd name="connsiteY5-5476" fmla="*/ 4228536 h 5646517"/>
                <a:gd name="connsiteX6-5477" fmla="*/ 782915 w 8122862"/>
                <a:gd name="connsiteY6-5478" fmla="*/ 3931069 h 5646517"/>
                <a:gd name="connsiteX7-5479" fmla="*/ 1638321 w 8122862"/>
                <a:gd name="connsiteY7-5480" fmla="*/ 4251534 h 5646517"/>
                <a:gd name="connsiteX8-5481" fmla="*/ 1484838 w 8122862"/>
                <a:gd name="connsiteY8-5482" fmla="*/ 4052306 h 5646517"/>
                <a:gd name="connsiteX9-5483" fmla="*/ 2207509 w 8122862"/>
                <a:gd name="connsiteY9-5484" fmla="*/ 4183292 h 5646517"/>
                <a:gd name="connsiteX10-5485" fmla="*/ 2434984 w 8122862"/>
                <a:gd name="connsiteY10-5486" fmla="*/ 3936569 h 5646517"/>
                <a:gd name="connsiteX11-5487" fmla="*/ 2410237 w 8122862"/>
                <a:gd name="connsiteY11-5488" fmla="*/ 4504757 h 5646517"/>
                <a:gd name="connsiteX12-5489" fmla="*/ 2240756 w 8122862"/>
                <a:gd name="connsiteY12-5490" fmla="*/ 5030699 h 5646517"/>
                <a:gd name="connsiteX13-5491" fmla="*/ 3502367 w 8122862"/>
                <a:gd name="connsiteY13-5492" fmla="*/ 5635383 h 5646517"/>
                <a:gd name="connsiteX14-5493" fmla="*/ 3802334 w 8122862"/>
                <a:gd name="connsiteY14-5494" fmla="*/ 5238427 h 5646517"/>
                <a:gd name="connsiteX15-5495" fmla="*/ 4497259 w 8122862"/>
                <a:gd name="connsiteY15-5496" fmla="*/ 5189932 h 5646517"/>
                <a:gd name="connsiteX16-5497" fmla="*/ 4815973 w 8122862"/>
                <a:gd name="connsiteY16-5498" fmla="*/ 4874217 h 5646517"/>
                <a:gd name="connsiteX17-5499" fmla="*/ 5160686 w 8122862"/>
                <a:gd name="connsiteY17-5500" fmla="*/ 4715734 h 5646517"/>
                <a:gd name="connsiteX18-5501" fmla="*/ 5638883 w 8122862"/>
                <a:gd name="connsiteY18-5502" fmla="*/ 5003952 h 5646517"/>
                <a:gd name="connsiteX19-5503" fmla="*/ 5302170 w 8122862"/>
                <a:gd name="connsiteY19-5504" fmla="*/ 4463511 h 5646517"/>
                <a:gd name="connsiteX20-5505" fmla="*/ 5844611 w 8122862"/>
                <a:gd name="connsiteY20-5506" fmla="*/ 4386020 h 5646517"/>
                <a:gd name="connsiteX21-5507" fmla="*/ 6139079 w 8122862"/>
                <a:gd name="connsiteY21-5508" fmla="*/ 4432515 h 5646517"/>
                <a:gd name="connsiteX22-5509" fmla="*/ 6325058 w 8122862"/>
                <a:gd name="connsiteY22-5510" fmla="*/ 4277532 h 5646517"/>
                <a:gd name="connsiteX23-5511" fmla="*/ 6511038 w 8122862"/>
                <a:gd name="connsiteY23-5512" fmla="*/ 4494508 h 5646517"/>
                <a:gd name="connsiteX24-5513" fmla="*/ 7161967 w 8122862"/>
                <a:gd name="connsiteY24-5514" fmla="*/ 4479010 h 5646517"/>
                <a:gd name="connsiteX25-5515" fmla="*/ 7239458 w 8122862"/>
                <a:gd name="connsiteY25-5516" fmla="*/ 4370522 h 5646517"/>
                <a:gd name="connsiteX26-5517" fmla="*/ 7502929 w 8122862"/>
                <a:gd name="connsiteY26-5518" fmla="*/ 4386020 h 5646517"/>
                <a:gd name="connsiteX27-5519" fmla="*/ 7673411 w 8122862"/>
                <a:gd name="connsiteY27-5520" fmla="*/ 4386020 h 5646517"/>
                <a:gd name="connsiteX28-5521" fmla="*/ 8122862 w 8122862"/>
                <a:gd name="connsiteY28-5522" fmla="*/ 4014061 h 5646517"/>
                <a:gd name="connsiteX29-5523" fmla="*/ 7704407 w 8122862"/>
                <a:gd name="connsiteY29-5524" fmla="*/ 3487118 h 5646517"/>
                <a:gd name="connsiteX30-5525" fmla="*/ 8122862 w 8122862"/>
                <a:gd name="connsiteY30-5526" fmla="*/ 3177152 h 5646517"/>
                <a:gd name="connsiteX31-5527" fmla="*/ 7812896 w 8122862"/>
                <a:gd name="connsiteY31-5528" fmla="*/ 2743200 h 5646517"/>
                <a:gd name="connsiteX32-5529" fmla="*/ 7812896 w 8122862"/>
                <a:gd name="connsiteY32-5530" fmla="*/ 1673817 h 5646517"/>
                <a:gd name="connsiteX33-5531" fmla="*/ 7347946 w 8122862"/>
                <a:gd name="connsiteY33-5532" fmla="*/ 1162372 h 5646517"/>
                <a:gd name="connsiteX34-5533" fmla="*/ 6790007 w 8122862"/>
                <a:gd name="connsiteY34-5534" fmla="*/ 1363850 h 5646517"/>
                <a:gd name="connsiteX35-5535" fmla="*/ 6418048 w 8122862"/>
                <a:gd name="connsiteY35-5536" fmla="*/ 1053884 h 5646517"/>
                <a:gd name="connsiteX36-5537" fmla="*/ 6247567 w 8122862"/>
                <a:gd name="connsiteY36-5538" fmla="*/ 1255362 h 5646517"/>
                <a:gd name="connsiteX37-5539" fmla="*/ 5240177 w 8122862"/>
                <a:gd name="connsiteY37-5540" fmla="*/ 1255362 h 5646517"/>
                <a:gd name="connsiteX38-5541" fmla="*/ 5069696 w 8122862"/>
                <a:gd name="connsiteY38-5542" fmla="*/ 1084881 h 5646517"/>
                <a:gd name="connsiteX39-5543" fmla="*/ 5255675 w 8122862"/>
                <a:gd name="connsiteY39-5544" fmla="*/ 511444 h 5646517"/>
                <a:gd name="connsiteX40-5545" fmla="*/ 4728733 w 8122862"/>
                <a:gd name="connsiteY40-5546" fmla="*/ 61993 h 5646517"/>
                <a:gd name="connsiteX41-5547" fmla="*/ 3922821 w 8122862"/>
                <a:gd name="connsiteY41-5548" fmla="*/ 0 h 5646517"/>
                <a:gd name="connsiteX42-5549" fmla="*/ 3643851 w 8122862"/>
                <a:gd name="connsiteY42-5550" fmla="*/ 371959 h 5646517"/>
                <a:gd name="connsiteX43-5551" fmla="*/ 3101411 w 8122862"/>
                <a:gd name="connsiteY43-5552" fmla="*/ 15498 h 5646517"/>
                <a:gd name="connsiteX44-5553" fmla="*/ 2750699 w 8122862"/>
                <a:gd name="connsiteY44-5554" fmla="*/ 353210 h 5646517"/>
                <a:gd name="connsiteX45-5555" fmla="*/ 2372990 w 8122862"/>
                <a:gd name="connsiteY45-5556" fmla="*/ 309966 h 5646517"/>
                <a:gd name="connsiteX46-5557" fmla="*/ 2204509 w 8122862"/>
                <a:gd name="connsiteY46-5558" fmla="*/ 782165 h 5646517"/>
                <a:gd name="connsiteX47-5559" fmla="*/ 2239255 w 8122862"/>
                <a:gd name="connsiteY47-5560" fmla="*/ 1283110 h 5646517"/>
                <a:gd name="connsiteX48-5561" fmla="*/ 1735810 w 8122862"/>
                <a:gd name="connsiteY48-5562" fmla="*/ 1643070 h 5646517"/>
                <a:gd name="connsiteX49-5563" fmla="*/ 449201 w 8122862"/>
                <a:gd name="connsiteY49-5564" fmla="*/ 1693064 h 5646517"/>
                <a:gd name="connsiteX0-5565" fmla="*/ 449201 w 8122862"/>
                <a:gd name="connsiteY0-5566" fmla="*/ 1693064 h 5646517"/>
                <a:gd name="connsiteX1-5567" fmla="*/ 0 w 8122862"/>
                <a:gd name="connsiteY1-5568" fmla="*/ 2340496 h 5646517"/>
                <a:gd name="connsiteX2-5569" fmla="*/ 53245 w 8122862"/>
                <a:gd name="connsiteY2-5570" fmla="*/ 2947678 h 5646517"/>
                <a:gd name="connsiteX3-5571" fmla="*/ 100739 w 8122862"/>
                <a:gd name="connsiteY3-5572" fmla="*/ 3239145 h 5646517"/>
                <a:gd name="connsiteX4-5573" fmla="*/ 189229 w 8122862"/>
                <a:gd name="connsiteY4-5574" fmla="*/ 3525364 h 5646517"/>
                <a:gd name="connsiteX5-5575" fmla="*/ 534692 w 8122862"/>
                <a:gd name="connsiteY5-5576" fmla="*/ 4228536 h 5646517"/>
                <a:gd name="connsiteX6-5577" fmla="*/ 782915 w 8122862"/>
                <a:gd name="connsiteY6-5578" fmla="*/ 3931069 h 5646517"/>
                <a:gd name="connsiteX7-5579" fmla="*/ 1638321 w 8122862"/>
                <a:gd name="connsiteY7-5580" fmla="*/ 4251534 h 5646517"/>
                <a:gd name="connsiteX8-5581" fmla="*/ 1484838 w 8122862"/>
                <a:gd name="connsiteY8-5582" fmla="*/ 4052306 h 5646517"/>
                <a:gd name="connsiteX9-5583" fmla="*/ 2207509 w 8122862"/>
                <a:gd name="connsiteY9-5584" fmla="*/ 4183292 h 5646517"/>
                <a:gd name="connsiteX10-5585" fmla="*/ 2434984 w 8122862"/>
                <a:gd name="connsiteY10-5586" fmla="*/ 3936569 h 5646517"/>
                <a:gd name="connsiteX11-5587" fmla="*/ 2410237 w 8122862"/>
                <a:gd name="connsiteY11-5588" fmla="*/ 4504757 h 5646517"/>
                <a:gd name="connsiteX12-5589" fmla="*/ 2240756 w 8122862"/>
                <a:gd name="connsiteY12-5590" fmla="*/ 5030699 h 5646517"/>
                <a:gd name="connsiteX13-5591" fmla="*/ 3502367 w 8122862"/>
                <a:gd name="connsiteY13-5592" fmla="*/ 5635383 h 5646517"/>
                <a:gd name="connsiteX14-5593" fmla="*/ 3802334 w 8122862"/>
                <a:gd name="connsiteY14-5594" fmla="*/ 5238427 h 5646517"/>
                <a:gd name="connsiteX15-5595" fmla="*/ 4497259 w 8122862"/>
                <a:gd name="connsiteY15-5596" fmla="*/ 5189932 h 5646517"/>
                <a:gd name="connsiteX16-5597" fmla="*/ 4815973 w 8122862"/>
                <a:gd name="connsiteY16-5598" fmla="*/ 4874217 h 5646517"/>
                <a:gd name="connsiteX17-5599" fmla="*/ 5160686 w 8122862"/>
                <a:gd name="connsiteY17-5600" fmla="*/ 4715734 h 5646517"/>
                <a:gd name="connsiteX18-5601" fmla="*/ 5638883 w 8122862"/>
                <a:gd name="connsiteY18-5602" fmla="*/ 5003952 h 5646517"/>
                <a:gd name="connsiteX19-5603" fmla="*/ 5302170 w 8122862"/>
                <a:gd name="connsiteY19-5604" fmla="*/ 4463511 h 5646517"/>
                <a:gd name="connsiteX20-5605" fmla="*/ 6346057 w 8122862"/>
                <a:gd name="connsiteY20-5606" fmla="*/ 4946458 h 5646517"/>
                <a:gd name="connsiteX21-5607" fmla="*/ 6139079 w 8122862"/>
                <a:gd name="connsiteY21-5608" fmla="*/ 4432515 h 5646517"/>
                <a:gd name="connsiteX22-5609" fmla="*/ 6325058 w 8122862"/>
                <a:gd name="connsiteY22-5610" fmla="*/ 4277532 h 5646517"/>
                <a:gd name="connsiteX23-5611" fmla="*/ 6511038 w 8122862"/>
                <a:gd name="connsiteY23-5612" fmla="*/ 4494508 h 5646517"/>
                <a:gd name="connsiteX24-5613" fmla="*/ 7161967 w 8122862"/>
                <a:gd name="connsiteY24-5614" fmla="*/ 4479010 h 5646517"/>
                <a:gd name="connsiteX25-5615" fmla="*/ 7239458 w 8122862"/>
                <a:gd name="connsiteY25-5616" fmla="*/ 4370522 h 5646517"/>
                <a:gd name="connsiteX26-5617" fmla="*/ 7502929 w 8122862"/>
                <a:gd name="connsiteY26-5618" fmla="*/ 4386020 h 5646517"/>
                <a:gd name="connsiteX27-5619" fmla="*/ 7673411 w 8122862"/>
                <a:gd name="connsiteY27-5620" fmla="*/ 4386020 h 5646517"/>
                <a:gd name="connsiteX28-5621" fmla="*/ 8122862 w 8122862"/>
                <a:gd name="connsiteY28-5622" fmla="*/ 4014061 h 5646517"/>
                <a:gd name="connsiteX29-5623" fmla="*/ 7704407 w 8122862"/>
                <a:gd name="connsiteY29-5624" fmla="*/ 3487118 h 5646517"/>
                <a:gd name="connsiteX30-5625" fmla="*/ 8122862 w 8122862"/>
                <a:gd name="connsiteY30-5626" fmla="*/ 3177152 h 5646517"/>
                <a:gd name="connsiteX31-5627" fmla="*/ 7812896 w 8122862"/>
                <a:gd name="connsiteY31-5628" fmla="*/ 2743200 h 5646517"/>
                <a:gd name="connsiteX32-5629" fmla="*/ 7812896 w 8122862"/>
                <a:gd name="connsiteY32-5630" fmla="*/ 1673817 h 5646517"/>
                <a:gd name="connsiteX33-5631" fmla="*/ 7347946 w 8122862"/>
                <a:gd name="connsiteY33-5632" fmla="*/ 1162372 h 5646517"/>
                <a:gd name="connsiteX34-5633" fmla="*/ 6790007 w 8122862"/>
                <a:gd name="connsiteY34-5634" fmla="*/ 1363850 h 5646517"/>
                <a:gd name="connsiteX35-5635" fmla="*/ 6418048 w 8122862"/>
                <a:gd name="connsiteY35-5636" fmla="*/ 1053884 h 5646517"/>
                <a:gd name="connsiteX36-5637" fmla="*/ 6247567 w 8122862"/>
                <a:gd name="connsiteY36-5638" fmla="*/ 1255362 h 5646517"/>
                <a:gd name="connsiteX37-5639" fmla="*/ 5240177 w 8122862"/>
                <a:gd name="connsiteY37-5640" fmla="*/ 1255362 h 5646517"/>
                <a:gd name="connsiteX38-5641" fmla="*/ 5069696 w 8122862"/>
                <a:gd name="connsiteY38-5642" fmla="*/ 1084881 h 5646517"/>
                <a:gd name="connsiteX39-5643" fmla="*/ 5255675 w 8122862"/>
                <a:gd name="connsiteY39-5644" fmla="*/ 511444 h 5646517"/>
                <a:gd name="connsiteX40-5645" fmla="*/ 4728733 w 8122862"/>
                <a:gd name="connsiteY40-5646" fmla="*/ 61993 h 5646517"/>
                <a:gd name="connsiteX41-5647" fmla="*/ 3922821 w 8122862"/>
                <a:gd name="connsiteY41-5648" fmla="*/ 0 h 5646517"/>
                <a:gd name="connsiteX42-5649" fmla="*/ 3643851 w 8122862"/>
                <a:gd name="connsiteY42-5650" fmla="*/ 371959 h 5646517"/>
                <a:gd name="connsiteX43-5651" fmla="*/ 3101411 w 8122862"/>
                <a:gd name="connsiteY43-5652" fmla="*/ 15498 h 5646517"/>
                <a:gd name="connsiteX44-5653" fmla="*/ 2750699 w 8122862"/>
                <a:gd name="connsiteY44-5654" fmla="*/ 353210 h 5646517"/>
                <a:gd name="connsiteX45-5655" fmla="*/ 2372990 w 8122862"/>
                <a:gd name="connsiteY45-5656" fmla="*/ 309966 h 5646517"/>
                <a:gd name="connsiteX46-5657" fmla="*/ 2204509 w 8122862"/>
                <a:gd name="connsiteY46-5658" fmla="*/ 782165 h 5646517"/>
                <a:gd name="connsiteX47-5659" fmla="*/ 2239255 w 8122862"/>
                <a:gd name="connsiteY47-5660" fmla="*/ 1283110 h 5646517"/>
                <a:gd name="connsiteX48-5661" fmla="*/ 1735810 w 8122862"/>
                <a:gd name="connsiteY48-5662" fmla="*/ 1643070 h 5646517"/>
                <a:gd name="connsiteX49-5663" fmla="*/ 449201 w 8122862"/>
                <a:gd name="connsiteY49-5664" fmla="*/ 1693064 h 5646517"/>
                <a:gd name="connsiteX0-5665" fmla="*/ 449201 w 8122862"/>
                <a:gd name="connsiteY0-5666" fmla="*/ 1693064 h 5646517"/>
                <a:gd name="connsiteX1-5667" fmla="*/ 0 w 8122862"/>
                <a:gd name="connsiteY1-5668" fmla="*/ 2340496 h 5646517"/>
                <a:gd name="connsiteX2-5669" fmla="*/ 53245 w 8122862"/>
                <a:gd name="connsiteY2-5670" fmla="*/ 2947678 h 5646517"/>
                <a:gd name="connsiteX3-5671" fmla="*/ 100739 w 8122862"/>
                <a:gd name="connsiteY3-5672" fmla="*/ 3239145 h 5646517"/>
                <a:gd name="connsiteX4-5673" fmla="*/ 189229 w 8122862"/>
                <a:gd name="connsiteY4-5674" fmla="*/ 3525364 h 5646517"/>
                <a:gd name="connsiteX5-5675" fmla="*/ 534692 w 8122862"/>
                <a:gd name="connsiteY5-5676" fmla="*/ 4228536 h 5646517"/>
                <a:gd name="connsiteX6-5677" fmla="*/ 782915 w 8122862"/>
                <a:gd name="connsiteY6-5678" fmla="*/ 3931069 h 5646517"/>
                <a:gd name="connsiteX7-5679" fmla="*/ 1638321 w 8122862"/>
                <a:gd name="connsiteY7-5680" fmla="*/ 4251534 h 5646517"/>
                <a:gd name="connsiteX8-5681" fmla="*/ 1484838 w 8122862"/>
                <a:gd name="connsiteY8-5682" fmla="*/ 4052306 h 5646517"/>
                <a:gd name="connsiteX9-5683" fmla="*/ 2207509 w 8122862"/>
                <a:gd name="connsiteY9-5684" fmla="*/ 4183292 h 5646517"/>
                <a:gd name="connsiteX10-5685" fmla="*/ 2434984 w 8122862"/>
                <a:gd name="connsiteY10-5686" fmla="*/ 3936569 h 5646517"/>
                <a:gd name="connsiteX11-5687" fmla="*/ 2410237 w 8122862"/>
                <a:gd name="connsiteY11-5688" fmla="*/ 4504757 h 5646517"/>
                <a:gd name="connsiteX12-5689" fmla="*/ 2240756 w 8122862"/>
                <a:gd name="connsiteY12-5690" fmla="*/ 5030699 h 5646517"/>
                <a:gd name="connsiteX13-5691" fmla="*/ 3502367 w 8122862"/>
                <a:gd name="connsiteY13-5692" fmla="*/ 5635383 h 5646517"/>
                <a:gd name="connsiteX14-5693" fmla="*/ 3802334 w 8122862"/>
                <a:gd name="connsiteY14-5694" fmla="*/ 5238427 h 5646517"/>
                <a:gd name="connsiteX15-5695" fmla="*/ 4497259 w 8122862"/>
                <a:gd name="connsiteY15-5696" fmla="*/ 5189932 h 5646517"/>
                <a:gd name="connsiteX16-5697" fmla="*/ 4815973 w 8122862"/>
                <a:gd name="connsiteY16-5698" fmla="*/ 4874217 h 5646517"/>
                <a:gd name="connsiteX17-5699" fmla="*/ 5160686 w 8122862"/>
                <a:gd name="connsiteY17-5700" fmla="*/ 4715734 h 5646517"/>
                <a:gd name="connsiteX18-5701" fmla="*/ 5638883 w 8122862"/>
                <a:gd name="connsiteY18-5702" fmla="*/ 5003952 h 5646517"/>
                <a:gd name="connsiteX19-5703" fmla="*/ 5611886 w 8122862"/>
                <a:gd name="connsiteY19-5704" fmla="*/ 4743730 h 5646517"/>
                <a:gd name="connsiteX20-5705" fmla="*/ 6346057 w 8122862"/>
                <a:gd name="connsiteY20-5706" fmla="*/ 4946458 h 5646517"/>
                <a:gd name="connsiteX21-5707" fmla="*/ 6139079 w 8122862"/>
                <a:gd name="connsiteY21-5708" fmla="*/ 4432515 h 5646517"/>
                <a:gd name="connsiteX22-5709" fmla="*/ 6325058 w 8122862"/>
                <a:gd name="connsiteY22-5710" fmla="*/ 4277532 h 5646517"/>
                <a:gd name="connsiteX23-5711" fmla="*/ 6511038 w 8122862"/>
                <a:gd name="connsiteY23-5712" fmla="*/ 4494508 h 5646517"/>
                <a:gd name="connsiteX24-5713" fmla="*/ 7161967 w 8122862"/>
                <a:gd name="connsiteY24-5714" fmla="*/ 4479010 h 5646517"/>
                <a:gd name="connsiteX25-5715" fmla="*/ 7239458 w 8122862"/>
                <a:gd name="connsiteY25-5716" fmla="*/ 4370522 h 5646517"/>
                <a:gd name="connsiteX26-5717" fmla="*/ 7502929 w 8122862"/>
                <a:gd name="connsiteY26-5718" fmla="*/ 4386020 h 5646517"/>
                <a:gd name="connsiteX27-5719" fmla="*/ 7673411 w 8122862"/>
                <a:gd name="connsiteY27-5720" fmla="*/ 4386020 h 5646517"/>
                <a:gd name="connsiteX28-5721" fmla="*/ 8122862 w 8122862"/>
                <a:gd name="connsiteY28-5722" fmla="*/ 4014061 h 5646517"/>
                <a:gd name="connsiteX29-5723" fmla="*/ 7704407 w 8122862"/>
                <a:gd name="connsiteY29-5724" fmla="*/ 3487118 h 5646517"/>
                <a:gd name="connsiteX30-5725" fmla="*/ 8122862 w 8122862"/>
                <a:gd name="connsiteY30-5726" fmla="*/ 3177152 h 5646517"/>
                <a:gd name="connsiteX31-5727" fmla="*/ 7812896 w 8122862"/>
                <a:gd name="connsiteY31-5728" fmla="*/ 2743200 h 5646517"/>
                <a:gd name="connsiteX32-5729" fmla="*/ 7812896 w 8122862"/>
                <a:gd name="connsiteY32-5730" fmla="*/ 1673817 h 5646517"/>
                <a:gd name="connsiteX33-5731" fmla="*/ 7347946 w 8122862"/>
                <a:gd name="connsiteY33-5732" fmla="*/ 1162372 h 5646517"/>
                <a:gd name="connsiteX34-5733" fmla="*/ 6790007 w 8122862"/>
                <a:gd name="connsiteY34-5734" fmla="*/ 1363850 h 5646517"/>
                <a:gd name="connsiteX35-5735" fmla="*/ 6418048 w 8122862"/>
                <a:gd name="connsiteY35-5736" fmla="*/ 1053884 h 5646517"/>
                <a:gd name="connsiteX36-5737" fmla="*/ 6247567 w 8122862"/>
                <a:gd name="connsiteY36-5738" fmla="*/ 1255362 h 5646517"/>
                <a:gd name="connsiteX37-5739" fmla="*/ 5240177 w 8122862"/>
                <a:gd name="connsiteY37-5740" fmla="*/ 1255362 h 5646517"/>
                <a:gd name="connsiteX38-5741" fmla="*/ 5069696 w 8122862"/>
                <a:gd name="connsiteY38-5742" fmla="*/ 1084881 h 5646517"/>
                <a:gd name="connsiteX39-5743" fmla="*/ 5255675 w 8122862"/>
                <a:gd name="connsiteY39-5744" fmla="*/ 511444 h 5646517"/>
                <a:gd name="connsiteX40-5745" fmla="*/ 4728733 w 8122862"/>
                <a:gd name="connsiteY40-5746" fmla="*/ 61993 h 5646517"/>
                <a:gd name="connsiteX41-5747" fmla="*/ 3922821 w 8122862"/>
                <a:gd name="connsiteY41-5748" fmla="*/ 0 h 5646517"/>
                <a:gd name="connsiteX42-5749" fmla="*/ 3643851 w 8122862"/>
                <a:gd name="connsiteY42-5750" fmla="*/ 371959 h 5646517"/>
                <a:gd name="connsiteX43-5751" fmla="*/ 3101411 w 8122862"/>
                <a:gd name="connsiteY43-5752" fmla="*/ 15498 h 5646517"/>
                <a:gd name="connsiteX44-5753" fmla="*/ 2750699 w 8122862"/>
                <a:gd name="connsiteY44-5754" fmla="*/ 353210 h 5646517"/>
                <a:gd name="connsiteX45-5755" fmla="*/ 2372990 w 8122862"/>
                <a:gd name="connsiteY45-5756" fmla="*/ 309966 h 5646517"/>
                <a:gd name="connsiteX46-5757" fmla="*/ 2204509 w 8122862"/>
                <a:gd name="connsiteY46-5758" fmla="*/ 782165 h 5646517"/>
                <a:gd name="connsiteX47-5759" fmla="*/ 2239255 w 8122862"/>
                <a:gd name="connsiteY47-5760" fmla="*/ 1283110 h 5646517"/>
                <a:gd name="connsiteX48-5761" fmla="*/ 1735810 w 8122862"/>
                <a:gd name="connsiteY48-5762" fmla="*/ 1643070 h 5646517"/>
                <a:gd name="connsiteX49-5763" fmla="*/ 449201 w 8122862"/>
                <a:gd name="connsiteY49-5764" fmla="*/ 1693064 h 5646517"/>
                <a:gd name="connsiteX0-5765" fmla="*/ 449201 w 8122862"/>
                <a:gd name="connsiteY0-5766" fmla="*/ 1693064 h 5646517"/>
                <a:gd name="connsiteX1-5767" fmla="*/ 0 w 8122862"/>
                <a:gd name="connsiteY1-5768" fmla="*/ 2340496 h 5646517"/>
                <a:gd name="connsiteX2-5769" fmla="*/ 53245 w 8122862"/>
                <a:gd name="connsiteY2-5770" fmla="*/ 2947678 h 5646517"/>
                <a:gd name="connsiteX3-5771" fmla="*/ 100739 w 8122862"/>
                <a:gd name="connsiteY3-5772" fmla="*/ 3239145 h 5646517"/>
                <a:gd name="connsiteX4-5773" fmla="*/ 189229 w 8122862"/>
                <a:gd name="connsiteY4-5774" fmla="*/ 3525364 h 5646517"/>
                <a:gd name="connsiteX5-5775" fmla="*/ 534692 w 8122862"/>
                <a:gd name="connsiteY5-5776" fmla="*/ 4228536 h 5646517"/>
                <a:gd name="connsiteX6-5777" fmla="*/ 782915 w 8122862"/>
                <a:gd name="connsiteY6-5778" fmla="*/ 3931069 h 5646517"/>
                <a:gd name="connsiteX7-5779" fmla="*/ 1638321 w 8122862"/>
                <a:gd name="connsiteY7-5780" fmla="*/ 4251534 h 5646517"/>
                <a:gd name="connsiteX8-5781" fmla="*/ 1484838 w 8122862"/>
                <a:gd name="connsiteY8-5782" fmla="*/ 4052306 h 5646517"/>
                <a:gd name="connsiteX9-5783" fmla="*/ 2207509 w 8122862"/>
                <a:gd name="connsiteY9-5784" fmla="*/ 4183292 h 5646517"/>
                <a:gd name="connsiteX10-5785" fmla="*/ 2434984 w 8122862"/>
                <a:gd name="connsiteY10-5786" fmla="*/ 3936569 h 5646517"/>
                <a:gd name="connsiteX11-5787" fmla="*/ 2410237 w 8122862"/>
                <a:gd name="connsiteY11-5788" fmla="*/ 4504757 h 5646517"/>
                <a:gd name="connsiteX12-5789" fmla="*/ 2240756 w 8122862"/>
                <a:gd name="connsiteY12-5790" fmla="*/ 5030699 h 5646517"/>
                <a:gd name="connsiteX13-5791" fmla="*/ 3502367 w 8122862"/>
                <a:gd name="connsiteY13-5792" fmla="*/ 5635383 h 5646517"/>
                <a:gd name="connsiteX14-5793" fmla="*/ 3802334 w 8122862"/>
                <a:gd name="connsiteY14-5794" fmla="*/ 5238427 h 5646517"/>
                <a:gd name="connsiteX15-5795" fmla="*/ 4497259 w 8122862"/>
                <a:gd name="connsiteY15-5796" fmla="*/ 5189932 h 5646517"/>
                <a:gd name="connsiteX16-5797" fmla="*/ 4815973 w 8122862"/>
                <a:gd name="connsiteY16-5798" fmla="*/ 4874217 h 5646517"/>
                <a:gd name="connsiteX17-5799" fmla="*/ 5160686 w 8122862"/>
                <a:gd name="connsiteY17-5800" fmla="*/ 4715734 h 5646517"/>
                <a:gd name="connsiteX18-5801" fmla="*/ 5638883 w 8122862"/>
                <a:gd name="connsiteY18-5802" fmla="*/ 5003952 h 5646517"/>
                <a:gd name="connsiteX19-5803" fmla="*/ 5611886 w 8122862"/>
                <a:gd name="connsiteY19-5804" fmla="*/ 4743730 h 5646517"/>
                <a:gd name="connsiteX20-5805" fmla="*/ 6346057 w 8122862"/>
                <a:gd name="connsiteY20-5806" fmla="*/ 4946458 h 5646517"/>
                <a:gd name="connsiteX21-5807" fmla="*/ 6964988 w 8122862"/>
                <a:gd name="connsiteY21-5808" fmla="*/ 4609496 h 5646517"/>
                <a:gd name="connsiteX22-5809" fmla="*/ 6325058 w 8122862"/>
                <a:gd name="connsiteY22-5810" fmla="*/ 4277532 h 5646517"/>
                <a:gd name="connsiteX23-5811" fmla="*/ 6511038 w 8122862"/>
                <a:gd name="connsiteY23-5812" fmla="*/ 4494508 h 5646517"/>
                <a:gd name="connsiteX24-5813" fmla="*/ 7161967 w 8122862"/>
                <a:gd name="connsiteY24-5814" fmla="*/ 4479010 h 5646517"/>
                <a:gd name="connsiteX25-5815" fmla="*/ 7239458 w 8122862"/>
                <a:gd name="connsiteY25-5816" fmla="*/ 4370522 h 5646517"/>
                <a:gd name="connsiteX26-5817" fmla="*/ 7502929 w 8122862"/>
                <a:gd name="connsiteY26-5818" fmla="*/ 4386020 h 5646517"/>
                <a:gd name="connsiteX27-5819" fmla="*/ 7673411 w 8122862"/>
                <a:gd name="connsiteY27-5820" fmla="*/ 4386020 h 5646517"/>
                <a:gd name="connsiteX28-5821" fmla="*/ 8122862 w 8122862"/>
                <a:gd name="connsiteY28-5822" fmla="*/ 4014061 h 5646517"/>
                <a:gd name="connsiteX29-5823" fmla="*/ 7704407 w 8122862"/>
                <a:gd name="connsiteY29-5824" fmla="*/ 3487118 h 5646517"/>
                <a:gd name="connsiteX30-5825" fmla="*/ 8122862 w 8122862"/>
                <a:gd name="connsiteY30-5826" fmla="*/ 3177152 h 5646517"/>
                <a:gd name="connsiteX31-5827" fmla="*/ 7812896 w 8122862"/>
                <a:gd name="connsiteY31-5828" fmla="*/ 2743200 h 5646517"/>
                <a:gd name="connsiteX32-5829" fmla="*/ 7812896 w 8122862"/>
                <a:gd name="connsiteY32-5830" fmla="*/ 1673817 h 5646517"/>
                <a:gd name="connsiteX33-5831" fmla="*/ 7347946 w 8122862"/>
                <a:gd name="connsiteY33-5832" fmla="*/ 1162372 h 5646517"/>
                <a:gd name="connsiteX34-5833" fmla="*/ 6790007 w 8122862"/>
                <a:gd name="connsiteY34-5834" fmla="*/ 1363850 h 5646517"/>
                <a:gd name="connsiteX35-5835" fmla="*/ 6418048 w 8122862"/>
                <a:gd name="connsiteY35-5836" fmla="*/ 1053884 h 5646517"/>
                <a:gd name="connsiteX36-5837" fmla="*/ 6247567 w 8122862"/>
                <a:gd name="connsiteY36-5838" fmla="*/ 1255362 h 5646517"/>
                <a:gd name="connsiteX37-5839" fmla="*/ 5240177 w 8122862"/>
                <a:gd name="connsiteY37-5840" fmla="*/ 1255362 h 5646517"/>
                <a:gd name="connsiteX38-5841" fmla="*/ 5069696 w 8122862"/>
                <a:gd name="connsiteY38-5842" fmla="*/ 1084881 h 5646517"/>
                <a:gd name="connsiteX39-5843" fmla="*/ 5255675 w 8122862"/>
                <a:gd name="connsiteY39-5844" fmla="*/ 511444 h 5646517"/>
                <a:gd name="connsiteX40-5845" fmla="*/ 4728733 w 8122862"/>
                <a:gd name="connsiteY40-5846" fmla="*/ 61993 h 5646517"/>
                <a:gd name="connsiteX41-5847" fmla="*/ 3922821 w 8122862"/>
                <a:gd name="connsiteY41-5848" fmla="*/ 0 h 5646517"/>
                <a:gd name="connsiteX42-5849" fmla="*/ 3643851 w 8122862"/>
                <a:gd name="connsiteY42-5850" fmla="*/ 371959 h 5646517"/>
                <a:gd name="connsiteX43-5851" fmla="*/ 3101411 w 8122862"/>
                <a:gd name="connsiteY43-5852" fmla="*/ 15498 h 5646517"/>
                <a:gd name="connsiteX44-5853" fmla="*/ 2750699 w 8122862"/>
                <a:gd name="connsiteY44-5854" fmla="*/ 353210 h 5646517"/>
                <a:gd name="connsiteX45-5855" fmla="*/ 2372990 w 8122862"/>
                <a:gd name="connsiteY45-5856" fmla="*/ 309966 h 5646517"/>
                <a:gd name="connsiteX46-5857" fmla="*/ 2204509 w 8122862"/>
                <a:gd name="connsiteY46-5858" fmla="*/ 782165 h 5646517"/>
                <a:gd name="connsiteX47-5859" fmla="*/ 2239255 w 8122862"/>
                <a:gd name="connsiteY47-5860" fmla="*/ 1283110 h 5646517"/>
                <a:gd name="connsiteX48-5861" fmla="*/ 1735810 w 8122862"/>
                <a:gd name="connsiteY48-5862" fmla="*/ 1643070 h 5646517"/>
                <a:gd name="connsiteX49-5863" fmla="*/ 449201 w 8122862"/>
                <a:gd name="connsiteY49-5864" fmla="*/ 1693064 h 5646517"/>
                <a:gd name="connsiteX0-5865" fmla="*/ 449201 w 8122862"/>
                <a:gd name="connsiteY0-5866" fmla="*/ 1693064 h 5646517"/>
                <a:gd name="connsiteX1-5867" fmla="*/ 0 w 8122862"/>
                <a:gd name="connsiteY1-5868" fmla="*/ 2340496 h 5646517"/>
                <a:gd name="connsiteX2-5869" fmla="*/ 53245 w 8122862"/>
                <a:gd name="connsiteY2-5870" fmla="*/ 2947678 h 5646517"/>
                <a:gd name="connsiteX3-5871" fmla="*/ 100739 w 8122862"/>
                <a:gd name="connsiteY3-5872" fmla="*/ 3239145 h 5646517"/>
                <a:gd name="connsiteX4-5873" fmla="*/ 189229 w 8122862"/>
                <a:gd name="connsiteY4-5874" fmla="*/ 3525364 h 5646517"/>
                <a:gd name="connsiteX5-5875" fmla="*/ 534692 w 8122862"/>
                <a:gd name="connsiteY5-5876" fmla="*/ 4228536 h 5646517"/>
                <a:gd name="connsiteX6-5877" fmla="*/ 782915 w 8122862"/>
                <a:gd name="connsiteY6-5878" fmla="*/ 3931069 h 5646517"/>
                <a:gd name="connsiteX7-5879" fmla="*/ 1638321 w 8122862"/>
                <a:gd name="connsiteY7-5880" fmla="*/ 4251534 h 5646517"/>
                <a:gd name="connsiteX8-5881" fmla="*/ 1484838 w 8122862"/>
                <a:gd name="connsiteY8-5882" fmla="*/ 4052306 h 5646517"/>
                <a:gd name="connsiteX9-5883" fmla="*/ 2207509 w 8122862"/>
                <a:gd name="connsiteY9-5884" fmla="*/ 4183292 h 5646517"/>
                <a:gd name="connsiteX10-5885" fmla="*/ 2434984 w 8122862"/>
                <a:gd name="connsiteY10-5886" fmla="*/ 3936569 h 5646517"/>
                <a:gd name="connsiteX11-5887" fmla="*/ 2410237 w 8122862"/>
                <a:gd name="connsiteY11-5888" fmla="*/ 4504757 h 5646517"/>
                <a:gd name="connsiteX12-5889" fmla="*/ 2240756 w 8122862"/>
                <a:gd name="connsiteY12-5890" fmla="*/ 5030699 h 5646517"/>
                <a:gd name="connsiteX13-5891" fmla="*/ 3502367 w 8122862"/>
                <a:gd name="connsiteY13-5892" fmla="*/ 5635383 h 5646517"/>
                <a:gd name="connsiteX14-5893" fmla="*/ 3802334 w 8122862"/>
                <a:gd name="connsiteY14-5894" fmla="*/ 5238427 h 5646517"/>
                <a:gd name="connsiteX15-5895" fmla="*/ 4497259 w 8122862"/>
                <a:gd name="connsiteY15-5896" fmla="*/ 5189932 h 5646517"/>
                <a:gd name="connsiteX16-5897" fmla="*/ 4815973 w 8122862"/>
                <a:gd name="connsiteY16-5898" fmla="*/ 4874217 h 5646517"/>
                <a:gd name="connsiteX17-5899" fmla="*/ 5160686 w 8122862"/>
                <a:gd name="connsiteY17-5900" fmla="*/ 4715734 h 5646517"/>
                <a:gd name="connsiteX18-5901" fmla="*/ 5638883 w 8122862"/>
                <a:gd name="connsiteY18-5902" fmla="*/ 5003952 h 5646517"/>
                <a:gd name="connsiteX19-5903" fmla="*/ 5611886 w 8122862"/>
                <a:gd name="connsiteY19-5904" fmla="*/ 4743730 h 5646517"/>
                <a:gd name="connsiteX20-5905" fmla="*/ 6346057 w 8122862"/>
                <a:gd name="connsiteY20-5906" fmla="*/ 4946458 h 5646517"/>
                <a:gd name="connsiteX21-5907" fmla="*/ 6964988 w 8122862"/>
                <a:gd name="connsiteY21-5908" fmla="*/ 4609496 h 5646517"/>
                <a:gd name="connsiteX22-5909" fmla="*/ 7372194 w 8122862"/>
                <a:gd name="connsiteY22-5910" fmla="*/ 4469261 h 5646517"/>
                <a:gd name="connsiteX23-5911" fmla="*/ 6511038 w 8122862"/>
                <a:gd name="connsiteY23-5912" fmla="*/ 4494508 h 5646517"/>
                <a:gd name="connsiteX24-5913" fmla="*/ 7161967 w 8122862"/>
                <a:gd name="connsiteY24-5914" fmla="*/ 4479010 h 5646517"/>
                <a:gd name="connsiteX25-5915" fmla="*/ 7239458 w 8122862"/>
                <a:gd name="connsiteY25-5916" fmla="*/ 4370522 h 5646517"/>
                <a:gd name="connsiteX26-5917" fmla="*/ 7502929 w 8122862"/>
                <a:gd name="connsiteY26-5918" fmla="*/ 4386020 h 5646517"/>
                <a:gd name="connsiteX27-5919" fmla="*/ 7673411 w 8122862"/>
                <a:gd name="connsiteY27-5920" fmla="*/ 4386020 h 5646517"/>
                <a:gd name="connsiteX28-5921" fmla="*/ 8122862 w 8122862"/>
                <a:gd name="connsiteY28-5922" fmla="*/ 4014061 h 5646517"/>
                <a:gd name="connsiteX29-5923" fmla="*/ 7704407 w 8122862"/>
                <a:gd name="connsiteY29-5924" fmla="*/ 3487118 h 5646517"/>
                <a:gd name="connsiteX30-5925" fmla="*/ 8122862 w 8122862"/>
                <a:gd name="connsiteY30-5926" fmla="*/ 3177152 h 5646517"/>
                <a:gd name="connsiteX31-5927" fmla="*/ 7812896 w 8122862"/>
                <a:gd name="connsiteY31-5928" fmla="*/ 2743200 h 5646517"/>
                <a:gd name="connsiteX32-5929" fmla="*/ 7812896 w 8122862"/>
                <a:gd name="connsiteY32-5930" fmla="*/ 1673817 h 5646517"/>
                <a:gd name="connsiteX33-5931" fmla="*/ 7347946 w 8122862"/>
                <a:gd name="connsiteY33-5932" fmla="*/ 1162372 h 5646517"/>
                <a:gd name="connsiteX34-5933" fmla="*/ 6790007 w 8122862"/>
                <a:gd name="connsiteY34-5934" fmla="*/ 1363850 h 5646517"/>
                <a:gd name="connsiteX35-5935" fmla="*/ 6418048 w 8122862"/>
                <a:gd name="connsiteY35-5936" fmla="*/ 1053884 h 5646517"/>
                <a:gd name="connsiteX36-5937" fmla="*/ 6247567 w 8122862"/>
                <a:gd name="connsiteY36-5938" fmla="*/ 1255362 h 5646517"/>
                <a:gd name="connsiteX37-5939" fmla="*/ 5240177 w 8122862"/>
                <a:gd name="connsiteY37-5940" fmla="*/ 1255362 h 5646517"/>
                <a:gd name="connsiteX38-5941" fmla="*/ 5069696 w 8122862"/>
                <a:gd name="connsiteY38-5942" fmla="*/ 1084881 h 5646517"/>
                <a:gd name="connsiteX39-5943" fmla="*/ 5255675 w 8122862"/>
                <a:gd name="connsiteY39-5944" fmla="*/ 511444 h 5646517"/>
                <a:gd name="connsiteX40-5945" fmla="*/ 4728733 w 8122862"/>
                <a:gd name="connsiteY40-5946" fmla="*/ 61993 h 5646517"/>
                <a:gd name="connsiteX41-5947" fmla="*/ 3922821 w 8122862"/>
                <a:gd name="connsiteY41-5948" fmla="*/ 0 h 5646517"/>
                <a:gd name="connsiteX42-5949" fmla="*/ 3643851 w 8122862"/>
                <a:gd name="connsiteY42-5950" fmla="*/ 371959 h 5646517"/>
                <a:gd name="connsiteX43-5951" fmla="*/ 3101411 w 8122862"/>
                <a:gd name="connsiteY43-5952" fmla="*/ 15498 h 5646517"/>
                <a:gd name="connsiteX44-5953" fmla="*/ 2750699 w 8122862"/>
                <a:gd name="connsiteY44-5954" fmla="*/ 353210 h 5646517"/>
                <a:gd name="connsiteX45-5955" fmla="*/ 2372990 w 8122862"/>
                <a:gd name="connsiteY45-5956" fmla="*/ 309966 h 5646517"/>
                <a:gd name="connsiteX46-5957" fmla="*/ 2204509 w 8122862"/>
                <a:gd name="connsiteY46-5958" fmla="*/ 782165 h 5646517"/>
                <a:gd name="connsiteX47-5959" fmla="*/ 2239255 w 8122862"/>
                <a:gd name="connsiteY47-5960" fmla="*/ 1283110 h 5646517"/>
                <a:gd name="connsiteX48-5961" fmla="*/ 1735810 w 8122862"/>
                <a:gd name="connsiteY48-5962" fmla="*/ 1643070 h 5646517"/>
                <a:gd name="connsiteX49-5963" fmla="*/ 449201 w 8122862"/>
                <a:gd name="connsiteY49-5964" fmla="*/ 1693064 h 5646517"/>
                <a:gd name="connsiteX0-5965" fmla="*/ 449201 w 8122862"/>
                <a:gd name="connsiteY0-5966" fmla="*/ 1693064 h 5646517"/>
                <a:gd name="connsiteX1-5967" fmla="*/ 0 w 8122862"/>
                <a:gd name="connsiteY1-5968" fmla="*/ 2340496 h 5646517"/>
                <a:gd name="connsiteX2-5969" fmla="*/ 53245 w 8122862"/>
                <a:gd name="connsiteY2-5970" fmla="*/ 2947678 h 5646517"/>
                <a:gd name="connsiteX3-5971" fmla="*/ 100739 w 8122862"/>
                <a:gd name="connsiteY3-5972" fmla="*/ 3239145 h 5646517"/>
                <a:gd name="connsiteX4-5973" fmla="*/ 189229 w 8122862"/>
                <a:gd name="connsiteY4-5974" fmla="*/ 3525364 h 5646517"/>
                <a:gd name="connsiteX5-5975" fmla="*/ 534692 w 8122862"/>
                <a:gd name="connsiteY5-5976" fmla="*/ 4228536 h 5646517"/>
                <a:gd name="connsiteX6-5977" fmla="*/ 782915 w 8122862"/>
                <a:gd name="connsiteY6-5978" fmla="*/ 3931069 h 5646517"/>
                <a:gd name="connsiteX7-5979" fmla="*/ 1638321 w 8122862"/>
                <a:gd name="connsiteY7-5980" fmla="*/ 4251534 h 5646517"/>
                <a:gd name="connsiteX8-5981" fmla="*/ 1484838 w 8122862"/>
                <a:gd name="connsiteY8-5982" fmla="*/ 4052306 h 5646517"/>
                <a:gd name="connsiteX9-5983" fmla="*/ 2207509 w 8122862"/>
                <a:gd name="connsiteY9-5984" fmla="*/ 4183292 h 5646517"/>
                <a:gd name="connsiteX10-5985" fmla="*/ 2434984 w 8122862"/>
                <a:gd name="connsiteY10-5986" fmla="*/ 3936569 h 5646517"/>
                <a:gd name="connsiteX11-5987" fmla="*/ 2410237 w 8122862"/>
                <a:gd name="connsiteY11-5988" fmla="*/ 4504757 h 5646517"/>
                <a:gd name="connsiteX12-5989" fmla="*/ 2240756 w 8122862"/>
                <a:gd name="connsiteY12-5990" fmla="*/ 5030699 h 5646517"/>
                <a:gd name="connsiteX13-5991" fmla="*/ 3502367 w 8122862"/>
                <a:gd name="connsiteY13-5992" fmla="*/ 5635383 h 5646517"/>
                <a:gd name="connsiteX14-5993" fmla="*/ 3802334 w 8122862"/>
                <a:gd name="connsiteY14-5994" fmla="*/ 5238427 h 5646517"/>
                <a:gd name="connsiteX15-5995" fmla="*/ 4497259 w 8122862"/>
                <a:gd name="connsiteY15-5996" fmla="*/ 5189932 h 5646517"/>
                <a:gd name="connsiteX16-5997" fmla="*/ 4815973 w 8122862"/>
                <a:gd name="connsiteY16-5998" fmla="*/ 4874217 h 5646517"/>
                <a:gd name="connsiteX17-5999" fmla="*/ 5160686 w 8122862"/>
                <a:gd name="connsiteY17-6000" fmla="*/ 4715734 h 5646517"/>
                <a:gd name="connsiteX18-6001" fmla="*/ 5638883 w 8122862"/>
                <a:gd name="connsiteY18-6002" fmla="*/ 5003952 h 5646517"/>
                <a:gd name="connsiteX19-6003" fmla="*/ 5611886 w 8122862"/>
                <a:gd name="connsiteY19-6004" fmla="*/ 4743730 h 5646517"/>
                <a:gd name="connsiteX20-6005" fmla="*/ 6346057 w 8122862"/>
                <a:gd name="connsiteY20-6006" fmla="*/ 4946458 h 5646517"/>
                <a:gd name="connsiteX21-6007" fmla="*/ 6964988 w 8122862"/>
                <a:gd name="connsiteY21-6008" fmla="*/ 4609496 h 5646517"/>
                <a:gd name="connsiteX22-6009" fmla="*/ 7372194 w 8122862"/>
                <a:gd name="connsiteY22-6010" fmla="*/ 4469261 h 5646517"/>
                <a:gd name="connsiteX23-6011" fmla="*/ 7161967 w 8122862"/>
                <a:gd name="connsiteY23-6012" fmla="*/ 4479010 h 5646517"/>
                <a:gd name="connsiteX24-6013" fmla="*/ 7239458 w 8122862"/>
                <a:gd name="connsiteY24-6014" fmla="*/ 4370522 h 5646517"/>
                <a:gd name="connsiteX25-6015" fmla="*/ 7502929 w 8122862"/>
                <a:gd name="connsiteY25-6016" fmla="*/ 4386020 h 5646517"/>
                <a:gd name="connsiteX26-6017" fmla="*/ 7673411 w 8122862"/>
                <a:gd name="connsiteY26-6018" fmla="*/ 4386020 h 5646517"/>
                <a:gd name="connsiteX27-6019" fmla="*/ 8122862 w 8122862"/>
                <a:gd name="connsiteY27-6020" fmla="*/ 4014061 h 5646517"/>
                <a:gd name="connsiteX28-6021" fmla="*/ 7704407 w 8122862"/>
                <a:gd name="connsiteY28-6022" fmla="*/ 3487118 h 5646517"/>
                <a:gd name="connsiteX29-6023" fmla="*/ 8122862 w 8122862"/>
                <a:gd name="connsiteY29-6024" fmla="*/ 3177152 h 5646517"/>
                <a:gd name="connsiteX30-6025" fmla="*/ 7812896 w 8122862"/>
                <a:gd name="connsiteY30-6026" fmla="*/ 2743200 h 5646517"/>
                <a:gd name="connsiteX31-6027" fmla="*/ 7812896 w 8122862"/>
                <a:gd name="connsiteY31-6028" fmla="*/ 1673817 h 5646517"/>
                <a:gd name="connsiteX32-6029" fmla="*/ 7347946 w 8122862"/>
                <a:gd name="connsiteY32-6030" fmla="*/ 1162372 h 5646517"/>
                <a:gd name="connsiteX33-6031" fmla="*/ 6790007 w 8122862"/>
                <a:gd name="connsiteY33-6032" fmla="*/ 1363850 h 5646517"/>
                <a:gd name="connsiteX34-6033" fmla="*/ 6418048 w 8122862"/>
                <a:gd name="connsiteY34-6034" fmla="*/ 1053884 h 5646517"/>
                <a:gd name="connsiteX35-6035" fmla="*/ 6247567 w 8122862"/>
                <a:gd name="connsiteY35-6036" fmla="*/ 1255362 h 5646517"/>
                <a:gd name="connsiteX36-6037" fmla="*/ 5240177 w 8122862"/>
                <a:gd name="connsiteY36-6038" fmla="*/ 1255362 h 5646517"/>
                <a:gd name="connsiteX37-6039" fmla="*/ 5069696 w 8122862"/>
                <a:gd name="connsiteY37-6040" fmla="*/ 1084881 h 5646517"/>
                <a:gd name="connsiteX38-6041" fmla="*/ 5255675 w 8122862"/>
                <a:gd name="connsiteY38-6042" fmla="*/ 511444 h 5646517"/>
                <a:gd name="connsiteX39-6043" fmla="*/ 4728733 w 8122862"/>
                <a:gd name="connsiteY39-6044" fmla="*/ 61993 h 5646517"/>
                <a:gd name="connsiteX40-6045" fmla="*/ 3922821 w 8122862"/>
                <a:gd name="connsiteY40-6046" fmla="*/ 0 h 5646517"/>
                <a:gd name="connsiteX41-6047" fmla="*/ 3643851 w 8122862"/>
                <a:gd name="connsiteY41-6048" fmla="*/ 371959 h 5646517"/>
                <a:gd name="connsiteX42-6049" fmla="*/ 3101411 w 8122862"/>
                <a:gd name="connsiteY42-6050" fmla="*/ 15498 h 5646517"/>
                <a:gd name="connsiteX43-6051" fmla="*/ 2750699 w 8122862"/>
                <a:gd name="connsiteY43-6052" fmla="*/ 353210 h 5646517"/>
                <a:gd name="connsiteX44-6053" fmla="*/ 2372990 w 8122862"/>
                <a:gd name="connsiteY44-6054" fmla="*/ 309966 h 5646517"/>
                <a:gd name="connsiteX45-6055" fmla="*/ 2204509 w 8122862"/>
                <a:gd name="connsiteY45-6056" fmla="*/ 782165 h 5646517"/>
                <a:gd name="connsiteX46-6057" fmla="*/ 2239255 w 8122862"/>
                <a:gd name="connsiteY46-6058" fmla="*/ 1283110 h 5646517"/>
                <a:gd name="connsiteX47-6059" fmla="*/ 1735810 w 8122862"/>
                <a:gd name="connsiteY47-6060" fmla="*/ 1643070 h 5646517"/>
                <a:gd name="connsiteX48-6061" fmla="*/ 449201 w 8122862"/>
                <a:gd name="connsiteY48-6062" fmla="*/ 1693064 h 5646517"/>
                <a:gd name="connsiteX0-6063" fmla="*/ 449201 w 8122862"/>
                <a:gd name="connsiteY0-6064" fmla="*/ 1693064 h 5646517"/>
                <a:gd name="connsiteX1-6065" fmla="*/ 0 w 8122862"/>
                <a:gd name="connsiteY1-6066" fmla="*/ 2340496 h 5646517"/>
                <a:gd name="connsiteX2-6067" fmla="*/ 53245 w 8122862"/>
                <a:gd name="connsiteY2-6068" fmla="*/ 2947678 h 5646517"/>
                <a:gd name="connsiteX3-6069" fmla="*/ 100739 w 8122862"/>
                <a:gd name="connsiteY3-6070" fmla="*/ 3239145 h 5646517"/>
                <a:gd name="connsiteX4-6071" fmla="*/ 189229 w 8122862"/>
                <a:gd name="connsiteY4-6072" fmla="*/ 3525364 h 5646517"/>
                <a:gd name="connsiteX5-6073" fmla="*/ 534692 w 8122862"/>
                <a:gd name="connsiteY5-6074" fmla="*/ 4228536 h 5646517"/>
                <a:gd name="connsiteX6-6075" fmla="*/ 782915 w 8122862"/>
                <a:gd name="connsiteY6-6076" fmla="*/ 3931069 h 5646517"/>
                <a:gd name="connsiteX7-6077" fmla="*/ 1638321 w 8122862"/>
                <a:gd name="connsiteY7-6078" fmla="*/ 4251534 h 5646517"/>
                <a:gd name="connsiteX8-6079" fmla="*/ 1484838 w 8122862"/>
                <a:gd name="connsiteY8-6080" fmla="*/ 4052306 h 5646517"/>
                <a:gd name="connsiteX9-6081" fmla="*/ 2207509 w 8122862"/>
                <a:gd name="connsiteY9-6082" fmla="*/ 4183292 h 5646517"/>
                <a:gd name="connsiteX10-6083" fmla="*/ 2434984 w 8122862"/>
                <a:gd name="connsiteY10-6084" fmla="*/ 3936569 h 5646517"/>
                <a:gd name="connsiteX11-6085" fmla="*/ 2410237 w 8122862"/>
                <a:gd name="connsiteY11-6086" fmla="*/ 4504757 h 5646517"/>
                <a:gd name="connsiteX12-6087" fmla="*/ 2240756 w 8122862"/>
                <a:gd name="connsiteY12-6088" fmla="*/ 5030699 h 5646517"/>
                <a:gd name="connsiteX13-6089" fmla="*/ 3502367 w 8122862"/>
                <a:gd name="connsiteY13-6090" fmla="*/ 5635383 h 5646517"/>
                <a:gd name="connsiteX14-6091" fmla="*/ 3802334 w 8122862"/>
                <a:gd name="connsiteY14-6092" fmla="*/ 5238427 h 5646517"/>
                <a:gd name="connsiteX15-6093" fmla="*/ 4497259 w 8122862"/>
                <a:gd name="connsiteY15-6094" fmla="*/ 5189932 h 5646517"/>
                <a:gd name="connsiteX16-6095" fmla="*/ 4815973 w 8122862"/>
                <a:gd name="connsiteY16-6096" fmla="*/ 4874217 h 5646517"/>
                <a:gd name="connsiteX17-6097" fmla="*/ 5160686 w 8122862"/>
                <a:gd name="connsiteY17-6098" fmla="*/ 4715734 h 5646517"/>
                <a:gd name="connsiteX18-6099" fmla="*/ 5638883 w 8122862"/>
                <a:gd name="connsiteY18-6100" fmla="*/ 5003952 h 5646517"/>
                <a:gd name="connsiteX19-6101" fmla="*/ 5611886 w 8122862"/>
                <a:gd name="connsiteY19-6102" fmla="*/ 4743730 h 5646517"/>
                <a:gd name="connsiteX20-6103" fmla="*/ 6346057 w 8122862"/>
                <a:gd name="connsiteY20-6104" fmla="*/ 4946458 h 5646517"/>
                <a:gd name="connsiteX21-6105" fmla="*/ 6964988 w 8122862"/>
                <a:gd name="connsiteY21-6106" fmla="*/ 4609496 h 5646517"/>
                <a:gd name="connsiteX22-6107" fmla="*/ 7372194 w 8122862"/>
                <a:gd name="connsiteY22-6108" fmla="*/ 4469261 h 5646517"/>
                <a:gd name="connsiteX23-6109" fmla="*/ 6631025 w 8122862"/>
                <a:gd name="connsiteY23-6110" fmla="*/ 3372881 h 5646517"/>
                <a:gd name="connsiteX24-6111" fmla="*/ 7239458 w 8122862"/>
                <a:gd name="connsiteY24-6112" fmla="*/ 4370522 h 5646517"/>
                <a:gd name="connsiteX25-6113" fmla="*/ 7502929 w 8122862"/>
                <a:gd name="connsiteY25-6114" fmla="*/ 4386020 h 5646517"/>
                <a:gd name="connsiteX26-6115" fmla="*/ 7673411 w 8122862"/>
                <a:gd name="connsiteY26-6116" fmla="*/ 4386020 h 5646517"/>
                <a:gd name="connsiteX27-6117" fmla="*/ 8122862 w 8122862"/>
                <a:gd name="connsiteY27-6118" fmla="*/ 4014061 h 5646517"/>
                <a:gd name="connsiteX28-6119" fmla="*/ 7704407 w 8122862"/>
                <a:gd name="connsiteY28-6120" fmla="*/ 3487118 h 5646517"/>
                <a:gd name="connsiteX29-6121" fmla="*/ 8122862 w 8122862"/>
                <a:gd name="connsiteY29-6122" fmla="*/ 3177152 h 5646517"/>
                <a:gd name="connsiteX30-6123" fmla="*/ 7812896 w 8122862"/>
                <a:gd name="connsiteY30-6124" fmla="*/ 2743200 h 5646517"/>
                <a:gd name="connsiteX31-6125" fmla="*/ 7812896 w 8122862"/>
                <a:gd name="connsiteY31-6126" fmla="*/ 1673817 h 5646517"/>
                <a:gd name="connsiteX32-6127" fmla="*/ 7347946 w 8122862"/>
                <a:gd name="connsiteY32-6128" fmla="*/ 1162372 h 5646517"/>
                <a:gd name="connsiteX33-6129" fmla="*/ 6790007 w 8122862"/>
                <a:gd name="connsiteY33-6130" fmla="*/ 1363850 h 5646517"/>
                <a:gd name="connsiteX34-6131" fmla="*/ 6418048 w 8122862"/>
                <a:gd name="connsiteY34-6132" fmla="*/ 1053884 h 5646517"/>
                <a:gd name="connsiteX35-6133" fmla="*/ 6247567 w 8122862"/>
                <a:gd name="connsiteY35-6134" fmla="*/ 1255362 h 5646517"/>
                <a:gd name="connsiteX36-6135" fmla="*/ 5240177 w 8122862"/>
                <a:gd name="connsiteY36-6136" fmla="*/ 1255362 h 5646517"/>
                <a:gd name="connsiteX37-6137" fmla="*/ 5069696 w 8122862"/>
                <a:gd name="connsiteY37-6138" fmla="*/ 1084881 h 5646517"/>
                <a:gd name="connsiteX38-6139" fmla="*/ 5255675 w 8122862"/>
                <a:gd name="connsiteY38-6140" fmla="*/ 511444 h 5646517"/>
                <a:gd name="connsiteX39-6141" fmla="*/ 4728733 w 8122862"/>
                <a:gd name="connsiteY39-6142" fmla="*/ 61993 h 5646517"/>
                <a:gd name="connsiteX40-6143" fmla="*/ 3922821 w 8122862"/>
                <a:gd name="connsiteY40-6144" fmla="*/ 0 h 5646517"/>
                <a:gd name="connsiteX41-6145" fmla="*/ 3643851 w 8122862"/>
                <a:gd name="connsiteY41-6146" fmla="*/ 371959 h 5646517"/>
                <a:gd name="connsiteX42-6147" fmla="*/ 3101411 w 8122862"/>
                <a:gd name="connsiteY42-6148" fmla="*/ 15498 h 5646517"/>
                <a:gd name="connsiteX43-6149" fmla="*/ 2750699 w 8122862"/>
                <a:gd name="connsiteY43-6150" fmla="*/ 353210 h 5646517"/>
                <a:gd name="connsiteX44-6151" fmla="*/ 2372990 w 8122862"/>
                <a:gd name="connsiteY44-6152" fmla="*/ 309966 h 5646517"/>
                <a:gd name="connsiteX45-6153" fmla="*/ 2204509 w 8122862"/>
                <a:gd name="connsiteY45-6154" fmla="*/ 782165 h 5646517"/>
                <a:gd name="connsiteX46-6155" fmla="*/ 2239255 w 8122862"/>
                <a:gd name="connsiteY46-6156" fmla="*/ 1283110 h 5646517"/>
                <a:gd name="connsiteX47-6157" fmla="*/ 1735810 w 8122862"/>
                <a:gd name="connsiteY47-6158" fmla="*/ 1643070 h 5646517"/>
                <a:gd name="connsiteX48-6159" fmla="*/ 449201 w 8122862"/>
                <a:gd name="connsiteY48-6160" fmla="*/ 1693064 h 5646517"/>
                <a:gd name="connsiteX0-6161" fmla="*/ 449201 w 8122862"/>
                <a:gd name="connsiteY0-6162" fmla="*/ 1693064 h 5646517"/>
                <a:gd name="connsiteX1-6163" fmla="*/ 0 w 8122862"/>
                <a:gd name="connsiteY1-6164" fmla="*/ 2340496 h 5646517"/>
                <a:gd name="connsiteX2-6165" fmla="*/ 53245 w 8122862"/>
                <a:gd name="connsiteY2-6166" fmla="*/ 2947678 h 5646517"/>
                <a:gd name="connsiteX3-6167" fmla="*/ 100739 w 8122862"/>
                <a:gd name="connsiteY3-6168" fmla="*/ 3239145 h 5646517"/>
                <a:gd name="connsiteX4-6169" fmla="*/ 189229 w 8122862"/>
                <a:gd name="connsiteY4-6170" fmla="*/ 3525364 h 5646517"/>
                <a:gd name="connsiteX5-6171" fmla="*/ 534692 w 8122862"/>
                <a:gd name="connsiteY5-6172" fmla="*/ 4228536 h 5646517"/>
                <a:gd name="connsiteX6-6173" fmla="*/ 782915 w 8122862"/>
                <a:gd name="connsiteY6-6174" fmla="*/ 3931069 h 5646517"/>
                <a:gd name="connsiteX7-6175" fmla="*/ 1638321 w 8122862"/>
                <a:gd name="connsiteY7-6176" fmla="*/ 4251534 h 5646517"/>
                <a:gd name="connsiteX8-6177" fmla="*/ 1484838 w 8122862"/>
                <a:gd name="connsiteY8-6178" fmla="*/ 4052306 h 5646517"/>
                <a:gd name="connsiteX9-6179" fmla="*/ 2207509 w 8122862"/>
                <a:gd name="connsiteY9-6180" fmla="*/ 4183292 h 5646517"/>
                <a:gd name="connsiteX10-6181" fmla="*/ 2434984 w 8122862"/>
                <a:gd name="connsiteY10-6182" fmla="*/ 3936569 h 5646517"/>
                <a:gd name="connsiteX11-6183" fmla="*/ 2410237 w 8122862"/>
                <a:gd name="connsiteY11-6184" fmla="*/ 4504757 h 5646517"/>
                <a:gd name="connsiteX12-6185" fmla="*/ 2240756 w 8122862"/>
                <a:gd name="connsiteY12-6186" fmla="*/ 5030699 h 5646517"/>
                <a:gd name="connsiteX13-6187" fmla="*/ 3502367 w 8122862"/>
                <a:gd name="connsiteY13-6188" fmla="*/ 5635383 h 5646517"/>
                <a:gd name="connsiteX14-6189" fmla="*/ 3802334 w 8122862"/>
                <a:gd name="connsiteY14-6190" fmla="*/ 5238427 h 5646517"/>
                <a:gd name="connsiteX15-6191" fmla="*/ 4497259 w 8122862"/>
                <a:gd name="connsiteY15-6192" fmla="*/ 5189932 h 5646517"/>
                <a:gd name="connsiteX16-6193" fmla="*/ 4815973 w 8122862"/>
                <a:gd name="connsiteY16-6194" fmla="*/ 4874217 h 5646517"/>
                <a:gd name="connsiteX17-6195" fmla="*/ 5160686 w 8122862"/>
                <a:gd name="connsiteY17-6196" fmla="*/ 4715734 h 5646517"/>
                <a:gd name="connsiteX18-6197" fmla="*/ 5638883 w 8122862"/>
                <a:gd name="connsiteY18-6198" fmla="*/ 5003952 h 5646517"/>
                <a:gd name="connsiteX19-6199" fmla="*/ 5611886 w 8122862"/>
                <a:gd name="connsiteY19-6200" fmla="*/ 4743730 h 5646517"/>
                <a:gd name="connsiteX20-6201" fmla="*/ 6346057 w 8122862"/>
                <a:gd name="connsiteY20-6202" fmla="*/ 4946458 h 5646517"/>
                <a:gd name="connsiteX21-6203" fmla="*/ 6876498 w 8122862"/>
                <a:gd name="connsiteY21-6204" fmla="*/ 4638993 h 5646517"/>
                <a:gd name="connsiteX22-6205" fmla="*/ 7372194 w 8122862"/>
                <a:gd name="connsiteY22-6206" fmla="*/ 4469261 h 5646517"/>
                <a:gd name="connsiteX23-6207" fmla="*/ 6631025 w 8122862"/>
                <a:gd name="connsiteY23-6208" fmla="*/ 3372881 h 5646517"/>
                <a:gd name="connsiteX24-6209" fmla="*/ 7239458 w 8122862"/>
                <a:gd name="connsiteY24-6210" fmla="*/ 4370522 h 5646517"/>
                <a:gd name="connsiteX25-6211" fmla="*/ 7502929 w 8122862"/>
                <a:gd name="connsiteY25-6212" fmla="*/ 4386020 h 5646517"/>
                <a:gd name="connsiteX26-6213" fmla="*/ 7673411 w 8122862"/>
                <a:gd name="connsiteY26-6214" fmla="*/ 4386020 h 5646517"/>
                <a:gd name="connsiteX27-6215" fmla="*/ 8122862 w 8122862"/>
                <a:gd name="connsiteY27-6216" fmla="*/ 4014061 h 5646517"/>
                <a:gd name="connsiteX28-6217" fmla="*/ 7704407 w 8122862"/>
                <a:gd name="connsiteY28-6218" fmla="*/ 3487118 h 5646517"/>
                <a:gd name="connsiteX29-6219" fmla="*/ 8122862 w 8122862"/>
                <a:gd name="connsiteY29-6220" fmla="*/ 3177152 h 5646517"/>
                <a:gd name="connsiteX30-6221" fmla="*/ 7812896 w 8122862"/>
                <a:gd name="connsiteY30-6222" fmla="*/ 2743200 h 5646517"/>
                <a:gd name="connsiteX31-6223" fmla="*/ 7812896 w 8122862"/>
                <a:gd name="connsiteY31-6224" fmla="*/ 1673817 h 5646517"/>
                <a:gd name="connsiteX32-6225" fmla="*/ 7347946 w 8122862"/>
                <a:gd name="connsiteY32-6226" fmla="*/ 1162372 h 5646517"/>
                <a:gd name="connsiteX33-6227" fmla="*/ 6790007 w 8122862"/>
                <a:gd name="connsiteY33-6228" fmla="*/ 1363850 h 5646517"/>
                <a:gd name="connsiteX34-6229" fmla="*/ 6418048 w 8122862"/>
                <a:gd name="connsiteY34-6230" fmla="*/ 1053884 h 5646517"/>
                <a:gd name="connsiteX35-6231" fmla="*/ 6247567 w 8122862"/>
                <a:gd name="connsiteY35-6232" fmla="*/ 1255362 h 5646517"/>
                <a:gd name="connsiteX36-6233" fmla="*/ 5240177 w 8122862"/>
                <a:gd name="connsiteY36-6234" fmla="*/ 1255362 h 5646517"/>
                <a:gd name="connsiteX37-6235" fmla="*/ 5069696 w 8122862"/>
                <a:gd name="connsiteY37-6236" fmla="*/ 1084881 h 5646517"/>
                <a:gd name="connsiteX38-6237" fmla="*/ 5255675 w 8122862"/>
                <a:gd name="connsiteY38-6238" fmla="*/ 511444 h 5646517"/>
                <a:gd name="connsiteX39-6239" fmla="*/ 4728733 w 8122862"/>
                <a:gd name="connsiteY39-6240" fmla="*/ 61993 h 5646517"/>
                <a:gd name="connsiteX40-6241" fmla="*/ 3922821 w 8122862"/>
                <a:gd name="connsiteY40-6242" fmla="*/ 0 h 5646517"/>
                <a:gd name="connsiteX41-6243" fmla="*/ 3643851 w 8122862"/>
                <a:gd name="connsiteY41-6244" fmla="*/ 371959 h 5646517"/>
                <a:gd name="connsiteX42-6245" fmla="*/ 3101411 w 8122862"/>
                <a:gd name="connsiteY42-6246" fmla="*/ 15498 h 5646517"/>
                <a:gd name="connsiteX43-6247" fmla="*/ 2750699 w 8122862"/>
                <a:gd name="connsiteY43-6248" fmla="*/ 353210 h 5646517"/>
                <a:gd name="connsiteX44-6249" fmla="*/ 2372990 w 8122862"/>
                <a:gd name="connsiteY44-6250" fmla="*/ 309966 h 5646517"/>
                <a:gd name="connsiteX45-6251" fmla="*/ 2204509 w 8122862"/>
                <a:gd name="connsiteY45-6252" fmla="*/ 782165 h 5646517"/>
                <a:gd name="connsiteX46-6253" fmla="*/ 2239255 w 8122862"/>
                <a:gd name="connsiteY46-6254" fmla="*/ 1283110 h 5646517"/>
                <a:gd name="connsiteX47-6255" fmla="*/ 1735810 w 8122862"/>
                <a:gd name="connsiteY47-6256" fmla="*/ 1643070 h 5646517"/>
                <a:gd name="connsiteX48-6257" fmla="*/ 449201 w 8122862"/>
                <a:gd name="connsiteY48-6258" fmla="*/ 1693064 h 5646517"/>
                <a:gd name="connsiteX0-6259" fmla="*/ 449201 w 8122862"/>
                <a:gd name="connsiteY0-6260" fmla="*/ 1693064 h 5646517"/>
                <a:gd name="connsiteX1-6261" fmla="*/ 0 w 8122862"/>
                <a:gd name="connsiteY1-6262" fmla="*/ 2340496 h 5646517"/>
                <a:gd name="connsiteX2-6263" fmla="*/ 53245 w 8122862"/>
                <a:gd name="connsiteY2-6264" fmla="*/ 2947678 h 5646517"/>
                <a:gd name="connsiteX3-6265" fmla="*/ 100739 w 8122862"/>
                <a:gd name="connsiteY3-6266" fmla="*/ 3239145 h 5646517"/>
                <a:gd name="connsiteX4-6267" fmla="*/ 189229 w 8122862"/>
                <a:gd name="connsiteY4-6268" fmla="*/ 3525364 h 5646517"/>
                <a:gd name="connsiteX5-6269" fmla="*/ 534692 w 8122862"/>
                <a:gd name="connsiteY5-6270" fmla="*/ 4228536 h 5646517"/>
                <a:gd name="connsiteX6-6271" fmla="*/ 782915 w 8122862"/>
                <a:gd name="connsiteY6-6272" fmla="*/ 3931069 h 5646517"/>
                <a:gd name="connsiteX7-6273" fmla="*/ 1638321 w 8122862"/>
                <a:gd name="connsiteY7-6274" fmla="*/ 4251534 h 5646517"/>
                <a:gd name="connsiteX8-6275" fmla="*/ 1484838 w 8122862"/>
                <a:gd name="connsiteY8-6276" fmla="*/ 4052306 h 5646517"/>
                <a:gd name="connsiteX9-6277" fmla="*/ 2207509 w 8122862"/>
                <a:gd name="connsiteY9-6278" fmla="*/ 4183292 h 5646517"/>
                <a:gd name="connsiteX10-6279" fmla="*/ 2434984 w 8122862"/>
                <a:gd name="connsiteY10-6280" fmla="*/ 3936569 h 5646517"/>
                <a:gd name="connsiteX11-6281" fmla="*/ 2410237 w 8122862"/>
                <a:gd name="connsiteY11-6282" fmla="*/ 4504757 h 5646517"/>
                <a:gd name="connsiteX12-6283" fmla="*/ 2240756 w 8122862"/>
                <a:gd name="connsiteY12-6284" fmla="*/ 5030699 h 5646517"/>
                <a:gd name="connsiteX13-6285" fmla="*/ 3502367 w 8122862"/>
                <a:gd name="connsiteY13-6286" fmla="*/ 5635383 h 5646517"/>
                <a:gd name="connsiteX14-6287" fmla="*/ 3802334 w 8122862"/>
                <a:gd name="connsiteY14-6288" fmla="*/ 5238427 h 5646517"/>
                <a:gd name="connsiteX15-6289" fmla="*/ 4497259 w 8122862"/>
                <a:gd name="connsiteY15-6290" fmla="*/ 5189932 h 5646517"/>
                <a:gd name="connsiteX16-6291" fmla="*/ 4815973 w 8122862"/>
                <a:gd name="connsiteY16-6292" fmla="*/ 4874217 h 5646517"/>
                <a:gd name="connsiteX17-6293" fmla="*/ 5160686 w 8122862"/>
                <a:gd name="connsiteY17-6294" fmla="*/ 4715734 h 5646517"/>
                <a:gd name="connsiteX18-6295" fmla="*/ 5638883 w 8122862"/>
                <a:gd name="connsiteY18-6296" fmla="*/ 5003952 h 5646517"/>
                <a:gd name="connsiteX19-6297" fmla="*/ 5611886 w 8122862"/>
                <a:gd name="connsiteY19-6298" fmla="*/ 4743730 h 5646517"/>
                <a:gd name="connsiteX20-6299" fmla="*/ 6346057 w 8122862"/>
                <a:gd name="connsiteY20-6300" fmla="*/ 4946458 h 5646517"/>
                <a:gd name="connsiteX21-6301" fmla="*/ 6876498 w 8122862"/>
                <a:gd name="connsiteY21-6302" fmla="*/ 4638993 h 5646517"/>
                <a:gd name="connsiteX22-6303" fmla="*/ 7372194 w 8122862"/>
                <a:gd name="connsiteY22-6304" fmla="*/ 4469261 h 5646517"/>
                <a:gd name="connsiteX23-6305" fmla="*/ 6631025 w 8122862"/>
                <a:gd name="connsiteY23-6306" fmla="*/ 3372881 h 5646517"/>
                <a:gd name="connsiteX24-6307" fmla="*/ 6752761 w 8122862"/>
                <a:gd name="connsiteY24-6308" fmla="*/ 4296780 h 5646517"/>
                <a:gd name="connsiteX25-6309" fmla="*/ 7502929 w 8122862"/>
                <a:gd name="connsiteY25-6310" fmla="*/ 4386020 h 5646517"/>
                <a:gd name="connsiteX26-6311" fmla="*/ 7673411 w 8122862"/>
                <a:gd name="connsiteY26-6312" fmla="*/ 4386020 h 5646517"/>
                <a:gd name="connsiteX27-6313" fmla="*/ 8122862 w 8122862"/>
                <a:gd name="connsiteY27-6314" fmla="*/ 4014061 h 5646517"/>
                <a:gd name="connsiteX28-6315" fmla="*/ 7704407 w 8122862"/>
                <a:gd name="connsiteY28-6316" fmla="*/ 3487118 h 5646517"/>
                <a:gd name="connsiteX29-6317" fmla="*/ 8122862 w 8122862"/>
                <a:gd name="connsiteY29-6318" fmla="*/ 3177152 h 5646517"/>
                <a:gd name="connsiteX30-6319" fmla="*/ 7812896 w 8122862"/>
                <a:gd name="connsiteY30-6320" fmla="*/ 2743200 h 5646517"/>
                <a:gd name="connsiteX31-6321" fmla="*/ 7812896 w 8122862"/>
                <a:gd name="connsiteY31-6322" fmla="*/ 1673817 h 5646517"/>
                <a:gd name="connsiteX32-6323" fmla="*/ 7347946 w 8122862"/>
                <a:gd name="connsiteY32-6324" fmla="*/ 1162372 h 5646517"/>
                <a:gd name="connsiteX33-6325" fmla="*/ 6790007 w 8122862"/>
                <a:gd name="connsiteY33-6326" fmla="*/ 1363850 h 5646517"/>
                <a:gd name="connsiteX34-6327" fmla="*/ 6418048 w 8122862"/>
                <a:gd name="connsiteY34-6328" fmla="*/ 1053884 h 5646517"/>
                <a:gd name="connsiteX35-6329" fmla="*/ 6247567 w 8122862"/>
                <a:gd name="connsiteY35-6330" fmla="*/ 1255362 h 5646517"/>
                <a:gd name="connsiteX36-6331" fmla="*/ 5240177 w 8122862"/>
                <a:gd name="connsiteY36-6332" fmla="*/ 1255362 h 5646517"/>
                <a:gd name="connsiteX37-6333" fmla="*/ 5069696 w 8122862"/>
                <a:gd name="connsiteY37-6334" fmla="*/ 1084881 h 5646517"/>
                <a:gd name="connsiteX38-6335" fmla="*/ 5255675 w 8122862"/>
                <a:gd name="connsiteY38-6336" fmla="*/ 511444 h 5646517"/>
                <a:gd name="connsiteX39-6337" fmla="*/ 4728733 w 8122862"/>
                <a:gd name="connsiteY39-6338" fmla="*/ 61993 h 5646517"/>
                <a:gd name="connsiteX40-6339" fmla="*/ 3922821 w 8122862"/>
                <a:gd name="connsiteY40-6340" fmla="*/ 0 h 5646517"/>
                <a:gd name="connsiteX41-6341" fmla="*/ 3643851 w 8122862"/>
                <a:gd name="connsiteY41-6342" fmla="*/ 371959 h 5646517"/>
                <a:gd name="connsiteX42-6343" fmla="*/ 3101411 w 8122862"/>
                <a:gd name="connsiteY42-6344" fmla="*/ 15498 h 5646517"/>
                <a:gd name="connsiteX43-6345" fmla="*/ 2750699 w 8122862"/>
                <a:gd name="connsiteY43-6346" fmla="*/ 353210 h 5646517"/>
                <a:gd name="connsiteX44-6347" fmla="*/ 2372990 w 8122862"/>
                <a:gd name="connsiteY44-6348" fmla="*/ 309966 h 5646517"/>
                <a:gd name="connsiteX45-6349" fmla="*/ 2204509 w 8122862"/>
                <a:gd name="connsiteY45-6350" fmla="*/ 782165 h 5646517"/>
                <a:gd name="connsiteX46-6351" fmla="*/ 2239255 w 8122862"/>
                <a:gd name="connsiteY46-6352" fmla="*/ 1283110 h 5646517"/>
                <a:gd name="connsiteX47-6353" fmla="*/ 1735810 w 8122862"/>
                <a:gd name="connsiteY47-6354" fmla="*/ 1643070 h 5646517"/>
                <a:gd name="connsiteX48-6355" fmla="*/ 449201 w 8122862"/>
                <a:gd name="connsiteY48-6356" fmla="*/ 1693064 h 5646517"/>
                <a:gd name="connsiteX0-6357" fmla="*/ 449201 w 8122862"/>
                <a:gd name="connsiteY0-6358" fmla="*/ 1693064 h 5646517"/>
                <a:gd name="connsiteX1-6359" fmla="*/ 0 w 8122862"/>
                <a:gd name="connsiteY1-6360" fmla="*/ 2340496 h 5646517"/>
                <a:gd name="connsiteX2-6361" fmla="*/ 53245 w 8122862"/>
                <a:gd name="connsiteY2-6362" fmla="*/ 2947678 h 5646517"/>
                <a:gd name="connsiteX3-6363" fmla="*/ 100739 w 8122862"/>
                <a:gd name="connsiteY3-6364" fmla="*/ 3239145 h 5646517"/>
                <a:gd name="connsiteX4-6365" fmla="*/ 189229 w 8122862"/>
                <a:gd name="connsiteY4-6366" fmla="*/ 3525364 h 5646517"/>
                <a:gd name="connsiteX5-6367" fmla="*/ 534692 w 8122862"/>
                <a:gd name="connsiteY5-6368" fmla="*/ 4228536 h 5646517"/>
                <a:gd name="connsiteX6-6369" fmla="*/ 782915 w 8122862"/>
                <a:gd name="connsiteY6-6370" fmla="*/ 3931069 h 5646517"/>
                <a:gd name="connsiteX7-6371" fmla="*/ 1638321 w 8122862"/>
                <a:gd name="connsiteY7-6372" fmla="*/ 4251534 h 5646517"/>
                <a:gd name="connsiteX8-6373" fmla="*/ 1484838 w 8122862"/>
                <a:gd name="connsiteY8-6374" fmla="*/ 4052306 h 5646517"/>
                <a:gd name="connsiteX9-6375" fmla="*/ 2207509 w 8122862"/>
                <a:gd name="connsiteY9-6376" fmla="*/ 4183292 h 5646517"/>
                <a:gd name="connsiteX10-6377" fmla="*/ 2434984 w 8122862"/>
                <a:gd name="connsiteY10-6378" fmla="*/ 3936569 h 5646517"/>
                <a:gd name="connsiteX11-6379" fmla="*/ 2410237 w 8122862"/>
                <a:gd name="connsiteY11-6380" fmla="*/ 4504757 h 5646517"/>
                <a:gd name="connsiteX12-6381" fmla="*/ 2240756 w 8122862"/>
                <a:gd name="connsiteY12-6382" fmla="*/ 5030699 h 5646517"/>
                <a:gd name="connsiteX13-6383" fmla="*/ 3502367 w 8122862"/>
                <a:gd name="connsiteY13-6384" fmla="*/ 5635383 h 5646517"/>
                <a:gd name="connsiteX14-6385" fmla="*/ 3802334 w 8122862"/>
                <a:gd name="connsiteY14-6386" fmla="*/ 5238427 h 5646517"/>
                <a:gd name="connsiteX15-6387" fmla="*/ 4497259 w 8122862"/>
                <a:gd name="connsiteY15-6388" fmla="*/ 5189932 h 5646517"/>
                <a:gd name="connsiteX16-6389" fmla="*/ 4815973 w 8122862"/>
                <a:gd name="connsiteY16-6390" fmla="*/ 4874217 h 5646517"/>
                <a:gd name="connsiteX17-6391" fmla="*/ 5160686 w 8122862"/>
                <a:gd name="connsiteY17-6392" fmla="*/ 4715734 h 5646517"/>
                <a:gd name="connsiteX18-6393" fmla="*/ 5638883 w 8122862"/>
                <a:gd name="connsiteY18-6394" fmla="*/ 5003952 h 5646517"/>
                <a:gd name="connsiteX19-6395" fmla="*/ 5611886 w 8122862"/>
                <a:gd name="connsiteY19-6396" fmla="*/ 4743730 h 5646517"/>
                <a:gd name="connsiteX20-6397" fmla="*/ 6346057 w 8122862"/>
                <a:gd name="connsiteY20-6398" fmla="*/ 4946458 h 5646517"/>
                <a:gd name="connsiteX21-6399" fmla="*/ 6876498 w 8122862"/>
                <a:gd name="connsiteY21-6400" fmla="*/ 4638993 h 5646517"/>
                <a:gd name="connsiteX22-6401" fmla="*/ 6879999 w 8122862"/>
                <a:gd name="connsiteY22-6402" fmla="*/ 4452326 h 5646517"/>
                <a:gd name="connsiteX23-6403" fmla="*/ 7372194 w 8122862"/>
                <a:gd name="connsiteY23-6404" fmla="*/ 4469261 h 5646517"/>
                <a:gd name="connsiteX24-6405" fmla="*/ 6631025 w 8122862"/>
                <a:gd name="connsiteY24-6406" fmla="*/ 3372881 h 5646517"/>
                <a:gd name="connsiteX25-6407" fmla="*/ 6752761 w 8122862"/>
                <a:gd name="connsiteY25-6408" fmla="*/ 4296780 h 5646517"/>
                <a:gd name="connsiteX26-6409" fmla="*/ 7502929 w 8122862"/>
                <a:gd name="connsiteY26-6410" fmla="*/ 4386020 h 5646517"/>
                <a:gd name="connsiteX27-6411" fmla="*/ 7673411 w 8122862"/>
                <a:gd name="connsiteY27-6412" fmla="*/ 4386020 h 5646517"/>
                <a:gd name="connsiteX28-6413" fmla="*/ 8122862 w 8122862"/>
                <a:gd name="connsiteY28-6414" fmla="*/ 4014061 h 5646517"/>
                <a:gd name="connsiteX29-6415" fmla="*/ 7704407 w 8122862"/>
                <a:gd name="connsiteY29-6416" fmla="*/ 3487118 h 5646517"/>
                <a:gd name="connsiteX30-6417" fmla="*/ 8122862 w 8122862"/>
                <a:gd name="connsiteY30-6418" fmla="*/ 3177152 h 5646517"/>
                <a:gd name="connsiteX31-6419" fmla="*/ 7812896 w 8122862"/>
                <a:gd name="connsiteY31-6420" fmla="*/ 2743200 h 5646517"/>
                <a:gd name="connsiteX32-6421" fmla="*/ 7812896 w 8122862"/>
                <a:gd name="connsiteY32-6422" fmla="*/ 1673817 h 5646517"/>
                <a:gd name="connsiteX33-6423" fmla="*/ 7347946 w 8122862"/>
                <a:gd name="connsiteY33-6424" fmla="*/ 1162372 h 5646517"/>
                <a:gd name="connsiteX34-6425" fmla="*/ 6790007 w 8122862"/>
                <a:gd name="connsiteY34-6426" fmla="*/ 1363850 h 5646517"/>
                <a:gd name="connsiteX35-6427" fmla="*/ 6418048 w 8122862"/>
                <a:gd name="connsiteY35-6428" fmla="*/ 1053884 h 5646517"/>
                <a:gd name="connsiteX36-6429" fmla="*/ 6247567 w 8122862"/>
                <a:gd name="connsiteY36-6430" fmla="*/ 1255362 h 5646517"/>
                <a:gd name="connsiteX37-6431" fmla="*/ 5240177 w 8122862"/>
                <a:gd name="connsiteY37-6432" fmla="*/ 1255362 h 5646517"/>
                <a:gd name="connsiteX38-6433" fmla="*/ 5069696 w 8122862"/>
                <a:gd name="connsiteY38-6434" fmla="*/ 1084881 h 5646517"/>
                <a:gd name="connsiteX39-6435" fmla="*/ 5255675 w 8122862"/>
                <a:gd name="connsiteY39-6436" fmla="*/ 511444 h 5646517"/>
                <a:gd name="connsiteX40-6437" fmla="*/ 4728733 w 8122862"/>
                <a:gd name="connsiteY40-6438" fmla="*/ 61993 h 5646517"/>
                <a:gd name="connsiteX41-6439" fmla="*/ 3922821 w 8122862"/>
                <a:gd name="connsiteY41-6440" fmla="*/ 0 h 5646517"/>
                <a:gd name="connsiteX42-6441" fmla="*/ 3643851 w 8122862"/>
                <a:gd name="connsiteY42-6442" fmla="*/ 371959 h 5646517"/>
                <a:gd name="connsiteX43-6443" fmla="*/ 3101411 w 8122862"/>
                <a:gd name="connsiteY43-6444" fmla="*/ 15498 h 5646517"/>
                <a:gd name="connsiteX44-6445" fmla="*/ 2750699 w 8122862"/>
                <a:gd name="connsiteY44-6446" fmla="*/ 353210 h 5646517"/>
                <a:gd name="connsiteX45-6447" fmla="*/ 2372990 w 8122862"/>
                <a:gd name="connsiteY45-6448" fmla="*/ 309966 h 5646517"/>
                <a:gd name="connsiteX46-6449" fmla="*/ 2204509 w 8122862"/>
                <a:gd name="connsiteY46-6450" fmla="*/ 782165 h 5646517"/>
                <a:gd name="connsiteX47-6451" fmla="*/ 2239255 w 8122862"/>
                <a:gd name="connsiteY47-6452" fmla="*/ 1283110 h 5646517"/>
                <a:gd name="connsiteX48-6453" fmla="*/ 1735810 w 8122862"/>
                <a:gd name="connsiteY48-6454" fmla="*/ 1643070 h 5646517"/>
                <a:gd name="connsiteX49-6455" fmla="*/ 449201 w 8122862"/>
                <a:gd name="connsiteY49-6456" fmla="*/ 1693064 h 5646517"/>
                <a:gd name="connsiteX0-6457" fmla="*/ 449201 w 8122862"/>
                <a:gd name="connsiteY0-6458" fmla="*/ 1693064 h 5646517"/>
                <a:gd name="connsiteX1-6459" fmla="*/ 0 w 8122862"/>
                <a:gd name="connsiteY1-6460" fmla="*/ 2340496 h 5646517"/>
                <a:gd name="connsiteX2-6461" fmla="*/ 53245 w 8122862"/>
                <a:gd name="connsiteY2-6462" fmla="*/ 2947678 h 5646517"/>
                <a:gd name="connsiteX3-6463" fmla="*/ 100739 w 8122862"/>
                <a:gd name="connsiteY3-6464" fmla="*/ 3239145 h 5646517"/>
                <a:gd name="connsiteX4-6465" fmla="*/ 189229 w 8122862"/>
                <a:gd name="connsiteY4-6466" fmla="*/ 3525364 h 5646517"/>
                <a:gd name="connsiteX5-6467" fmla="*/ 534692 w 8122862"/>
                <a:gd name="connsiteY5-6468" fmla="*/ 4228536 h 5646517"/>
                <a:gd name="connsiteX6-6469" fmla="*/ 782915 w 8122862"/>
                <a:gd name="connsiteY6-6470" fmla="*/ 3931069 h 5646517"/>
                <a:gd name="connsiteX7-6471" fmla="*/ 1638321 w 8122862"/>
                <a:gd name="connsiteY7-6472" fmla="*/ 4251534 h 5646517"/>
                <a:gd name="connsiteX8-6473" fmla="*/ 1484838 w 8122862"/>
                <a:gd name="connsiteY8-6474" fmla="*/ 4052306 h 5646517"/>
                <a:gd name="connsiteX9-6475" fmla="*/ 2207509 w 8122862"/>
                <a:gd name="connsiteY9-6476" fmla="*/ 4183292 h 5646517"/>
                <a:gd name="connsiteX10-6477" fmla="*/ 2434984 w 8122862"/>
                <a:gd name="connsiteY10-6478" fmla="*/ 3936569 h 5646517"/>
                <a:gd name="connsiteX11-6479" fmla="*/ 2410237 w 8122862"/>
                <a:gd name="connsiteY11-6480" fmla="*/ 4504757 h 5646517"/>
                <a:gd name="connsiteX12-6481" fmla="*/ 2240756 w 8122862"/>
                <a:gd name="connsiteY12-6482" fmla="*/ 5030699 h 5646517"/>
                <a:gd name="connsiteX13-6483" fmla="*/ 3502367 w 8122862"/>
                <a:gd name="connsiteY13-6484" fmla="*/ 5635383 h 5646517"/>
                <a:gd name="connsiteX14-6485" fmla="*/ 3802334 w 8122862"/>
                <a:gd name="connsiteY14-6486" fmla="*/ 5238427 h 5646517"/>
                <a:gd name="connsiteX15-6487" fmla="*/ 4497259 w 8122862"/>
                <a:gd name="connsiteY15-6488" fmla="*/ 5189932 h 5646517"/>
                <a:gd name="connsiteX16-6489" fmla="*/ 4815973 w 8122862"/>
                <a:gd name="connsiteY16-6490" fmla="*/ 4874217 h 5646517"/>
                <a:gd name="connsiteX17-6491" fmla="*/ 5160686 w 8122862"/>
                <a:gd name="connsiteY17-6492" fmla="*/ 4715734 h 5646517"/>
                <a:gd name="connsiteX18-6493" fmla="*/ 5638883 w 8122862"/>
                <a:gd name="connsiteY18-6494" fmla="*/ 5003952 h 5646517"/>
                <a:gd name="connsiteX19-6495" fmla="*/ 5611886 w 8122862"/>
                <a:gd name="connsiteY19-6496" fmla="*/ 4743730 h 5646517"/>
                <a:gd name="connsiteX20-6497" fmla="*/ 6346057 w 8122862"/>
                <a:gd name="connsiteY20-6498" fmla="*/ 4946458 h 5646517"/>
                <a:gd name="connsiteX21-6499" fmla="*/ 6876498 w 8122862"/>
                <a:gd name="connsiteY21-6500" fmla="*/ 4638993 h 5646517"/>
                <a:gd name="connsiteX22-6501" fmla="*/ 6879999 w 8122862"/>
                <a:gd name="connsiteY22-6502" fmla="*/ 4452326 h 5646517"/>
                <a:gd name="connsiteX23-6503" fmla="*/ 6631025 w 8122862"/>
                <a:gd name="connsiteY23-6504" fmla="*/ 3372881 h 5646517"/>
                <a:gd name="connsiteX24-6505" fmla="*/ 6752761 w 8122862"/>
                <a:gd name="connsiteY24-6506" fmla="*/ 4296780 h 5646517"/>
                <a:gd name="connsiteX25-6507" fmla="*/ 7502929 w 8122862"/>
                <a:gd name="connsiteY25-6508" fmla="*/ 4386020 h 5646517"/>
                <a:gd name="connsiteX26-6509" fmla="*/ 7673411 w 8122862"/>
                <a:gd name="connsiteY26-6510" fmla="*/ 4386020 h 5646517"/>
                <a:gd name="connsiteX27-6511" fmla="*/ 8122862 w 8122862"/>
                <a:gd name="connsiteY27-6512" fmla="*/ 4014061 h 5646517"/>
                <a:gd name="connsiteX28-6513" fmla="*/ 7704407 w 8122862"/>
                <a:gd name="connsiteY28-6514" fmla="*/ 3487118 h 5646517"/>
                <a:gd name="connsiteX29-6515" fmla="*/ 8122862 w 8122862"/>
                <a:gd name="connsiteY29-6516" fmla="*/ 3177152 h 5646517"/>
                <a:gd name="connsiteX30-6517" fmla="*/ 7812896 w 8122862"/>
                <a:gd name="connsiteY30-6518" fmla="*/ 2743200 h 5646517"/>
                <a:gd name="connsiteX31-6519" fmla="*/ 7812896 w 8122862"/>
                <a:gd name="connsiteY31-6520" fmla="*/ 1673817 h 5646517"/>
                <a:gd name="connsiteX32-6521" fmla="*/ 7347946 w 8122862"/>
                <a:gd name="connsiteY32-6522" fmla="*/ 1162372 h 5646517"/>
                <a:gd name="connsiteX33-6523" fmla="*/ 6790007 w 8122862"/>
                <a:gd name="connsiteY33-6524" fmla="*/ 1363850 h 5646517"/>
                <a:gd name="connsiteX34-6525" fmla="*/ 6418048 w 8122862"/>
                <a:gd name="connsiteY34-6526" fmla="*/ 1053884 h 5646517"/>
                <a:gd name="connsiteX35-6527" fmla="*/ 6247567 w 8122862"/>
                <a:gd name="connsiteY35-6528" fmla="*/ 1255362 h 5646517"/>
                <a:gd name="connsiteX36-6529" fmla="*/ 5240177 w 8122862"/>
                <a:gd name="connsiteY36-6530" fmla="*/ 1255362 h 5646517"/>
                <a:gd name="connsiteX37-6531" fmla="*/ 5069696 w 8122862"/>
                <a:gd name="connsiteY37-6532" fmla="*/ 1084881 h 5646517"/>
                <a:gd name="connsiteX38-6533" fmla="*/ 5255675 w 8122862"/>
                <a:gd name="connsiteY38-6534" fmla="*/ 511444 h 5646517"/>
                <a:gd name="connsiteX39-6535" fmla="*/ 4728733 w 8122862"/>
                <a:gd name="connsiteY39-6536" fmla="*/ 61993 h 5646517"/>
                <a:gd name="connsiteX40-6537" fmla="*/ 3922821 w 8122862"/>
                <a:gd name="connsiteY40-6538" fmla="*/ 0 h 5646517"/>
                <a:gd name="connsiteX41-6539" fmla="*/ 3643851 w 8122862"/>
                <a:gd name="connsiteY41-6540" fmla="*/ 371959 h 5646517"/>
                <a:gd name="connsiteX42-6541" fmla="*/ 3101411 w 8122862"/>
                <a:gd name="connsiteY42-6542" fmla="*/ 15498 h 5646517"/>
                <a:gd name="connsiteX43-6543" fmla="*/ 2750699 w 8122862"/>
                <a:gd name="connsiteY43-6544" fmla="*/ 353210 h 5646517"/>
                <a:gd name="connsiteX44-6545" fmla="*/ 2372990 w 8122862"/>
                <a:gd name="connsiteY44-6546" fmla="*/ 309966 h 5646517"/>
                <a:gd name="connsiteX45-6547" fmla="*/ 2204509 w 8122862"/>
                <a:gd name="connsiteY45-6548" fmla="*/ 782165 h 5646517"/>
                <a:gd name="connsiteX46-6549" fmla="*/ 2239255 w 8122862"/>
                <a:gd name="connsiteY46-6550" fmla="*/ 1283110 h 5646517"/>
                <a:gd name="connsiteX47-6551" fmla="*/ 1735810 w 8122862"/>
                <a:gd name="connsiteY47-6552" fmla="*/ 1643070 h 5646517"/>
                <a:gd name="connsiteX48-6553" fmla="*/ 449201 w 8122862"/>
                <a:gd name="connsiteY48-6554" fmla="*/ 1693064 h 5646517"/>
                <a:gd name="connsiteX0-6555" fmla="*/ 449201 w 8122862"/>
                <a:gd name="connsiteY0-6556" fmla="*/ 1677566 h 5631019"/>
                <a:gd name="connsiteX1-6557" fmla="*/ 0 w 8122862"/>
                <a:gd name="connsiteY1-6558" fmla="*/ 2324998 h 5631019"/>
                <a:gd name="connsiteX2-6559" fmla="*/ 53245 w 8122862"/>
                <a:gd name="connsiteY2-6560" fmla="*/ 2932180 h 5631019"/>
                <a:gd name="connsiteX3-6561" fmla="*/ 100739 w 8122862"/>
                <a:gd name="connsiteY3-6562" fmla="*/ 3223647 h 5631019"/>
                <a:gd name="connsiteX4-6563" fmla="*/ 189229 w 8122862"/>
                <a:gd name="connsiteY4-6564" fmla="*/ 3509866 h 5631019"/>
                <a:gd name="connsiteX5-6565" fmla="*/ 534692 w 8122862"/>
                <a:gd name="connsiteY5-6566" fmla="*/ 4213038 h 5631019"/>
                <a:gd name="connsiteX6-6567" fmla="*/ 782915 w 8122862"/>
                <a:gd name="connsiteY6-6568" fmla="*/ 3915571 h 5631019"/>
                <a:gd name="connsiteX7-6569" fmla="*/ 1638321 w 8122862"/>
                <a:gd name="connsiteY7-6570" fmla="*/ 4236036 h 5631019"/>
                <a:gd name="connsiteX8-6571" fmla="*/ 1484838 w 8122862"/>
                <a:gd name="connsiteY8-6572" fmla="*/ 4036808 h 5631019"/>
                <a:gd name="connsiteX9-6573" fmla="*/ 2207509 w 8122862"/>
                <a:gd name="connsiteY9-6574" fmla="*/ 4167794 h 5631019"/>
                <a:gd name="connsiteX10-6575" fmla="*/ 2434984 w 8122862"/>
                <a:gd name="connsiteY10-6576" fmla="*/ 3921071 h 5631019"/>
                <a:gd name="connsiteX11-6577" fmla="*/ 2410237 w 8122862"/>
                <a:gd name="connsiteY11-6578" fmla="*/ 4489259 h 5631019"/>
                <a:gd name="connsiteX12-6579" fmla="*/ 2240756 w 8122862"/>
                <a:gd name="connsiteY12-6580" fmla="*/ 5015201 h 5631019"/>
                <a:gd name="connsiteX13-6581" fmla="*/ 3502367 w 8122862"/>
                <a:gd name="connsiteY13-6582" fmla="*/ 5619885 h 5631019"/>
                <a:gd name="connsiteX14-6583" fmla="*/ 3802334 w 8122862"/>
                <a:gd name="connsiteY14-6584" fmla="*/ 5222929 h 5631019"/>
                <a:gd name="connsiteX15-6585" fmla="*/ 4497259 w 8122862"/>
                <a:gd name="connsiteY15-6586" fmla="*/ 5174434 h 5631019"/>
                <a:gd name="connsiteX16-6587" fmla="*/ 4815973 w 8122862"/>
                <a:gd name="connsiteY16-6588" fmla="*/ 4858719 h 5631019"/>
                <a:gd name="connsiteX17-6589" fmla="*/ 5160686 w 8122862"/>
                <a:gd name="connsiteY17-6590" fmla="*/ 4700236 h 5631019"/>
                <a:gd name="connsiteX18-6591" fmla="*/ 5638883 w 8122862"/>
                <a:gd name="connsiteY18-6592" fmla="*/ 4988454 h 5631019"/>
                <a:gd name="connsiteX19-6593" fmla="*/ 5611886 w 8122862"/>
                <a:gd name="connsiteY19-6594" fmla="*/ 4728232 h 5631019"/>
                <a:gd name="connsiteX20-6595" fmla="*/ 6346057 w 8122862"/>
                <a:gd name="connsiteY20-6596" fmla="*/ 4930960 h 5631019"/>
                <a:gd name="connsiteX21-6597" fmla="*/ 6876498 w 8122862"/>
                <a:gd name="connsiteY21-6598" fmla="*/ 4623495 h 5631019"/>
                <a:gd name="connsiteX22-6599" fmla="*/ 6879999 w 8122862"/>
                <a:gd name="connsiteY22-6600" fmla="*/ 4436828 h 5631019"/>
                <a:gd name="connsiteX23-6601" fmla="*/ 6631025 w 8122862"/>
                <a:gd name="connsiteY23-6602" fmla="*/ 3357383 h 5631019"/>
                <a:gd name="connsiteX24-6603" fmla="*/ 6752761 w 8122862"/>
                <a:gd name="connsiteY24-6604" fmla="*/ 4281282 h 5631019"/>
                <a:gd name="connsiteX25-6605" fmla="*/ 7502929 w 8122862"/>
                <a:gd name="connsiteY25-6606" fmla="*/ 4370522 h 5631019"/>
                <a:gd name="connsiteX26-6607" fmla="*/ 7673411 w 8122862"/>
                <a:gd name="connsiteY26-6608" fmla="*/ 4370522 h 5631019"/>
                <a:gd name="connsiteX27-6609" fmla="*/ 8122862 w 8122862"/>
                <a:gd name="connsiteY27-6610" fmla="*/ 3998563 h 5631019"/>
                <a:gd name="connsiteX28-6611" fmla="*/ 7704407 w 8122862"/>
                <a:gd name="connsiteY28-6612" fmla="*/ 3471620 h 5631019"/>
                <a:gd name="connsiteX29-6613" fmla="*/ 8122862 w 8122862"/>
                <a:gd name="connsiteY29-6614" fmla="*/ 3161654 h 5631019"/>
                <a:gd name="connsiteX30-6615" fmla="*/ 7812896 w 8122862"/>
                <a:gd name="connsiteY30-6616" fmla="*/ 2727702 h 5631019"/>
                <a:gd name="connsiteX31-6617" fmla="*/ 7812896 w 8122862"/>
                <a:gd name="connsiteY31-6618" fmla="*/ 1658319 h 5631019"/>
                <a:gd name="connsiteX32-6619" fmla="*/ 7347946 w 8122862"/>
                <a:gd name="connsiteY32-6620" fmla="*/ 1146874 h 5631019"/>
                <a:gd name="connsiteX33-6621" fmla="*/ 6790007 w 8122862"/>
                <a:gd name="connsiteY33-6622" fmla="*/ 1348352 h 5631019"/>
                <a:gd name="connsiteX34-6623" fmla="*/ 6418048 w 8122862"/>
                <a:gd name="connsiteY34-6624" fmla="*/ 1038386 h 5631019"/>
                <a:gd name="connsiteX35-6625" fmla="*/ 6247567 w 8122862"/>
                <a:gd name="connsiteY35-6626" fmla="*/ 1239864 h 5631019"/>
                <a:gd name="connsiteX36-6627" fmla="*/ 5240177 w 8122862"/>
                <a:gd name="connsiteY36-6628" fmla="*/ 1239864 h 5631019"/>
                <a:gd name="connsiteX37-6629" fmla="*/ 5069696 w 8122862"/>
                <a:gd name="connsiteY37-6630" fmla="*/ 1069383 h 5631019"/>
                <a:gd name="connsiteX38-6631" fmla="*/ 5255675 w 8122862"/>
                <a:gd name="connsiteY38-6632" fmla="*/ 495946 h 5631019"/>
                <a:gd name="connsiteX39-6633" fmla="*/ 4728733 w 8122862"/>
                <a:gd name="connsiteY39-6634" fmla="*/ 46495 h 5631019"/>
                <a:gd name="connsiteX40-6635" fmla="*/ 3996563 w 8122862"/>
                <a:gd name="connsiteY40-6636" fmla="*/ 102489 h 5631019"/>
                <a:gd name="connsiteX41-6637" fmla="*/ 3643851 w 8122862"/>
                <a:gd name="connsiteY41-6638" fmla="*/ 356461 h 5631019"/>
                <a:gd name="connsiteX42-6639" fmla="*/ 3101411 w 8122862"/>
                <a:gd name="connsiteY42-6640" fmla="*/ 0 h 5631019"/>
                <a:gd name="connsiteX43-6641" fmla="*/ 2750699 w 8122862"/>
                <a:gd name="connsiteY43-6642" fmla="*/ 337712 h 5631019"/>
                <a:gd name="connsiteX44-6643" fmla="*/ 2372990 w 8122862"/>
                <a:gd name="connsiteY44-6644" fmla="*/ 294468 h 5631019"/>
                <a:gd name="connsiteX45-6645" fmla="*/ 2204509 w 8122862"/>
                <a:gd name="connsiteY45-6646" fmla="*/ 766667 h 5631019"/>
                <a:gd name="connsiteX46-6647" fmla="*/ 2239255 w 8122862"/>
                <a:gd name="connsiteY46-6648" fmla="*/ 1267612 h 5631019"/>
                <a:gd name="connsiteX47-6649" fmla="*/ 1735810 w 8122862"/>
                <a:gd name="connsiteY47-6650" fmla="*/ 1627572 h 5631019"/>
                <a:gd name="connsiteX48-6651" fmla="*/ 449201 w 8122862"/>
                <a:gd name="connsiteY48-6652" fmla="*/ 1677566 h 5631019"/>
                <a:gd name="connsiteX0-6653" fmla="*/ 449201 w 8122862"/>
                <a:gd name="connsiteY0-6654" fmla="*/ 1677566 h 5631019"/>
                <a:gd name="connsiteX1-6655" fmla="*/ 0 w 8122862"/>
                <a:gd name="connsiteY1-6656" fmla="*/ 2324998 h 5631019"/>
                <a:gd name="connsiteX2-6657" fmla="*/ 53245 w 8122862"/>
                <a:gd name="connsiteY2-6658" fmla="*/ 2932180 h 5631019"/>
                <a:gd name="connsiteX3-6659" fmla="*/ 100739 w 8122862"/>
                <a:gd name="connsiteY3-6660" fmla="*/ 3223647 h 5631019"/>
                <a:gd name="connsiteX4-6661" fmla="*/ 189229 w 8122862"/>
                <a:gd name="connsiteY4-6662" fmla="*/ 3509866 h 5631019"/>
                <a:gd name="connsiteX5-6663" fmla="*/ 534692 w 8122862"/>
                <a:gd name="connsiteY5-6664" fmla="*/ 4213038 h 5631019"/>
                <a:gd name="connsiteX6-6665" fmla="*/ 782915 w 8122862"/>
                <a:gd name="connsiteY6-6666" fmla="*/ 3915571 h 5631019"/>
                <a:gd name="connsiteX7-6667" fmla="*/ 1638321 w 8122862"/>
                <a:gd name="connsiteY7-6668" fmla="*/ 4236036 h 5631019"/>
                <a:gd name="connsiteX8-6669" fmla="*/ 1484838 w 8122862"/>
                <a:gd name="connsiteY8-6670" fmla="*/ 4036808 h 5631019"/>
                <a:gd name="connsiteX9-6671" fmla="*/ 2207509 w 8122862"/>
                <a:gd name="connsiteY9-6672" fmla="*/ 4167794 h 5631019"/>
                <a:gd name="connsiteX10-6673" fmla="*/ 2434984 w 8122862"/>
                <a:gd name="connsiteY10-6674" fmla="*/ 3921071 h 5631019"/>
                <a:gd name="connsiteX11-6675" fmla="*/ 2410237 w 8122862"/>
                <a:gd name="connsiteY11-6676" fmla="*/ 4489259 h 5631019"/>
                <a:gd name="connsiteX12-6677" fmla="*/ 2240756 w 8122862"/>
                <a:gd name="connsiteY12-6678" fmla="*/ 5015201 h 5631019"/>
                <a:gd name="connsiteX13-6679" fmla="*/ 3502367 w 8122862"/>
                <a:gd name="connsiteY13-6680" fmla="*/ 5619885 h 5631019"/>
                <a:gd name="connsiteX14-6681" fmla="*/ 3802334 w 8122862"/>
                <a:gd name="connsiteY14-6682" fmla="*/ 5222929 h 5631019"/>
                <a:gd name="connsiteX15-6683" fmla="*/ 4497259 w 8122862"/>
                <a:gd name="connsiteY15-6684" fmla="*/ 5174434 h 5631019"/>
                <a:gd name="connsiteX16-6685" fmla="*/ 4815973 w 8122862"/>
                <a:gd name="connsiteY16-6686" fmla="*/ 4858719 h 5631019"/>
                <a:gd name="connsiteX17-6687" fmla="*/ 5160686 w 8122862"/>
                <a:gd name="connsiteY17-6688" fmla="*/ 4700236 h 5631019"/>
                <a:gd name="connsiteX18-6689" fmla="*/ 5638883 w 8122862"/>
                <a:gd name="connsiteY18-6690" fmla="*/ 4988454 h 5631019"/>
                <a:gd name="connsiteX19-6691" fmla="*/ 5611886 w 8122862"/>
                <a:gd name="connsiteY19-6692" fmla="*/ 4728232 h 5631019"/>
                <a:gd name="connsiteX20-6693" fmla="*/ 6346057 w 8122862"/>
                <a:gd name="connsiteY20-6694" fmla="*/ 4930960 h 5631019"/>
                <a:gd name="connsiteX21-6695" fmla="*/ 6876498 w 8122862"/>
                <a:gd name="connsiteY21-6696" fmla="*/ 4623495 h 5631019"/>
                <a:gd name="connsiteX22-6697" fmla="*/ 6879999 w 8122862"/>
                <a:gd name="connsiteY22-6698" fmla="*/ 4436828 h 5631019"/>
                <a:gd name="connsiteX23-6699" fmla="*/ 6631025 w 8122862"/>
                <a:gd name="connsiteY23-6700" fmla="*/ 3357383 h 5631019"/>
                <a:gd name="connsiteX24-6701" fmla="*/ 6752761 w 8122862"/>
                <a:gd name="connsiteY24-6702" fmla="*/ 4281282 h 5631019"/>
                <a:gd name="connsiteX25-6703" fmla="*/ 7502929 w 8122862"/>
                <a:gd name="connsiteY25-6704" fmla="*/ 4370522 h 5631019"/>
                <a:gd name="connsiteX26-6705" fmla="*/ 7673411 w 8122862"/>
                <a:gd name="connsiteY26-6706" fmla="*/ 4370522 h 5631019"/>
                <a:gd name="connsiteX27-6707" fmla="*/ 8122862 w 8122862"/>
                <a:gd name="connsiteY27-6708" fmla="*/ 3998563 h 5631019"/>
                <a:gd name="connsiteX28-6709" fmla="*/ 7704407 w 8122862"/>
                <a:gd name="connsiteY28-6710" fmla="*/ 3471620 h 5631019"/>
                <a:gd name="connsiteX29-6711" fmla="*/ 8122862 w 8122862"/>
                <a:gd name="connsiteY29-6712" fmla="*/ 3161654 h 5631019"/>
                <a:gd name="connsiteX30-6713" fmla="*/ 7812896 w 8122862"/>
                <a:gd name="connsiteY30-6714" fmla="*/ 2727702 h 5631019"/>
                <a:gd name="connsiteX31-6715" fmla="*/ 7812896 w 8122862"/>
                <a:gd name="connsiteY31-6716" fmla="*/ 1658319 h 5631019"/>
                <a:gd name="connsiteX32-6717" fmla="*/ 7347946 w 8122862"/>
                <a:gd name="connsiteY32-6718" fmla="*/ 1146874 h 5631019"/>
                <a:gd name="connsiteX33-6719" fmla="*/ 6790007 w 8122862"/>
                <a:gd name="connsiteY33-6720" fmla="*/ 1348352 h 5631019"/>
                <a:gd name="connsiteX34-6721" fmla="*/ 6418048 w 8122862"/>
                <a:gd name="connsiteY34-6722" fmla="*/ 1038386 h 5631019"/>
                <a:gd name="connsiteX35-6723" fmla="*/ 6247567 w 8122862"/>
                <a:gd name="connsiteY35-6724" fmla="*/ 1239864 h 5631019"/>
                <a:gd name="connsiteX36-6725" fmla="*/ 5240177 w 8122862"/>
                <a:gd name="connsiteY36-6726" fmla="*/ 1239864 h 5631019"/>
                <a:gd name="connsiteX37-6727" fmla="*/ 5069696 w 8122862"/>
                <a:gd name="connsiteY37-6728" fmla="*/ 1069383 h 5631019"/>
                <a:gd name="connsiteX38-6729" fmla="*/ 5255675 w 8122862"/>
                <a:gd name="connsiteY38-6730" fmla="*/ 495946 h 5631019"/>
                <a:gd name="connsiteX39-6731" fmla="*/ 4699236 w 8122862"/>
                <a:gd name="connsiteY39-6732" fmla="*/ 813412 h 5631019"/>
                <a:gd name="connsiteX40-6733" fmla="*/ 3996563 w 8122862"/>
                <a:gd name="connsiteY40-6734" fmla="*/ 102489 h 5631019"/>
                <a:gd name="connsiteX41-6735" fmla="*/ 3643851 w 8122862"/>
                <a:gd name="connsiteY41-6736" fmla="*/ 356461 h 5631019"/>
                <a:gd name="connsiteX42-6737" fmla="*/ 3101411 w 8122862"/>
                <a:gd name="connsiteY42-6738" fmla="*/ 0 h 5631019"/>
                <a:gd name="connsiteX43-6739" fmla="*/ 2750699 w 8122862"/>
                <a:gd name="connsiteY43-6740" fmla="*/ 337712 h 5631019"/>
                <a:gd name="connsiteX44-6741" fmla="*/ 2372990 w 8122862"/>
                <a:gd name="connsiteY44-6742" fmla="*/ 294468 h 5631019"/>
                <a:gd name="connsiteX45-6743" fmla="*/ 2204509 w 8122862"/>
                <a:gd name="connsiteY45-6744" fmla="*/ 766667 h 5631019"/>
                <a:gd name="connsiteX46-6745" fmla="*/ 2239255 w 8122862"/>
                <a:gd name="connsiteY46-6746" fmla="*/ 1267612 h 5631019"/>
                <a:gd name="connsiteX47-6747" fmla="*/ 1735810 w 8122862"/>
                <a:gd name="connsiteY47-6748" fmla="*/ 1627572 h 5631019"/>
                <a:gd name="connsiteX48-6749" fmla="*/ 449201 w 8122862"/>
                <a:gd name="connsiteY48-6750" fmla="*/ 1677566 h 5631019"/>
                <a:gd name="connsiteX0-6751" fmla="*/ 449201 w 8122862"/>
                <a:gd name="connsiteY0-6752" fmla="*/ 1677566 h 5631019"/>
                <a:gd name="connsiteX1-6753" fmla="*/ 0 w 8122862"/>
                <a:gd name="connsiteY1-6754" fmla="*/ 2324998 h 5631019"/>
                <a:gd name="connsiteX2-6755" fmla="*/ 53245 w 8122862"/>
                <a:gd name="connsiteY2-6756" fmla="*/ 2932180 h 5631019"/>
                <a:gd name="connsiteX3-6757" fmla="*/ 100739 w 8122862"/>
                <a:gd name="connsiteY3-6758" fmla="*/ 3223647 h 5631019"/>
                <a:gd name="connsiteX4-6759" fmla="*/ 189229 w 8122862"/>
                <a:gd name="connsiteY4-6760" fmla="*/ 3509866 h 5631019"/>
                <a:gd name="connsiteX5-6761" fmla="*/ 534692 w 8122862"/>
                <a:gd name="connsiteY5-6762" fmla="*/ 4213038 h 5631019"/>
                <a:gd name="connsiteX6-6763" fmla="*/ 782915 w 8122862"/>
                <a:gd name="connsiteY6-6764" fmla="*/ 3915571 h 5631019"/>
                <a:gd name="connsiteX7-6765" fmla="*/ 1638321 w 8122862"/>
                <a:gd name="connsiteY7-6766" fmla="*/ 4236036 h 5631019"/>
                <a:gd name="connsiteX8-6767" fmla="*/ 1484838 w 8122862"/>
                <a:gd name="connsiteY8-6768" fmla="*/ 4036808 h 5631019"/>
                <a:gd name="connsiteX9-6769" fmla="*/ 2207509 w 8122862"/>
                <a:gd name="connsiteY9-6770" fmla="*/ 4167794 h 5631019"/>
                <a:gd name="connsiteX10-6771" fmla="*/ 2434984 w 8122862"/>
                <a:gd name="connsiteY10-6772" fmla="*/ 3921071 h 5631019"/>
                <a:gd name="connsiteX11-6773" fmla="*/ 2410237 w 8122862"/>
                <a:gd name="connsiteY11-6774" fmla="*/ 4489259 h 5631019"/>
                <a:gd name="connsiteX12-6775" fmla="*/ 2240756 w 8122862"/>
                <a:gd name="connsiteY12-6776" fmla="*/ 5015201 h 5631019"/>
                <a:gd name="connsiteX13-6777" fmla="*/ 3502367 w 8122862"/>
                <a:gd name="connsiteY13-6778" fmla="*/ 5619885 h 5631019"/>
                <a:gd name="connsiteX14-6779" fmla="*/ 3802334 w 8122862"/>
                <a:gd name="connsiteY14-6780" fmla="*/ 5222929 h 5631019"/>
                <a:gd name="connsiteX15-6781" fmla="*/ 4497259 w 8122862"/>
                <a:gd name="connsiteY15-6782" fmla="*/ 5174434 h 5631019"/>
                <a:gd name="connsiteX16-6783" fmla="*/ 4815973 w 8122862"/>
                <a:gd name="connsiteY16-6784" fmla="*/ 4858719 h 5631019"/>
                <a:gd name="connsiteX17-6785" fmla="*/ 5160686 w 8122862"/>
                <a:gd name="connsiteY17-6786" fmla="*/ 4700236 h 5631019"/>
                <a:gd name="connsiteX18-6787" fmla="*/ 5638883 w 8122862"/>
                <a:gd name="connsiteY18-6788" fmla="*/ 4988454 h 5631019"/>
                <a:gd name="connsiteX19-6789" fmla="*/ 5611886 w 8122862"/>
                <a:gd name="connsiteY19-6790" fmla="*/ 4728232 h 5631019"/>
                <a:gd name="connsiteX20-6791" fmla="*/ 6346057 w 8122862"/>
                <a:gd name="connsiteY20-6792" fmla="*/ 4930960 h 5631019"/>
                <a:gd name="connsiteX21-6793" fmla="*/ 6876498 w 8122862"/>
                <a:gd name="connsiteY21-6794" fmla="*/ 4623495 h 5631019"/>
                <a:gd name="connsiteX22-6795" fmla="*/ 6879999 w 8122862"/>
                <a:gd name="connsiteY22-6796" fmla="*/ 4436828 h 5631019"/>
                <a:gd name="connsiteX23-6797" fmla="*/ 6631025 w 8122862"/>
                <a:gd name="connsiteY23-6798" fmla="*/ 3357383 h 5631019"/>
                <a:gd name="connsiteX24-6799" fmla="*/ 6752761 w 8122862"/>
                <a:gd name="connsiteY24-6800" fmla="*/ 4281282 h 5631019"/>
                <a:gd name="connsiteX25-6801" fmla="*/ 7502929 w 8122862"/>
                <a:gd name="connsiteY25-6802" fmla="*/ 4370522 h 5631019"/>
                <a:gd name="connsiteX26-6803" fmla="*/ 7673411 w 8122862"/>
                <a:gd name="connsiteY26-6804" fmla="*/ 4370522 h 5631019"/>
                <a:gd name="connsiteX27-6805" fmla="*/ 8122862 w 8122862"/>
                <a:gd name="connsiteY27-6806" fmla="*/ 3998563 h 5631019"/>
                <a:gd name="connsiteX28-6807" fmla="*/ 7704407 w 8122862"/>
                <a:gd name="connsiteY28-6808" fmla="*/ 3471620 h 5631019"/>
                <a:gd name="connsiteX29-6809" fmla="*/ 8122862 w 8122862"/>
                <a:gd name="connsiteY29-6810" fmla="*/ 3161654 h 5631019"/>
                <a:gd name="connsiteX30-6811" fmla="*/ 7812896 w 8122862"/>
                <a:gd name="connsiteY30-6812" fmla="*/ 2727702 h 5631019"/>
                <a:gd name="connsiteX31-6813" fmla="*/ 7812896 w 8122862"/>
                <a:gd name="connsiteY31-6814" fmla="*/ 1658319 h 5631019"/>
                <a:gd name="connsiteX32-6815" fmla="*/ 7347946 w 8122862"/>
                <a:gd name="connsiteY32-6816" fmla="*/ 1146874 h 5631019"/>
                <a:gd name="connsiteX33-6817" fmla="*/ 6790007 w 8122862"/>
                <a:gd name="connsiteY33-6818" fmla="*/ 1348352 h 5631019"/>
                <a:gd name="connsiteX34-6819" fmla="*/ 6418048 w 8122862"/>
                <a:gd name="connsiteY34-6820" fmla="*/ 1038386 h 5631019"/>
                <a:gd name="connsiteX35-6821" fmla="*/ 6247567 w 8122862"/>
                <a:gd name="connsiteY35-6822" fmla="*/ 1239864 h 5631019"/>
                <a:gd name="connsiteX36-6823" fmla="*/ 5240177 w 8122862"/>
                <a:gd name="connsiteY36-6824" fmla="*/ 1239864 h 5631019"/>
                <a:gd name="connsiteX37-6825" fmla="*/ 5069696 w 8122862"/>
                <a:gd name="connsiteY37-6826" fmla="*/ 1069383 h 5631019"/>
                <a:gd name="connsiteX38-6827" fmla="*/ 4699236 w 8122862"/>
                <a:gd name="connsiteY38-6828" fmla="*/ 813412 h 5631019"/>
                <a:gd name="connsiteX39-6829" fmla="*/ 3996563 w 8122862"/>
                <a:gd name="connsiteY39-6830" fmla="*/ 102489 h 5631019"/>
                <a:gd name="connsiteX40-6831" fmla="*/ 3643851 w 8122862"/>
                <a:gd name="connsiteY40-6832" fmla="*/ 356461 h 5631019"/>
                <a:gd name="connsiteX41-6833" fmla="*/ 3101411 w 8122862"/>
                <a:gd name="connsiteY41-6834" fmla="*/ 0 h 5631019"/>
                <a:gd name="connsiteX42-6835" fmla="*/ 2750699 w 8122862"/>
                <a:gd name="connsiteY42-6836" fmla="*/ 337712 h 5631019"/>
                <a:gd name="connsiteX43-6837" fmla="*/ 2372990 w 8122862"/>
                <a:gd name="connsiteY43-6838" fmla="*/ 294468 h 5631019"/>
                <a:gd name="connsiteX44-6839" fmla="*/ 2204509 w 8122862"/>
                <a:gd name="connsiteY44-6840" fmla="*/ 766667 h 5631019"/>
                <a:gd name="connsiteX45-6841" fmla="*/ 2239255 w 8122862"/>
                <a:gd name="connsiteY45-6842" fmla="*/ 1267612 h 5631019"/>
                <a:gd name="connsiteX46-6843" fmla="*/ 1735810 w 8122862"/>
                <a:gd name="connsiteY46-6844" fmla="*/ 1627572 h 5631019"/>
                <a:gd name="connsiteX47-6845" fmla="*/ 449201 w 8122862"/>
                <a:gd name="connsiteY47-6846" fmla="*/ 1677566 h 5631019"/>
                <a:gd name="connsiteX0-6847" fmla="*/ 449201 w 8122862"/>
                <a:gd name="connsiteY0-6848" fmla="*/ 1677566 h 5631019"/>
                <a:gd name="connsiteX1-6849" fmla="*/ 0 w 8122862"/>
                <a:gd name="connsiteY1-6850" fmla="*/ 2324998 h 5631019"/>
                <a:gd name="connsiteX2-6851" fmla="*/ 53245 w 8122862"/>
                <a:gd name="connsiteY2-6852" fmla="*/ 2932180 h 5631019"/>
                <a:gd name="connsiteX3-6853" fmla="*/ 100739 w 8122862"/>
                <a:gd name="connsiteY3-6854" fmla="*/ 3223647 h 5631019"/>
                <a:gd name="connsiteX4-6855" fmla="*/ 189229 w 8122862"/>
                <a:gd name="connsiteY4-6856" fmla="*/ 3509866 h 5631019"/>
                <a:gd name="connsiteX5-6857" fmla="*/ 534692 w 8122862"/>
                <a:gd name="connsiteY5-6858" fmla="*/ 4213038 h 5631019"/>
                <a:gd name="connsiteX6-6859" fmla="*/ 782915 w 8122862"/>
                <a:gd name="connsiteY6-6860" fmla="*/ 3915571 h 5631019"/>
                <a:gd name="connsiteX7-6861" fmla="*/ 1638321 w 8122862"/>
                <a:gd name="connsiteY7-6862" fmla="*/ 4236036 h 5631019"/>
                <a:gd name="connsiteX8-6863" fmla="*/ 1484838 w 8122862"/>
                <a:gd name="connsiteY8-6864" fmla="*/ 4036808 h 5631019"/>
                <a:gd name="connsiteX9-6865" fmla="*/ 2207509 w 8122862"/>
                <a:gd name="connsiteY9-6866" fmla="*/ 4167794 h 5631019"/>
                <a:gd name="connsiteX10-6867" fmla="*/ 2434984 w 8122862"/>
                <a:gd name="connsiteY10-6868" fmla="*/ 3921071 h 5631019"/>
                <a:gd name="connsiteX11-6869" fmla="*/ 2410237 w 8122862"/>
                <a:gd name="connsiteY11-6870" fmla="*/ 4489259 h 5631019"/>
                <a:gd name="connsiteX12-6871" fmla="*/ 2240756 w 8122862"/>
                <a:gd name="connsiteY12-6872" fmla="*/ 5015201 h 5631019"/>
                <a:gd name="connsiteX13-6873" fmla="*/ 3502367 w 8122862"/>
                <a:gd name="connsiteY13-6874" fmla="*/ 5619885 h 5631019"/>
                <a:gd name="connsiteX14-6875" fmla="*/ 3802334 w 8122862"/>
                <a:gd name="connsiteY14-6876" fmla="*/ 5222929 h 5631019"/>
                <a:gd name="connsiteX15-6877" fmla="*/ 4497259 w 8122862"/>
                <a:gd name="connsiteY15-6878" fmla="*/ 5174434 h 5631019"/>
                <a:gd name="connsiteX16-6879" fmla="*/ 4815973 w 8122862"/>
                <a:gd name="connsiteY16-6880" fmla="*/ 4858719 h 5631019"/>
                <a:gd name="connsiteX17-6881" fmla="*/ 5160686 w 8122862"/>
                <a:gd name="connsiteY17-6882" fmla="*/ 4700236 h 5631019"/>
                <a:gd name="connsiteX18-6883" fmla="*/ 5638883 w 8122862"/>
                <a:gd name="connsiteY18-6884" fmla="*/ 4988454 h 5631019"/>
                <a:gd name="connsiteX19-6885" fmla="*/ 5611886 w 8122862"/>
                <a:gd name="connsiteY19-6886" fmla="*/ 4728232 h 5631019"/>
                <a:gd name="connsiteX20-6887" fmla="*/ 6346057 w 8122862"/>
                <a:gd name="connsiteY20-6888" fmla="*/ 4930960 h 5631019"/>
                <a:gd name="connsiteX21-6889" fmla="*/ 6876498 w 8122862"/>
                <a:gd name="connsiteY21-6890" fmla="*/ 4623495 h 5631019"/>
                <a:gd name="connsiteX22-6891" fmla="*/ 6879999 w 8122862"/>
                <a:gd name="connsiteY22-6892" fmla="*/ 4436828 h 5631019"/>
                <a:gd name="connsiteX23-6893" fmla="*/ 6631025 w 8122862"/>
                <a:gd name="connsiteY23-6894" fmla="*/ 3357383 h 5631019"/>
                <a:gd name="connsiteX24-6895" fmla="*/ 6752761 w 8122862"/>
                <a:gd name="connsiteY24-6896" fmla="*/ 4281282 h 5631019"/>
                <a:gd name="connsiteX25-6897" fmla="*/ 7502929 w 8122862"/>
                <a:gd name="connsiteY25-6898" fmla="*/ 4370522 h 5631019"/>
                <a:gd name="connsiteX26-6899" fmla="*/ 7673411 w 8122862"/>
                <a:gd name="connsiteY26-6900" fmla="*/ 4370522 h 5631019"/>
                <a:gd name="connsiteX27-6901" fmla="*/ 8122862 w 8122862"/>
                <a:gd name="connsiteY27-6902" fmla="*/ 3998563 h 5631019"/>
                <a:gd name="connsiteX28-6903" fmla="*/ 7704407 w 8122862"/>
                <a:gd name="connsiteY28-6904" fmla="*/ 3471620 h 5631019"/>
                <a:gd name="connsiteX29-6905" fmla="*/ 8122862 w 8122862"/>
                <a:gd name="connsiteY29-6906" fmla="*/ 3161654 h 5631019"/>
                <a:gd name="connsiteX30-6907" fmla="*/ 7812896 w 8122862"/>
                <a:gd name="connsiteY30-6908" fmla="*/ 2727702 h 5631019"/>
                <a:gd name="connsiteX31-6909" fmla="*/ 7812896 w 8122862"/>
                <a:gd name="connsiteY31-6910" fmla="*/ 1658319 h 5631019"/>
                <a:gd name="connsiteX32-6911" fmla="*/ 7347946 w 8122862"/>
                <a:gd name="connsiteY32-6912" fmla="*/ 1146874 h 5631019"/>
                <a:gd name="connsiteX33-6913" fmla="*/ 6790007 w 8122862"/>
                <a:gd name="connsiteY33-6914" fmla="*/ 1348352 h 5631019"/>
                <a:gd name="connsiteX34-6915" fmla="*/ 6418048 w 8122862"/>
                <a:gd name="connsiteY34-6916" fmla="*/ 1038386 h 5631019"/>
                <a:gd name="connsiteX35-6917" fmla="*/ 6247567 w 8122862"/>
                <a:gd name="connsiteY35-6918" fmla="*/ 1239864 h 5631019"/>
                <a:gd name="connsiteX36-6919" fmla="*/ 5240177 w 8122862"/>
                <a:gd name="connsiteY36-6920" fmla="*/ 1239864 h 5631019"/>
                <a:gd name="connsiteX37-6921" fmla="*/ 5261425 w 8122862"/>
                <a:gd name="connsiteY37-6922" fmla="*/ 803912 h 5631019"/>
                <a:gd name="connsiteX38-6923" fmla="*/ 4699236 w 8122862"/>
                <a:gd name="connsiteY38-6924" fmla="*/ 813412 h 5631019"/>
                <a:gd name="connsiteX39-6925" fmla="*/ 3996563 w 8122862"/>
                <a:gd name="connsiteY39-6926" fmla="*/ 102489 h 5631019"/>
                <a:gd name="connsiteX40-6927" fmla="*/ 3643851 w 8122862"/>
                <a:gd name="connsiteY40-6928" fmla="*/ 356461 h 5631019"/>
                <a:gd name="connsiteX41-6929" fmla="*/ 3101411 w 8122862"/>
                <a:gd name="connsiteY41-6930" fmla="*/ 0 h 5631019"/>
                <a:gd name="connsiteX42-6931" fmla="*/ 2750699 w 8122862"/>
                <a:gd name="connsiteY42-6932" fmla="*/ 337712 h 5631019"/>
                <a:gd name="connsiteX43-6933" fmla="*/ 2372990 w 8122862"/>
                <a:gd name="connsiteY43-6934" fmla="*/ 294468 h 5631019"/>
                <a:gd name="connsiteX44-6935" fmla="*/ 2204509 w 8122862"/>
                <a:gd name="connsiteY44-6936" fmla="*/ 766667 h 5631019"/>
                <a:gd name="connsiteX45-6937" fmla="*/ 2239255 w 8122862"/>
                <a:gd name="connsiteY45-6938" fmla="*/ 1267612 h 5631019"/>
                <a:gd name="connsiteX46-6939" fmla="*/ 1735810 w 8122862"/>
                <a:gd name="connsiteY46-6940" fmla="*/ 1627572 h 5631019"/>
                <a:gd name="connsiteX47-6941" fmla="*/ 449201 w 8122862"/>
                <a:gd name="connsiteY47-6942" fmla="*/ 1677566 h 5631019"/>
                <a:gd name="connsiteX0-6943" fmla="*/ 449201 w 8122862"/>
                <a:gd name="connsiteY0-6944" fmla="*/ 1677566 h 5631019"/>
                <a:gd name="connsiteX1-6945" fmla="*/ 0 w 8122862"/>
                <a:gd name="connsiteY1-6946" fmla="*/ 2324998 h 5631019"/>
                <a:gd name="connsiteX2-6947" fmla="*/ 53245 w 8122862"/>
                <a:gd name="connsiteY2-6948" fmla="*/ 2932180 h 5631019"/>
                <a:gd name="connsiteX3-6949" fmla="*/ 100739 w 8122862"/>
                <a:gd name="connsiteY3-6950" fmla="*/ 3223647 h 5631019"/>
                <a:gd name="connsiteX4-6951" fmla="*/ 189229 w 8122862"/>
                <a:gd name="connsiteY4-6952" fmla="*/ 3509866 h 5631019"/>
                <a:gd name="connsiteX5-6953" fmla="*/ 534692 w 8122862"/>
                <a:gd name="connsiteY5-6954" fmla="*/ 4213038 h 5631019"/>
                <a:gd name="connsiteX6-6955" fmla="*/ 782915 w 8122862"/>
                <a:gd name="connsiteY6-6956" fmla="*/ 3915571 h 5631019"/>
                <a:gd name="connsiteX7-6957" fmla="*/ 1638321 w 8122862"/>
                <a:gd name="connsiteY7-6958" fmla="*/ 4236036 h 5631019"/>
                <a:gd name="connsiteX8-6959" fmla="*/ 1484838 w 8122862"/>
                <a:gd name="connsiteY8-6960" fmla="*/ 4036808 h 5631019"/>
                <a:gd name="connsiteX9-6961" fmla="*/ 2207509 w 8122862"/>
                <a:gd name="connsiteY9-6962" fmla="*/ 4167794 h 5631019"/>
                <a:gd name="connsiteX10-6963" fmla="*/ 2434984 w 8122862"/>
                <a:gd name="connsiteY10-6964" fmla="*/ 3921071 h 5631019"/>
                <a:gd name="connsiteX11-6965" fmla="*/ 2410237 w 8122862"/>
                <a:gd name="connsiteY11-6966" fmla="*/ 4489259 h 5631019"/>
                <a:gd name="connsiteX12-6967" fmla="*/ 2240756 w 8122862"/>
                <a:gd name="connsiteY12-6968" fmla="*/ 5015201 h 5631019"/>
                <a:gd name="connsiteX13-6969" fmla="*/ 3502367 w 8122862"/>
                <a:gd name="connsiteY13-6970" fmla="*/ 5619885 h 5631019"/>
                <a:gd name="connsiteX14-6971" fmla="*/ 3802334 w 8122862"/>
                <a:gd name="connsiteY14-6972" fmla="*/ 5222929 h 5631019"/>
                <a:gd name="connsiteX15-6973" fmla="*/ 4497259 w 8122862"/>
                <a:gd name="connsiteY15-6974" fmla="*/ 5174434 h 5631019"/>
                <a:gd name="connsiteX16-6975" fmla="*/ 4815973 w 8122862"/>
                <a:gd name="connsiteY16-6976" fmla="*/ 4858719 h 5631019"/>
                <a:gd name="connsiteX17-6977" fmla="*/ 5160686 w 8122862"/>
                <a:gd name="connsiteY17-6978" fmla="*/ 4700236 h 5631019"/>
                <a:gd name="connsiteX18-6979" fmla="*/ 5638883 w 8122862"/>
                <a:gd name="connsiteY18-6980" fmla="*/ 4988454 h 5631019"/>
                <a:gd name="connsiteX19-6981" fmla="*/ 5611886 w 8122862"/>
                <a:gd name="connsiteY19-6982" fmla="*/ 4728232 h 5631019"/>
                <a:gd name="connsiteX20-6983" fmla="*/ 6346057 w 8122862"/>
                <a:gd name="connsiteY20-6984" fmla="*/ 4930960 h 5631019"/>
                <a:gd name="connsiteX21-6985" fmla="*/ 6876498 w 8122862"/>
                <a:gd name="connsiteY21-6986" fmla="*/ 4623495 h 5631019"/>
                <a:gd name="connsiteX22-6987" fmla="*/ 6879999 w 8122862"/>
                <a:gd name="connsiteY22-6988" fmla="*/ 4436828 h 5631019"/>
                <a:gd name="connsiteX23-6989" fmla="*/ 6631025 w 8122862"/>
                <a:gd name="connsiteY23-6990" fmla="*/ 3357383 h 5631019"/>
                <a:gd name="connsiteX24-6991" fmla="*/ 6752761 w 8122862"/>
                <a:gd name="connsiteY24-6992" fmla="*/ 4281282 h 5631019"/>
                <a:gd name="connsiteX25-6993" fmla="*/ 7502929 w 8122862"/>
                <a:gd name="connsiteY25-6994" fmla="*/ 4370522 h 5631019"/>
                <a:gd name="connsiteX26-6995" fmla="*/ 7673411 w 8122862"/>
                <a:gd name="connsiteY26-6996" fmla="*/ 4370522 h 5631019"/>
                <a:gd name="connsiteX27-6997" fmla="*/ 8122862 w 8122862"/>
                <a:gd name="connsiteY27-6998" fmla="*/ 3998563 h 5631019"/>
                <a:gd name="connsiteX28-6999" fmla="*/ 7704407 w 8122862"/>
                <a:gd name="connsiteY28-7000" fmla="*/ 3471620 h 5631019"/>
                <a:gd name="connsiteX29-7001" fmla="*/ 8122862 w 8122862"/>
                <a:gd name="connsiteY29-7002" fmla="*/ 3161654 h 5631019"/>
                <a:gd name="connsiteX30-7003" fmla="*/ 7812896 w 8122862"/>
                <a:gd name="connsiteY30-7004" fmla="*/ 2727702 h 5631019"/>
                <a:gd name="connsiteX31-7005" fmla="*/ 7812896 w 8122862"/>
                <a:gd name="connsiteY31-7006" fmla="*/ 1658319 h 5631019"/>
                <a:gd name="connsiteX32-7007" fmla="*/ 7347946 w 8122862"/>
                <a:gd name="connsiteY32-7008" fmla="*/ 1146874 h 5631019"/>
                <a:gd name="connsiteX33-7009" fmla="*/ 6790007 w 8122862"/>
                <a:gd name="connsiteY33-7010" fmla="*/ 1348352 h 5631019"/>
                <a:gd name="connsiteX34-7011" fmla="*/ 6418048 w 8122862"/>
                <a:gd name="connsiteY34-7012" fmla="*/ 1038386 h 5631019"/>
                <a:gd name="connsiteX35-7013" fmla="*/ 6247567 w 8122862"/>
                <a:gd name="connsiteY35-7014" fmla="*/ 1239864 h 5631019"/>
                <a:gd name="connsiteX36-7015" fmla="*/ 5682629 w 8122862"/>
                <a:gd name="connsiteY36-7016" fmla="*/ 944897 h 5631019"/>
                <a:gd name="connsiteX37-7017" fmla="*/ 5261425 w 8122862"/>
                <a:gd name="connsiteY37-7018" fmla="*/ 803912 h 5631019"/>
                <a:gd name="connsiteX38-7019" fmla="*/ 4699236 w 8122862"/>
                <a:gd name="connsiteY38-7020" fmla="*/ 813412 h 5631019"/>
                <a:gd name="connsiteX39-7021" fmla="*/ 3996563 w 8122862"/>
                <a:gd name="connsiteY39-7022" fmla="*/ 102489 h 5631019"/>
                <a:gd name="connsiteX40-7023" fmla="*/ 3643851 w 8122862"/>
                <a:gd name="connsiteY40-7024" fmla="*/ 356461 h 5631019"/>
                <a:gd name="connsiteX41-7025" fmla="*/ 3101411 w 8122862"/>
                <a:gd name="connsiteY41-7026" fmla="*/ 0 h 5631019"/>
                <a:gd name="connsiteX42-7027" fmla="*/ 2750699 w 8122862"/>
                <a:gd name="connsiteY42-7028" fmla="*/ 337712 h 5631019"/>
                <a:gd name="connsiteX43-7029" fmla="*/ 2372990 w 8122862"/>
                <a:gd name="connsiteY43-7030" fmla="*/ 294468 h 5631019"/>
                <a:gd name="connsiteX44-7031" fmla="*/ 2204509 w 8122862"/>
                <a:gd name="connsiteY44-7032" fmla="*/ 766667 h 5631019"/>
                <a:gd name="connsiteX45-7033" fmla="*/ 2239255 w 8122862"/>
                <a:gd name="connsiteY45-7034" fmla="*/ 1267612 h 5631019"/>
                <a:gd name="connsiteX46-7035" fmla="*/ 1735810 w 8122862"/>
                <a:gd name="connsiteY46-7036" fmla="*/ 1627572 h 5631019"/>
                <a:gd name="connsiteX47-7037" fmla="*/ 449201 w 8122862"/>
                <a:gd name="connsiteY47-7038" fmla="*/ 1677566 h 5631019"/>
                <a:gd name="connsiteX0-7039" fmla="*/ 449201 w 8122862"/>
                <a:gd name="connsiteY0-7040" fmla="*/ 1677566 h 5631019"/>
                <a:gd name="connsiteX1-7041" fmla="*/ 0 w 8122862"/>
                <a:gd name="connsiteY1-7042" fmla="*/ 2324998 h 5631019"/>
                <a:gd name="connsiteX2-7043" fmla="*/ 53245 w 8122862"/>
                <a:gd name="connsiteY2-7044" fmla="*/ 2932180 h 5631019"/>
                <a:gd name="connsiteX3-7045" fmla="*/ 100739 w 8122862"/>
                <a:gd name="connsiteY3-7046" fmla="*/ 3223647 h 5631019"/>
                <a:gd name="connsiteX4-7047" fmla="*/ 189229 w 8122862"/>
                <a:gd name="connsiteY4-7048" fmla="*/ 3509866 h 5631019"/>
                <a:gd name="connsiteX5-7049" fmla="*/ 534692 w 8122862"/>
                <a:gd name="connsiteY5-7050" fmla="*/ 4213038 h 5631019"/>
                <a:gd name="connsiteX6-7051" fmla="*/ 782915 w 8122862"/>
                <a:gd name="connsiteY6-7052" fmla="*/ 3915571 h 5631019"/>
                <a:gd name="connsiteX7-7053" fmla="*/ 1638321 w 8122862"/>
                <a:gd name="connsiteY7-7054" fmla="*/ 4236036 h 5631019"/>
                <a:gd name="connsiteX8-7055" fmla="*/ 1484838 w 8122862"/>
                <a:gd name="connsiteY8-7056" fmla="*/ 4036808 h 5631019"/>
                <a:gd name="connsiteX9-7057" fmla="*/ 2207509 w 8122862"/>
                <a:gd name="connsiteY9-7058" fmla="*/ 4167794 h 5631019"/>
                <a:gd name="connsiteX10-7059" fmla="*/ 2434984 w 8122862"/>
                <a:gd name="connsiteY10-7060" fmla="*/ 3921071 h 5631019"/>
                <a:gd name="connsiteX11-7061" fmla="*/ 2410237 w 8122862"/>
                <a:gd name="connsiteY11-7062" fmla="*/ 4489259 h 5631019"/>
                <a:gd name="connsiteX12-7063" fmla="*/ 2240756 w 8122862"/>
                <a:gd name="connsiteY12-7064" fmla="*/ 5015201 h 5631019"/>
                <a:gd name="connsiteX13-7065" fmla="*/ 3502367 w 8122862"/>
                <a:gd name="connsiteY13-7066" fmla="*/ 5619885 h 5631019"/>
                <a:gd name="connsiteX14-7067" fmla="*/ 3802334 w 8122862"/>
                <a:gd name="connsiteY14-7068" fmla="*/ 5222929 h 5631019"/>
                <a:gd name="connsiteX15-7069" fmla="*/ 4497259 w 8122862"/>
                <a:gd name="connsiteY15-7070" fmla="*/ 5174434 h 5631019"/>
                <a:gd name="connsiteX16-7071" fmla="*/ 4815973 w 8122862"/>
                <a:gd name="connsiteY16-7072" fmla="*/ 4858719 h 5631019"/>
                <a:gd name="connsiteX17-7073" fmla="*/ 5160686 w 8122862"/>
                <a:gd name="connsiteY17-7074" fmla="*/ 4700236 h 5631019"/>
                <a:gd name="connsiteX18-7075" fmla="*/ 5638883 w 8122862"/>
                <a:gd name="connsiteY18-7076" fmla="*/ 4988454 h 5631019"/>
                <a:gd name="connsiteX19-7077" fmla="*/ 5611886 w 8122862"/>
                <a:gd name="connsiteY19-7078" fmla="*/ 4728232 h 5631019"/>
                <a:gd name="connsiteX20-7079" fmla="*/ 6346057 w 8122862"/>
                <a:gd name="connsiteY20-7080" fmla="*/ 4930960 h 5631019"/>
                <a:gd name="connsiteX21-7081" fmla="*/ 6876498 w 8122862"/>
                <a:gd name="connsiteY21-7082" fmla="*/ 4623495 h 5631019"/>
                <a:gd name="connsiteX22-7083" fmla="*/ 6879999 w 8122862"/>
                <a:gd name="connsiteY22-7084" fmla="*/ 4436828 h 5631019"/>
                <a:gd name="connsiteX23-7085" fmla="*/ 6631025 w 8122862"/>
                <a:gd name="connsiteY23-7086" fmla="*/ 3357383 h 5631019"/>
                <a:gd name="connsiteX24-7087" fmla="*/ 6752761 w 8122862"/>
                <a:gd name="connsiteY24-7088" fmla="*/ 4281282 h 5631019"/>
                <a:gd name="connsiteX25-7089" fmla="*/ 7502929 w 8122862"/>
                <a:gd name="connsiteY25-7090" fmla="*/ 4370522 h 5631019"/>
                <a:gd name="connsiteX26-7091" fmla="*/ 7673411 w 8122862"/>
                <a:gd name="connsiteY26-7092" fmla="*/ 4370522 h 5631019"/>
                <a:gd name="connsiteX27-7093" fmla="*/ 8122862 w 8122862"/>
                <a:gd name="connsiteY27-7094" fmla="*/ 3998563 h 5631019"/>
                <a:gd name="connsiteX28-7095" fmla="*/ 7704407 w 8122862"/>
                <a:gd name="connsiteY28-7096" fmla="*/ 3471620 h 5631019"/>
                <a:gd name="connsiteX29-7097" fmla="*/ 8122862 w 8122862"/>
                <a:gd name="connsiteY29-7098" fmla="*/ 3161654 h 5631019"/>
                <a:gd name="connsiteX30-7099" fmla="*/ 7812896 w 8122862"/>
                <a:gd name="connsiteY30-7100" fmla="*/ 2727702 h 5631019"/>
                <a:gd name="connsiteX31-7101" fmla="*/ 7812896 w 8122862"/>
                <a:gd name="connsiteY31-7102" fmla="*/ 1658319 h 5631019"/>
                <a:gd name="connsiteX32-7103" fmla="*/ 7347946 w 8122862"/>
                <a:gd name="connsiteY32-7104" fmla="*/ 1146874 h 5631019"/>
                <a:gd name="connsiteX33-7105" fmla="*/ 6790007 w 8122862"/>
                <a:gd name="connsiteY33-7106" fmla="*/ 1348352 h 5631019"/>
                <a:gd name="connsiteX34-7107" fmla="*/ 6418048 w 8122862"/>
                <a:gd name="connsiteY34-7108" fmla="*/ 1038386 h 5631019"/>
                <a:gd name="connsiteX35-7109" fmla="*/ 6159077 w 8122862"/>
                <a:gd name="connsiteY35-7110" fmla="*/ 753167 h 5631019"/>
                <a:gd name="connsiteX36-7111" fmla="*/ 5682629 w 8122862"/>
                <a:gd name="connsiteY36-7112" fmla="*/ 944897 h 5631019"/>
                <a:gd name="connsiteX37-7113" fmla="*/ 5261425 w 8122862"/>
                <a:gd name="connsiteY37-7114" fmla="*/ 803912 h 5631019"/>
                <a:gd name="connsiteX38-7115" fmla="*/ 4699236 w 8122862"/>
                <a:gd name="connsiteY38-7116" fmla="*/ 813412 h 5631019"/>
                <a:gd name="connsiteX39-7117" fmla="*/ 3996563 w 8122862"/>
                <a:gd name="connsiteY39-7118" fmla="*/ 102489 h 5631019"/>
                <a:gd name="connsiteX40-7119" fmla="*/ 3643851 w 8122862"/>
                <a:gd name="connsiteY40-7120" fmla="*/ 356461 h 5631019"/>
                <a:gd name="connsiteX41-7121" fmla="*/ 3101411 w 8122862"/>
                <a:gd name="connsiteY41-7122" fmla="*/ 0 h 5631019"/>
                <a:gd name="connsiteX42-7123" fmla="*/ 2750699 w 8122862"/>
                <a:gd name="connsiteY42-7124" fmla="*/ 337712 h 5631019"/>
                <a:gd name="connsiteX43-7125" fmla="*/ 2372990 w 8122862"/>
                <a:gd name="connsiteY43-7126" fmla="*/ 294468 h 5631019"/>
                <a:gd name="connsiteX44-7127" fmla="*/ 2204509 w 8122862"/>
                <a:gd name="connsiteY44-7128" fmla="*/ 766667 h 5631019"/>
                <a:gd name="connsiteX45-7129" fmla="*/ 2239255 w 8122862"/>
                <a:gd name="connsiteY45-7130" fmla="*/ 1267612 h 5631019"/>
                <a:gd name="connsiteX46-7131" fmla="*/ 1735810 w 8122862"/>
                <a:gd name="connsiteY46-7132" fmla="*/ 1627572 h 5631019"/>
                <a:gd name="connsiteX47-7133" fmla="*/ 449201 w 8122862"/>
                <a:gd name="connsiteY47-7134" fmla="*/ 1677566 h 5631019"/>
                <a:gd name="connsiteX0-7135" fmla="*/ 449201 w 8122862"/>
                <a:gd name="connsiteY0-7136" fmla="*/ 1677566 h 5631019"/>
                <a:gd name="connsiteX1-7137" fmla="*/ 0 w 8122862"/>
                <a:gd name="connsiteY1-7138" fmla="*/ 2324998 h 5631019"/>
                <a:gd name="connsiteX2-7139" fmla="*/ 53245 w 8122862"/>
                <a:gd name="connsiteY2-7140" fmla="*/ 2932180 h 5631019"/>
                <a:gd name="connsiteX3-7141" fmla="*/ 100739 w 8122862"/>
                <a:gd name="connsiteY3-7142" fmla="*/ 3223647 h 5631019"/>
                <a:gd name="connsiteX4-7143" fmla="*/ 189229 w 8122862"/>
                <a:gd name="connsiteY4-7144" fmla="*/ 3509866 h 5631019"/>
                <a:gd name="connsiteX5-7145" fmla="*/ 534692 w 8122862"/>
                <a:gd name="connsiteY5-7146" fmla="*/ 4213038 h 5631019"/>
                <a:gd name="connsiteX6-7147" fmla="*/ 782915 w 8122862"/>
                <a:gd name="connsiteY6-7148" fmla="*/ 3915571 h 5631019"/>
                <a:gd name="connsiteX7-7149" fmla="*/ 1638321 w 8122862"/>
                <a:gd name="connsiteY7-7150" fmla="*/ 4236036 h 5631019"/>
                <a:gd name="connsiteX8-7151" fmla="*/ 1484838 w 8122862"/>
                <a:gd name="connsiteY8-7152" fmla="*/ 4036808 h 5631019"/>
                <a:gd name="connsiteX9-7153" fmla="*/ 2207509 w 8122862"/>
                <a:gd name="connsiteY9-7154" fmla="*/ 4167794 h 5631019"/>
                <a:gd name="connsiteX10-7155" fmla="*/ 2434984 w 8122862"/>
                <a:gd name="connsiteY10-7156" fmla="*/ 3921071 h 5631019"/>
                <a:gd name="connsiteX11-7157" fmla="*/ 2410237 w 8122862"/>
                <a:gd name="connsiteY11-7158" fmla="*/ 4489259 h 5631019"/>
                <a:gd name="connsiteX12-7159" fmla="*/ 2240756 w 8122862"/>
                <a:gd name="connsiteY12-7160" fmla="*/ 5015201 h 5631019"/>
                <a:gd name="connsiteX13-7161" fmla="*/ 3502367 w 8122862"/>
                <a:gd name="connsiteY13-7162" fmla="*/ 5619885 h 5631019"/>
                <a:gd name="connsiteX14-7163" fmla="*/ 3802334 w 8122862"/>
                <a:gd name="connsiteY14-7164" fmla="*/ 5222929 h 5631019"/>
                <a:gd name="connsiteX15-7165" fmla="*/ 4497259 w 8122862"/>
                <a:gd name="connsiteY15-7166" fmla="*/ 5174434 h 5631019"/>
                <a:gd name="connsiteX16-7167" fmla="*/ 4815973 w 8122862"/>
                <a:gd name="connsiteY16-7168" fmla="*/ 4858719 h 5631019"/>
                <a:gd name="connsiteX17-7169" fmla="*/ 5160686 w 8122862"/>
                <a:gd name="connsiteY17-7170" fmla="*/ 4700236 h 5631019"/>
                <a:gd name="connsiteX18-7171" fmla="*/ 5638883 w 8122862"/>
                <a:gd name="connsiteY18-7172" fmla="*/ 4988454 h 5631019"/>
                <a:gd name="connsiteX19-7173" fmla="*/ 5611886 w 8122862"/>
                <a:gd name="connsiteY19-7174" fmla="*/ 4728232 h 5631019"/>
                <a:gd name="connsiteX20-7175" fmla="*/ 6346057 w 8122862"/>
                <a:gd name="connsiteY20-7176" fmla="*/ 4930960 h 5631019"/>
                <a:gd name="connsiteX21-7177" fmla="*/ 6876498 w 8122862"/>
                <a:gd name="connsiteY21-7178" fmla="*/ 4623495 h 5631019"/>
                <a:gd name="connsiteX22-7179" fmla="*/ 6879999 w 8122862"/>
                <a:gd name="connsiteY22-7180" fmla="*/ 4436828 h 5631019"/>
                <a:gd name="connsiteX23-7181" fmla="*/ 6631025 w 8122862"/>
                <a:gd name="connsiteY23-7182" fmla="*/ 3357383 h 5631019"/>
                <a:gd name="connsiteX24-7183" fmla="*/ 6752761 w 8122862"/>
                <a:gd name="connsiteY24-7184" fmla="*/ 4281282 h 5631019"/>
                <a:gd name="connsiteX25-7185" fmla="*/ 7502929 w 8122862"/>
                <a:gd name="connsiteY25-7186" fmla="*/ 4370522 h 5631019"/>
                <a:gd name="connsiteX26-7187" fmla="*/ 7673411 w 8122862"/>
                <a:gd name="connsiteY26-7188" fmla="*/ 4370522 h 5631019"/>
                <a:gd name="connsiteX27-7189" fmla="*/ 8122862 w 8122862"/>
                <a:gd name="connsiteY27-7190" fmla="*/ 3998563 h 5631019"/>
                <a:gd name="connsiteX28-7191" fmla="*/ 7704407 w 8122862"/>
                <a:gd name="connsiteY28-7192" fmla="*/ 3471620 h 5631019"/>
                <a:gd name="connsiteX29-7193" fmla="*/ 8122862 w 8122862"/>
                <a:gd name="connsiteY29-7194" fmla="*/ 3161654 h 5631019"/>
                <a:gd name="connsiteX30-7195" fmla="*/ 7812896 w 8122862"/>
                <a:gd name="connsiteY30-7196" fmla="*/ 2727702 h 5631019"/>
                <a:gd name="connsiteX31-7197" fmla="*/ 7812896 w 8122862"/>
                <a:gd name="connsiteY31-7198" fmla="*/ 1658319 h 5631019"/>
                <a:gd name="connsiteX32-7199" fmla="*/ 7347946 w 8122862"/>
                <a:gd name="connsiteY32-7200" fmla="*/ 1146874 h 5631019"/>
                <a:gd name="connsiteX33-7201" fmla="*/ 6790007 w 8122862"/>
                <a:gd name="connsiteY33-7202" fmla="*/ 1348352 h 5631019"/>
                <a:gd name="connsiteX34-7203" fmla="*/ 6757260 w 8122862"/>
                <a:gd name="connsiteY34-7204" fmla="*/ 920399 h 5631019"/>
                <a:gd name="connsiteX35-7205" fmla="*/ 6159077 w 8122862"/>
                <a:gd name="connsiteY35-7206" fmla="*/ 753167 h 5631019"/>
                <a:gd name="connsiteX36-7207" fmla="*/ 5682629 w 8122862"/>
                <a:gd name="connsiteY36-7208" fmla="*/ 944897 h 5631019"/>
                <a:gd name="connsiteX37-7209" fmla="*/ 5261425 w 8122862"/>
                <a:gd name="connsiteY37-7210" fmla="*/ 803912 h 5631019"/>
                <a:gd name="connsiteX38-7211" fmla="*/ 4699236 w 8122862"/>
                <a:gd name="connsiteY38-7212" fmla="*/ 813412 h 5631019"/>
                <a:gd name="connsiteX39-7213" fmla="*/ 3996563 w 8122862"/>
                <a:gd name="connsiteY39-7214" fmla="*/ 102489 h 5631019"/>
                <a:gd name="connsiteX40-7215" fmla="*/ 3643851 w 8122862"/>
                <a:gd name="connsiteY40-7216" fmla="*/ 356461 h 5631019"/>
                <a:gd name="connsiteX41-7217" fmla="*/ 3101411 w 8122862"/>
                <a:gd name="connsiteY41-7218" fmla="*/ 0 h 5631019"/>
                <a:gd name="connsiteX42-7219" fmla="*/ 2750699 w 8122862"/>
                <a:gd name="connsiteY42-7220" fmla="*/ 337712 h 5631019"/>
                <a:gd name="connsiteX43-7221" fmla="*/ 2372990 w 8122862"/>
                <a:gd name="connsiteY43-7222" fmla="*/ 294468 h 5631019"/>
                <a:gd name="connsiteX44-7223" fmla="*/ 2204509 w 8122862"/>
                <a:gd name="connsiteY44-7224" fmla="*/ 766667 h 5631019"/>
                <a:gd name="connsiteX45-7225" fmla="*/ 2239255 w 8122862"/>
                <a:gd name="connsiteY45-7226" fmla="*/ 1267612 h 5631019"/>
                <a:gd name="connsiteX46-7227" fmla="*/ 1735810 w 8122862"/>
                <a:gd name="connsiteY46-7228" fmla="*/ 1627572 h 5631019"/>
                <a:gd name="connsiteX47-7229" fmla="*/ 449201 w 8122862"/>
                <a:gd name="connsiteY47-7230" fmla="*/ 1677566 h 5631019"/>
                <a:gd name="connsiteX0-7231" fmla="*/ 449201 w 8122862"/>
                <a:gd name="connsiteY0-7232" fmla="*/ 1677566 h 5631019"/>
                <a:gd name="connsiteX1-7233" fmla="*/ 0 w 8122862"/>
                <a:gd name="connsiteY1-7234" fmla="*/ 2324998 h 5631019"/>
                <a:gd name="connsiteX2-7235" fmla="*/ 53245 w 8122862"/>
                <a:gd name="connsiteY2-7236" fmla="*/ 2932180 h 5631019"/>
                <a:gd name="connsiteX3-7237" fmla="*/ 100739 w 8122862"/>
                <a:gd name="connsiteY3-7238" fmla="*/ 3223647 h 5631019"/>
                <a:gd name="connsiteX4-7239" fmla="*/ 189229 w 8122862"/>
                <a:gd name="connsiteY4-7240" fmla="*/ 3509866 h 5631019"/>
                <a:gd name="connsiteX5-7241" fmla="*/ 534692 w 8122862"/>
                <a:gd name="connsiteY5-7242" fmla="*/ 4213038 h 5631019"/>
                <a:gd name="connsiteX6-7243" fmla="*/ 782915 w 8122862"/>
                <a:gd name="connsiteY6-7244" fmla="*/ 3915571 h 5631019"/>
                <a:gd name="connsiteX7-7245" fmla="*/ 1638321 w 8122862"/>
                <a:gd name="connsiteY7-7246" fmla="*/ 4236036 h 5631019"/>
                <a:gd name="connsiteX8-7247" fmla="*/ 1484838 w 8122862"/>
                <a:gd name="connsiteY8-7248" fmla="*/ 4036808 h 5631019"/>
                <a:gd name="connsiteX9-7249" fmla="*/ 2207509 w 8122862"/>
                <a:gd name="connsiteY9-7250" fmla="*/ 4167794 h 5631019"/>
                <a:gd name="connsiteX10-7251" fmla="*/ 2434984 w 8122862"/>
                <a:gd name="connsiteY10-7252" fmla="*/ 3921071 h 5631019"/>
                <a:gd name="connsiteX11-7253" fmla="*/ 2410237 w 8122862"/>
                <a:gd name="connsiteY11-7254" fmla="*/ 4489259 h 5631019"/>
                <a:gd name="connsiteX12-7255" fmla="*/ 2240756 w 8122862"/>
                <a:gd name="connsiteY12-7256" fmla="*/ 5015201 h 5631019"/>
                <a:gd name="connsiteX13-7257" fmla="*/ 3502367 w 8122862"/>
                <a:gd name="connsiteY13-7258" fmla="*/ 5619885 h 5631019"/>
                <a:gd name="connsiteX14-7259" fmla="*/ 3802334 w 8122862"/>
                <a:gd name="connsiteY14-7260" fmla="*/ 5222929 h 5631019"/>
                <a:gd name="connsiteX15-7261" fmla="*/ 4497259 w 8122862"/>
                <a:gd name="connsiteY15-7262" fmla="*/ 5174434 h 5631019"/>
                <a:gd name="connsiteX16-7263" fmla="*/ 4815973 w 8122862"/>
                <a:gd name="connsiteY16-7264" fmla="*/ 4858719 h 5631019"/>
                <a:gd name="connsiteX17-7265" fmla="*/ 5160686 w 8122862"/>
                <a:gd name="connsiteY17-7266" fmla="*/ 4700236 h 5631019"/>
                <a:gd name="connsiteX18-7267" fmla="*/ 5638883 w 8122862"/>
                <a:gd name="connsiteY18-7268" fmla="*/ 4988454 h 5631019"/>
                <a:gd name="connsiteX19-7269" fmla="*/ 5611886 w 8122862"/>
                <a:gd name="connsiteY19-7270" fmla="*/ 4728232 h 5631019"/>
                <a:gd name="connsiteX20-7271" fmla="*/ 6346057 w 8122862"/>
                <a:gd name="connsiteY20-7272" fmla="*/ 4930960 h 5631019"/>
                <a:gd name="connsiteX21-7273" fmla="*/ 6876498 w 8122862"/>
                <a:gd name="connsiteY21-7274" fmla="*/ 4623495 h 5631019"/>
                <a:gd name="connsiteX22-7275" fmla="*/ 6879999 w 8122862"/>
                <a:gd name="connsiteY22-7276" fmla="*/ 4436828 h 5631019"/>
                <a:gd name="connsiteX23-7277" fmla="*/ 6631025 w 8122862"/>
                <a:gd name="connsiteY23-7278" fmla="*/ 3357383 h 5631019"/>
                <a:gd name="connsiteX24-7279" fmla="*/ 6752761 w 8122862"/>
                <a:gd name="connsiteY24-7280" fmla="*/ 4281282 h 5631019"/>
                <a:gd name="connsiteX25-7281" fmla="*/ 7502929 w 8122862"/>
                <a:gd name="connsiteY25-7282" fmla="*/ 4370522 h 5631019"/>
                <a:gd name="connsiteX26-7283" fmla="*/ 7673411 w 8122862"/>
                <a:gd name="connsiteY26-7284" fmla="*/ 4370522 h 5631019"/>
                <a:gd name="connsiteX27-7285" fmla="*/ 8122862 w 8122862"/>
                <a:gd name="connsiteY27-7286" fmla="*/ 3998563 h 5631019"/>
                <a:gd name="connsiteX28-7287" fmla="*/ 7704407 w 8122862"/>
                <a:gd name="connsiteY28-7288" fmla="*/ 3471620 h 5631019"/>
                <a:gd name="connsiteX29-7289" fmla="*/ 8122862 w 8122862"/>
                <a:gd name="connsiteY29-7290" fmla="*/ 3161654 h 5631019"/>
                <a:gd name="connsiteX30-7291" fmla="*/ 7812896 w 8122862"/>
                <a:gd name="connsiteY30-7292" fmla="*/ 2727702 h 5631019"/>
                <a:gd name="connsiteX31-7293" fmla="*/ 7812896 w 8122862"/>
                <a:gd name="connsiteY31-7294" fmla="*/ 1658319 h 5631019"/>
                <a:gd name="connsiteX32-7295" fmla="*/ 7347946 w 8122862"/>
                <a:gd name="connsiteY32-7296" fmla="*/ 1146874 h 5631019"/>
                <a:gd name="connsiteX33-7297" fmla="*/ 7084975 w 8122862"/>
                <a:gd name="connsiteY33-7298" fmla="*/ 1009139 h 5631019"/>
                <a:gd name="connsiteX34-7299" fmla="*/ 6757260 w 8122862"/>
                <a:gd name="connsiteY34-7300" fmla="*/ 920399 h 5631019"/>
                <a:gd name="connsiteX35-7301" fmla="*/ 6159077 w 8122862"/>
                <a:gd name="connsiteY35-7302" fmla="*/ 753167 h 5631019"/>
                <a:gd name="connsiteX36-7303" fmla="*/ 5682629 w 8122862"/>
                <a:gd name="connsiteY36-7304" fmla="*/ 944897 h 5631019"/>
                <a:gd name="connsiteX37-7305" fmla="*/ 5261425 w 8122862"/>
                <a:gd name="connsiteY37-7306" fmla="*/ 803912 h 5631019"/>
                <a:gd name="connsiteX38-7307" fmla="*/ 4699236 w 8122862"/>
                <a:gd name="connsiteY38-7308" fmla="*/ 813412 h 5631019"/>
                <a:gd name="connsiteX39-7309" fmla="*/ 3996563 w 8122862"/>
                <a:gd name="connsiteY39-7310" fmla="*/ 102489 h 5631019"/>
                <a:gd name="connsiteX40-7311" fmla="*/ 3643851 w 8122862"/>
                <a:gd name="connsiteY40-7312" fmla="*/ 356461 h 5631019"/>
                <a:gd name="connsiteX41-7313" fmla="*/ 3101411 w 8122862"/>
                <a:gd name="connsiteY41-7314" fmla="*/ 0 h 5631019"/>
                <a:gd name="connsiteX42-7315" fmla="*/ 2750699 w 8122862"/>
                <a:gd name="connsiteY42-7316" fmla="*/ 337712 h 5631019"/>
                <a:gd name="connsiteX43-7317" fmla="*/ 2372990 w 8122862"/>
                <a:gd name="connsiteY43-7318" fmla="*/ 294468 h 5631019"/>
                <a:gd name="connsiteX44-7319" fmla="*/ 2204509 w 8122862"/>
                <a:gd name="connsiteY44-7320" fmla="*/ 766667 h 5631019"/>
                <a:gd name="connsiteX45-7321" fmla="*/ 2239255 w 8122862"/>
                <a:gd name="connsiteY45-7322" fmla="*/ 1267612 h 5631019"/>
                <a:gd name="connsiteX46-7323" fmla="*/ 1735810 w 8122862"/>
                <a:gd name="connsiteY46-7324" fmla="*/ 1627572 h 5631019"/>
                <a:gd name="connsiteX47-7325" fmla="*/ 449201 w 8122862"/>
                <a:gd name="connsiteY47-7326" fmla="*/ 1677566 h 5631019"/>
                <a:gd name="connsiteX0-7327" fmla="*/ 449201 w 8122862"/>
                <a:gd name="connsiteY0-7328" fmla="*/ 1677566 h 5631019"/>
                <a:gd name="connsiteX1-7329" fmla="*/ 0 w 8122862"/>
                <a:gd name="connsiteY1-7330" fmla="*/ 2324998 h 5631019"/>
                <a:gd name="connsiteX2-7331" fmla="*/ 53245 w 8122862"/>
                <a:gd name="connsiteY2-7332" fmla="*/ 2932180 h 5631019"/>
                <a:gd name="connsiteX3-7333" fmla="*/ 100739 w 8122862"/>
                <a:gd name="connsiteY3-7334" fmla="*/ 3223647 h 5631019"/>
                <a:gd name="connsiteX4-7335" fmla="*/ 189229 w 8122862"/>
                <a:gd name="connsiteY4-7336" fmla="*/ 3509866 h 5631019"/>
                <a:gd name="connsiteX5-7337" fmla="*/ 534692 w 8122862"/>
                <a:gd name="connsiteY5-7338" fmla="*/ 4213038 h 5631019"/>
                <a:gd name="connsiteX6-7339" fmla="*/ 782915 w 8122862"/>
                <a:gd name="connsiteY6-7340" fmla="*/ 3915571 h 5631019"/>
                <a:gd name="connsiteX7-7341" fmla="*/ 1638321 w 8122862"/>
                <a:gd name="connsiteY7-7342" fmla="*/ 4236036 h 5631019"/>
                <a:gd name="connsiteX8-7343" fmla="*/ 1484838 w 8122862"/>
                <a:gd name="connsiteY8-7344" fmla="*/ 4036808 h 5631019"/>
                <a:gd name="connsiteX9-7345" fmla="*/ 2207509 w 8122862"/>
                <a:gd name="connsiteY9-7346" fmla="*/ 4167794 h 5631019"/>
                <a:gd name="connsiteX10-7347" fmla="*/ 2434984 w 8122862"/>
                <a:gd name="connsiteY10-7348" fmla="*/ 3921071 h 5631019"/>
                <a:gd name="connsiteX11-7349" fmla="*/ 2410237 w 8122862"/>
                <a:gd name="connsiteY11-7350" fmla="*/ 4489259 h 5631019"/>
                <a:gd name="connsiteX12-7351" fmla="*/ 2240756 w 8122862"/>
                <a:gd name="connsiteY12-7352" fmla="*/ 5015201 h 5631019"/>
                <a:gd name="connsiteX13-7353" fmla="*/ 3502367 w 8122862"/>
                <a:gd name="connsiteY13-7354" fmla="*/ 5619885 h 5631019"/>
                <a:gd name="connsiteX14-7355" fmla="*/ 3802334 w 8122862"/>
                <a:gd name="connsiteY14-7356" fmla="*/ 5222929 h 5631019"/>
                <a:gd name="connsiteX15-7357" fmla="*/ 4497259 w 8122862"/>
                <a:gd name="connsiteY15-7358" fmla="*/ 5174434 h 5631019"/>
                <a:gd name="connsiteX16-7359" fmla="*/ 4815973 w 8122862"/>
                <a:gd name="connsiteY16-7360" fmla="*/ 4858719 h 5631019"/>
                <a:gd name="connsiteX17-7361" fmla="*/ 5160686 w 8122862"/>
                <a:gd name="connsiteY17-7362" fmla="*/ 4700236 h 5631019"/>
                <a:gd name="connsiteX18-7363" fmla="*/ 5638883 w 8122862"/>
                <a:gd name="connsiteY18-7364" fmla="*/ 4988454 h 5631019"/>
                <a:gd name="connsiteX19-7365" fmla="*/ 5611886 w 8122862"/>
                <a:gd name="connsiteY19-7366" fmla="*/ 4728232 h 5631019"/>
                <a:gd name="connsiteX20-7367" fmla="*/ 6346057 w 8122862"/>
                <a:gd name="connsiteY20-7368" fmla="*/ 4930960 h 5631019"/>
                <a:gd name="connsiteX21-7369" fmla="*/ 6876498 w 8122862"/>
                <a:gd name="connsiteY21-7370" fmla="*/ 4623495 h 5631019"/>
                <a:gd name="connsiteX22-7371" fmla="*/ 6879999 w 8122862"/>
                <a:gd name="connsiteY22-7372" fmla="*/ 4436828 h 5631019"/>
                <a:gd name="connsiteX23-7373" fmla="*/ 6631025 w 8122862"/>
                <a:gd name="connsiteY23-7374" fmla="*/ 3357383 h 5631019"/>
                <a:gd name="connsiteX24-7375" fmla="*/ 6752761 w 8122862"/>
                <a:gd name="connsiteY24-7376" fmla="*/ 4281282 h 5631019"/>
                <a:gd name="connsiteX25-7377" fmla="*/ 7502929 w 8122862"/>
                <a:gd name="connsiteY25-7378" fmla="*/ 4370522 h 5631019"/>
                <a:gd name="connsiteX26-7379" fmla="*/ 7673411 w 8122862"/>
                <a:gd name="connsiteY26-7380" fmla="*/ 4370522 h 5631019"/>
                <a:gd name="connsiteX27-7381" fmla="*/ 8122862 w 8122862"/>
                <a:gd name="connsiteY27-7382" fmla="*/ 3998563 h 5631019"/>
                <a:gd name="connsiteX28-7383" fmla="*/ 7704407 w 8122862"/>
                <a:gd name="connsiteY28-7384" fmla="*/ 3471620 h 5631019"/>
                <a:gd name="connsiteX29-7385" fmla="*/ 8122862 w 8122862"/>
                <a:gd name="connsiteY29-7386" fmla="*/ 3161654 h 5631019"/>
                <a:gd name="connsiteX30-7387" fmla="*/ 7812896 w 8122862"/>
                <a:gd name="connsiteY30-7388" fmla="*/ 2727702 h 5631019"/>
                <a:gd name="connsiteX31-7389" fmla="*/ 7812896 w 8122862"/>
                <a:gd name="connsiteY31-7390" fmla="*/ 1658319 h 5631019"/>
                <a:gd name="connsiteX32-7391" fmla="*/ 7141469 w 8122862"/>
                <a:gd name="connsiteY32-7392" fmla="*/ 1854796 h 5631019"/>
                <a:gd name="connsiteX33-7393" fmla="*/ 7084975 w 8122862"/>
                <a:gd name="connsiteY33-7394" fmla="*/ 1009139 h 5631019"/>
                <a:gd name="connsiteX34-7395" fmla="*/ 6757260 w 8122862"/>
                <a:gd name="connsiteY34-7396" fmla="*/ 920399 h 5631019"/>
                <a:gd name="connsiteX35-7397" fmla="*/ 6159077 w 8122862"/>
                <a:gd name="connsiteY35-7398" fmla="*/ 753167 h 5631019"/>
                <a:gd name="connsiteX36-7399" fmla="*/ 5682629 w 8122862"/>
                <a:gd name="connsiteY36-7400" fmla="*/ 944897 h 5631019"/>
                <a:gd name="connsiteX37-7401" fmla="*/ 5261425 w 8122862"/>
                <a:gd name="connsiteY37-7402" fmla="*/ 803912 h 5631019"/>
                <a:gd name="connsiteX38-7403" fmla="*/ 4699236 w 8122862"/>
                <a:gd name="connsiteY38-7404" fmla="*/ 813412 h 5631019"/>
                <a:gd name="connsiteX39-7405" fmla="*/ 3996563 w 8122862"/>
                <a:gd name="connsiteY39-7406" fmla="*/ 102489 h 5631019"/>
                <a:gd name="connsiteX40-7407" fmla="*/ 3643851 w 8122862"/>
                <a:gd name="connsiteY40-7408" fmla="*/ 356461 h 5631019"/>
                <a:gd name="connsiteX41-7409" fmla="*/ 3101411 w 8122862"/>
                <a:gd name="connsiteY41-7410" fmla="*/ 0 h 5631019"/>
                <a:gd name="connsiteX42-7411" fmla="*/ 2750699 w 8122862"/>
                <a:gd name="connsiteY42-7412" fmla="*/ 337712 h 5631019"/>
                <a:gd name="connsiteX43-7413" fmla="*/ 2372990 w 8122862"/>
                <a:gd name="connsiteY43-7414" fmla="*/ 294468 h 5631019"/>
                <a:gd name="connsiteX44-7415" fmla="*/ 2204509 w 8122862"/>
                <a:gd name="connsiteY44-7416" fmla="*/ 766667 h 5631019"/>
                <a:gd name="connsiteX45-7417" fmla="*/ 2239255 w 8122862"/>
                <a:gd name="connsiteY45-7418" fmla="*/ 1267612 h 5631019"/>
                <a:gd name="connsiteX46-7419" fmla="*/ 1735810 w 8122862"/>
                <a:gd name="connsiteY46-7420" fmla="*/ 1627572 h 5631019"/>
                <a:gd name="connsiteX47-7421" fmla="*/ 449201 w 8122862"/>
                <a:gd name="connsiteY47-7422" fmla="*/ 1677566 h 5631019"/>
                <a:gd name="connsiteX0-7423" fmla="*/ 449201 w 8122862"/>
                <a:gd name="connsiteY0-7424" fmla="*/ 1677566 h 5631019"/>
                <a:gd name="connsiteX1-7425" fmla="*/ 0 w 8122862"/>
                <a:gd name="connsiteY1-7426" fmla="*/ 2324998 h 5631019"/>
                <a:gd name="connsiteX2-7427" fmla="*/ 53245 w 8122862"/>
                <a:gd name="connsiteY2-7428" fmla="*/ 2932180 h 5631019"/>
                <a:gd name="connsiteX3-7429" fmla="*/ 100739 w 8122862"/>
                <a:gd name="connsiteY3-7430" fmla="*/ 3223647 h 5631019"/>
                <a:gd name="connsiteX4-7431" fmla="*/ 189229 w 8122862"/>
                <a:gd name="connsiteY4-7432" fmla="*/ 3509866 h 5631019"/>
                <a:gd name="connsiteX5-7433" fmla="*/ 534692 w 8122862"/>
                <a:gd name="connsiteY5-7434" fmla="*/ 4213038 h 5631019"/>
                <a:gd name="connsiteX6-7435" fmla="*/ 782915 w 8122862"/>
                <a:gd name="connsiteY6-7436" fmla="*/ 3915571 h 5631019"/>
                <a:gd name="connsiteX7-7437" fmla="*/ 1638321 w 8122862"/>
                <a:gd name="connsiteY7-7438" fmla="*/ 4236036 h 5631019"/>
                <a:gd name="connsiteX8-7439" fmla="*/ 1484838 w 8122862"/>
                <a:gd name="connsiteY8-7440" fmla="*/ 4036808 h 5631019"/>
                <a:gd name="connsiteX9-7441" fmla="*/ 2207509 w 8122862"/>
                <a:gd name="connsiteY9-7442" fmla="*/ 4167794 h 5631019"/>
                <a:gd name="connsiteX10-7443" fmla="*/ 2434984 w 8122862"/>
                <a:gd name="connsiteY10-7444" fmla="*/ 3921071 h 5631019"/>
                <a:gd name="connsiteX11-7445" fmla="*/ 2410237 w 8122862"/>
                <a:gd name="connsiteY11-7446" fmla="*/ 4489259 h 5631019"/>
                <a:gd name="connsiteX12-7447" fmla="*/ 2240756 w 8122862"/>
                <a:gd name="connsiteY12-7448" fmla="*/ 5015201 h 5631019"/>
                <a:gd name="connsiteX13-7449" fmla="*/ 3502367 w 8122862"/>
                <a:gd name="connsiteY13-7450" fmla="*/ 5619885 h 5631019"/>
                <a:gd name="connsiteX14-7451" fmla="*/ 3802334 w 8122862"/>
                <a:gd name="connsiteY14-7452" fmla="*/ 5222929 h 5631019"/>
                <a:gd name="connsiteX15-7453" fmla="*/ 4497259 w 8122862"/>
                <a:gd name="connsiteY15-7454" fmla="*/ 5174434 h 5631019"/>
                <a:gd name="connsiteX16-7455" fmla="*/ 4815973 w 8122862"/>
                <a:gd name="connsiteY16-7456" fmla="*/ 4858719 h 5631019"/>
                <a:gd name="connsiteX17-7457" fmla="*/ 5160686 w 8122862"/>
                <a:gd name="connsiteY17-7458" fmla="*/ 4700236 h 5631019"/>
                <a:gd name="connsiteX18-7459" fmla="*/ 5638883 w 8122862"/>
                <a:gd name="connsiteY18-7460" fmla="*/ 4988454 h 5631019"/>
                <a:gd name="connsiteX19-7461" fmla="*/ 5611886 w 8122862"/>
                <a:gd name="connsiteY19-7462" fmla="*/ 4728232 h 5631019"/>
                <a:gd name="connsiteX20-7463" fmla="*/ 6346057 w 8122862"/>
                <a:gd name="connsiteY20-7464" fmla="*/ 4930960 h 5631019"/>
                <a:gd name="connsiteX21-7465" fmla="*/ 6876498 w 8122862"/>
                <a:gd name="connsiteY21-7466" fmla="*/ 4623495 h 5631019"/>
                <a:gd name="connsiteX22-7467" fmla="*/ 6879999 w 8122862"/>
                <a:gd name="connsiteY22-7468" fmla="*/ 4436828 h 5631019"/>
                <a:gd name="connsiteX23-7469" fmla="*/ 6631025 w 8122862"/>
                <a:gd name="connsiteY23-7470" fmla="*/ 3357383 h 5631019"/>
                <a:gd name="connsiteX24-7471" fmla="*/ 6752761 w 8122862"/>
                <a:gd name="connsiteY24-7472" fmla="*/ 4281282 h 5631019"/>
                <a:gd name="connsiteX25-7473" fmla="*/ 7502929 w 8122862"/>
                <a:gd name="connsiteY25-7474" fmla="*/ 4370522 h 5631019"/>
                <a:gd name="connsiteX26-7475" fmla="*/ 7673411 w 8122862"/>
                <a:gd name="connsiteY26-7476" fmla="*/ 4370522 h 5631019"/>
                <a:gd name="connsiteX27-7477" fmla="*/ 8122862 w 8122862"/>
                <a:gd name="connsiteY27-7478" fmla="*/ 3998563 h 5631019"/>
                <a:gd name="connsiteX28-7479" fmla="*/ 7704407 w 8122862"/>
                <a:gd name="connsiteY28-7480" fmla="*/ 3471620 h 5631019"/>
                <a:gd name="connsiteX29-7481" fmla="*/ 8122862 w 8122862"/>
                <a:gd name="connsiteY29-7482" fmla="*/ 3161654 h 5631019"/>
                <a:gd name="connsiteX30-7483" fmla="*/ 7812896 w 8122862"/>
                <a:gd name="connsiteY30-7484" fmla="*/ 2727702 h 5631019"/>
                <a:gd name="connsiteX31-7485" fmla="*/ 7812896 w 8122862"/>
                <a:gd name="connsiteY31-7486" fmla="*/ 1658319 h 5631019"/>
                <a:gd name="connsiteX32-7487" fmla="*/ 7141469 w 8122862"/>
                <a:gd name="connsiteY32-7488" fmla="*/ 1854796 h 5631019"/>
                <a:gd name="connsiteX33-7489" fmla="*/ 7070227 w 8122862"/>
                <a:gd name="connsiteY33-7490" fmla="*/ 1171371 h 5631019"/>
                <a:gd name="connsiteX34-7491" fmla="*/ 6757260 w 8122862"/>
                <a:gd name="connsiteY34-7492" fmla="*/ 920399 h 5631019"/>
                <a:gd name="connsiteX35-7493" fmla="*/ 6159077 w 8122862"/>
                <a:gd name="connsiteY35-7494" fmla="*/ 753167 h 5631019"/>
                <a:gd name="connsiteX36-7495" fmla="*/ 5682629 w 8122862"/>
                <a:gd name="connsiteY36-7496" fmla="*/ 944897 h 5631019"/>
                <a:gd name="connsiteX37-7497" fmla="*/ 5261425 w 8122862"/>
                <a:gd name="connsiteY37-7498" fmla="*/ 803912 h 5631019"/>
                <a:gd name="connsiteX38-7499" fmla="*/ 4699236 w 8122862"/>
                <a:gd name="connsiteY38-7500" fmla="*/ 813412 h 5631019"/>
                <a:gd name="connsiteX39-7501" fmla="*/ 3996563 w 8122862"/>
                <a:gd name="connsiteY39-7502" fmla="*/ 102489 h 5631019"/>
                <a:gd name="connsiteX40-7503" fmla="*/ 3643851 w 8122862"/>
                <a:gd name="connsiteY40-7504" fmla="*/ 356461 h 5631019"/>
                <a:gd name="connsiteX41-7505" fmla="*/ 3101411 w 8122862"/>
                <a:gd name="connsiteY41-7506" fmla="*/ 0 h 5631019"/>
                <a:gd name="connsiteX42-7507" fmla="*/ 2750699 w 8122862"/>
                <a:gd name="connsiteY42-7508" fmla="*/ 337712 h 5631019"/>
                <a:gd name="connsiteX43-7509" fmla="*/ 2372990 w 8122862"/>
                <a:gd name="connsiteY43-7510" fmla="*/ 294468 h 5631019"/>
                <a:gd name="connsiteX44-7511" fmla="*/ 2204509 w 8122862"/>
                <a:gd name="connsiteY44-7512" fmla="*/ 766667 h 5631019"/>
                <a:gd name="connsiteX45-7513" fmla="*/ 2239255 w 8122862"/>
                <a:gd name="connsiteY45-7514" fmla="*/ 1267612 h 5631019"/>
                <a:gd name="connsiteX46-7515" fmla="*/ 1735810 w 8122862"/>
                <a:gd name="connsiteY46-7516" fmla="*/ 1627572 h 5631019"/>
                <a:gd name="connsiteX47-7517" fmla="*/ 449201 w 8122862"/>
                <a:gd name="connsiteY47-7518" fmla="*/ 1677566 h 5631019"/>
                <a:gd name="connsiteX0-7519" fmla="*/ 449201 w 8122862"/>
                <a:gd name="connsiteY0-7520" fmla="*/ 1677566 h 5631019"/>
                <a:gd name="connsiteX1-7521" fmla="*/ 0 w 8122862"/>
                <a:gd name="connsiteY1-7522" fmla="*/ 2324998 h 5631019"/>
                <a:gd name="connsiteX2-7523" fmla="*/ 53245 w 8122862"/>
                <a:gd name="connsiteY2-7524" fmla="*/ 2932180 h 5631019"/>
                <a:gd name="connsiteX3-7525" fmla="*/ 100739 w 8122862"/>
                <a:gd name="connsiteY3-7526" fmla="*/ 3223647 h 5631019"/>
                <a:gd name="connsiteX4-7527" fmla="*/ 189229 w 8122862"/>
                <a:gd name="connsiteY4-7528" fmla="*/ 3509866 h 5631019"/>
                <a:gd name="connsiteX5-7529" fmla="*/ 534692 w 8122862"/>
                <a:gd name="connsiteY5-7530" fmla="*/ 4213038 h 5631019"/>
                <a:gd name="connsiteX6-7531" fmla="*/ 782915 w 8122862"/>
                <a:gd name="connsiteY6-7532" fmla="*/ 3915571 h 5631019"/>
                <a:gd name="connsiteX7-7533" fmla="*/ 1638321 w 8122862"/>
                <a:gd name="connsiteY7-7534" fmla="*/ 4236036 h 5631019"/>
                <a:gd name="connsiteX8-7535" fmla="*/ 1484838 w 8122862"/>
                <a:gd name="connsiteY8-7536" fmla="*/ 4036808 h 5631019"/>
                <a:gd name="connsiteX9-7537" fmla="*/ 2207509 w 8122862"/>
                <a:gd name="connsiteY9-7538" fmla="*/ 4167794 h 5631019"/>
                <a:gd name="connsiteX10-7539" fmla="*/ 2434984 w 8122862"/>
                <a:gd name="connsiteY10-7540" fmla="*/ 3921071 h 5631019"/>
                <a:gd name="connsiteX11-7541" fmla="*/ 2410237 w 8122862"/>
                <a:gd name="connsiteY11-7542" fmla="*/ 4489259 h 5631019"/>
                <a:gd name="connsiteX12-7543" fmla="*/ 2240756 w 8122862"/>
                <a:gd name="connsiteY12-7544" fmla="*/ 5015201 h 5631019"/>
                <a:gd name="connsiteX13-7545" fmla="*/ 3502367 w 8122862"/>
                <a:gd name="connsiteY13-7546" fmla="*/ 5619885 h 5631019"/>
                <a:gd name="connsiteX14-7547" fmla="*/ 3802334 w 8122862"/>
                <a:gd name="connsiteY14-7548" fmla="*/ 5222929 h 5631019"/>
                <a:gd name="connsiteX15-7549" fmla="*/ 4497259 w 8122862"/>
                <a:gd name="connsiteY15-7550" fmla="*/ 5174434 h 5631019"/>
                <a:gd name="connsiteX16-7551" fmla="*/ 4815973 w 8122862"/>
                <a:gd name="connsiteY16-7552" fmla="*/ 4858719 h 5631019"/>
                <a:gd name="connsiteX17-7553" fmla="*/ 5160686 w 8122862"/>
                <a:gd name="connsiteY17-7554" fmla="*/ 4700236 h 5631019"/>
                <a:gd name="connsiteX18-7555" fmla="*/ 5638883 w 8122862"/>
                <a:gd name="connsiteY18-7556" fmla="*/ 4988454 h 5631019"/>
                <a:gd name="connsiteX19-7557" fmla="*/ 5611886 w 8122862"/>
                <a:gd name="connsiteY19-7558" fmla="*/ 4728232 h 5631019"/>
                <a:gd name="connsiteX20-7559" fmla="*/ 6346057 w 8122862"/>
                <a:gd name="connsiteY20-7560" fmla="*/ 4930960 h 5631019"/>
                <a:gd name="connsiteX21-7561" fmla="*/ 6876498 w 8122862"/>
                <a:gd name="connsiteY21-7562" fmla="*/ 4623495 h 5631019"/>
                <a:gd name="connsiteX22-7563" fmla="*/ 6879999 w 8122862"/>
                <a:gd name="connsiteY22-7564" fmla="*/ 4436828 h 5631019"/>
                <a:gd name="connsiteX23-7565" fmla="*/ 6631025 w 8122862"/>
                <a:gd name="connsiteY23-7566" fmla="*/ 3357383 h 5631019"/>
                <a:gd name="connsiteX24-7567" fmla="*/ 6752761 w 8122862"/>
                <a:gd name="connsiteY24-7568" fmla="*/ 4281282 h 5631019"/>
                <a:gd name="connsiteX25-7569" fmla="*/ 7502929 w 8122862"/>
                <a:gd name="connsiteY25-7570" fmla="*/ 4370522 h 5631019"/>
                <a:gd name="connsiteX26-7571" fmla="*/ 7673411 w 8122862"/>
                <a:gd name="connsiteY26-7572" fmla="*/ 4370522 h 5631019"/>
                <a:gd name="connsiteX27-7573" fmla="*/ 8122862 w 8122862"/>
                <a:gd name="connsiteY27-7574" fmla="*/ 3998563 h 5631019"/>
                <a:gd name="connsiteX28-7575" fmla="*/ 7704407 w 8122862"/>
                <a:gd name="connsiteY28-7576" fmla="*/ 3471620 h 5631019"/>
                <a:gd name="connsiteX29-7577" fmla="*/ 8122862 w 8122862"/>
                <a:gd name="connsiteY29-7578" fmla="*/ 3161654 h 5631019"/>
                <a:gd name="connsiteX30-7579" fmla="*/ 7812896 w 8122862"/>
                <a:gd name="connsiteY30-7580" fmla="*/ 2727702 h 5631019"/>
                <a:gd name="connsiteX31-7581" fmla="*/ 7812896 w 8122862"/>
                <a:gd name="connsiteY31-7582" fmla="*/ 1658319 h 5631019"/>
                <a:gd name="connsiteX32-7583" fmla="*/ 7056979 w 8122862"/>
                <a:gd name="connsiteY32-7584" fmla="*/ 2504789 h 5631019"/>
                <a:gd name="connsiteX33-7585" fmla="*/ 7141469 w 8122862"/>
                <a:gd name="connsiteY33-7586" fmla="*/ 1854796 h 5631019"/>
                <a:gd name="connsiteX34-7587" fmla="*/ 7070227 w 8122862"/>
                <a:gd name="connsiteY34-7588" fmla="*/ 1171371 h 5631019"/>
                <a:gd name="connsiteX35-7589" fmla="*/ 6757260 w 8122862"/>
                <a:gd name="connsiteY35-7590" fmla="*/ 920399 h 5631019"/>
                <a:gd name="connsiteX36-7591" fmla="*/ 6159077 w 8122862"/>
                <a:gd name="connsiteY36-7592" fmla="*/ 753167 h 5631019"/>
                <a:gd name="connsiteX37-7593" fmla="*/ 5682629 w 8122862"/>
                <a:gd name="connsiteY37-7594" fmla="*/ 944897 h 5631019"/>
                <a:gd name="connsiteX38-7595" fmla="*/ 5261425 w 8122862"/>
                <a:gd name="connsiteY38-7596" fmla="*/ 803912 h 5631019"/>
                <a:gd name="connsiteX39-7597" fmla="*/ 4699236 w 8122862"/>
                <a:gd name="connsiteY39-7598" fmla="*/ 813412 h 5631019"/>
                <a:gd name="connsiteX40-7599" fmla="*/ 3996563 w 8122862"/>
                <a:gd name="connsiteY40-7600" fmla="*/ 102489 h 5631019"/>
                <a:gd name="connsiteX41-7601" fmla="*/ 3643851 w 8122862"/>
                <a:gd name="connsiteY41-7602" fmla="*/ 356461 h 5631019"/>
                <a:gd name="connsiteX42-7603" fmla="*/ 3101411 w 8122862"/>
                <a:gd name="connsiteY42-7604" fmla="*/ 0 h 5631019"/>
                <a:gd name="connsiteX43-7605" fmla="*/ 2750699 w 8122862"/>
                <a:gd name="connsiteY43-7606" fmla="*/ 337712 h 5631019"/>
                <a:gd name="connsiteX44-7607" fmla="*/ 2372990 w 8122862"/>
                <a:gd name="connsiteY44-7608" fmla="*/ 294468 h 5631019"/>
                <a:gd name="connsiteX45-7609" fmla="*/ 2204509 w 8122862"/>
                <a:gd name="connsiteY45-7610" fmla="*/ 766667 h 5631019"/>
                <a:gd name="connsiteX46-7611" fmla="*/ 2239255 w 8122862"/>
                <a:gd name="connsiteY46-7612" fmla="*/ 1267612 h 5631019"/>
                <a:gd name="connsiteX47-7613" fmla="*/ 1735810 w 8122862"/>
                <a:gd name="connsiteY47-7614" fmla="*/ 1627572 h 5631019"/>
                <a:gd name="connsiteX48-7615" fmla="*/ 449201 w 8122862"/>
                <a:gd name="connsiteY48-7616" fmla="*/ 1677566 h 5631019"/>
                <a:gd name="connsiteX0-7617" fmla="*/ 449201 w 8122862"/>
                <a:gd name="connsiteY0-7618" fmla="*/ 1677566 h 5631019"/>
                <a:gd name="connsiteX1-7619" fmla="*/ 0 w 8122862"/>
                <a:gd name="connsiteY1-7620" fmla="*/ 2324998 h 5631019"/>
                <a:gd name="connsiteX2-7621" fmla="*/ 53245 w 8122862"/>
                <a:gd name="connsiteY2-7622" fmla="*/ 2932180 h 5631019"/>
                <a:gd name="connsiteX3-7623" fmla="*/ 100739 w 8122862"/>
                <a:gd name="connsiteY3-7624" fmla="*/ 3223647 h 5631019"/>
                <a:gd name="connsiteX4-7625" fmla="*/ 189229 w 8122862"/>
                <a:gd name="connsiteY4-7626" fmla="*/ 3509866 h 5631019"/>
                <a:gd name="connsiteX5-7627" fmla="*/ 534692 w 8122862"/>
                <a:gd name="connsiteY5-7628" fmla="*/ 4213038 h 5631019"/>
                <a:gd name="connsiteX6-7629" fmla="*/ 782915 w 8122862"/>
                <a:gd name="connsiteY6-7630" fmla="*/ 3915571 h 5631019"/>
                <a:gd name="connsiteX7-7631" fmla="*/ 1638321 w 8122862"/>
                <a:gd name="connsiteY7-7632" fmla="*/ 4236036 h 5631019"/>
                <a:gd name="connsiteX8-7633" fmla="*/ 1484838 w 8122862"/>
                <a:gd name="connsiteY8-7634" fmla="*/ 4036808 h 5631019"/>
                <a:gd name="connsiteX9-7635" fmla="*/ 2207509 w 8122862"/>
                <a:gd name="connsiteY9-7636" fmla="*/ 4167794 h 5631019"/>
                <a:gd name="connsiteX10-7637" fmla="*/ 2434984 w 8122862"/>
                <a:gd name="connsiteY10-7638" fmla="*/ 3921071 h 5631019"/>
                <a:gd name="connsiteX11-7639" fmla="*/ 2410237 w 8122862"/>
                <a:gd name="connsiteY11-7640" fmla="*/ 4489259 h 5631019"/>
                <a:gd name="connsiteX12-7641" fmla="*/ 2240756 w 8122862"/>
                <a:gd name="connsiteY12-7642" fmla="*/ 5015201 h 5631019"/>
                <a:gd name="connsiteX13-7643" fmla="*/ 3502367 w 8122862"/>
                <a:gd name="connsiteY13-7644" fmla="*/ 5619885 h 5631019"/>
                <a:gd name="connsiteX14-7645" fmla="*/ 3802334 w 8122862"/>
                <a:gd name="connsiteY14-7646" fmla="*/ 5222929 h 5631019"/>
                <a:gd name="connsiteX15-7647" fmla="*/ 4497259 w 8122862"/>
                <a:gd name="connsiteY15-7648" fmla="*/ 5174434 h 5631019"/>
                <a:gd name="connsiteX16-7649" fmla="*/ 4815973 w 8122862"/>
                <a:gd name="connsiteY16-7650" fmla="*/ 4858719 h 5631019"/>
                <a:gd name="connsiteX17-7651" fmla="*/ 5160686 w 8122862"/>
                <a:gd name="connsiteY17-7652" fmla="*/ 4700236 h 5631019"/>
                <a:gd name="connsiteX18-7653" fmla="*/ 5638883 w 8122862"/>
                <a:gd name="connsiteY18-7654" fmla="*/ 4988454 h 5631019"/>
                <a:gd name="connsiteX19-7655" fmla="*/ 5611886 w 8122862"/>
                <a:gd name="connsiteY19-7656" fmla="*/ 4728232 h 5631019"/>
                <a:gd name="connsiteX20-7657" fmla="*/ 6346057 w 8122862"/>
                <a:gd name="connsiteY20-7658" fmla="*/ 4930960 h 5631019"/>
                <a:gd name="connsiteX21-7659" fmla="*/ 6876498 w 8122862"/>
                <a:gd name="connsiteY21-7660" fmla="*/ 4623495 h 5631019"/>
                <a:gd name="connsiteX22-7661" fmla="*/ 6879999 w 8122862"/>
                <a:gd name="connsiteY22-7662" fmla="*/ 4436828 h 5631019"/>
                <a:gd name="connsiteX23-7663" fmla="*/ 6631025 w 8122862"/>
                <a:gd name="connsiteY23-7664" fmla="*/ 3357383 h 5631019"/>
                <a:gd name="connsiteX24-7665" fmla="*/ 6752761 w 8122862"/>
                <a:gd name="connsiteY24-7666" fmla="*/ 4281282 h 5631019"/>
                <a:gd name="connsiteX25-7667" fmla="*/ 7502929 w 8122862"/>
                <a:gd name="connsiteY25-7668" fmla="*/ 4370522 h 5631019"/>
                <a:gd name="connsiteX26-7669" fmla="*/ 7673411 w 8122862"/>
                <a:gd name="connsiteY26-7670" fmla="*/ 4370522 h 5631019"/>
                <a:gd name="connsiteX27-7671" fmla="*/ 8122862 w 8122862"/>
                <a:gd name="connsiteY27-7672" fmla="*/ 3998563 h 5631019"/>
                <a:gd name="connsiteX28-7673" fmla="*/ 7704407 w 8122862"/>
                <a:gd name="connsiteY28-7674" fmla="*/ 3471620 h 5631019"/>
                <a:gd name="connsiteX29-7675" fmla="*/ 8122862 w 8122862"/>
                <a:gd name="connsiteY29-7676" fmla="*/ 3161654 h 5631019"/>
                <a:gd name="connsiteX30-7677" fmla="*/ 7812896 w 8122862"/>
                <a:gd name="connsiteY30-7678" fmla="*/ 2727702 h 5631019"/>
                <a:gd name="connsiteX31-7679" fmla="*/ 7056979 w 8122862"/>
                <a:gd name="connsiteY31-7680" fmla="*/ 2504789 h 5631019"/>
                <a:gd name="connsiteX32-7681" fmla="*/ 7141469 w 8122862"/>
                <a:gd name="connsiteY32-7682" fmla="*/ 1854796 h 5631019"/>
                <a:gd name="connsiteX33-7683" fmla="*/ 7070227 w 8122862"/>
                <a:gd name="connsiteY33-7684" fmla="*/ 1171371 h 5631019"/>
                <a:gd name="connsiteX34-7685" fmla="*/ 6757260 w 8122862"/>
                <a:gd name="connsiteY34-7686" fmla="*/ 920399 h 5631019"/>
                <a:gd name="connsiteX35-7687" fmla="*/ 6159077 w 8122862"/>
                <a:gd name="connsiteY35-7688" fmla="*/ 753167 h 5631019"/>
                <a:gd name="connsiteX36-7689" fmla="*/ 5682629 w 8122862"/>
                <a:gd name="connsiteY36-7690" fmla="*/ 944897 h 5631019"/>
                <a:gd name="connsiteX37-7691" fmla="*/ 5261425 w 8122862"/>
                <a:gd name="connsiteY37-7692" fmla="*/ 803912 h 5631019"/>
                <a:gd name="connsiteX38-7693" fmla="*/ 4699236 w 8122862"/>
                <a:gd name="connsiteY38-7694" fmla="*/ 813412 h 5631019"/>
                <a:gd name="connsiteX39-7695" fmla="*/ 3996563 w 8122862"/>
                <a:gd name="connsiteY39-7696" fmla="*/ 102489 h 5631019"/>
                <a:gd name="connsiteX40-7697" fmla="*/ 3643851 w 8122862"/>
                <a:gd name="connsiteY40-7698" fmla="*/ 356461 h 5631019"/>
                <a:gd name="connsiteX41-7699" fmla="*/ 3101411 w 8122862"/>
                <a:gd name="connsiteY41-7700" fmla="*/ 0 h 5631019"/>
                <a:gd name="connsiteX42-7701" fmla="*/ 2750699 w 8122862"/>
                <a:gd name="connsiteY42-7702" fmla="*/ 337712 h 5631019"/>
                <a:gd name="connsiteX43-7703" fmla="*/ 2372990 w 8122862"/>
                <a:gd name="connsiteY43-7704" fmla="*/ 294468 h 5631019"/>
                <a:gd name="connsiteX44-7705" fmla="*/ 2204509 w 8122862"/>
                <a:gd name="connsiteY44-7706" fmla="*/ 766667 h 5631019"/>
                <a:gd name="connsiteX45-7707" fmla="*/ 2239255 w 8122862"/>
                <a:gd name="connsiteY45-7708" fmla="*/ 1267612 h 5631019"/>
                <a:gd name="connsiteX46-7709" fmla="*/ 1735810 w 8122862"/>
                <a:gd name="connsiteY46-7710" fmla="*/ 1627572 h 5631019"/>
                <a:gd name="connsiteX47-7711" fmla="*/ 449201 w 8122862"/>
                <a:gd name="connsiteY47-7712" fmla="*/ 1677566 h 5631019"/>
                <a:gd name="connsiteX0-7713" fmla="*/ 449201 w 8122862"/>
                <a:gd name="connsiteY0-7714" fmla="*/ 1677566 h 5631019"/>
                <a:gd name="connsiteX1-7715" fmla="*/ 0 w 8122862"/>
                <a:gd name="connsiteY1-7716" fmla="*/ 2324998 h 5631019"/>
                <a:gd name="connsiteX2-7717" fmla="*/ 53245 w 8122862"/>
                <a:gd name="connsiteY2-7718" fmla="*/ 2932180 h 5631019"/>
                <a:gd name="connsiteX3-7719" fmla="*/ 100739 w 8122862"/>
                <a:gd name="connsiteY3-7720" fmla="*/ 3223647 h 5631019"/>
                <a:gd name="connsiteX4-7721" fmla="*/ 189229 w 8122862"/>
                <a:gd name="connsiteY4-7722" fmla="*/ 3509866 h 5631019"/>
                <a:gd name="connsiteX5-7723" fmla="*/ 534692 w 8122862"/>
                <a:gd name="connsiteY5-7724" fmla="*/ 4213038 h 5631019"/>
                <a:gd name="connsiteX6-7725" fmla="*/ 782915 w 8122862"/>
                <a:gd name="connsiteY6-7726" fmla="*/ 3915571 h 5631019"/>
                <a:gd name="connsiteX7-7727" fmla="*/ 1638321 w 8122862"/>
                <a:gd name="connsiteY7-7728" fmla="*/ 4236036 h 5631019"/>
                <a:gd name="connsiteX8-7729" fmla="*/ 1484838 w 8122862"/>
                <a:gd name="connsiteY8-7730" fmla="*/ 4036808 h 5631019"/>
                <a:gd name="connsiteX9-7731" fmla="*/ 2207509 w 8122862"/>
                <a:gd name="connsiteY9-7732" fmla="*/ 4167794 h 5631019"/>
                <a:gd name="connsiteX10-7733" fmla="*/ 2434984 w 8122862"/>
                <a:gd name="connsiteY10-7734" fmla="*/ 3921071 h 5631019"/>
                <a:gd name="connsiteX11-7735" fmla="*/ 2410237 w 8122862"/>
                <a:gd name="connsiteY11-7736" fmla="*/ 4489259 h 5631019"/>
                <a:gd name="connsiteX12-7737" fmla="*/ 2240756 w 8122862"/>
                <a:gd name="connsiteY12-7738" fmla="*/ 5015201 h 5631019"/>
                <a:gd name="connsiteX13-7739" fmla="*/ 3502367 w 8122862"/>
                <a:gd name="connsiteY13-7740" fmla="*/ 5619885 h 5631019"/>
                <a:gd name="connsiteX14-7741" fmla="*/ 3802334 w 8122862"/>
                <a:gd name="connsiteY14-7742" fmla="*/ 5222929 h 5631019"/>
                <a:gd name="connsiteX15-7743" fmla="*/ 4497259 w 8122862"/>
                <a:gd name="connsiteY15-7744" fmla="*/ 5174434 h 5631019"/>
                <a:gd name="connsiteX16-7745" fmla="*/ 4815973 w 8122862"/>
                <a:gd name="connsiteY16-7746" fmla="*/ 4858719 h 5631019"/>
                <a:gd name="connsiteX17-7747" fmla="*/ 5160686 w 8122862"/>
                <a:gd name="connsiteY17-7748" fmla="*/ 4700236 h 5631019"/>
                <a:gd name="connsiteX18-7749" fmla="*/ 5638883 w 8122862"/>
                <a:gd name="connsiteY18-7750" fmla="*/ 4988454 h 5631019"/>
                <a:gd name="connsiteX19-7751" fmla="*/ 5611886 w 8122862"/>
                <a:gd name="connsiteY19-7752" fmla="*/ 4728232 h 5631019"/>
                <a:gd name="connsiteX20-7753" fmla="*/ 6346057 w 8122862"/>
                <a:gd name="connsiteY20-7754" fmla="*/ 4930960 h 5631019"/>
                <a:gd name="connsiteX21-7755" fmla="*/ 6876498 w 8122862"/>
                <a:gd name="connsiteY21-7756" fmla="*/ 4623495 h 5631019"/>
                <a:gd name="connsiteX22-7757" fmla="*/ 6879999 w 8122862"/>
                <a:gd name="connsiteY22-7758" fmla="*/ 4436828 h 5631019"/>
                <a:gd name="connsiteX23-7759" fmla="*/ 6631025 w 8122862"/>
                <a:gd name="connsiteY23-7760" fmla="*/ 3357383 h 5631019"/>
                <a:gd name="connsiteX24-7761" fmla="*/ 6752761 w 8122862"/>
                <a:gd name="connsiteY24-7762" fmla="*/ 4281282 h 5631019"/>
                <a:gd name="connsiteX25-7763" fmla="*/ 7502929 w 8122862"/>
                <a:gd name="connsiteY25-7764" fmla="*/ 4370522 h 5631019"/>
                <a:gd name="connsiteX26-7765" fmla="*/ 7673411 w 8122862"/>
                <a:gd name="connsiteY26-7766" fmla="*/ 4370522 h 5631019"/>
                <a:gd name="connsiteX27-7767" fmla="*/ 8122862 w 8122862"/>
                <a:gd name="connsiteY27-7768" fmla="*/ 3998563 h 5631019"/>
                <a:gd name="connsiteX28-7769" fmla="*/ 7704407 w 8122862"/>
                <a:gd name="connsiteY28-7770" fmla="*/ 3471620 h 5631019"/>
                <a:gd name="connsiteX29-7771" fmla="*/ 8122862 w 8122862"/>
                <a:gd name="connsiteY29-7772" fmla="*/ 3161654 h 5631019"/>
                <a:gd name="connsiteX30-7773" fmla="*/ 7178715 w 8122862"/>
                <a:gd name="connsiteY30-7774" fmla="*/ 3125909 h 5631019"/>
                <a:gd name="connsiteX31-7775" fmla="*/ 7056979 w 8122862"/>
                <a:gd name="connsiteY31-7776" fmla="*/ 2504789 h 5631019"/>
                <a:gd name="connsiteX32-7777" fmla="*/ 7141469 w 8122862"/>
                <a:gd name="connsiteY32-7778" fmla="*/ 1854796 h 5631019"/>
                <a:gd name="connsiteX33-7779" fmla="*/ 7070227 w 8122862"/>
                <a:gd name="connsiteY33-7780" fmla="*/ 1171371 h 5631019"/>
                <a:gd name="connsiteX34-7781" fmla="*/ 6757260 w 8122862"/>
                <a:gd name="connsiteY34-7782" fmla="*/ 920399 h 5631019"/>
                <a:gd name="connsiteX35-7783" fmla="*/ 6159077 w 8122862"/>
                <a:gd name="connsiteY35-7784" fmla="*/ 753167 h 5631019"/>
                <a:gd name="connsiteX36-7785" fmla="*/ 5682629 w 8122862"/>
                <a:gd name="connsiteY36-7786" fmla="*/ 944897 h 5631019"/>
                <a:gd name="connsiteX37-7787" fmla="*/ 5261425 w 8122862"/>
                <a:gd name="connsiteY37-7788" fmla="*/ 803912 h 5631019"/>
                <a:gd name="connsiteX38-7789" fmla="*/ 4699236 w 8122862"/>
                <a:gd name="connsiteY38-7790" fmla="*/ 813412 h 5631019"/>
                <a:gd name="connsiteX39-7791" fmla="*/ 3996563 w 8122862"/>
                <a:gd name="connsiteY39-7792" fmla="*/ 102489 h 5631019"/>
                <a:gd name="connsiteX40-7793" fmla="*/ 3643851 w 8122862"/>
                <a:gd name="connsiteY40-7794" fmla="*/ 356461 h 5631019"/>
                <a:gd name="connsiteX41-7795" fmla="*/ 3101411 w 8122862"/>
                <a:gd name="connsiteY41-7796" fmla="*/ 0 h 5631019"/>
                <a:gd name="connsiteX42-7797" fmla="*/ 2750699 w 8122862"/>
                <a:gd name="connsiteY42-7798" fmla="*/ 337712 h 5631019"/>
                <a:gd name="connsiteX43-7799" fmla="*/ 2372990 w 8122862"/>
                <a:gd name="connsiteY43-7800" fmla="*/ 294468 h 5631019"/>
                <a:gd name="connsiteX44-7801" fmla="*/ 2204509 w 8122862"/>
                <a:gd name="connsiteY44-7802" fmla="*/ 766667 h 5631019"/>
                <a:gd name="connsiteX45-7803" fmla="*/ 2239255 w 8122862"/>
                <a:gd name="connsiteY45-7804" fmla="*/ 1267612 h 5631019"/>
                <a:gd name="connsiteX46-7805" fmla="*/ 1735810 w 8122862"/>
                <a:gd name="connsiteY46-7806" fmla="*/ 1627572 h 5631019"/>
                <a:gd name="connsiteX47-7807" fmla="*/ 449201 w 8122862"/>
                <a:gd name="connsiteY47-7808" fmla="*/ 1677566 h 5631019"/>
                <a:gd name="connsiteX0-7809" fmla="*/ 449201 w 8122862"/>
                <a:gd name="connsiteY0-7810" fmla="*/ 1677566 h 5631019"/>
                <a:gd name="connsiteX1-7811" fmla="*/ 0 w 8122862"/>
                <a:gd name="connsiteY1-7812" fmla="*/ 2324998 h 5631019"/>
                <a:gd name="connsiteX2-7813" fmla="*/ 53245 w 8122862"/>
                <a:gd name="connsiteY2-7814" fmla="*/ 2932180 h 5631019"/>
                <a:gd name="connsiteX3-7815" fmla="*/ 100739 w 8122862"/>
                <a:gd name="connsiteY3-7816" fmla="*/ 3223647 h 5631019"/>
                <a:gd name="connsiteX4-7817" fmla="*/ 189229 w 8122862"/>
                <a:gd name="connsiteY4-7818" fmla="*/ 3509866 h 5631019"/>
                <a:gd name="connsiteX5-7819" fmla="*/ 534692 w 8122862"/>
                <a:gd name="connsiteY5-7820" fmla="*/ 4213038 h 5631019"/>
                <a:gd name="connsiteX6-7821" fmla="*/ 782915 w 8122862"/>
                <a:gd name="connsiteY6-7822" fmla="*/ 3915571 h 5631019"/>
                <a:gd name="connsiteX7-7823" fmla="*/ 1638321 w 8122862"/>
                <a:gd name="connsiteY7-7824" fmla="*/ 4236036 h 5631019"/>
                <a:gd name="connsiteX8-7825" fmla="*/ 1484838 w 8122862"/>
                <a:gd name="connsiteY8-7826" fmla="*/ 4036808 h 5631019"/>
                <a:gd name="connsiteX9-7827" fmla="*/ 2207509 w 8122862"/>
                <a:gd name="connsiteY9-7828" fmla="*/ 4167794 h 5631019"/>
                <a:gd name="connsiteX10-7829" fmla="*/ 2434984 w 8122862"/>
                <a:gd name="connsiteY10-7830" fmla="*/ 3921071 h 5631019"/>
                <a:gd name="connsiteX11-7831" fmla="*/ 2410237 w 8122862"/>
                <a:gd name="connsiteY11-7832" fmla="*/ 4489259 h 5631019"/>
                <a:gd name="connsiteX12-7833" fmla="*/ 2240756 w 8122862"/>
                <a:gd name="connsiteY12-7834" fmla="*/ 5015201 h 5631019"/>
                <a:gd name="connsiteX13-7835" fmla="*/ 3502367 w 8122862"/>
                <a:gd name="connsiteY13-7836" fmla="*/ 5619885 h 5631019"/>
                <a:gd name="connsiteX14-7837" fmla="*/ 3802334 w 8122862"/>
                <a:gd name="connsiteY14-7838" fmla="*/ 5222929 h 5631019"/>
                <a:gd name="connsiteX15-7839" fmla="*/ 4497259 w 8122862"/>
                <a:gd name="connsiteY15-7840" fmla="*/ 5174434 h 5631019"/>
                <a:gd name="connsiteX16-7841" fmla="*/ 4815973 w 8122862"/>
                <a:gd name="connsiteY16-7842" fmla="*/ 4858719 h 5631019"/>
                <a:gd name="connsiteX17-7843" fmla="*/ 5160686 w 8122862"/>
                <a:gd name="connsiteY17-7844" fmla="*/ 4700236 h 5631019"/>
                <a:gd name="connsiteX18-7845" fmla="*/ 5638883 w 8122862"/>
                <a:gd name="connsiteY18-7846" fmla="*/ 4988454 h 5631019"/>
                <a:gd name="connsiteX19-7847" fmla="*/ 5611886 w 8122862"/>
                <a:gd name="connsiteY19-7848" fmla="*/ 4728232 h 5631019"/>
                <a:gd name="connsiteX20-7849" fmla="*/ 6346057 w 8122862"/>
                <a:gd name="connsiteY20-7850" fmla="*/ 4930960 h 5631019"/>
                <a:gd name="connsiteX21-7851" fmla="*/ 6876498 w 8122862"/>
                <a:gd name="connsiteY21-7852" fmla="*/ 4623495 h 5631019"/>
                <a:gd name="connsiteX22-7853" fmla="*/ 6879999 w 8122862"/>
                <a:gd name="connsiteY22-7854" fmla="*/ 4436828 h 5631019"/>
                <a:gd name="connsiteX23-7855" fmla="*/ 6631025 w 8122862"/>
                <a:gd name="connsiteY23-7856" fmla="*/ 3357383 h 5631019"/>
                <a:gd name="connsiteX24-7857" fmla="*/ 6752761 w 8122862"/>
                <a:gd name="connsiteY24-7858" fmla="*/ 4281282 h 5631019"/>
                <a:gd name="connsiteX25-7859" fmla="*/ 7502929 w 8122862"/>
                <a:gd name="connsiteY25-7860" fmla="*/ 4370522 h 5631019"/>
                <a:gd name="connsiteX26-7861" fmla="*/ 7673411 w 8122862"/>
                <a:gd name="connsiteY26-7862" fmla="*/ 4370522 h 5631019"/>
                <a:gd name="connsiteX27-7863" fmla="*/ 8122862 w 8122862"/>
                <a:gd name="connsiteY27-7864" fmla="*/ 3998563 h 5631019"/>
                <a:gd name="connsiteX28-7865" fmla="*/ 8122862 w 8122862"/>
                <a:gd name="connsiteY28-7866" fmla="*/ 3161654 h 5631019"/>
                <a:gd name="connsiteX29-7867" fmla="*/ 7178715 w 8122862"/>
                <a:gd name="connsiteY29-7868" fmla="*/ 3125909 h 5631019"/>
                <a:gd name="connsiteX30-7869" fmla="*/ 7056979 w 8122862"/>
                <a:gd name="connsiteY30-7870" fmla="*/ 2504789 h 5631019"/>
                <a:gd name="connsiteX31-7871" fmla="*/ 7141469 w 8122862"/>
                <a:gd name="connsiteY31-7872" fmla="*/ 1854796 h 5631019"/>
                <a:gd name="connsiteX32-7873" fmla="*/ 7070227 w 8122862"/>
                <a:gd name="connsiteY32-7874" fmla="*/ 1171371 h 5631019"/>
                <a:gd name="connsiteX33-7875" fmla="*/ 6757260 w 8122862"/>
                <a:gd name="connsiteY33-7876" fmla="*/ 920399 h 5631019"/>
                <a:gd name="connsiteX34-7877" fmla="*/ 6159077 w 8122862"/>
                <a:gd name="connsiteY34-7878" fmla="*/ 753167 h 5631019"/>
                <a:gd name="connsiteX35-7879" fmla="*/ 5682629 w 8122862"/>
                <a:gd name="connsiteY35-7880" fmla="*/ 944897 h 5631019"/>
                <a:gd name="connsiteX36-7881" fmla="*/ 5261425 w 8122862"/>
                <a:gd name="connsiteY36-7882" fmla="*/ 803912 h 5631019"/>
                <a:gd name="connsiteX37-7883" fmla="*/ 4699236 w 8122862"/>
                <a:gd name="connsiteY37-7884" fmla="*/ 813412 h 5631019"/>
                <a:gd name="connsiteX38-7885" fmla="*/ 3996563 w 8122862"/>
                <a:gd name="connsiteY38-7886" fmla="*/ 102489 h 5631019"/>
                <a:gd name="connsiteX39-7887" fmla="*/ 3643851 w 8122862"/>
                <a:gd name="connsiteY39-7888" fmla="*/ 356461 h 5631019"/>
                <a:gd name="connsiteX40-7889" fmla="*/ 3101411 w 8122862"/>
                <a:gd name="connsiteY40-7890" fmla="*/ 0 h 5631019"/>
                <a:gd name="connsiteX41-7891" fmla="*/ 2750699 w 8122862"/>
                <a:gd name="connsiteY41-7892" fmla="*/ 337712 h 5631019"/>
                <a:gd name="connsiteX42-7893" fmla="*/ 2372990 w 8122862"/>
                <a:gd name="connsiteY42-7894" fmla="*/ 294468 h 5631019"/>
                <a:gd name="connsiteX43-7895" fmla="*/ 2204509 w 8122862"/>
                <a:gd name="connsiteY43-7896" fmla="*/ 766667 h 5631019"/>
                <a:gd name="connsiteX44-7897" fmla="*/ 2239255 w 8122862"/>
                <a:gd name="connsiteY44-7898" fmla="*/ 1267612 h 5631019"/>
                <a:gd name="connsiteX45-7899" fmla="*/ 1735810 w 8122862"/>
                <a:gd name="connsiteY45-7900" fmla="*/ 1627572 h 5631019"/>
                <a:gd name="connsiteX46-7901" fmla="*/ 449201 w 8122862"/>
                <a:gd name="connsiteY46-7902" fmla="*/ 1677566 h 5631019"/>
                <a:gd name="connsiteX0-7903" fmla="*/ 449201 w 8122862"/>
                <a:gd name="connsiteY0-7904" fmla="*/ 1677566 h 5631019"/>
                <a:gd name="connsiteX1-7905" fmla="*/ 0 w 8122862"/>
                <a:gd name="connsiteY1-7906" fmla="*/ 2324998 h 5631019"/>
                <a:gd name="connsiteX2-7907" fmla="*/ 53245 w 8122862"/>
                <a:gd name="connsiteY2-7908" fmla="*/ 2932180 h 5631019"/>
                <a:gd name="connsiteX3-7909" fmla="*/ 100739 w 8122862"/>
                <a:gd name="connsiteY3-7910" fmla="*/ 3223647 h 5631019"/>
                <a:gd name="connsiteX4-7911" fmla="*/ 189229 w 8122862"/>
                <a:gd name="connsiteY4-7912" fmla="*/ 3509866 h 5631019"/>
                <a:gd name="connsiteX5-7913" fmla="*/ 534692 w 8122862"/>
                <a:gd name="connsiteY5-7914" fmla="*/ 4213038 h 5631019"/>
                <a:gd name="connsiteX6-7915" fmla="*/ 782915 w 8122862"/>
                <a:gd name="connsiteY6-7916" fmla="*/ 3915571 h 5631019"/>
                <a:gd name="connsiteX7-7917" fmla="*/ 1638321 w 8122862"/>
                <a:gd name="connsiteY7-7918" fmla="*/ 4236036 h 5631019"/>
                <a:gd name="connsiteX8-7919" fmla="*/ 1484838 w 8122862"/>
                <a:gd name="connsiteY8-7920" fmla="*/ 4036808 h 5631019"/>
                <a:gd name="connsiteX9-7921" fmla="*/ 2207509 w 8122862"/>
                <a:gd name="connsiteY9-7922" fmla="*/ 4167794 h 5631019"/>
                <a:gd name="connsiteX10-7923" fmla="*/ 2434984 w 8122862"/>
                <a:gd name="connsiteY10-7924" fmla="*/ 3921071 h 5631019"/>
                <a:gd name="connsiteX11-7925" fmla="*/ 2410237 w 8122862"/>
                <a:gd name="connsiteY11-7926" fmla="*/ 4489259 h 5631019"/>
                <a:gd name="connsiteX12-7927" fmla="*/ 2240756 w 8122862"/>
                <a:gd name="connsiteY12-7928" fmla="*/ 5015201 h 5631019"/>
                <a:gd name="connsiteX13-7929" fmla="*/ 3502367 w 8122862"/>
                <a:gd name="connsiteY13-7930" fmla="*/ 5619885 h 5631019"/>
                <a:gd name="connsiteX14-7931" fmla="*/ 3802334 w 8122862"/>
                <a:gd name="connsiteY14-7932" fmla="*/ 5222929 h 5631019"/>
                <a:gd name="connsiteX15-7933" fmla="*/ 4497259 w 8122862"/>
                <a:gd name="connsiteY15-7934" fmla="*/ 5174434 h 5631019"/>
                <a:gd name="connsiteX16-7935" fmla="*/ 4815973 w 8122862"/>
                <a:gd name="connsiteY16-7936" fmla="*/ 4858719 h 5631019"/>
                <a:gd name="connsiteX17-7937" fmla="*/ 5160686 w 8122862"/>
                <a:gd name="connsiteY17-7938" fmla="*/ 4700236 h 5631019"/>
                <a:gd name="connsiteX18-7939" fmla="*/ 5638883 w 8122862"/>
                <a:gd name="connsiteY18-7940" fmla="*/ 4988454 h 5631019"/>
                <a:gd name="connsiteX19-7941" fmla="*/ 5611886 w 8122862"/>
                <a:gd name="connsiteY19-7942" fmla="*/ 4728232 h 5631019"/>
                <a:gd name="connsiteX20-7943" fmla="*/ 6346057 w 8122862"/>
                <a:gd name="connsiteY20-7944" fmla="*/ 4930960 h 5631019"/>
                <a:gd name="connsiteX21-7945" fmla="*/ 6876498 w 8122862"/>
                <a:gd name="connsiteY21-7946" fmla="*/ 4623495 h 5631019"/>
                <a:gd name="connsiteX22-7947" fmla="*/ 6879999 w 8122862"/>
                <a:gd name="connsiteY22-7948" fmla="*/ 4436828 h 5631019"/>
                <a:gd name="connsiteX23-7949" fmla="*/ 6631025 w 8122862"/>
                <a:gd name="connsiteY23-7950" fmla="*/ 3357383 h 5631019"/>
                <a:gd name="connsiteX24-7951" fmla="*/ 6752761 w 8122862"/>
                <a:gd name="connsiteY24-7952" fmla="*/ 4281282 h 5631019"/>
                <a:gd name="connsiteX25-7953" fmla="*/ 7502929 w 8122862"/>
                <a:gd name="connsiteY25-7954" fmla="*/ 4370522 h 5631019"/>
                <a:gd name="connsiteX26-7955" fmla="*/ 7673411 w 8122862"/>
                <a:gd name="connsiteY26-7956" fmla="*/ 4370522 h 5631019"/>
                <a:gd name="connsiteX27-7957" fmla="*/ 8122862 w 8122862"/>
                <a:gd name="connsiteY27-7958" fmla="*/ 3998563 h 5631019"/>
                <a:gd name="connsiteX28-7959" fmla="*/ 7178715 w 8122862"/>
                <a:gd name="connsiteY28-7960" fmla="*/ 3125909 h 5631019"/>
                <a:gd name="connsiteX29-7961" fmla="*/ 7056979 w 8122862"/>
                <a:gd name="connsiteY29-7962" fmla="*/ 2504789 h 5631019"/>
                <a:gd name="connsiteX30-7963" fmla="*/ 7141469 w 8122862"/>
                <a:gd name="connsiteY30-7964" fmla="*/ 1854796 h 5631019"/>
                <a:gd name="connsiteX31-7965" fmla="*/ 7070227 w 8122862"/>
                <a:gd name="connsiteY31-7966" fmla="*/ 1171371 h 5631019"/>
                <a:gd name="connsiteX32-7967" fmla="*/ 6757260 w 8122862"/>
                <a:gd name="connsiteY32-7968" fmla="*/ 920399 h 5631019"/>
                <a:gd name="connsiteX33-7969" fmla="*/ 6159077 w 8122862"/>
                <a:gd name="connsiteY33-7970" fmla="*/ 753167 h 5631019"/>
                <a:gd name="connsiteX34-7971" fmla="*/ 5682629 w 8122862"/>
                <a:gd name="connsiteY34-7972" fmla="*/ 944897 h 5631019"/>
                <a:gd name="connsiteX35-7973" fmla="*/ 5261425 w 8122862"/>
                <a:gd name="connsiteY35-7974" fmla="*/ 803912 h 5631019"/>
                <a:gd name="connsiteX36-7975" fmla="*/ 4699236 w 8122862"/>
                <a:gd name="connsiteY36-7976" fmla="*/ 813412 h 5631019"/>
                <a:gd name="connsiteX37-7977" fmla="*/ 3996563 w 8122862"/>
                <a:gd name="connsiteY37-7978" fmla="*/ 102489 h 5631019"/>
                <a:gd name="connsiteX38-7979" fmla="*/ 3643851 w 8122862"/>
                <a:gd name="connsiteY38-7980" fmla="*/ 356461 h 5631019"/>
                <a:gd name="connsiteX39-7981" fmla="*/ 3101411 w 8122862"/>
                <a:gd name="connsiteY39-7982" fmla="*/ 0 h 5631019"/>
                <a:gd name="connsiteX40-7983" fmla="*/ 2750699 w 8122862"/>
                <a:gd name="connsiteY40-7984" fmla="*/ 337712 h 5631019"/>
                <a:gd name="connsiteX41-7985" fmla="*/ 2372990 w 8122862"/>
                <a:gd name="connsiteY41-7986" fmla="*/ 294468 h 5631019"/>
                <a:gd name="connsiteX42-7987" fmla="*/ 2204509 w 8122862"/>
                <a:gd name="connsiteY42-7988" fmla="*/ 766667 h 5631019"/>
                <a:gd name="connsiteX43-7989" fmla="*/ 2239255 w 8122862"/>
                <a:gd name="connsiteY43-7990" fmla="*/ 1267612 h 5631019"/>
                <a:gd name="connsiteX44-7991" fmla="*/ 1735810 w 8122862"/>
                <a:gd name="connsiteY44-7992" fmla="*/ 1627572 h 5631019"/>
                <a:gd name="connsiteX45-7993" fmla="*/ 449201 w 8122862"/>
                <a:gd name="connsiteY45-7994" fmla="*/ 1677566 h 5631019"/>
                <a:gd name="connsiteX0-7995" fmla="*/ 449201 w 7673411"/>
                <a:gd name="connsiteY0-7996" fmla="*/ 1677566 h 5631019"/>
                <a:gd name="connsiteX1-7997" fmla="*/ 0 w 7673411"/>
                <a:gd name="connsiteY1-7998" fmla="*/ 2324998 h 5631019"/>
                <a:gd name="connsiteX2-7999" fmla="*/ 53245 w 7673411"/>
                <a:gd name="connsiteY2-8000" fmla="*/ 2932180 h 5631019"/>
                <a:gd name="connsiteX3-8001" fmla="*/ 100739 w 7673411"/>
                <a:gd name="connsiteY3-8002" fmla="*/ 3223647 h 5631019"/>
                <a:gd name="connsiteX4-8003" fmla="*/ 189229 w 7673411"/>
                <a:gd name="connsiteY4-8004" fmla="*/ 3509866 h 5631019"/>
                <a:gd name="connsiteX5-8005" fmla="*/ 534692 w 7673411"/>
                <a:gd name="connsiteY5-8006" fmla="*/ 4213038 h 5631019"/>
                <a:gd name="connsiteX6-8007" fmla="*/ 782915 w 7673411"/>
                <a:gd name="connsiteY6-8008" fmla="*/ 3915571 h 5631019"/>
                <a:gd name="connsiteX7-8009" fmla="*/ 1638321 w 7673411"/>
                <a:gd name="connsiteY7-8010" fmla="*/ 4236036 h 5631019"/>
                <a:gd name="connsiteX8-8011" fmla="*/ 1484838 w 7673411"/>
                <a:gd name="connsiteY8-8012" fmla="*/ 4036808 h 5631019"/>
                <a:gd name="connsiteX9-8013" fmla="*/ 2207509 w 7673411"/>
                <a:gd name="connsiteY9-8014" fmla="*/ 4167794 h 5631019"/>
                <a:gd name="connsiteX10-8015" fmla="*/ 2434984 w 7673411"/>
                <a:gd name="connsiteY10-8016" fmla="*/ 3921071 h 5631019"/>
                <a:gd name="connsiteX11-8017" fmla="*/ 2410237 w 7673411"/>
                <a:gd name="connsiteY11-8018" fmla="*/ 4489259 h 5631019"/>
                <a:gd name="connsiteX12-8019" fmla="*/ 2240756 w 7673411"/>
                <a:gd name="connsiteY12-8020" fmla="*/ 5015201 h 5631019"/>
                <a:gd name="connsiteX13-8021" fmla="*/ 3502367 w 7673411"/>
                <a:gd name="connsiteY13-8022" fmla="*/ 5619885 h 5631019"/>
                <a:gd name="connsiteX14-8023" fmla="*/ 3802334 w 7673411"/>
                <a:gd name="connsiteY14-8024" fmla="*/ 5222929 h 5631019"/>
                <a:gd name="connsiteX15-8025" fmla="*/ 4497259 w 7673411"/>
                <a:gd name="connsiteY15-8026" fmla="*/ 5174434 h 5631019"/>
                <a:gd name="connsiteX16-8027" fmla="*/ 4815973 w 7673411"/>
                <a:gd name="connsiteY16-8028" fmla="*/ 4858719 h 5631019"/>
                <a:gd name="connsiteX17-8029" fmla="*/ 5160686 w 7673411"/>
                <a:gd name="connsiteY17-8030" fmla="*/ 4700236 h 5631019"/>
                <a:gd name="connsiteX18-8031" fmla="*/ 5638883 w 7673411"/>
                <a:gd name="connsiteY18-8032" fmla="*/ 4988454 h 5631019"/>
                <a:gd name="connsiteX19-8033" fmla="*/ 5611886 w 7673411"/>
                <a:gd name="connsiteY19-8034" fmla="*/ 4728232 h 5631019"/>
                <a:gd name="connsiteX20-8035" fmla="*/ 6346057 w 7673411"/>
                <a:gd name="connsiteY20-8036" fmla="*/ 4930960 h 5631019"/>
                <a:gd name="connsiteX21-8037" fmla="*/ 6876498 w 7673411"/>
                <a:gd name="connsiteY21-8038" fmla="*/ 4623495 h 5631019"/>
                <a:gd name="connsiteX22-8039" fmla="*/ 6879999 w 7673411"/>
                <a:gd name="connsiteY22-8040" fmla="*/ 4436828 h 5631019"/>
                <a:gd name="connsiteX23-8041" fmla="*/ 6631025 w 7673411"/>
                <a:gd name="connsiteY23-8042" fmla="*/ 3357383 h 5631019"/>
                <a:gd name="connsiteX24-8043" fmla="*/ 6752761 w 7673411"/>
                <a:gd name="connsiteY24-8044" fmla="*/ 4281282 h 5631019"/>
                <a:gd name="connsiteX25-8045" fmla="*/ 7502929 w 7673411"/>
                <a:gd name="connsiteY25-8046" fmla="*/ 4370522 h 5631019"/>
                <a:gd name="connsiteX26-8047" fmla="*/ 7673411 w 7673411"/>
                <a:gd name="connsiteY26-8048" fmla="*/ 4370522 h 5631019"/>
                <a:gd name="connsiteX27-8049" fmla="*/ 7178715 w 7673411"/>
                <a:gd name="connsiteY27-8050" fmla="*/ 3125909 h 5631019"/>
                <a:gd name="connsiteX28-8051" fmla="*/ 7056979 w 7673411"/>
                <a:gd name="connsiteY28-8052" fmla="*/ 2504789 h 5631019"/>
                <a:gd name="connsiteX29-8053" fmla="*/ 7141469 w 7673411"/>
                <a:gd name="connsiteY29-8054" fmla="*/ 1854796 h 5631019"/>
                <a:gd name="connsiteX30-8055" fmla="*/ 7070227 w 7673411"/>
                <a:gd name="connsiteY30-8056" fmla="*/ 1171371 h 5631019"/>
                <a:gd name="connsiteX31-8057" fmla="*/ 6757260 w 7673411"/>
                <a:gd name="connsiteY31-8058" fmla="*/ 920399 h 5631019"/>
                <a:gd name="connsiteX32-8059" fmla="*/ 6159077 w 7673411"/>
                <a:gd name="connsiteY32-8060" fmla="*/ 753167 h 5631019"/>
                <a:gd name="connsiteX33-8061" fmla="*/ 5682629 w 7673411"/>
                <a:gd name="connsiteY33-8062" fmla="*/ 944897 h 5631019"/>
                <a:gd name="connsiteX34-8063" fmla="*/ 5261425 w 7673411"/>
                <a:gd name="connsiteY34-8064" fmla="*/ 803912 h 5631019"/>
                <a:gd name="connsiteX35-8065" fmla="*/ 4699236 w 7673411"/>
                <a:gd name="connsiteY35-8066" fmla="*/ 813412 h 5631019"/>
                <a:gd name="connsiteX36-8067" fmla="*/ 3996563 w 7673411"/>
                <a:gd name="connsiteY36-8068" fmla="*/ 102489 h 5631019"/>
                <a:gd name="connsiteX37-8069" fmla="*/ 3643851 w 7673411"/>
                <a:gd name="connsiteY37-8070" fmla="*/ 356461 h 5631019"/>
                <a:gd name="connsiteX38-8071" fmla="*/ 3101411 w 7673411"/>
                <a:gd name="connsiteY38-8072" fmla="*/ 0 h 5631019"/>
                <a:gd name="connsiteX39-8073" fmla="*/ 2750699 w 7673411"/>
                <a:gd name="connsiteY39-8074" fmla="*/ 337712 h 5631019"/>
                <a:gd name="connsiteX40-8075" fmla="*/ 2372990 w 7673411"/>
                <a:gd name="connsiteY40-8076" fmla="*/ 294468 h 5631019"/>
                <a:gd name="connsiteX41-8077" fmla="*/ 2204509 w 7673411"/>
                <a:gd name="connsiteY41-8078" fmla="*/ 766667 h 5631019"/>
                <a:gd name="connsiteX42-8079" fmla="*/ 2239255 w 7673411"/>
                <a:gd name="connsiteY42-8080" fmla="*/ 1267612 h 5631019"/>
                <a:gd name="connsiteX43-8081" fmla="*/ 1735810 w 7673411"/>
                <a:gd name="connsiteY43-8082" fmla="*/ 1627572 h 5631019"/>
                <a:gd name="connsiteX44-8083" fmla="*/ 449201 w 7673411"/>
                <a:gd name="connsiteY44-8084" fmla="*/ 1677566 h 5631019"/>
                <a:gd name="connsiteX0-8085" fmla="*/ 449201 w 7502929"/>
                <a:gd name="connsiteY0-8086" fmla="*/ 1677566 h 5631019"/>
                <a:gd name="connsiteX1-8087" fmla="*/ 0 w 7502929"/>
                <a:gd name="connsiteY1-8088" fmla="*/ 2324998 h 5631019"/>
                <a:gd name="connsiteX2-8089" fmla="*/ 53245 w 7502929"/>
                <a:gd name="connsiteY2-8090" fmla="*/ 2932180 h 5631019"/>
                <a:gd name="connsiteX3-8091" fmla="*/ 100739 w 7502929"/>
                <a:gd name="connsiteY3-8092" fmla="*/ 3223647 h 5631019"/>
                <a:gd name="connsiteX4-8093" fmla="*/ 189229 w 7502929"/>
                <a:gd name="connsiteY4-8094" fmla="*/ 3509866 h 5631019"/>
                <a:gd name="connsiteX5-8095" fmla="*/ 534692 w 7502929"/>
                <a:gd name="connsiteY5-8096" fmla="*/ 4213038 h 5631019"/>
                <a:gd name="connsiteX6-8097" fmla="*/ 782915 w 7502929"/>
                <a:gd name="connsiteY6-8098" fmla="*/ 3915571 h 5631019"/>
                <a:gd name="connsiteX7-8099" fmla="*/ 1638321 w 7502929"/>
                <a:gd name="connsiteY7-8100" fmla="*/ 4236036 h 5631019"/>
                <a:gd name="connsiteX8-8101" fmla="*/ 1484838 w 7502929"/>
                <a:gd name="connsiteY8-8102" fmla="*/ 4036808 h 5631019"/>
                <a:gd name="connsiteX9-8103" fmla="*/ 2207509 w 7502929"/>
                <a:gd name="connsiteY9-8104" fmla="*/ 4167794 h 5631019"/>
                <a:gd name="connsiteX10-8105" fmla="*/ 2434984 w 7502929"/>
                <a:gd name="connsiteY10-8106" fmla="*/ 3921071 h 5631019"/>
                <a:gd name="connsiteX11-8107" fmla="*/ 2410237 w 7502929"/>
                <a:gd name="connsiteY11-8108" fmla="*/ 4489259 h 5631019"/>
                <a:gd name="connsiteX12-8109" fmla="*/ 2240756 w 7502929"/>
                <a:gd name="connsiteY12-8110" fmla="*/ 5015201 h 5631019"/>
                <a:gd name="connsiteX13-8111" fmla="*/ 3502367 w 7502929"/>
                <a:gd name="connsiteY13-8112" fmla="*/ 5619885 h 5631019"/>
                <a:gd name="connsiteX14-8113" fmla="*/ 3802334 w 7502929"/>
                <a:gd name="connsiteY14-8114" fmla="*/ 5222929 h 5631019"/>
                <a:gd name="connsiteX15-8115" fmla="*/ 4497259 w 7502929"/>
                <a:gd name="connsiteY15-8116" fmla="*/ 5174434 h 5631019"/>
                <a:gd name="connsiteX16-8117" fmla="*/ 4815973 w 7502929"/>
                <a:gd name="connsiteY16-8118" fmla="*/ 4858719 h 5631019"/>
                <a:gd name="connsiteX17-8119" fmla="*/ 5160686 w 7502929"/>
                <a:gd name="connsiteY17-8120" fmla="*/ 4700236 h 5631019"/>
                <a:gd name="connsiteX18-8121" fmla="*/ 5638883 w 7502929"/>
                <a:gd name="connsiteY18-8122" fmla="*/ 4988454 h 5631019"/>
                <a:gd name="connsiteX19-8123" fmla="*/ 5611886 w 7502929"/>
                <a:gd name="connsiteY19-8124" fmla="*/ 4728232 h 5631019"/>
                <a:gd name="connsiteX20-8125" fmla="*/ 6346057 w 7502929"/>
                <a:gd name="connsiteY20-8126" fmla="*/ 4930960 h 5631019"/>
                <a:gd name="connsiteX21-8127" fmla="*/ 6876498 w 7502929"/>
                <a:gd name="connsiteY21-8128" fmla="*/ 4623495 h 5631019"/>
                <a:gd name="connsiteX22-8129" fmla="*/ 6879999 w 7502929"/>
                <a:gd name="connsiteY22-8130" fmla="*/ 4436828 h 5631019"/>
                <a:gd name="connsiteX23-8131" fmla="*/ 6631025 w 7502929"/>
                <a:gd name="connsiteY23-8132" fmla="*/ 3357383 h 5631019"/>
                <a:gd name="connsiteX24-8133" fmla="*/ 6752761 w 7502929"/>
                <a:gd name="connsiteY24-8134" fmla="*/ 4281282 h 5631019"/>
                <a:gd name="connsiteX25-8135" fmla="*/ 7502929 w 7502929"/>
                <a:gd name="connsiteY25-8136" fmla="*/ 4370522 h 5631019"/>
                <a:gd name="connsiteX26-8137" fmla="*/ 7178715 w 7502929"/>
                <a:gd name="connsiteY26-8138" fmla="*/ 3125909 h 5631019"/>
                <a:gd name="connsiteX27-8139" fmla="*/ 7056979 w 7502929"/>
                <a:gd name="connsiteY27-8140" fmla="*/ 2504789 h 5631019"/>
                <a:gd name="connsiteX28-8141" fmla="*/ 7141469 w 7502929"/>
                <a:gd name="connsiteY28-8142" fmla="*/ 1854796 h 5631019"/>
                <a:gd name="connsiteX29-8143" fmla="*/ 7070227 w 7502929"/>
                <a:gd name="connsiteY29-8144" fmla="*/ 1171371 h 5631019"/>
                <a:gd name="connsiteX30-8145" fmla="*/ 6757260 w 7502929"/>
                <a:gd name="connsiteY30-8146" fmla="*/ 920399 h 5631019"/>
                <a:gd name="connsiteX31-8147" fmla="*/ 6159077 w 7502929"/>
                <a:gd name="connsiteY31-8148" fmla="*/ 753167 h 5631019"/>
                <a:gd name="connsiteX32-8149" fmla="*/ 5682629 w 7502929"/>
                <a:gd name="connsiteY32-8150" fmla="*/ 944897 h 5631019"/>
                <a:gd name="connsiteX33-8151" fmla="*/ 5261425 w 7502929"/>
                <a:gd name="connsiteY33-8152" fmla="*/ 803912 h 5631019"/>
                <a:gd name="connsiteX34-8153" fmla="*/ 4699236 w 7502929"/>
                <a:gd name="connsiteY34-8154" fmla="*/ 813412 h 5631019"/>
                <a:gd name="connsiteX35-8155" fmla="*/ 3996563 w 7502929"/>
                <a:gd name="connsiteY35-8156" fmla="*/ 102489 h 5631019"/>
                <a:gd name="connsiteX36-8157" fmla="*/ 3643851 w 7502929"/>
                <a:gd name="connsiteY36-8158" fmla="*/ 356461 h 5631019"/>
                <a:gd name="connsiteX37-8159" fmla="*/ 3101411 w 7502929"/>
                <a:gd name="connsiteY37-8160" fmla="*/ 0 h 5631019"/>
                <a:gd name="connsiteX38-8161" fmla="*/ 2750699 w 7502929"/>
                <a:gd name="connsiteY38-8162" fmla="*/ 337712 h 5631019"/>
                <a:gd name="connsiteX39-8163" fmla="*/ 2372990 w 7502929"/>
                <a:gd name="connsiteY39-8164" fmla="*/ 294468 h 5631019"/>
                <a:gd name="connsiteX40-8165" fmla="*/ 2204509 w 7502929"/>
                <a:gd name="connsiteY40-8166" fmla="*/ 766667 h 5631019"/>
                <a:gd name="connsiteX41-8167" fmla="*/ 2239255 w 7502929"/>
                <a:gd name="connsiteY41-8168" fmla="*/ 1267612 h 5631019"/>
                <a:gd name="connsiteX42-8169" fmla="*/ 1735810 w 7502929"/>
                <a:gd name="connsiteY42-8170" fmla="*/ 1627572 h 5631019"/>
                <a:gd name="connsiteX43-8171" fmla="*/ 449201 w 7502929"/>
                <a:gd name="connsiteY43-8172" fmla="*/ 1677566 h 5631019"/>
                <a:gd name="connsiteX0-8173" fmla="*/ 449201 w 7178715"/>
                <a:gd name="connsiteY0-8174" fmla="*/ 1677566 h 5631019"/>
                <a:gd name="connsiteX1-8175" fmla="*/ 0 w 7178715"/>
                <a:gd name="connsiteY1-8176" fmla="*/ 2324998 h 5631019"/>
                <a:gd name="connsiteX2-8177" fmla="*/ 53245 w 7178715"/>
                <a:gd name="connsiteY2-8178" fmla="*/ 2932180 h 5631019"/>
                <a:gd name="connsiteX3-8179" fmla="*/ 100739 w 7178715"/>
                <a:gd name="connsiteY3-8180" fmla="*/ 3223647 h 5631019"/>
                <a:gd name="connsiteX4-8181" fmla="*/ 189229 w 7178715"/>
                <a:gd name="connsiteY4-8182" fmla="*/ 3509866 h 5631019"/>
                <a:gd name="connsiteX5-8183" fmla="*/ 534692 w 7178715"/>
                <a:gd name="connsiteY5-8184" fmla="*/ 4213038 h 5631019"/>
                <a:gd name="connsiteX6-8185" fmla="*/ 782915 w 7178715"/>
                <a:gd name="connsiteY6-8186" fmla="*/ 3915571 h 5631019"/>
                <a:gd name="connsiteX7-8187" fmla="*/ 1638321 w 7178715"/>
                <a:gd name="connsiteY7-8188" fmla="*/ 4236036 h 5631019"/>
                <a:gd name="connsiteX8-8189" fmla="*/ 1484838 w 7178715"/>
                <a:gd name="connsiteY8-8190" fmla="*/ 4036808 h 5631019"/>
                <a:gd name="connsiteX9-8191" fmla="*/ 2207509 w 7178715"/>
                <a:gd name="connsiteY9-8192" fmla="*/ 4167794 h 5631019"/>
                <a:gd name="connsiteX10-8193" fmla="*/ 2434984 w 7178715"/>
                <a:gd name="connsiteY10-8194" fmla="*/ 3921071 h 5631019"/>
                <a:gd name="connsiteX11-8195" fmla="*/ 2410237 w 7178715"/>
                <a:gd name="connsiteY11-8196" fmla="*/ 4489259 h 5631019"/>
                <a:gd name="connsiteX12-8197" fmla="*/ 2240756 w 7178715"/>
                <a:gd name="connsiteY12-8198" fmla="*/ 5015201 h 5631019"/>
                <a:gd name="connsiteX13-8199" fmla="*/ 3502367 w 7178715"/>
                <a:gd name="connsiteY13-8200" fmla="*/ 5619885 h 5631019"/>
                <a:gd name="connsiteX14-8201" fmla="*/ 3802334 w 7178715"/>
                <a:gd name="connsiteY14-8202" fmla="*/ 5222929 h 5631019"/>
                <a:gd name="connsiteX15-8203" fmla="*/ 4497259 w 7178715"/>
                <a:gd name="connsiteY15-8204" fmla="*/ 5174434 h 5631019"/>
                <a:gd name="connsiteX16-8205" fmla="*/ 4815973 w 7178715"/>
                <a:gd name="connsiteY16-8206" fmla="*/ 4858719 h 5631019"/>
                <a:gd name="connsiteX17-8207" fmla="*/ 5160686 w 7178715"/>
                <a:gd name="connsiteY17-8208" fmla="*/ 4700236 h 5631019"/>
                <a:gd name="connsiteX18-8209" fmla="*/ 5638883 w 7178715"/>
                <a:gd name="connsiteY18-8210" fmla="*/ 4988454 h 5631019"/>
                <a:gd name="connsiteX19-8211" fmla="*/ 5611886 w 7178715"/>
                <a:gd name="connsiteY19-8212" fmla="*/ 4728232 h 5631019"/>
                <a:gd name="connsiteX20-8213" fmla="*/ 6346057 w 7178715"/>
                <a:gd name="connsiteY20-8214" fmla="*/ 4930960 h 5631019"/>
                <a:gd name="connsiteX21-8215" fmla="*/ 6876498 w 7178715"/>
                <a:gd name="connsiteY21-8216" fmla="*/ 4623495 h 5631019"/>
                <a:gd name="connsiteX22-8217" fmla="*/ 6879999 w 7178715"/>
                <a:gd name="connsiteY22-8218" fmla="*/ 4436828 h 5631019"/>
                <a:gd name="connsiteX23-8219" fmla="*/ 6631025 w 7178715"/>
                <a:gd name="connsiteY23-8220" fmla="*/ 3357383 h 5631019"/>
                <a:gd name="connsiteX24-8221" fmla="*/ 6752761 w 7178715"/>
                <a:gd name="connsiteY24-8222" fmla="*/ 4281282 h 5631019"/>
                <a:gd name="connsiteX25-8223" fmla="*/ 6854000 w 7178715"/>
                <a:gd name="connsiteY25-8224" fmla="*/ 3456122 h 5631019"/>
                <a:gd name="connsiteX26-8225" fmla="*/ 7178715 w 7178715"/>
                <a:gd name="connsiteY26-8226" fmla="*/ 3125909 h 5631019"/>
                <a:gd name="connsiteX27-8227" fmla="*/ 7056979 w 7178715"/>
                <a:gd name="connsiteY27-8228" fmla="*/ 2504789 h 5631019"/>
                <a:gd name="connsiteX28-8229" fmla="*/ 7141469 w 7178715"/>
                <a:gd name="connsiteY28-8230" fmla="*/ 1854796 h 5631019"/>
                <a:gd name="connsiteX29-8231" fmla="*/ 7070227 w 7178715"/>
                <a:gd name="connsiteY29-8232" fmla="*/ 1171371 h 5631019"/>
                <a:gd name="connsiteX30-8233" fmla="*/ 6757260 w 7178715"/>
                <a:gd name="connsiteY30-8234" fmla="*/ 920399 h 5631019"/>
                <a:gd name="connsiteX31-8235" fmla="*/ 6159077 w 7178715"/>
                <a:gd name="connsiteY31-8236" fmla="*/ 753167 h 5631019"/>
                <a:gd name="connsiteX32-8237" fmla="*/ 5682629 w 7178715"/>
                <a:gd name="connsiteY32-8238" fmla="*/ 944897 h 5631019"/>
                <a:gd name="connsiteX33-8239" fmla="*/ 5261425 w 7178715"/>
                <a:gd name="connsiteY33-8240" fmla="*/ 803912 h 5631019"/>
                <a:gd name="connsiteX34-8241" fmla="*/ 4699236 w 7178715"/>
                <a:gd name="connsiteY34-8242" fmla="*/ 813412 h 5631019"/>
                <a:gd name="connsiteX35-8243" fmla="*/ 3996563 w 7178715"/>
                <a:gd name="connsiteY35-8244" fmla="*/ 102489 h 5631019"/>
                <a:gd name="connsiteX36-8245" fmla="*/ 3643851 w 7178715"/>
                <a:gd name="connsiteY36-8246" fmla="*/ 356461 h 5631019"/>
                <a:gd name="connsiteX37-8247" fmla="*/ 3101411 w 7178715"/>
                <a:gd name="connsiteY37-8248" fmla="*/ 0 h 5631019"/>
                <a:gd name="connsiteX38-8249" fmla="*/ 2750699 w 7178715"/>
                <a:gd name="connsiteY38-8250" fmla="*/ 337712 h 5631019"/>
                <a:gd name="connsiteX39-8251" fmla="*/ 2372990 w 7178715"/>
                <a:gd name="connsiteY39-8252" fmla="*/ 294468 h 5631019"/>
                <a:gd name="connsiteX40-8253" fmla="*/ 2204509 w 7178715"/>
                <a:gd name="connsiteY40-8254" fmla="*/ 766667 h 5631019"/>
                <a:gd name="connsiteX41-8255" fmla="*/ 2239255 w 7178715"/>
                <a:gd name="connsiteY41-8256" fmla="*/ 1267612 h 5631019"/>
                <a:gd name="connsiteX42-8257" fmla="*/ 1735810 w 7178715"/>
                <a:gd name="connsiteY42-8258" fmla="*/ 1627572 h 5631019"/>
                <a:gd name="connsiteX43-8259" fmla="*/ 449201 w 7178715"/>
                <a:gd name="connsiteY43-8260" fmla="*/ 1677566 h 5631019"/>
                <a:gd name="connsiteX0-8261" fmla="*/ 449201 w 7178715"/>
                <a:gd name="connsiteY0-8262" fmla="*/ 1677566 h 5631019"/>
                <a:gd name="connsiteX1-8263" fmla="*/ 0 w 7178715"/>
                <a:gd name="connsiteY1-8264" fmla="*/ 2324998 h 5631019"/>
                <a:gd name="connsiteX2-8265" fmla="*/ 53245 w 7178715"/>
                <a:gd name="connsiteY2-8266" fmla="*/ 2932180 h 5631019"/>
                <a:gd name="connsiteX3-8267" fmla="*/ 100739 w 7178715"/>
                <a:gd name="connsiteY3-8268" fmla="*/ 3223647 h 5631019"/>
                <a:gd name="connsiteX4-8269" fmla="*/ 189229 w 7178715"/>
                <a:gd name="connsiteY4-8270" fmla="*/ 3509866 h 5631019"/>
                <a:gd name="connsiteX5-8271" fmla="*/ 534692 w 7178715"/>
                <a:gd name="connsiteY5-8272" fmla="*/ 4213038 h 5631019"/>
                <a:gd name="connsiteX6-8273" fmla="*/ 782915 w 7178715"/>
                <a:gd name="connsiteY6-8274" fmla="*/ 3915571 h 5631019"/>
                <a:gd name="connsiteX7-8275" fmla="*/ 1638321 w 7178715"/>
                <a:gd name="connsiteY7-8276" fmla="*/ 4236036 h 5631019"/>
                <a:gd name="connsiteX8-8277" fmla="*/ 1484838 w 7178715"/>
                <a:gd name="connsiteY8-8278" fmla="*/ 4036808 h 5631019"/>
                <a:gd name="connsiteX9-8279" fmla="*/ 2207509 w 7178715"/>
                <a:gd name="connsiteY9-8280" fmla="*/ 4167794 h 5631019"/>
                <a:gd name="connsiteX10-8281" fmla="*/ 2434984 w 7178715"/>
                <a:gd name="connsiteY10-8282" fmla="*/ 3921071 h 5631019"/>
                <a:gd name="connsiteX11-8283" fmla="*/ 2410237 w 7178715"/>
                <a:gd name="connsiteY11-8284" fmla="*/ 4489259 h 5631019"/>
                <a:gd name="connsiteX12-8285" fmla="*/ 2240756 w 7178715"/>
                <a:gd name="connsiteY12-8286" fmla="*/ 5015201 h 5631019"/>
                <a:gd name="connsiteX13-8287" fmla="*/ 3502367 w 7178715"/>
                <a:gd name="connsiteY13-8288" fmla="*/ 5619885 h 5631019"/>
                <a:gd name="connsiteX14-8289" fmla="*/ 3802334 w 7178715"/>
                <a:gd name="connsiteY14-8290" fmla="*/ 5222929 h 5631019"/>
                <a:gd name="connsiteX15-8291" fmla="*/ 4497259 w 7178715"/>
                <a:gd name="connsiteY15-8292" fmla="*/ 5174434 h 5631019"/>
                <a:gd name="connsiteX16-8293" fmla="*/ 4815973 w 7178715"/>
                <a:gd name="connsiteY16-8294" fmla="*/ 4858719 h 5631019"/>
                <a:gd name="connsiteX17-8295" fmla="*/ 5160686 w 7178715"/>
                <a:gd name="connsiteY17-8296" fmla="*/ 4700236 h 5631019"/>
                <a:gd name="connsiteX18-8297" fmla="*/ 5638883 w 7178715"/>
                <a:gd name="connsiteY18-8298" fmla="*/ 4988454 h 5631019"/>
                <a:gd name="connsiteX19-8299" fmla="*/ 5611886 w 7178715"/>
                <a:gd name="connsiteY19-8300" fmla="*/ 4728232 h 5631019"/>
                <a:gd name="connsiteX20-8301" fmla="*/ 6346057 w 7178715"/>
                <a:gd name="connsiteY20-8302" fmla="*/ 4930960 h 5631019"/>
                <a:gd name="connsiteX21-8303" fmla="*/ 6876498 w 7178715"/>
                <a:gd name="connsiteY21-8304" fmla="*/ 4623495 h 5631019"/>
                <a:gd name="connsiteX22-8305" fmla="*/ 6879999 w 7178715"/>
                <a:gd name="connsiteY22-8306" fmla="*/ 4436828 h 5631019"/>
                <a:gd name="connsiteX23-8307" fmla="*/ 6752761 w 7178715"/>
                <a:gd name="connsiteY23-8308" fmla="*/ 4281282 h 5631019"/>
                <a:gd name="connsiteX24-8309" fmla="*/ 6854000 w 7178715"/>
                <a:gd name="connsiteY24-8310" fmla="*/ 3456122 h 5631019"/>
                <a:gd name="connsiteX25-8311" fmla="*/ 7178715 w 7178715"/>
                <a:gd name="connsiteY25-8312" fmla="*/ 3125909 h 5631019"/>
                <a:gd name="connsiteX26-8313" fmla="*/ 7056979 w 7178715"/>
                <a:gd name="connsiteY26-8314" fmla="*/ 2504789 h 5631019"/>
                <a:gd name="connsiteX27-8315" fmla="*/ 7141469 w 7178715"/>
                <a:gd name="connsiteY27-8316" fmla="*/ 1854796 h 5631019"/>
                <a:gd name="connsiteX28-8317" fmla="*/ 7070227 w 7178715"/>
                <a:gd name="connsiteY28-8318" fmla="*/ 1171371 h 5631019"/>
                <a:gd name="connsiteX29-8319" fmla="*/ 6757260 w 7178715"/>
                <a:gd name="connsiteY29-8320" fmla="*/ 920399 h 5631019"/>
                <a:gd name="connsiteX30-8321" fmla="*/ 6159077 w 7178715"/>
                <a:gd name="connsiteY30-8322" fmla="*/ 753167 h 5631019"/>
                <a:gd name="connsiteX31-8323" fmla="*/ 5682629 w 7178715"/>
                <a:gd name="connsiteY31-8324" fmla="*/ 944897 h 5631019"/>
                <a:gd name="connsiteX32-8325" fmla="*/ 5261425 w 7178715"/>
                <a:gd name="connsiteY32-8326" fmla="*/ 803912 h 5631019"/>
                <a:gd name="connsiteX33-8327" fmla="*/ 4699236 w 7178715"/>
                <a:gd name="connsiteY33-8328" fmla="*/ 813412 h 5631019"/>
                <a:gd name="connsiteX34-8329" fmla="*/ 3996563 w 7178715"/>
                <a:gd name="connsiteY34-8330" fmla="*/ 102489 h 5631019"/>
                <a:gd name="connsiteX35-8331" fmla="*/ 3643851 w 7178715"/>
                <a:gd name="connsiteY35-8332" fmla="*/ 356461 h 5631019"/>
                <a:gd name="connsiteX36-8333" fmla="*/ 3101411 w 7178715"/>
                <a:gd name="connsiteY36-8334" fmla="*/ 0 h 5631019"/>
                <a:gd name="connsiteX37-8335" fmla="*/ 2750699 w 7178715"/>
                <a:gd name="connsiteY37-8336" fmla="*/ 337712 h 5631019"/>
                <a:gd name="connsiteX38-8337" fmla="*/ 2372990 w 7178715"/>
                <a:gd name="connsiteY38-8338" fmla="*/ 294468 h 5631019"/>
                <a:gd name="connsiteX39-8339" fmla="*/ 2204509 w 7178715"/>
                <a:gd name="connsiteY39-8340" fmla="*/ 766667 h 5631019"/>
                <a:gd name="connsiteX40-8341" fmla="*/ 2239255 w 7178715"/>
                <a:gd name="connsiteY40-8342" fmla="*/ 1267612 h 5631019"/>
                <a:gd name="connsiteX41-8343" fmla="*/ 1735810 w 7178715"/>
                <a:gd name="connsiteY41-8344" fmla="*/ 1627572 h 5631019"/>
                <a:gd name="connsiteX42-8345" fmla="*/ 449201 w 7178715"/>
                <a:gd name="connsiteY42-8346" fmla="*/ 1677566 h 5631019"/>
                <a:gd name="connsiteX0-8347" fmla="*/ 449201 w 7178715"/>
                <a:gd name="connsiteY0-8348" fmla="*/ 1677566 h 5631019"/>
                <a:gd name="connsiteX1-8349" fmla="*/ 0 w 7178715"/>
                <a:gd name="connsiteY1-8350" fmla="*/ 2324998 h 5631019"/>
                <a:gd name="connsiteX2-8351" fmla="*/ 53245 w 7178715"/>
                <a:gd name="connsiteY2-8352" fmla="*/ 2932180 h 5631019"/>
                <a:gd name="connsiteX3-8353" fmla="*/ 100739 w 7178715"/>
                <a:gd name="connsiteY3-8354" fmla="*/ 3223647 h 5631019"/>
                <a:gd name="connsiteX4-8355" fmla="*/ 189229 w 7178715"/>
                <a:gd name="connsiteY4-8356" fmla="*/ 3509866 h 5631019"/>
                <a:gd name="connsiteX5-8357" fmla="*/ 534692 w 7178715"/>
                <a:gd name="connsiteY5-8358" fmla="*/ 4213038 h 5631019"/>
                <a:gd name="connsiteX6-8359" fmla="*/ 782915 w 7178715"/>
                <a:gd name="connsiteY6-8360" fmla="*/ 3915571 h 5631019"/>
                <a:gd name="connsiteX7-8361" fmla="*/ 1638321 w 7178715"/>
                <a:gd name="connsiteY7-8362" fmla="*/ 4236036 h 5631019"/>
                <a:gd name="connsiteX8-8363" fmla="*/ 1484838 w 7178715"/>
                <a:gd name="connsiteY8-8364" fmla="*/ 4036808 h 5631019"/>
                <a:gd name="connsiteX9-8365" fmla="*/ 2207509 w 7178715"/>
                <a:gd name="connsiteY9-8366" fmla="*/ 4167794 h 5631019"/>
                <a:gd name="connsiteX10-8367" fmla="*/ 2434984 w 7178715"/>
                <a:gd name="connsiteY10-8368" fmla="*/ 3921071 h 5631019"/>
                <a:gd name="connsiteX11-8369" fmla="*/ 2410237 w 7178715"/>
                <a:gd name="connsiteY11-8370" fmla="*/ 4489259 h 5631019"/>
                <a:gd name="connsiteX12-8371" fmla="*/ 2240756 w 7178715"/>
                <a:gd name="connsiteY12-8372" fmla="*/ 5015201 h 5631019"/>
                <a:gd name="connsiteX13-8373" fmla="*/ 3502367 w 7178715"/>
                <a:gd name="connsiteY13-8374" fmla="*/ 5619885 h 5631019"/>
                <a:gd name="connsiteX14-8375" fmla="*/ 3802334 w 7178715"/>
                <a:gd name="connsiteY14-8376" fmla="*/ 5222929 h 5631019"/>
                <a:gd name="connsiteX15-8377" fmla="*/ 4497259 w 7178715"/>
                <a:gd name="connsiteY15-8378" fmla="*/ 5174434 h 5631019"/>
                <a:gd name="connsiteX16-8379" fmla="*/ 4815973 w 7178715"/>
                <a:gd name="connsiteY16-8380" fmla="*/ 4858719 h 5631019"/>
                <a:gd name="connsiteX17-8381" fmla="*/ 5160686 w 7178715"/>
                <a:gd name="connsiteY17-8382" fmla="*/ 4700236 h 5631019"/>
                <a:gd name="connsiteX18-8383" fmla="*/ 5638883 w 7178715"/>
                <a:gd name="connsiteY18-8384" fmla="*/ 4988454 h 5631019"/>
                <a:gd name="connsiteX19-8385" fmla="*/ 5611886 w 7178715"/>
                <a:gd name="connsiteY19-8386" fmla="*/ 4728232 h 5631019"/>
                <a:gd name="connsiteX20-8387" fmla="*/ 6346057 w 7178715"/>
                <a:gd name="connsiteY20-8388" fmla="*/ 4930960 h 5631019"/>
                <a:gd name="connsiteX21-8389" fmla="*/ 6876498 w 7178715"/>
                <a:gd name="connsiteY21-8390" fmla="*/ 4623495 h 5631019"/>
                <a:gd name="connsiteX22-8391" fmla="*/ 6879999 w 7178715"/>
                <a:gd name="connsiteY22-8392" fmla="*/ 4436828 h 5631019"/>
                <a:gd name="connsiteX23-8393" fmla="*/ 6752761 w 7178715"/>
                <a:gd name="connsiteY23-8394" fmla="*/ 4281282 h 5631019"/>
                <a:gd name="connsiteX24-8395" fmla="*/ 6717767 w 7178715"/>
                <a:gd name="connsiteY24-8396" fmla="*/ 3463434 h 5631019"/>
                <a:gd name="connsiteX25-8397" fmla="*/ 6854000 w 7178715"/>
                <a:gd name="connsiteY25-8398" fmla="*/ 3456122 h 5631019"/>
                <a:gd name="connsiteX26-8399" fmla="*/ 7178715 w 7178715"/>
                <a:gd name="connsiteY26-8400" fmla="*/ 3125909 h 5631019"/>
                <a:gd name="connsiteX27-8401" fmla="*/ 7056979 w 7178715"/>
                <a:gd name="connsiteY27-8402" fmla="*/ 2504789 h 5631019"/>
                <a:gd name="connsiteX28-8403" fmla="*/ 7141469 w 7178715"/>
                <a:gd name="connsiteY28-8404" fmla="*/ 1854796 h 5631019"/>
                <a:gd name="connsiteX29-8405" fmla="*/ 7070227 w 7178715"/>
                <a:gd name="connsiteY29-8406" fmla="*/ 1171371 h 5631019"/>
                <a:gd name="connsiteX30-8407" fmla="*/ 6757260 w 7178715"/>
                <a:gd name="connsiteY30-8408" fmla="*/ 920399 h 5631019"/>
                <a:gd name="connsiteX31-8409" fmla="*/ 6159077 w 7178715"/>
                <a:gd name="connsiteY31-8410" fmla="*/ 753167 h 5631019"/>
                <a:gd name="connsiteX32-8411" fmla="*/ 5682629 w 7178715"/>
                <a:gd name="connsiteY32-8412" fmla="*/ 944897 h 5631019"/>
                <a:gd name="connsiteX33-8413" fmla="*/ 5261425 w 7178715"/>
                <a:gd name="connsiteY33-8414" fmla="*/ 803912 h 5631019"/>
                <a:gd name="connsiteX34-8415" fmla="*/ 4699236 w 7178715"/>
                <a:gd name="connsiteY34-8416" fmla="*/ 813412 h 5631019"/>
                <a:gd name="connsiteX35-8417" fmla="*/ 3996563 w 7178715"/>
                <a:gd name="connsiteY35-8418" fmla="*/ 102489 h 5631019"/>
                <a:gd name="connsiteX36-8419" fmla="*/ 3643851 w 7178715"/>
                <a:gd name="connsiteY36-8420" fmla="*/ 356461 h 5631019"/>
                <a:gd name="connsiteX37-8421" fmla="*/ 3101411 w 7178715"/>
                <a:gd name="connsiteY37-8422" fmla="*/ 0 h 5631019"/>
                <a:gd name="connsiteX38-8423" fmla="*/ 2750699 w 7178715"/>
                <a:gd name="connsiteY38-8424" fmla="*/ 337712 h 5631019"/>
                <a:gd name="connsiteX39-8425" fmla="*/ 2372990 w 7178715"/>
                <a:gd name="connsiteY39-8426" fmla="*/ 294468 h 5631019"/>
                <a:gd name="connsiteX40-8427" fmla="*/ 2204509 w 7178715"/>
                <a:gd name="connsiteY40-8428" fmla="*/ 766667 h 5631019"/>
                <a:gd name="connsiteX41-8429" fmla="*/ 2239255 w 7178715"/>
                <a:gd name="connsiteY41-8430" fmla="*/ 1267612 h 5631019"/>
                <a:gd name="connsiteX42-8431" fmla="*/ 1735810 w 7178715"/>
                <a:gd name="connsiteY42-8432" fmla="*/ 1627572 h 5631019"/>
                <a:gd name="connsiteX43-8433" fmla="*/ 449201 w 7178715"/>
                <a:gd name="connsiteY43-8434" fmla="*/ 1677566 h 5631019"/>
                <a:gd name="connsiteX0-8435" fmla="*/ 449201 w 7178715"/>
                <a:gd name="connsiteY0-8436" fmla="*/ 1677566 h 5631019"/>
                <a:gd name="connsiteX1-8437" fmla="*/ 0 w 7178715"/>
                <a:gd name="connsiteY1-8438" fmla="*/ 2324998 h 5631019"/>
                <a:gd name="connsiteX2-8439" fmla="*/ 53245 w 7178715"/>
                <a:gd name="connsiteY2-8440" fmla="*/ 2932180 h 5631019"/>
                <a:gd name="connsiteX3-8441" fmla="*/ 100739 w 7178715"/>
                <a:gd name="connsiteY3-8442" fmla="*/ 3223647 h 5631019"/>
                <a:gd name="connsiteX4-8443" fmla="*/ 189229 w 7178715"/>
                <a:gd name="connsiteY4-8444" fmla="*/ 3509866 h 5631019"/>
                <a:gd name="connsiteX5-8445" fmla="*/ 534692 w 7178715"/>
                <a:gd name="connsiteY5-8446" fmla="*/ 4213038 h 5631019"/>
                <a:gd name="connsiteX6-8447" fmla="*/ 782915 w 7178715"/>
                <a:gd name="connsiteY6-8448" fmla="*/ 3915571 h 5631019"/>
                <a:gd name="connsiteX7-8449" fmla="*/ 1638321 w 7178715"/>
                <a:gd name="connsiteY7-8450" fmla="*/ 4236036 h 5631019"/>
                <a:gd name="connsiteX8-8451" fmla="*/ 1484838 w 7178715"/>
                <a:gd name="connsiteY8-8452" fmla="*/ 4036808 h 5631019"/>
                <a:gd name="connsiteX9-8453" fmla="*/ 2207509 w 7178715"/>
                <a:gd name="connsiteY9-8454" fmla="*/ 4167794 h 5631019"/>
                <a:gd name="connsiteX10-8455" fmla="*/ 2434984 w 7178715"/>
                <a:gd name="connsiteY10-8456" fmla="*/ 3921071 h 5631019"/>
                <a:gd name="connsiteX11-8457" fmla="*/ 2410237 w 7178715"/>
                <a:gd name="connsiteY11-8458" fmla="*/ 4489259 h 5631019"/>
                <a:gd name="connsiteX12-8459" fmla="*/ 2240756 w 7178715"/>
                <a:gd name="connsiteY12-8460" fmla="*/ 5015201 h 5631019"/>
                <a:gd name="connsiteX13-8461" fmla="*/ 3502367 w 7178715"/>
                <a:gd name="connsiteY13-8462" fmla="*/ 5619885 h 5631019"/>
                <a:gd name="connsiteX14-8463" fmla="*/ 3802334 w 7178715"/>
                <a:gd name="connsiteY14-8464" fmla="*/ 5222929 h 5631019"/>
                <a:gd name="connsiteX15-8465" fmla="*/ 4497259 w 7178715"/>
                <a:gd name="connsiteY15-8466" fmla="*/ 5174434 h 5631019"/>
                <a:gd name="connsiteX16-8467" fmla="*/ 4815973 w 7178715"/>
                <a:gd name="connsiteY16-8468" fmla="*/ 4858719 h 5631019"/>
                <a:gd name="connsiteX17-8469" fmla="*/ 5160686 w 7178715"/>
                <a:gd name="connsiteY17-8470" fmla="*/ 4700236 h 5631019"/>
                <a:gd name="connsiteX18-8471" fmla="*/ 5638883 w 7178715"/>
                <a:gd name="connsiteY18-8472" fmla="*/ 4988454 h 5631019"/>
                <a:gd name="connsiteX19-8473" fmla="*/ 5611886 w 7178715"/>
                <a:gd name="connsiteY19-8474" fmla="*/ 4728232 h 5631019"/>
                <a:gd name="connsiteX20-8475" fmla="*/ 6346057 w 7178715"/>
                <a:gd name="connsiteY20-8476" fmla="*/ 4930960 h 5631019"/>
                <a:gd name="connsiteX21-8477" fmla="*/ 6876498 w 7178715"/>
                <a:gd name="connsiteY21-8478" fmla="*/ 4623495 h 5631019"/>
                <a:gd name="connsiteX22-8479" fmla="*/ 6879999 w 7178715"/>
                <a:gd name="connsiteY22-8480" fmla="*/ 4436828 h 5631019"/>
                <a:gd name="connsiteX23-8481" fmla="*/ 6752761 w 7178715"/>
                <a:gd name="connsiteY23-8482" fmla="*/ 4281282 h 5631019"/>
                <a:gd name="connsiteX24-8483" fmla="*/ 6717767 w 7178715"/>
                <a:gd name="connsiteY24-8484" fmla="*/ 3463434 h 5631019"/>
                <a:gd name="connsiteX25-8485" fmla="*/ 6750761 w 7178715"/>
                <a:gd name="connsiteY25-8486" fmla="*/ 3382380 h 5631019"/>
                <a:gd name="connsiteX26-8487" fmla="*/ 7178715 w 7178715"/>
                <a:gd name="connsiteY26-8488" fmla="*/ 3125909 h 5631019"/>
                <a:gd name="connsiteX27-8489" fmla="*/ 7056979 w 7178715"/>
                <a:gd name="connsiteY27-8490" fmla="*/ 2504789 h 5631019"/>
                <a:gd name="connsiteX28-8491" fmla="*/ 7141469 w 7178715"/>
                <a:gd name="connsiteY28-8492" fmla="*/ 1854796 h 5631019"/>
                <a:gd name="connsiteX29-8493" fmla="*/ 7070227 w 7178715"/>
                <a:gd name="connsiteY29-8494" fmla="*/ 1171371 h 5631019"/>
                <a:gd name="connsiteX30-8495" fmla="*/ 6757260 w 7178715"/>
                <a:gd name="connsiteY30-8496" fmla="*/ 920399 h 5631019"/>
                <a:gd name="connsiteX31-8497" fmla="*/ 6159077 w 7178715"/>
                <a:gd name="connsiteY31-8498" fmla="*/ 753167 h 5631019"/>
                <a:gd name="connsiteX32-8499" fmla="*/ 5682629 w 7178715"/>
                <a:gd name="connsiteY32-8500" fmla="*/ 944897 h 5631019"/>
                <a:gd name="connsiteX33-8501" fmla="*/ 5261425 w 7178715"/>
                <a:gd name="connsiteY33-8502" fmla="*/ 803912 h 5631019"/>
                <a:gd name="connsiteX34-8503" fmla="*/ 4699236 w 7178715"/>
                <a:gd name="connsiteY34-8504" fmla="*/ 813412 h 5631019"/>
                <a:gd name="connsiteX35-8505" fmla="*/ 3996563 w 7178715"/>
                <a:gd name="connsiteY35-8506" fmla="*/ 102489 h 5631019"/>
                <a:gd name="connsiteX36-8507" fmla="*/ 3643851 w 7178715"/>
                <a:gd name="connsiteY36-8508" fmla="*/ 356461 h 5631019"/>
                <a:gd name="connsiteX37-8509" fmla="*/ 3101411 w 7178715"/>
                <a:gd name="connsiteY37-8510" fmla="*/ 0 h 5631019"/>
                <a:gd name="connsiteX38-8511" fmla="*/ 2750699 w 7178715"/>
                <a:gd name="connsiteY38-8512" fmla="*/ 337712 h 5631019"/>
                <a:gd name="connsiteX39-8513" fmla="*/ 2372990 w 7178715"/>
                <a:gd name="connsiteY39-8514" fmla="*/ 294468 h 5631019"/>
                <a:gd name="connsiteX40-8515" fmla="*/ 2204509 w 7178715"/>
                <a:gd name="connsiteY40-8516" fmla="*/ 766667 h 5631019"/>
                <a:gd name="connsiteX41-8517" fmla="*/ 2239255 w 7178715"/>
                <a:gd name="connsiteY41-8518" fmla="*/ 1267612 h 5631019"/>
                <a:gd name="connsiteX42-8519" fmla="*/ 1735810 w 7178715"/>
                <a:gd name="connsiteY42-8520" fmla="*/ 1627572 h 5631019"/>
                <a:gd name="connsiteX43-8521" fmla="*/ 449201 w 7178715"/>
                <a:gd name="connsiteY43-8522" fmla="*/ 1677566 h 5631019"/>
                <a:gd name="connsiteX0-8523" fmla="*/ 449201 w 7178715"/>
                <a:gd name="connsiteY0-8524" fmla="*/ 1677566 h 5631019"/>
                <a:gd name="connsiteX1-8525" fmla="*/ 0 w 7178715"/>
                <a:gd name="connsiteY1-8526" fmla="*/ 2324998 h 5631019"/>
                <a:gd name="connsiteX2-8527" fmla="*/ 53245 w 7178715"/>
                <a:gd name="connsiteY2-8528" fmla="*/ 2932180 h 5631019"/>
                <a:gd name="connsiteX3-8529" fmla="*/ 100739 w 7178715"/>
                <a:gd name="connsiteY3-8530" fmla="*/ 3223647 h 5631019"/>
                <a:gd name="connsiteX4-8531" fmla="*/ 189229 w 7178715"/>
                <a:gd name="connsiteY4-8532" fmla="*/ 3509866 h 5631019"/>
                <a:gd name="connsiteX5-8533" fmla="*/ 534692 w 7178715"/>
                <a:gd name="connsiteY5-8534" fmla="*/ 4213038 h 5631019"/>
                <a:gd name="connsiteX6-8535" fmla="*/ 1018889 w 7178715"/>
                <a:gd name="connsiteY6-8536" fmla="*/ 4269532 h 5631019"/>
                <a:gd name="connsiteX7-8537" fmla="*/ 1638321 w 7178715"/>
                <a:gd name="connsiteY7-8538" fmla="*/ 4236036 h 5631019"/>
                <a:gd name="connsiteX8-8539" fmla="*/ 1484838 w 7178715"/>
                <a:gd name="connsiteY8-8540" fmla="*/ 4036808 h 5631019"/>
                <a:gd name="connsiteX9-8541" fmla="*/ 2207509 w 7178715"/>
                <a:gd name="connsiteY9-8542" fmla="*/ 4167794 h 5631019"/>
                <a:gd name="connsiteX10-8543" fmla="*/ 2434984 w 7178715"/>
                <a:gd name="connsiteY10-8544" fmla="*/ 3921071 h 5631019"/>
                <a:gd name="connsiteX11-8545" fmla="*/ 2410237 w 7178715"/>
                <a:gd name="connsiteY11-8546" fmla="*/ 4489259 h 5631019"/>
                <a:gd name="connsiteX12-8547" fmla="*/ 2240756 w 7178715"/>
                <a:gd name="connsiteY12-8548" fmla="*/ 5015201 h 5631019"/>
                <a:gd name="connsiteX13-8549" fmla="*/ 3502367 w 7178715"/>
                <a:gd name="connsiteY13-8550" fmla="*/ 5619885 h 5631019"/>
                <a:gd name="connsiteX14-8551" fmla="*/ 3802334 w 7178715"/>
                <a:gd name="connsiteY14-8552" fmla="*/ 5222929 h 5631019"/>
                <a:gd name="connsiteX15-8553" fmla="*/ 4497259 w 7178715"/>
                <a:gd name="connsiteY15-8554" fmla="*/ 5174434 h 5631019"/>
                <a:gd name="connsiteX16-8555" fmla="*/ 4815973 w 7178715"/>
                <a:gd name="connsiteY16-8556" fmla="*/ 4858719 h 5631019"/>
                <a:gd name="connsiteX17-8557" fmla="*/ 5160686 w 7178715"/>
                <a:gd name="connsiteY17-8558" fmla="*/ 4700236 h 5631019"/>
                <a:gd name="connsiteX18-8559" fmla="*/ 5638883 w 7178715"/>
                <a:gd name="connsiteY18-8560" fmla="*/ 4988454 h 5631019"/>
                <a:gd name="connsiteX19-8561" fmla="*/ 5611886 w 7178715"/>
                <a:gd name="connsiteY19-8562" fmla="*/ 4728232 h 5631019"/>
                <a:gd name="connsiteX20-8563" fmla="*/ 6346057 w 7178715"/>
                <a:gd name="connsiteY20-8564" fmla="*/ 4930960 h 5631019"/>
                <a:gd name="connsiteX21-8565" fmla="*/ 6876498 w 7178715"/>
                <a:gd name="connsiteY21-8566" fmla="*/ 4623495 h 5631019"/>
                <a:gd name="connsiteX22-8567" fmla="*/ 6879999 w 7178715"/>
                <a:gd name="connsiteY22-8568" fmla="*/ 4436828 h 5631019"/>
                <a:gd name="connsiteX23-8569" fmla="*/ 6752761 w 7178715"/>
                <a:gd name="connsiteY23-8570" fmla="*/ 4281282 h 5631019"/>
                <a:gd name="connsiteX24-8571" fmla="*/ 6717767 w 7178715"/>
                <a:gd name="connsiteY24-8572" fmla="*/ 3463434 h 5631019"/>
                <a:gd name="connsiteX25-8573" fmla="*/ 6750761 w 7178715"/>
                <a:gd name="connsiteY25-8574" fmla="*/ 3382380 h 5631019"/>
                <a:gd name="connsiteX26-8575" fmla="*/ 7178715 w 7178715"/>
                <a:gd name="connsiteY26-8576" fmla="*/ 3125909 h 5631019"/>
                <a:gd name="connsiteX27-8577" fmla="*/ 7056979 w 7178715"/>
                <a:gd name="connsiteY27-8578" fmla="*/ 2504789 h 5631019"/>
                <a:gd name="connsiteX28-8579" fmla="*/ 7141469 w 7178715"/>
                <a:gd name="connsiteY28-8580" fmla="*/ 1854796 h 5631019"/>
                <a:gd name="connsiteX29-8581" fmla="*/ 7070227 w 7178715"/>
                <a:gd name="connsiteY29-8582" fmla="*/ 1171371 h 5631019"/>
                <a:gd name="connsiteX30-8583" fmla="*/ 6757260 w 7178715"/>
                <a:gd name="connsiteY30-8584" fmla="*/ 920399 h 5631019"/>
                <a:gd name="connsiteX31-8585" fmla="*/ 6159077 w 7178715"/>
                <a:gd name="connsiteY31-8586" fmla="*/ 753167 h 5631019"/>
                <a:gd name="connsiteX32-8587" fmla="*/ 5682629 w 7178715"/>
                <a:gd name="connsiteY32-8588" fmla="*/ 944897 h 5631019"/>
                <a:gd name="connsiteX33-8589" fmla="*/ 5261425 w 7178715"/>
                <a:gd name="connsiteY33-8590" fmla="*/ 803912 h 5631019"/>
                <a:gd name="connsiteX34-8591" fmla="*/ 4699236 w 7178715"/>
                <a:gd name="connsiteY34-8592" fmla="*/ 813412 h 5631019"/>
                <a:gd name="connsiteX35-8593" fmla="*/ 3996563 w 7178715"/>
                <a:gd name="connsiteY35-8594" fmla="*/ 102489 h 5631019"/>
                <a:gd name="connsiteX36-8595" fmla="*/ 3643851 w 7178715"/>
                <a:gd name="connsiteY36-8596" fmla="*/ 356461 h 5631019"/>
                <a:gd name="connsiteX37-8597" fmla="*/ 3101411 w 7178715"/>
                <a:gd name="connsiteY37-8598" fmla="*/ 0 h 5631019"/>
                <a:gd name="connsiteX38-8599" fmla="*/ 2750699 w 7178715"/>
                <a:gd name="connsiteY38-8600" fmla="*/ 337712 h 5631019"/>
                <a:gd name="connsiteX39-8601" fmla="*/ 2372990 w 7178715"/>
                <a:gd name="connsiteY39-8602" fmla="*/ 294468 h 5631019"/>
                <a:gd name="connsiteX40-8603" fmla="*/ 2204509 w 7178715"/>
                <a:gd name="connsiteY40-8604" fmla="*/ 766667 h 5631019"/>
                <a:gd name="connsiteX41-8605" fmla="*/ 2239255 w 7178715"/>
                <a:gd name="connsiteY41-8606" fmla="*/ 1267612 h 5631019"/>
                <a:gd name="connsiteX42-8607" fmla="*/ 1735810 w 7178715"/>
                <a:gd name="connsiteY42-8608" fmla="*/ 1627572 h 5631019"/>
                <a:gd name="connsiteX43-8609" fmla="*/ 449201 w 7178715"/>
                <a:gd name="connsiteY43-8610" fmla="*/ 1677566 h 5631019"/>
                <a:gd name="connsiteX0-8611" fmla="*/ 449201 w 7178715"/>
                <a:gd name="connsiteY0-8612" fmla="*/ 1677566 h 5631019"/>
                <a:gd name="connsiteX1-8613" fmla="*/ 0 w 7178715"/>
                <a:gd name="connsiteY1-8614" fmla="*/ 2324998 h 5631019"/>
                <a:gd name="connsiteX2-8615" fmla="*/ 53245 w 7178715"/>
                <a:gd name="connsiteY2-8616" fmla="*/ 2932180 h 5631019"/>
                <a:gd name="connsiteX3-8617" fmla="*/ 100739 w 7178715"/>
                <a:gd name="connsiteY3-8618" fmla="*/ 3223647 h 5631019"/>
                <a:gd name="connsiteX4-8619" fmla="*/ 189229 w 7178715"/>
                <a:gd name="connsiteY4-8620" fmla="*/ 3509866 h 5631019"/>
                <a:gd name="connsiteX5-8621" fmla="*/ 534692 w 7178715"/>
                <a:gd name="connsiteY5-8622" fmla="*/ 4213038 h 5631019"/>
                <a:gd name="connsiteX6-8623" fmla="*/ 1018889 w 7178715"/>
                <a:gd name="connsiteY6-8624" fmla="*/ 4269532 h 5631019"/>
                <a:gd name="connsiteX7-8625" fmla="*/ 1638321 w 7178715"/>
                <a:gd name="connsiteY7-8626" fmla="*/ 4236036 h 5631019"/>
                <a:gd name="connsiteX8-8627" fmla="*/ 2060026 w 7178715"/>
                <a:gd name="connsiteY8-8628" fmla="*/ 4287530 h 5631019"/>
                <a:gd name="connsiteX9-8629" fmla="*/ 2207509 w 7178715"/>
                <a:gd name="connsiteY9-8630" fmla="*/ 4167794 h 5631019"/>
                <a:gd name="connsiteX10-8631" fmla="*/ 2434984 w 7178715"/>
                <a:gd name="connsiteY10-8632" fmla="*/ 3921071 h 5631019"/>
                <a:gd name="connsiteX11-8633" fmla="*/ 2410237 w 7178715"/>
                <a:gd name="connsiteY11-8634" fmla="*/ 4489259 h 5631019"/>
                <a:gd name="connsiteX12-8635" fmla="*/ 2240756 w 7178715"/>
                <a:gd name="connsiteY12-8636" fmla="*/ 5015201 h 5631019"/>
                <a:gd name="connsiteX13-8637" fmla="*/ 3502367 w 7178715"/>
                <a:gd name="connsiteY13-8638" fmla="*/ 5619885 h 5631019"/>
                <a:gd name="connsiteX14-8639" fmla="*/ 3802334 w 7178715"/>
                <a:gd name="connsiteY14-8640" fmla="*/ 5222929 h 5631019"/>
                <a:gd name="connsiteX15-8641" fmla="*/ 4497259 w 7178715"/>
                <a:gd name="connsiteY15-8642" fmla="*/ 5174434 h 5631019"/>
                <a:gd name="connsiteX16-8643" fmla="*/ 4815973 w 7178715"/>
                <a:gd name="connsiteY16-8644" fmla="*/ 4858719 h 5631019"/>
                <a:gd name="connsiteX17-8645" fmla="*/ 5160686 w 7178715"/>
                <a:gd name="connsiteY17-8646" fmla="*/ 4700236 h 5631019"/>
                <a:gd name="connsiteX18-8647" fmla="*/ 5638883 w 7178715"/>
                <a:gd name="connsiteY18-8648" fmla="*/ 4988454 h 5631019"/>
                <a:gd name="connsiteX19-8649" fmla="*/ 5611886 w 7178715"/>
                <a:gd name="connsiteY19-8650" fmla="*/ 4728232 h 5631019"/>
                <a:gd name="connsiteX20-8651" fmla="*/ 6346057 w 7178715"/>
                <a:gd name="connsiteY20-8652" fmla="*/ 4930960 h 5631019"/>
                <a:gd name="connsiteX21-8653" fmla="*/ 6876498 w 7178715"/>
                <a:gd name="connsiteY21-8654" fmla="*/ 4623495 h 5631019"/>
                <a:gd name="connsiteX22-8655" fmla="*/ 6879999 w 7178715"/>
                <a:gd name="connsiteY22-8656" fmla="*/ 4436828 h 5631019"/>
                <a:gd name="connsiteX23-8657" fmla="*/ 6752761 w 7178715"/>
                <a:gd name="connsiteY23-8658" fmla="*/ 4281282 h 5631019"/>
                <a:gd name="connsiteX24-8659" fmla="*/ 6717767 w 7178715"/>
                <a:gd name="connsiteY24-8660" fmla="*/ 3463434 h 5631019"/>
                <a:gd name="connsiteX25-8661" fmla="*/ 6750761 w 7178715"/>
                <a:gd name="connsiteY25-8662" fmla="*/ 3382380 h 5631019"/>
                <a:gd name="connsiteX26-8663" fmla="*/ 7178715 w 7178715"/>
                <a:gd name="connsiteY26-8664" fmla="*/ 3125909 h 5631019"/>
                <a:gd name="connsiteX27-8665" fmla="*/ 7056979 w 7178715"/>
                <a:gd name="connsiteY27-8666" fmla="*/ 2504789 h 5631019"/>
                <a:gd name="connsiteX28-8667" fmla="*/ 7141469 w 7178715"/>
                <a:gd name="connsiteY28-8668" fmla="*/ 1854796 h 5631019"/>
                <a:gd name="connsiteX29-8669" fmla="*/ 7070227 w 7178715"/>
                <a:gd name="connsiteY29-8670" fmla="*/ 1171371 h 5631019"/>
                <a:gd name="connsiteX30-8671" fmla="*/ 6757260 w 7178715"/>
                <a:gd name="connsiteY30-8672" fmla="*/ 920399 h 5631019"/>
                <a:gd name="connsiteX31-8673" fmla="*/ 6159077 w 7178715"/>
                <a:gd name="connsiteY31-8674" fmla="*/ 753167 h 5631019"/>
                <a:gd name="connsiteX32-8675" fmla="*/ 5682629 w 7178715"/>
                <a:gd name="connsiteY32-8676" fmla="*/ 944897 h 5631019"/>
                <a:gd name="connsiteX33-8677" fmla="*/ 5261425 w 7178715"/>
                <a:gd name="connsiteY33-8678" fmla="*/ 803912 h 5631019"/>
                <a:gd name="connsiteX34-8679" fmla="*/ 4699236 w 7178715"/>
                <a:gd name="connsiteY34-8680" fmla="*/ 813412 h 5631019"/>
                <a:gd name="connsiteX35-8681" fmla="*/ 3996563 w 7178715"/>
                <a:gd name="connsiteY35-8682" fmla="*/ 102489 h 5631019"/>
                <a:gd name="connsiteX36-8683" fmla="*/ 3643851 w 7178715"/>
                <a:gd name="connsiteY36-8684" fmla="*/ 356461 h 5631019"/>
                <a:gd name="connsiteX37-8685" fmla="*/ 3101411 w 7178715"/>
                <a:gd name="connsiteY37-8686" fmla="*/ 0 h 5631019"/>
                <a:gd name="connsiteX38-8687" fmla="*/ 2750699 w 7178715"/>
                <a:gd name="connsiteY38-8688" fmla="*/ 337712 h 5631019"/>
                <a:gd name="connsiteX39-8689" fmla="*/ 2372990 w 7178715"/>
                <a:gd name="connsiteY39-8690" fmla="*/ 294468 h 5631019"/>
                <a:gd name="connsiteX40-8691" fmla="*/ 2204509 w 7178715"/>
                <a:gd name="connsiteY40-8692" fmla="*/ 766667 h 5631019"/>
                <a:gd name="connsiteX41-8693" fmla="*/ 2239255 w 7178715"/>
                <a:gd name="connsiteY41-8694" fmla="*/ 1267612 h 5631019"/>
                <a:gd name="connsiteX42-8695" fmla="*/ 1735810 w 7178715"/>
                <a:gd name="connsiteY42-8696" fmla="*/ 1627572 h 5631019"/>
                <a:gd name="connsiteX43-8697" fmla="*/ 449201 w 7178715"/>
                <a:gd name="connsiteY43-8698" fmla="*/ 1677566 h 5631019"/>
                <a:gd name="connsiteX0-8699" fmla="*/ 124737 w 7178715"/>
                <a:gd name="connsiteY0-8700" fmla="*/ 1515334 h 5631019"/>
                <a:gd name="connsiteX1-8701" fmla="*/ 0 w 7178715"/>
                <a:gd name="connsiteY1-8702" fmla="*/ 2324998 h 5631019"/>
                <a:gd name="connsiteX2-8703" fmla="*/ 53245 w 7178715"/>
                <a:gd name="connsiteY2-8704" fmla="*/ 2932180 h 5631019"/>
                <a:gd name="connsiteX3-8705" fmla="*/ 100739 w 7178715"/>
                <a:gd name="connsiteY3-8706" fmla="*/ 3223647 h 5631019"/>
                <a:gd name="connsiteX4-8707" fmla="*/ 189229 w 7178715"/>
                <a:gd name="connsiteY4-8708" fmla="*/ 3509866 h 5631019"/>
                <a:gd name="connsiteX5-8709" fmla="*/ 534692 w 7178715"/>
                <a:gd name="connsiteY5-8710" fmla="*/ 4213038 h 5631019"/>
                <a:gd name="connsiteX6-8711" fmla="*/ 1018889 w 7178715"/>
                <a:gd name="connsiteY6-8712" fmla="*/ 4269532 h 5631019"/>
                <a:gd name="connsiteX7-8713" fmla="*/ 1638321 w 7178715"/>
                <a:gd name="connsiteY7-8714" fmla="*/ 4236036 h 5631019"/>
                <a:gd name="connsiteX8-8715" fmla="*/ 2060026 w 7178715"/>
                <a:gd name="connsiteY8-8716" fmla="*/ 4287530 h 5631019"/>
                <a:gd name="connsiteX9-8717" fmla="*/ 2207509 w 7178715"/>
                <a:gd name="connsiteY9-8718" fmla="*/ 4167794 h 5631019"/>
                <a:gd name="connsiteX10-8719" fmla="*/ 2434984 w 7178715"/>
                <a:gd name="connsiteY10-8720" fmla="*/ 3921071 h 5631019"/>
                <a:gd name="connsiteX11-8721" fmla="*/ 2410237 w 7178715"/>
                <a:gd name="connsiteY11-8722" fmla="*/ 4489259 h 5631019"/>
                <a:gd name="connsiteX12-8723" fmla="*/ 2240756 w 7178715"/>
                <a:gd name="connsiteY12-8724" fmla="*/ 5015201 h 5631019"/>
                <a:gd name="connsiteX13-8725" fmla="*/ 3502367 w 7178715"/>
                <a:gd name="connsiteY13-8726" fmla="*/ 5619885 h 5631019"/>
                <a:gd name="connsiteX14-8727" fmla="*/ 3802334 w 7178715"/>
                <a:gd name="connsiteY14-8728" fmla="*/ 5222929 h 5631019"/>
                <a:gd name="connsiteX15-8729" fmla="*/ 4497259 w 7178715"/>
                <a:gd name="connsiteY15-8730" fmla="*/ 5174434 h 5631019"/>
                <a:gd name="connsiteX16-8731" fmla="*/ 4815973 w 7178715"/>
                <a:gd name="connsiteY16-8732" fmla="*/ 4858719 h 5631019"/>
                <a:gd name="connsiteX17-8733" fmla="*/ 5160686 w 7178715"/>
                <a:gd name="connsiteY17-8734" fmla="*/ 4700236 h 5631019"/>
                <a:gd name="connsiteX18-8735" fmla="*/ 5638883 w 7178715"/>
                <a:gd name="connsiteY18-8736" fmla="*/ 4988454 h 5631019"/>
                <a:gd name="connsiteX19-8737" fmla="*/ 5611886 w 7178715"/>
                <a:gd name="connsiteY19-8738" fmla="*/ 4728232 h 5631019"/>
                <a:gd name="connsiteX20-8739" fmla="*/ 6346057 w 7178715"/>
                <a:gd name="connsiteY20-8740" fmla="*/ 4930960 h 5631019"/>
                <a:gd name="connsiteX21-8741" fmla="*/ 6876498 w 7178715"/>
                <a:gd name="connsiteY21-8742" fmla="*/ 4623495 h 5631019"/>
                <a:gd name="connsiteX22-8743" fmla="*/ 6879999 w 7178715"/>
                <a:gd name="connsiteY22-8744" fmla="*/ 4436828 h 5631019"/>
                <a:gd name="connsiteX23-8745" fmla="*/ 6752761 w 7178715"/>
                <a:gd name="connsiteY23-8746" fmla="*/ 4281282 h 5631019"/>
                <a:gd name="connsiteX24-8747" fmla="*/ 6717767 w 7178715"/>
                <a:gd name="connsiteY24-8748" fmla="*/ 3463434 h 5631019"/>
                <a:gd name="connsiteX25-8749" fmla="*/ 6750761 w 7178715"/>
                <a:gd name="connsiteY25-8750" fmla="*/ 3382380 h 5631019"/>
                <a:gd name="connsiteX26-8751" fmla="*/ 7178715 w 7178715"/>
                <a:gd name="connsiteY26-8752" fmla="*/ 3125909 h 5631019"/>
                <a:gd name="connsiteX27-8753" fmla="*/ 7056979 w 7178715"/>
                <a:gd name="connsiteY27-8754" fmla="*/ 2504789 h 5631019"/>
                <a:gd name="connsiteX28-8755" fmla="*/ 7141469 w 7178715"/>
                <a:gd name="connsiteY28-8756" fmla="*/ 1854796 h 5631019"/>
                <a:gd name="connsiteX29-8757" fmla="*/ 7070227 w 7178715"/>
                <a:gd name="connsiteY29-8758" fmla="*/ 1171371 h 5631019"/>
                <a:gd name="connsiteX30-8759" fmla="*/ 6757260 w 7178715"/>
                <a:gd name="connsiteY30-8760" fmla="*/ 920399 h 5631019"/>
                <a:gd name="connsiteX31-8761" fmla="*/ 6159077 w 7178715"/>
                <a:gd name="connsiteY31-8762" fmla="*/ 753167 h 5631019"/>
                <a:gd name="connsiteX32-8763" fmla="*/ 5682629 w 7178715"/>
                <a:gd name="connsiteY32-8764" fmla="*/ 944897 h 5631019"/>
                <a:gd name="connsiteX33-8765" fmla="*/ 5261425 w 7178715"/>
                <a:gd name="connsiteY33-8766" fmla="*/ 803912 h 5631019"/>
                <a:gd name="connsiteX34-8767" fmla="*/ 4699236 w 7178715"/>
                <a:gd name="connsiteY34-8768" fmla="*/ 813412 h 5631019"/>
                <a:gd name="connsiteX35-8769" fmla="*/ 3996563 w 7178715"/>
                <a:gd name="connsiteY35-8770" fmla="*/ 102489 h 5631019"/>
                <a:gd name="connsiteX36-8771" fmla="*/ 3643851 w 7178715"/>
                <a:gd name="connsiteY36-8772" fmla="*/ 356461 h 5631019"/>
                <a:gd name="connsiteX37-8773" fmla="*/ 3101411 w 7178715"/>
                <a:gd name="connsiteY37-8774" fmla="*/ 0 h 5631019"/>
                <a:gd name="connsiteX38-8775" fmla="*/ 2750699 w 7178715"/>
                <a:gd name="connsiteY38-8776" fmla="*/ 337712 h 5631019"/>
                <a:gd name="connsiteX39-8777" fmla="*/ 2372990 w 7178715"/>
                <a:gd name="connsiteY39-8778" fmla="*/ 294468 h 5631019"/>
                <a:gd name="connsiteX40-8779" fmla="*/ 2204509 w 7178715"/>
                <a:gd name="connsiteY40-8780" fmla="*/ 766667 h 5631019"/>
                <a:gd name="connsiteX41-8781" fmla="*/ 2239255 w 7178715"/>
                <a:gd name="connsiteY41-8782" fmla="*/ 1267612 h 5631019"/>
                <a:gd name="connsiteX42-8783" fmla="*/ 1735810 w 7178715"/>
                <a:gd name="connsiteY42-8784" fmla="*/ 1627572 h 5631019"/>
                <a:gd name="connsiteX43-8785" fmla="*/ 124737 w 7178715"/>
                <a:gd name="connsiteY43-8786" fmla="*/ 1515334 h 5631019"/>
                <a:gd name="connsiteX0-8787" fmla="*/ 124737 w 7178715"/>
                <a:gd name="connsiteY0-8788" fmla="*/ 1515334 h 5631019"/>
                <a:gd name="connsiteX1-8789" fmla="*/ 0 w 7178715"/>
                <a:gd name="connsiteY1-8790" fmla="*/ 2324998 h 5631019"/>
                <a:gd name="connsiteX2-8791" fmla="*/ 53245 w 7178715"/>
                <a:gd name="connsiteY2-8792" fmla="*/ 2932180 h 5631019"/>
                <a:gd name="connsiteX3-8793" fmla="*/ 100739 w 7178715"/>
                <a:gd name="connsiteY3-8794" fmla="*/ 3223647 h 5631019"/>
                <a:gd name="connsiteX4-8795" fmla="*/ 189229 w 7178715"/>
                <a:gd name="connsiteY4-8796" fmla="*/ 3509866 h 5631019"/>
                <a:gd name="connsiteX5-8797" fmla="*/ 534692 w 7178715"/>
                <a:gd name="connsiteY5-8798" fmla="*/ 4213038 h 5631019"/>
                <a:gd name="connsiteX6-8799" fmla="*/ 1018889 w 7178715"/>
                <a:gd name="connsiteY6-8800" fmla="*/ 4269532 h 5631019"/>
                <a:gd name="connsiteX7-8801" fmla="*/ 1638321 w 7178715"/>
                <a:gd name="connsiteY7-8802" fmla="*/ 4236036 h 5631019"/>
                <a:gd name="connsiteX8-8803" fmla="*/ 2060026 w 7178715"/>
                <a:gd name="connsiteY8-8804" fmla="*/ 4287530 h 5631019"/>
                <a:gd name="connsiteX9-8805" fmla="*/ 2207509 w 7178715"/>
                <a:gd name="connsiteY9-8806" fmla="*/ 4167794 h 5631019"/>
                <a:gd name="connsiteX10-8807" fmla="*/ 2434984 w 7178715"/>
                <a:gd name="connsiteY10-8808" fmla="*/ 3921071 h 5631019"/>
                <a:gd name="connsiteX11-8809" fmla="*/ 2410237 w 7178715"/>
                <a:gd name="connsiteY11-8810" fmla="*/ 4489259 h 5631019"/>
                <a:gd name="connsiteX12-8811" fmla="*/ 2240756 w 7178715"/>
                <a:gd name="connsiteY12-8812" fmla="*/ 5015201 h 5631019"/>
                <a:gd name="connsiteX13-8813" fmla="*/ 3502367 w 7178715"/>
                <a:gd name="connsiteY13-8814" fmla="*/ 5619885 h 5631019"/>
                <a:gd name="connsiteX14-8815" fmla="*/ 3802334 w 7178715"/>
                <a:gd name="connsiteY14-8816" fmla="*/ 5222929 h 5631019"/>
                <a:gd name="connsiteX15-8817" fmla="*/ 4497259 w 7178715"/>
                <a:gd name="connsiteY15-8818" fmla="*/ 5174434 h 5631019"/>
                <a:gd name="connsiteX16-8819" fmla="*/ 4815973 w 7178715"/>
                <a:gd name="connsiteY16-8820" fmla="*/ 4858719 h 5631019"/>
                <a:gd name="connsiteX17-8821" fmla="*/ 5160686 w 7178715"/>
                <a:gd name="connsiteY17-8822" fmla="*/ 4700236 h 5631019"/>
                <a:gd name="connsiteX18-8823" fmla="*/ 5638883 w 7178715"/>
                <a:gd name="connsiteY18-8824" fmla="*/ 4988454 h 5631019"/>
                <a:gd name="connsiteX19-8825" fmla="*/ 5611886 w 7178715"/>
                <a:gd name="connsiteY19-8826" fmla="*/ 4728232 h 5631019"/>
                <a:gd name="connsiteX20-8827" fmla="*/ 6346057 w 7178715"/>
                <a:gd name="connsiteY20-8828" fmla="*/ 4930960 h 5631019"/>
                <a:gd name="connsiteX21-8829" fmla="*/ 6876498 w 7178715"/>
                <a:gd name="connsiteY21-8830" fmla="*/ 4623495 h 5631019"/>
                <a:gd name="connsiteX22-8831" fmla="*/ 6879999 w 7178715"/>
                <a:gd name="connsiteY22-8832" fmla="*/ 4436828 h 5631019"/>
                <a:gd name="connsiteX23-8833" fmla="*/ 6752761 w 7178715"/>
                <a:gd name="connsiteY23-8834" fmla="*/ 4281282 h 5631019"/>
                <a:gd name="connsiteX24-8835" fmla="*/ 6717767 w 7178715"/>
                <a:gd name="connsiteY24-8836" fmla="*/ 3463434 h 5631019"/>
                <a:gd name="connsiteX25-8837" fmla="*/ 6750761 w 7178715"/>
                <a:gd name="connsiteY25-8838" fmla="*/ 3382380 h 5631019"/>
                <a:gd name="connsiteX26-8839" fmla="*/ 7178715 w 7178715"/>
                <a:gd name="connsiteY26-8840" fmla="*/ 3125909 h 5631019"/>
                <a:gd name="connsiteX27-8841" fmla="*/ 7056979 w 7178715"/>
                <a:gd name="connsiteY27-8842" fmla="*/ 2504789 h 5631019"/>
                <a:gd name="connsiteX28-8843" fmla="*/ 7141469 w 7178715"/>
                <a:gd name="connsiteY28-8844" fmla="*/ 1854796 h 5631019"/>
                <a:gd name="connsiteX29-8845" fmla="*/ 7070227 w 7178715"/>
                <a:gd name="connsiteY29-8846" fmla="*/ 1171371 h 5631019"/>
                <a:gd name="connsiteX30-8847" fmla="*/ 6757260 w 7178715"/>
                <a:gd name="connsiteY30-8848" fmla="*/ 920399 h 5631019"/>
                <a:gd name="connsiteX31-8849" fmla="*/ 6159077 w 7178715"/>
                <a:gd name="connsiteY31-8850" fmla="*/ 753167 h 5631019"/>
                <a:gd name="connsiteX32-8851" fmla="*/ 5682629 w 7178715"/>
                <a:gd name="connsiteY32-8852" fmla="*/ 944897 h 5631019"/>
                <a:gd name="connsiteX33-8853" fmla="*/ 5261425 w 7178715"/>
                <a:gd name="connsiteY33-8854" fmla="*/ 803912 h 5631019"/>
                <a:gd name="connsiteX34-8855" fmla="*/ 4699236 w 7178715"/>
                <a:gd name="connsiteY34-8856" fmla="*/ 813412 h 5631019"/>
                <a:gd name="connsiteX35-8857" fmla="*/ 3996563 w 7178715"/>
                <a:gd name="connsiteY35-8858" fmla="*/ 102489 h 5631019"/>
                <a:gd name="connsiteX36-8859" fmla="*/ 3643851 w 7178715"/>
                <a:gd name="connsiteY36-8860" fmla="*/ 356461 h 5631019"/>
                <a:gd name="connsiteX37-8861" fmla="*/ 3101411 w 7178715"/>
                <a:gd name="connsiteY37-8862" fmla="*/ 0 h 5631019"/>
                <a:gd name="connsiteX38-8863" fmla="*/ 2750699 w 7178715"/>
                <a:gd name="connsiteY38-8864" fmla="*/ 337712 h 5631019"/>
                <a:gd name="connsiteX39-8865" fmla="*/ 2372990 w 7178715"/>
                <a:gd name="connsiteY39-8866" fmla="*/ 294468 h 5631019"/>
                <a:gd name="connsiteX40-8867" fmla="*/ 2204509 w 7178715"/>
                <a:gd name="connsiteY40-8868" fmla="*/ 766667 h 5631019"/>
                <a:gd name="connsiteX41-8869" fmla="*/ 2239255 w 7178715"/>
                <a:gd name="connsiteY41-8870" fmla="*/ 1267612 h 5631019"/>
                <a:gd name="connsiteX42-8871" fmla="*/ 1529333 w 7178715"/>
                <a:gd name="connsiteY42-8872" fmla="*/ 1362101 h 5631019"/>
                <a:gd name="connsiteX43-8873" fmla="*/ 124737 w 7178715"/>
                <a:gd name="connsiteY43-8874" fmla="*/ 1515334 h 5631019"/>
                <a:gd name="connsiteX0-8875" fmla="*/ 301718 w 7178715"/>
                <a:gd name="connsiteY0-8876" fmla="*/ 1677567 h 5631019"/>
                <a:gd name="connsiteX1-8877" fmla="*/ 0 w 7178715"/>
                <a:gd name="connsiteY1-8878" fmla="*/ 2324998 h 5631019"/>
                <a:gd name="connsiteX2-8879" fmla="*/ 53245 w 7178715"/>
                <a:gd name="connsiteY2-8880" fmla="*/ 2932180 h 5631019"/>
                <a:gd name="connsiteX3-8881" fmla="*/ 100739 w 7178715"/>
                <a:gd name="connsiteY3-8882" fmla="*/ 3223647 h 5631019"/>
                <a:gd name="connsiteX4-8883" fmla="*/ 189229 w 7178715"/>
                <a:gd name="connsiteY4-8884" fmla="*/ 3509866 h 5631019"/>
                <a:gd name="connsiteX5-8885" fmla="*/ 534692 w 7178715"/>
                <a:gd name="connsiteY5-8886" fmla="*/ 4213038 h 5631019"/>
                <a:gd name="connsiteX6-8887" fmla="*/ 1018889 w 7178715"/>
                <a:gd name="connsiteY6-8888" fmla="*/ 4269532 h 5631019"/>
                <a:gd name="connsiteX7-8889" fmla="*/ 1638321 w 7178715"/>
                <a:gd name="connsiteY7-8890" fmla="*/ 4236036 h 5631019"/>
                <a:gd name="connsiteX8-8891" fmla="*/ 2060026 w 7178715"/>
                <a:gd name="connsiteY8-8892" fmla="*/ 4287530 h 5631019"/>
                <a:gd name="connsiteX9-8893" fmla="*/ 2207509 w 7178715"/>
                <a:gd name="connsiteY9-8894" fmla="*/ 4167794 h 5631019"/>
                <a:gd name="connsiteX10-8895" fmla="*/ 2434984 w 7178715"/>
                <a:gd name="connsiteY10-8896" fmla="*/ 3921071 h 5631019"/>
                <a:gd name="connsiteX11-8897" fmla="*/ 2410237 w 7178715"/>
                <a:gd name="connsiteY11-8898" fmla="*/ 4489259 h 5631019"/>
                <a:gd name="connsiteX12-8899" fmla="*/ 2240756 w 7178715"/>
                <a:gd name="connsiteY12-8900" fmla="*/ 5015201 h 5631019"/>
                <a:gd name="connsiteX13-8901" fmla="*/ 3502367 w 7178715"/>
                <a:gd name="connsiteY13-8902" fmla="*/ 5619885 h 5631019"/>
                <a:gd name="connsiteX14-8903" fmla="*/ 3802334 w 7178715"/>
                <a:gd name="connsiteY14-8904" fmla="*/ 5222929 h 5631019"/>
                <a:gd name="connsiteX15-8905" fmla="*/ 4497259 w 7178715"/>
                <a:gd name="connsiteY15-8906" fmla="*/ 5174434 h 5631019"/>
                <a:gd name="connsiteX16-8907" fmla="*/ 4815973 w 7178715"/>
                <a:gd name="connsiteY16-8908" fmla="*/ 4858719 h 5631019"/>
                <a:gd name="connsiteX17-8909" fmla="*/ 5160686 w 7178715"/>
                <a:gd name="connsiteY17-8910" fmla="*/ 4700236 h 5631019"/>
                <a:gd name="connsiteX18-8911" fmla="*/ 5638883 w 7178715"/>
                <a:gd name="connsiteY18-8912" fmla="*/ 4988454 h 5631019"/>
                <a:gd name="connsiteX19-8913" fmla="*/ 5611886 w 7178715"/>
                <a:gd name="connsiteY19-8914" fmla="*/ 4728232 h 5631019"/>
                <a:gd name="connsiteX20-8915" fmla="*/ 6346057 w 7178715"/>
                <a:gd name="connsiteY20-8916" fmla="*/ 4930960 h 5631019"/>
                <a:gd name="connsiteX21-8917" fmla="*/ 6876498 w 7178715"/>
                <a:gd name="connsiteY21-8918" fmla="*/ 4623495 h 5631019"/>
                <a:gd name="connsiteX22-8919" fmla="*/ 6879999 w 7178715"/>
                <a:gd name="connsiteY22-8920" fmla="*/ 4436828 h 5631019"/>
                <a:gd name="connsiteX23-8921" fmla="*/ 6752761 w 7178715"/>
                <a:gd name="connsiteY23-8922" fmla="*/ 4281282 h 5631019"/>
                <a:gd name="connsiteX24-8923" fmla="*/ 6717767 w 7178715"/>
                <a:gd name="connsiteY24-8924" fmla="*/ 3463434 h 5631019"/>
                <a:gd name="connsiteX25-8925" fmla="*/ 6750761 w 7178715"/>
                <a:gd name="connsiteY25-8926" fmla="*/ 3382380 h 5631019"/>
                <a:gd name="connsiteX26-8927" fmla="*/ 7178715 w 7178715"/>
                <a:gd name="connsiteY26-8928" fmla="*/ 3125909 h 5631019"/>
                <a:gd name="connsiteX27-8929" fmla="*/ 7056979 w 7178715"/>
                <a:gd name="connsiteY27-8930" fmla="*/ 2504789 h 5631019"/>
                <a:gd name="connsiteX28-8931" fmla="*/ 7141469 w 7178715"/>
                <a:gd name="connsiteY28-8932" fmla="*/ 1854796 h 5631019"/>
                <a:gd name="connsiteX29-8933" fmla="*/ 7070227 w 7178715"/>
                <a:gd name="connsiteY29-8934" fmla="*/ 1171371 h 5631019"/>
                <a:gd name="connsiteX30-8935" fmla="*/ 6757260 w 7178715"/>
                <a:gd name="connsiteY30-8936" fmla="*/ 920399 h 5631019"/>
                <a:gd name="connsiteX31-8937" fmla="*/ 6159077 w 7178715"/>
                <a:gd name="connsiteY31-8938" fmla="*/ 753167 h 5631019"/>
                <a:gd name="connsiteX32-8939" fmla="*/ 5682629 w 7178715"/>
                <a:gd name="connsiteY32-8940" fmla="*/ 944897 h 5631019"/>
                <a:gd name="connsiteX33-8941" fmla="*/ 5261425 w 7178715"/>
                <a:gd name="connsiteY33-8942" fmla="*/ 803912 h 5631019"/>
                <a:gd name="connsiteX34-8943" fmla="*/ 4699236 w 7178715"/>
                <a:gd name="connsiteY34-8944" fmla="*/ 813412 h 5631019"/>
                <a:gd name="connsiteX35-8945" fmla="*/ 3996563 w 7178715"/>
                <a:gd name="connsiteY35-8946" fmla="*/ 102489 h 5631019"/>
                <a:gd name="connsiteX36-8947" fmla="*/ 3643851 w 7178715"/>
                <a:gd name="connsiteY36-8948" fmla="*/ 356461 h 5631019"/>
                <a:gd name="connsiteX37-8949" fmla="*/ 3101411 w 7178715"/>
                <a:gd name="connsiteY37-8950" fmla="*/ 0 h 5631019"/>
                <a:gd name="connsiteX38-8951" fmla="*/ 2750699 w 7178715"/>
                <a:gd name="connsiteY38-8952" fmla="*/ 337712 h 5631019"/>
                <a:gd name="connsiteX39-8953" fmla="*/ 2372990 w 7178715"/>
                <a:gd name="connsiteY39-8954" fmla="*/ 294468 h 5631019"/>
                <a:gd name="connsiteX40-8955" fmla="*/ 2204509 w 7178715"/>
                <a:gd name="connsiteY40-8956" fmla="*/ 766667 h 5631019"/>
                <a:gd name="connsiteX41-8957" fmla="*/ 2239255 w 7178715"/>
                <a:gd name="connsiteY41-8958" fmla="*/ 1267612 h 5631019"/>
                <a:gd name="connsiteX42-8959" fmla="*/ 1529333 w 7178715"/>
                <a:gd name="connsiteY42-8960" fmla="*/ 1362101 h 5631019"/>
                <a:gd name="connsiteX43-8961" fmla="*/ 301718 w 7178715"/>
                <a:gd name="connsiteY43-8962" fmla="*/ 1677567 h 5631019"/>
                <a:gd name="connsiteX0-8963" fmla="*/ 301718 w 7178715"/>
                <a:gd name="connsiteY0-8964" fmla="*/ 1677567 h 5631019"/>
                <a:gd name="connsiteX1-8965" fmla="*/ 0 w 7178715"/>
                <a:gd name="connsiteY1-8966" fmla="*/ 2324998 h 5631019"/>
                <a:gd name="connsiteX2-8967" fmla="*/ 53245 w 7178715"/>
                <a:gd name="connsiteY2-8968" fmla="*/ 2932180 h 5631019"/>
                <a:gd name="connsiteX3-8969" fmla="*/ 100739 w 7178715"/>
                <a:gd name="connsiteY3-8970" fmla="*/ 3223647 h 5631019"/>
                <a:gd name="connsiteX4-8971" fmla="*/ 189229 w 7178715"/>
                <a:gd name="connsiteY4-8972" fmla="*/ 3509866 h 5631019"/>
                <a:gd name="connsiteX5-8973" fmla="*/ 534692 w 7178715"/>
                <a:gd name="connsiteY5-8974" fmla="*/ 4213038 h 5631019"/>
                <a:gd name="connsiteX6-8975" fmla="*/ 1018889 w 7178715"/>
                <a:gd name="connsiteY6-8976" fmla="*/ 4269532 h 5631019"/>
                <a:gd name="connsiteX7-8977" fmla="*/ 1638321 w 7178715"/>
                <a:gd name="connsiteY7-8978" fmla="*/ 4236036 h 5631019"/>
                <a:gd name="connsiteX8-8979" fmla="*/ 2060026 w 7178715"/>
                <a:gd name="connsiteY8-8980" fmla="*/ 4287530 h 5631019"/>
                <a:gd name="connsiteX9-8981" fmla="*/ 2207509 w 7178715"/>
                <a:gd name="connsiteY9-8982" fmla="*/ 4167794 h 5631019"/>
                <a:gd name="connsiteX10-8983" fmla="*/ 2434984 w 7178715"/>
                <a:gd name="connsiteY10-8984" fmla="*/ 3921071 h 5631019"/>
                <a:gd name="connsiteX11-8985" fmla="*/ 2410237 w 7178715"/>
                <a:gd name="connsiteY11-8986" fmla="*/ 4489259 h 5631019"/>
                <a:gd name="connsiteX12-8987" fmla="*/ 2240756 w 7178715"/>
                <a:gd name="connsiteY12-8988" fmla="*/ 5015201 h 5631019"/>
                <a:gd name="connsiteX13-8989" fmla="*/ 3502367 w 7178715"/>
                <a:gd name="connsiteY13-8990" fmla="*/ 5619885 h 5631019"/>
                <a:gd name="connsiteX14-8991" fmla="*/ 3802334 w 7178715"/>
                <a:gd name="connsiteY14-8992" fmla="*/ 5222929 h 5631019"/>
                <a:gd name="connsiteX15-8993" fmla="*/ 4497259 w 7178715"/>
                <a:gd name="connsiteY15-8994" fmla="*/ 5174434 h 5631019"/>
                <a:gd name="connsiteX16-8995" fmla="*/ 4815973 w 7178715"/>
                <a:gd name="connsiteY16-8996" fmla="*/ 4858719 h 5631019"/>
                <a:gd name="connsiteX17-8997" fmla="*/ 5160686 w 7178715"/>
                <a:gd name="connsiteY17-8998" fmla="*/ 4700236 h 5631019"/>
                <a:gd name="connsiteX18-8999" fmla="*/ 5638883 w 7178715"/>
                <a:gd name="connsiteY18-9000" fmla="*/ 4988454 h 5631019"/>
                <a:gd name="connsiteX19-9001" fmla="*/ 5611886 w 7178715"/>
                <a:gd name="connsiteY19-9002" fmla="*/ 4728232 h 5631019"/>
                <a:gd name="connsiteX20-9003" fmla="*/ 6346057 w 7178715"/>
                <a:gd name="connsiteY20-9004" fmla="*/ 4930960 h 5631019"/>
                <a:gd name="connsiteX21-9005" fmla="*/ 6876498 w 7178715"/>
                <a:gd name="connsiteY21-9006" fmla="*/ 4623495 h 5631019"/>
                <a:gd name="connsiteX22-9007" fmla="*/ 6879999 w 7178715"/>
                <a:gd name="connsiteY22-9008" fmla="*/ 4436828 h 5631019"/>
                <a:gd name="connsiteX23-9009" fmla="*/ 6752761 w 7178715"/>
                <a:gd name="connsiteY23-9010" fmla="*/ 4281282 h 5631019"/>
                <a:gd name="connsiteX24-9011" fmla="*/ 6717767 w 7178715"/>
                <a:gd name="connsiteY24-9012" fmla="*/ 3463434 h 5631019"/>
                <a:gd name="connsiteX25-9013" fmla="*/ 6750761 w 7178715"/>
                <a:gd name="connsiteY25-9014" fmla="*/ 3382380 h 5631019"/>
                <a:gd name="connsiteX26-9015" fmla="*/ 7178715 w 7178715"/>
                <a:gd name="connsiteY26-9016" fmla="*/ 3125909 h 5631019"/>
                <a:gd name="connsiteX27-9017" fmla="*/ 7056979 w 7178715"/>
                <a:gd name="connsiteY27-9018" fmla="*/ 2504789 h 5631019"/>
                <a:gd name="connsiteX28-9019" fmla="*/ 7141469 w 7178715"/>
                <a:gd name="connsiteY28-9020" fmla="*/ 1854796 h 5631019"/>
                <a:gd name="connsiteX29-9021" fmla="*/ 7070227 w 7178715"/>
                <a:gd name="connsiteY29-9022" fmla="*/ 1171371 h 5631019"/>
                <a:gd name="connsiteX30-9023" fmla="*/ 6757260 w 7178715"/>
                <a:gd name="connsiteY30-9024" fmla="*/ 920399 h 5631019"/>
                <a:gd name="connsiteX31-9025" fmla="*/ 6159077 w 7178715"/>
                <a:gd name="connsiteY31-9026" fmla="*/ 753167 h 5631019"/>
                <a:gd name="connsiteX32-9027" fmla="*/ 5682629 w 7178715"/>
                <a:gd name="connsiteY32-9028" fmla="*/ 944897 h 5631019"/>
                <a:gd name="connsiteX33-9029" fmla="*/ 5261425 w 7178715"/>
                <a:gd name="connsiteY33-9030" fmla="*/ 803912 h 5631019"/>
                <a:gd name="connsiteX34-9031" fmla="*/ 4699236 w 7178715"/>
                <a:gd name="connsiteY34-9032" fmla="*/ 813412 h 5631019"/>
                <a:gd name="connsiteX35-9033" fmla="*/ 3996563 w 7178715"/>
                <a:gd name="connsiteY35-9034" fmla="*/ 102489 h 5631019"/>
                <a:gd name="connsiteX36-9035" fmla="*/ 3643851 w 7178715"/>
                <a:gd name="connsiteY36-9036" fmla="*/ 356461 h 5631019"/>
                <a:gd name="connsiteX37-9037" fmla="*/ 3101411 w 7178715"/>
                <a:gd name="connsiteY37-9038" fmla="*/ 0 h 5631019"/>
                <a:gd name="connsiteX38-9039" fmla="*/ 2750699 w 7178715"/>
                <a:gd name="connsiteY38-9040" fmla="*/ 337712 h 5631019"/>
                <a:gd name="connsiteX39-9041" fmla="*/ 2372990 w 7178715"/>
                <a:gd name="connsiteY39-9042" fmla="*/ 294468 h 5631019"/>
                <a:gd name="connsiteX40-9043" fmla="*/ 2204509 w 7178715"/>
                <a:gd name="connsiteY40-9044" fmla="*/ 766667 h 5631019"/>
                <a:gd name="connsiteX41-9045" fmla="*/ 2239255 w 7178715"/>
                <a:gd name="connsiteY41-9046" fmla="*/ 1267612 h 5631019"/>
                <a:gd name="connsiteX42-9047" fmla="*/ 1529333 w 7178715"/>
                <a:gd name="connsiteY42-9048" fmla="*/ 1362101 h 5631019"/>
                <a:gd name="connsiteX43-9049" fmla="*/ 980645 w 7178715"/>
                <a:gd name="connsiteY43-9050" fmla="*/ 1369163 h 5631019"/>
                <a:gd name="connsiteX44-9051" fmla="*/ 301718 w 7178715"/>
                <a:gd name="connsiteY44-9052" fmla="*/ 1677567 h 5631019"/>
                <a:gd name="connsiteX0-9053" fmla="*/ 301718 w 7178715"/>
                <a:gd name="connsiteY0-9054" fmla="*/ 1677567 h 5631019"/>
                <a:gd name="connsiteX1-9055" fmla="*/ 0 w 7178715"/>
                <a:gd name="connsiteY1-9056" fmla="*/ 2324998 h 5631019"/>
                <a:gd name="connsiteX2-9057" fmla="*/ 53245 w 7178715"/>
                <a:gd name="connsiteY2-9058" fmla="*/ 2932180 h 5631019"/>
                <a:gd name="connsiteX3-9059" fmla="*/ 100739 w 7178715"/>
                <a:gd name="connsiteY3-9060" fmla="*/ 3223647 h 5631019"/>
                <a:gd name="connsiteX4-9061" fmla="*/ 189229 w 7178715"/>
                <a:gd name="connsiteY4-9062" fmla="*/ 3509866 h 5631019"/>
                <a:gd name="connsiteX5-9063" fmla="*/ 534692 w 7178715"/>
                <a:gd name="connsiteY5-9064" fmla="*/ 4213038 h 5631019"/>
                <a:gd name="connsiteX6-9065" fmla="*/ 1018889 w 7178715"/>
                <a:gd name="connsiteY6-9066" fmla="*/ 4269532 h 5631019"/>
                <a:gd name="connsiteX7-9067" fmla="*/ 1638321 w 7178715"/>
                <a:gd name="connsiteY7-9068" fmla="*/ 4531004 h 5631019"/>
                <a:gd name="connsiteX8-9069" fmla="*/ 2060026 w 7178715"/>
                <a:gd name="connsiteY8-9070" fmla="*/ 4287530 h 5631019"/>
                <a:gd name="connsiteX9-9071" fmla="*/ 2207509 w 7178715"/>
                <a:gd name="connsiteY9-9072" fmla="*/ 4167794 h 5631019"/>
                <a:gd name="connsiteX10-9073" fmla="*/ 2434984 w 7178715"/>
                <a:gd name="connsiteY10-9074" fmla="*/ 3921071 h 5631019"/>
                <a:gd name="connsiteX11-9075" fmla="*/ 2410237 w 7178715"/>
                <a:gd name="connsiteY11-9076" fmla="*/ 4489259 h 5631019"/>
                <a:gd name="connsiteX12-9077" fmla="*/ 2240756 w 7178715"/>
                <a:gd name="connsiteY12-9078" fmla="*/ 5015201 h 5631019"/>
                <a:gd name="connsiteX13-9079" fmla="*/ 3502367 w 7178715"/>
                <a:gd name="connsiteY13-9080" fmla="*/ 5619885 h 5631019"/>
                <a:gd name="connsiteX14-9081" fmla="*/ 3802334 w 7178715"/>
                <a:gd name="connsiteY14-9082" fmla="*/ 5222929 h 5631019"/>
                <a:gd name="connsiteX15-9083" fmla="*/ 4497259 w 7178715"/>
                <a:gd name="connsiteY15-9084" fmla="*/ 5174434 h 5631019"/>
                <a:gd name="connsiteX16-9085" fmla="*/ 4815973 w 7178715"/>
                <a:gd name="connsiteY16-9086" fmla="*/ 4858719 h 5631019"/>
                <a:gd name="connsiteX17-9087" fmla="*/ 5160686 w 7178715"/>
                <a:gd name="connsiteY17-9088" fmla="*/ 4700236 h 5631019"/>
                <a:gd name="connsiteX18-9089" fmla="*/ 5638883 w 7178715"/>
                <a:gd name="connsiteY18-9090" fmla="*/ 4988454 h 5631019"/>
                <a:gd name="connsiteX19-9091" fmla="*/ 5611886 w 7178715"/>
                <a:gd name="connsiteY19-9092" fmla="*/ 4728232 h 5631019"/>
                <a:gd name="connsiteX20-9093" fmla="*/ 6346057 w 7178715"/>
                <a:gd name="connsiteY20-9094" fmla="*/ 4930960 h 5631019"/>
                <a:gd name="connsiteX21-9095" fmla="*/ 6876498 w 7178715"/>
                <a:gd name="connsiteY21-9096" fmla="*/ 4623495 h 5631019"/>
                <a:gd name="connsiteX22-9097" fmla="*/ 6879999 w 7178715"/>
                <a:gd name="connsiteY22-9098" fmla="*/ 4436828 h 5631019"/>
                <a:gd name="connsiteX23-9099" fmla="*/ 6752761 w 7178715"/>
                <a:gd name="connsiteY23-9100" fmla="*/ 4281282 h 5631019"/>
                <a:gd name="connsiteX24-9101" fmla="*/ 6717767 w 7178715"/>
                <a:gd name="connsiteY24-9102" fmla="*/ 3463434 h 5631019"/>
                <a:gd name="connsiteX25-9103" fmla="*/ 6750761 w 7178715"/>
                <a:gd name="connsiteY25-9104" fmla="*/ 3382380 h 5631019"/>
                <a:gd name="connsiteX26-9105" fmla="*/ 7178715 w 7178715"/>
                <a:gd name="connsiteY26-9106" fmla="*/ 3125909 h 5631019"/>
                <a:gd name="connsiteX27-9107" fmla="*/ 7056979 w 7178715"/>
                <a:gd name="connsiteY27-9108" fmla="*/ 2504789 h 5631019"/>
                <a:gd name="connsiteX28-9109" fmla="*/ 7141469 w 7178715"/>
                <a:gd name="connsiteY28-9110" fmla="*/ 1854796 h 5631019"/>
                <a:gd name="connsiteX29-9111" fmla="*/ 7070227 w 7178715"/>
                <a:gd name="connsiteY29-9112" fmla="*/ 1171371 h 5631019"/>
                <a:gd name="connsiteX30-9113" fmla="*/ 6757260 w 7178715"/>
                <a:gd name="connsiteY30-9114" fmla="*/ 920399 h 5631019"/>
                <a:gd name="connsiteX31-9115" fmla="*/ 6159077 w 7178715"/>
                <a:gd name="connsiteY31-9116" fmla="*/ 753167 h 5631019"/>
                <a:gd name="connsiteX32-9117" fmla="*/ 5682629 w 7178715"/>
                <a:gd name="connsiteY32-9118" fmla="*/ 944897 h 5631019"/>
                <a:gd name="connsiteX33-9119" fmla="*/ 5261425 w 7178715"/>
                <a:gd name="connsiteY33-9120" fmla="*/ 803912 h 5631019"/>
                <a:gd name="connsiteX34-9121" fmla="*/ 4699236 w 7178715"/>
                <a:gd name="connsiteY34-9122" fmla="*/ 813412 h 5631019"/>
                <a:gd name="connsiteX35-9123" fmla="*/ 3996563 w 7178715"/>
                <a:gd name="connsiteY35-9124" fmla="*/ 102489 h 5631019"/>
                <a:gd name="connsiteX36-9125" fmla="*/ 3643851 w 7178715"/>
                <a:gd name="connsiteY36-9126" fmla="*/ 356461 h 5631019"/>
                <a:gd name="connsiteX37-9127" fmla="*/ 3101411 w 7178715"/>
                <a:gd name="connsiteY37-9128" fmla="*/ 0 h 5631019"/>
                <a:gd name="connsiteX38-9129" fmla="*/ 2750699 w 7178715"/>
                <a:gd name="connsiteY38-9130" fmla="*/ 337712 h 5631019"/>
                <a:gd name="connsiteX39-9131" fmla="*/ 2372990 w 7178715"/>
                <a:gd name="connsiteY39-9132" fmla="*/ 294468 h 5631019"/>
                <a:gd name="connsiteX40-9133" fmla="*/ 2204509 w 7178715"/>
                <a:gd name="connsiteY40-9134" fmla="*/ 766667 h 5631019"/>
                <a:gd name="connsiteX41-9135" fmla="*/ 2239255 w 7178715"/>
                <a:gd name="connsiteY41-9136" fmla="*/ 1267612 h 5631019"/>
                <a:gd name="connsiteX42-9137" fmla="*/ 1529333 w 7178715"/>
                <a:gd name="connsiteY42-9138" fmla="*/ 1362101 h 5631019"/>
                <a:gd name="connsiteX43-9139" fmla="*/ 980645 w 7178715"/>
                <a:gd name="connsiteY43-9140" fmla="*/ 1369163 h 5631019"/>
                <a:gd name="connsiteX44-9141" fmla="*/ 301718 w 7178715"/>
                <a:gd name="connsiteY44-9142" fmla="*/ 1677567 h 5631019"/>
                <a:gd name="connsiteX0-9143" fmla="*/ 301718 w 7178715"/>
                <a:gd name="connsiteY0-9144" fmla="*/ 1677567 h 5631019"/>
                <a:gd name="connsiteX1-9145" fmla="*/ 0 w 7178715"/>
                <a:gd name="connsiteY1-9146" fmla="*/ 2324998 h 5631019"/>
                <a:gd name="connsiteX2-9147" fmla="*/ 53245 w 7178715"/>
                <a:gd name="connsiteY2-9148" fmla="*/ 2932180 h 5631019"/>
                <a:gd name="connsiteX3-9149" fmla="*/ 100739 w 7178715"/>
                <a:gd name="connsiteY3-9150" fmla="*/ 3223647 h 5631019"/>
                <a:gd name="connsiteX4-9151" fmla="*/ 189229 w 7178715"/>
                <a:gd name="connsiteY4-9152" fmla="*/ 3509866 h 5631019"/>
                <a:gd name="connsiteX5-9153" fmla="*/ 534692 w 7178715"/>
                <a:gd name="connsiteY5-9154" fmla="*/ 4213038 h 5631019"/>
                <a:gd name="connsiteX6-9155" fmla="*/ 1505585 w 7178715"/>
                <a:gd name="connsiteY6-9156" fmla="*/ 3900822 h 5631019"/>
                <a:gd name="connsiteX7-9157" fmla="*/ 1638321 w 7178715"/>
                <a:gd name="connsiteY7-9158" fmla="*/ 4531004 h 5631019"/>
                <a:gd name="connsiteX8-9159" fmla="*/ 2060026 w 7178715"/>
                <a:gd name="connsiteY8-9160" fmla="*/ 4287530 h 5631019"/>
                <a:gd name="connsiteX9-9161" fmla="*/ 2207509 w 7178715"/>
                <a:gd name="connsiteY9-9162" fmla="*/ 4167794 h 5631019"/>
                <a:gd name="connsiteX10-9163" fmla="*/ 2434984 w 7178715"/>
                <a:gd name="connsiteY10-9164" fmla="*/ 3921071 h 5631019"/>
                <a:gd name="connsiteX11-9165" fmla="*/ 2410237 w 7178715"/>
                <a:gd name="connsiteY11-9166" fmla="*/ 4489259 h 5631019"/>
                <a:gd name="connsiteX12-9167" fmla="*/ 2240756 w 7178715"/>
                <a:gd name="connsiteY12-9168" fmla="*/ 5015201 h 5631019"/>
                <a:gd name="connsiteX13-9169" fmla="*/ 3502367 w 7178715"/>
                <a:gd name="connsiteY13-9170" fmla="*/ 5619885 h 5631019"/>
                <a:gd name="connsiteX14-9171" fmla="*/ 3802334 w 7178715"/>
                <a:gd name="connsiteY14-9172" fmla="*/ 5222929 h 5631019"/>
                <a:gd name="connsiteX15-9173" fmla="*/ 4497259 w 7178715"/>
                <a:gd name="connsiteY15-9174" fmla="*/ 5174434 h 5631019"/>
                <a:gd name="connsiteX16-9175" fmla="*/ 4815973 w 7178715"/>
                <a:gd name="connsiteY16-9176" fmla="*/ 4858719 h 5631019"/>
                <a:gd name="connsiteX17-9177" fmla="*/ 5160686 w 7178715"/>
                <a:gd name="connsiteY17-9178" fmla="*/ 4700236 h 5631019"/>
                <a:gd name="connsiteX18-9179" fmla="*/ 5638883 w 7178715"/>
                <a:gd name="connsiteY18-9180" fmla="*/ 4988454 h 5631019"/>
                <a:gd name="connsiteX19-9181" fmla="*/ 5611886 w 7178715"/>
                <a:gd name="connsiteY19-9182" fmla="*/ 4728232 h 5631019"/>
                <a:gd name="connsiteX20-9183" fmla="*/ 6346057 w 7178715"/>
                <a:gd name="connsiteY20-9184" fmla="*/ 4930960 h 5631019"/>
                <a:gd name="connsiteX21-9185" fmla="*/ 6876498 w 7178715"/>
                <a:gd name="connsiteY21-9186" fmla="*/ 4623495 h 5631019"/>
                <a:gd name="connsiteX22-9187" fmla="*/ 6879999 w 7178715"/>
                <a:gd name="connsiteY22-9188" fmla="*/ 4436828 h 5631019"/>
                <a:gd name="connsiteX23-9189" fmla="*/ 6752761 w 7178715"/>
                <a:gd name="connsiteY23-9190" fmla="*/ 4281282 h 5631019"/>
                <a:gd name="connsiteX24-9191" fmla="*/ 6717767 w 7178715"/>
                <a:gd name="connsiteY24-9192" fmla="*/ 3463434 h 5631019"/>
                <a:gd name="connsiteX25-9193" fmla="*/ 6750761 w 7178715"/>
                <a:gd name="connsiteY25-9194" fmla="*/ 3382380 h 5631019"/>
                <a:gd name="connsiteX26-9195" fmla="*/ 7178715 w 7178715"/>
                <a:gd name="connsiteY26-9196" fmla="*/ 3125909 h 5631019"/>
                <a:gd name="connsiteX27-9197" fmla="*/ 7056979 w 7178715"/>
                <a:gd name="connsiteY27-9198" fmla="*/ 2504789 h 5631019"/>
                <a:gd name="connsiteX28-9199" fmla="*/ 7141469 w 7178715"/>
                <a:gd name="connsiteY28-9200" fmla="*/ 1854796 h 5631019"/>
                <a:gd name="connsiteX29-9201" fmla="*/ 7070227 w 7178715"/>
                <a:gd name="connsiteY29-9202" fmla="*/ 1171371 h 5631019"/>
                <a:gd name="connsiteX30-9203" fmla="*/ 6757260 w 7178715"/>
                <a:gd name="connsiteY30-9204" fmla="*/ 920399 h 5631019"/>
                <a:gd name="connsiteX31-9205" fmla="*/ 6159077 w 7178715"/>
                <a:gd name="connsiteY31-9206" fmla="*/ 753167 h 5631019"/>
                <a:gd name="connsiteX32-9207" fmla="*/ 5682629 w 7178715"/>
                <a:gd name="connsiteY32-9208" fmla="*/ 944897 h 5631019"/>
                <a:gd name="connsiteX33-9209" fmla="*/ 5261425 w 7178715"/>
                <a:gd name="connsiteY33-9210" fmla="*/ 803912 h 5631019"/>
                <a:gd name="connsiteX34-9211" fmla="*/ 4699236 w 7178715"/>
                <a:gd name="connsiteY34-9212" fmla="*/ 813412 h 5631019"/>
                <a:gd name="connsiteX35-9213" fmla="*/ 3996563 w 7178715"/>
                <a:gd name="connsiteY35-9214" fmla="*/ 102489 h 5631019"/>
                <a:gd name="connsiteX36-9215" fmla="*/ 3643851 w 7178715"/>
                <a:gd name="connsiteY36-9216" fmla="*/ 356461 h 5631019"/>
                <a:gd name="connsiteX37-9217" fmla="*/ 3101411 w 7178715"/>
                <a:gd name="connsiteY37-9218" fmla="*/ 0 h 5631019"/>
                <a:gd name="connsiteX38-9219" fmla="*/ 2750699 w 7178715"/>
                <a:gd name="connsiteY38-9220" fmla="*/ 337712 h 5631019"/>
                <a:gd name="connsiteX39-9221" fmla="*/ 2372990 w 7178715"/>
                <a:gd name="connsiteY39-9222" fmla="*/ 294468 h 5631019"/>
                <a:gd name="connsiteX40-9223" fmla="*/ 2204509 w 7178715"/>
                <a:gd name="connsiteY40-9224" fmla="*/ 766667 h 5631019"/>
                <a:gd name="connsiteX41-9225" fmla="*/ 2239255 w 7178715"/>
                <a:gd name="connsiteY41-9226" fmla="*/ 1267612 h 5631019"/>
                <a:gd name="connsiteX42-9227" fmla="*/ 1529333 w 7178715"/>
                <a:gd name="connsiteY42-9228" fmla="*/ 1362101 h 5631019"/>
                <a:gd name="connsiteX43-9229" fmla="*/ 980645 w 7178715"/>
                <a:gd name="connsiteY43-9230" fmla="*/ 1369163 h 5631019"/>
                <a:gd name="connsiteX44-9231" fmla="*/ 301718 w 7178715"/>
                <a:gd name="connsiteY44-9232" fmla="*/ 1677567 h 5631019"/>
                <a:gd name="connsiteX0-9233" fmla="*/ 301718 w 7178715"/>
                <a:gd name="connsiteY0-9234" fmla="*/ 1677567 h 5631019"/>
                <a:gd name="connsiteX1-9235" fmla="*/ 0 w 7178715"/>
                <a:gd name="connsiteY1-9236" fmla="*/ 2324998 h 5631019"/>
                <a:gd name="connsiteX2-9237" fmla="*/ 53245 w 7178715"/>
                <a:gd name="connsiteY2-9238" fmla="*/ 2932180 h 5631019"/>
                <a:gd name="connsiteX3-9239" fmla="*/ 100739 w 7178715"/>
                <a:gd name="connsiteY3-9240" fmla="*/ 3223647 h 5631019"/>
                <a:gd name="connsiteX4-9241" fmla="*/ 189229 w 7178715"/>
                <a:gd name="connsiteY4-9242" fmla="*/ 3509866 h 5631019"/>
                <a:gd name="connsiteX5-9243" fmla="*/ 534692 w 7178715"/>
                <a:gd name="connsiteY5-9244" fmla="*/ 4213038 h 5631019"/>
                <a:gd name="connsiteX6-9245" fmla="*/ 1328605 w 7178715"/>
                <a:gd name="connsiteY6-9246" fmla="*/ 4092551 h 5631019"/>
                <a:gd name="connsiteX7-9247" fmla="*/ 1638321 w 7178715"/>
                <a:gd name="connsiteY7-9248" fmla="*/ 4531004 h 5631019"/>
                <a:gd name="connsiteX8-9249" fmla="*/ 2060026 w 7178715"/>
                <a:gd name="connsiteY8-9250" fmla="*/ 4287530 h 5631019"/>
                <a:gd name="connsiteX9-9251" fmla="*/ 2207509 w 7178715"/>
                <a:gd name="connsiteY9-9252" fmla="*/ 4167794 h 5631019"/>
                <a:gd name="connsiteX10-9253" fmla="*/ 2434984 w 7178715"/>
                <a:gd name="connsiteY10-9254" fmla="*/ 3921071 h 5631019"/>
                <a:gd name="connsiteX11-9255" fmla="*/ 2410237 w 7178715"/>
                <a:gd name="connsiteY11-9256" fmla="*/ 4489259 h 5631019"/>
                <a:gd name="connsiteX12-9257" fmla="*/ 2240756 w 7178715"/>
                <a:gd name="connsiteY12-9258" fmla="*/ 5015201 h 5631019"/>
                <a:gd name="connsiteX13-9259" fmla="*/ 3502367 w 7178715"/>
                <a:gd name="connsiteY13-9260" fmla="*/ 5619885 h 5631019"/>
                <a:gd name="connsiteX14-9261" fmla="*/ 3802334 w 7178715"/>
                <a:gd name="connsiteY14-9262" fmla="*/ 5222929 h 5631019"/>
                <a:gd name="connsiteX15-9263" fmla="*/ 4497259 w 7178715"/>
                <a:gd name="connsiteY15-9264" fmla="*/ 5174434 h 5631019"/>
                <a:gd name="connsiteX16-9265" fmla="*/ 4815973 w 7178715"/>
                <a:gd name="connsiteY16-9266" fmla="*/ 4858719 h 5631019"/>
                <a:gd name="connsiteX17-9267" fmla="*/ 5160686 w 7178715"/>
                <a:gd name="connsiteY17-9268" fmla="*/ 4700236 h 5631019"/>
                <a:gd name="connsiteX18-9269" fmla="*/ 5638883 w 7178715"/>
                <a:gd name="connsiteY18-9270" fmla="*/ 4988454 h 5631019"/>
                <a:gd name="connsiteX19-9271" fmla="*/ 5611886 w 7178715"/>
                <a:gd name="connsiteY19-9272" fmla="*/ 4728232 h 5631019"/>
                <a:gd name="connsiteX20-9273" fmla="*/ 6346057 w 7178715"/>
                <a:gd name="connsiteY20-9274" fmla="*/ 4930960 h 5631019"/>
                <a:gd name="connsiteX21-9275" fmla="*/ 6876498 w 7178715"/>
                <a:gd name="connsiteY21-9276" fmla="*/ 4623495 h 5631019"/>
                <a:gd name="connsiteX22-9277" fmla="*/ 6879999 w 7178715"/>
                <a:gd name="connsiteY22-9278" fmla="*/ 4436828 h 5631019"/>
                <a:gd name="connsiteX23-9279" fmla="*/ 6752761 w 7178715"/>
                <a:gd name="connsiteY23-9280" fmla="*/ 4281282 h 5631019"/>
                <a:gd name="connsiteX24-9281" fmla="*/ 6717767 w 7178715"/>
                <a:gd name="connsiteY24-9282" fmla="*/ 3463434 h 5631019"/>
                <a:gd name="connsiteX25-9283" fmla="*/ 6750761 w 7178715"/>
                <a:gd name="connsiteY25-9284" fmla="*/ 3382380 h 5631019"/>
                <a:gd name="connsiteX26-9285" fmla="*/ 7178715 w 7178715"/>
                <a:gd name="connsiteY26-9286" fmla="*/ 3125909 h 5631019"/>
                <a:gd name="connsiteX27-9287" fmla="*/ 7056979 w 7178715"/>
                <a:gd name="connsiteY27-9288" fmla="*/ 2504789 h 5631019"/>
                <a:gd name="connsiteX28-9289" fmla="*/ 7141469 w 7178715"/>
                <a:gd name="connsiteY28-9290" fmla="*/ 1854796 h 5631019"/>
                <a:gd name="connsiteX29-9291" fmla="*/ 7070227 w 7178715"/>
                <a:gd name="connsiteY29-9292" fmla="*/ 1171371 h 5631019"/>
                <a:gd name="connsiteX30-9293" fmla="*/ 6757260 w 7178715"/>
                <a:gd name="connsiteY30-9294" fmla="*/ 920399 h 5631019"/>
                <a:gd name="connsiteX31-9295" fmla="*/ 6159077 w 7178715"/>
                <a:gd name="connsiteY31-9296" fmla="*/ 753167 h 5631019"/>
                <a:gd name="connsiteX32-9297" fmla="*/ 5682629 w 7178715"/>
                <a:gd name="connsiteY32-9298" fmla="*/ 944897 h 5631019"/>
                <a:gd name="connsiteX33-9299" fmla="*/ 5261425 w 7178715"/>
                <a:gd name="connsiteY33-9300" fmla="*/ 803912 h 5631019"/>
                <a:gd name="connsiteX34-9301" fmla="*/ 4699236 w 7178715"/>
                <a:gd name="connsiteY34-9302" fmla="*/ 813412 h 5631019"/>
                <a:gd name="connsiteX35-9303" fmla="*/ 3996563 w 7178715"/>
                <a:gd name="connsiteY35-9304" fmla="*/ 102489 h 5631019"/>
                <a:gd name="connsiteX36-9305" fmla="*/ 3643851 w 7178715"/>
                <a:gd name="connsiteY36-9306" fmla="*/ 356461 h 5631019"/>
                <a:gd name="connsiteX37-9307" fmla="*/ 3101411 w 7178715"/>
                <a:gd name="connsiteY37-9308" fmla="*/ 0 h 5631019"/>
                <a:gd name="connsiteX38-9309" fmla="*/ 2750699 w 7178715"/>
                <a:gd name="connsiteY38-9310" fmla="*/ 337712 h 5631019"/>
                <a:gd name="connsiteX39-9311" fmla="*/ 2372990 w 7178715"/>
                <a:gd name="connsiteY39-9312" fmla="*/ 294468 h 5631019"/>
                <a:gd name="connsiteX40-9313" fmla="*/ 2204509 w 7178715"/>
                <a:gd name="connsiteY40-9314" fmla="*/ 766667 h 5631019"/>
                <a:gd name="connsiteX41-9315" fmla="*/ 2239255 w 7178715"/>
                <a:gd name="connsiteY41-9316" fmla="*/ 1267612 h 5631019"/>
                <a:gd name="connsiteX42-9317" fmla="*/ 1529333 w 7178715"/>
                <a:gd name="connsiteY42-9318" fmla="*/ 1362101 h 5631019"/>
                <a:gd name="connsiteX43-9319" fmla="*/ 980645 w 7178715"/>
                <a:gd name="connsiteY43-9320" fmla="*/ 1369163 h 5631019"/>
                <a:gd name="connsiteX44-9321" fmla="*/ 301718 w 7178715"/>
                <a:gd name="connsiteY44-9322" fmla="*/ 1677567 h 5631019"/>
                <a:gd name="connsiteX0-9323" fmla="*/ 301718 w 7178715"/>
                <a:gd name="connsiteY0-9324" fmla="*/ 1677567 h 5631019"/>
                <a:gd name="connsiteX1-9325" fmla="*/ 0 w 7178715"/>
                <a:gd name="connsiteY1-9326" fmla="*/ 2324998 h 5631019"/>
                <a:gd name="connsiteX2-9327" fmla="*/ 53245 w 7178715"/>
                <a:gd name="connsiteY2-9328" fmla="*/ 2932180 h 5631019"/>
                <a:gd name="connsiteX3-9329" fmla="*/ 100739 w 7178715"/>
                <a:gd name="connsiteY3-9330" fmla="*/ 3223647 h 5631019"/>
                <a:gd name="connsiteX4-9331" fmla="*/ 189229 w 7178715"/>
                <a:gd name="connsiteY4-9332" fmla="*/ 3509866 h 5631019"/>
                <a:gd name="connsiteX5-9333" fmla="*/ 534692 w 7178715"/>
                <a:gd name="connsiteY5-9334" fmla="*/ 4213038 h 5631019"/>
                <a:gd name="connsiteX6-9335" fmla="*/ 1328605 w 7178715"/>
                <a:gd name="connsiteY6-9336" fmla="*/ 4092551 h 5631019"/>
                <a:gd name="connsiteX7-9337" fmla="*/ 1638321 w 7178715"/>
                <a:gd name="connsiteY7-9338" fmla="*/ 4531004 h 5631019"/>
                <a:gd name="connsiteX8-9339" fmla="*/ 1629574 w 7178715"/>
                <a:gd name="connsiteY8-9340" fmla="*/ 4186105 h 5631019"/>
                <a:gd name="connsiteX9-9341" fmla="*/ 2060026 w 7178715"/>
                <a:gd name="connsiteY9-9342" fmla="*/ 4287530 h 5631019"/>
                <a:gd name="connsiteX10-9343" fmla="*/ 2207509 w 7178715"/>
                <a:gd name="connsiteY10-9344" fmla="*/ 4167794 h 5631019"/>
                <a:gd name="connsiteX11-9345" fmla="*/ 2434984 w 7178715"/>
                <a:gd name="connsiteY11-9346" fmla="*/ 3921071 h 5631019"/>
                <a:gd name="connsiteX12-9347" fmla="*/ 2410237 w 7178715"/>
                <a:gd name="connsiteY12-9348" fmla="*/ 4489259 h 5631019"/>
                <a:gd name="connsiteX13-9349" fmla="*/ 2240756 w 7178715"/>
                <a:gd name="connsiteY13-9350" fmla="*/ 5015201 h 5631019"/>
                <a:gd name="connsiteX14-9351" fmla="*/ 3502367 w 7178715"/>
                <a:gd name="connsiteY14-9352" fmla="*/ 5619885 h 5631019"/>
                <a:gd name="connsiteX15-9353" fmla="*/ 3802334 w 7178715"/>
                <a:gd name="connsiteY15-9354" fmla="*/ 5222929 h 5631019"/>
                <a:gd name="connsiteX16-9355" fmla="*/ 4497259 w 7178715"/>
                <a:gd name="connsiteY16-9356" fmla="*/ 5174434 h 5631019"/>
                <a:gd name="connsiteX17-9357" fmla="*/ 4815973 w 7178715"/>
                <a:gd name="connsiteY17-9358" fmla="*/ 4858719 h 5631019"/>
                <a:gd name="connsiteX18-9359" fmla="*/ 5160686 w 7178715"/>
                <a:gd name="connsiteY18-9360" fmla="*/ 4700236 h 5631019"/>
                <a:gd name="connsiteX19-9361" fmla="*/ 5638883 w 7178715"/>
                <a:gd name="connsiteY19-9362" fmla="*/ 4988454 h 5631019"/>
                <a:gd name="connsiteX20-9363" fmla="*/ 5611886 w 7178715"/>
                <a:gd name="connsiteY20-9364" fmla="*/ 4728232 h 5631019"/>
                <a:gd name="connsiteX21-9365" fmla="*/ 6346057 w 7178715"/>
                <a:gd name="connsiteY21-9366" fmla="*/ 4930960 h 5631019"/>
                <a:gd name="connsiteX22-9367" fmla="*/ 6876498 w 7178715"/>
                <a:gd name="connsiteY22-9368" fmla="*/ 4623495 h 5631019"/>
                <a:gd name="connsiteX23-9369" fmla="*/ 6879999 w 7178715"/>
                <a:gd name="connsiteY23-9370" fmla="*/ 4436828 h 5631019"/>
                <a:gd name="connsiteX24-9371" fmla="*/ 6752761 w 7178715"/>
                <a:gd name="connsiteY24-9372" fmla="*/ 4281282 h 5631019"/>
                <a:gd name="connsiteX25-9373" fmla="*/ 6717767 w 7178715"/>
                <a:gd name="connsiteY25-9374" fmla="*/ 3463434 h 5631019"/>
                <a:gd name="connsiteX26-9375" fmla="*/ 6750761 w 7178715"/>
                <a:gd name="connsiteY26-9376" fmla="*/ 3382380 h 5631019"/>
                <a:gd name="connsiteX27-9377" fmla="*/ 7178715 w 7178715"/>
                <a:gd name="connsiteY27-9378" fmla="*/ 3125909 h 5631019"/>
                <a:gd name="connsiteX28-9379" fmla="*/ 7056979 w 7178715"/>
                <a:gd name="connsiteY28-9380" fmla="*/ 2504789 h 5631019"/>
                <a:gd name="connsiteX29-9381" fmla="*/ 7141469 w 7178715"/>
                <a:gd name="connsiteY29-9382" fmla="*/ 1854796 h 5631019"/>
                <a:gd name="connsiteX30-9383" fmla="*/ 7070227 w 7178715"/>
                <a:gd name="connsiteY30-9384" fmla="*/ 1171371 h 5631019"/>
                <a:gd name="connsiteX31-9385" fmla="*/ 6757260 w 7178715"/>
                <a:gd name="connsiteY31-9386" fmla="*/ 920399 h 5631019"/>
                <a:gd name="connsiteX32-9387" fmla="*/ 6159077 w 7178715"/>
                <a:gd name="connsiteY32-9388" fmla="*/ 753167 h 5631019"/>
                <a:gd name="connsiteX33-9389" fmla="*/ 5682629 w 7178715"/>
                <a:gd name="connsiteY33-9390" fmla="*/ 944897 h 5631019"/>
                <a:gd name="connsiteX34-9391" fmla="*/ 5261425 w 7178715"/>
                <a:gd name="connsiteY34-9392" fmla="*/ 803912 h 5631019"/>
                <a:gd name="connsiteX35-9393" fmla="*/ 4699236 w 7178715"/>
                <a:gd name="connsiteY35-9394" fmla="*/ 813412 h 5631019"/>
                <a:gd name="connsiteX36-9395" fmla="*/ 3996563 w 7178715"/>
                <a:gd name="connsiteY36-9396" fmla="*/ 102489 h 5631019"/>
                <a:gd name="connsiteX37-9397" fmla="*/ 3643851 w 7178715"/>
                <a:gd name="connsiteY37-9398" fmla="*/ 356461 h 5631019"/>
                <a:gd name="connsiteX38-9399" fmla="*/ 3101411 w 7178715"/>
                <a:gd name="connsiteY38-9400" fmla="*/ 0 h 5631019"/>
                <a:gd name="connsiteX39-9401" fmla="*/ 2750699 w 7178715"/>
                <a:gd name="connsiteY39-9402" fmla="*/ 337712 h 5631019"/>
                <a:gd name="connsiteX40-9403" fmla="*/ 2372990 w 7178715"/>
                <a:gd name="connsiteY40-9404" fmla="*/ 294468 h 5631019"/>
                <a:gd name="connsiteX41-9405" fmla="*/ 2204509 w 7178715"/>
                <a:gd name="connsiteY41-9406" fmla="*/ 766667 h 5631019"/>
                <a:gd name="connsiteX42-9407" fmla="*/ 2239255 w 7178715"/>
                <a:gd name="connsiteY42-9408" fmla="*/ 1267612 h 5631019"/>
                <a:gd name="connsiteX43-9409" fmla="*/ 1529333 w 7178715"/>
                <a:gd name="connsiteY43-9410" fmla="*/ 1362101 h 5631019"/>
                <a:gd name="connsiteX44-9411" fmla="*/ 980645 w 7178715"/>
                <a:gd name="connsiteY44-9412" fmla="*/ 1369163 h 5631019"/>
                <a:gd name="connsiteX45-9413" fmla="*/ 301718 w 7178715"/>
                <a:gd name="connsiteY45-9414" fmla="*/ 1677567 h 5631019"/>
                <a:gd name="connsiteX0-9415" fmla="*/ 301718 w 7178715"/>
                <a:gd name="connsiteY0-9416" fmla="*/ 1677567 h 5631019"/>
                <a:gd name="connsiteX1-9417" fmla="*/ 0 w 7178715"/>
                <a:gd name="connsiteY1-9418" fmla="*/ 2324998 h 5631019"/>
                <a:gd name="connsiteX2-9419" fmla="*/ 53245 w 7178715"/>
                <a:gd name="connsiteY2-9420" fmla="*/ 2932180 h 5631019"/>
                <a:gd name="connsiteX3-9421" fmla="*/ 100739 w 7178715"/>
                <a:gd name="connsiteY3-9422" fmla="*/ 3223647 h 5631019"/>
                <a:gd name="connsiteX4-9423" fmla="*/ 189229 w 7178715"/>
                <a:gd name="connsiteY4-9424" fmla="*/ 3509866 h 5631019"/>
                <a:gd name="connsiteX5-9425" fmla="*/ 534692 w 7178715"/>
                <a:gd name="connsiteY5-9426" fmla="*/ 4213038 h 5631019"/>
                <a:gd name="connsiteX6-9427" fmla="*/ 1328605 w 7178715"/>
                <a:gd name="connsiteY6-9428" fmla="*/ 4092551 h 5631019"/>
                <a:gd name="connsiteX7-9429" fmla="*/ 1358101 w 7178715"/>
                <a:gd name="connsiteY7-9430" fmla="*/ 4147546 h 5631019"/>
                <a:gd name="connsiteX8-9431" fmla="*/ 1629574 w 7178715"/>
                <a:gd name="connsiteY8-9432" fmla="*/ 4186105 h 5631019"/>
                <a:gd name="connsiteX9-9433" fmla="*/ 2060026 w 7178715"/>
                <a:gd name="connsiteY9-9434" fmla="*/ 4287530 h 5631019"/>
                <a:gd name="connsiteX10-9435" fmla="*/ 2207509 w 7178715"/>
                <a:gd name="connsiteY10-9436" fmla="*/ 4167794 h 5631019"/>
                <a:gd name="connsiteX11-9437" fmla="*/ 2434984 w 7178715"/>
                <a:gd name="connsiteY11-9438" fmla="*/ 3921071 h 5631019"/>
                <a:gd name="connsiteX12-9439" fmla="*/ 2410237 w 7178715"/>
                <a:gd name="connsiteY12-9440" fmla="*/ 4489259 h 5631019"/>
                <a:gd name="connsiteX13-9441" fmla="*/ 2240756 w 7178715"/>
                <a:gd name="connsiteY13-9442" fmla="*/ 5015201 h 5631019"/>
                <a:gd name="connsiteX14-9443" fmla="*/ 3502367 w 7178715"/>
                <a:gd name="connsiteY14-9444" fmla="*/ 5619885 h 5631019"/>
                <a:gd name="connsiteX15-9445" fmla="*/ 3802334 w 7178715"/>
                <a:gd name="connsiteY15-9446" fmla="*/ 5222929 h 5631019"/>
                <a:gd name="connsiteX16-9447" fmla="*/ 4497259 w 7178715"/>
                <a:gd name="connsiteY16-9448" fmla="*/ 5174434 h 5631019"/>
                <a:gd name="connsiteX17-9449" fmla="*/ 4815973 w 7178715"/>
                <a:gd name="connsiteY17-9450" fmla="*/ 4858719 h 5631019"/>
                <a:gd name="connsiteX18-9451" fmla="*/ 5160686 w 7178715"/>
                <a:gd name="connsiteY18-9452" fmla="*/ 4700236 h 5631019"/>
                <a:gd name="connsiteX19-9453" fmla="*/ 5638883 w 7178715"/>
                <a:gd name="connsiteY19-9454" fmla="*/ 4988454 h 5631019"/>
                <a:gd name="connsiteX20-9455" fmla="*/ 5611886 w 7178715"/>
                <a:gd name="connsiteY20-9456" fmla="*/ 4728232 h 5631019"/>
                <a:gd name="connsiteX21-9457" fmla="*/ 6346057 w 7178715"/>
                <a:gd name="connsiteY21-9458" fmla="*/ 4930960 h 5631019"/>
                <a:gd name="connsiteX22-9459" fmla="*/ 6876498 w 7178715"/>
                <a:gd name="connsiteY22-9460" fmla="*/ 4623495 h 5631019"/>
                <a:gd name="connsiteX23-9461" fmla="*/ 6879999 w 7178715"/>
                <a:gd name="connsiteY23-9462" fmla="*/ 4436828 h 5631019"/>
                <a:gd name="connsiteX24-9463" fmla="*/ 6752761 w 7178715"/>
                <a:gd name="connsiteY24-9464" fmla="*/ 4281282 h 5631019"/>
                <a:gd name="connsiteX25-9465" fmla="*/ 6717767 w 7178715"/>
                <a:gd name="connsiteY25-9466" fmla="*/ 3463434 h 5631019"/>
                <a:gd name="connsiteX26-9467" fmla="*/ 6750761 w 7178715"/>
                <a:gd name="connsiteY26-9468" fmla="*/ 3382380 h 5631019"/>
                <a:gd name="connsiteX27-9469" fmla="*/ 7178715 w 7178715"/>
                <a:gd name="connsiteY27-9470" fmla="*/ 3125909 h 5631019"/>
                <a:gd name="connsiteX28-9471" fmla="*/ 7056979 w 7178715"/>
                <a:gd name="connsiteY28-9472" fmla="*/ 2504789 h 5631019"/>
                <a:gd name="connsiteX29-9473" fmla="*/ 7141469 w 7178715"/>
                <a:gd name="connsiteY29-9474" fmla="*/ 1854796 h 5631019"/>
                <a:gd name="connsiteX30-9475" fmla="*/ 7070227 w 7178715"/>
                <a:gd name="connsiteY30-9476" fmla="*/ 1171371 h 5631019"/>
                <a:gd name="connsiteX31-9477" fmla="*/ 6757260 w 7178715"/>
                <a:gd name="connsiteY31-9478" fmla="*/ 920399 h 5631019"/>
                <a:gd name="connsiteX32-9479" fmla="*/ 6159077 w 7178715"/>
                <a:gd name="connsiteY32-9480" fmla="*/ 753167 h 5631019"/>
                <a:gd name="connsiteX33-9481" fmla="*/ 5682629 w 7178715"/>
                <a:gd name="connsiteY33-9482" fmla="*/ 944897 h 5631019"/>
                <a:gd name="connsiteX34-9483" fmla="*/ 5261425 w 7178715"/>
                <a:gd name="connsiteY34-9484" fmla="*/ 803912 h 5631019"/>
                <a:gd name="connsiteX35-9485" fmla="*/ 4699236 w 7178715"/>
                <a:gd name="connsiteY35-9486" fmla="*/ 813412 h 5631019"/>
                <a:gd name="connsiteX36-9487" fmla="*/ 3996563 w 7178715"/>
                <a:gd name="connsiteY36-9488" fmla="*/ 102489 h 5631019"/>
                <a:gd name="connsiteX37-9489" fmla="*/ 3643851 w 7178715"/>
                <a:gd name="connsiteY37-9490" fmla="*/ 356461 h 5631019"/>
                <a:gd name="connsiteX38-9491" fmla="*/ 3101411 w 7178715"/>
                <a:gd name="connsiteY38-9492" fmla="*/ 0 h 5631019"/>
                <a:gd name="connsiteX39-9493" fmla="*/ 2750699 w 7178715"/>
                <a:gd name="connsiteY39-9494" fmla="*/ 337712 h 5631019"/>
                <a:gd name="connsiteX40-9495" fmla="*/ 2372990 w 7178715"/>
                <a:gd name="connsiteY40-9496" fmla="*/ 294468 h 5631019"/>
                <a:gd name="connsiteX41-9497" fmla="*/ 2204509 w 7178715"/>
                <a:gd name="connsiteY41-9498" fmla="*/ 766667 h 5631019"/>
                <a:gd name="connsiteX42-9499" fmla="*/ 2239255 w 7178715"/>
                <a:gd name="connsiteY42-9500" fmla="*/ 1267612 h 5631019"/>
                <a:gd name="connsiteX43-9501" fmla="*/ 1529333 w 7178715"/>
                <a:gd name="connsiteY43-9502" fmla="*/ 1362101 h 5631019"/>
                <a:gd name="connsiteX44-9503" fmla="*/ 980645 w 7178715"/>
                <a:gd name="connsiteY44-9504" fmla="*/ 1369163 h 5631019"/>
                <a:gd name="connsiteX45-9505" fmla="*/ 301718 w 7178715"/>
                <a:gd name="connsiteY45-9506" fmla="*/ 1677567 h 5631019"/>
                <a:gd name="connsiteX0-9507" fmla="*/ 301718 w 7178715"/>
                <a:gd name="connsiteY0-9508" fmla="*/ 1677567 h 5631019"/>
                <a:gd name="connsiteX1-9509" fmla="*/ 0 w 7178715"/>
                <a:gd name="connsiteY1-9510" fmla="*/ 2324998 h 5631019"/>
                <a:gd name="connsiteX2-9511" fmla="*/ 53245 w 7178715"/>
                <a:gd name="connsiteY2-9512" fmla="*/ 2932180 h 5631019"/>
                <a:gd name="connsiteX3-9513" fmla="*/ 100739 w 7178715"/>
                <a:gd name="connsiteY3-9514" fmla="*/ 3223647 h 5631019"/>
                <a:gd name="connsiteX4-9515" fmla="*/ 189229 w 7178715"/>
                <a:gd name="connsiteY4-9516" fmla="*/ 3509866 h 5631019"/>
                <a:gd name="connsiteX5-9517" fmla="*/ 534692 w 7178715"/>
                <a:gd name="connsiteY5-9518" fmla="*/ 4213038 h 5631019"/>
                <a:gd name="connsiteX6-9519" fmla="*/ 1328605 w 7178715"/>
                <a:gd name="connsiteY6-9520" fmla="*/ 4092551 h 5631019"/>
                <a:gd name="connsiteX7-9521" fmla="*/ 1358101 w 7178715"/>
                <a:gd name="connsiteY7-9522" fmla="*/ 4147546 h 5631019"/>
                <a:gd name="connsiteX8-9523" fmla="*/ 1629574 w 7178715"/>
                <a:gd name="connsiteY8-9524" fmla="*/ 4186105 h 5631019"/>
                <a:gd name="connsiteX9-9525" fmla="*/ 2060026 w 7178715"/>
                <a:gd name="connsiteY9-9526" fmla="*/ 4287530 h 5631019"/>
                <a:gd name="connsiteX10-9527" fmla="*/ 2207509 w 7178715"/>
                <a:gd name="connsiteY10-9528" fmla="*/ 4167794 h 5631019"/>
                <a:gd name="connsiteX11-9529" fmla="*/ 2434984 w 7178715"/>
                <a:gd name="connsiteY11-9530" fmla="*/ 3921071 h 5631019"/>
                <a:gd name="connsiteX12-9531" fmla="*/ 2410237 w 7178715"/>
                <a:gd name="connsiteY12-9532" fmla="*/ 4489259 h 5631019"/>
                <a:gd name="connsiteX13-9533" fmla="*/ 2240756 w 7178715"/>
                <a:gd name="connsiteY13-9534" fmla="*/ 5015201 h 5631019"/>
                <a:gd name="connsiteX14-9535" fmla="*/ 3502367 w 7178715"/>
                <a:gd name="connsiteY14-9536" fmla="*/ 5619885 h 5631019"/>
                <a:gd name="connsiteX15-9537" fmla="*/ 3802334 w 7178715"/>
                <a:gd name="connsiteY15-9538" fmla="*/ 5222929 h 5631019"/>
                <a:gd name="connsiteX16-9539" fmla="*/ 4497259 w 7178715"/>
                <a:gd name="connsiteY16-9540" fmla="*/ 5174434 h 5631019"/>
                <a:gd name="connsiteX17-9541" fmla="*/ 4815973 w 7178715"/>
                <a:gd name="connsiteY17-9542" fmla="*/ 4858719 h 5631019"/>
                <a:gd name="connsiteX18-9543" fmla="*/ 5160686 w 7178715"/>
                <a:gd name="connsiteY18-9544" fmla="*/ 4700236 h 5631019"/>
                <a:gd name="connsiteX19-9545" fmla="*/ 5638883 w 7178715"/>
                <a:gd name="connsiteY19-9546" fmla="*/ 4988454 h 5631019"/>
                <a:gd name="connsiteX20-9547" fmla="*/ 5611886 w 7178715"/>
                <a:gd name="connsiteY20-9548" fmla="*/ 4728232 h 5631019"/>
                <a:gd name="connsiteX21-9549" fmla="*/ 6346057 w 7178715"/>
                <a:gd name="connsiteY21-9550" fmla="*/ 4930960 h 5631019"/>
                <a:gd name="connsiteX22-9551" fmla="*/ 6876498 w 7178715"/>
                <a:gd name="connsiteY22-9552" fmla="*/ 4623495 h 5631019"/>
                <a:gd name="connsiteX23-9553" fmla="*/ 6879999 w 7178715"/>
                <a:gd name="connsiteY23-9554" fmla="*/ 4436828 h 5631019"/>
                <a:gd name="connsiteX24-9555" fmla="*/ 6752761 w 7178715"/>
                <a:gd name="connsiteY24-9556" fmla="*/ 4281282 h 5631019"/>
                <a:gd name="connsiteX25-9557" fmla="*/ 6717767 w 7178715"/>
                <a:gd name="connsiteY25-9558" fmla="*/ 3463434 h 5631019"/>
                <a:gd name="connsiteX26-9559" fmla="*/ 6750761 w 7178715"/>
                <a:gd name="connsiteY26-9560" fmla="*/ 3382380 h 5631019"/>
                <a:gd name="connsiteX27-9561" fmla="*/ 7178715 w 7178715"/>
                <a:gd name="connsiteY27-9562" fmla="*/ 3125909 h 5631019"/>
                <a:gd name="connsiteX28-9563" fmla="*/ 7056979 w 7178715"/>
                <a:gd name="connsiteY28-9564" fmla="*/ 2504789 h 5631019"/>
                <a:gd name="connsiteX29-9565" fmla="*/ 7141469 w 7178715"/>
                <a:gd name="connsiteY29-9566" fmla="*/ 1854796 h 5631019"/>
                <a:gd name="connsiteX30-9567" fmla="*/ 7070227 w 7178715"/>
                <a:gd name="connsiteY30-9568" fmla="*/ 1171371 h 5631019"/>
                <a:gd name="connsiteX31-9569" fmla="*/ 6757260 w 7178715"/>
                <a:gd name="connsiteY31-9570" fmla="*/ 920399 h 5631019"/>
                <a:gd name="connsiteX32-9571" fmla="*/ 6159077 w 7178715"/>
                <a:gd name="connsiteY32-9572" fmla="*/ 753167 h 5631019"/>
                <a:gd name="connsiteX33-9573" fmla="*/ 5682629 w 7178715"/>
                <a:gd name="connsiteY33-9574" fmla="*/ 944897 h 5631019"/>
                <a:gd name="connsiteX34-9575" fmla="*/ 5261425 w 7178715"/>
                <a:gd name="connsiteY34-9576" fmla="*/ 803912 h 5631019"/>
                <a:gd name="connsiteX35-9577" fmla="*/ 4699236 w 7178715"/>
                <a:gd name="connsiteY35-9578" fmla="*/ 813412 h 5631019"/>
                <a:gd name="connsiteX36-9579" fmla="*/ 3996563 w 7178715"/>
                <a:gd name="connsiteY36-9580" fmla="*/ 102489 h 5631019"/>
                <a:gd name="connsiteX37-9581" fmla="*/ 3643851 w 7178715"/>
                <a:gd name="connsiteY37-9582" fmla="*/ 356461 h 5631019"/>
                <a:gd name="connsiteX38-9583" fmla="*/ 3101411 w 7178715"/>
                <a:gd name="connsiteY38-9584" fmla="*/ 0 h 5631019"/>
                <a:gd name="connsiteX39-9585" fmla="*/ 2750699 w 7178715"/>
                <a:gd name="connsiteY39-9586" fmla="*/ 337712 h 5631019"/>
                <a:gd name="connsiteX40-9587" fmla="*/ 2372990 w 7178715"/>
                <a:gd name="connsiteY40-9588" fmla="*/ 294468 h 5631019"/>
                <a:gd name="connsiteX41-9589" fmla="*/ 2204509 w 7178715"/>
                <a:gd name="connsiteY41-9590" fmla="*/ 766667 h 5631019"/>
                <a:gd name="connsiteX42-9591" fmla="*/ 2239255 w 7178715"/>
                <a:gd name="connsiteY42-9592" fmla="*/ 1267612 h 5631019"/>
                <a:gd name="connsiteX43-9593" fmla="*/ 1529333 w 7178715"/>
                <a:gd name="connsiteY43-9594" fmla="*/ 1362101 h 5631019"/>
                <a:gd name="connsiteX44-9595" fmla="*/ 1010142 w 7178715"/>
                <a:gd name="connsiteY44-9596" fmla="*/ 1619886 h 5631019"/>
                <a:gd name="connsiteX45-9597" fmla="*/ 301718 w 7178715"/>
                <a:gd name="connsiteY45-9598" fmla="*/ 1677567 h 5631019"/>
                <a:gd name="connsiteX0-9599" fmla="*/ 301718 w 7178715"/>
                <a:gd name="connsiteY0-9600" fmla="*/ 1677567 h 5631019"/>
                <a:gd name="connsiteX1-9601" fmla="*/ 0 w 7178715"/>
                <a:gd name="connsiteY1-9602" fmla="*/ 2324998 h 5631019"/>
                <a:gd name="connsiteX2-9603" fmla="*/ 53245 w 7178715"/>
                <a:gd name="connsiteY2-9604" fmla="*/ 2932180 h 5631019"/>
                <a:gd name="connsiteX3-9605" fmla="*/ 100739 w 7178715"/>
                <a:gd name="connsiteY3-9606" fmla="*/ 3223647 h 5631019"/>
                <a:gd name="connsiteX4-9607" fmla="*/ 189229 w 7178715"/>
                <a:gd name="connsiteY4-9608" fmla="*/ 3509866 h 5631019"/>
                <a:gd name="connsiteX5-9609" fmla="*/ 534692 w 7178715"/>
                <a:gd name="connsiteY5-9610" fmla="*/ 4213038 h 5631019"/>
                <a:gd name="connsiteX6-9611" fmla="*/ 1328605 w 7178715"/>
                <a:gd name="connsiteY6-9612" fmla="*/ 4092551 h 5631019"/>
                <a:gd name="connsiteX7-9613" fmla="*/ 1358101 w 7178715"/>
                <a:gd name="connsiteY7-9614" fmla="*/ 4147546 h 5631019"/>
                <a:gd name="connsiteX8-9615" fmla="*/ 1629574 w 7178715"/>
                <a:gd name="connsiteY8-9616" fmla="*/ 4186105 h 5631019"/>
                <a:gd name="connsiteX9-9617" fmla="*/ 2060026 w 7178715"/>
                <a:gd name="connsiteY9-9618" fmla="*/ 4287530 h 5631019"/>
                <a:gd name="connsiteX10-9619" fmla="*/ 2207509 w 7178715"/>
                <a:gd name="connsiteY10-9620" fmla="*/ 4167794 h 5631019"/>
                <a:gd name="connsiteX11-9621" fmla="*/ 2434984 w 7178715"/>
                <a:gd name="connsiteY11-9622" fmla="*/ 3921071 h 5631019"/>
                <a:gd name="connsiteX12-9623" fmla="*/ 2410237 w 7178715"/>
                <a:gd name="connsiteY12-9624" fmla="*/ 4489259 h 5631019"/>
                <a:gd name="connsiteX13-9625" fmla="*/ 2240756 w 7178715"/>
                <a:gd name="connsiteY13-9626" fmla="*/ 5015201 h 5631019"/>
                <a:gd name="connsiteX14-9627" fmla="*/ 3502367 w 7178715"/>
                <a:gd name="connsiteY14-9628" fmla="*/ 5619885 h 5631019"/>
                <a:gd name="connsiteX15-9629" fmla="*/ 3802334 w 7178715"/>
                <a:gd name="connsiteY15-9630" fmla="*/ 5222929 h 5631019"/>
                <a:gd name="connsiteX16-9631" fmla="*/ 4497259 w 7178715"/>
                <a:gd name="connsiteY16-9632" fmla="*/ 5174434 h 5631019"/>
                <a:gd name="connsiteX17-9633" fmla="*/ 4815973 w 7178715"/>
                <a:gd name="connsiteY17-9634" fmla="*/ 4858719 h 5631019"/>
                <a:gd name="connsiteX18-9635" fmla="*/ 5160686 w 7178715"/>
                <a:gd name="connsiteY18-9636" fmla="*/ 4700236 h 5631019"/>
                <a:gd name="connsiteX19-9637" fmla="*/ 5638883 w 7178715"/>
                <a:gd name="connsiteY19-9638" fmla="*/ 4988454 h 5631019"/>
                <a:gd name="connsiteX20-9639" fmla="*/ 5611886 w 7178715"/>
                <a:gd name="connsiteY20-9640" fmla="*/ 4728232 h 5631019"/>
                <a:gd name="connsiteX21-9641" fmla="*/ 6346057 w 7178715"/>
                <a:gd name="connsiteY21-9642" fmla="*/ 4930960 h 5631019"/>
                <a:gd name="connsiteX22-9643" fmla="*/ 6876498 w 7178715"/>
                <a:gd name="connsiteY22-9644" fmla="*/ 4623495 h 5631019"/>
                <a:gd name="connsiteX23-9645" fmla="*/ 6879999 w 7178715"/>
                <a:gd name="connsiteY23-9646" fmla="*/ 4436828 h 5631019"/>
                <a:gd name="connsiteX24-9647" fmla="*/ 6752761 w 7178715"/>
                <a:gd name="connsiteY24-9648" fmla="*/ 4281282 h 5631019"/>
                <a:gd name="connsiteX25-9649" fmla="*/ 6717767 w 7178715"/>
                <a:gd name="connsiteY25-9650" fmla="*/ 3463434 h 5631019"/>
                <a:gd name="connsiteX26-9651" fmla="*/ 6750761 w 7178715"/>
                <a:gd name="connsiteY26-9652" fmla="*/ 3382380 h 5631019"/>
                <a:gd name="connsiteX27-9653" fmla="*/ 7178715 w 7178715"/>
                <a:gd name="connsiteY27-9654" fmla="*/ 3125909 h 5631019"/>
                <a:gd name="connsiteX28-9655" fmla="*/ 7056979 w 7178715"/>
                <a:gd name="connsiteY28-9656" fmla="*/ 2504789 h 5631019"/>
                <a:gd name="connsiteX29-9657" fmla="*/ 7141469 w 7178715"/>
                <a:gd name="connsiteY29-9658" fmla="*/ 1854796 h 5631019"/>
                <a:gd name="connsiteX30-9659" fmla="*/ 7070227 w 7178715"/>
                <a:gd name="connsiteY30-9660" fmla="*/ 1171371 h 5631019"/>
                <a:gd name="connsiteX31-9661" fmla="*/ 6757260 w 7178715"/>
                <a:gd name="connsiteY31-9662" fmla="*/ 920399 h 5631019"/>
                <a:gd name="connsiteX32-9663" fmla="*/ 6159077 w 7178715"/>
                <a:gd name="connsiteY32-9664" fmla="*/ 753167 h 5631019"/>
                <a:gd name="connsiteX33-9665" fmla="*/ 5682629 w 7178715"/>
                <a:gd name="connsiteY33-9666" fmla="*/ 944897 h 5631019"/>
                <a:gd name="connsiteX34-9667" fmla="*/ 5261425 w 7178715"/>
                <a:gd name="connsiteY34-9668" fmla="*/ 803912 h 5631019"/>
                <a:gd name="connsiteX35-9669" fmla="*/ 4699236 w 7178715"/>
                <a:gd name="connsiteY35-9670" fmla="*/ 813412 h 5631019"/>
                <a:gd name="connsiteX36-9671" fmla="*/ 3996563 w 7178715"/>
                <a:gd name="connsiteY36-9672" fmla="*/ 102489 h 5631019"/>
                <a:gd name="connsiteX37-9673" fmla="*/ 3643851 w 7178715"/>
                <a:gd name="connsiteY37-9674" fmla="*/ 356461 h 5631019"/>
                <a:gd name="connsiteX38-9675" fmla="*/ 3101411 w 7178715"/>
                <a:gd name="connsiteY38-9676" fmla="*/ 0 h 5631019"/>
                <a:gd name="connsiteX39-9677" fmla="*/ 2750699 w 7178715"/>
                <a:gd name="connsiteY39-9678" fmla="*/ 337712 h 5631019"/>
                <a:gd name="connsiteX40-9679" fmla="*/ 2372990 w 7178715"/>
                <a:gd name="connsiteY40-9680" fmla="*/ 294468 h 5631019"/>
                <a:gd name="connsiteX41-9681" fmla="*/ 2204509 w 7178715"/>
                <a:gd name="connsiteY41-9682" fmla="*/ 766667 h 5631019"/>
                <a:gd name="connsiteX42-9683" fmla="*/ 2239255 w 7178715"/>
                <a:gd name="connsiteY42-9684" fmla="*/ 1267612 h 5631019"/>
                <a:gd name="connsiteX43-9685" fmla="*/ 1514585 w 7178715"/>
                <a:gd name="connsiteY43-9686" fmla="*/ 1303108 h 5631019"/>
                <a:gd name="connsiteX44-9687" fmla="*/ 1010142 w 7178715"/>
                <a:gd name="connsiteY44-9688" fmla="*/ 1619886 h 5631019"/>
                <a:gd name="connsiteX45-9689" fmla="*/ 301718 w 7178715"/>
                <a:gd name="connsiteY45-9690" fmla="*/ 1677567 h 5631019"/>
                <a:gd name="connsiteX0-9691" fmla="*/ 301718 w 7178715"/>
                <a:gd name="connsiteY0-9692" fmla="*/ 1677567 h 5631019"/>
                <a:gd name="connsiteX1-9693" fmla="*/ 0 w 7178715"/>
                <a:gd name="connsiteY1-9694" fmla="*/ 2324998 h 5631019"/>
                <a:gd name="connsiteX2-9695" fmla="*/ 53245 w 7178715"/>
                <a:gd name="connsiteY2-9696" fmla="*/ 2932180 h 5631019"/>
                <a:gd name="connsiteX3-9697" fmla="*/ 100739 w 7178715"/>
                <a:gd name="connsiteY3-9698" fmla="*/ 3223647 h 5631019"/>
                <a:gd name="connsiteX4-9699" fmla="*/ 189229 w 7178715"/>
                <a:gd name="connsiteY4-9700" fmla="*/ 3509866 h 5631019"/>
                <a:gd name="connsiteX5-9701" fmla="*/ 534692 w 7178715"/>
                <a:gd name="connsiteY5-9702" fmla="*/ 4213038 h 5631019"/>
                <a:gd name="connsiteX6-9703" fmla="*/ 1328605 w 7178715"/>
                <a:gd name="connsiteY6-9704" fmla="*/ 4092551 h 5631019"/>
                <a:gd name="connsiteX7-9705" fmla="*/ 1358101 w 7178715"/>
                <a:gd name="connsiteY7-9706" fmla="*/ 4147546 h 5631019"/>
                <a:gd name="connsiteX8-9707" fmla="*/ 1629574 w 7178715"/>
                <a:gd name="connsiteY8-9708" fmla="*/ 4186105 h 5631019"/>
                <a:gd name="connsiteX9-9709" fmla="*/ 2060026 w 7178715"/>
                <a:gd name="connsiteY9-9710" fmla="*/ 4287530 h 5631019"/>
                <a:gd name="connsiteX10-9711" fmla="*/ 2207509 w 7178715"/>
                <a:gd name="connsiteY10-9712" fmla="*/ 4167794 h 5631019"/>
                <a:gd name="connsiteX11-9713" fmla="*/ 2434984 w 7178715"/>
                <a:gd name="connsiteY11-9714" fmla="*/ 3921071 h 5631019"/>
                <a:gd name="connsiteX12-9715" fmla="*/ 2410237 w 7178715"/>
                <a:gd name="connsiteY12-9716" fmla="*/ 4489259 h 5631019"/>
                <a:gd name="connsiteX13-9717" fmla="*/ 2240756 w 7178715"/>
                <a:gd name="connsiteY13-9718" fmla="*/ 5015201 h 5631019"/>
                <a:gd name="connsiteX14-9719" fmla="*/ 3502367 w 7178715"/>
                <a:gd name="connsiteY14-9720" fmla="*/ 5619885 h 5631019"/>
                <a:gd name="connsiteX15-9721" fmla="*/ 3802334 w 7178715"/>
                <a:gd name="connsiteY15-9722" fmla="*/ 5222929 h 5631019"/>
                <a:gd name="connsiteX16-9723" fmla="*/ 4497259 w 7178715"/>
                <a:gd name="connsiteY16-9724" fmla="*/ 5174434 h 5631019"/>
                <a:gd name="connsiteX17-9725" fmla="*/ 4815973 w 7178715"/>
                <a:gd name="connsiteY17-9726" fmla="*/ 4858719 h 5631019"/>
                <a:gd name="connsiteX18-9727" fmla="*/ 5160686 w 7178715"/>
                <a:gd name="connsiteY18-9728" fmla="*/ 4700236 h 5631019"/>
                <a:gd name="connsiteX19-9729" fmla="*/ 5638883 w 7178715"/>
                <a:gd name="connsiteY19-9730" fmla="*/ 4988454 h 5631019"/>
                <a:gd name="connsiteX20-9731" fmla="*/ 5611886 w 7178715"/>
                <a:gd name="connsiteY20-9732" fmla="*/ 4728232 h 5631019"/>
                <a:gd name="connsiteX21-9733" fmla="*/ 6346057 w 7178715"/>
                <a:gd name="connsiteY21-9734" fmla="*/ 4930960 h 5631019"/>
                <a:gd name="connsiteX22-9735" fmla="*/ 6876498 w 7178715"/>
                <a:gd name="connsiteY22-9736" fmla="*/ 4623495 h 5631019"/>
                <a:gd name="connsiteX23-9737" fmla="*/ 6879999 w 7178715"/>
                <a:gd name="connsiteY23-9738" fmla="*/ 4436828 h 5631019"/>
                <a:gd name="connsiteX24-9739" fmla="*/ 6752761 w 7178715"/>
                <a:gd name="connsiteY24-9740" fmla="*/ 4281282 h 5631019"/>
                <a:gd name="connsiteX25-9741" fmla="*/ 6717767 w 7178715"/>
                <a:gd name="connsiteY25-9742" fmla="*/ 3463434 h 5631019"/>
                <a:gd name="connsiteX26-9743" fmla="*/ 6750761 w 7178715"/>
                <a:gd name="connsiteY26-9744" fmla="*/ 3382380 h 5631019"/>
                <a:gd name="connsiteX27-9745" fmla="*/ 7178715 w 7178715"/>
                <a:gd name="connsiteY27-9746" fmla="*/ 3125909 h 5631019"/>
                <a:gd name="connsiteX28-9747" fmla="*/ 7056979 w 7178715"/>
                <a:gd name="connsiteY28-9748" fmla="*/ 2504789 h 5631019"/>
                <a:gd name="connsiteX29-9749" fmla="*/ 7141469 w 7178715"/>
                <a:gd name="connsiteY29-9750" fmla="*/ 1854796 h 5631019"/>
                <a:gd name="connsiteX30-9751" fmla="*/ 7070227 w 7178715"/>
                <a:gd name="connsiteY30-9752" fmla="*/ 1171371 h 5631019"/>
                <a:gd name="connsiteX31-9753" fmla="*/ 6757260 w 7178715"/>
                <a:gd name="connsiteY31-9754" fmla="*/ 920399 h 5631019"/>
                <a:gd name="connsiteX32-9755" fmla="*/ 6159077 w 7178715"/>
                <a:gd name="connsiteY32-9756" fmla="*/ 753167 h 5631019"/>
                <a:gd name="connsiteX33-9757" fmla="*/ 5682629 w 7178715"/>
                <a:gd name="connsiteY33-9758" fmla="*/ 944897 h 5631019"/>
                <a:gd name="connsiteX34-9759" fmla="*/ 5261425 w 7178715"/>
                <a:gd name="connsiteY34-9760" fmla="*/ 803912 h 5631019"/>
                <a:gd name="connsiteX35-9761" fmla="*/ 4699236 w 7178715"/>
                <a:gd name="connsiteY35-9762" fmla="*/ 813412 h 5631019"/>
                <a:gd name="connsiteX36-9763" fmla="*/ 3996563 w 7178715"/>
                <a:gd name="connsiteY36-9764" fmla="*/ 102489 h 5631019"/>
                <a:gd name="connsiteX37-9765" fmla="*/ 3643851 w 7178715"/>
                <a:gd name="connsiteY37-9766" fmla="*/ 194229 h 5631019"/>
                <a:gd name="connsiteX38-9767" fmla="*/ 3101411 w 7178715"/>
                <a:gd name="connsiteY38-9768" fmla="*/ 0 h 5631019"/>
                <a:gd name="connsiteX39-9769" fmla="*/ 2750699 w 7178715"/>
                <a:gd name="connsiteY39-9770" fmla="*/ 337712 h 5631019"/>
                <a:gd name="connsiteX40-9771" fmla="*/ 2372990 w 7178715"/>
                <a:gd name="connsiteY40-9772" fmla="*/ 294468 h 5631019"/>
                <a:gd name="connsiteX41-9773" fmla="*/ 2204509 w 7178715"/>
                <a:gd name="connsiteY41-9774" fmla="*/ 766667 h 5631019"/>
                <a:gd name="connsiteX42-9775" fmla="*/ 2239255 w 7178715"/>
                <a:gd name="connsiteY42-9776" fmla="*/ 1267612 h 5631019"/>
                <a:gd name="connsiteX43-9777" fmla="*/ 1514585 w 7178715"/>
                <a:gd name="connsiteY43-9778" fmla="*/ 1303108 h 5631019"/>
                <a:gd name="connsiteX44-9779" fmla="*/ 1010142 w 7178715"/>
                <a:gd name="connsiteY44-9780" fmla="*/ 1619886 h 5631019"/>
                <a:gd name="connsiteX45-9781" fmla="*/ 301718 w 7178715"/>
                <a:gd name="connsiteY45-9782" fmla="*/ 1677567 h 563101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Lst>
              <a:rect l="l" t="t" r="r" b="b"/>
              <a:pathLst>
                <a:path w="7178715" h="5631019">
                  <a:moveTo>
                    <a:pt x="301718" y="1677567"/>
                  </a:moveTo>
                  <a:lnTo>
                    <a:pt x="0" y="2324998"/>
                  </a:lnTo>
                  <a:lnTo>
                    <a:pt x="53245" y="2932180"/>
                  </a:lnTo>
                  <a:lnTo>
                    <a:pt x="100739" y="3223647"/>
                  </a:lnTo>
                  <a:lnTo>
                    <a:pt x="189229" y="3509866"/>
                  </a:lnTo>
                  <a:lnTo>
                    <a:pt x="534692" y="4213038"/>
                  </a:lnTo>
                  <a:lnTo>
                    <a:pt x="1328605" y="4092551"/>
                  </a:lnTo>
                  <a:cubicBezTo>
                    <a:pt x="1441259" y="4214371"/>
                    <a:pt x="1155082" y="4001979"/>
                    <a:pt x="1358101" y="4147546"/>
                  </a:cubicBezTo>
                  <a:cubicBezTo>
                    <a:pt x="1374850" y="4140735"/>
                    <a:pt x="1612825" y="4192916"/>
                    <a:pt x="1629574" y="4186105"/>
                  </a:cubicBezTo>
                  <a:lnTo>
                    <a:pt x="2060026" y="4287530"/>
                  </a:lnTo>
                  <a:lnTo>
                    <a:pt x="2207509" y="4167794"/>
                  </a:lnTo>
                  <a:lnTo>
                    <a:pt x="2434984" y="3921071"/>
                  </a:lnTo>
                  <a:lnTo>
                    <a:pt x="2410237" y="4489259"/>
                  </a:lnTo>
                  <a:lnTo>
                    <a:pt x="2240756" y="5015201"/>
                  </a:lnTo>
                  <a:cubicBezTo>
                    <a:pt x="2467023" y="4879174"/>
                    <a:pt x="3281433" y="5737664"/>
                    <a:pt x="3502367" y="5619885"/>
                  </a:cubicBezTo>
                  <a:lnTo>
                    <a:pt x="3802334" y="5222929"/>
                  </a:lnTo>
                  <a:lnTo>
                    <a:pt x="4497259" y="5174434"/>
                  </a:lnTo>
                  <a:lnTo>
                    <a:pt x="4815973" y="4858719"/>
                  </a:lnTo>
                  <a:lnTo>
                    <a:pt x="5160686" y="4700236"/>
                  </a:lnTo>
                  <a:lnTo>
                    <a:pt x="5638883" y="4988454"/>
                  </a:lnTo>
                  <a:lnTo>
                    <a:pt x="5611886" y="4728232"/>
                  </a:lnTo>
                  <a:lnTo>
                    <a:pt x="6346057" y="4930960"/>
                  </a:lnTo>
                  <a:lnTo>
                    <a:pt x="6876498" y="4623495"/>
                  </a:lnTo>
                  <a:cubicBezTo>
                    <a:pt x="7015316" y="4561273"/>
                    <a:pt x="6741181" y="4499050"/>
                    <a:pt x="6879999" y="4436828"/>
                  </a:cubicBezTo>
                  <a:lnTo>
                    <a:pt x="6752761" y="4281282"/>
                  </a:lnTo>
                  <a:cubicBezTo>
                    <a:pt x="6780425" y="4023414"/>
                    <a:pt x="6690103" y="3721302"/>
                    <a:pt x="6717767" y="3463434"/>
                  </a:cubicBezTo>
                  <a:lnTo>
                    <a:pt x="6750761" y="3382380"/>
                  </a:lnTo>
                  <a:lnTo>
                    <a:pt x="7178715" y="3125909"/>
                  </a:lnTo>
                  <a:lnTo>
                    <a:pt x="7056979" y="2504789"/>
                  </a:lnTo>
                  <a:lnTo>
                    <a:pt x="7141469" y="1854796"/>
                  </a:lnTo>
                  <a:lnTo>
                    <a:pt x="7070227" y="1171371"/>
                  </a:lnTo>
                  <a:lnTo>
                    <a:pt x="6757260" y="920399"/>
                  </a:lnTo>
                  <a:lnTo>
                    <a:pt x="6159077" y="753167"/>
                  </a:lnTo>
                  <a:lnTo>
                    <a:pt x="5682629" y="944897"/>
                  </a:lnTo>
                  <a:lnTo>
                    <a:pt x="5261425" y="803912"/>
                  </a:lnTo>
                  <a:lnTo>
                    <a:pt x="4699236" y="813412"/>
                  </a:lnTo>
                  <a:lnTo>
                    <a:pt x="3996563" y="102489"/>
                  </a:lnTo>
                  <a:lnTo>
                    <a:pt x="3643851" y="194229"/>
                  </a:lnTo>
                  <a:lnTo>
                    <a:pt x="3101411" y="0"/>
                  </a:lnTo>
                  <a:lnTo>
                    <a:pt x="2750699" y="337712"/>
                  </a:lnTo>
                  <a:lnTo>
                    <a:pt x="2372990" y="294468"/>
                  </a:lnTo>
                  <a:lnTo>
                    <a:pt x="2204509" y="766667"/>
                  </a:lnTo>
                  <a:lnTo>
                    <a:pt x="2239255" y="1267612"/>
                  </a:lnTo>
                  <a:cubicBezTo>
                    <a:pt x="2268086" y="1731727"/>
                    <a:pt x="1795471" y="1384683"/>
                    <a:pt x="1514585" y="1303108"/>
                  </a:cubicBezTo>
                  <a:cubicBezTo>
                    <a:pt x="1493921" y="1310378"/>
                    <a:pt x="1030806" y="1612616"/>
                    <a:pt x="1010142" y="1619886"/>
                  </a:cubicBezTo>
                  <a:lnTo>
                    <a:pt x="301718" y="1677567"/>
                  </a:lnTo>
                  <a:close/>
                </a:path>
              </a:pathLst>
            </a:custGeom>
            <a:solidFill>
              <a:schemeClr val="tx1">
                <a:lumMod val="95000"/>
                <a:lumOff val="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endParaRPr lang="zh-CN" altLang="en-US">
                <a:solidFill>
                  <a:srgbClr val="FFC000"/>
                </a:solidFill>
              </a:endParaRPr>
            </a:p>
          </p:txBody>
        </p:sp>
        <p:grpSp>
          <p:nvGrpSpPr>
            <p:cNvPr id="13" name="组合 12"/>
            <p:cNvGrpSpPr/>
            <p:nvPr/>
          </p:nvGrpSpPr>
          <p:grpSpPr>
            <a:xfrm>
              <a:off x="3456486" y="313487"/>
              <a:ext cx="7272807" cy="5829321"/>
              <a:chOff x="3456484" y="313485"/>
              <a:chExt cx="7272808" cy="5829321"/>
            </a:xfrm>
          </p:grpSpPr>
          <p:sp>
            <p:nvSpPr>
              <p:cNvPr id="14" name="TextBox 13"/>
              <p:cNvSpPr txBox="1"/>
              <p:nvPr/>
            </p:nvSpPr>
            <p:spPr>
              <a:xfrm>
                <a:off x="7992989" y="863719"/>
                <a:ext cx="2736303" cy="3123932"/>
              </a:xfrm>
              <a:prstGeom prst="rect">
                <a:avLst/>
              </a:prstGeom>
              <a:noFill/>
            </p:spPr>
            <p:txBody>
              <a:bodyPr wrap="square" rtlCol="0">
                <a:spAutoFit/>
              </a:bodyPr>
              <a:lstStyle/>
              <a:p>
                <a:r>
                  <a:rPr lang="zh-CN" altLang="en-US" sz="19700" dirty="0">
                    <a:solidFill>
                      <a:srgbClr val="FF0000"/>
                    </a:solidFill>
                    <a:latin typeface="华康俪金黑W8" pitchFamily="49" charset="-122"/>
                    <a:ea typeface="华康俪金黑W8" pitchFamily="49" charset="-122"/>
                  </a:rPr>
                  <a:t>镜</a:t>
                </a:r>
              </a:p>
            </p:txBody>
          </p:sp>
          <p:sp>
            <p:nvSpPr>
              <p:cNvPr id="15" name="TextBox 14"/>
              <p:cNvSpPr txBox="1"/>
              <p:nvPr/>
            </p:nvSpPr>
            <p:spPr>
              <a:xfrm>
                <a:off x="5656844" y="313485"/>
                <a:ext cx="2592288" cy="2646878"/>
              </a:xfrm>
              <a:prstGeom prst="rect">
                <a:avLst/>
              </a:prstGeom>
              <a:noFill/>
            </p:spPr>
            <p:txBody>
              <a:bodyPr wrap="square" rtlCol="0">
                <a:spAutoFit/>
              </a:bodyPr>
              <a:lstStyle/>
              <a:p>
                <a:r>
                  <a:rPr lang="zh-CN" altLang="en-US" sz="16600" dirty="0">
                    <a:solidFill>
                      <a:srgbClr val="FFC000"/>
                    </a:solidFill>
                    <a:latin typeface="华康俪金黑W8" pitchFamily="49" charset="-122"/>
                    <a:ea typeface="华康俪金黑W8" pitchFamily="49" charset="-122"/>
                  </a:rPr>
                  <a:t>我</a:t>
                </a:r>
              </a:p>
            </p:txBody>
          </p:sp>
          <p:sp>
            <p:nvSpPr>
              <p:cNvPr id="16" name="TextBox 15"/>
              <p:cNvSpPr txBox="1"/>
              <p:nvPr/>
            </p:nvSpPr>
            <p:spPr>
              <a:xfrm>
                <a:off x="5832748" y="2636911"/>
                <a:ext cx="2808313" cy="1585049"/>
              </a:xfrm>
              <a:prstGeom prst="rect">
                <a:avLst/>
              </a:prstGeom>
              <a:noFill/>
            </p:spPr>
            <p:txBody>
              <a:bodyPr wrap="square" rtlCol="0">
                <a:spAutoFit/>
              </a:bodyPr>
              <a:lstStyle/>
              <a:p>
                <a:r>
                  <a:rPr lang="zh-CN" altLang="en-US" sz="9700" dirty="0">
                    <a:solidFill>
                      <a:srgbClr val="FFC000"/>
                    </a:solidFill>
                    <a:latin typeface="华康俪金黑W8" pitchFamily="49" charset="-122"/>
                    <a:ea typeface="华康俪金黑W8" pitchFamily="49" charset="-122"/>
                  </a:rPr>
                  <a:t>所能</a:t>
                </a:r>
              </a:p>
            </p:txBody>
          </p:sp>
          <p:sp>
            <p:nvSpPr>
              <p:cNvPr id="17" name="TextBox 16"/>
              <p:cNvSpPr txBox="1"/>
              <p:nvPr/>
            </p:nvSpPr>
            <p:spPr>
              <a:xfrm>
                <a:off x="3456484" y="1620536"/>
                <a:ext cx="3024335" cy="3123932"/>
              </a:xfrm>
              <a:prstGeom prst="rect">
                <a:avLst/>
              </a:prstGeom>
              <a:noFill/>
            </p:spPr>
            <p:txBody>
              <a:bodyPr wrap="square" rtlCol="0">
                <a:spAutoFit/>
              </a:bodyPr>
              <a:lstStyle/>
              <a:p>
                <a:r>
                  <a:rPr lang="zh-CN" altLang="en-US" sz="19700" dirty="0">
                    <a:solidFill>
                      <a:srgbClr val="FF0000"/>
                    </a:solidFill>
                    <a:latin typeface="华康俪金黑W8" pitchFamily="49" charset="-122"/>
                    <a:ea typeface="华康俪金黑W8" pitchFamily="49" charset="-122"/>
                  </a:rPr>
                  <a:t>镜</a:t>
                </a:r>
              </a:p>
            </p:txBody>
          </p:sp>
          <p:sp>
            <p:nvSpPr>
              <p:cNvPr id="18" name="TextBox 17"/>
              <p:cNvSpPr txBox="1"/>
              <p:nvPr/>
            </p:nvSpPr>
            <p:spPr>
              <a:xfrm>
                <a:off x="5832748" y="3495928"/>
                <a:ext cx="2592288" cy="2646878"/>
              </a:xfrm>
              <a:prstGeom prst="rect">
                <a:avLst/>
              </a:prstGeom>
              <a:noFill/>
            </p:spPr>
            <p:txBody>
              <a:bodyPr wrap="square" rtlCol="0">
                <a:spAutoFit/>
              </a:bodyPr>
              <a:lstStyle/>
              <a:p>
                <a:r>
                  <a:rPr lang="zh-CN" altLang="en-US" sz="16600" dirty="0">
                    <a:solidFill>
                      <a:srgbClr val="FFC000"/>
                    </a:solidFill>
                    <a:latin typeface="华康俪金黑W8" pitchFamily="49" charset="-122"/>
                    <a:ea typeface="华康俪金黑W8" pitchFamily="49" charset="-122"/>
                  </a:rPr>
                  <a:t>享</a:t>
                </a:r>
              </a:p>
            </p:txBody>
          </p:sp>
          <p:sp>
            <p:nvSpPr>
              <p:cNvPr id="19" name="TextBox 18"/>
              <p:cNvSpPr txBox="1"/>
              <p:nvPr/>
            </p:nvSpPr>
            <p:spPr>
              <a:xfrm>
                <a:off x="7740960" y="3789040"/>
                <a:ext cx="2808313" cy="1585049"/>
              </a:xfrm>
              <a:prstGeom prst="rect">
                <a:avLst/>
              </a:prstGeom>
              <a:noFill/>
            </p:spPr>
            <p:txBody>
              <a:bodyPr wrap="square" rtlCol="0">
                <a:spAutoFit/>
              </a:bodyPr>
              <a:lstStyle/>
              <a:p>
                <a:r>
                  <a:rPr lang="zh-CN" altLang="en-US" sz="9700" dirty="0">
                    <a:solidFill>
                      <a:srgbClr val="FFC000"/>
                    </a:solidFill>
                    <a:latin typeface="华康俪金黑W8" pitchFamily="49" charset="-122"/>
                    <a:ea typeface="华康俪金黑W8" pitchFamily="49" charset="-122"/>
                  </a:rPr>
                  <a:t>人生</a:t>
                </a:r>
              </a:p>
            </p:txBody>
          </p:sp>
        </p:grpSp>
      </p:gr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298804" y="2527924"/>
            <a:ext cx="2848857" cy="1107996"/>
          </a:xfrm>
          <a:prstGeom prst="rect">
            <a:avLst/>
          </a:prstGeom>
          <a:noFill/>
        </p:spPr>
        <p:txBody>
          <a:bodyPr wrap="none" lIns="91440" tIns="45720" rIns="91440" bIns="45720">
            <a:spAutoFit/>
          </a:bodyPr>
          <a:lstStyle/>
          <a:p>
            <a:pPr algn="ctr"/>
            <a:r>
              <a:rPr lang="zh-CN" altLang="en-US" sz="66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致谢篇</a:t>
            </a:r>
            <a:endParaRPr lang="zh-CN" altLang="en-US" sz="66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4" name="矩形 3"/>
          <p:cNvSpPr/>
          <p:nvPr/>
        </p:nvSpPr>
        <p:spPr>
          <a:xfrm>
            <a:off x="5089475" y="3717033"/>
            <a:ext cx="5553123" cy="830997"/>
          </a:xfrm>
          <a:prstGeom prst="rect">
            <a:avLst/>
          </a:prstGeom>
          <a:noFill/>
        </p:spPr>
        <p:txBody>
          <a:bodyPr wrap="none" lIns="91440" tIns="45720" rIns="91440" bIns="45720">
            <a:spAutoFit/>
          </a:bodyPr>
          <a:lstStyle/>
          <a:p>
            <a:pPr algn="ctr"/>
            <a:r>
              <a:rPr lang="zh-CN" altLang="en-US" sz="48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尽我所能   尽享人生</a:t>
            </a:r>
            <a:endParaRPr lang="en-US" altLang="zh-CN" sz="48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5" name="矩形 4"/>
          <p:cNvSpPr/>
          <p:nvPr/>
        </p:nvSpPr>
        <p:spPr>
          <a:xfrm>
            <a:off x="5308072" y="3648864"/>
            <a:ext cx="5134739" cy="830997"/>
          </a:xfrm>
          <a:prstGeom prst="rect">
            <a:avLst/>
          </a:prstGeom>
          <a:noFill/>
        </p:spPr>
        <p:txBody>
          <a:bodyPr wrap="none" lIns="91440" tIns="45720" rIns="91440" bIns="45720">
            <a:spAutoFit/>
          </a:bodyPr>
          <a:lstStyle/>
          <a:p>
            <a:pPr algn="ctr"/>
            <a:r>
              <a:rPr lang="zh-CN" altLang="en-US" sz="48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恳请老师批评指正</a:t>
            </a:r>
            <a:endParaRPr lang="en-US" altLang="zh-CN" sz="48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grpId="0" nodeType="clickEffect">
                                  <p:stCondLst>
                                    <p:cond delay="250"/>
                                  </p:stCondLst>
                                  <p:childTnLst>
                                    <p:animEffect transition="out" filter="fade">
                                      <p:cBhvr>
                                        <p:cTn id="6" dur="500"/>
                                        <p:tgtEl>
                                          <p:spTgt spid="4"/>
                                        </p:tgtEl>
                                      </p:cBhvr>
                                    </p:animEffect>
                                    <p:anim calcmode="lin" valueType="num">
                                      <p:cBhvr>
                                        <p:cTn id="7" dur="500"/>
                                        <p:tgtEl>
                                          <p:spTgt spid="4"/>
                                        </p:tgtEl>
                                        <p:attrNameLst>
                                          <p:attrName>ppt_x</p:attrName>
                                        </p:attrNameLst>
                                      </p:cBhvr>
                                      <p:tavLst>
                                        <p:tav tm="0">
                                          <p:val>
                                            <p:strVal val="ppt_x"/>
                                          </p:val>
                                        </p:tav>
                                        <p:tav tm="100000">
                                          <p:val>
                                            <p:strVal val="ppt_x"/>
                                          </p:val>
                                        </p:tav>
                                      </p:tavLst>
                                    </p:anim>
                                    <p:anim calcmode="lin" valueType="num">
                                      <p:cBhvr>
                                        <p:cTn id="8" dur="500"/>
                                        <p:tgtEl>
                                          <p:spTgt spid="4"/>
                                        </p:tgtEl>
                                        <p:attrNameLst>
                                          <p:attrName>ppt_y</p:attrName>
                                        </p:attrNameLst>
                                      </p:cBhvr>
                                      <p:tavLst>
                                        <p:tav tm="0">
                                          <p:val>
                                            <p:strVal val="ppt_y"/>
                                          </p:val>
                                        </p:tav>
                                        <p:tav tm="100000">
                                          <p:val>
                                            <p:strVal val="ppt_y-.1"/>
                                          </p:val>
                                        </p:tav>
                                      </p:tavLst>
                                    </p:anim>
                                    <p:set>
                                      <p:cBhvr>
                                        <p:cTn id="9" dur="1" fill="hold">
                                          <p:stCondLst>
                                            <p:cond delay="499"/>
                                          </p:stCondLst>
                                        </p:cTn>
                                        <p:tgtEl>
                                          <p:spTgt spid="4"/>
                                        </p:tgtEl>
                                        <p:attrNameLst>
                                          <p:attrName>style.visibility</p:attrName>
                                        </p:attrNameLst>
                                      </p:cBhvr>
                                      <p:to>
                                        <p:strVal val="hidden"/>
                                      </p:to>
                                    </p:set>
                                  </p:childTnLst>
                                </p:cTn>
                              </p:par>
                            </p:childTnLst>
                          </p:cTn>
                        </p:par>
                        <p:par>
                          <p:cTn id="10" fill="hold">
                            <p:stCondLst>
                              <p:cond delay="75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anim calcmode="lin" valueType="num">
                                      <p:cBhvr>
                                        <p:cTn id="14" dur="500" fill="hold"/>
                                        <p:tgtEl>
                                          <p:spTgt spid="5"/>
                                        </p:tgtEl>
                                        <p:attrNameLst>
                                          <p:attrName>ppt_x</p:attrName>
                                        </p:attrNameLst>
                                      </p:cBhvr>
                                      <p:tavLst>
                                        <p:tav tm="0">
                                          <p:val>
                                            <p:strVal val="#ppt_x"/>
                                          </p:val>
                                        </p:tav>
                                        <p:tav tm="100000">
                                          <p:val>
                                            <p:strVal val="#ppt_x"/>
                                          </p:val>
                                        </p:tav>
                                      </p:tavLst>
                                    </p:anim>
                                    <p:anim calcmode="lin" valueType="num">
                                      <p:cBhvr>
                                        <p:cTn id="15"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p:cNvPicPr>
            <a:picLocks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9201" y="4636800"/>
            <a:ext cx="2908800" cy="2104568"/>
          </a:xfrm>
          <a:prstGeom prst="rect">
            <a:avLst/>
          </a:prstGeom>
          <a:noFill/>
          <a:ln w="28575">
            <a:solidFill>
              <a:schemeClr val="accent1"/>
            </a:solidFill>
          </a:ln>
          <a:effectLst/>
          <a:extLst>
            <a:ext uri="{909E8E84-426E-40DD-AFC4-6F175D3DCCD1}">
              <a14:hiddenFill xmlns:a14="http://schemas.microsoft.com/office/drawing/2010/main">
                <a:solidFill>
                  <a:srgbClr val="FFFFFF"/>
                </a:solidFill>
              </a14:hiddenFill>
            </a:ext>
          </a:extLst>
        </p:spPr>
      </p:pic>
      <p:pic>
        <p:nvPicPr>
          <p:cNvPr id="21"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217267" y="4636411"/>
            <a:ext cx="2748656" cy="2104959"/>
          </a:xfrm>
          <a:prstGeom prst="rect">
            <a:avLst/>
          </a:prstGeom>
          <a:noFill/>
          <a:ln w="28575">
            <a:solidFill>
              <a:schemeClr val="accent1"/>
            </a:solidFill>
          </a:ln>
          <a:effectLst/>
          <a:extLst>
            <a:ext uri="{909E8E84-426E-40DD-AFC4-6F175D3DCCD1}">
              <a14:hiddenFill xmlns:a14="http://schemas.microsoft.com/office/drawing/2010/main">
                <a:solidFill>
                  <a:srgbClr val="FFFFFF"/>
                </a:solidFill>
              </a14:hiddenFill>
            </a:ext>
          </a:extLst>
        </p:spPr>
      </p:pic>
      <p:pic>
        <p:nvPicPr>
          <p:cNvPr id="22"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187872" y="4636411"/>
            <a:ext cx="3006061" cy="2104959"/>
          </a:xfrm>
          <a:prstGeom prst="rect">
            <a:avLst/>
          </a:prstGeom>
          <a:noFill/>
          <a:ln w="28575">
            <a:solidFill>
              <a:schemeClr val="accent1"/>
            </a:solidFill>
          </a:ln>
          <a:effectLst/>
          <a:extLst>
            <a:ext uri="{909E8E84-426E-40DD-AFC4-6F175D3DCCD1}">
              <a14:hiddenFill xmlns:a14="http://schemas.microsoft.com/office/drawing/2010/main">
                <a:solidFill>
                  <a:srgbClr val="FFFFFF"/>
                </a:solidFill>
              </a14:hiddenFill>
            </a:ext>
          </a:extLst>
        </p:spPr>
      </p:pic>
      <p:sp>
        <p:nvSpPr>
          <p:cNvPr id="24" name="Oval 60">
            <a:hlinkClick r:id="rId5"/>
          </p:cNvPr>
          <p:cNvSpPr>
            <a:spLocks noChangeArrowheads="1"/>
          </p:cNvSpPr>
          <p:nvPr/>
        </p:nvSpPr>
        <p:spPr bwMode="auto">
          <a:xfrm>
            <a:off x="5965923" y="2757882"/>
            <a:ext cx="443894" cy="523996"/>
          </a:xfrm>
          <a:prstGeom prst="ellipse">
            <a:avLst/>
          </a:prstGeom>
          <a:solidFill>
            <a:srgbClr val="0079C5">
              <a:alpha val="0"/>
            </a:srgbClr>
          </a:solidFill>
          <a:ln w="33338">
            <a:noFill/>
            <a:miter lim="800000"/>
          </a:ln>
        </p:spPr>
        <p:txBody>
          <a:bodyPr lIns="91417" tIns="45708" rIns="91417" bIns="45708"/>
          <a:lstStyle/>
          <a:p>
            <a:pPr fontAlgn="base">
              <a:spcBef>
                <a:spcPct val="0"/>
              </a:spcBef>
              <a:spcAft>
                <a:spcPct val="0"/>
              </a:spcAft>
            </a:pPr>
            <a:endParaRPr lang="zh-CN" altLang="en-US">
              <a:solidFill>
                <a:srgbClr val="000000"/>
              </a:solidFill>
              <a:latin typeface="Arial" panose="020B0604020202020204" pitchFamily="34" charset="0"/>
            </a:endParaRPr>
          </a:p>
        </p:txBody>
      </p:sp>
      <p:sp>
        <p:nvSpPr>
          <p:cNvPr id="25" name="Oval 61">
            <a:hlinkClick r:id="rId6"/>
          </p:cNvPr>
          <p:cNvSpPr>
            <a:spLocks noChangeArrowheads="1"/>
          </p:cNvSpPr>
          <p:nvPr/>
        </p:nvSpPr>
        <p:spPr bwMode="auto">
          <a:xfrm>
            <a:off x="5977883" y="3566503"/>
            <a:ext cx="419977" cy="521615"/>
          </a:xfrm>
          <a:prstGeom prst="ellipse">
            <a:avLst/>
          </a:prstGeom>
          <a:solidFill>
            <a:srgbClr val="0079C5">
              <a:alpha val="0"/>
            </a:srgbClr>
          </a:solidFill>
          <a:ln w="33338">
            <a:noFill/>
            <a:miter lim="800000"/>
          </a:ln>
        </p:spPr>
        <p:txBody>
          <a:bodyPr lIns="91417" tIns="45708" rIns="91417" bIns="45708"/>
          <a:lstStyle/>
          <a:p>
            <a:pPr fontAlgn="base">
              <a:spcBef>
                <a:spcPct val="0"/>
              </a:spcBef>
              <a:spcAft>
                <a:spcPct val="0"/>
              </a:spcAft>
            </a:pPr>
            <a:endParaRPr lang="zh-CN" altLang="en-US">
              <a:solidFill>
                <a:srgbClr val="000000"/>
              </a:solidFill>
              <a:latin typeface="Arial" panose="020B0604020202020204" pitchFamily="34" charset="0"/>
            </a:endParaRPr>
          </a:p>
        </p:txBody>
      </p:sp>
      <p:sp>
        <p:nvSpPr>
          <p:cNvPr id="26" name="矩形​​ 5"/>
          <p:cNvSpPr>
            <a:spLocks noChangeArrowheads="1"/>
          </p:cNvSpPr>
          <p:nvPr/>
        </p:nvSpPr>
        <p:spPr bwMode="auto">
          <a:xfrm>
            <a:off x="1" y="405554"/>
            <a:ext cx="12187237" cy="4080174"/>
          </a:xfrm>
          <a:prstGeom prst="rect">
            <a:avLst/>
          </a:prstGeom>
          <a:solidFill>
            <a:srgbClr val="3F95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dirty="0">
              <a:solidFill>
                <a:schemeClr val="lt1"/>
              </a:solidFill>
              <a:sym typeface="Arial" panose="020B0604020202020204" pitchFamily="34" charset="0"/>
            </a:endParaRPr>
          </a:p>
        </p:txBody>
      </p:sp>
      <p:sp>
        <p:nvSpPr>
          <p:cNvPr id="28" name="Line 33"/>
          <p:cNvSpPr>
            <a:spLocks noChangeShapeType="1"/>
          </p:cNvSpPr>
          <p:nvPr/>
        </p:nvSpPr>
        <p:spPr bwMode="auto">
          <a:xfrm flipV="1">
            <a:off x="4873452" y="1671778"/>
            <a:ext cx="1587" cy="2700963"/>
          </a:xfrm>
          <a:prstGeom prst="line">
            <a:avLst/>
          </a:prstGeom>
          <a:noFill/>
          <a:ln w="33338">
            <a:solidFill>
              <a:srgbClr val="FFFFFF"/>
            </a:solidFill>
            <a:miter lim="800000"/>
          </a:ln>
        </p:spPr>
        <p:txBody>
          <a:bodyPr lIns="91417" tIns="45708" rIns="91417" bIns="45708"/>
          <a:lstStyle/>
          <a:p>
            <a:pPr fontAlgn="base">
              <a:spcBef>
                <a:spcPct val="0"/>
              </a:spcBef>
              <a:spcAft>
                <a:spcPct val="0"/>
              </a:spcAft>
            </a:pPr>
            <a:endParaRPr lang="zh-CN" altLang="en-US">
              <a:solidFill>
                <a:srgbClr val="FFFFFF"/>
              </a:solidFill>
              <a:latin typeface="Arial" panose="020B0604020202020204" pitchFamily="34" charset="0"/>
            </a:endParaRPr>
          </a:p>
        </p:txBody>
      </p:sp>
      <p:sp>
        <p:nvSpPr>
          <p:cNvPr id="29" name="Line 5"/>
          <p:cNvSpPr>
            <a:spLocks noChangeShapeType="1"/>
          </p:cNvSpPr>
          <p:nvPr/>
        </p:nvSpPr>
        <p:spPr bwMode="auto">
          <a:xfrm>
            <a:off x="2" y="3914247"/>
            <a:ext cx="1148812" cy="7740"/>
          </a:xfrm>
          <a:prstGeom prst="line">
            <a:avLst/>
          </a:prstGeom>
          <a:noFill/>
          <a:ln w="33338">
            <a:solidFill>
              <a:srgbClr val="FFFFFF"/>
            </a:solidFill>
            <a:miter lim="800000"/>
          </a:ln>
        </p:spPr>
        <p:txBody>
          <a:bodyPr lIns="91417" tIns="45708" rIns="91417" bIns="45708"/>
          <a:lstStyle/>
          <a:p>
            <a:pPr fontAlgn="base">
              <a:spcBef>
                <a:spcPct val="0"/>
              </a:spcBef>
              <a:spcAft>
                <a:spcPct val="0"/>
              </a:spcAft>
            </a:pPr>
            <a:endParaRPr lang="zh-CN" altLang="en-US">
              <a:solidFill>
                <a:srgbClr val="FFFFFF"/>
              </a:solidFill>
              <a:latin typeface="Arial" panose="020B0604020202020204" pitchFamily="34" charset="0"/>
            </a:endParaRPr>
          </a:p>
        </p:txBody>
      </p:sp>
      <p:sp>
        <p:nvSpPr>
          <p:cNvPr id="31" name="Line 19"/>
          <p:cNvSpPr>
            <a:spLocks noChangeShapeType="1"/>
          </p:cNvSpPr>
          <p:nvPr/>
        </p:nvSpPr>
        <p:spPr bwMode="auto">
          <a:xfrm>
            <a:off x="1148812" y="2377441"/>
            <a:ext cx="0" cy="1555617"/>
          </a:xfrm>
          <a:prstGeom prst="line">
            <a:avLst/>
          </a:prstGeom>
          <a:noFill/>
          <a:ln w="33338">
            <a:solidFill>
              <a:schemeClr val="bg1"/>
            </a:solidFill>
            <a:miter lim="800000"/>
          </a:ln>
        </p:spPr>
        <p:txBody>
          <a:bodyPr lIns="91417" tIns="45708" rIns="91417" bIns="45708"/>
          <a:lstStyle/>
          <a:p>
            <a:pPr fontAlgn="base">
              <a:spcBef>
                <a:spcPct val="0"/>
              </a:spcBef>
              <a:spcAft>
                <a:spcPct val="0"/>
              </a:spcAft>
            </a:pPr>
            <a:endParaRPr lang="zh-CN" altLang="en-US">
              <a:solidFill>
                <a:srgbClr val="FFFFFF"/>
              </a:solidFill>
              <a:latin typeface="Arial" panose="020B0604020202020204" pitchFamily="34" charset="0"/>
            </a:endParaRPr>
          </a:p>
        </p:txBody>
      </p:sp>
      <p:sp>
        <p:nvSpPr>
          <p:cNvPr id="32" name="Line 21"/>
          <p:cNvSpPr>
            <a:spLocks noChangeShapeType="1"/>
          </p:cNvSpPr>
          <p:nvPr/>
        </p:nvSpPr>
        <p:spPr bwMode="auto">
          <a:xfrm>
            <a:off x="1777107" y="2304790"/>
            <a:ext cx="27135" cy="2064378"/>
          </a:xfrm>
          <a:prstGeom prst="line">
            <a:avLst/>
          </a:prstGeom>
          <a:noFill/>
          <a:ln w="33338">
            <a:solidFill>
              <a:schemeClr val="bg1"/>
            </a:solidFill>
            <a:miter lim="800000"/>
          </a:ln>
        </p:spPr>
        <p:txBody>
          <a:bodyPr lIns="91417" tIns="45708" rIns="91417" bIns="45708"/>
          <a:lstStyle/>
          <a:p>
            <a:pPr fontAlgn="base">
              <a:spcBef>
                <a:spcPct val="0"/>
              </a:spcBef>
              <a:spcAft>
                <a:spcPct val="0"/>
              </a:spcAft>
            </a:pPr>
            <a:endParaRPr lang="zh-CN" altLang="en-US">
              <a:solidFill>
                <a:srgbClr val="FFFFFF"/>
              </a:solidFill>
              <a:latin typeface="Arial" panose="020B0604020202020204" pitchFamily="34" charset="0"/>
            </a:endParaRPr>
          </a:p>
        </p:txBody>
      </p:sp>
      <p:sp>
        <p:nvSpPr>
          <p:cNvPr id="34" name="Oval 22"/>
          <p:cNvSpPr>
            <a:spLocks noChangeArrowheads="1"/>
          </p:cNvSpPr>
          <p:nvPr/>
        </p:nvSpPr>
        <p:spPr bwMode="auto">
          <a:xfrm>
            <a:off x="4369527" y="692857"/>
            <a:ext cx="1007846" cy="978921"/>
          </a:xfrm>
          <a:prstGeom prst="ellipse">
            <a:avLst/>
          </a:prstGeom>
          <a:noFill/>
          <a:ln w="33338">
            <a:solidFill>
              <a:srgbClr val="FFFFFF"/>
            </a:solidFill>
            <a:miter lim="800000"/>
          </a:ln>
        </p:spPr>
        <p:txBody>
          <a:bodyPr lIns="91417" tIns="45708" rIns="91417" bIns="45708"/>
          <a:lstStyle/>
          <a:p>
            <a:pPr fontAlgn="base">
              <a:spcBef>
                <a:spcPct val="0"/>
              </a:spcBef>
              <a:spcAft>
                <a:spcPct val="0"/>
              </a:spcAft>
            </a:pPr>
            <a:endParaRPr lang="zh-CN" altLang="en-US" sz="4800" b="1" dirty="0">
              <a:solidFill>
                <a:prstClr val="white"/>
              </a:solidFill>
              <a:latin typeface="微软雅黑" panose="020B0503020204020204" pitchFamily="34" charset="-122"/>
              <a:ea typeface="微软雅黑" panose="020B0503020204020204" pitchFamily="34" charset="-122"/>
            </a:endParaRPr>
          </a:p>
        </p:txBody>
      </p:sp>
      <p:grpSp>
        <p:nvGrpSpPr>
          <p:cNvPr id="35" name="Group 63"/>
          <p:cNvGrpSpPr/>
          <p:nvPr/>
        </p:nvGrpSpPr>
        <p:grpSpPr bwMode="auto">
          <a:xfrm>
            <a:off x="4574575" y="2760260"/>
            <a:ext cx="563953" cy="523996"/>
            <a:chOff x="3073" y="2610"/>
            <a:chExt cx="438" cy="440"/>
          </a:xfrm>
        </p:grpSpPr>
        <p:sp>
          <p:nvSpPr>
            <p:cNvPr id="36" name="Rectangle 28"/>
            <p:cNvSpPr>
              <a:spLocks noChangeArrowheads="1"/>
            </p:cNvSpPr>
            <p:nvPr/>
          </p:nvSpPr>
          <p:spPr bwMode="auto">
            <a:xfrm>
              <a:off x="3181" y="2748"/>
              <a:ext cx="222" cy="164"/>
            </a:xfrm>
            <a:prstGeom prst="rect">
              <a:avLst/>
            </a:prstGeom>
            <a:solidFill>
              <a:srgbClr val="FFFFFF"/>
            </a:solidFill>
            <a:ln w="11113">
              <a:noFill/>
              <a:miter lim="800000"/>
            </a:ln>
          </p:spPr>
          <p:txBody>
            <a:bodyPr/>
            <a:lstStyle/>
            <a:p>
              <a:pPr fontAlgn="base">
                <a:spcBef>
                  <a:spcPct val="0"/>
                </a:spcBef>
                <a:spcAft>
                  <a:spcPct val="0"/>
                </a:spcAft>
              </a:pPr>
              <a:endParaRPr lang="zh-CN" altLang="en-US">
                <a:solidFill>
                  <a:srgbClr val="000000"/>
                </a:solidFill>
                <a:latin typeface="Arial" panose="020B0604020202020204" pitchFamily="34" charset="0"/>
              </a:endParaRPr>
            </a:p>
          </p:txBody>
        </p:sp>
        <p:sp>
          <p:nvSpPr>
            <p:cNvPr id="37" name="Freeform 29"/>
            <p:cNvSpPr/>
            <p:nvPr/>
          </p:nvSpPr>
          <p:spPr bwMode="auto">
            <a:xfrm>
              <a:off x="3182" y="2748"/>
              <a:ext cx="220" cy="110"/>
            </a:xfrm>
            <a:custGeom>
              <a:avLst/>
              <a:gdLst>
                <a:gd name="T0" fmla="*/ 0 w 278"/>
                <a:gd name="T1" fmla="*/ 0 h 140"/>
                <a:gd name="T2" fmla="*/ 138 w 278"/>
                <a:gd name="T3" fmla="*/ 140 h 140"/>
                <a:gd name="T4" fmla="*/ 278 w 278"/>
                <a:gd name="T5" fmla="*/ 0 h 140"/>
                <a:gd name="T6" fmla="*/ 0 w 278"/>
                <a:gd name="T7" fmla="*/ 0 h 140"/>
                <a:gd name="T8" fmla="*/ 0 60000 65536"/>
                <a:gd name="T9" fmla="*/ 0 60000 65536"/>
                <a:gd name="T10" fmla="*/ 0 60000 65536"/>
                <a:gd name="T11" fmla="*/ 0 60000 65536"/>
                <a:gd name="T12" fmla="*/ 0 w 278"/>
                <a:gd name="T13" fmla="*/ 0 h 140"/>
                <a:gd name="T14" fmla="*/ 278 w 278"/>
                <a:gd name="T15" fmla="*/ 140 h 140"/>
              </a:gdLst>
              <a:ahLst/>
              <a:cxnLst>
                <a:cxn ang="T8">
                  <a:pos x="T0" y="T1"/>
                </a:cxn>
                <a:cxn ang="T9">
                  <a:pos x="T2" y="T3"/>
                </a:cxn>
                <a:cxn ang="T10">
                  <a:pos x="T4" y="T5"/>
                </a:cxn>
                <a:cxn ang="T11">
                  <a:pos x="T6" y="T7"/>
                </a:cxn>
              </a:cxnLst>
              <a:rect l="T12" t="T13" r="T14" b="T15"/>
              <a:pathLst>
                <a:path w="278" h="140">
                  <a:moveTo>
                    <a:pt x="0" y="0"/>
                  </a:moveTo>
                  <a:lnTo>
                    <a:pt x="138" y="140"/>
                  </a:lnTo>
                  <a:lnTo>
                    <a:pt x="278" y="0"/>
                  </a:lnTo>
                  <a:lnTo>
                    <a:pt x="0" y="0"/>
                  </a:lnTo>
                  <a:close/>
                </a:path>
              </a:pathLst>
            </a:custGeom>
            <a:solidFill>
              <a:srgbClr val="FFFFFF"/>
            </a:solidFill>
            <a:ln w="19050" cap="flat" cmpd="sng">
              <a:solidFill>
                <a:schemeClr val="accent1"/>
              </a:solidFill>
              <a:prstDash val="solid"/>
              <a:miter lim="800000"/>
            </a:ln>
          </p:spPr>
          <p:txBody>
            <a:bodyPr/>
            <a:lstStyle/>
            <a:p>
              <a:pPr fontAlgn="base">
                <a:spcBef>
                  <a:spcPct val="0"/>
                </a:spcBef>
                <a:spcAft>
                  <a:spcPct val="0"/>
                </a:spcAft>
              </a:pPr>
              <a:endParaRPr lang="zh-CN" altLang="en-US">
                <a:solidFill>
                  <a:srgbClr val="FFFFFF"/>
                </a:solidFill>
                <a:latin typeface="Arial" panose="020B0604020202020204" pitchFamily="34" charset="0"/>
              </a:endParaRPr>
            </a:p>
          </p:txBody>
        </p:sp>
        <p:sp>
          <p:nvSpPr>
            <p:cNvPr id="38" name="Oval 27"/>
            <p:cNvSpPr>
              <a:spLocks noChangeArrowheads="1"/>
            </p:cNvSpPr>
            <p:nvPr/>
          </p:nvSpPr>
          <p:spPr bwMode="auto">
            <a:xfrm>
              <a:off x="3073" y="2610"/>
              <a:ext cx="438" cy="440"/>
            </a:xfrm>
            <a:prstGeom prst="ellipse">
              <a:avLst/>
            </a:prstGeom>
            <a:solidFill>
              <a:schemeClr val="accent1"/>
            </a:solidFill>
            <a:ln w="33338">
              <a:solidFill>
                <a:srgbClr val="FFFFFF"/>
              </a:solidFill>
              <a:miter lim="800000"/>
            </a:ln>
          </p:spPr>
          <p:txBody>
            <a:bodyPr/>
            <a:lstStyle/>
            <a:p>
              <a:pPr fontAlgn="base">
                <a:spcBef>
                  <a:spcPct val="0"/>
                </a:spcBef>
                <a:spcAft>
                  <a:spcPct val="0"/>
                </a:spcAft>
              </a:pPr>
              <a:endParaRPr lang="zh-CN" altLang="en-US">
                <a:solidFill>
                  <a:srgbClr val="000000"/>
                </a:solidFill>
                <a:latin typeface="Arial" panose="020B0604020202020204" pitchFamily="34" charset="0"/>
              </a:endParaRPr>
            </a:p>
          </p:txBody>
        </p:sp>
      </p:grpSp>
      <p:grpSp>
        <p:nvGrpSpPr>
          <p:cNvPr id="39" name="Group 64"/>
          <p:cNvGrpSpPr/>
          <p:nvPr/>
        </p:nvGrpSpPr>
        <p:grpSpPr bwMode="auto">
          <a:xfrm>
            <a:off x="4591475" y="3566503"/>
            <a:ext cx="563953" cy="521615"/>
            <a:chOff x="3073" y="3289"/>
            <a:chExt cx="438" cy="438"/>
          </a:xfrm>
        </p:grpSpPr>
        <p:sp>
          <p:nvSpPr>
            <p:cNvPr id="40" name="Freeform 32"/>
            <p:cNvSpPr/>
            <p:nvPr/>
          </p:nvSpPr>
          <p:spPr bwMode="auto">
            <a:xfrm>
              <a:off x="3173" y="3389"/>
              <a:ext cx="240" cy="241"/>
            </a:xfrm>
            <a:custGeom>
              <a:avLst/>
              <a:gdLst>
                <a:gd name="T0" fmla="*/ 303 w 303"/>
                <a:gd name="T1" fmla="*/ 263 h 305"/>
                <a:gd name="T2" fmla="*/ 171 w 303"/>
                <a:gd name="T3" fmla="*/ 131 h 305"/>
                <a:gd name="T4" fmla="*/ 223 w 303"/>
                <a:gd name="T5" fmla="*/ 77 h 305"/>
                <a:gd name="T6" fmla="*/ 0 w 303"/>
                <a:gd name="T7" fmla="*/ 0 h 305"/>
                <a:gd name="T8" fmla="*/ 76 w 303"/>
                <a:gd name="T9" fmla="*/ 224 h 305"/>
                <a:gd name="T10" fmla="*/ 129 w 303"/>
                <a:gd name="T11" fmla="*/ 170 h 305"/>
                <a:gd name="T12" fmla="*/ 262 w 303"/>
                <a:gd name="T13" fmla="*/ 305 h 305"/>
                <a:gd name="T14" fmla="*/ 303 w 303"/>
                <a:gd name="T15" fmla="*/ 263 h 305"/>
                <a:gd name="T16" fmla="*/ 0 60000 65536"/>
                <a:gd name="T17" fmla="*/ 0 60000 65536"/>
                <a:gd name="T18" fmla="*/ 0 60000 65536"/>
                <a:gd name="T19" fmla="*/ 0 60000 65536"/>
                <a:gd name="T20" fmla="*/ 0 60000 65536"/>
                <a:gd name="T21" fmla="*/ 0 60000 65536"/>
                <a:gd name="T22" fmla="*/ 0 60000 65536"/>
                <a:gd name="T23" fmla="*/ 0 60000 65536"/>
                <a:gd name="T24" fmla="*/ 0 w 303"/>
                <a:gd name="T25" fmla="*/ 0 h 305"/>
                <a:gd name="T26" fmla="*/ 303 w 303"/>
                <a:gd name="T27" fmla="*/ 305 h 30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3" h="305">
                  <a:moveTo>
                    <a:pt x="303" y="263"/>
                  </a:moveTo>
                  <a:lnTo>
                    <a:pt x="171" y="131"/>
                  </a:lnTo>
                  <a:lnTo>
                    <a:pt x="223" y="77"/>
                  </a:lnTo>
                  <a:lnTo>
                    <a:pt x="0" y="0"/>
                  </a:lnTo>
                  <a:lnTo>
                    <a:pt x="76" y="224"/>
                  </a:lnTo>
                  <a:lnTo>
                    <a:pt x="129" y="170"/>
                  </a:lnTo>
                  <a:lnTo>
                    <a:pt x="262" y="305"/>
                  </a:lnTo>
                  <a:lnTo>
                    <a:pt x="303" y="263"/>
                  </a:lnTo>
                  <a:close/>
                </a:path>
              </a:pathLst>
            </a:custGeom>
            <a:solidFill>
              <a:schemeClr val="bg1"/>
            </a:solidFill>
            <a:ln w="11113" cap="flat">
              <a:noFill/>
              <a:prstDash val="solid"/>
              <a:miter lim="800000"/>
            </a:ln>
          </p:spPr>
          <p:txBody>
            <a:bodyPr/>
            <a:lstStyle/>
            <a:p>
              <a:pPr fontAlgn="base">
                <a:spcBef>
                  <a:spcPct val="0"/>
                </a:spcBef>
                <a:spcAft>
                  <a:spcPct val="0"/>
                </a:spcAft>
              </a:pPr>
              <a:endParaRPr lang="zh-CN" altLang="en-US">
                <a:solidFill>
                  <a:srgbClr val="FFFFFF"/>
                </a:solidFill>
                <a:latin typeface="Arial" panose="020B0604020202020204" pitchFamily="34" charset="0"/>
              </a:endParaRPr>
            </a:p>
          </p:txBody>
        </p:sp>
        <p:sp>
          <p:nvSpPr>
            <p:cNvPr id="46" name="Oval 30"/>
            <p:cNvSpPr>
              <a:spLocks noChangeArrowheads="1"/>
            </p:cNvSpPr>
            <p:nvPr/>
          </p:nvSpPr>
          <p:spPr bwMode="auto">
            <a:xfrm>
              <a:off x="3073" y="3289"/>
              <a:ext cx="438" cy="438"/>
            </a:xfrm>
            <a:prstGeom prst="ellipse">
              <a:avLst/>
            </a:prstGeom>
            <a:solidFill>
              <a:schemeClr val="accent1"/>
            </a:solidFill>
            <a:ln w="33338">
              <a:solidFill>
                <a:srgbClr val="FFFFFF"/>
              </a:solidFill>
              <a:miter lim="800000"/>
            </a:ln>
          </p:spPr>
          <p:txBody>
            <a:bodyPr/>
            <a:lstStyle/>
            <a:p>
              <a:pPr fontAlgn="base">
                <a:spcBef>
                  <a:spcPct val="0"/>
                </a:spcBef>
                <a:spcAft>
                  <a:spcPct val="0"/>
                </a:spcAft>
              </a:pPr>
              <a:endParaRPr lang="zh-CN" altLang="en-US">
                <a:solidFill>
                  <a:srgbClr val="000000"/>
                </a:solidFill>
                <a:latin typeface="Arial" panose="020B0604020202020204" pitchFamily="34" charset="0"/>
              </a:endParaRPr>
            </a:p>
          </p:txBody>
        </p:sp>
      </p:grpSp>
      <p:grpSp>
        <p:nvGrpSpPr>
          <p:cNvPr id="2" name="组合 1"/>
          <p:cNvGrpSpPr/>
          <p:nvPr/>
        </p:nvGrpSpPr>
        <p:grpSpPr>
          <a:xfrm>
            <a:off x="211597" y="539230"/>
            <a:ext cx="4042308" cy="2023343"/>
            <a:chOff x="938483" y="946519"/>
            <a:chExt cx="4042309" cy="2023343"/>
          </a:xfrm>
        </p:grpSpPr>
        <p:sp>
          <p:nvSpPr>
            <p:cNvPr id="53" name="Freeform 11"/>
            <p:cNvSpPr/>
            <p:nvPr/>
          </p:nvSpPr>
          <p:spPr bwMode="auto">
            <a:xfrm>
              <a:off x="1154332" y="2738824"/>
              <a:ext cx="980819" cy="198880"/>
            </a:xfrm>
            <a:custGeom>
              <a:avLst/>
              <a:gdLst>
                <a:gd name="T0" fmla="*/ 0 w 618"/>
                <a:gd name="T1" fmla="*/ 167 h 167"/>
                <a:gd name="T2" fmla="*/ 616 w 618"/>
                <a:gd name="T3" fmla="*/ 20 h 167"/>
                <a:gd name="T4" fmla="*/ 618 w 618"/>
                <a:gd name="T5" fmla="*/ 0 h 167"/>
                <a:gd name="T6" fmla="*/ 2 w 618"/>
                <a:gd name="T7" fmla="*/ 153 h 167"/>
                <a:gd name="T8" fmla="*/ 0 60000 65536"/>
                <a:gd name="T9" fmla="*/ 0 60000 65536"/>
                <a:gd name="T10" fmla="*/ 0 60000 65536"/>
                <a:gd name="T11" fmla="*/ 0 60000 65536"/>
                <a:gd name="T12" fmla="*/ 0 w 618"/>
                <a:gd name="T13" fmla="*/ 0 h 167"/>
                <a:gd name="T14" fmla="*/ 618 w 618"/>
                <a:gd name="T15" fmla="*/ 167 h 167"/>
              </a:gdLst>
              <a:ahLst/>
              <a:cxnLst>
                <a:cxn ang="T8">
                  <a:pos x="T0" y="T1"/>
                </a:cxn>
                <a:cxn ang="T9">
                  <a:pos x="T2" y="T3"/>
                </a:cxn>
                <a:cxn ang="T10">
                  <a:pos x="T4" y="T5"/>
                </a:cxn>
                <a:cxn ang="T11">
                  <a:pos x="T6" y="T7"/>
                </a:cxn>
              </a:cxnLst>
              <a:rect l="T12" t="T13" r="T14" b="T15"/>
              <a:pathLst>
                <a:path w="618" h="167">
                  <a:moveTo>
                    <a:pt x="0" y="167"/>
                  </a:moveTo>
                  <a:lnTo>
                    <a:pt x="616" y="20"/>
                  </a:lnTo>
                  <a:lnTo>
                    <a:pt x="618" y="0"/>
                  </a:lnTo>
                  <a:lnTo>
                    <a:pt x="2" y="153"/>
                  </a:lnTo>
                </a:path>
              </a:pathLst>
            </a:custGeom>
            <a:solidFill>
              <a:schemeClr val="bg1"/>
            </a:solidFill>
            <a:ln w="11113" cap="flat">
              <a:solidFill>
                <a:schemeClr val="bg1"/>
              </a:solidFill>
              <a:prstDash val="solid"/>
              <a:miter lim="800000"/>
            </a:ln>
          </p:spPr>
          <p:txBody>
            <a:bodyPr lIns="91417" tIns="45708" rIns="91417" bIns="45708"/>
            <a:lstStyle/>
            <a:p>
              <a:pPr fontAlgn="base">
                <a:spcBef>
                  <a:spcPct val="0"/>
                </a:spcBef>
                <a:spcAft>
                  <a:spcPct val="0"/>
                </a:spcAft>
              </a:pPr>
              <a:endParaRPr lang="zh-CN" altLang="en-US">
                <a:solidFill>
                  <a:srgbClr val="FFFFFF"/>
                </a:solidFill>
                <a:latin typeface="Arial" panose="020B0604020202020204" pitchFamily="34" charset="0"/>
              </a:endParaRPr>
            </a:p>
          </p:txBody>
        </p:sp>
        <p:sp>
          <p:nvSpPr>
            <p:cNvPr id="54" name="Freeform 13"/>
            <p:cNvSpPr/>
            <p:nvPr/>
          </p:nvSpPr>
          <p:spPr bwMode="auto">
            <a:xfrm>
              <a:off x="2103404" y="2460156"/>
              <a:ext cx="1566455" cy="309635"/>
            </a:xfrm>
            <a:custGeom>
              <a:avLst/>
              <a:gdLst>
                <a:gd name="T0" fmla="*/ 0 w 987"/>
                <a:gd name="T1" fmla="*/ 260 h 260"/>
                <a:gd name="T2" fmla="*/ 985 w 987"/>
                <a:gd name="T3" fmla="*/ 19 h 260"/>
                <a:gd name="T4" fmla="*/ 987 w 987"/>
                <a:gd name="T5" fmla="*/ 0 h 260"/>
                <a:gd name="T6" fmla="*/ 8 w 987"/>
                <a:gd name="T7" fmla="*/ 238 h 260"/>
                <a:gd name="T8" fmla="*/ 0 60000 65536"/>
                <a:gd name="T9" fmla="*/ 0 60000 65536"/>
                <a:gd name="T10" fmla="*/ 0 60000 65536"/>
                <a:gd name="T11" fmla="*/ 0 60000 65536"/>
                <a:gd name="T12" fmla="*/ 0 w 987"/>
                <a:gd name="T13" fmla="*/ 0 h 260"/>
                <a:gd name="T14" fmla="*/ 987 w 987"/>
                <a:gd name="T15" fmla="*/ 260 h 260"/>
              </a:gdLst>
              <a:ahLst/>
              <a:cxnLst>
                <a:cxn ang="T8">
                  <a:pos x="T0" y="T1"/>
                </a:cxn>
                <a:cxn ang="T9">
                  <a:pos x="T2" y="T3"/>
                </a:cxn>
                <a:cxn ang="T10">
                  <a:pos x="T4" y="T5"/>
                </a:cxn>
                <a:cxn ang="T11">
                  <a:pos x="T6" y="T7"/>
                </a:cxn>
              </a:cxnLst>
              <a:rect l="T12" t="T13" r="T14" b="T15"/>
              <a:pathLst>
                <a:path w="987" h="260">
                  <a:moveTo>
                    <a:pt x="0" y="260"/>
                  </a:moveTo>
                  <a:lnTo>
                    <a:pt x="985" y="19"/>
                  </a:lnTo>
                  <a:lnTo>
                    <a:pt x="987" y="0"/>
                  </a:lnTo>
                  <a:lnTo>
                    <a:pt x="8" y="238"/>
                  </a:lnTo>
                </a:path>
              </a:pathLst>
            </a:custGeom>
            <a:solidFill>
              <a:schemeClr val="bg1"/>
            </a:solidFill>
            <a:ln w="11113" cap="flat" cmpd="sng">
              <a:solidFill>
                <a:schemeClr val="bg1"/>
              </a:solidFill>
              <a:prstDash val="solid"/>
              <a:miter lim="800000"/>
              <a:headEnd type="none" w="med" len="med"/>
              <a:tailEnd type="none" w="med" len="med"/>
            </a:ln>
          </p:spPr>
          <p:txBody>
            <a:bodyPr lIns="91417" tIns="45708" rIns="91417" bIns="45708"/>
            <a:lstStyle/>
            <a:p>
              <a:pPr fontAlgn="base">
                <a:spcBef>
                  <a:spcPct val="0"/>
                </a:spcBef>
                <a:spcAft>
                  <a:spcPct val="0"/>
                </a:spcAft>
              </a:pPr>
              <a:endParaRPr lang="zh-CN" altLang="en-US">
                <a:solidFill>
                  <a:srgbClr val="FFFFFF"/>
                </a:solidFill>
                <a:latin typeface="Arial" panose="020B0604020202020204" pitchFamily="34" charset="0"/>
              </a:endParaRPr>
            </a:p>
          </p:txBody>
        </p:sp>
        <p:sp>
          <p:nvSpPr>
            <p:cNvPr id="55" name="Freeform 15"/>
            <p:cNvSpPr/>
            <p:nvPr/>
          </p:nvSpPr>
          <p:spPr bwMode="auto">
            <a:xfrm>
              <a:off x="1260667" y="946519"/>
              <a:ext cx="2540925" cy="845540"/>
            </a:xfrm>
            <a:custGeom>
              <a:avLst/>
              <a:gdLst>
                <a:gd name="T0" fmla="*/ 1002 w 1002"/>
                <a:gd name="T1" fmla="*/ 3 h 396"/>
                <a:gd name="T2" fmla="*/ 997 w 1002"/>
                <a:gd name="T3" fmla="*/ 12 h 396"/>
                <a:gd name="T4" fmla="*/ 993 w 1002"/>
                <a:gd name="T5" fmla="*/ 11 h 396"/>
                <a:gd name="T6" fmla="*/ 982 w 1002"/>
                <a:gd name="T7" fmla="*/ 9 h 396"/>
                <a:gd name="T8" fmla="*/ 967 w 1002"/>
                <a:gd name="T9" fmla="*/ 9 h 396"/>
                <a:gd name="T10" fmla="*/ 953 w 1002"/>
                <a:gd name="T11" fmla="*/ 11 h 396"/>
                <a:gd name="T12" fmla="*/ 939 w 1002"/>
                <a:gd name="T13" fmla="*/ 16 h 396"/>
                <a:gd name="T14" fmla="*/ 424 w 1002"/>
                <a:gd name="T15" fmla="*/ 224 h 396"/>
                <a:gd name="T16" fmla="*/ 376 w 1002"/>
                <a:gd name="T17" fmla="*/ 244 h 396"/>
                <a:gd name="T18" fmla="*/ 1 w 1002"/>
                <a:gd name="T19" fmla="*/ 396 h 396"/>
                <a:gd name="T20" fmla="*/ 0 w 1002"/>
                <a:gd name="T21" fmla="*/ 390 h 396"/>
                <a:gd name="T22" fmla="*/ 377 w 1002"/>
                <a:gd name="T23" fmla="*/ 237 h 396"/>
                <a:gd name="T24" fmla="*/ 424 w 1002"/>
                <a:gd name="T25" fmla="*/ 218 h 396"/>
                <a:gd name="T26" fmla="*/ 938 w 1002"/>
                <a:gd name="T27" fmla="*/ 8 h 396"/>
                <a:gd name="T28" fmla="*/ 954 w 1002"/>
                <a:gd name="T29" fmla="*/ 3 h 396"/>
                <a:gd name="T30" fmla="*/ 971 w 1002"/>
                <a:gd name="T31" fmla="*/ 1 h 396"/>
                <a:gd name="T32" fmla="*/ 987 w 1002"/>
                <a:gd name="T33" fmla="*/ 0 h 396"/>
                <a:gd name="T34" fmla="*/ 1000 w 1002"/>
                <a:gd name="T35" fmla="*/ 3 h 396"/>
                <a:gd name="T36" fmla="*/ 1002 w 1002"/>
                <a:gd name="T37" fmla="*/ 3 h 39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02"/>
                <a:gd name="T58" fmla="*/ 0 h 396"/>
                <a:gd name="T59" fmla="*/ 1002 w 1002"/>
                <a:gd name="T60" fmla="*/ 396 h 39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02" h="396">
                  <a:moveTo>
                    <a:pt x="1002" y="3"/>
                  </a:moveTo>
                  <a:cubicBezTo>
                    <a:pt x="997" y="12"/>
                    <a:pt x="997" y="12"/>
                    <a:pt x="997" y="12"/>
                  </a:cubicBezTo>
                  <a:cubicBezTo>
                    <a:pt x="993" y="11"/>
                    <a:pt x="993" y="11"/>
                    <a:pt x="993" y="11"/>
                  </a:cubicBezTo>
                  <a:cubicBezTo>
                    <a:pt x="990" y="10"/>
                    <a:pt x="986" y="9"/>
                    <a:pt x="982" y="9"/>
                  </a:cubicBezTo>
                  <a:cubicBezTo>
                    <a:pt x="977" y="9"/>
                    <a:pt x="972" y="9"/>
                    <a:pt x="967" y="9"/>
                  </a:cubicBezTo>
                  <a:cubicBezTo>
                    <a:pt x="962" y="10"/>
                    <a:pt x="957" y="10"/>
                    <a:pt x="953" y="11"/>
                  </a:cubicBezTo>
                  <a:cubicBezTo>
                    <a:pt x="948" y="13"/>
                    <a:pt x="943" y="14"/>
                    <a:pt x="939" y="16"/>
                  </a:cubicBezTo>
                  <a:cubicBezTo>
                    <a:pt x="424" y="224"/>
                    <a:pt x="424" y="224"/>
                    <a:pt x="424" y="224"/>
                  </a:cubicBezTo>
                  <a:cubicBezTo>
                    <a:pt x="376" y="244"/>
                    <a:pt x="376" y="244"/>
                    <a:pt x="376" y="244"/>
                  </a:cubicBezTo>
                  <a:cubicBezTo>
                    <a:pt x="1" y="396"/>
                    <a:pt x="1" y="396"/>
                    <a:pt x="1" y="396"/>
                  </a:cubicBezTo>
                  <a:cubicBezTo>
                    <a:pt x="0" y="390"/>
                    <a:pt x="0" y="390"/>
                    <a:pt x="0" y="390"/>
                  </a:cubicBezTo>
                  <a:cubicBezTo>
                    <a:pt x="377" y="237"/>
                    <a:pt x="377" y="237"/>
                    <a:pt x="377" y="237"/>
                  </a:cubicBezTo>
                  <a:cubicBezTo>
                    <a:pt x="424" y="218"/>
                    <a:pt x="424" y="218"/>
                    <a:pt x="424" y="218"/>
                  </a:cubicBezTo>
                  <a:cubicBezTo>
                    <a:pt x="938" y="8"/>
                    <a:pt x="938" y="8"/>
                    <a:pt x="938" y="8"/>
                  </a:cubicBezTo>
                  <a:cubicBezTo>
                    <a:pt x="943" y="6"/>
                    <a:pt x="948" y="5"/>
                    <a:pt x="954" y="3"/>
                  </a:cubicBezTo>
                  <a:cubicBezTo>
                    <a:pt x="959" y="2"/>
                    <a:pt x="965" y="1"/>
                    <a:pt x="971" y="1"/>
                  </a:cubicBezTo>
                  <a:cubicBezTo>
                    <a:pt x="976" y="0"/>
                    <a:pt x="982" y="0"/>
                    <a:pt x="987" y="0"/>
                  </a:cubicBezTo>
                  <a:cubicBezTo>
                    <a:pt x="992" y="1"/>
                    <a:pt x="996" y="1"/>
                    <a:pt x="1000" y="3"/>
                  </a:cubicBezTo>
                  <a:cubicBezTo>
                    <a:pt x="1002" y="3"/>
                    <a:pt x="1002" y="3"/>
                    <a:pt x="1002" y="3"/>
                  </a:cubicBezTo>
                </a:path>
              </a:pathLst>
            </a:custGeom>
            <a:solidFill>
              <a:schemeClr val="bg1"/>
            </a:solidFill>
            <a:ln w="11113" cap="flat" cmpd="sng">
              <a:solidFill>
                <a:schemeClr val="bg1"/>
              </a:solidFill>
              <a:prstDash val="solid"/>
              <a:miter lim="800000"/>
              <a:headEnd type="none" w="med" len="med"/>
              <a:tailEnd type="none" w="med" len="med"/>
            </a:ln>
          </p:spPr>
          <p:txBody>
            <a:bodyPr lIns="91417" tIns="45708" rIns="91417" bIns="45708"/>
            <a:lstStyle/>
            <a:p>
              <a:pPr fontAlgn="base">
                <a:spcBef>
                  <a:spcPct val="0"/>
                </a:spcBef>
                <a:spcAft>
                  <a:spcPct val="0"/>
                </a:spcAft>
              </a:pPr>
              <a:endParaRPr lang="zh-CN" altLang="en-US">
                <a:solidFill>
                  <a:srgbClr val="FFFFFF"/>
                </a:solidFill>
                <a:latin typeface="Arial" panose="020B0604020202020204" pitchFamily="34" charset="0"/>
              </a:endParaRPr>
            </a:p>
          </p:txBody>
        </p:sp>
        <p:sp>
          <p:nvSpPr>
            <p:cNvPr id="56" name="Freeform 16"/>
            <p:cNvSpPr/>
            <p:nvPr/>
          </p:nvSpPr>
          <p:spPr bwMode="auto">
            <a:xfrm>
              <a:off x="938483" y="1778961"/>
              <a:ext cx="325353" cy="1190901"/>
            </a:xfrm>
            <a:custGeom>
              <a:avLst/>
              <a:gdLst>
                <a:gd name="T0" fmla="*/ 128 w 128"/>
                <a:gd name="T1" fmla="*/ 6 h 558"/>
                <a:gd name="T2" fmla="*/ 124 w 128"/>
                <a:gd name="T3" fmla="*/ 7 h 558"/>
                <a:gd name="T4" fmla="*/ 118 w 128"/>
                <a:gd name="T5" fmla="*/ 11 h 558"/>
                <a:gd name="T6" fmla="*/ 112 w 128"/>
                <a:gd name="T7" fmla="*/ 17 h 558"/>
                <a:gd name="T8" fmla="*/ 108 w 128"/>
                <a:gd name="T9" fmla="*/ 24 h 558"/>
                <a:gd name="T10" fmla="*/ 106 w 128"/>
                <a:gd name="T11" fmla="*/ 31 h 558"/>
                <a:gd name="T12" fmla="*/ 64 w 128"/>
                <a:gd name="T13" fmla="*/ 240 h 558"/>
                <a:gd name="T14" fmla="*/ 55 w 128"/>
                <a:gd name="T15" fmla="*/ 287 h 558"/>
                <a:gd name="T16" fmla="*/ 7 w 128"/>
                <a:gd name="T17" fmla="*/ 530 h 558"/>
                <a:gd name="T18" fmla="*/ 6 w 128"/>
                <a:gd name="T19" fmla="*/ 539 h 558"/>
                <a:gd name="T20" fmla="*/ 8 w 128"/>
                <a:gd name="T21" fmla="*/ 545 h 558"/>
                <a:gd name="T22" fmla="*/ 13 w 128"/>
                <a:gd name="T23" fmla="*/ 549 h 558"/>
                <a:gd name="T24" fmla="*/ 19 w 128"/>
                <a:gd name="T25" fmla="*/ 550 h 558"/>
                <a:gd name="T26" fmla="*/ 86 w 128"/>
                <a:gd name="T27" fmla="*/ 535 h 558"/>
                <a:gd name="T28" fmla="*/ 85 w 128"/>
                <a:gd name="T29" fmla="*/ 543 h 558"/>
                <a:gd name="T30" fmla="*/ 17 w 128"/>
                <a:gd name="T31" fmla="*/ 558 h 558"/>
                <a:gd name="T32" fmla="*/ 9 w 128"/>
                <a:gd name="T33" fmla="*/ 557 h 558"/>
                <a:gd name="T34" fmla="*/ 3 w 128"/>
                <a:gd name="T35" fmla="*/ 552 h 558"/>
                <a:gd name="T36" fmla="*/ 0 w 128"/>
                <a:gd name="T37" fmla="*/ 543 h 558"/>
                <a:gd name="T38" fmla="*/ 1 w 128"/>
                <a:gd name="T39" fmla="*/ 531 h 558"/>
                <a:gd name="T40" fmla="*/ 49 w 128"/>
                <a:gd name="T41" fmla="*/ 289 h 558"/>
                <a:gd name="T42" fmla="*/ 58 w 128"/>
                <a:gd name="T43" fmla="*/ 242 h 558"/>
                <a:gd name="T44" fmla="*/ 100 w 128"/>
                <a:gd name="T45" fmla="*/ 33 h 558"/>
                <a:gd name="T46" fmla="*/ 104 w 128"/>
                <a:gd name="T47" fmla="*/ 23 h 558"/>
                <a:gd name="T48" fmla="*/ 110 w 128"/>
                <a:gd name="T49" fmla="*/ 14 h 558"/>
                <a:gd name="T50" fmla="*/ 117 w 128"/>
                <a:gd name="T51" fmla="*/ 6 h 558"/>
                <a:gd name="T52" fmla="*/ 126 w 128"/>
                <a:gd name="T53" fmla="*/ 1 h 558"/>
                <a:gd name="T54" fmla="*/ 127 w 128"/>
                <a:gd name="T55" fmla="*/ 0 h 558"/>
                <a:gd name="T56" fmla="*/ 128 w 128"/>
                <a:gd name="T57" fmla="*/ 6 h 5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8"/>
                <a:gd name="T88" fmla="*/ 0 h 558"/>
                <a:gd name="T89" fmla="*/ 128 w 128"/>
                <a:gd name="T90" fmla="*/ 558 h 55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8" h="558">
                  <a:moveTo>
                    <a:pt x="128" y="6"/>
                  </a:moveTo>
                  <a:cubicBezTo>
                    <a:pt x="124" y="7"/>
                    <a:pt x="124" y="7"/>
                    <a:pt x="124" y="7"/>
                  </a:cubicBezTo>
                  <a:cubicBezTo>
                    <a:pt x="122" y="8"/>
                    <a:pt x="120" y="9"/>
                    <a:pt x="118" y="11"/>
                  </a:cubicBezTo>
                  <a:cubicBezTo>
                    <a:pt x="116" y="13"/>
                    <a:pt x="114" y="15"/>
                    <a:pt x="112" y="17"/>
                  </a:cubicBezTo>
                  <a:cubicBezTo>
                    <a:pt x="111" y="19"/>
                    <a:pt x="109" y="21"/>
                    <a:pt x="108" y="24"/>
                  </a:cubicBezTo>
                  <a:cubicBezTo>
                    <a:pt x="107" y="26"/>
                    <a:pt x="106" y="28"/>
                    <a:pt x="106" y="31"/>
                  </a:cubicBezTo>
                  <a:cubicBezTo>
                    <a:pt x="64" y="240"/>
                    <a:pt x="64" y="240"/>
                    <a:pt x="64" y="240"/>
                  </a:cubicBezTo>
                  <a:cubicBezTo>
                    <a:pt x="55" y="287"/>
                    <a:pt x="55" y="287"/>
                    <a:pt x="55" y="287"/>
                  </a:cubicBezTo>
                  <a:cubicBezTo>
                    <a:pt x="7" y="530"/>
                    <a:pt x="7" y="530"/>
                    <a:pt x="7" y="530"/>
                  </a:cubicBezTo>
                  <a:cubicBezTo>
                    <a:pt x="6" y="533"/>
                    <a:pt x="6" y="536"/>
                    <a:pt x="6" y="539"/>
                  </a:cubicBezTo>
                  <a:cubicBezTo>
                    <a:pt x="6" y="541"/>
                    <a:pt x="7" y="544"/>
                    <a:pt x="8" y="545"/>
                  </a:cubicBezTo>
                  <a:cubicBezTo>
                    <a:pt x="9" y="547"/>
                    <a:pt x="11" y="548"/>
                    <a:pt x="13" y="549"/>
                  </a:cubicBezTo>
                  <a:cubicBezTo>
                    <a:pt x="14" y="550"/>
                    <a:pt x="17" y="550"/>
                    <a:pt x="19" y="550"/>
                  </a:cubicBezTo>
                  <a:cubicBezTo>
                    <a:pt x="86" y="535"/>
                    <a:pt x="86" y="535"/>
                    <a:pt x="86" y="535"/>
                  </a:cubicBezTo>
                  <a:cubicBezTo>
                    <a:pt x="85" y="543"/>
                    <a:pt x="85" y="543"/>
                    <a:pt x="85" y="543"/>
                  </a:cubicBezTo>
                  <a:cubicBezTo>
                    <a:pt x="17" y="558"/>
                    <a:pt x="17" y="558"/>
                    <a:pt x="17" y="558"/>
                  </a:cubicBezTo>
                  <a:cubicBezTo>
                    <a:pt x="14" y="558"/>
                    <a:pt x="11" y="558"/>
                    <a:pt x="9" y="557"/>
                  </a:cubicBezTo>
                  <a:cubicBezTo>
                    <a:pt x="6" y="556"/>
                    <a:pt x="4" y="554"/>
                    <a:pt x="3" y="552"/>
                  </a:cubicBezTo>
                  <a:cubicBezTo>
                    <a:pt x="1" y="550"/>
                    <a:pt x="0" y="547"/>
                    <a:pt x="0" y="543"/>
                  </a:cubicBezTo>
                  <a:cubicBezTo>
                    <a:pt x="0" y="540"/>
                    <a:pt x="0" y="536"/>
                    <a:pt x="1" y="531"/>
                  </a:cubicBezTo>
                  <a:cubicBezTo>
                    <a:pt x="49" y="289"/>
                    <a:pt x="49" y="289"/>
                    <a:pt x="49" y="289"/>
                  </a:cubicBezTo>
                  <a:cubicBezTo>
                    <a:pt x="58" y="242"/>
                    <a:pt x="58" y="242"/>
                    <a:pt x="58" y="242"/>
                  </a:cubicBezTo>
                  <a:cubicBezTo>
                    <a:pt x="100" y="33"/>
                    <a:pt x="100" y="33"/>
                    <a:pt x="100" y="33"/>
                  </a:cubicBezTo>
                  <a:cubicBezTo>
                    <a:pt x="101" y="30"/>
                    <a:pt x="102" y="26"/>
                    <a:pt x="104" y="23"/>
                  </a:cubicBezTo>
                  <a:cubicBezTo>
                    <a:pt x="105" y="20"/>
                    <a:pt x="107" y="17"/>
                    <a:pt x="110" y="14"/>
                  </a:cubicBezTo>
                  <a:cubicBezTo>
                    <a:pt x="112" y="11"/>
                    <a:pt x="114" y="8"/>
                    <a:pt x="117" y="6"/>
                  </a:cubicBezTo>
                  <a:cubicBezTo>
                    <a:pt x="120" y="4"/>
                    <a:pt x="123" y="2"/>
                    <a:pt x="126" y="1"/>
                  </a:cubicBezTo>
                  <a:cubicBezTo>
                    <a:pt x="127" y="0"/>
                    <a:pt x="127" y="0"/>
                    <a:pt x="127" y="0"/>
                  </a:cubicBezTo>
                  <a:lnTo>
                    <a:pt x="128" y="6"/>
                  </a:lnTo>
                  <a:close/>
                </a:path>
              </a:pathLst>
            </a:custGeom>
            <a:solidFill>
              <a:schemeClr val="bg1"/>
            </a:solidFill>
            <a:ln w="11113" cap="flat">
              <a:solidFill>
                <a:schemeClr val="bg1"/>
              </a:solidFill>
              <a:prstDash val="solid"/>
              <a:miter lim="800000"/>
            </a:ln>
          </p:spPr>
          <p:txBody>
            <a:bodyPr lIns="91417" tIns="45708" rIns="91417" bIns="45708"/>
            <a:lstStyle/>
            <a:p>
              <a:pPr fontAlgn="base">
                <a:spcBef>
                  <a:spcPct val="0"/>
                </a:spcBef>
                <a:spcAft>
                  <a:spcPct val="0"/>
                </a:spcAft>
              </a:pPr>
              <a:endParaRPr lang="zh-CN" altLang="en-US">
                <a:solidFill>
                  <a:srgbClr val="FFFFFF"/>
                </a:solidFill>
                <a:latin typeface="Arial" panose="020B0604020202020204" pitchFamily="34" charset="0"/>
              </a:endParaRPr>
            </a:p>
          </p:txBody>
        </p:sp>
        <p:sp>
          <p:nvSpPr>
            <p:cNvPr id="57" name="Freeform 17"/>
            <p:cNvSpPr/>
            <p:nvPr/>
          </p:nvSpPr>
          <p:spPr bwMode="auto">
            <a:xfrm>
              <a:off x="3673033" y="952474"/>
              <a:ext cx="1307759" cy="1529117"/>
            </a:xfrm>
            <a:custGeom>
              <a:avLst/>
              <a:gdLst>
                <a:gd name="T0" fmla="*/ 46 w 516"/>
                <a:gd name="T1" fmla="*/ 9 h 716"/>
                <a:gd name="T2" fmla="*/ 485 w 516"/>
                <a:gd name="T3" fmla="*/ 148 h 716"/>
                <a:gd name="T4" fmla="*/ 496 w 516"/>
                <a:gd name="T5" fmla="*/ 154 h 716"/>
                <a:gd name="T6" fmla="*/ 501 w 516"/>
                <a:gd name="T7" fmla="*/ 164 h 716"/>
                <a:gd name="T8" fmla="*/ 501 w 516"/>
                <a:gd name="T9" fmla="*/ 175 h 716"/>
                <a:gd name="T10" fmla="*/ 494 w 516"/>
                <a:gd name="T11" fmla="*/ 187 h 716"/>
                <a:gd name="T12" fmla="*/ 113 w 516"/>
                <a:gd name="T13" fmla="*/ 656 h 716"/>
                <a:gd name="T14" fmla="*/ 100 w 516"/>
                <a:gd name="T15" fmla="*/ 668 h 716"/>
                <a:gd name="T16" fmla="*/ 84 w 516"/>
                <a:gd name="T17" fmla="*/ 679 h 716"/>
                <a:gd name="T18" fmla="*/ 66 w 516"/>
                <a:gd name="T19" fmla="*/ 689 h 716"/>
                <a:gd name="T20" fmla="*/ 49 w 516"/>
                <a:gd name="T21" fmla="*/ 694 h 716"/>
                <a:gd name="T22" fmla="*/ 0 w 516"/>
                <a:gd name="T23" fmla="*/ 705 h 716"/>
                <a:gd name="T24" fmla="*/ 0 w 516"/>
                <a:gd name="T25" fmla="*/ 716 h 716"/>
                <a:gd name="T26" fmla="*/ 50 w 516"/>
                <a:gd name="T27" fmla="*/ 705 h 716"/>
                <a:gd name="T28" fmla="*/ 69 w 516"/>
                <a:gd name="T29" fmla="*/ 699 h 716"/>
                <a:gd name="T30" fmla="*/ 89 w 516"/>
                <a:gd name="T31" fmla="*/ 689 h 716"/>
                <a:gd name="T32" fmla="*/ 108 w 516"/>
                <a:gd name="T33" fmla="*/ 676 h 716"/>
                <a:gd name="T34" fmla="*/ 122 w 516"/>
                <a:gd name="T35" fmla="*/ 661 h 716"/>
                <a:gd name="T36" fmla="*/ 506 w 516"/>
                <a:gd name="T37" fmla="*/ 190 h 716"/>
                <a:gd name="T38" fmla="*/ 515 w 516"/>
                <a:gd name="T39" fmla="*/ 174 h 716"/>
                <a:gd name="T40" fmla="*/ 515 w 516"/>
                <a:gd name="T41" fmla="*/ 159 h 716"/>
                <a:gd name="T42" fmla="*/ 508 w 516"/>
                <a:gd name="T43" fmla="*/ 147 h 716"/>
                <a:gd name="T44" fmla="*/ 493 w 516"/>
                <a:gd name="T45" fmla="*/ 138 h 716"/>
                <a:gd name="T46" fmla="*/ 51 w 516"/>
                <a:gd name="T47" fmla="*/ 0 h 716"/>
                <a:gd name="T48" fmla="*/ 46 w 516"/>
                <a:gd name="T49" fmla="*/ 9 h 7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16"/>
                <a:gd name="T76" fmla="*/ 0 h 716"/>
                <a:gd name="T77" fmla="*/ 516 w 516"/>
                <a:gd name="T78" fmla="*/ 716 h 71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16" h="716">
                  <a:moveTo>
                    <a:pt x="46" y="9"/>
                  </a:moveTo>
                  <a:cubicBezTo>
                    <a:pt x="485" y="148"/>
                    <a:pt x="485" y="148"/>
                    <a:pt x="485" y="148"/>
                  </a:cubicBezTo>
                  <a:cubicBezTo>
                    <a:pt x="490" y="150"/>
                    <a:pt x="493" y="152"/>
                    <a:pt x="496" y="154"/>
                  </a:cubicBezTo>
                  <a:cubicBezTo>
                    <a:pt x="499" y="157"/>
                    <a:pt x="500" y="160"/>
                    <a:pt x="501" y="164"/>
                  </a:cubicBezTo>
                  <a:cubicBezTo>
                    <a:pt x="502" y="167"/>
                    <a:pt x="502" y="171"/>
                    <a:pt x="501" y="175"/>
                  </a:cubicBezTo>
                  <a:cubicBezTo>
                    <a:pt x="500" y="179"/>
                    <a:pt x="498" y="183"/>
                    <a:pt x="494" y="187"/>
                  </a:cubicBezTo>
                  <a:cubicBezTo>
                    <a:pt x="113" y="656"/>
                    <a:pt x="113" y="656"/>
                    <a:pt x="113" y="656"/>
                  </a:cubicBezTo>
                  <a:cubicBezTo>
                    <a:pt x="109" y="660"/>
                    <a:pt x="105" y="664"/>
                    <a:pt x="100" y="668"/>
                  </a:cubicBezTo>
                  <a:cubicBezTo>
                    <a:pt x="95" y="672"/>
                    <a:pt x="89" y="676"/>
                    <a:pt x="84" y="679"/>
                  </a:cubicBezTo>
                  <a:cubicBezTo>
                    <a:pt x="78" y="683"/>
                    <a:pt x="72" y="686"/>
                    <a:pt x="66" y="689"/>
                  </a:cubicBezTo>
                  <a:cubicBezTo>
                    <a:pt x="60" y="691"/>
                    <a:pt x="55" y="693"/>
                    <a:pt x="49" y="694"/>
                  </a:cubicBezTo>
                  <a:cubicBezTo>
                    <a:pt x="0" y="705"/>
                    <a:pt x="0" y="705"/>
                    <a:pt x="0" y="705"/>
                  </a:cubicBezTo>
                  <a:cubicBezTo>
                    <a:pt x="0" y="716"/>
                    <a:pt x="0" y="716"/>
                    <a:pt x="0" y="716"/>
                  </a:cubicBezTo>
                  <a:cubicBezTo>
                    <a:pt x="50" y="705"/>
                    <a:pt x="50" y="705"/>
                    <a:pt x="50" y="705"/>
                  </a:cubicBezTo>
                  <a:cubicBezTo>
                    <a:pt x="56" y="704"/>
                    <a:pt x="63" y="702"/>
                    <a:pt x="69" y="699"/>
                  </a:cubicBezTo>
                  <a:cubicBezTo>
                    <a:pt x="76" y="696"/>
                    <a:pt x="83" y="693"/>
                    <a:pt x="89" y="689"/>
                  </a:cubicBezTo>
                  <a:cubicBezTo>
                    <a:pt x="96" y="685"/>
                    <a:pt x="102" y="680"/>
                    <a:pt x="108" y="676"/>
                  </a:cubicBezTo>
                  <a:cubicBezTo>
                    <a:pt x="113" y="671"/>
                    <a:pt x="118" y="666"/>
                    <a:pt x="122" y="661"/>
                  </a:cubicBezTo>
                  <a:cubicBezTo>
                    <a:pt x="506" y="190"/>
                    <a:pt x="506" y="190"/>
                    <a:pt x="506" y="190"/>
                  </a:cubicBezTo>
                  <a:cubicBezTo>
                    <a:pt x="510" y="185"/>
                    <a:pt x="513" y="180"/>
                    <a:pt x="515" y="174"/>
                  </a:cubicBezTo>
                  <a:cubicBezTo>
                    <a:pt x="516" y="169"/>
                    <a:pt x="516" y="164"/>
                    <a:pt x="515" y="159"/>
                  </a:cubicBezTo>
                  <a:cubicBezTo>
                    <a:pt x="514" y="154"/>
                    <a:pt x="511" y="150"/>
                    <a:pt x="508" y="147"/>
                  </a:cubicBezTo>
                  <a:cubicBezTo>
                    <a:pt x="504" y="143"/>
                    <a:pt x="499" y="140"/>
                    <a:pt x="493" y="138"/>
                  </a:cubicBezTo>
                  <a:cubicBezTo>
                    <a:pt x="51" y="0"/>
                    <a:pt x="51" y="0"/>
                    <a:pt x="51" y="0"/>
                  </a:cubicBezTo>
                  <a:lnTo>
                    <a:pt x="46" y="9"/>
                  </a:lnTo>
                  <a:close/>
                </a:path>
              </a:pathLst>
            </a:custGeom>
            <a:solidFill>
              <a:schemeClr val="bg1"/>
            </a:solidFill>
            <a:ln w="11113" cap="flat" cmpd="sng">
              <a:solidFill>
                <a:schemeClr val="bg1"/>
              </a:solidFill>
              <a:prstDash val="solid"/>
              <a:miter lim="800000"/>
              <a:headEnd type="none" w="med" len="med"/>
              <a:tailEnd type="none" w="med" len="med"/>
            </a:ln>
          </p:spPr>
          <p:txBody>
            <a:bodyPr lIns="91417" tIns="45708" rIns="91417" bIns="45708"/>
            <a:lstStyle/>
            <a:p>
              <a:pPr fontAlgn="base">
                <a:spcBef>
                  <a:spcPct val="0"/>
                </a:spcBef>
                <a:spcAft>
                  <a:spcPct val="0"/>
                </a:spcAft>
              </a:pPr>
              <a:endParaRPr lang="zh-CN" altLang="en-US">
                <a:solidFill>
                  <a:srgbClr val="FFFFFF"/>
                </a:solidFill>
                <a:latin typeface="Arial" panose="020B0604020202020204" pitchFamily="34" charset="0"/>
              </a:endParaRPr>
            </a:p>
          </p:txBody>
        </p:sp>
      </p:grpSp>
      <p:sp>
        <p:nvSpPr>
          <p:cNvPr id="58" name="Line 51"/>
          <p:cNvSpPr>
            <a:spLocks noChangeShapeType="1"/>
          </p:cNvSpPr>
          <p:nvPr/>
        </p:nvSpPr>
        <p:spPr bwMode="auto">
          <a:xfrm>
            <a:off x="1804243" y="4369169"/>
            <a:ext cx="3070795" cy="3571"/>
          </a:xfrm>
          <a:prstGeom prst="line">
            <a:avLst/>
          </a:prstGeom>
          <a:noFill/>
          <a:ln w="33338">
            <a:solidFill>
              <a:srgbClr val="FFFFFF"/>
            </a:solidFill>
            <a:miter lim="800000"/>
          </a:ln>
        </p:spPr>
        <p:txBody>
          <a:bodyPr lIns="91417" tIns="45708" rIns="91417" bIns="45708"/>
          <a:lstStyle/>
          <a:p>
            <a:pPr fontAlgn="base">
              <a:spcBef>
                <a:spcPct val="0"/>
              </a:spcBef>
              <a:spcAft>
                <a:spcPct val="0"/>
              </a:spcAft>
            </a:pPr>
            <a:endParaRPr lang="zh-CN" altLang="en-US">
              <a:solidFill>
                <a:srgbClr val="FFFFFF"/>
              </a:solidFill>
              <a:latin typeface="Arial" panose="020B0604020202020204" pitchFamily="34" charset="0"/>
            </a:endParaRPr>
          </a:p>
        </p:txBody>
      </p:sp>
      <p:sp>
        <p:nvSpPr>
          <p:cNvPr id="63" name="TextBox 29"/>
          <p:cNvSpPr txBox="1"/>
          <p:nvPr/>
        </p:nvSpPr>
        <p:spPr>
          <a:xfrm rot="20445248">
            <a:off x="433709" y="1066341"/>
            <a:ext cx="3318683" cy="923305"/>
          </a:xfrm>
          <a:prstGeom prst="rect">
            <a:avLst/>
          </a:prstGeom>
          <a:noFill/>
        </p:spPr>
        <p:txBody>
          <a:bodyPr wrap="none" lIns="91417" tIns="45708" rIns="91417" bIns="45708">
            <a:spAutoFit/>
          </a:bodyPr>
          <a:lstStyle/>
          <a:p>
            <a:pPr fontAlgn="base">
              <a:spcBef>
                <a:spcPct val="0"/>
              </a:spcBef>
              <a:spcAft>
                <a:spcPct val="0"/>
              </a:spcAft>
              <a:defRPr/>
            </a:pPr>
            <a:r>
              <a:rPr lang="en-US" altLang="zh-CN" sz="5400" b="1" dirty="0">
                <a:solidFill>
                  <a:srgbClr val="FFFFFF"/>
                </a:solidFill>
                <a:latin typeface="微软雅黑" panose="020B0503020204020204" pitchFamily="34" charset="-122"/>
                <a:ea typeface="微软雅黑" panose="020B0503020204020204" pitchFamily="34" charset="-122"/>
              </a:rPr>
              <a:t>Contents</a:t>
            </a:r>
            <a:endParaRPr lang="zh-CN" altLang="en-US" sz="5400" b="1" dirty="0">
              <a:solidFill>
                <a:srgbClr val="FFFFFF"/>
              </a:solidFill>
              <a:latin typeface="微软雅黑" panose="020B0503020204020204" pitchFamily="34" charset="-122"/>
              <a:ea typeface="微软雅黑" panose="020B0503020204020204" pitchFamily="34" charset="-122"/>
            </a:endParaRPr>
          </a:p>
        </p:txBody>
      </p:sp>
      <p:pic>
        <p:nvPicPr>
          <p:cNvPr id="66" name="Picture 4"/>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9419722" y="4636411"/>
            <a:ext cx="2654530" cy="2104959"/>
          </a:xfrm>
          <a:prstGeom prst="rect">
            <a:avLst/>
          </a:prstGeom>
          <a:noFill/>
          <a:ln w="28575">
            <a:solidFill>
              <a:schemeClr val="accent1"/>
            </a:solidFill>
          </a:ln>
          <a:effectLst/>
          <a:extLst>
            <a:ext uri="{909E8E84-426E-40DD-AFC4-6F175D3DCCD1}">
              <a14:hiddenFill xmlns:a14="http://schemas.microsoft.com/office/drawing/2010/main">
                <a:solidFill>
                  <a:srgbClr val="FFFFFF"/>
                </a:solidFill>
              </a14:hiddenFill>
            </a:ext>
          </a:extLst>
        </p:spPr>
      </p:pic>
      <p:sp>
        <p:nvSpPr>
          <p:cNvPr id="69" name="Oval 25"/>
          <p:cNvSpPr>
            <a:spLocks noChangeArrowheads="1"/>
          </p:cNvSpPr>
          <p:nvPr/>
        </p:nvSpPr>
        <p:spPr bwMode="auto">
          <a:xfrm>
            <a:off x="4593061" y="1974848"/>
            <a:ext cx="563955" cy="523997"/>
          </a:xfrm>
          <a:prstGeom prst="ellipse">
            <a:avLst/>
          </a:prstGeom>
          <a:solidFill>
            <a:schemeClr val="accent1"/>
          </a:solidFill>
          <a:ln w="33338">
            <a:solidFill>
              <a:schemeClr val="bg1"/>
            </a:solidFill>
            <a:miter lim="800000"/>
          </a:ln>
        </p:spPr>
        <p:txBody>
          <a:bodyPr/>
          <a:lstStyle/>
          <a:p>
            <a:pPr fontAlgn="base">
              <a:spcBef>
                <a:spcPct val="0"/>
              </a:spcBef>
              <a:spcAft>
                <a:spcPct val="0"/>
              </a:spcAft>
            </a:pPr>
            <a:endParaRPr lang="zh-CN" altLang="en-US">
              <a:solidFill>
                <a:srgbClr val="000000"/>
              </a:solidFill>
              <a:latin typeface="Arial" panose="020B0604020202020204" pitchFamily="34" charset="0"/>
            </a:endParaRPr>
          </a:p>
        </p:txBody>
      </p:sp>
      <p:sp>
        <p:nvSpPr>
          <p:cNvPr id="3" name="TextBox 2"/>
          <p:cNvSpPr txBox="1"/>
          <p:nvPr/>
        </p:nvSpPr>
        <p:spPr>
          <a:xfrm>
            <a:off x="4441404" y="692696"/>
            <a:ext cx="856187" cy="923330"/>
          </a:xfrm>
          <a:prstGeom prst="rect">
            <a:avLst/>
          </a:prstGeom>
          <a:noFill/>
        </p:spPr>
        <p:txBody>
          <a:bodyPr wrap="square" rtlCol="0">
            <a:spAutoFit/>
          </a:bodyPr>
          <a:lstStyle/>
          <a:p>
            <a:r>
              <a:rPr lang="zh-CN" altLang="en-US" sz="5400" b="1" dirty="0">
                <a:solidFill>
                  <a:schemeClr val="bg1"/>
                </a:solidFill>
                <a:latin typeface="微软雅黑" panose="020B0503020204020204" pitchFamily="34" charset="-122"/>
                <a:ea typeface="微软雅黑" panose="020B0503020204020204" pitchFamily="34" charset="-122"/>
              </a:rPr>
              <a:t>镜</a:t>
            </a:r>
          </a:p>
        </p:txBody>
      </p:sp>
      <p:sp>
        <p:nvSpPr>
          <p:cNvPr id="43" name="TextBox 42"/>
          <p:cNvSpPr txBox="1"/>
          <p:nvPr/>
        </p:nvSpPr>
        <p:spPr>
          <a:xfrm>
            <a:off x="4613321" y="1969676"/>
            <a:ext cx="643949" cy="523220"/>
          </a:xfrm>
          <a:prstGeom prst="rect">
            <a:avLst/>
          </a:prstGeom>
          <a:noFill/>
        </p:spPr>
        <p:txBody>
          <a:bodyPr wrap="square" rtlCol="0">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中</a:t>
            </a:r>
          </a:p>
        </p:txBody>
      </p:sp>
      <p:sp>
        <p:nvSpPr>
          <p:cNvPr id="44" name="TextBox 43"/>
          <p:cNvSpPr txBox="1"/>
          <p:nvPr/>
        </p:nvSpPr>
        <p:spPr>
          <a:xfrm>
            <a:off x="4585419" y="2761764"/>
            <a:ext cx="643949" cy="523220"/>
          </a:xfrm>
          <a:prstGeom prst="rect">
            <a:avLst/>
          </a:prstGeom>
          <a:noFill/>
        </p:spPr>
        <p:txBody>
          <a:bodyPr wrap="square" rtlCol="0">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人</a:t>
            </a:r>
          </a:p>
        </p:txBody>
      </p:sp>
      <p:sp>
        <p:nvSpPr>
          <p:cNvPr id="45" name="TextBox 44"/>
          <p:cNvSpPr txBox="1"/>
          <p:nvPr/>
        </p:nvSpPr>
        <p:spPr>
          <a:xfrm>
            <a:off x="4585419" y="3553852"/>
            <a:ext cx="643949" cy="523220"/>
          </a:xfrm>
          <a:prstGeom prst="rect">
            <a:avLst/>
          </a:prstGeom>
          <a:noFill/>
        </p:spPr>
        <p:txBody>
          <a:bodyPr wrap="square" rtlCol="0">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生</a:t>
            </a:r>
          </a:p>
        </p:txBody>
      </p:sp>
      <p:grpSp>
        <p:nvGrpSpPr>
          <p:cNvPr id="16" name="组合 15"/>
          <p:cNvGrpSpPr/>
          <p:nvPr/>
        </p:nvGrpSpPr>
        <p:grpSpPr>
          <a:xfrm>
            <a:off x="4934792" y="1949376"/>
            <a:ext cx="6059340" cy="2158110"/>
            <a:chOff x="4934791" y="1949375"/>
            <a:chExt cx="6059340" cy="2158110"/>
          </a:xfrm>
        </p:grpSpPr>
        <p:sp>
          <p:nvSpPr>
            <p:cNvPr id="6" name="流程图: 库存数据 5"/>
            <p:cNvSpPr/>
            <p:nvPr/>
          </p:nvSpPr>
          <p:spPr>
            <a:xfrm rot="10800000">
              <a:off x="4934791" y="1949375"/>
              <a:ext cx="1610834" cy="584047"/>
            </a:xfrm>
            <a:prstGeom prst="flowChartOnlineStorage">
              <a:avLst/>
            </a:prstGeom>
            <a:solidFill>
              <a:srgbClr val="FF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dirty="0"/>
            </a:p>
          </p:txBody>
        </p:sp>
        <p:sp>
          <p:nvSpPr>
            <p:cNvPr id="48" name="流程图: 库存数据 47"/>
            <p:cNvSpPr/>
            <p:nvPr/>
          </p:nvSpPr>
          <p:spPr>
            <a:xfrm rot="10800000">
              <a:off x="4945459" y="2727856"/>
              <a:ext cx="1610834" cy="584047"/>
            </a:xfrm>
            <a:prstGeom prst="flowChartOnlineStorage">
              <a:avLst/>
            </a:prstGeom>
            <a:solidFill>
              <a:srgbClr val="FF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a:p>
          </p:txBody>
        </p:sp>
        <p:sp>
          <p:nvSpPr>
            <p:cNvPr id="49" name="流程图: 库存数据 48"/>
            <p:cNvSpPr/>
            <p:nvPr/>
          </p:nvSpPr>
          <p:spPr>
            <a:xfrm rot="10800000">
              <a:off x="4945459" y="3523438"/>
              <a:ext cx="1610834" cy="584047"/>
            </a:xfrm>
            <a:prstGeom prst="flowChartOnlineStorage">
              <a:avLst/>
            </a:prstGeom>
            <a:solidFill>
              <a:srgbClr val="FF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a:p>
          </p:txBody>
        </p:sp>
        <p:sp>
          <p:nvSpPr>
            <p:cNvPr id="7" name="TextBox 6"/>
            <p:cNvSpPr txBox="1"/>
            <p:nvPr/>
          </p:nvSpPr>
          <p:spPr>
            <a:xfrm>
              <a:off x="5161483" y="1988840"/>
              <a:ext cx="1296279" cy="523220"/>
            </a:xfrm>
            <a:prstGeom prst="rect">
              <a:avLst/>
            </a:prstGeom>
            <a:noFill/>
          </p:spPr>
          <p:txBody>
            <a:bodyPr wrap="square" rtlCol="0">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平面镜</a:t>
              </a:r>
            </a:p>
          </p:txBody>
        </p:sp>
        <p:sp>
          <p:nvSpPr>
            <p:cNvPr id="51" name="TextBox 50"/>
            <p:cNvSpPr txBox="1"/>
            <p:nvPr/>
          </p:nvSpPr>
          <p:spPr>
            <a:xfrm>
              <a:off x="5165993" y="2743674"/>
              <a:ext cx="1296279" cy="523220"/>
            </a:xfrm>
            <a:prstGeom prst="rect">
              <a:avLst/>
            </a:prstGeom>
            <a:noFill/>
          </p:spPr>
          <p:txBody>
            <a:bodyPr wrap="square" rtlCol="0">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太阳镜</a:t>
              </a:r>
            </a:p>
          </p:txBody>
        </p:sp>
        <p:sp>
          <p:nvSpPr>
            <p:cNvPr id="52" name="TextBox 51"/>
            <p:cNvSpPr txBox="1"/>
            <p:nvPr/>
          </p:nvSpPr>
          <p:spPr>
            <a:xfrm>
              <a:off x="5138525" y="3523911"/>
              <a:ext cx="1296279" cy="523220"/>
            </a:xfrm>
            <a:prstGeom prst="rect">
              <a:avLst/>
            </a:prstGeom>
            <a:noFill/>
          </p:spPr>
          <p:txBody>
            <a:bodyPr wrap="square" rtlCol="0">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望远镜</a:t>
              </a:r>
            </a:p>
          </p:txBody>
        </p:sp>
        <p:sp>
          <p:nvSpPr>
            <p:cNvPr id="8" name="圆角矩形 7"/>
            <p:cNvSpPr/>
            <p:nvPr/>
          </p:nvSpPr>
          <p:spPr>
            <a:xfrm>
              <a:off x="6621175" y="2001328"/>
              <a:ext cx="1368152" cy="436500"/>
            </a:xfrm>
            <a:prstGeom prst="roundRect">
              <a:avLst/>
            </a:prstGeom>
            <a:solidFill>
              <a:srgbClr val="80C63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圆角矩形 70"/>
            <p:cNvSpPr/>
            <p:nvPr/>
          </p:nvSpPr>
          <p:spPr>
            <a:xfrm>
              <a:off x="8113811" y="1988840"/>
              <a:ext cx="1368152" cy="436500"/>
            </a:xfrm>
            <a:prstGeom prst="roundRect">
              <a:avLst/>
            </a:prstGeom>
            <a:solidFill>
              <a:srgbClr val="80C63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圆角矩形 71"/>
            <p:cNvSpPr/>
            <p:nvPr/>
          </p:nvSpPr>
          <p:spPr>
            <a:xfrm>
              <a:off x="9625979" y="1988840"/>
              <a:ext cx="1368152" cy="436500"/>
            </a:xfrm>
            <a:prstGeom prst="roundRect">
              <a:avLst/>
            </a:prstGeom>
            <a:solidFill>
              <a:srgbClr val="80C63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圆角矩形 72"/>
            <p:cNvSpPr/>
            <p:nvPr/>
          </p:nvSpPr>
          <p:spPr>
            <a:xfrm>
              <a:off x="6621175" y="2708920"/>
              <a:ext cx="1368152" cy="436500"/>
            </a:xfrm>
            <a:prstGeom prst="roundRect">
              <a:avLst/>
            </a:prstGeom>
            <a:solidFill>
              <a:srgbClr val="80C63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圆角矩形 73"/>
            <p:cNvSpPr/>
            <p:nvPr/>
          </p:nvSpPr>
          <p:spPr>
            <a:xfrm>
              <a:off x="8113811" y="2704468"/>
              <a:ext cx="1368152" cy="436500"/>
            </a:xfrm>
            <a:prstGeom prst="roundRect">
              <a:avLst/>
            </a:prstGeom>
            <a:solidFill>
              <a:srgbClr val="80C63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圆角矩形 74"/>
            <p:cNvSpPr/>
            <p:nvPr/>
          </p:nvSpPr>
          <p:spPr>
            <a:xfrm>
              <a:off x="6621175" y="3570790"/>
              <a:ext cx="1368152" cy="436500"/>
            </a:xfrm>
            <a:prstGeom prst="roundRect">
              <a:avLst/>
            </a:prstGeom>
            <a:solidFill>
              <a:srgbClr val="80C63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圆角矩形 75"/>
            <p:cNvSpPr/>
            <p:nvPr/>
          </p:nvSpPr>
          <p:spPr>
            <a:xfrm>
              <a:off x="8113811" y="3570790"/>
              <a:ext cx="1368152" cy="436500"/>
            </a:xfrm>
            <a:prstGeom prst="roundRect">
              <a:avLst/>
            </a:prstGeom>
            <a:solidFill>
              <a:srgbClr val="80C63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圆角矩形 76"/>
            <p:cNvSpPr/>
            <p:nvPr/>
          </p:nvSpPr>
          <p:spPr>
            <a:xfrm>
              <a:off x="9625979" y="3570790"/>
              <a:ext cx="1368152" cy="436500"/>
            </a:xfrm>
            <a:prstGeom prst="roundRect">
              <a:avLst/>
            </a:prstGeom>
            <a:solidFill>
              <a:srgbClr val="80C63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6726127" y="2020778"/>
              <a:ext cx="1243668" cy="400110"/>
            </a:xfrm>
            <a:prstGeom prst="rect">
              <a:avLst/>
            </a:prstGeom>
            <a:noFill/>
          </p:spPr>
          <p:txBody>
            <a:bodyPr wrap="square" rtlCol="0">
              <a:spAutoFit/>
            </a:bodyPr>
            <a:lstStyle/>
            <a:p>
              <a:r>
                <a:rPr lang="zh-CN" altLang="zh-CN" sz="2000" dirty="0">
                  <a:solidFill>
                    <a:schemeClr val="bg1"/>
                  </a:solidFill>
                  <a:latin typeface="微软雅黑" panose="020B0503020204020204" pitchFamily="34" charset="-122"/>
                  <a:ea typeface="微软雅黑" panose="020B0503020204020204" pitchFamily="34" charset="-122"/>
                </a:rPr>
                <a:t>自我认知</a:t>
              </a:r>
            </a:p>
          </p:txBody>
        </p:sp>
        <p:sp>
          <p:nvSpPr>
            <p:cNvPr id="78" name="TextBox 77"/>
            <p:cNvSpPr txBox="1"/>
            <p:nvPr/>
          </p:nvSpPr>
          <p:spPr>
            <a:xfrm>
              <a:off x="6683417" y="2708920"/>
              <a:ext cx="1243668"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我的选择</a:t>
              </a:r>
              <a:endParaRPr lang="zh-CN" altLang="zh-CN" sz="2000" dirty="0">
                <a:solidFill>
                  <a:schemeClr val="bg1"/>
                </a:solidFill>
                <a:latin typeface="微软雅黑" panose="020B0503020204020204" pitchFamily="34" charset="-122"/>
                <a:ea typeface="微软雅黑" panose="020B0503020204020204" pitchFamily="34" charset="-122"/>
              </a:endParaRPr>
            </a:p>
          </p:txBody>
        </p:sp>
        <p:sp>
          <p:nvSpPr>
            <p:cNvPr id="79" name="TextBox 78"/>
            <p:cNvSpPr txBox="1"/>
            <p:nvPr/>
          </p:nvSpPr>
          <p:spPr>
            <a:xfrm>
              <a:off x="6706352" y="3588985"/>
              <a:ext cx="1243668"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远期规划</a:t>
              </a:r>
              <a:endParaRPr lang="zh-CN" altLang="zh-CN" sz="2000" dirty="0">
                <a:solidFill>
                  <a:schemeClr val="bg1"/>
                </a:solidFill>
                <a:latin typeface="微软雅黑" panose="020B0503020204020204" pitchFamily="34" charset="-122"/>
                <a:ea typeface="微软雅黑" panose="020B0503020204020204" pitchFamily="34" charset="-122"/>
              </a:endParaRPr>
            </a:p>
          </p:txBody>
        </p:sp>
        <p:sp>
          <p:nvSpPr>
            <p:cNvPr id="82" name="TextBox 81"/>
            <p:cNvSpPr txBox="1"/>
            <p:nvPr/>
          </p:nvSpPr>
          <p:spPr>
            <a:xfrm>
              <a:off x="9688220" y="2007627"/>
              <a:ext cx="1243668"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职业决策</a:t>
              </a:r>
              <a:endParaRPr lang="zh-CN" altLang="zh-CN" sz="2000" dirty="0">
                <a:solidFill>
                  <a:schemeClr val="bg1"/>
                </a:solidFill>
                <a:latin typeface="微软雅黑" panose="020B0503020204020204" pitchFamily="34" charset="-122"/>
                <a:ea typeface="微软雅黑" panose="020B0503020204020204" pitchFamily="34" charset="-122"/>
              </a:endParaRPr>
            </a:p>
          </p:txBody>
        </p:sp>
        <p:sp>
          <p:nvSpPr>
            <p:cNvPr id="83" name="TextBox 82"/>
            <p:cNvSpPr txBox="1"/>
            <p:nvPr/>
          </p:nvSpPr>
          <p:spPr>
            <a:xfrm>
              <a:off x="8176053" y="1988840"/>
              <a:ext cx="1243668"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环境分析</a:t>
              </a:r>
              <a:endParaRPr lang="zh-CN" altLang="zh-CN" sz="2000" dirty="0">
                <a:solidFill>
                  <a:schemeClr val="bg1"/>
                </a:solidFill>
                <a:latin typeface="微软雅黑" panose="020B0503020204020204" pitchFamily="34" charset="-122"/>
                <a:ea typeface="微软雅黑" panose="020B0503020204020204" pitchFamily="34" charset="-122"/>
              </a:endParaRPr>
            </a:p>
          </p:txBody>
        </p:sp>
        <p:sp>
          <p:nvSpPr>
            <p:cNvPr id="84" name="TextBox 83"/>
            <p:cNvSpPr txBox="1"/>
            <p:nvPr/>
          </p:nvSpPr>
          <p:spPr>
            <a:xfrm>
              <a:off x="8176053" y="3580894"/>
              <a:ext cx="1243668"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调整评估</a:t>
              </a:r>
              <a:endParaRPr lang="zh-CN" altLang="zh-CN" sz="2000" dirty="0">
                <a:solidFill>
                  <a:schemeClr val="bg1"/>
                </a:solidFill>
                <a:latin typeface="微软雅黑" panose="020B0503020204020204" pitchFamily="34" charset="-122"/>
                <a:ea typeface="微软雅黑" panose="020B0503020204020204" pitchFamily="34" charset="-122"/>
              </a:endParaRPr>
            </a:p>
          </p:txBody>
        </p:sp>
        <p:sp>
          <p:nvSpPr>
            <p:cNvPr id="85" name="TextBox 84"/>
            <p:cNvSpPr txBox="1"/>
            <p:nvPr/>
          </p:nvSpPr>
          <p:spPr>
            <a:xfrm>
              <a:off x="9688220" y="3588985"/>
              <a:ext cx="1243668"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真诚感谢</a:t>
              </a:r>
              <a:endParaRPr lang="zh-CN" altLang="zh-CN" sz="2000" dirty="0">
                <a:solidFill>
                  <a:schemeClr val="bg1"/>
                </a:solidFill>
                <a:latin typeface="微软雅黑" panose="020B0503020204020204" pitchFamily="34" charset="-122"/>
                <a:ea typeface="微软雅黑" panose="020B0503020204020204" pitchFamily="34" charset="-122"/>
              </a:endParaRPr>
            </a:p>
          </p:txBody>
        </p:sp>
        <p:sp>
          <p:nvSpPr>
            <p:cNvPr id="86" name="TextBox 85"/>
            <p:cNvSpPr txBox="1"/>
            <p:nvPr/>
          </p:nvSpPr>
          <p:spPr>
            <a:xfrm>
              <a:off x="8176053" y="2704468"/>
              <a:ext cx="1243668"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创业回顾</a:t>
              </a:r>
              <a:endParaRPr lang="zh-CN" altLang="zh-CN" sz="2000" dirty="0">
                <a:solidFill>
                  <a:schemeClr val="bg1"/>
                </a:solidFill>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5593531" y="836714"/>
            <a:ext cx="1711720" cy="691279"/>
            <a:chOff x="5593531" y="836712"/>
            <a:chExt cx="1711720" cy="691279"/>
          </a:xfrm>
        </p:grpSpPr>
        <p:sp>
          <p:nvSpPr>
            <p:cNvPr id="13" name="圆角矩形 12"/>
            <p:cNvSpPr/>
            <p:nvPr/>
          </p:nvSpPr>
          <p:spPr>
            <a:xfrm>
              <a:off x="5593531" y="836712"/>
              <a:ext cx="1584176" cy="691279"/>
            </a:xfrm>
            <a:prstGeom prst="roundRect">
              <a:avLst/>
            </a:prstGeom>
            <a:solidFill>
              <a:srgbClr val="FF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TextBox 13"/>
            <p:cNvSpPr txBox="1"/>
            <p:nvPr/>
          </p:nvSpPr>
          <p:spPr>
            <a:xfrm>
              <a:off x="5725773" y="889927"/>
              <a:ext cx="1579478" cy="584775"/>
            </a:xfrm>
            <a:prstGeom prst="rect">
              <a:avLst/>
            </a:prstGeom>
            <a:noFill/>
            <a:ln>
              <a:noFill/>
            </a:ln>
          </p:spPr>
          <p:txBody>
            <a:bodyPr wrap="square" rtlCol="0">
              <a:spAutoFit/>
            </a:bodyPr>
            <a:lstStyle/>
            <a:p>
              <a:r>
                <a:rPr lang="zh-CN" altLang="en-US" sz="3200" b="1" dirty="0">
                  <a:solidFill>
                    <a:schemeClr val="bg1"/>
                  </a:solidFill>
                  <a:latin typeface="微软雅黑" panose="020B0503020204020204" pitchFamily="34" charset="-122"/>
                  <a:ea typeface="微软雅黑" panose="020B0503020204020204" pitchFamily="34" charset="-122"/>
                </a:rPr>
                <a:t>镜中人</a:t>
              </a: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300"/>
                                        <p:tgtEl>
                                          <p:spTgt spid="26"/>
                                        </p:tgtEl>
                                      </p:cBhvr>
                                    </p:animEffect>
                                  </p:childTnLst>
                                </p:cTn>
                              </p:par>
                              <p:par>
                                <p:cTn id="8" presetID="2" presetClass="entr" presetSubtype="9" fill="hold" grpId="1" nodeType="withEffect">
                                  <p:stCondLst>
                                    <p:cond delay="0"/>
                                  </p:stCondLst>
                                  <p:childTnLst>
                                    <p:set>
                                      <p:cBhvr>
                                        <p:cTn id="9" dur="1" fill="hold">
                                          <p:stCondLst>
                                            <p:cond delay="0"/>
                                          </p:stCondLst>
                                        </p:cTn>
                                        <p:tgtEl>
                                          <p:spTgt spid="26"/>
                                        </p:tgtEl>
                                        <p:attrNameLst>
                                          <p:attrName>style.visibility</p:attrName>
                                        </p:attrNameLst>
                                      </p:cBhvr>
                                      <p:to>
                                        <p:strVal val="visible"/>
                                      </p:to>
                                    </p:set>
                                    <p:anim calcmode="lin" valueType="num">
                                      <p:cBhvr additive="base">
                                        <p:cTn id="10" dur="1000" fill="hold"/>
                                        <p:tgtEl>
                                          <p:spTgt spid="26"/>
                                        </p:tgtEl>
                                        <p:attrNameLst>
                                          <p:attrName>ppt_x</p:attrName>
                                        </p:attrNameLst>
                                      </p:cBhvr>
                                      <p:tavLst>
                                        <p:tav tm="0">
                                          <p:val>
                                            <p:strVal val="0-#ppt_w/2"/>
                                          </p:val>
                                        </p:tav>
                                        <p:tav tm="100000">
                                          <p:val>
                                            <p:strVal val="#ppt_x"/>
                                          </p:val>
                                        </p:tav>
                                      </p:tavLst>
                                    </p:anim>
                                    <p:anim calcmode="lin" valueType="num">
                                      <p:cBhvr additive="base">
                                        <p:cTn id="11" dur="1000" fill="hold"/>
                                        <p:tgtEl>
                                          <p:spTgt spid="26"/>
                                        </p:tgtEl>
                                        <p:attrNameLst>
                                          <p:attrName>ppt_y</p:attrName>
                                        </p:attrNameLst>
                                      </p:cBhvr>
                                      <p:tavLst>
                                        <p:tav tm="0">
                                          <p:val>
                                            <p:strVal val="0-#ppt_h/2"/>
                                          </p:val>
                                        </p:tav>
                                        <p:tav tm="100000">
                                          <p:val>
                                            <p:strVal val="#ppt_y"/>
                                          </p:val>
                                        </p:tav>
                                      </p:tavLst>
                                    </p:anim>
                                  </p:childTnLst>
                                </p:cTn>
                              </p:par>
                              <p:par>
                                <p:cTn id="12" presetID="10" presetClass="entr" presetSubtype="0" fill="hold" nodeType="with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250"/>
                                        <p:tgtEl>
                                          <p:spTgt spid="20"/>
                                        </p:tgtEl>
                                      </p:cBhvr>
                                    </p:animEffect>
                                  </p:childTnLst>
                                </p:cTn>
                              </p:par>
                              <p:par>
                                <p:cTn id="15" presetID="2" presetClass="entr" presetSubtype="2"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1000" fill="hold"/>
                                        <p:tgtEl>
                                          <p:spTgt spid="20"/>
                                        </p:tgtEl>
                                        <p:attrNameLst>
                                          <p:attrName>ppt_x</p:attrName>
                                        </p:attrNameLst>
                                      </p:cBhvr>
                                      <p:tavLst>
                                        <p:tav tm="0">
                                          <p:val>
                                            <p:strVal val="1+#ppt_w/2"/>
                                          </p:val>
                                        </p:tav>
                                        <p:tav tm="100000">
                                          <p:val>
                                            <p:strVal val="#ppt_x"/>
                                          </p:val>
                                        </p:tav>
                                      </p:tavLst>
                                    </p:anim>
                                    <p:anim calcmode="lin" valueType="num">
                                      <p:cBhvr additive="base">
                                        <p:cTn id="18" dur="1000" fill="hold"/>
                                        <p:tgtEl>
                                          <p:spTgt spid="20"/>
                                        </p:tgtEl>
                                        <p:attrNameLst>
                                          <p:attrName>ppt_y</p:attrName>
                                        </p:attrNameLst>
                                      </p:cBhvr>
                                      <p:tavLst>
                                        <p:tav tm="0">
                                          <p:val>
                                            <p:strVal val="#ppt_y"/>
                                          </p:val>
                                        </p:tav>
                                        <p:tav tm="100000">
                                          <p:val>
                                            <p:strVal val="#ppt_y"/>
                                          </p:val>
                                        </p:tav>
                                      </p:tavLst>
                                    </p:anim>
                                  </p:childTnLst>
                                </p:cTn>
                              </p:par>
                              <p:par>
                                <p:cTn id="19" presetID="8" presetClass="emph" presetSubtype="0" fill="hold" nodeType="withEffect">
                                  <p:stCondLst>
                                    <p:cond delay="0"/>
                                  </p:stCondLst>
                                  <p:childTnLst>
                                    <p:animRot by="21600000">
                                      <p:cBhvr>
                                        <p:cTn id="20" dur="1000" fill="hold"/>
                                        <p:tgtEl>
                                          <p:spTgt spid="20"/>
                                        </p:tgtEl>
                                        <p:attrNameLst>
                                          <p:attrName>r</p:attrName>
                                        </p:attrNameLst>
                                      </p:cBhvr>
                                    </p:animRot>
                                  </p:childTnLst>
                                </p:cTn>
                              </p:par>
                              <p:par>
                                <p:cTn id="21" presetID="10"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300"/>
                                        <p:tgtEl>
                                          <p:spTgt spid="21"/>
                                        </p:tgtEl>
                                      </p:cBhvr>
                                    </p:animEffect>
                                  </p:childTnLst>
                                </p:cTn>
                              </p:par>
                              <p:par>
                                <p:cTn id="24" presetID="2" presetClass="entr" presetSubtype="3"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1000" fill="hold"/>
                                        <p:tgtEl>
                                          <p:spTgt spid="21"/>
                                        </p:tgtEl>
                                        <p:attrNameLst>
                                          <p:attrName>ppt_x</p:attrName>
                                        </p:attrNameLst>
                                      </p:cBhvr>
                                      <p:tavLst>
                                        <p:tav tm="0">
                                          <p:val>
                                            <p:strVal val="1+#ppt_w/2"/>
                                          </p:val>
                                        </p:tav>
                                        <p:tav tm="100000">
                                          <p:val>
                                            <p:strVal val="#ppt_x"/>
                                          </p:val>
                                        </p:tav>
                                      </p:tavLst>
                                    </p:anim>
                                    <p:anim calcmode="lin" valueType="num">
                                      <p:cBhvr additive="base">
                                        <p:cTn id="27" dur="1000" fill="hold"/>
                                        <p:tgtEl>
                                          <p:spTgt spid="21"/>
                                        </p:tgtEl>
                                        <p:attrNameLst>
                                          <p:attrName>ppt_y</p:attrName>
                                        </p:attrNameLst>
                                      </p:cBhvr>
                                      <p:tavLst>
                                        <p:tav tm="0">
                                          <p:val>
                                            <p:strVal val="0-#ppt_h/2"/>
                                          </p:val>
                                        </p:tav>
                                        <p:tav tm="100000">
                                          <p:val>
                                            <p:strVal val="#ppt_y"/>
                                          </p:val>
                                        </p:tav>
                                      </p:tavLst>
                                    </p:anim>
                                  </p:childTnLst>
                                </p:cTn>
                              </p:par>
                              <p:par>
                                <p:cTn id="28" presetID="8" presetClass="emph" presetSubtype="0" fill="hold" nodeType="withEffect">
                                  <p:stCondLst>
                                    <p:cond delay="0"/>
                                  </p:stCondLst>
                                  <p:childTnLst>
                                    <p:animRot by="21600000">
                                      <p:cBhvr>
                                        <p:cTn id="29" dur="1000" fill="hold"/>
                                        <p:tgtEl>
                                          <p:spTgt spid="21"/>
                                        </p:tgtEl>
                                        <p:attrNameLst>
                                          <p:attrName>r</p:attrName>
                                        </p:attrNameLst>
                                      </p:cBhvr>
                                    </p:animRot>
                                  </p:childTnLst>
                                </p:cTn>
                              </p:par>
                              <p:par>
                                <p:cTn id="30" presetID="10" presetClass="entr" presetSubtype="0"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250"/>
                                        <p:tgtEl>
                                          <p:spTgt spid="22"/>
                                        </p:tgtEl>
                                      </p:cBhvr>
                                    </p:animEffect>
                                  </p:childTnLst>
                                </p:cTn>
                              </p:par>
                              <p:par>
                                <p:cTn id="33" presetID="2" presetClass="entr" presetSubtype="9"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1000" fill="hold"/>
                                        <p:tgtEl>
                                          <p:spTgt spid="22"/>
                                        </p:tgtEl>
                                        <p:attrNameLst>
                                          <p:attrName>ppt_x</p:attrName>
                                        </p:attrNameLst>
                                      </p:cBhvr>
                                      <p:tavLst>
                                        <p:tav tm="0">
                                          <p:val>
                                            <p:strVal val="0-#ppt_w/2"/>
                                          </p:val>
                                        </p:tav>
                                        <p:tav tm="100000">
                                          <p:val>
                                            <p:strVal val="#ppt_x"/>
                                          </p:val>
                                        </p:tav>
                                      </p:tavLst>
                                    </p:anim>
                                    <p:anim calcmode="lin" valueType="num">
                                      <p:cBhvr additive="base">
                                        <p:cTn id="36" dur="1000" fill="hold"/>
                                        <p:tgtEl>
                                          <p:spTgt spid="22"/>
                                        </p:tgtEl>
                                        <p:attrNameLst>
                                          <p:attrName>ppt_y</p:attrName>
                                        </p:attrNameLst>
                                      </p:cBhvr>
                                      <p:tavLst>
                                        <p:tav tm="0">
                                          <p:val>
                                            <p:strVal val="0-#ppt_h/2"/>
                                          </p:val>
                                        </p:tav>
                                        <p:tav tm="100000">
                                          <p:val>
                                            <p:strVal val="#ppt_y"/>
                                          </p:val>
                                        </p:tav>
                                      </p:tavLst>
                                    </p:anim>
                                  </p:childTnLst>
                                </p:cTn>
                              </p:par>
                              <p:par>
                                <p:cTn id="37" presetID="8" presetClass="emph" presetSubtype="0" fill="hold" nodeType="withEffect">
                                  <p:stCondLst>
                                    <p:cond delay="0"/>
                                  </p:stCondLst>
                                  <p:childTnLst>
                                    <p:animRot by="21600000">
                                      <p:cBhvr>
                                        <p:cTn id="38" dur="1000" fill="hold"/>
                                        <p:tgtEl>
                                          <p:spTgt spid="22"/>
                                        </p:tgtEl>
                                        <p:attrNameLst>
                                          <p:attrName>r</p:attrName>
                                        </p:attrNameLst>
                                      </p:cBhvr>
                                    </p:animRot>
                                  </p:childTnLst>
                                </p:cTn>
                              </p:par>
                              <p:par>
                                <p:cTn id="39" presetID="10" presetClass="entr" presetSubtype="0" fill="hold" nodeType="withEffect">
                                  <p:stCondLst>
                                    <p:cond delay="0"/>
                                  </p:stCondLst>
                                  <p:childTnLst>
                                    <p:set>
                                      <p:cBhvr>
                                        <p:cTn id="40" dur="1" fill="hold">
                                          <p:stCondLst>
                                            <p:cond delay="0"/>
                                          </p:stCondLst>
                                        </p:cTn>
                                        <p:tgtEl>
                                          <p:spTgt spid="66"/>
                                        </p:tgtEl>
                                        <p:attrNameLst>
                                          <p:attrName>style.visibility</p:attrName>
                                        </p:attrNameLst>
                                      </p:cBhvr>
                                      <p:to>
                                        <p:strVal val="visible"/>
                                      </p:to>
                                    </p:set>
                                    <p:animEffect transition="in" filter="fade">
                                      <p:cBhvr>
                                        <p:cTn id="41" dur="1250"/>
                                        <p:tgtEl>
                                          <p:spTgt spid="66"/>
                                        </p:tgtEl>
                                      </p:cBhvr>
                                    </p:animEffect>
                                  </p:childTnLst>
                                </p:cTn>
                              </p:par>
                              <p:par>
                                <p:cTn id="42" presetID="2" presetClass="entr" presetSubtype="8" fill="hold"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additive="base">
                                        <p:cTn id="44" dur="1000" fill="hold"/>
                                        <p:tgtEl>
                                          <p:spTgt spid="66"/>
                                        </p:tgtEl>
                                        <p:attrNameLst>
                                          <p:attrName>ppt_x</p:attrName>
                                        </p:attrNameLst>
                                      </p:cBhvr>
                                      <p:tavLst>
                                        <p:tav tm="0">
                                          <p:val>
                                            <p:strVal val="0-#ppt_w/2"/>
                                          </p:val>
                                        </p:tav>
                                        <p:tav tm="100000">
                                          <p:val>
                                            <p:strVal val="#ppt_x"/>
                                          </p:val>
                                        </p:tav>
                                      </p:tavLst>
                                    </p:anim>
                                    <p:anim calcmode="lin" valueType="num">
                                      <p:cBhvr additive="base">
                                        <p:cTn id="45" dur="1000" fill="hold"/>
                                        <p:tgtEl>
                                          <p:spTgt spid="66"/>
                                        </p:tgtEl>
                                        <p:attrNameLst>
                                          <p:attrName>ppt_y</p:attrName>
                                        </p:attrNameLst>
                                      </p:cBhvr>
                                      <p:tavLst>
                                        <p:tav tm="0">
                                          <p:val>
                                            <p:strVal val="#ppt_y"/>
                                          </p:val>
                                        </p:tav>
                                        <p:tav tm="100000">
                                          <p:val>
                                            <p:strVal val="#ppt_y"/>
                                          </p:val>
                                        </p:tav>
                                      </p:tavLst>
                                    </p:anim>
                                  </p:childTnLst>
                                </p:cTn>
                              </p:par>
                              <p:par>
                                <p:cTn id="46" presetID="8" presetClass="emph" presetSubtype="0" fill="hold" nodeType="withEffect">
                                  <p:stCondLst>
                                    <p:cond delay="0"/>
                                  </p:stCondLst>
                                  <p:childTnLst>
                                    <p:animRot by="21600000">
                                      <p:cBhvr>
                                        <p:cTn id="47" dur="1000" fill="hold"/>
                                        <p:tgtEl>
                                          <p:spTgt spid="66"/>
                                        </p:tgtEl>
                                        <p:attrNameLst>
                                          <p:attrName>r</p:attrName>
                                        </p:attrNameLst>
                                      </p:cBhvr>
                                    </p:animRot>
                                  </p:childTnLst>
                                </p:cTn>
                              </p:par>
                            </p:childTnLst>
                          </p:cTn>
                        </p:par>
                        <p:par>
                          <p:cTn id="48" fill="hold">
                            <p:stCondLst>
                              <p:cond delay="1500"/>
                            </p:stCondLst>
                            <p:childTnLst>
                              <p:par>
                                <p:cTn id="49" presetID="22" presetClass="entr" presetSubtype="8"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left)">
                                      <p:cBhvr>
                                        <p:cTn id="51" dur="500"/>
                                        <p:tgtEl>
                                          <p:spTgt spid="29"/>
                                        </p:tgtEl>
                                      </p:cBhvr>
                                    </p:animEffect>
                                  </p:childTnLst>
                                </p:cTn>
                              </p:par>
                            </p:childTnLst>
                          </p:cTn>
                        </p:par>
                        <p:par>
                          <p:cTn id="52" fill="hold">
                            <p:stCondLst>
                              <p:cond delay="2000"/>
                            </p:stCondLst>
                            <p:childTnLst>
                              <p:par>
                                <p:cTn id="53" presetID="22" presetClass="entr" presetSubtype="4"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wipe(down)">
                                      <p:cBhvr>
                                        <p:cTn id="55" dur="500"/>
                                        <p:tgtEl>
                                          <p:spTgt spid="31"/>
                                        </p:tgtEl>
                                      </p:cBhvr>
                                    </p:animEffect>
                                  </p:childTnLst>
                                </p:cTn>
                              </p:par>
                            </p:childTnLst>
                          </p:cTn>
                        </p:par>
                        <p:par>
                          <p:cTn id="56" fill="hold">
                            <p:stCondLst>
                              <p:cond delay="2500"/>
                            </p:stCondLst>
                            <p:childTnLst>
                              <p:par>
                                <p:cTn id="57" presetID="10"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500"/>
                                        <p:tgtEl>
                                          <p:spTgt spid="2"/>
                                        </p:tgtEl>
                                      </p:cBhvr>
                                    </p:animEffect>
                                  </p:childTnLst>
                                </p:cTn>
                              </p:par>
                            </p:childTnLst>
                          </p:cTn>
                        </p:par>
                        <p:par>
                          <p:cTn id="60" fill="hold">
                            <p:stCondLst>
                              <p:cond delay="3000"/>
                            </p:stCondLst>
                            <p:childTnLst>
                              <p:par>
                                <p:cTn id="61" presetID="22" presetClass="entr" presetSubtype="1"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wipe(up)">
                                      <p:cBhvr>
                                        <p:cTn id="63" dur="500"/>
                                        <p:tgtEl>
                                          <p:spTgt spid="32"/>
                                        </p:tgtEl>
                                      </p:cBhvr>
                                    </p:animEffect>
                                  </p:childTnLst>
                                </p:cTn>
                              </p:par>
                            </p:childTnLst>
                          </p:cTn>
                        </p:par>
                        <p:par>
                          <p:cTn id="64" fill="hold">
                            <p:stCondLst>
                              <p:cond delay="3500"/>
                            </p:stCondLst>
                            <p:childTnLst>
                              <p:par>
                                <p:cTn id="65" presetID="22" presetClass="entr" presetSubtype="8" fill="hold" nodeType="afterEffect">
                                  <p:stCondLst>
                                    <p:cond delay="0"/>
                                  </p:stCondLst>
                                  <p:childTnLst>
                                    <p:set>
                                      <p:cBhvr>
                                        <p:cTn id="66" dur="1" fill="hold">
                                          <p:stCondLst>
                                            <p:cond delay="0"/>
                                          </p:stCondLst>
                                        </p:cTn>
                                        <p:tgtEl>
                                          <p:spTgt spid="63">
                                            <p:txEl>
                                              <p:pRg st="0" end="0"/>
                                            </p:txEl>
                                          </p:spTgt>
                                        </p:tgtEl>
                                        <p:attrNameLst>
                                          <p:attrName>style.visibility</p:attrName>
                                        </p:attrNameLst>
                                      </p:cBhvr>
                                      <p:to>
                                        <p:strVal val="visible"/>
                                      </p:to>
                                    </p:set>
                                    <p:animEffect transition="in" filter="wipe(left)">
                                      <p:cBhvr>
                                        <p:cTn id="67" dur="500"/>
                                        <p:tgtEl>
                                          <p:spTgt spid="63">
                                            <p:txEl>
                                              <p:pRg st="0" end="0"/>
                                            </p:txEl>
                                          </p:spTgt>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58"/>
                                        </p:tgtEl>
                                        <p:attrNameLst>
                                          <p:attrName>style.visibility</p:attrName>
                                        </p:attrNameLst>
                                      </p:cBhvr>
                                      <p:to>
                                        <p:strVal val="visible"/>
                                      </p:to>
                                    </p:set>
                                    <p:animEffect transition="in" filter="wipe(left)">
                                      <p:cBhvr>
                                        <p:cTn id="70" dur="500"/>
                                        <p:tgtEl>
                                          <p:spTgt spid="58"/>
                                        </p:tgtEl>
                                      </p:cBhvr>
                                    </p:animEffect>
                                  </p:childTnLst>
                                </p:cTn>
                              </p:par>
                            </p:childTnLst>
                          </p:cTn>
                        </p:par>
                        <p:par>
                          <p:cTn id="71" fill="hold">
                            <p:stCondLst>
                              <p:cond delay="4000"/>
                            </p:stCondLst>
                            <p:childTnLst>
                              <p:par>
                                <p:cTn id="72" presetID="22" presetClass="entr" presetSubtype="4"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wipe(down)">
                                      <p:cBhvr>
                                        <p:cTn id="74" dur="500"/>
                                        <p:tgtEl>
                                          <p:spTgt spid="28"/>
                                        </p:tgtEl>
                                      </p:cBhvr>
                                    </p:animEffect>
                                  </p:childTnLst>
                                </p:cTn>
                              </p:par>
                            </p:childTnLst>
                          </p:cTn>
                        </p:par>
                        <p:par>
                          <p:cTn id="75" fill="hold">
                            <p:stCondLst>
                              <p:cond delay="4500"/>
                            </p:stCondLst>
                            <p:childTnLst>
                              <p:par>
                                <p:cTn id="76" presetID="17" presetClass="entr" presetSubtype="10"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strVal val="#ppt_h"/>
                                          </p:val>
                                        </p:tav>
                                        <p:tav tm="100000">
                                          <p:val>
                                            <p:strVal val="#ppt_h"/>
                                          </p:val>
                                        </p:tav>
                                      </p:tavLst>
                                    </p:anim>
                                  </p:childTnLst>
                                </p:cTn>
                              </p:par>
                            </p:childTnLst>
                          </p:cTn>
                        </p:par>
                        <p:par>
                          <p:cTn id="80" fill="hold">
                            <p:stCondLst>
                              <p:cond delay="5000"/>
                            </p:stCondLst>
                            <p:childTnLst>
                              <p:par>
                                <p:cTn id="81" presetID="55" presetClass="entr" presetSubtype="0" fill="hold" grpId="0" nodeType="afterEffect">
                                  <p:stCondLst>
                                    <p:cond delay="0"/>
                                  </p:stCondLst>
                                  <p:childTnLst>
                                    <p:set>
                                      <p:cBhvr>
                                        <p:cTn id="82" dur="1" fill="hold">
                                          <p:stCondLst>
                                            <p:cond delay="0"/>
                                          </p:stCondLst>
                                        </p:cTn>
                                        <p:tgtEl>
                                          <p:spTgt spid="69"/>
                                        </p:tgtEl>
                                        <p:attrNameLst>
                                          <p:attrName>style.visibility</p:attrName>
                                        </p:attrNameLst>
                                      </p:cBhvr>
                                      <p:to>
                                        <p:strVal val="visible"/>
                                      </p:to>
                                    </p:set>
                                    <p:anim calcmode="lin" valueType="num">
                                      <p:cBhvr>
                                        <p:cTn id="83" dur="500" fill="hold"/>
                                        <p:tgtEl>
                                          <p:spTgt spid="69"/>
                                        </p:tgtEl>
                                        <p:attrNameLst>
                                          <p:attrName>ppt_w</p:attrName>
                                        </p:attrNameLst>
                                      </p:cBhvr>
                                      <p:tavLst>
                                        <p:tav tm="0">
                                          <p:val>
                                            <p:strVal val="#ppt_w*0.70"/>
                                          </p:val>
                                        </p:tav>
                                        <p:tav tm="100000">
                                          <p:val>
                                            <p:strVal val="#ppt_w"/>
                                          </p:val>
                                        </p:tav>
                                      </p:tavLst>
                                    </p:anim>
                                    <p:anim calcmode="lin" valueType="num">
                                      <p:cBhvr>
                                        <p:cTn id="84" dur="500" fill="hold"/>
                                        <p:tgtEl>
                                          <p:spTgt spid="69"/>
                                        </p:tgtEl>
                                        <p:attrNameLst>
                                          <p:attrName>ppt_h</p:attrName>
                                        </p:attrNameLst>
                                      </p:cBhvr>
                                      <p:tavLst>
                                        <p:tav tm="0">
                                          <p:val>
                                            <p:strVal val="#ppt_h"/>
                                          </p:val>
                                        </p:tav>
                                        <p:tav tm="100000">
                                          <p:val>
                                            <p:strVal val="#ppt_h"/>
                                          </p:val>
                                        </p:tav>
                                      </p:tavLst>
                                    </p:anim>
                                    <p:animEffect transition="in" filter="fade">
                                      <p:cBhvr>
                                        <p:cTn id="85" dur="500"/>
                                        <p:tgtEl>
                                          <p:spTgt spid="69"/>
                                        </p:tgtEl>
                                      </p:cBhvr>
                                    </p:animEffect>
                                  </p:childTnLst>
                                </p:cTn>
                              </p:par>
                            </p:childTnLst>
                          </p:cTn>
                        </p:par>
                        <p:par>
                          <p:cTn id="86" fill="hold">
                            <p:stCondLst>
                              <p:cond delay="5500"/>
                            </p:stCondLst>
                            <p:childTnLst>
                              <p:par>
                                <p:cTn id="87" presetID="17" presetClass="entr" presetSubtype="10" fill="hold" nodeType="afterEffect">
                                  <p:stCondLst>
                                    <p:cond delay="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strVal val="#ppt_h"/>
                                          </p:val>
                                        </p:tav>
                                        <p:tav tm="100000">
                                          <p:val>
                                            <p:strVal val="#ppt_h"/>
                                          </p:val>
                                        </p:tav>
                                      </p:tavLst>
                                    </p:anim>
                                  </p:childTnLst>
                                </p:cTn>
                              </p:par>
                              <p:par>
                                <p:cTn id="91" presetID="17" presetClass="entr" presetSubtype="10" fill="hold" nodeType="withEffect">
                                  <p:stCondLst>
                                    <p:cond delay="0"/>
                                  </p:stCondLst>
                                  <p:childTnLst>
                                    <p:set>
                                      <p:cBhvr>
                                        <p:cTn id="92" dur="1" fill="hold">
                                          <p:stCondLst>
                                            <p:cond delay="0"/>
                                          </p:stCondLst>
                                        </p:cTn>
                                        <p:tgtEl>
                                          <p:spTgt spid="39"/>
                                        </p:tgtEl>
                                        <p:attrNameLst>
                                          <p:attrName>style.visibility</p:attrName>
                                        </p:attrNameLst>
                                      </p:cBhvr>
                                      <p:to>
                                        <p:strVal val="visible"/>
                                      </p:to>
                                    </p:set>
                                    <p:anim calcmode="lin" valueType="num">
                                      <p:cBhvr>
                                        <p:cTn id="93" dur="500" fill="hold"/>
                                        <p:tgtEl>
                                          <p:spTgt spid="39"/>
                                        </p:tgtEl>
                                        <p:attrNameLst>
                                          <p:attrName>ppt_w</p:attrName>
                                        </p:attrNameLst>
                                      </p:cBhvr>
                                      <p:tavLst>
                                        <p:tav tm="0">
                                          <p:val>
                                            <p:fltVal val="0"/>
                                          </p:val>
                                        </p:tav>
                                        <p:tav tm="100000">
                                          <p:val>
                                            <p:strVal val="#ppt_w"/>
                                          </p:val>
                                        </p:tav>
                                      </p:tavLst>
                                    </p:anim>
                                    <p:anim calcmode="lin" valueType="num">
                                      <p:cBhvr>
                                        <p:cTn id="94" dur="500" fill="hold"/>
                                        <p:tgtEl>
                                          <p:spTgt spid="39"/>
                                        </p:tgtEl>
                                        <p:attrNameLst>
                                          <p:attrName>ppt_h</p:attrName>
                                        </p:attrNameLst>
                                      </p:cBhvr>
                                      <p:tavLst>
                                        <p:tav tm="0">
                                          <p:val>
                                            <p:strVal val="#ppt_h"/>
                                          </p:val>
                                        </p:tav>
                                        <p:tav tm="100000">
                                          <p:val>
                                            <p:strVal val="#ppt_h"/>
                                          </p:val>
                                        </p:tav>
                                      </p:tavLst>
                                    </p:anim>
                                  </p:childTnLst>
                                </p:cTn>
                              </p:par>
                            </p:childTnLst>
                          </p:cTn>
                        </p:par>
                        <p:par>
                          <p:cTn id="95" fill="hold">
                            <p:stCondLst>
                              <p:cond delay="6000"/>
                            </p:stCondLst>
                            <p:childTnLst>
                              <p:par>
                                <p:cTn id="96" presetID="22" presetClass="entr" presetSubtype="8" fill="hold" nodeType="after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left)">
                                      <p:cBhvr>
                                        <p:cTn id="98" dur="500"/>
                                        <p:tgtEl>
                                          <p:spTgt spid="17"/>
                                        </p:tgtEl>
                                      </p:cBhvr>
                                    </p:animEffect>
                                  </p:childTnLst>
                                </p:cTn>
                              </p:par>
                            </p:childTnLst>
                          </p:cTn>
                        </p:par>
                        <p:par>
                          <p:cTn id="99" fill="hold">
                            <p:stCondLst>
                              <p:cond delay="6500"/>
                            </p:stCondLst>
                            <p:childTnLst>
                              <p:par>
                                <p:cTn id="100" presetID="22" presetClass="entr" presetSubtype="8" fill="hold" nodeType="afterEffect">
                                  <p:stCondLst>
                                    <p:cond delay="0"/>
                                  </p:stCondLst>
                                  <p:childTnLst>
                                    <p:set>
                                      <p:cBhvr>
                                        <p:cTn id="101" dur="1" fill="hold">
                                          <p:stCondLst>
                                            <p:cond delay="0"/>
                                          </p:stCondLst>
                                        </p:cTn>
                                        <p:tgtEl>
                                          <p:spTgt spid="16"/>
                                        </p:tgtEl>
                                        <p:attrNameLst>
                                          <p:attrName>style.visibility</p:attrName>
                                        </p:attrNameLst>
                                      </p:cBhvr>
                                      <p:to>
                                        <p:strVal val="visible"/>
                                      </p:to>
                                    </p:set>
                                    <p:animEffect transition="in" filter="wipe(left)">
                                      <p:cBhvr>
                                        <p:cTn id="10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28" grpId="0" animBg="1"/>
      <p:bldP spid="29" grpId="0" animBg="1"/>
      <p:bldP spid="31" grpId="0" animBg="1"/>
      <p:bldP spid="32" grpId="0" animBg="1"/>
      <p:bldP spid="34" grpId="0" animBg="1"/>
      <p:bldP spid="58" grpId="0" animBg="1"/>
      <p:bldP spid="6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10562084" y="188640"/>
            <a:ext cx="792088" cy="432048"/>
          </a:xfrm>
          <a:prstGeom prst="round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602540" y="81500"/>
            <a:ext cx="654346" cy="646331"/>
          </a:xfrm>
          <a:prstGeom prst="rect">
            <a:avLst/>
          </a:prstGeom>
          <a:noFill/>
        </p:spPr>
        <p:txBody>
          <a:bodyPr wrap="none" lIns="91440" tIns="45720" rIns="91440" bIns="45720">
            <a:spAutoFit/>
          </a:bodyPr>
          <a:lstStyle/>
          <a:p>
            <a:pPr algn="ctr"/>
            <a:r>
              <a:rPr lang="zh-CN" altLang="en-US" sz="36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镜</a:t>
            </a:r>
          </a:p>
        </p:txBody>
      </p:sp>
      <p:cxnSp>
        <p:nvCxnSpPr>
          <p:cNvPr id="7" name="直接连接符 6"/>
          <p:cNvCxnSpPr/>
          <p:nvPr/>
        </p:nvCxnSpPr>
        <p:spPr>
          <a:xfrm>
            <a:off x="985020" y="476672"/>
            <a:ext cx="1008112" cy="0"/>
          </a:xfrm>
          <a:prstGeom prst="line">
            <a:avLst/>
          </a:prstGeom>
        </p:spPr>
        <p:style>
          <a:lnRef idx="2">
            <a:schemeClr val="accent6"/>
          </a:lnRef>
          <a:fillRef idx="0">
            <a:schemeClr val="accent6"/>
          </a:fillRef>
          <a:effectRef idx="1">
            <a:schemeClr val="accent6"/>
          </a:effectRef>
          <a:fontRef idx="minor">
            <a:schemeClr val="tx1"/>
          </a:fontRef>
        </p:style>
      </p:cxnSp>
      <p:sp>
        <p:nvSpPr>
          <p:cNvPr id="9" name="TextBox 8"/>
          <p:cNvSpPr txBox="1"/>
          <p:nvPr/>
        </p:nvSpPr>
        <p:spPr>
          <a:xfrm>
            <a:off x="968197" y="37678"/>
            <a:ext cx="1275075" cy="369332"/>
          </a:xfrm>
          <a:prstGeom prst="rect">
            <a:avLst/>
          </a:prstGeom>
          <a:noFill/>
          <a:ln>
            <a:noFill/>
          </a:ln>
        </p:spPr>
        <p:txBody>
          <a:bodyPr wrap="square" rtlCol="0">
            <a:spAutoFit/>
          </a:bodyPr>
          <a:lstStyle/>
          <a:p>
            <a:r>
              <a:rPr lang="zh-CN" altLang="en-US" b="1" dirty="0">
                <a:solidFill>
                  <a:schemeClr val="accent6"/>
                </a:solidFill>
                <a:latin typeface="微软雅黑" panose="020B0503020204020204" pitchFamily="34" charset="-122"/>
                <a:ea typeface="微软雅黑" panose="020B0503020204020204" pitchFamily="34" charset="-122"/>
              </a:rPr>
              <a:t>镜我所能</a:t>
            </a:r>
          </a:p>
        </p:txBody>
      </p:sp>
      <p:sp>
        <p:nvSpPr>
          <p:cNvPr id="10" name="TextBox 9"/>
          <p:cNvSpPr txBox="1"/>
          <p:nvPr/>
        </p:nvSpPr>
        <p:spPr>
          <a:xfrm>
            <a:off x="925671" y="527774"/>
            <a:ext cx="1168951" cy="369332"/>
          </a:xfrm>
          <a:prstGeom prst="rect">
            <a:avLst/>
          </a:prstGeom>
          <a:noFill/>
          <a:ln>
            <a:noFill/>
          </a:ln>
        </p:spPr>
        <p:txBody>
          <a:bodyPr wrap="square" rtlCol="0">
            <a:spAutoFit/>
          </a:bodyPr>
          <a:lstStyle/>
          <a:p>
            <a:pPr algn="ctr"/>
            <a:r>
              <a:rPr lang="zh-CN" altLang="en-US" dirty="0">
                <a:solidFill>
                  <a:schemeClr val="accent6"/>
                </a:solidFill>
                <a:latin typeface="微软雅黑" panose="020B0503020204020204" pitchFamily="34" charset="-122"/>
                <a:ea typeface="微软雅黑" panose="020B0503020204020204" pitchFamily="34" charset="-122"/>
              </a:rPr>
              <a:t>镜中人</a:t>
            </a:r>
          </a:p>
        </p:txBody>
      </p:sp>
      <p:pic>
        <p:nvPicPr>
          <p:cNvPr id="1026" name="Picture 2" descr="IMG_36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9036" y="1412478"/>
            <a:ext cx="3456384" cy="4613274"/>
          </a:xfrm>
          <a:prstGeom prst="rect">
            <a:avLst/>
          </a:prstGeom>
          <a:solidFill>
            <a:schemeClr val="accent6"/>
          </a:solidFill>
          <a:ln w="190500" cap="sq">
            <a:solidFill>
              <a:schemeClr val="accent6"/>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style>
          <a:lnRef idx="2">
            <a:schemeClr val="accent6"/>
          </a:lnRef>
          <a:fillRef idx="1">
            <a:schemeClr val="lt1"/>
          </a:fillRef>
          <a:effectRef idx="0">
            <a:schemeClr val="accent6"/>
          </a:effectRef>
          <a:fontRef idx="minor">
            <a:schemeClr val="dk1"/>
          </a:fontRef>
        </p:style>
      </p:pic>
      <p:sp>
        <p:nvSpPr>
          <p:cNvPr id="11" name="Text Box 3"/>
          <p:cNvSpPr txBox="1">
            <a:spLocks noChangeArrowheads="1"/>
          </p:cNvSpPr>
          <p:nvPr/>
        </p:nvSpPr>
        <p:spPr bwMode="auto">
          <a:xfrm>
            <a:off x="5534258" y="1113884"/>
            <a:ext cx="6323970" cy="5196190"/>
          </a:xfrm>
          <a:prstGeom prst="rect">
            <a:avLst/>
          </a:prstGeom>
          <a:solidFill>
            <a:srgbClr val="FFFFFF"/>
          </a:solidFill>
          <a:ln w="9525">
            <a:solidFill>
              <a:srgbClr val="FFFFFF"/>
            </a:solidFill>
            <a:miter lim="800000"/>
          </a:ln>
        </p:spPr>
        <p:txBody>
          <a:bodyPr vert="horz" wrap="square" lIns="91440" tIns="45720" rIns="91440" bIns="45720" numCol="1" anchor="t" anchorCtr="0" compatLnSpc="1"/>
          <a:lstStyle/>
          <a:p>
            <a:pPr marL="457200" marR="0" lvl="1" indent="0" algn="just"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rPr>
              <a:t>姓      名：</a:t>
            </a:r>
            <a:r>
              <a:rPr kumimoji="0" lang="zh-CN" altLang="en-US" sz="280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rPr>
              <a:t>王文君</a:t>
            </a:r>
          </a:p>
          <a:p>
            <a:pPr marL="457200" marR="0" lvl="1" indent="0" algn="just"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rPr>
              <a:t>性      别：</a:t>
            </a:r>
            <a:r>
              <a:rPr lang="zh-CN" altLang="en-US" sz="2800" dirty="0">
                <a:latin typeface="微软雅黑" panose="020B0503020204020204" pitchFamily="34" charset="-122"/>
                <a:ea typeface="微软雅黑" panose="020B0503020204020204" pitchFamily="34" charset="-122"/>
                <a:cs typeface="宋体" panose="02010600030101010101" pitchFamily="2" charset="-122"/>
              </a:rPr>
              <a:t>男</a:t>
            </a:r>
          </a:p>
          <a:p>
            <a:pPr marL="457200" marR="0" lvl="1" indent="0" algn="just"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rPr>
              <a:t>出生年月：</a:t>
            </a:r>
            <a:r>
              <a:rPr lang="en-US" altLang="zh-CN" sz="2800" dirty="0">
                <a:latin typeface="微软雅黑" panose="020B0503020204020204" pitchFamily="34" charset="-122"/>
                <a:ea typeface="微软雅黑" panose="020B0503020204020204" pitchFamily="34" charset="-122"/>
                <a:cs typeface="宋体" panose="02010600030101010101" pitchFamily="2" charset="-122"/>
              </a:rPr>
              <a:t>1991</a:t>
            </a:r>
            <a:r>
              <a:rPr lang="zh-CN" altLang="en-US" sz="2800" dirty="0">
                <a:latin typeface="微软雅黑" panose="020B0503020204020204" pitchFamily="34" charset="-122"/>
                <a:ea typeface="微软雅黑" panose="020B0503020204020204" pitchFamily="34" charset="-122"/>
                <a:cs typeface="宋体" panose="02010600030101010101" pitchFamily="2" charset="-122"/>
              </a:rPr>
              <a:t>年</a:t>
            </a:r>
            <a:r>
              <a:rPr lang="en-US" altLang="zh-CN" sz="2800" dirty="0">
                <a:latin typeface="微软雅黑" panose="020B0503020204020204" pitchFamily="34" charset="-122"/>
                <a:ea typeface="微软雅黑" panose="020B0503020204020204" pitchFamily="34" charset="-122"/>
                <a:cs typeface="宋体" panose="02010600030101010101" pitchFamily="2" charset="-122"/>
              </a:rPr>
              <a:t>3</a:t>
            </a:r>
            <a:r>
              <a:rPr lang="zh-CN" altLang="en-US" sz="2800" dirty="0">
                <a:latin typeface="微软雅黑" panose="020B0503020204020204" pitchFamily="34" charset="-122"/>
                <a:ea typeface="微软雅黑" panose="020B0503020204020204" pitchFamily="34" charset="-122"/>
                <a:cs typeface="宋体" panose="02010600030101010101" pitchFamily="2" charset="-122"/>
              </a:rPr>
              <a:t>月</a:t>
            </a:r>
          </a:p>
          <a:p>
            <a:pPr marL="457200" marR="0" lvl="1" indent="0" algn="just"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rPr>
              <a:t>学      校：</a:t>
            </a:r>
            <a:r>
              <a:rPr lang="zh-CN" altLang="en-US" sz="2800" dirty="0">
                <a:latin typeface="微软雅黑" panose="020B0503020204020204" pitchFamily="34" charset="-122"/>
                <a:ea typeface="微软雅黑" panose="020B0503020204020204" pitchFamily="34" charset="-122"/>
                <a:cs typeface="宋体" panose="02010600030101010101" pitchFamily="2" charset="-122"/>
              </a:rPr>
              <a:t>浙江师范大学行知学院</a:t>
            </a:r>
          </a:p>
          <a:p>
            <a:pPr marL="457200" marR="0" lvl="1" indent="0" algn="just"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rPr>
              <a:t>院      系：</a:t>
            </a:r>
            <a:r>
              <a:rPr lang="zh-CN" altLang="en-US" sz="2800" dirty="0">
                <a:latin typeface="微软雅黑" panose="020B0503020204020204" pitchFamily="34" charset="-122"/>
                <a:ea typeface="微软雅黑" panose="020B0503020204020204" pitchFamily="34" charset="-122"/>
                <a:cs typeface="宋体" panose="02010600030101010101" pitchFamily="2" charset="-122"/>
              </a:rPr>
              <a:t>理学分院</a:t>
            </a:r>
          </a:p>
          <a:p>
            <a:pPr marL="457200" marR="0" lvl="1" indent="0" algn="just"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rPr>
              <a:t>所属专业：</a:t>
            </a:r>
            <a:r>
              <a:rPr lang="zh-CN" altLang="en-US" sz="2800" dirty="0">
                <a:latin typeface="微软雅黑" panose="020B0503020204020204" pitchFamily="34" charset="-122"/>
                <a:ea typeface="微软雅黑" panose="020B0503020204020204" pitchFamily="34" charset="-122"/>
                <a:cs typeface="宋体" panose="02010600030101010101" pitchFamily="2" charset="-122"/>
              </a:rPr>
              <a:t>环境科学</a:t>
            </a:r>
          </a:p>
          <a:p>
            <a:pPr marL="457200" marR="0" lvl="1" indent="0" algn="just"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rPr>
              <a:t>班      级：</a:t>
            </a:r>
            <a:r>
              <a:rPr lang="en-US" altLang="zh-CN" sz="2800" dirty="0">
                <a:latin typeface="微软雅黑" panose="020B0503020204020204" pitchFamily="34" charset="-122"/>
                <a:ea typeface="微软雅黑" panose="020B0503020204020204" pitchFamily="34" charset="-122"/>
                <a:cs typeface="宋体" panose="02010600030101010101" pitchFamily="2" charset="-122"/>
              </a:rPr>
              <a:t>102</a:t>
            </a:r>
            <a:r>
              <a:rPr lang="zh-CN" altLang="en-US" sz="2800" dirty="0">
                <a:latin typeface="微软雅黑" panose="020B0503020204020204" pitchFamily="34" charset="-122"/>
                <a:ea typeface="微软雅黑" panose="020B0503020204020204" pitchFamily="34" charset="-122"/>
                <a:cs typeface="宋体" panose="02010600030101010101" pitchFamily="2" charset="-122"/>
              </a:rPr>
              <a:t>班</a:t>
            </a:r>
          </a:p>
          <a:p>
            <a:pPr marL="457200" marR="0" lvl="1" indent="0" algn="just"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rPr>
              <a:t>指导老师：</a:t>
            </a:r>
            <a:r>
              <a:rPr lang="zh-CN" altLang="en-US" sz="2800" dirty="0">
                <a:latin typeface="微软雅黑" panose="020B0503020204020204" pitchFamily="34" charset="-122"/>
                <a:ea typeface="微软雅黑" panose="020B0503020204020204" pitchFamily="34" charset="-122"/>
                <a:cs typeface="宋体" panose="02010600030101010101" pitchFamily="2" charset="-122"/>
              </a:rPr>
              <a:t>杜晓艺</a:t>
            </a:r>
          </a:p>
          <a:p>
            <a:pPr marL="457200" marR="0" lvl="1" indent="0" algn="just"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rPr>
              <a:t>联系电话：</a:t>
            </a:r>
            <a:r>
              <a:rPr lang="en-US" altLang="zh-CN" sz="2800" dirty="0">
                <a:latin typeface="微软雅黑" panose="020B0503020204020204" pitchFamily="34" charset="-122"/>
                <a:ea typeface="微软雅黑" panose="020B0503020204020204" pitchFamily="34" charset="-122"/>
                <a:cs typeface="宋体" panose="02010600030101010101" pitchFamily="2" charset="-122"/>
              </a:rPr>
              <a:t>18758928131</a:t>
            </a:r>
          </a:p>
          <a:p>
            <a:pPr marL="457200" marR="0" lvl="1" indent="0" algn="just"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rPr>
              <a:t>邮       箱：</a:t>
            </a:r>
            <a:r>
              <a:rPr lang="en-US" altLang="zh-CN" sz="2800" dirty="0">
                <a:latin typeface="微软雅黑" panose="020B0503020204020204" pitchFamily="34" charset="-122"/>
                <a:ea typeface="微软雅黑" panose="020B0503020204020204" pitchFamily="34" charset="-122"/>
                <a:cs typeface="宋体" panose="02010600030101010101" pitchFamily="2" charset="-122"/>
              </a:rPr>
              <a:t>353991612@qq.com</a:t>
            </a:r>
          </a:p>
          <a:p>
            <a:pPr marL="457200" marR="0" lvl="1" indent="0" algn="just" defTabSz="914400" rtl="0" eaLnBrk="1" fontAlgn="base" latinLnBrk="0" hangingPunct="1">
              <a:lnSpc>
                <a:spcPct val="100000"/>
              </a:lnSpc>
              <a:spcBef>
                <a:spcPct val="0"/>
              </a:spcBef>
              <a:spcAft>
                <a:spcPct val="0"/>
              </a:spcAft>
              <a:buClrTx/>
              <a:buSzTx/>
              <a:buFontTx/>
              <a:buNone/>
            </a:pPr>
            <a:r>
              <a:rPr lang="zh-CN" altLang="en-US" sz="2800" b="1" dirty="0">
                <a:latin typeface="微软雅黑" panose="020B0503020204020204" pitchFamily="34" charset="-122"/>
                <a:ea typeface="微软雅黑" panose="020B0503020204020204" pitchFamily="34" charset="-122"/>
                <a:cs typeface="宋体" panose="02010600030101010101" pitchFamily="2" charset="-122"/>
              </a:rPr>
              <a:t>座  右  铭</a:t>
            </a:r>
            <a:r>
              <a:rPr lang="zh-CN" altLang="en-US" sz="2800" dirty="0">
                <a:latin typeface="微软雅黑" panose="020B0503020204020204" pitchFamily="34" charset="-122"/>
                <a:ea typeface="微软雅黑" panose="020B0503020204020204" pitchFamily="34" charset="-122"/>
                <a:cs typeface="宋体" panose="02010600030101010101" pitchFamily="2" charset="-122"/>
              </a:rPr>
              <a:t>：尽我所能，尽享人生</a:t>
            </a:r>
            <a:endParaRPr lang="en-US" altLang="zh-CN" sz="2800" dirty="0">
              <a:latin typeface="微软雅黑" panose="020B0503020204020204" pitchFamily="34" charset="-122"/>
              <a:ea typeface="微软雅黑" panose="020B0503020204020204" pitchFamily="34" charset="-122"/>
              <a:cs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298805" y="2527924"/>
            <a:ext cx="2848857" cy="1107996"/>
          </a:xfrm>
          <a:prstGeom prst="rect">
            <a:avLst/>
          </a:prstGeom>
          <a:noFill/>
        </p:spPr>
        <p:txBody>
          <a:bodyPr wrap="none" lIns="91440" tIns="45720" rIns="91440" bIns="45720">
            <a:spAutoFit/>
          </a:bodyPr>
          <a:lstStyle/>
          <a:p>
            <a:pPr algn="ctr"/>
            <a:r>
              <a:rPr lang="zh-CN" altLang="en-US" sz="66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平面镜</a:t>
            </a:r>
          </a:p>
        </p:txBody>
      </p:sp>
      <p:sp>
        <p:nvSpPr>
          <p:cNvPr id="3" name="矩形 2"/>
          <p:cNvSpPr/>
          <p:nvPr/>
        </p:nvSpPr>
        <p:spPr>
          <a:xfrm>
            <a:off x="6239492" y="3717032"/>
            <a:ext cx="2967479" cy="923330"/>
          </a:xfrm>
          <a:prstGeom prst="rect">
            <a:avLst/>
          </a:prstGeom>
          <a:noFill/>
        </p:spPr>
        <p:txBody>
          <a:bodyPr wrap="none" lIns="91440" tIns="45720" rIns="91440" bIns="45720">
            <a:spAutoFit/>
          </a:bodyPr>
          <a:lstStyle/>
          <a:p>
            <a:pPr algn="ctr"/>
            <a:r>
              <a:rPr lang="zh-CN" alt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自我认识</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11111"/>
          <p:cNvPicPr>
            <a:picLocks noChangeAspect="1" noChangeArrowheads="1"/>
          </p:cNvPicPr>
          <p:nvPr/>
        </p:nvPicPr>
        <p:blipFill rotWithShape="1">
          <a:blip r:embed="rId3">
            <a:extLst>
              <a:ext uri="{28A0092B-C50C-407E-A947-70E740481C1C}">
                <a14:useLocalDpi xmlns:a14="http://schemas.microsoft.com/office/drawing/2010/main" val="0"/>
              </a:ext>
            </a:extLst>
          </a:blip>
          <a:srcRect r="17273"/>
          <a:stretch>
            <a:fillRect/>
          </a:stretch>
        </p:blipFill>
        <p:spPr bwMode="auto">
          <a:xfrm rot="19779268">
            <a:off x="8049117" y="3984429"/>
            <a:ext cx="3987163"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chart"/>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23944" b="81885" l="23648" r="75278"/>
                    </a14:imgEffect>
                  </a14:imgLayer>
                </a14:imgProps>
              </a:ext>
              <a:ext uri="{28A0092B-C50C-407E-A947-70E740481C1C}">
                <a14:useLocalDpi xmlns:a14="http://schemas.microsoft.com/office/drawing/2010/main" val="0"/>
              </a:ext>
            </a:extLst>
          </a:blip>
          <a:srcRect l="17194" t="16701" r="18268" b="10872"/>
          <a:stretch>
            <a:fillRect/>
          </a:stretch>
        </p:blipFill>
        <p:spPr bwMode="auto">
          <a:xfrm rot="1127632">
            <a:off x="279528" y="1724683"/>
            <a:ext cx="2950720" cy="2223643"/>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圆角矩形 3"/>
          <p:cNvSpPr/>
          <p:nvPr/>
        </p:nvSpPr>
        <p:spPr>
          <a:xfrm>
            <a:off x="10562084" y="188640"/>
            <a:ext cx="792088" cy="432048"/>
          </a:xfrm>
          <a:prstGeom prst="round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602540" y="81500"/>
            <a:ext cx="654346" cy="646331"/>
          </a:xfrm>
          <a:prstGeom prst="rect">
            <a:avLst/>
          </a:prstGeom>
          <a:noFill/>
        </p:spPr>
        <p:txBody>
          <a:bodyPr wrap="none" lIns="91440" tIns="45720" rIns="91440" bIns="45720">
            <a:spAutoFit/>
          </a:bodyPr>
          <a:lstStyle/>
          <a:p>
            <a:pPr algn="ctr"/>
            <a:r>
              <a:rPr lang="zh-CN" altLang="en-US" sz="36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镜</a:t>
            </a:r>
          </a:p>
        </p:txBody>
      </p:sp>
      <p:cxnSp>
        <p:nvCxnSpPr>
          <p:cNvPr id="7" name="直接连接符 6"/>
          <p:cNvCxnSpPr/>
          <p:nvPr/>
        </p:nvCxnSpPr>
        <p:spPr>
          <a:xfrm>
            <a:off x="985020" y="476672"/>
            <a:ext cx="1008112" cy="0"/>
          </a:xfrm>
          <a:prstGeom prst="line">
            <a:avLst/>
          </a:prstGeom>
        </p:spPr>
        <p:style>
          <a:lnRef idx="2">
            <a:schemeClr val="accent6"/>
          </a:lnRef>
          <a:fillRef idx="0">
            <a:schemeClr val="accent6"/>
          </a:fillRef>
          <a:effectRef idx="1">
            <a:schemeClr val="accent6"/>
          </a:effectRef>
          <a:fontRef idx="minor">
            <a:schemeClr val="tx1"/>
          </a:fontRef>
        </p:style>
      </p:cxnSp>
      <p:sp>
        <p:nvSpPr>
          <p:cNvPr id="9" name="TextBox 8"/>
          <p:cNvSpPr txBox="1"/>
          <p:nvPr/>
        </p:nvSpPr>
        <p:spPr>
          <a:xfrm>
            <a:off x="968197" y="37678"/>
            <a:ext cx="1275075" cy="369332"/>
          </a:xfrm>
          <a:prstGeom prst="rect">
            <a:avLst/>
          </a:prstGeom>
          <a:noFill/>
          <a:ln>
            <a:noFill/>
          </a:ln>
        </p:spPr>
        <p:txBody>
          <a:bodyPr wrap="square" rtlCol="0">
            <a:spAutoFit/>
          </a:bodyPr>
          <a:lstStyle/>
          <a:p>
            <a:r>
              <a:rPr lang="zh-CN" altLang="en-US" b="1" dirty="0">
                <a:solidFill>
                  <a:schemeClr val="accent6"/>
                </a:solidFill>
                <a:latin typeface="微软雅黑" panose="020B0503020204020204" pitchFamily="34" charset="-122"/>
                <a:ea typeface="微软雅黑" panose="020B0503020204020204" pitchFamily="34" charset="-122"/>
              </a:rPr>
              <a:t>镜我所能</a:t>
            </a:r>
          </a:p>
        </p:txBody>
      </p:sp>
      <p:sp>
        <p:nvSpPr>
          <p:cNvPr id="10" name="TextBox 9"/>
          <p:cNvSpPr txBox="1"/>
          <p:nvPr/>
        </p:nvSpPr>
        <p:spPr>
          <a:xfrm>
            <a:off x="925671" y="527775"/>
            <a:ext cx="1168951" cy="369332"/>
          </a:xfrm>
          <a:prstGeom prst="rect">
            <a:avLst/>
          </a:prstGeom>
          <a:noFill/>
          <a:ln>
            <a:noFill/>
          </a:ln>
        </p:spPr>
        <p:txBody>
          <a:bodyPr wrap="square" rtlCol="0">
            <a:spAutoFit/>
          </a:bodyPr>
          <a:lstStyle/>
          <a:p>
            <a:pPr algn="ctr"/>
            <a:r>
              <a:rPr lang="zh-CN" altLang="en-US" dirty="0">
                <a:solidFill>
                  <a:schemeClr val="accent6"/>
                </a:solidFill>
                <a:latin typeface="微软雅黑" panose="020B0503020204020204" pitchFamily="34" charset="-122"/>
                <a:ea typeface="微软雅黑" panose="020B0503020204020204" pitchFamily="34" charset="-122"/>
              </a:rPr>
              <a:t>自我认识</a:t>
            </a:r>
          </a:p>
        </p:txBody>
      </p:sp>
      <p:grpSp>
        <p:nvGrpSpPr>
          <p:cNvPr id="13" name="Group 4"/>
          <p:cNvGrpSpPr/>
          <p:nvPr/>
        </p:nvGrpSpPr>
        <p:grpSpPr bwMode="auto">
          <a:xfrm>
            <a:off x="1853158" y="1358906"/>
            <a:ext cx="8488862" cy="4630866"/>
            <a:chOff x="0" y="0"/>
            <a:chExt cx="13618" cy="7607"/>
          </a:xfrm>
        </p:grpSpPr>
        <p:sp>
          <p:nvSpPr>
            <p:cNvPr id="14" name="矩形 2"/>
            <p:cNvSpPr>
              <a:spLocks noChangeArrowheads="1"/>
            </p:cNvSpPr>
            <p:nvPr/>
          </p:nvSpPr>
          <p:spPr bwMode="auto">
            <a:xfrm>
              <a:off x="6992" y="3929"/>
              <a:ext cx="6626" cy="3678"/>
            </a:xfrm>
            <a:prstGeom prst="rect">
              <a:avLst/>
            </a:prstGeom>
            <a:solidFill>
              <a:srgbClr val="FFC000"/>
            </a:solidFill>
            <a:ln w="9525">
              <a:solidFill>
                <a:srgbClr val="F2F2F2"/>
              </a:solidFill>
              <a:miter lim="800000"/>
            </a:ln>
          </p:spPr>
          <p:txBody>
            <a:bodyPr anchor="ctr"/>
            <a:lstStyle/>
            <a:p>
              <a:pPr algn="ctr"/>
              <a:endParaRPr lang="zh-CN" altLang="en-US"/>
            </a:p>
            <a:p>
              <a:pPr algn="ctr"/>
              <a:endParaRPr lang="zh-CN" altLang="en-US"/>
            </a:p>
            <a:p>
              <a:pPr algn="ctr"/>
              <a:endParaRPr lang="zh-CN" altLang="en-US"/>
            </a:p>
            <a:p>
              <a:pPr algn="ctr"/>
              <a:endParaRPr lang="zh-CN" altLang="en-US"/>
            </a:p>
            <a:p>
              <a:pPr algn="ctr"/>
              <a:endParaRPr lang="zh-CN" altLang="en-US"/>
            </a:p>
            <a:p>
              <a:pPr algn="ctr"/>
              <a:endParaRPr lang="zh-CN" altLang="en-US"/>
            </a:p>
            <a:p>
              <a:pPr algn="ctr"/>
              <a:endParaRPr lang="zh-CN" altLang="en-US"/>
            </a:p>
          </p:txBody>
        </p:sp>
        <p:sp>
          <p:nvSpPr>
            <p:cNvPr id="15" name="矩形 6"/>
            <p:cNvSpPr>
              <a:spLocks noChangeArrowheads="1"/>
            </p:cNvSpPr>
            <p:nvPr/>
          </p:nvSpPr>
          <p:spPr bwMode="auto">
            <a:xfrm>
              <a:off x="1" y="3933"/>
              <a:ext cx="6645" cy="3662"/>
            </a:xfrm>
            <a:prstGeom prst="rect">
              <a:avLst/>
            </a:prstGeom>
            <a:solidFill>
              <a:srgbClr val="43BBE1"/>
            </a:solidFill>
            <a:ln w="9525">
              <a:solidFill>
                <a:srgbClr val="F2F2F2"/>
              </a:solidFill>
              <a:miter lim="800000"/>
            </a:ln>
          </p:spPr>
          <p:txBody>
            <a:bodyPr anchor="ctr"/>
            <a:lstStyle/>
            <a:p>
              <a:pPr algn="ctr"/>
              <a:endParaRPr lang="zh-CN" altLang="en-US" sz="2400" b="1">
                <a:latin typeface="微软雅黑" panose="020B0503020204020204" pitchFamily="34" charset="-122"/>
                <a:ea typeface="微软雅黑" panose="020B0503020204020204" pitchFamily="34" charset="-122"/>
                <a:sym typeface="微软雅黑" panose="020B0503020204020204" pitchFamily="34" charset="-122"/>
              </a:endParaRPr>
            </a:p>
            <a:p>
              <a:pPr algn="ctr"/>
              <a:endParaRPr lang="zh-CN" altLang="en-US" sz="2400" b="1">
                <a:latin typeface="微软雅黑" panose="020B0503020204020204" pitchFamily="34" charset="-122"/>
                <a:ea typeface="微软雅黑" panose="020B0503020204020204" pitchFamily="34" charset="-122"/>
                <a:sym typeface="微软雅黑" panose="020B0503020204020204" pitchFamily="34" charset="-122"/>
              </a:endParaRPr>
            </a:p>
            <a:p>
              <a:pPr algn="ctr"/>
              <a:endParaRPr lang="zh-CN" altLang="en-US" sz="2400" b="1">
                <a:latin typeface="微软雅黑" panose="020B0503020204020204" pitchFamily="34" charset="-122"/>
                <a:ea typeface="微软雅黑" panose="020B0503020204020204" pitchFamily="34" charset="-122"/>
                <a:sym typeface="微软雅黑" panose="020B0503020204020204" pitchFamily="34" charset="-122"/>
              </a:endParaRPr>
            </a:p>
            <a:p>
              <a:pPr algn="ctr"/>
              <a:endParaRPr lang="zh-CN" altLang="en-US" sz="2400" b="1">
                <a:latin typeface="微软雅黑" panose="020B0503020204020204" pitchFamily="34" charset="-122"/>
                <a:ea typeface="微软雅黑" panose="020B0503020204020204" pitchFamily="34" charset="-122"/>
                <a:sym typeface="微软雅黑" panose="020B0503020204020204" pitchFamily="34" charset="-122"/>
              </a:endParaRPr>
            </a:p>
            <a:p>
              <a:pPr algn="ctr"/>
              <a:endParaRPr lang="zh-CN" altLang="en-US" sz="2400" b="1">
                <a:latin typeface="微软雅黑" panose="020B0503020204020204" pitchFamily="34" charset="-122"/>
                <a:ea typeface="微软雅黑" panose="020B0503020204020204" pitchFamily="34" charset="-122"/>
                <a:sym typeface="微软雅黑" panose="020B0503020204020204" pitchFamily="34" charset="-122"/>
              </a:endParaRPr>
            </a:p>
            <a:p>
              <a:pPr algn="ctr"/>
              <a:endParaRPr lang="zh-CN" altLang="en-US" sz="2400" b="1">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矩形 2"/>
            <p:cNvSpPr>
              <a:spLocks noChangeArrowheads="1"/>
            </p:cNvSpPr>
            <p:nvPr/>
          </p:nvSpPr>
          <p:spPr bwMode="auto">
            <a:xfrm>
              <a:off x="0" y="0"/>
              <a:ext cx="6626" cy="3560"/>
            </a:xfrm>
            <a:prstGeom prst="rect">
              <a:avLst/>
            </a:prstGeom>
            <a:solidFill>
              <a:srgbClr val="FFD34D"/>
            </a:solidFill>
            <a:ln w="9525">
              <a:solidFill>
                <a:srgbClr val="F2F2F2"/>
              </a:solidFill>
              <a:miter lim="800000"/>
            </a:ln>
          </p:spPr>
          <p:txBody>
            <a:bodyPr anchor="ctr"/>
            <a:lstStyle/>
            <a:p>
              <a:pPr algn="ctr"/>
              <a:endParaRPr lang="zh-CN" altLang="en-US" sz="2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endParaRPr lang="zh-CN" altLang="en-US"/>
            </a:p>
            <a:p>
              <a:pPr algn="ctr"/>
              <a:endParaRPr lang="zh-CN" altLang="en-US"/>
            </a:p>
            <a:p>
              <a:pPr algn="ctr"/>
              <a:endParaRPr lang="zh-CN" altLang="en-US"/>
            </a:p>
            <a:p>
              <a:pPr algn="ctr"/>
              <a:endParaRPr lang="zh-CN" altLang="en-US"/>
            </a:p>
            <a:p>
              <a:pPr algn="ctr"/>
              <a:endParaRPr lang="zh-CN" altLang="en-US"/>
            </a:p>
            <a:p>
              <a:pPr algn="ctr"/>
              <a:endParaRPr lang="zh-CN" altLang="en-US"/>
            </a:p>
            <a:p>
              <a:pPr algn="ctr"/>
              <a:endParaRPr lang="zh-CN" altLang="en-US"/>
            </a:p>
          </p:txBody>
        </p:sp>
        <p:sp>
          <p:nvSpPr>
            <p:cNvPr id="17" name="矩形 6"/>
            <p:cNvSpPr>
              <a:spLocks noChangeArrowheads="1"/>
            </p:cNvSpPr>
            <p:nvPr/>
          </p:nvSpPr>
          <p:spPr bwMode="auto">
            <a:xfrm>
              <a:off x="6974" y="0"/>
              <a:ext cx="6598" cy="3560"/>
            </a:xfrm>
            <a:prstGeom prst="rect">
              <a:avLst/>
            </a:prstGeom>
            <a:solidFill>
              <a:srgbClr val="70CAE8"/>
            </a:solidFill>
            <a:ln w="9525">
              <a:solidFill>
                <a:srgbClr val="F2F2F2"/>
              </a:solidFill>
              <a:miter lim="800000"/>
            </a:ln>
          </p:spPr>
          <p:txBody>
            <a:bodyPr anchor="ctr"/>
            <a:lstStyle/>
            <a:p>
              <a:pPr algn="ctr"/>
              <a:endParaRPr lang="zh-CN" altLang="en-US" sz="2400" b="1">
                <a:latin typeface="微软雅黑" panose="020B0503020204020204" pitchFamily="34" charset="-122"/>
                <a:ea typeface="微软雅黑" panose="020B0503020204020204" pitchFamily="34" charset="-122"/>
                <a:sym typeface="微软雅黑" panose="020B0503020204020204" pitchFamily="34" charset="-122"/>
              </a:endParaRPr>
            </a:p>
            <a:p>
              <a:pPr algn="ctr"/>
              <a:endParaRPr lang="zh-CN" altLang="en-US" sz="2400" b="1">
                <a:latin typeface="微软雅黑" panose="020B0503020204020204" pitchFamily="34" charset="-122"/>
                <a:ea typeface="微软雅黑" panose="020B0503020204020204" pitchFamily="34" charset="-122"/>
                <a:sym typeface="微软雅黑" panose="020B0503020204020204" pitchFamily="34" charset="-122"/>
              </a:endParaRPr>
            </a:p>
            <a:p>
              <a:pPr algn="ctr"/>
              <a:endParaRPr lang="zh-CN" altLang="en-US" sz="2400" b="1">
                <a:latin typeface="微软雅黑" panose="020B0503020204020204" pitchFamily="34" charset="-122"/>
                <a:ea typeface="微软雅黑" panose="020B0503020204020204" pitchFamily="34" charset="-122"/>
                <a:sym typeface="微软雅黑" panose="020B0503020204020204" pitchFamily="34" charset="-122"/>
              </a:endParaRPr>
            </a:p>
            <a:p>
              <a:pPr algn="ctr"/>
              <a:endParaRPr lang="zh-CN" altLang="en-US" sz="2400" b="1">
                <a:latin typeface="微软雅黑" panose="020B0503020204020204" pitchFamily="34" charset="-122"/>
                <a:ea typeface="微软雅黑" panose="020B0503020204020204" pitchFamily="34" charset="-122"/>
                <a:sym typeface="微软雅黑" panose="020B0503020204020204" pitchFamily="34" charset="-122"/>
              </a:endParaRPr>
            </a:p>
            <a:p>
              <a:pPr algn="ctr"/>
              <a:endParaRPr lang="zh-CN" altLang="en-US" sz="2400" b="1">
                <a:latin typeface="微软雅黑" panose="020B0503020204020204" pitchFamily="34" charset="-122"/>
                <a:ea typeface="微软雅黑" panose="020B0503020204020204" pitchFamily="34" charset="-122"/>
                <a:sym typeface="微软雅黑" panose="020B0503020204020204" pitchFamily="34" charset="-122"/>
              </a:endParaRPr>
            </a:p>
            <a:p>
              <a:pPr algn="ctr"/>
              <a:endParaRPr lang="zh-CN" altLang="en-US" sz="2400" b="1">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Line 8"/>
            <p:cNvSpPr>
              <a:spLocks noChangeShapeType="1"/>
            </p:cNvSpPr>
            <p:nvPr/>
          </p:nvSpPr>
          <p:spPr bwMode="auto">
            <a:xfrm flipH="1">
              <a:off x="1232" y="4908"/>
              <a:ext cx="4268" cy="0"/>
            </a:xfrm>
            <a:prstGeom prst="line">
              <a:avLst/>
            </a:prstGeom>
            <a:noFill/>
            <a:ln w="9525">
              <a:solidFill>
                <a:srgbClr val="1C1C1C"/>
              </a:solidFill>
              <a:round/>
              <a:headEnd type="oval"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9" name="Line 9"/>
            <p:cNvSpPr>
              <a:spLocks noChangeShapeType="1"/>
            </p:cNvSpPr>
            <p:nvPr/>
          </p:nvSpPr>
          <p:spPr bwMode="auto">
            <a:xfrm>
              <a:off x="8205" y="4893"/>
              <a:ext cx="4640" cy="0"/>
            </a:xfrm>
            <a:prstGeom prst="line">
              <a:avLst/>
            </a:prstGeom>
            <a:noFill/>
            <a:ln w="9525">
              <a:solidFill>
                <a:srgbClr val="1C1C1C"/>
              </a:solidFill>
              <a:round/>
              <a:headEnd type="oval"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 name="Line 10"/>
            <p:cNvSpPr>
              <a:spLocks noChangeShapeType="1"/>
            </p:cNvSpPr>
            <p:nvPr/>
          </p:nvSpPr>
          <p:spPr bwMode="auto">
            <a:xfrm flipH="1">
              <a:off x="1212" y="859"/>
              <a:ext cx="4267" cy="0"/>
            </a:xfrm>
            <a:prstGeom prst="line">
              <a:avLst/>
            </a:prstGeom>
            <a:noFill/>
            <a:ln w="9525">
              <a:solidFill>
                <a:srgbClr val="1C1C1C"/>
              </a:solidFill>
              <a:round/>
              <a:headEnd type="oval"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1" name="Line 11"/>
            <p:cNvSpPr>
              <a:spLocks noChangeShapeType="1"/>
            </p:cNvSpPr>
            <p:nvPr/>
          </p:nvSpPr>
          <p:spPr bwMode="auto">
            <a:xfrm>
              <a:off x="8076" y="837"/>
              <a:ext cx="4640" cy="0"/>
            </a:xfrm>
            <a:prstGeom prst="line">
              <a:avLst/>
            </a:prstGeom>
            <a:noFill/>
            <a:ln w="9525">
              <a:solidFill>
                <a:srgbClr val="1C1C1C"/>
              </a:solidFill>
              <a:round/>
              <a:headEnd type="oval"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2" name="Rectangle 12"/>
            <p:cNvSpPr>
              <a:spLocks noChangeArrowheads="1"/>
            </p:cNvSpPr>
            <p:nvPr/>
          </p:nvSpPr>
          <p:spPr bwMode="auto">
            <a:xfrm>
              <a:off x="9257" y="52"/>
              <a:ext cx="2271" cy="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buFont typeface="Wingdings" panose="05000000000000000000" pitchFamily="2" charset="2"/>
                <a:buNone/>
              </a:pPr>
              <a:r>
                <a:rPr lang="zh-CN" altLang="en-US" sz="2400" b="1" dirty="0">
                  <a:ea typeface="微软雅黑" panose="020B0503020204020204" pitchFamily="34" charset="-122"/>
                </a:rPr>
                <a:t>职业兴趣</a:t>
              </a:r>
            </a:p>
          </p:txBody>
        </p:sp>
        <p:sp>
          <p:nvSpPr>
            <p:cNvPr id="23" name="Text Box 13"/>
            <p:cNvSpPr txBox="1">
              <a:spLocks noChangeArrowheads="1"/>
            </p:cNvSpPr>
            <p:nvPr/>
          </p:nvSpPr>
          <p:spPr bwMode="auto">
            <a:xfrm>
              <a:off x="1909" y="1319"/>
              <a:ext cx="2968" cy="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20650" indent="-12065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60000"/>
                </a:lnSpc>
                <a:spcBef>
                  <a:spcPct val="50000"/>
                </a:spcBef>
                <a:buClr>
                  <a:srgbClr val="1F3F5F"/>
                </a:buClr>
                <a:buFontTx/>
                <a:buChar char="•"/>
              </a:pPr>
              <a:r>
                <a:rPr lang="zh-CN" altLang="en-US" sz="2400" dirty="0">
                  <a:ea typeface="微软雅黑" panose="020B0503020204020204" pitchFamily="34" charset="-122"/>
                </a:rPr>
                <a:t>企业型</a:t>
              </a:r>
            </a:p>
            <a:p>
              <a:pPr algn="ctr">
                <a:lnSpc>
                  <a:spcPct val="60000"/>
                </a:lnSpc>
                <a:spcBef>
                  <a:spcPct val="50000"/>
                </a:spcBef>
                <a:buClr>
                  <a:srgbClr val="1F3F5F"/>
                </a:buClr>
                <a:buFontTx/>
                <a:buChar char="•"/>
              </a:pPr>
              <a:r>
                <a:rPr lang="zh-CN" altLang="en-US" sz="2400" dirty="0">
                  <a:ea typeface="微软雅黑" panose="020B0503020204020204" pitchFamily="34" charset="-122"/>
                </a:rPr>
                <a:t>社会型</a:t>
              </a:r>
            </a:p>
            <a:p>
              <a:pPr algn="ctr">
                <a:lnSpc>
                  <a:spcPct val="60000"/>
                </a:lnSpc>
                <a:spcBef>
                  <a:spcPct val="50000"/>
                </a:spcBef>
                <a:buClr>
                  <a:srgbClr val="1F3F5F"/>
                </a:buClr>
                <a:buFontTx/>
                <a:buChar char="•"/>
              </a:pPr>
              <a:r>
                <a:rPr lang="zh-CN" altLang="en-US" sz="2400" dirty="0">
                  <a:ea typeface="微软雅黑" panose="020B0503020204020204" pitchFamily="34" charset="-122"/>
                </a:rPr>
                <a:t>研究型</a:t>
              </a:r>
            </a:p>
          </p:txBody>
        </p:sp>
        <p:sp>
          <p:nvSpPr>
            <p:cNvPr id="24" name="Text Box 14"/>
            <p:cNvSpPr txBox="1">
              <a:spLocks noChangeArrowheads="1"/>
            </p:cNvSpPr>
            <p:nvPr/>
          </p:nvSpPr>
          <p:spPr bwMode="auto">
            <a:xfrm>
              <a:off x="8913" y="1343"/>
              <a:ext cx="2968" cy="2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20650" indent="-12065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60000"/>
                </a:lnSpc>
                <a:spcBef>
                  <a:spcPct val="50000"/>
                </a:spcBef>
                <a:buClr>
                  <a:srgbClr val="1F3F5F"/>
                </a:buClr>
                <a:buFontTx/>
                <a:buChar char="•"/>
              </a:pPr>
              <a:r>
                <a:rPr lang="zh-CN" altLang="en-US" sz="2400" dirty="0">
                  <a:ea typeface="微软雅黑" panose="020B0503020204020204" pitchFamily="34" charset="-122"/>
                </a:rPr>
                <a:t>企业型</a:t>
              </a:r>
            </a:p>
            <a:p>
              <a:pPr algn="ctr">
                <a:lnSpc>
                  <a:spcPct val="60000"/>
                </a:lnSpc>
                <a:spcBef>
                  <a:spcPct val="50000"/>
                </a:spcBef>
                <a:buClr>
                  <a:srgbClr val="1F3F5F"/>
                </a:buClr>
                <a:buFontTx/>
                <a:buChar char="•"/>
              </a:pPr>
              <a:r>
                <a:rPr lang="zh-CN" altLang="en-US" sz="2400" dirty="0">
                  <a:ea typeface="微软雅黑" panose="020B0503020204020204" pitchFamily="34" charset="-122"/>
                </a:rPr>
                <a:t>社会型</a:t>
              </a:r>
            </a:p>
            <a:p>
              <a:pPr algn="ctr">
                <a:lnSpc>
                  <a:spcPct val="60000"/>
                </a:lnSpc>
                <a:spcBef>
                  <a:spcPct val="50000"/>
                </a:spcBef>
                <a:buClr>
                  <a:srgbClr val="1F3F5F"/>
                </a:buClr>
                <a:buFontTx/>
                <a:buChar char="•"/>
              </a:pPr>
              <a:r>
                <a:rPr lang="zh-CN" altLang="en-US" sz="2400" dirty="0">
                  <a:ea typeface="微软雅黑" panose="020B0503020204020204" pitchFamily="34" charset="-122"/>
                </a:rPr>
                <a:t>研究型</a:t>
              </a:r>
            </a:p>
            <a:p>
              <a:pPr>
                <a:lnSpc>
                  <a:spcPct val="60000"/>
                </a:lnSpc>
                <a:spcBef>
                  <a:spcPct val="50000"/>
                </a:spcBef>
                <a:buClr>
                  <a:srgbClr val="1F3F5F"/>
                </a:buClr>
              </a:pPr>
              <a:endParaRPr lang="zh-CN" altLang="en-US" sz="1400" dirty="0">
                <a:solidFill>
                  <a:srgbClr val="1C1C1C"/>
                </a:solidFill>
              </a:endParaRPr>
            </a:p>
          </p:txBody>
        </p:sp>
        <p:sp>
          <p:nvSpPr>
            <p:cNvPr id="25" name="Text Box 15"/>
            <p:cNvSpPr txBox="1">
              <a:spLocks noChangeArrowheads="1"/>
            </p:cNvSpPr>
            <p:nvPr/>
          </p:nvSpPr>
          <p:spPr bwMode="auto">
            <a:xfrm>
              <a:off x="1804" y="5309"/>
              <a:ext cx="2968" cy="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20650" indent="-12065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60000"/>
                </a:lnSpc>
                <a:spcBef>
                  <a:spcPct val="50000"/>
                </a:spcBef>
                <a:buClr>
                  <a:srgbClr val="1F3F5F"/>
                </a:buClr>
                <a:buFontTx/>
                <a:buChar char="•"/>
              </a:pPr>
              <a:r>
                <a:rPr lang="zh-CN" altLang="en-US" sz="2400" dirty="0">
                  <a:ea typeface="微软雅黑" panose="020B0503020204020204" pitchFamily="34" charset="-122"/>
                </a:rPr>
                <a:t>口头表达</a:t>
              </a:r>
            </a:p>
            <a:p>
              <a:pPr algn="ctr">
                <a:lnSpc>
                  <a:spcPct val="60000"/>
                </a:lnSpc>
                <a:spcBef>
                  <a:spcPct val="50000"/>
                </a:spcBef>
                <a:buClr>
                  <a:srgbClr val="1F3F5F"/>
                </a:buClr>
                <a:buFontTx/>
                <a:buChar char="•"/>
              </a:pPr>
              <a:r>
                <a:rPr lang="zh-CN" altLang="en-US" sz="2400" dirty="0">
                  <a:ea typeface="微软雅黑" panose="020B0503020204020204" pitchFamily="34" charset="-122"/>
                </a:rPr>
                <a:t>人员管理</a:t>
              </a:r>
              <a:endParaRPr lang="en-US" altLang="zh-CN" sz="2400" dirty="0">
                <a:ea typeface="微软雅黑" panose="020B0503020204020204" pitchFamily="34" charset="-122"/>
              </a:endParaRPr>
            </a:p>
            <a:p>
              <a:pPr algn="ctr">
                <a:lnSpc>
                  <a:spcPct val="60000"/>
                </a:lnSpc>
                <a:spcBef>
                  <a:spcPct val="50000"/>
                </a:spcBef>
                <a:buClr>
                  <a:srgbClr val="1F3F5F"/>
                </a:buClr>
                <a:buFontTx/>
                <a:buChar char="•"/>
              </a:pPr>
              <a:r>
                <a:rPr lang="zh-CN" altLang="en-US" sz="2400" dirty="0">
                  <a:ea typeface="微软雅黑" panose="020B0503020204020204" pitchFamily="34" charset="-122"/>
                </a:rPr>
                <a:t>协商交际</a:t>
              </a:r>
            </a:p>
          </p:txBody>
        </p:sp>
        <p:sp>
          <p:nvSpPr>
            <p:cNvPr id="26" name="Text Box 16"/>
            <p:cNvSpPr txBox="1">
              <a:spLocks noChangeArrowheads="1"/>
            </p:cNvSpPr>
            <p:nvPr/>
          </p:nvSpPr>
          <p:spPr bwMode="auto">
            <a:xfrm>
              <a:off x="8997" y="5040"/>
              <a:ext cx="2968" cy="2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20650" indent="-12065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60000"/>
                </a:lnSpc>
                <a:spcBef>
                  <a:spcPct val="50000"/>
                </a:spcBef>
                <a:buClr>
                  <a:srgbClr val="1F3F5F"/>
                </a:buClr>
                <a:buFontTx/>
                <a:buChar char="•"/>
              </a:pPr>
              <a:r>
                <a:rPr lang="zh-CN" altLang="en-US" sz="2400" dirty="0">
                  <a:ea typeface="微软雅黑" panose="020B0503020204020204" pitchFamily="34" charset="-122"/>
                </a:rPr>
                <a:t>注重关系</a:t>
              </a:r>
              <a:endParaRPr lang="en-US" altLang="zh-CN" sz="2400" dirty="0">
                <a:ea typeface="微软雅黑" panose="020B0503020204020204" pitchFamily="34" charset="-122"/>
              </a:endParaRPr>
            </a:p>
            <a:p>
              <a:pPr algn="ctr">
                <a:lnSpc>
                  <a:spcPct val="60000"/>
                </a:lnSpc>
                <a:spcBef>
                  <a:spcPct val="50000"/>
                </a:spcBef>
                <a:buClr>
                  <a:srgbClr val="1F3F5F"/>
                </a:buClr>
                <a:buFontTx/>
                <a:buChar char="•"/>
              </a:pPr>
              <a:r>
                <a:rPr lang="zh-CN" altLang="en-US" sz="2400" dirty="0">
                  <a:ea typeface="微软雅黑" panose="020B0503020204020204" pitchFamily="34" charset="-122"/>
                </a:rPr>
                <a:t>工作条件</a:t>
              </a:r>
              <a:endParaRPr lang="en-US" altLang="zh-CN" sz="2400" dirty="0">
                <a:ea typeface="微软雅黑" panose="020B0503020204020204" pitchFamily="34" charset="-122"/>
              </a:endParaRPr>
            </a:p>
            <a:p>
              <a:pPr algn="ctr">
                <a:lnSpc>
                  <a:spcPct val="60000"/>
                </a:lnSpc>
                <a:spcBef>
                  <a:spcPct val="50000"/>
                </a:spcBef>
                <a:buClr>
                  <a:srgbClr val="1F3F5F"/>
                </a:buClr>
                <a:buFontTx/>
                <a:buChar char="•"/>
              </a:pPr>
              <a:r>
                <a:rPr lang="zh-CN" altLang="en-US" sz="2400" dirty="0">
                  <a:ea typeface="微软雅黑" panose="020B0503020204020204" pitchFamily="34" charset="-122"/>
                </a:rPr>
                <a:t>崇尚独立</a:t>
              </a:r>
              <a:endParaRPr lang="en-US" altLang="zh-CN" sz="2400" dirty="0">
                <a:ea typeface="微软雅黑" panose="020B0503020204020204" pitchFamily="34" charset="-122"/>
              </a:endParaRPr>
            </a:p>
            <a:p>
              <a:pPr algn="ctr">
                <a:lnSpc>
                  <a:spcPct val="60000"/>
                </a:lnSpc>
                <a:spcBef>
                  <a:spcPct val="50000"/>
                </a:spcBef>
                <a:buClr>
                  <a:srgbClr val="1F3F5F"/>
                </a:buClr>
                <a:buFontTx/>
                <a:buChar char="•"/>
              </a:pPr>
              <a:r>
                <a:rPr lang="zh-CN" altLang="en-US" sz="2400" dirty="0">
                  <a:ea typeface="微软雅黑" panose="020B0503020204020204" pitchFamily="34" charset="-122"/>
                </a:rPr>
                <a:t>追求成就</a:t>
              </a:r>
              <a:endParaRPr lang="en-US" altLang="zh-CN" sz="2400" dirty="0">
                <a:ea typeface="微软雅黑" panose="020B0503020204020204" pitchFamily="34" charset="-122"/>
              </a:endParaRPr>
            </a:p>
          </p:txBody>
        </p:sp>
        <p:sp>
          <p:nvSpPr>
            <p:cNvPr id="27" name="Rectangle 17"/>
            <p:cNvSpPr>
              <a:spLocks noChangeArrowheads="1"/>
            </p:cNvSpPr>
            <p:nvPr/>
          </p:nvSpPr>
          <p:spPr bwMode="auto">
            <a:xfrm>
              <a:off x="1684" y="3992"/>
              <a:ext cx="3259" cy="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buFont typeface="Wingdings" panose="05000000000000000000" pitchFamily="2" charset="2"/>
                <a:buNone/>
              </a:pPr>
              <a:r>
                <a:rPr lang="zh-CN" altLang="en-US" sz="2400" b="1" dirty="0">
                  <a:ea typeface="微软雅黑" panose="020B0503020204020204" pitchFamily="34" charset="-122"/>
                </a:rPr>
                <a:t>职业技能测试</a:t>
              </a:r>
            </a:p>
          </p:txBody>
        </p:sp>
        <p:sp>
          <p:nvSpPr>
            <p:cNvPr id="28" name="Rectangle 18"/>
            <p:cNvSpPr>
              <a:spLocks noChangeArrowheads="1"/>
            </p:cNvSpPr>
            <p:nvPr/>
          </p:nvSpPr>
          <p:spPr bwMode="auto">
            <a:xfrm>
              <a:off x="9031" y="3972"/>
              <a:ext cx="2765" cy="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buFont typeface="Wingdings" panose="05000000000000000000" pitchFamily="2" charset="2"/>
                <a:buNone/>
              </a:pPr>
              <a:r>
                <a:rPr lang="zh-CN" altLang="en-US" sz="2400" b="1" dirty="0">
                  <a:ea typeface="微软雅黑" panose="020B0503020204020204" pitchFamily="34" charset="-122"/>
                </a:rPr>
                <a:t>价值观探索</a:t>
              </a:r>
            </a:p>
          </p:txBody>
        </p:sp>
        <p:sp>
          <p:nvSpPr>
            <p:cNvPr id="29" name="Rectangle 19"/>
            <p:cNvSpPr>
              <a:spLocks noChangeArrowheads="1"/>
            </p:cNvSpPr>
            <p:nvPr/>
          </p:nvSpPr>
          <p:spPr bwMode="auto">
            <a:xfrm>
              <a:off x="2277" y="12"/>
              <a:ext cx="2271" cy="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buFont typeface="Wingdings" panose="05000000000000000000" pitchFamily="2" charset="2"/>
                <a:buNone/>
              </a:pPr>
              <a:r>
                <a:rPr lang="zh-CN" altLang="en-US" sz="2400" b="1" dirty="0">
                  <a:ea typeface="微软雅黑" panose="020B0503020204020204" pitchFamily="34" charset="-122"/>
                </a:rPr>
                <a:t>职业能力</a:t>
              </a:r>
            </a:p>
          </p:txBody>
        </p:sp>
      </p:grpSp>
    </p:spTree>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298805" y="2527924"/>
            <a:ext cx="2848857" cy="1107996"/>
          </a:xfrm>
          <a:prstGeom prst="rect">
            <a:avLst/>
          </a:prstGeom>
          <a:noFill/>
        </p:spPr>
        <p:txBody>
          <a:bodyPr wrap="none" lIns="91440" tIns="45720" rIns="91440" bIns="45720">
            <a:spAutoFit/>
          </a:bodyPr>
          <a:lstStyle/>
          <a:p>
            <a:pPr algn="ctr"/>
            <a:r>
              <a:rPr lang="zh-CN" altLang="en-US" sz="66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平面镜</a:t>
            </a:r>
          </a:p>
        </p:txBody>
      </p:sp>
      <p:sp>
        <p:nvSpPr>
          <p:cNvPr id="3" name="矩形 2"/>
          <p:cNvSpPr/>
          <p:nvPr/>
        </p:nvSpPr>
        <p:spPr>
          <a:xfrm>
            <a:off x="6239492" y="3717032"/>
            <a:ext cx="2967479" cy="923330"/>
          </a:xfrm>
          <a:prstGeom prst="rect">
            <a:avLst/>
          </a:prstGeom>
          <a:noFill/>
        </p:spPr>
        <p:txBody>
          <a:bodyPr wrap="none" lIns="91440" tIns="45720" rIns="91440" bIns="45720">
            <a:spAutoFit/>
          </a:bodyPr>
          <a:lstStyle/>
          <a:p>
            <a:pPr algn="ctr"/>
            <a:r>
              <a:rPr lang="zh-CN" alt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环境分析</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10562084" y="188640"/>
            <a:ext cx="792088" cy="432048"/>
          </a:xfrm>
          <a:prstGeom prst="round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602540" y="81500"/>
            <a:ext cx="654346" cy="646331"/>
          </a:xfrm>
          <a:prstGeom prst="rect">
            <a:avLst/>
          </a:prstGeom>
          <a:noFill/>
        </p:spPr>
        <p:txBody>
          <a:bodyPr wrap="none" lIns="91440" tIns="45720" rIns="91440" bIns="45720">
            <a:spAutoFit/>
          </a:bodyPr>
          <a:lstStyle/>
          <a:p>
            <a:pPr algn="ctr"/>
            <a:r>
              <a:rPr lang="zh-CN" altLang="en-US" sz="36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镜</a:t>
            </a:r>
          </a:p>
        </p:txBody>
      </p:sp>
      <p:cxnSp>
        <p:nvCxnSpPr>
          <p:cNvPr id="7" name="直接连接符 6"/>
          <p:cNvCxnSpPr/>
          <p:nvPr/>
        </p:nvCxnSpPr>
        <p:spPr>
          <a:xfrm>
            <a:off x="985020" y="476672"/>
            <a:ext cx="1008112" cy="0"/>
          </a:xfrm>
          <a:prstGeom prst="line">
            <a:avLst/>
          </a:prstGeom>
        </p:spPr>
        <p:style>
          <a:lnRef idx="2">
            <a:schemeClr val="accent6"/>
          </a:lnRef>
          <a:fillRef idx="0">
            <a:schemeClr val="accent6"/>
          </a:fillRef>
          <a:effectRef idx="1">
            <a:schemeClr val="accent6"/>
          </a:effectRef>
          <a:fontRef idx="minor">
            <a:schemeClr val="tx1"/>
          </a:fontRef>
        </p:style>
      </p:cxnSp>
      <p:sp>
        <p:nvSpPr>
          <p:cNvPr id="9" name="TextBox 8"/>
          <p:cNvSpPr txBox="1"/>
          <p:nvPr/>
        </p:nvSpPr>
        <p:spPr>
          <a:xfrm>
            <a:off x="968197" y="37678"/>
            <a:ext cx="1275075" cy="369332"/>
          </a:xfrm>
          <a:prstGeom prst="rect">
            <a:avLst/>
          </a:prstGeom>
          <a:noFill/>
          <a:ln>
            <a:noFill/>
          </a:ln>
        </p:spPr>
        <p:txBody>
          <a:bodyPr wrap="square" rtlCol="0">
            <a:spAutoFit/>
          </a:bodyPr>
          <a:lstStyle/>
          <a:p>
            <a:r>
              <a:rPr lang="zh-CN" altLang="en-US" b="1" dirty="0">
                <a:solidFill>
                  <a:schemeClr val="accent6"/>
                </a:solidFill>
                <a:latin typeface="微软雅黑" panose="020B0503020204020204" pitchFamily="34" charset="-122"/>
                <a:ea typeface="微软雅黑" panose="020B0503020204020204" pitchFamily="34" charset="-122"/>
              </a:rPr>
              <a:t>镜我所能</a:t>
            </a:r>
          </a:p>
        </p:txBody>
      </p:sp>
      <p:sp>
        <p:nvSpPr>
          <p:cNvPr id="10" name="TextBox 9"/>
          <p:cNvSpPr txBox="1"/>
          <p:nvPr/>
        </p:nvSpPr>
        <p:spPr>
          <a:xfrm>
            <a:off x="925671" y="527775"/>
            <a:ext cx="1168951" cy="369332"/>
          </a:xfrm>
          <a:prstGeom prst="rect">
            <a:avLst/>
          </a:prstGeom>
          <a:noFill/>
          <a:ln>
            <a:noFill/>
          </a:ln>
        </p:spPr>
        <p:txBody>
          <a:bodyPr wrap="square" rtlCol="0">
            <a:spAutoFit/>
          </a:bodyPr>
          <a:lstStyle/>
          <a:p>
            <a:pPr algn="ctr"/>
            <a:r>
              <a:rPr lang="zh-CN" altLang="en-US" dirty="0">
                <a:solidFill>
                  <a:schemeClr val="accent6"/>
                </a:solidFill>
                <a:latin typeface="微软雅黑" panose="020B0503020204020204" pitchFamily="34" charset="-122"/>
                <a:ea typeface="微软雅黑" panose="020B0503020204020204" pitchFamily="34" charset="-122"/>
              </a:rPr>
              <a:t>环境分析</a:t>
            </a:r>
          </a:p>
        </p:txBody>
      </p:sp>
      <p:grpSp>
        <p:nvGrpSpPr>
          <p:cNvPr id="30" name="Group 2"/>
          <p:cNvGrpSpPr/>
          <p:nvPr/>
        </p:nvGrpSpPr>
        <p:grpSpPr bwMode="auto">
          <a:xfrm>
            <a:off x="3212976" y="3432177"/>
            <a:ext cx="5791200" cy="2822575"/>
            <a:chOff x="0" y="0"/>
            <a:chExt cx="3648" cy="1778"/>
          </a:xfrm>
        </p:grpSpPr>
        <p:pic>
          <p:nvPicPr>
            <p:cNvPr id="31" name="椭圆 1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648" cy="1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 Box 4"/>
            <p:cNvSpPr txBox="1">
              <a:spLocks noChangeArrowheads="1"/>
            </p:cNvSpPr>
            <p:nvPr/>
          </p:nvSpPr>
          <p:spPr bwMode="auto">
            <a:xfrm>
              <a:off x="585" y="310"/>
              <a:ext cx="2430" cy="1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a:solidFill>
                    <a:schemeClr val="tx1"/>
                  </a:solidFill>
                  <a:latin typeface="Gulim" pitchFamily="34" charset="-127"/>
                  <a:ea typeface="Gulim" pitchFamily="34" charset="-127"/>
                </a:defRPr>
              </a:lvl1pPr>
              <a:lvl2pPr marL="742950" indent="-285750">
                <a:defRPr>
                  <a:solidFill>
                    <a:schemeClr val="tx1"/>
                  </a:solidFill>
                  <a:latin typeface="Gulim" pitchFamily="34" charset="-127"/>
                  <a:ea typeface="Gulim" pitchFamily="34" charset="-127"/>
                </a:defRPr>
              </a:lvl2pPr>
              <a:lvl3pPr marL="1143000" indent="-228600">
                <a:defRPr>
                  <a:solidFill>
                    <a:schemeClr val="tx1"/>
                  </a:solidFill>
                  <a:latin typeface="Gulim" pitchFamily="34" charset="-127"/>
                  <a:ea typeface="Gulim" pitchFamily="34" charset="-127"/>
                </a:defRPr>
              </a:lvl3pPr>
              <a:lvl4pPr marL="1600200" indent="-228600">
                <a:defRPr>
                  <a:solidFill>
                    <a:schemeClr val="tx1"/>
                  </a:solidFill>
                  <a:latin typeface="Gulim" pitchFamily="34" charset="-127"/>
                  <a:ea typeface="Gulim" pitchFamily="34" charset="-127"/>
                </a:defRPr>
              </a:lvl4pPr>
              <a:lvl5pPr marL="2057400" indent="-228600">
                <a:defRPr>
                  <a:solidFill>
                    <a:schemeClr val="tx1"/>
                  </a:solidFill>
                  <a:latin typeface="Gulim" pitchFamily="34" charset="-127"/>
                  <a:ea typeface="Gulim" pitchFamily="34" charset="-127"/>
                </a:defRPr>
              </a:lvl5pPr>
              <a:lvl6pPr marL="2514600" indent="-228600" fontAlgn="base" latinLnBrk="1">
                <a:spcBef>
                  <a:spcPct val="0"/>
                </a:spcBef>
                <a:spcAft>
                  <a:spcPct val="0"/>
                </a:spcAft>
                <a:defRPr>
                  <a:solidFill>
                    <a:schemeClr val="tx1"/>
                  </a:solidFill>
                  <a:latin typeface="Gulim" pitchFamily="34" charset="-127"/>
                  <a:ea typeface="Gulim" pitchFamily="34" charset="-127"/>
                </a:defRPr>
              </a:lvl6pPr>
              <a:lvl7pPr marL="2971800" indent="-228600" fontAlgn="base" latinLnBrk="1">
                <a:spcBef>
                  <a:spcPct val="0"/>
                </a:spcBef>
                <a:spcAft>
                  <a:spcPct val="0"/>
                </a:spcAft>
                <a:defRPr>
                  <a:solidFill>
                    <a:schemeClr val="tx1"/>
                  </a:solidFill>
                  <a:latin typeface="Gulim" pitchFamily="34" charset="-127"/>
                  <a:ea typeface="Gulim" pitchFamily="34" charset="-127"/>
                </a:defRPr>
              </a:lvl7pPr>
              <a:lvl8pPr marL="3429000" indent="-228600" fontAlgn="base" latinLnBrk="1">
                <a:spcBef>
                  <a:spcPct val="0"/>
                </a:spcBef>
                <a:spcAft>
                  <a:spcPct val="0"/>
                </a:spcAft>
                <a:defRPr>
                  <a:solidFill>
                    <a:schemeClr val="tx1"/>
                  </a:solidFill>
                  <a:latin typeface="Gulim" pitchFamily="34" charset="-127"/>
                  <a:ea typeface="Gulim" pitchFamily="34" charset="-127"/>
                </a:defRPr>
              </a:lvl8pPr>
              <a:lvl9pPr marL="3886200" indent="-228600" fontAlgn="base" latinLnBrk="1">
                <a:spcBef>
                  <a:spcPct val="0"/>
                </a:spcBef>
                <a:spcAft>
                  <a:spcPct val="0"/>
                </a:spcAft>
                <a:defRPr>
                  <a:solidFill>
                    <a:schemeClr val="tx1"/>
                  </a:solidFill>
                  <a:latin typeface="Gulim" pitchFamily="34" charset="-127"/>
                  <a:ea typeface="Gulim" pitchFamily="34" charset="-127"/>
                </a:defRPr>
              </a:lvl9pPr>
            </a:lstStyle>
            <a:p>
              <a:pPr algn="ctr"/>
              <a:endParaRPr lang="zh-CN" altLang="en-US">
                <a:solidFill>
                  <a:srgbClr val="000000"/>
                </a:solidFill>
                <a:latin typeface="Arial" panose="020B0604020202020204" pitchFamily="34" charset="0"/>
              </a:endParaRPr>
            </a:p>
          </p:txBody>
        </p:sp>
      </p:grpSp>
      <p:sp>
        <p:nvSpPr>
          <p:cNvPr id="33" name="任意多边形 4"/>
          <p:cNvSpPr/>
          <p:nvPr/>
        </p:nvSpPr>
        <p:spPr bwMode="auto">
          <a:xfrm>
            <a:off x="7382044" y="3773950"/>
            <a:ext cx="1110106" cy="1408349"/>
          </a:xfrm>
          <a:custGeom>
            <a:avLst/>
            <a:gdLst>
              <a:gd name="T0" fmla="*/ 0 w 952089"/>
              <a:gd name="T1" fmla="*/ 633002 h 1208690"/>
              <a:gd name="T2" fmla="*/ 16669 w 952089"/>
              <a:gd name="T3" fmla="*/ 1208690 h 1208690"/>
              <a:gd name="T4" fmla="*/ 952089 w 952089"/>
              <a:gd name="T5" fmla="*/ 336331 h 1208690"/>
              <a:gd name="T6" fmla="*/ 952089 w 952089"/>
              <a:gd name="T7" fmla="*/ 0 h 1208690"/>
              <a:gd name="T8" fmla="*/ 0 w 952089"/>
              <a:gd name="T9" fmla="*/ 633002 h 1208690"/>
            </a:gdLst>
            <a:ahLst/>
            <a:cxnLst>
              <a:cxn ang="0">
                <a:pos x="T0" y="T1"/>
              </a:cxn>
              <a:cxn ang="0">
                <a:pos x="T2" y="T3"/>
              </a:cxn>
              <a:cxn ang="0">
                <a:pos x="T4" y="T5"/>
              </a:cxn>
              <a:cxn ang="0">
                <a:pos x="T6" y="T7"/>
              </a:cxn>
              <a:cxn ang="0">
                <a:pos x="T8" y="T9"/>
              </a:cxn>
            </a:cxnLst>
            <a:rect l="0" t="0" r="r" b="b"/>
            <a:pathLst>
              <a:path w="952089" h="1208690">
                <a:moveTo>
                  <a:pt x="0" y="633002"/>
                </a:moveTo>
                <a:lnTo>
                  <a:pt x="16669" y="1208690"/>
                </a:lnTo>
                <a:lnTo>
                  <a:pt x="952089" y="336331"/>
                </a:lnTo>
                <a:lnTo>
                  <a:pt x="952089" y="0"/>
                </a:lnTo>
                <a:lnTo>
                  <a:pt x="0" y="633002"/>
                </a:lnTo>
                <a:close/>
              </a:path>
            </a:pathLst>
          </a:custGeom>
          <a:gradFill rotWithShape="1">
            <a:gsLst>
              <a:gs pos="0">
                <a:srgbClr val="C73E01"/>
              </a:gs>
              <a:gs pos="27000">
                <a:srgbClr val="FF7711"/>
              </a:gs>
              <a:gs pos="59000">
                <a:srgbClr val="FFAA01"/>
              </a:gs>
              <a:gs pos="80000">
                <a:srgbClr val="FFC000"/>
              </a:gs>
              <a:gs pos="100000">
                <a:srgbClr val="FECE02"/>
              </a:gs>
            </a:gsLst>
            <a:lin ang="0" scaled="1"/>
          </a:gradFill>
          <a:ln w="3175" cap="flat" cmpd="sng">
            <a:solidFill>
              <a:schemeClr val="bg1"/>
            </a:solidFill>
            <a:round/>
          </a:ln>
        </p:spPr>
        <p:txBody>
          <a:bodyPr anchor="ctr"/>
          <a:lstStyle/>
          <a:p>
            <a:endParaRPr lang="zh-CN" altLang="en-US"/>
          </a:p>
        </p:txBody>
      </p:sp>
      <p:sp>
        <p:nvSpPr>
          <p:cNvPr id="34" name="任意多边形 5"/>
          <p:cNvSpPr/>
          <p:nvPr/>
        </p:nvSpPr>
        <p:spPr bwMode="auto">
          <a:xfrm>
            <a:off x="4739988" y="4580835"/>
            <a:ext cx="1339529" cy="1828447"/>
          </a:xfrm>
          <a:custGeom>
            <a:avLst/>
            <a:gdLst>
              <a:gd name="T0" fmla="*/ 1011 w 1145628"/>
              <a:gd name="T1" fmla="*/ 0 h 1568011"/>
              <a:gd name="T2" fmla="*/ 1145628 w 1145628"/>
              <a:gd name="T3" fmla="*/ 685142 h 1568011"/>
              <a:gd name="T4" fmla="*/ 1145628 w 1145628"/>
              <a:gd name="T5" fmla="*/ 1568011 h 1568011"/>
              <a:gd name="T6" fmla="*/ 0 w 1145628"/>
              <a:gd name="T7" fmla="*/ 580039 h 1568011"/>
              <a:gd name="T8" fmla="*/ 1011 w 1145628"/>
              <a:gd name="T9" fmla="*/ 0 h 1568011"/>
            </a:gdLst>
            <a:ahLst/>
            <a:cxnLst>
              <a:cxn ang="0">
                <a:pos x="T0" y="T1"/>
              </a:cxn>
              <a:cxn ang="0">
                <a:pos x="T2" y="T3"/>
              </a:cxn>
              <a:cxn ang="0">
                <a:pos x="T4" y="T5"/>
              </a:cxn>
              <a:cxn ang="0">
                <a:pos x="T6" y="T7"/>
              </a:cxn>
              <a:cxn ang="0">
                <a:pos x="T8" y="T9"/>
              </a:cxn>
            </a:cxnLst>
            <a:rect l="0" t="0" r="r" b="b"/>
            <a:pathLst>
              <a:path w="1145628" h="1568011">
                <a:moveTo>
                  <a:pt x="1011" y="0"/>
                </a:moveTo>
                <a:lnTo>
                  <a:pt x="1145628" y="685142"/>
                </a:lnTo>
                <a:lnTo>
                  <a:pt x="1145628" y="1568011"/>
                </a:lnTo>
                <a:lnTo>
                  <a:pt x="0" y="580039"/>
                </a:lnTo>
                <a:lnTo>
                  <a:pt x="1011" y="0"/>
                </a:lnTo>
                <a:close/>
              </a:path>
            </a:pathLst>
          </a:custGeom>
          <a:gradFill rotWithShape="1">
            <a:gsLst>
              <a:gs pos="0">
                <a:srgbClr val="BE1247"/>
              </a:gs>
              <a:gs pos="27000">
                <a:srgbClr val="D2144F"/>
              </a:gs>
              <a:gs pos="66000">
                <a:srgbClr val="F87477"/>
              </a:gs>
              <a:gs pos="100000">
                <a:srgbClr val="FA9496"/>
              </a:gs>
            </a:gsLst>
            <a:lin ang="0" scaled="1"/>
          </a:gradFill>
          <a:ln w="3175" cap="flat" cmpd="sng">
            <a:solidFill>
              <a:srgbClr val="F2F2F2"/>
            </a:solidFill>
            <a:round/>
          </a:ln>
        </p:spPr>
        <p:txBody>
          <a:bodyPr anchor="ctr"/>
          <a:lstStyle/>
          <a:p>
            <a:endParaRPr lang="zh-CN" altLang="en-US"/>
          </a:p>
        </p:txBody>
      </p:sp>
      <p:sp>
        <p:nvSpPr>
          <p:cNvPr id="35" name="任意多边形 6"/>
          <p:cNvSpPr/>
          <p:nvPr/>
        </p:nvSpPr>
        <p:spPr bwMode="auto">
          <a:xfrm>
            <a:off x="6077666" y="4534567"/>
            <a:ext cx="1287725" cy="1878414"/>
          </a:xfrm>
          <a:custGeom>
            <a:avLst/>
            <a:gdLst>
              <a:gd name="T0" fmla="*/ 0 w 1072056"/>
              <a:gd name="T1" fmla="*/ 725214 h 1611448"/>
              <a:gd name="T2" fmla="*/ 2312 w 1072056"/>
              <a:gd name="T3" fmla="*/ 1611448 h 1611448"/>
              <a:gd name="T4" fmla="*/ 1072056 w 1072056"/>
              <a:gd name="T5" fmla="*/ 588580 h 1611448"/>
              <a:gd name="T6" fmla="*/ 1072056 w 1072056"/>
              <a:gd name="T7" fmla="*/ 0 h 1611448"/>
              <a:gd name="T8" fmla="*/ 0 w 1072056"/>
              <a:gd name="T9" fmla="*/ 725214 h 1611448"/>
            </a:gdLst>
            <a:ahLst/>
            <a:cxnLst>
              <a:cxn ang="0">
                <a:pos x="T0" y="T1"/>
              </a:cxn>
              <a:cxn ang="0">
                <a:pos x="T2" y="T3"/>
              </a:cxn>
              <a:cxn ang="0">
                <a:pos x="T4" y="T5"/>
              </a:cxn>
              <a:cxn ang="0">
                <a:pos x="T6" y="T7"/>
              </a:cxn>
              <a:cxn ang="0">
                <a:pos x="T8" y="T9"/>
              </a:cxn>
            </a:cxnLst>
            <a:rect l="0" t="0" r="r" b="b"/>
            <a:pathLst>
              <a:path w="1072056" h="1611448">
                <a:moveTo>
                  <a:pt x="0" y="725214"/>
                </a:moveTo>
                <a:cubicBezTo>
                  <a:pt x="1541" y="1019038"/>
                  <a:pt x="771" y="1317624"/>
                  <a:pt x="2312" y="1611448"/>
                </a:cubicBezTo>
                <a:lnTo>
                  <a:pt x="1072056" y="588580"/>
                </a:lnTo>
                <a:lnTo>
                  <a:pt x="1072056" y="0"/>
                </a:lnTo>
                <a:lnTo>
                  <a:pt x="0" y="725214"/>
                </a:lnTo>
                <a:close/>
              </a:path>
            </a:pathLst>
          </a:custGeom>
          <a:gradFill rotWithShape="1">
            <a:gsLst>
              <a:gs pos="0">
                <a:srgbClr val="BE1247"/>
              </a:gs>
              <a:gs pos="27000">
                <a:srgbClr val="D2144F"/>
              </a:gs>
              <a:gs pos="66000">
                <a:srgbClr val="F87477"/>
              </a:gs>
              <a:gs pos="100000">
                <a:srgbClr val="FA9496"/>
              </a:gs>
            </a:gsLst>
            <a:lin ang="0" scaled="1"/>
          </a:gradFill>
          <a:ln w="3175" cap="flat" cmpd="sng">
            <a:solidFill>
              <a:srgbClr val="F2F2F2"/>
            </a:solidFill>
            <a:round/>
          </a:ln>
        </p:spPr>
        <p:txBody>
          <a:bodyPr anchor="ctr"/>
          <a:lstStyle/>
          <a:p>
            <a:endParaRPr lang="zh-CN" altLang="en-US"/>
          </a:p>
        </p:txBody>
      </p:sp>
      <p:sp>
        <p:nvSpPr>
          <p:cNvPr id="36" name="任意多边形 7"/>
          <p:cNvSpPr/>
          <p:nvPr/>
        </p:nvSpPr>
        <p:spPr bwMode="auto">
          <a:xfrm>
            <a:off x="4739987" y="3836870"/>
            <a:ext cx="2625404" cy="1561952"/>
          </a:xfrm>
          <a:custGeom>
            <a:avLst/>
            <a:gdLst>
              <a:gd name="T0" fmla="*/ 1397876 w 2753711"/>
              <a:gd name="T1" fmla="*/ 1639613 h 1639613"/>
              <a:gd name="T2" fmla="*/ 0 w 2753711"/>
              <a:gd name="T3" fmla="*/ 777765 h 1639613"/>
              <a:gd name="T4" fmla="*/ 1366345 w 2753711"/>
              <a:gd name="T5" fmla="*/ 0 h 1639613"/>
              <a:gd name="T6" fmla="*/ 2753711 w 2753711"/>
              <a:gd name="T7" fmla="*/ 735724 h 1639613"/>
              <a:gd name="T8" fmla="*/ 1397876 w 2753711"/>
              <a:gd name="T9" fmla="*/ 1639613 h 1639613"/>
            </a:gdLst>
            <a:ahLst/>
            <a:cxnLst>
              <a:cxn ang="0">
                <a:pos x="T0" y="T1"/>
              </a:cxn>
              <a:cxn ang="0">
                <a:pos x="T2" y="T3"/>
              </a:cxn>
              <a:cxn ang="0">
                <a:pos x="T4" y="T5"/>
              </a:cxn>
              <a:cxn ang="0">
                <a:pos x="T6" y="T7"/>
              </a:cxn>
              <a:cxn ang="0">
                <a:pos x="T8" y="T9"/>
              </a:cxn>
            </a:cxnLst>
            <a:rect l="0" t="0" r="r" b="b"/>
            <a:pathLst>
              <a:path w="2753711" h="1639613">
                <a:moveTo>
                  <a:pt x="1397876" y="1639613"/>
                </a:moveTo>
                <a:lnTo>
                  <a:pt x="0" y="777765"/>
                </a:lnTo>
                <a:lnTo>
                  <a:pt x="1366345" y="0"/>
                </a:lnTo>
                <a:lnTo>
                  <a:pt x="2753711" y="735724"/>
                </a:lnTo>
                <a:lnTo>
                  <a:pt x="1397876" y="1639613"/>
                </a:lnTo>
                <a:close/>
              </a:path>
            </a:pathLst>
          </a:custGeom>
          <a:gradFill rotWithShape="1">
            <a:gsLst>
              <a:gs pos="0">
                <a:srgbClr val="BE1247"/>
              </a:gs>
              <a:gs pos="27000">
                <a:srgbClr val="D2144F"/>
              </a:gs>
              <a:gs pos="66000">
                <a:srgbClr val="F87477"/>
              </a:gs>
              <a:gs pos="100000">
                <a:srgbClr val="FA9496"/>
              </a:gs>
            </a:gsLst>
            <a:lin ang="5400000" scaled="1"/>
          </a:gradFill>
          <a:ln w="3175" cap="flat" cmpd="sng">
            <a:solidFill>
              <a:srgbClr val="F2F2F2"/>
            </a:solidFill>
            <a:round/>
          </a:ln>
        </p:spPr>
        <p:txBody>
          <a:bodyPr anchor="ctr"/>
          <a:lstStyle/>
          <a:p>
            <a:endParaRPr lang="zh-CN" altLang="en-US"/>
          </a:p>
        </p:txBody>
      </p:sp>
      <p:sp>
        <p:nvSpPr>
          <p:cNvPr id="37" name="任意多边形 8"/>
          <p:cNvSpPr/>
          <p:nvPr/>
        </p:nvSpPr>
        <p:spPr bwMode="auto">
          <a:xfrm>
            <a:off x="6077668" y="3211351"/>
            <a:ext cx="2423734" cy="1302861"/>
          </a:xfrm>
          <a:custGeom>
            <a:avLst/>
            <a:gdLst>
              <a:gd name="T0" fmla="*/ 1366345 w 2543503"/>
              <a:gd name="T1" fmla="*/ 1366345 h 1366345"/>
              <a:gd name="T2" fmla="*/ 0 w 2543503"/>
              <a:gd name="T3" fmla="*/ 630621 h 1366345"/>
              <a:gd name="T4" fmla="*/ 1187669 w 2543503"/>
              <a:gd name="T5" fmla="*/ 0 h 1366345"/>
              <a:gd name="T6" fmla="*/ 2543503 w 2543503"/>
              <a:gd name="T7" fmla="*/ 609600 h 1366345"/>
              <a:gd name="T8" fmla="*/ 1366345 w 2543503"/>
              <a:gd name="T9" fmla="*/ 1366345 h 1366345"/>
            </a:gdLst>
            <a:ahLst/>
            <a:cxnLst>
              <a:cxn ang="0">
                <a:pos x="T0" y="T1"/>
              </a:cxn>
              <a:cxn ang="0">
                <a:pos x="T2" y="T3"/>
              </a:cxn>
              <a:cxn ang="0">
                <a:pos x="T4" y="T5"/>
              </a:cxn>
              <a:cxn ang="0">
                <a:pos x="T6" y="T7"/>
              </a:cxn>
              <a:cxn ang="0">
                <a:pos x="T8" y="T9"/>
              </a:cxn>
            </a:cxnLst>
            <a:rect l="0" t="0" r="r" b="b"/>
            <a:pathLst>
              <a:path w="2543503" h="1366345">
                <a:moveTo>
                  <a:pt x="1366345" y="1366345"/>
                </a:moveTo>
                <a:lnTo>
                  <a:pt x="0" y="630621"/>
                </a:lnTo>
                <a:lnTo>
                  <a:pt x="1187669" y="0"/>
                </a:lnTo>
                <a:lnTo>
                  <a:pt x="2543503" y="609600"/>
                </a:lnTo>
                <a:lnTo>
                  <a:pt x="1366345" y="1366345"/>
                </a:lnTo>
                <a:close/>
              </a:path>
            </a:pathLst>
          </a:custGeom>
          <a:gradFill rotWithShape="1">
            <a:gsLst>
              <a:gs pos="0">
                <a:srgbClr val="C73E01"/>
              </a:gs>
              <a:gs pos="27000">
                <a:srgbClr val="FF7711"/>
              </a:gs>
              <a:gs pos="59000">
                <a:srgbClr val="FFAA01"/>
              </a:gs>
              <a:gs pos="80000">
                <a:srgbClr val="FFC000"/>
              </a:gs>
              <a:gs pos="100000">
                <a:srgbClr val="FECE02"/>
              </a:gs>
            </a:gsLst>
            <a:lin ang="5400000" scaled="1"/>
          </a:gradFill>
          <a:ln w="3175" cap="flat" cmpd="sng">
            <a:solidFill>
              <a:schemeClr val="bg1"/>
            </a:solidFill>
            <a:round/>
          </a:ln>
        </p:spPr>
        <p:txBody>
          <a:bodyPr anchor="ctr"/>
          <a:lstStyle/>
          <a:p>
            <a:endParaRPr lang="zh-CN" altLang="en-US"/>
          </a:p>
        </p:txBody>
      </p:sp>
      <p:sp>
        <p:nvSpPr>
          <p:cNvPr id="38" name="任意多边形 9"/>
          <p:cNvSpPr/>
          <p:nvPr/>
        </p:nvSpPr>
        <p:spPr bwMode="auto">
          <a:xfrm>
            <a:off x="3559575" y="3231707"/>
            <a:ext cx="2453337" cy="1321367"/>
          </a:xfrm>
          <a:custGeom>
            <a:avLst/>
            <a:gdLst>
              <a:gd name="T0" fmla="*/ 1215654 w 2575034"/>
              <a:gd name="T1" fmla="*/ 1387365 h 1387365"/>
              <a:gd name="T2" fmla="*/ 2575034 w 2575034"/>
              <a:gd name="T3" fmla="*/ 609600 h 1387365"/>
              <a:gd name="T4" fmla="*/ 1387365 w 2575034"/>
              <a:gd name="T5" fmla="*/ 0 h 1387365"/>
              <a:gd name="T6" fmla="*/ 0 w 2575034"/>
              <a:gd name="T7" fmla="*/ 651641 h 1387365"/>
              <a:gd name="T8" fmla="*/ 1215654 w 2575034"/>
              <a:gd name="T9" fmla="*/ 1387365 h 1387365"/>
            </a:gdLst>
            <a:ahLst/>
            <a:cxnLst>
              <a:cxn ang="0">
                <a:pos x="T0" y="T1"/>
              </a:cxn>
              <a:cxn ang="0">
                <a:pos x="T2" y="T3"/>
              </a:cxn>
              <a:cxn ang="0">
                <a:pos x="T4" y="T5"/>
              </a:cxn>
              <a:cxn ang="0">
                <a:pos x="T6" y="T7"/>
              </a:cxn>
              <a:cxn ang="0">
                <a:pos x="T8" y="T9"/>
              </a:cxn>
            </a:cxnLst>
            <a:rect l="0" t="0" r="r" b="b"/>
            <a:pathLst>
              <a:path w="2575034" h="1387365">
                <a:moveTo>
                  <a:pt x="1215654" y="1387365"/>
                </a:moveTo>
                <a:lnTo>
                  <a:pt x="2575034" y="609600"/>
                </a:lnTo>
                <a:lnTo>
                  <a:pt x="1387365" y="0"/>
                </a:lnTo>
                <a:lnTo>
                  <a:pt x="0" y="651641"/>
                </a:lnTo>
                <a:lnTo>
                  <a:pt x="1215654" y="1387365"/>
                </a:lnTo>
                <a:close/>
              </a:path>
            </a:pathLst>
          </a:custGeom>
          <a:gradFill rotWithShape="1">
            <a:gsLst>
              <a:gs pos="0">
                <a:srgbClr val="119707"/>
              </a:gs>
              <a:gs pos="17999">
                <a:srgbClr val="119707"/>
              </a:gs>
              <a:gs pos="67000">
                <a:srgbClr val="8AD53F"/>
              </a:gs>
              <a:gs pos="100000">
                <a:srgbClr val="BCEB6F"/>
              </a:gs>
            </a:gsLst>
            <a:lin ang="5400000" scaled="1"/>
          </a:gradFill>
          <a:ln w="3175" cap="flat" cmpd="sng">
            <a:solidFill>
              <a:schemeClr val="bg1"/>
            </a:solidFill>
            <a:round/>
          </a:ln>
        </p:spPr>
        <p:txBody>
          <a:bodyPr anchor="ctr"/>
          <a:lstStyle/>
          <a:p>
            <a:endParaRPr lang="zh-CN" altLang="en-US"/>
          </a:p>
        </p:txBody>
      </p:sp>
      <p:sp>
        <p:nvSpPr>
          <p:cNvPr id="39" name="任意多边形 10"/>
          <p:cNvSpPr/>
          <p:nvPr/>
        </p:nvSpPr>
        <p:spPr bwMode="auto">
          <a:xfrm>
            <a:off x="4919456" y="2687616"/>
            <a:ext cx="2251668" cy="1121497"/>
          </a:xfrm>
          <a:custGeom>
            <a:avLst/>
            <a:gdLst>
              <a:gd name="T0" fmla="*/ 1187669 w 2364828"/>
              <a:gd name="T1" fmla="*/ 1177159 h 1177159"/>
              <a:gd name="T2" fmla="*/ 2364828 w 2364828"/>
              <a:gd name="T3" fmla="*/ 536028 h 1177159"/>
              <a:gd name="T4" fmla="*/ 1177159 w 2364828"/>
              <a:gd name="T5" fmla="*/ 0 h 1177159"/>
              <a:gd name="T6" fmla="*/ 0 w 2364828"/>
              <a:gd name="T7" fmla="*/ 557049 h 1177159"/>
              <a:gd name="T8" fmla="*/ 1187669 w 2364828"/>
              <a:gd name="T9" fmla="*/ 1177159 h 1177159"/>
            </a:gdLst>
            <a:ahLst/>
            <a:cxnLst>
              <a:cxn ang="0">
                <a:pos x="T0" y="T1"/>
              </a:cxn>
              <a:cxn ang="0">
                <a:pos x="T2" y="T3"/>
              </a:cxn>
              <a:cxn ang="0">
                <a:pos x="T4" y="T5"/>
              </a:cxn>
              <a:cxn ang="0">
                <a:pos x="T6" y="T7"/>
              </a:cxn>
              <a:cxn ang="0">
                <a:pos x="T8" y="T9"/>
              </a:cxn>
            </a:cxnLst>
            <a:rect l="0" t="0" r="r" b="b"/>
            <a:pathLst>
              <a:path w="2364828" h="1177159">
                <a:moveTo>
                  <a:pt x="1187669" y="1177159"/>
                </a:moveTo>
                <a:lnTo>
                  <a:pt x="2364828" y="536028"/>
                </a:lnTo>
                <a:lnTo>
                  <a:pt x="1177159" y="0"/>
                </a:lnTo>
                <a:lnTo>
                  <a:pt x="0" y="557049"/>
                </a:lnTo>
                <a:lnTo>
                  <a:pt x="1187669" y="1177159"/>
                </a:lnTo>
                <a:close/>
              </a:path>
            </a:pathLst>
          </a:custGeom>
          <a:gradFill rotWithShape="1">
            <a:gsLst>
              <a:gs pos="0">
                <a:srgbClr val="006A96"/>
              </a:gs>
              <a:gs pos="17000">
                <a:srgbClr val="006A96"/>
              </a:gs>
              <a:gs pos="56000">
                <a:srgbClr val="009AD9"/>
              </a:gs>
              <a:gs pos="100000">
                <a:srgbClr val="00B8FF"/>
              </a:gs>
            </a:gsLst>
            <a:lin ang="5400000" scaled="1"/>
          </a:gradFill>
          <a:ln w="3175" cap="flat" cmpd="sng">
            <a:solidFill>
              <a:schemeClr val="bg1"/>
            </a:solidFill>
            <a:round/>
          </a:ln>
        </p:spPr>
        <p:txBody>
          <a:bodyPr anchor="ctr"/>
          <a:lstStyle/>
          <a:p>
            <a:endParaRPr lang="zh-CN" altLang="en-US"/>
          </a:p>
        </p:txBody>
      </p:sp>
      <p:sp>
        <p:nvSpPr>
          <p:cNvPr id="40" name="任意多边形 11"/>
          <p:cNvSpPr/>
          <p:nvPr/>
        </p:nvSpPr>
        <p:spPr bwMode="auto">
          <a:xfrm>
            <a:off x="3559573" y="3859080"/>
            <a:ext cx="1160062" cy="1386141"/>
          </a:xfrm>
          <a:custGeom>
            <a:avLst/>
            <a:gdLst>
              <a:gd name="T0" fmla="*/ 962324 w 966952"/>
              <a:gd name="T1" fmla="*/ 590550 h 1187669"/>
              <a:gd name="T2" fmla="*/ 966952 w 966952"/>
              <a:gd name="T3" fmla="*/ 1187669 h 1187669"/>
              <a:gd name="T4" fmla="*/ 0 w 966952"/>
              <a:gd name="T5" fmla="*/ 304800 h 1187669"/>
              <a:gd name="T6" fmla="*/ 0 w 966952"/>
              <a:gd name="T7" fmla="*/ 0 h 1187669"/>
              <a:gd name="T8" fmla="*/ 962324 w 966952"/>
              <a:gd name="T9" fmla="*/ 590550 h 1187669"/>
            </a:gdLst>
            <a:ahLst/>
            <a:cxnLst>
              <a:cxn ang="0">
                <a:pos x="T0" y="T1"/>
              </a:cxn>
              <a:cxn ang="0">
                <a:pos x="T2" y="T3"/>
              </a:cxn>
              <a:cxn ang="0">
                <a:pos x="T4" y="T5"/>
              </a:cxn>
              <a:cxn ang="0">
                <a:pos x="T6" y="T7"/>
              </a:cxn>
              <a:cxn ang="0">
                <a:pos x="T8" y="T9"/>
              </a:cxn>
            </a:cxnLst>
            <a:rect l="0" t="0" r="r" b="b"/>
            <a:pathLst>
              <a:path w="966952" h="1187669">
                <a:moveTo>
                  <a:pt x="962324" y="590550"/>
                </a:moveTo>
                <a:cubicBezTo>
                  <a:pt x="963867" y="789590"/>
                  <a:pt x="965409" y="988629"/>
                  <a:pt x="966952" y="1187669"/>
                </a:cubicBezTo>
                <a:lnTo>
                  <a:pt x="0" y="304800"/>
                </a:lnTo>
                <a:lnTo>
                  <a:pt x="0" y="0"/>
                </a:lnTo>
                <a:lnTo>
                  <a:pt x="962324" y="590550"/>
                </a:lnTo>
                <a:close/>
              </a:path>
            </a:pathLst>
          </a:custGeom>
          <a:gradFill rotWithShape="1">
            <a:gsLst>
              <a:gs pos="0">
                <a:srgbClr val="119707"/>
              </a:gs>
              <a:gs pos="17999">
                <a:srgbClr val="119707"/>
              </a:gs>
              <a:gs pos="67000">
                <a:srgbClr val="8AD53F"/>
              </a:gs>
              <a:gs pos="100000">
                <a:srgbClr val="BCEB6F"/>
              </a:gs>
            </a:gsLst>
            <a:lin ang="0" scaled="1"/>
          </a:gradFill>
          <a:ln w="3175" cap="flat" cmpd="sng">
            <a:solidFill>
              <a:schemeClr val="bg1"/>
            </a:solidFill>
            <a:round/>
          </a:ln>
        </p:spPr>
        <p:txBody>
          <a:bodyPr anchor="ctr"/>
          <a:lstStyle/>
          <a:p>
            <a:endParaRPr lang="zh-CN" altLang="en-US"/>
          </a:p>
        </p:txBody>
      </p:sp>
      <p:grpSp>
        <p:nvGrpSpPr>
          <p:cNvPr id="41" name="Group 13"/>
          <p:cNvGrpSpPr/>
          <p:nvPr/>
        </p:nvGrpSpPr>
        <p:grpSpPr bwMode="auto">
          <a:xfrm>
            <a:off x="3500369" y="3859080"/>
            <a:ext cx="5065790" cy="2405851"/>
            <a:chOff x="0" y="0"/>
            <a:chExt cx="4346309" cy="2063819"/>
          </a:xfrm>
        </p:grpSpPr>
        <p:grpSp>
          <p:nvGrpSpPr>
            <p:cNvPr id="42" name="Group 14"/>
            <p:cNvGrpSpPr/>
            <p:nvPr/>
          </p:nvGrpSpPr>
          <p:grpSpPr bwMode="auto">
            <a:xfrm>
              <a:off x="0" y="0"/>
              <a:ext cx="4346309" cy="2004029"/>
              <a:chOff x="0" y="0"/>
              <a:chExt cx="4346309" cy="2004029"/>
            </a:xfrm>
          </p:grpSpPr>
          <p:pic>
            <p:nvPicPr>
              <p:cNvPr id="46" name="任意多边形 1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4" y="42765"/>
                <a:ext cx="2231136" cy="1956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任意多边形 1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11384" y="93"/>
                <a:ext cx="2139696" cy="201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3" name="Group 17"/>
            <p:cNvGrpSpPr/>
            <p:nvPr/>
          </p:nvGrpSpPr>
          <p:grpSpPr bwMode="auto">
            <a:xfrm>
              <a:off x="20665" y="5343"/>
              <a:ext cx="4320478" cy="2058476"/>
              <a:chOff x="0" y="0"/>
              <a:chExt cx="4320478" cy="2058476"/>
            </a:xfrm>
          </p:grpSpPr>
          <p:pic>
            <p:nvPicPr>
              <p:cNvPr id="44" name="任意多边形 15"/>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55" y="49614"/>
                <a:ext cx="2194560" cy="2005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任意多边形 16"/>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90719" y="846"/>
                <a:ext cx="2133600" cy="2066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49" name="TextBox 11"/>
          <p:cNvSpPr txBox="1">
            <a:spLocks noChangeArrowheads="1"/>
          </p:cNvSpPr>
          <p:nvPr/>
        </p:nvSpPr>
        <p:spPr bwMode="auto">
          <a:xfrm flipH="1">
            <a:off x="5193282" y="4416125"/>
            <a:ext cx="18404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ulim" pitchFamily="34" charset="-127"/>
                <a:ea typeface="Gulim" pitchFamily="34" charset="-127"/>
              </a:defRPr>
            </a:lvl1pPr>
            <a:lvl2pPr marL="742950" indent="-285750">
              <a:defRPr>
                <a:solidFill>
                  <a:schemeClr val="tx1"/>
                </a:solidFill>
                <a:latin typeface="Gulim" pitchFamily="34" charset="-127"/>
                <a:ea typeface="Gulim" pitchFamily="34" charset="-127"/>
              </a:defRPr>
            </a:lvl2pPr>
            <a:lvl3pPr marL="1143000" indent="-228600">
              <a:defRPr>
                <a:solidFill>
                  <a:schemeClr val="tx1"/>
                </a:solidFill>
                <a:latin typeface="Gulim" pitchFamily="34" charset="-127"/>
                <a:ea typeface="Gulim" pitchFamily="34" charset="-127"/>
              </a:defRPr>
            </a:lvl3pPr>
            <a:lvl4pPr marL="1600200" indent="-228600">
              <a:defRPr>
                <a:solidFill>
                  <a:schemeClr val="tx1"/>
                </a:solidFill>
                <a:latin typeface="Gulim" pitchFamily="34" charset="-127"/>
                <a:ea typeface="Gulim" pitchFamily="34" charset="-127"/>
              </a:defRPr>
            </a:lvl4pPr>
            <a:lvl5pPr marL="2057400" indent="-228600">
              <a:defRPr>
                <a:solidFill>
                  <a:schemeClr val="tx1"/>
                </a:solidFill>
                <a:latin typeface="Gulim" pitchFamily="34" charset="-127"/>
                <a:ea typeface="Gulim" pitchFamily="34" charset="-127"/>
              </a:defRPr>
            </a:lvl5pPr>
            <a:lvl6pPr marL="2514600" indent="-228600" fontAlgn="base" latinLnBrk="1">
              <a:spcBef>
                <a:spcPct val="0"/>
              </a:spcBef>
              <a:spcAft>
                <a:spcPct val="0"/>
              </a:spcAft>
              <a:defRPr>
                <a:solidFill>
                  <a:schemeClr val="tx1"/>
                </a:solidFill>
                <a:latin typeface="Gulim" pitchFamily="34" charset="-127"/>
                <a:ea typeface="Gulim" pitchFamily="34" charset="-127"/>
              </a:defRPr>
            </a:lvl6pPr>
            <a:lvl7pPr marL="2971800" indent="-228600" fontAlgn="base" latinLnBrk="1">
              <a:spcBef>
                <a:spcPct val="0"/>
              </a:spcBef>
              <a:spcAft>
                <a:spcPct val="0"/>
              </a:spcAft>
              <a:defRPr>
                <a:solidFill>
                  <a:schemeClr val="tx1"/>
                </a:solidFill>
                <a:latin typeface="Gulim" pitchFamily="34" charset="-127"/>
                <a:ea typeface="Gulim" pitchFamily="34" charset="-127"/>
              </a:defRPr>
            </a:lvl7pPr>
            <a:lvl8pPr marL="3429000" indent="-228600" fontAlgn="base" latinLnBrk="1">
              <a:spcBef>
                <a:spcPct val="0"/>
              </a:spcBef>
              <a:spcAft>
                <a:spcPct val="0"/>
              </a:spcAft>
              <a:defRPr>
                <a:solidFill>
                  <a:schemeClr val="tx1"/>
                </a:solidFill>
                <a:latin typeface="Gulim" pitchFamily="34" charset="-127"/>
                <a:ea typeface="Gulim" pitchFamily="34" charset="-127"/>
              </a:defRPr>
            </a:lvl8pPr>
            <a:lvl9pPr marL="3886200" indent="-228600" fontAlgn="base" latinLnBrk="1">
              <a:spcBef>
                <a:spcPct val="0"/>
              </a:spcBef>
              <a:spcAft>
                <a:spcPct val="0"/>
              </a:spcAft>
              <a:defRPr>
                <a:solidFill>
                  <a:schemeClr val="tx1"/>
                </a:solidFill>
                <a:latin typeface="Gulim" pitchFamily="34" charset="-127"/>
                <a:ea typeface="Gulim" pitchFamily="34" charset="-127"/>
              </a:defRPr>
            </a:lvl9pPr>
          </a:lstStyle>
          <a:p>
            <a:pPr algn="ctr"/>
            <a:r>
              <a:rPr lang="zh-CN" altLang="en-US" sz="2000" b="1" dirty="0">
                <a:solidFill>
                  <a:srgbClr val="FFFFFF"/>
                </a:solidFill>
                <a:latin typeface="微软雅黑" panose="020B0503020204020204" pitchFamily="34" charset="-122"/>
                <a:ea typeface="微软雅黑" panose="020B0503020204020204" pitchFamily="34" charset="-122"/>
              </a:rPr>
              <a:t>大学就业分析</a:t>
            </a:r>
            <a:endParaRPr lang="en-US" sz="2000" b="1" dirty="0">
              <a:solidFill>
                <a:srgbClr val="FFFFFF"/>
              </a:solidFill>
              <a:latin typeface="微软雅黑" panose="020B0503020204020204" pitchFamily="34" charset="-122"/>
              <a:ea typeface="微软雅黑" panose="020B0503020204020204" pitchFamily="34" charset="-122"/>
            </a:endParaRPr>
          </a:p>
        </p:txBody>
      </p:sp>
      <p:sp>
        <p:nvSpPr>
          <p:cNvPr id="50" name="TextBox 11"/>
          <p:cNvSpPr txBox="1">
            <a:spLocks noChangeArrowheads="1"/>
          </p:cNvSpPr>
          <p:nvPr/>
        </p:nvSpPr>
        <p:spPr bwMode="auto">
          <a:xfrm flipH="1">
            <a:off x="3959212" y="3664760"/>
            <a:ext cx="185034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ulim" pitchFamily="34" charset="-127"/>
                <a:ea typeface="Gulim" pitchFamily="34" charset="-127"/>
              </a:defRPr>
            </a:lvl1pPr>
            <a:lvl2pPr marL="742950" indent="-285750">
              <a:defRPr>
                <a:solidFill>
                  <a:schemeClr val="tx1"/>
                </a:solidFill>
                <a:latin typeface="Gulim" pitchFamily="34" charset="-127"/>
                <a:ea typeface="Gulim" pitchFamily="34" charset="-127"/>
              </a:defRPr>
            </a:lvl2pPr>
            <a:lvl3pPr marL="1143000" indent="-228600">
              <a:defRPr>
                <a:solidFill>
                  <a:schemeClr val="tx1"/>
                </a:solidFill>
                <a:latin typeface="Gulim" pitchFamily="34" charset="-127"/>
                <a:ea typeface="Gulim" pitchFamily="34" charset="-127"/>
              </a:defRPr>
            </a:lvl3pPr>
            <a:lvl4pPr marL="1600200" indent="-228600">
              <a:defRPr>
                <a:solidFill>
                  <a:schemeClr val="tx1"/>
                </a:solidFill>
                <a:latin typeface="Gulim" pitchFamily="34" charset="-127"/>
                <a:ea typeface="Gulim" pitchFamily="34" charset="-127"/>
              </a:defRPr>
            </a:lvl4pPr>
            <a:lvl5pPr marL="2057400" indent="-228600">
              <a:defRPr>
                <a:solidFill>
                  <a:schemeClr val="tx1"/>
                </a:solidFill>
                <a:latin typeface="Gulim" pitchFamily="34" charset="-127"/>
                <a:ea typeface="Gulim" pitchFamily="34" charset="-127"/>
              </a:defRPr>
            </a:lvl5pPr>
            <a:lvl6pPr marL="2514600" indent="-228600" fontAlgn="base" latinLnBrk="1">
              <a:spcBef>
                <a:spcPct val="0"/>
              </a:spcBef>
              <a:spcAft>
                <a:spcPct val="0"/>
              </a:spcAft>
              <a:defRPr>
                <a:solidFill>
                  <a:schemeClr val="tx1"/>
                </a:solidFill>
                <a:latin typeface="Gulim" pitchFamily="34" charset="-127"/>
                <a:ea typeface="Gulim" pitchFamily="34" charset="-127"/>
              </a:defRPr>
            </a:lvl6pPr>
            <a:lvl7pPr marL="2971800" indent="-228600" fontAlgn="base" latinLnBrk="1">
              <a:spcBef>
                <a:spcPct val="0"/>
              </a:spcBef>
              <a:spcAft>
                <a:spcPct val="0"/>
              </a:spcAft>
              <a:defRPr>
                <a:solidFill>
                  <a:schemeClr val="tx1"/>
                </a:solidFill>
                <a:latin typeface="Gulim" pitchFamily="34" charset="-127"/>
                <a:ea typeface="Gulim" pitchFamily="34" charset="-127"/>
              </a:defRPr>
            </a:lvl7pPr>
            <a:lvl8pPr marL="3429000" indent="-228600" fontAlgn="base" latinLnBrk="1">
              <a:spcBef>
                <a:spcPct val="0"/>
              </a:spcBef>
              <a:spcAft>
                <a:spcPct val="0"/>
              </a:spcAft>
              <a:defRPr>
                <a:solidFill>
                  <a:schemeClr val="tx1"/>
                </a:solidFill>
                <a:latin typeface="Gulim" pitchFamily="34" charset="-127"/>
                <a:ea typeface="Gulim" pitchFamily="34" charset="-127"/>
              </a:defRPr>
            </a:lvl8pPr>
            <a:lvl9pPr marL="3886200" indent="-228600" fontAlgn="base" latinLnBrk="1">
              <a:spcBef>
                <a:spcPct val="0"/>
              </a:spcBef>
              <a:spcAft>
                <a:spcPct val="0"/>
              </a:spcAft>
              <a:defRPr>
                <a:solidFill>
                  <a:schemeClr val="tx1"/>
                </a:solidFill>
                <a:latin typeface="Gulim" pitchFamily="34" charset="-127"/>
                <a:ea typeface="Gulim" pitchFamily="34" charset="-127"/>
              </a:defRPr>
            </a:lvl9pPr>
          </a:lstStyle>
          <a:p>
            <a:pPr algn="ctr"/>
            <a:r>
              <a:rPr lang="zh-CN" altLang="en-US" sz="2000" b="1" dirty="0">
                <a:solidFill>
                  <a:srgbClr val="FFFFFF"/>
                </a:solidFill>
                <a:latin typeface="微软雅黑" panose="020B0503020204020204" pitchFamily="34" charset="-122"/>
                <a:ea typeface="微软雅黑" panose="020B0503020204020204" pitchFamily="34" charset="-122"/>
              </a:rPr>
              <a:t>社会环境分析</a:t>
            </a:r>
            <a:endParaRPr lang="en-US" sz="2000" b="1" dirty="0">
              <a:solidFill>
                <a:srgbClr val="FFFFFF"/>
              </a:solidFill>
              <a:latin typeface="微软雅黑" panose="020B0503020204020204" pitchFamily="34" charset="-122"/>
              <a:ea typeface="微软雅黑" panose="020B0503020204020204" pitchFamily="34" charset="-122"/>
            </a:endParaRPr>
          </a:p>
        </p:txBody>
      </p:sp>
      <p:sp>
        <p:nvSpPr>
          <p:cNvPr id="51" name="TextBox 11"/>
          <p:cNvSpPr txBox="1">
            <a:spLocks noChangeArrowheads="1"/>
          </p:cNvSpPr>
          <p:nvPr/>
        </p:nvSpPr>
        <p:spPr bwMode="auto">
          <a:xfrm flipH="1">
            <a:off x="6418099" y="3664760"/>
            <a:ext cx="18397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ulim" pitchFamily="34" charset="-127"/>
                <a:ea typeface="Gulim" pitchFamily="34" charset="-127"/>
              </a:defRPr>
            </a:lvl1pPr>
            <a:lvl2pPr marL="742950" indent="-285750">
              <a:defRPr>
                <a:solidFill>
                  <a:schemeClr val="tx1"/>
                </a:solidFill>
                <a:latin typeface="Gulim" pitchFamily="34" charset="-127"/>
                <a:ea typeface="Gulim" pitchFamily="34" charset="-127"/>
              </a:defRPr>
            </a:lvl2pPr>
            <a:lvl3pPr marL="1143000" indent="-228600">
              <a:defRPr>
                <a:solidFill>
                  <a:schemeClr val="tx1"/>
                </a:solidFill>
                <a:latin typeface="Gulim" pitchFamily="34" charset="-127"/>
                <a:ea typeface="Gulim" pitchFamily="34" charset="-127"/>
              </a:defRPr>
            </a:lvl3pPr>
            <a:lvl4pPr marL="1600200" indent="-228600">
              <a:defRPr>
                <a:solidFill>
                  <a:schemeClr val="tx1"/>
                </a:solidFill>
                <a:latin typeface="Gulim" pitchFamily="34" charset="-127"/>
                <a:ea typeface="Gulim" pitchFamily="34" charset="-127"/>
              </a:defRPr>
            </a:lvl4pPr>
            <a:lvl5pPr marL="2057400" indent="-228600">
              <a:defRPr>
                <a:solidFill>
                  <a:schemeClr val="tx1"/>
                </a:solidFill>
                <a:latin typeface="Gulim" pitchFamily="34" charset="-127"/>
                <a:ea typeface="Gulim" pitchFamily="34" charset="-127"/>
              </a:defRPr>
            </a:lvl5pPr>
            <a:lvl6pPr marL="2514600" indent="-228600" fontAlgn="base" latinLnBrk="1">
              <a:spcBef>
                <a:spcPct val="0"/>
              </a:spcBef>
              <a:spcAft>
                <a:spcPct val="0"/>
              </a:spcAft>
              <a:defRPr>
                <a:solidFill>
                  <a:schemeClr val="tx1"/>
                </a:solidFill>
                <a:latin typeface="Gulim" pitchFamily="34" charset="-127"/>
                <a:ea typeface="Gulim" pitchFamily="34" charset="-127"/>
              </a:defRPr>
            </a:lvl6pPr>
            <a:lvl7pPr marL="2971800" indent="-228600" fontAlgn="base" latinLnBrk="1">
              <a:spcBef>
                <a:spcPct val="0"/>
              </a:spcBef>
              <a:spcAft>
                <a:spcPct val="0"/>
              </a:spcAft>
              <a:defRPr>
                <a:solidFill>
                  <a:schemeClr val="tx1"/>
                </a:solidFill>
                <a:latin typeface="Gulim" pitchFamily="34" charset="-127"/>
                <a:ea typeface="Gulim" pitchFamily="34" charset="-127"/>
              </a:defRPr>
            </a:lvl7pPr>
            <a:lvl8pPr marL="3429000" indent="-228600" fontAlgn="base" latinLnBrk="1">
              <a:spcBef>
                <a:spcPct val="0"/>
              </a:spcBef>
              <a:spcAft>
                <a:spcPct val="0"/>
              </a:spcAft>
              <a:defRPr>
                <a:solidFill>
                  <a:schemeClr val="tx1"/>
                </a:solidFill>
                <a:latin typeface="Gulim" pitchFamily="34" charset="-127"/>
                <a:ea typeface="Gulim" pitchFamily="34" charset="-127"/>
              </a:defRPr>
            </a:lvl8pPr>
            <a:lvl9pPr marL="3886200" indent="-228600" fontAlgn="base" latinLnBrk="1">
              <a:spcBef>
                <a:spcPct val="0"/>
              </a:spcBef>
              <a:spcAft>
                <a:spcPct val="0"/>
              </a:spcAft>
              <a:defRPr>
                <a:solidFill>
                  <a:schemeClr val="tx1"/>
                </a:solidFill>
                <a:latin typeface="Gulim" pitchFamily="34" charset="-127"/>
                <a:ea typeface="Gulim" pitchFamily="34" charset="-127"/>
              </a:defRPr>
            </a:lvl9pPr>
          </a:lstStyle>
          <a:p>
            <a:pPr algn="ctr"/>
            <a:r>
              <a:rPr lang="zh-CN" altLang="en-US" sz="2000" b="1" dirty="0">
                <a:solidFill>
                  <a:srgbClr val="FFFFFF"/>
                </a:solidFill>
                <a:latin typeface="微软雅黑" panose="020B0503020204020204" pitchFamily="34" charset="-122"/>
                <a:ea typeface="微软雅黑" panose="020B0503020204020204" pitchFamily="34" charset="-122"/>
              </a:rPr>
              <a:t>家庭环境分析</a:t>
            </a:r>
            <a:endParaRPr lang="en-US" sz="2000" b="1" dirty="0">
              <a:solidFill>
                <a:srgbClr val="FFFFFF"/>
              </a:solidFill>
              <a:latin typeface="微软雅黑" panose="020B0503020204020204" pitchFamily="34" charset="-122"/>
              <a:ea typeface="微软雅黑" panose="020B0503020204020204" pitchFamily="34" charset="-122"/>
            </a:endParaRPr>
          </a:p>
        </p:txBody>
      </p:sp>
      <p:sp>
        <p:nvSpPr>
          <p:cNvPr id="52" name="TextBox 11"/>
          <p:cNvSpPr txBox="1">
            <a:spLocks noChangeArrowheads="1"/>
          </p:cNvSpPr>
          <p:nvPr/>
        </p:nvSpPr>
        <p:spPr bwMode="auto">
          <a:xfrm flipH="1">
            <a:off x="5193282" y="3055894"/>
            <a:ext cx="18404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ulim" pitchFamily="34" charset="-127"/>
                <a:ea typeface="Gulim" pitchFamily="34" charset="-127"/>
              </a:defRPr>
            </a:lvl1pPr>
            <a:lvl2pPr marL="742950" indent="-285750">
              <a:defRPr>
                <a:solidFill>
                  <a:schemeClr val="tx1"/>
                </a:solidFill>
                <a:latin typeface="Gulim" pitchFamily="34" charset="-127"/>
                <a:ea typeface="Gulim" pitchFamily="34" charset="-127"/>
              </a:defRPr>
            </a:lvl2pPr>
            <a:lvl3pPr marL="1143000" indent="-228600">
              <a:defRPr>
                <a:solidFill>
                  <a:schemeClr val="tx1"/>
                </a:solidFill>
                <a:latin typeface="Gulim" pitchFamily="34" charset="-127"/>
                <a:ea typeface="Gulim" pitchFamily="34" charset="-127"/>
              </a:defRPr>
            </a:lvl3pPr>
            <a:lvl4pPr marL="1600200" indent="-228600">
              <a:defRPr>
                <a:solidFill>
                  <a:schemeClr val="tx1"/>
                </a:solidFill>
                <a:latin typeface="Gulim" pitchFamily="34" charset="-127"/>
                <a:ea typeface="Gulim" pitchFamily="34" charset="-127"/>
              </a:defRPr>
            </a:lvl4pPr>
            <a:lvl5pPr marL="2057400" indent="-228600">
              <a:defRPr>
                <a:solidFill>
                  <a:schemeClr val="tx1"/>
                </a:solidFill>
                <a:latin typeface="Gulim" pitchFamily="34" charset="-127"/>
                <a:ea typeface="Gulim" pitchFamily="34" charset="-127"/>
              </a:defRPr>
            </a:lvl5pPr>
            <a:lvl6pPr marL="2514600" indent="-228600" fontAlgn="base" latinLnBrk="1">
              <a:spcBef>
                <a:spcPct val="0"/>
              </a:spcBef>
              <a:spcAft>
                <a:spcPct val="0"/>
              </a:spcAft>
              <a:defRPr>
                <a:solidFill>
                  <a:schemeClr val="tx1"/>
                </a:solidFill>
                <a:latin typeface="Gulim" pitchFamily="34" charset="-127"/>
                <a:ea typeface="Gulim" pitchFamily="34" charset="-127"/>
              </a:defRPr>
            </a:lvl6pPr>
            <a:lvl7pPr marL="2971800" indent="-228600" fontAlgn="base" latinLnBrk="1">
              <a:spcBef>
                <a:spcPct val="0"/>
              </a:spcBef>
              <a:spcAft>
                <a:spcPct val="0"/>
              </a:spcAft>
              <a:defRPr>
                <a:solidFill>
                  <a:schemeClr val="tx1"/>
                </a:solidFill>
                <a:latin typeface="Gulim" pitchFamily="34" charset="-127"/>
                <a:ea typeface="Gulim" pitchFamily="34" charset="-127"/>
              </a:defRPr>
            </a:lvl7pPr>
            <a:lvl8pPr marL="3429000" indent="-228600" fontAlgn="base" latinLnBrk="1">
              <a:spcBef>
                <a:spcPct val="0"/>
              </a:spcBef>
              <a:spcAft>
                <a:spcPct val="0"/>
              </a:spcAft>
              <a:defRPr>
                <a:solidFill>
                  <a:schemeClr val="tx1"/>
                </a:solidFill>
                <a:latin typeface="Gulim" pitchFamily="34" charset="-127"/>
                <a:ea typeface="Gulim" pitchFamily="34" charset="-127"/>
              </a:defRPr>
            </a:lvl8pPr>
            <a:lvl9pPr marL="3886200" indent="-228600" fontAlgn="base" latinLnBrk="1">
              <a:spcBef>
                <a:spcPct val="0"/>
              </a:spcBef>
              <a:spcAft>
                <a:spcPct val="0"/>
              </a:spcAft>
              <a:defRPr>
                <a:solidFill>
                  <a:schemeClr val="tx1"/>
                </a:solidFill>
                <a:latin typeface="Gulim" pitchFamily="34" charset="-127"/>
                <a:ea typeface="Gulim" pitchFamily="34" charset="-127"/>
              </a:defRPr>
            </a:lvl9pPr>
          </a:lstStyle>
          <a:p>
            <a:pPr algn="ctr"/>
            <a:r>
              <a:rPr lang="zh-CN" altLang="en-US" sz="2000" b="1" dirty="0">
                <a:solidFill>
                  <a:srgbClr val="FFFFFF"/>
                </a:solidFill>
                <a:latin typeface="微软雅黑" panose="020B0503020204020204" pitchFamily="34" charset="-122"/>
                <a:ea typeface="微软雅黑" panose="020B0503020204020204" pitchFamily="34" charset="-122"/>
              </a:rPr>
              <a:t>学校环境分析</a:t>
            </a:r>
            <a:endParaRPr lang="en-US" sz="2000" b="1" dirty="0">
              <a:solidFill>
                <a:srgbClr val="FFFFFF"/>
              </a:solidFill>
              <a:latin typeface="微软雅黑" panose="020B0503020204020204" pitchFamily="34" charset="-122"/>
              <a:ea typeface="微软雅黑" panose="020B0503020204020204" pitchFamily="34" charset="-122"/>
            </a:endParaRPr>
          </a:p>
        </p:txBody>
      </p:sp>
      <p:sp>
        <p:nvSpPr>
          <p:cNvPr id="57" name="TextBox 11"/>
          <p:cNvSpPr txBox="1">
            <a:spLocks noChangeArrowheads="1"/>
          </p:cNvSpPr>
          <p:nvPr/>
        </p:nvSpPr>
        <p:spPr bwMode="auto">
          <a:xfrm flipH="1">
            <a:off x="503789" y="4514210"/>
            <a:ext cx="3000511" cy="156966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lvl1pPr>
              <a:defRPr>
                <a:solidFill>
                  <a:schemeClr val="tx1"/>
                </a:solidFill>
                <a:latin typeface="Gulim" pitchFamily="34" charset="-127"/>
                <a:ea typeface="Gulim" pitchFamily="34" charset="-127"/>
              </a:defRPr>
            </a:lvl1pPr>
            <a:lvl2pPr marL="742950" indent="-285750">
              <a:defRPr>
                <a:solidFill>
                  <a:schemeClr val="tx1"/>
                </a:solidFill>
                <a:latin typeface="Gulim" pitchFamily="34" charset="-127"/>
                <a:ea typeface="Gulim" pitchFamily="34" charset="-127"/>
              </a:defRPr>
            </a:lvl2pPr>
            <a:lvl3pPr marL="1143000" indent="-228600">
              <a:defRPr>
                <a:solidFill>
                  <a:schemeClr val="tx1"/>
                </a:solidFill>
                <a:latin typeface="Gulim" pitchFamily="34" charset="-127"/>
                <a:ea typeface="Gulim" pitchFamily="34" charset="-127"/>
              </a:defRPr>
            </a:lvl3pPr>
            <a:lvl4pPr marL="1600200" indent="-228600">
              <a:defRPr>
                <a:solidFill>
                  <a:schemeClr val="tx1"/>
                </a:solidFill>
                <a:latin typeface="Gulim" pitchFamily="34" charset="-127"/>
                <a:ea typeface="Gulim" pitchFamily="34" charset="-127"/>
              </a:defRPr>
            </a:lvl4pPr>
            <a:lvl5pPr marL="2057400" indent="-228600">
              <a:defRPr>
                <a:solidFill>
                  <a:schemeClr val="tx1"/>
                </a:solidFill>
                <a:latin typeface="Gulim" pitchFamily="34" charset="-127"/>
                <a:ea typeface="Gulim" pitchFamily="34" charset="-127"/>
              </a:defRPr>
            </a:lvl5pPr>
            <a:lvl6pPr marL="2514600" indent="-228600" fontAlgn="base" latinLnBrk="1">
              <a:spcBef>
                <a:spcPct val="0"/>
              </a:spcBef>
              <a:spcAft>
                <a:spcPct val="0"/>
              </a:spcAft>
              <a:defRPr>
                <a:solidFill>
                  <a:schemeClr val="tx1"/>
                </a:solidFill>
                <a:latin typeface="Gulim" pitchFamily="34" charset="-127"/>
                <a:ea typeface="Gulim" pitchFamily="34" charset="-127"/>
              </a:defRPr>
            </a:lvl6pPr>
            <a:lvl7pPr marL="2971800" indent="-228600" fontAlgn="base" latinLnBrk="1">
              <a:spcBef>
                <a:spcPct val="0"/>
              </a:spcBef>
              <a:spcAft>
                <a:spcPct val="0"/>
              </a:spcAft>
              <a:defRPr>
                <a:solidFill>
                  <a:schemeClr val="tx1"/>
                </a:solidFill>
                <a:latin typeface="Gulim" pitchFamily="34" charset="-127"/>
                <a:ea typeface="Gulim" pitchFamily="34" charset="-127"/>
              </a:defRPr>
            </a:lvl7pPr>
            <a:lvl8pPr marL="3429000" indent="-228600" fontAlgn="base" latinLnBrk="1">
              <a:spcBef>
                <a:spcPct val="0"/>
              </a:spcBef>
              <a:spcAft>
                <a:spcPct val="0"/>
              </a:spcAft>
              <a:defRPr>
                <a:solidFill>
                  <a:schemeClr val="tx1"/>
                </a:solidFill>
                <a:latin typeface="Gulim" pitchFamily="34" charset="-127"/>
                <a:ea typeface="Gulim" pitchFamily="34" charset="-127"/>
              </a:defRPr>
            </a:lvl8pPr>
            <a:lvl9pPr marL="3886200" indent="-228600" fontAlgn="base" latinLnBrk="1">
              <a:spcBef>
                <a:spcPct val="0"/>
              </a:spcBef>
              <a:spcAft>
                <a:spcPct val="0"/>
              </a:spcAft>
              <a:defRPr>
                <a:solidFill>
                  <a:schemeClr val="tx1"/>
                </a:solidFill>
                <a:latin typeface="Gulim" pitchFamily="34" charset="-127"/>
                <a:ea typeface="Gulim" pitchFamily="34" charset="-127"/>
              </a:defRPr>
            </a:lvl9pPr>
          </a:lstStyle>
          <a:p>
            <a:r>
              <a:rPr lang="zh-CN" altLang="zh-CN" sz="2400" b="1" dirty="0">
                <a:solidFill>
                  <a:schemeClr val="accent3">
                    <a:lumMod val="50000"/>
                  </a:schemeClr>
                </a:solidFill>
              </a:rPr>
              <a:t>太阳眼镜市场分析</a:t>
            </a:r>
            <a:endParaRPr lang="zh-CN" altLang="zh-CN" sz="2400" dirty="0">
              <a:solidFill>
                <a:schemeClr val="accent3">
                  <a:lumMod val="50000"/>
                </a:schemeClr>
              </a:solidFill>
            </a:endParaRPr>
          </a:p>
          <a:p>
            <a:r>
              <a:rPr lang="zh-CN" altLang="zh-CN" sz="2400" b="1" dirty="0">
                <a:solidFill>
                  <a:schemeClr val="accent3">
                    <a:lumMod val="50000"/>
                  </a:schemeClr>
                </a:solidFill>
              </a:rPr>
              <a:t>淘宝天猫市场分析</a:t>
            </a:r>
            <a:endParaRPr lang="zh-CN" altLang="zh-CN" sz="2400" dirty="0">
              <a:solidFill>
                <a:schemeClr val="accent3">
                  <a:lumMod val="50000"/>
                </a:schemeClr>
              </a:solidFill>
            </a:endParaRPr>
          </a:p>
          <a:p>
            <a:r>
              <a:rPr lang="en-US" sz="2400" dirty="0">
                <a:solidFill>
                  <a:schemeClr val="accent3">
                    <a:lumMod val="50000"/>
                  </a:schemeClr>
                </a:solidFill>
                <a:latin typeface="微软雅黑" panose="020B0503020204020204" pitchFamily="34" charset="-122"/>
                <a:ea typeface="微软雅黑" panose="020B0503020204020204" pitchFamily="34" charset="-122"/>
              </a:rPr>
              <a:t>1.</a:t>
            </a:r>
            <a:r>
              <a:rPr lang="zh-CN" altLang="zh-CN" sz="2400" b="1" dirty="0">
                <a:solidFill>
                  <a:schemeClr val="accent3">
                    <a:lumMod val="50000"/>
                  </a:schemeClr>
                </a:solidFill>
              </a:rPr>
              <a:t>需求分析</a:t>
            </a:r>
            <a:endParaRPr lang="en-US" sz="2400" dirty="0">
              <a:solidFill>
                <a:schemeClr val="accent3">
                  <a:lumMod val="50000"/>
                </a:schemeClr>
              </a:solidFill>
              <a:latin typeface="微软雅黑" panose="020B0503020204020204" pitchFamily="34" charset="-122"/>
              <a:ea typeface="微软雅黑" panose="020B0503020204020204" pitchFamily="34" charset="-122"/>
            </a:endParaRPr>
          </a:p>
          <a:p>
            <a:r>
              <a:rPr lang="en-US" sz="2400" dirty="0">
                <a:solidFill>
                  <a:schemeClr val="accent3">
                    <a:lumMod val="50000"/>
                  </a:schemeClr>
                </a:solidFill>
                <a:latin typeface="微软雅黑" panose="020B0503020204020204" pitchFamily="34" charset="-122"/>
                <a:ea typeface="微软雅黑" panose="020B0503020204020204" pitchFamily="34" charset="-122"/>
              </a:rPr>
              <a:t>2.</a:t>
            </a:r>
            <a:r>
              <a:rPr lang="zh-CN" altLang="zh-CN" sz="2400" b="1" dirty="0">
                <a:solidFill>
                  <a:schemeClr val="accent3">
                    <a:lumMod val="50000"/>
                  </a:schemeClr>
                </a:solidFill>
              </a:rPr>
              <a:t>用户</a:t>
            </a:r>
            <a:r>
              <a:rPr lang="zh-CN" altLang="en-US" sz="2400" b="1" dirty="0">
                <a:solidFill>
                  <a:schemeClr val="accent3">
                    <a:lumMod val="50000"/>
                  </a:schemeClr>
                </a:solidFill>
              </a:rPr>
              <a:t>现状分析</a:t>
            </a:r>
            <a:endParaRPr lang="en-US" sz="2400" dirty="0">
              <a:solidFill>
                <a:schemeClr val="accent3">
                  <a:lumMod val="50000"/>
                </a:schemeClr>
              </a:solidFill>
              <a:latin typeface="微软雅黑" panose="020B0503020204020204" pitchFamily="34" charset="-122"/>
              <a:ea typeface="微软雅黑" panose="020B0503020204020204" pitchFamily="34" charset="-122"/>
            </a:endParaRPr>
          </a:p>
        </p:txBody>
      </p:sp>
      <p:sp>
        <p:nvSpPr>
          <p:cNvPr id="60" name="TextBox 11"/>
          <p:cNvSpPr txBox="1">
            <a:spLocks noChangeArrowheads="1"/>
          </p:cNvSpPr>
          <p:nvPr/>
        </p:nvSpPr>
        <p:spPr bwMode="auto">
          <a:xfrm flipH="1">
            <a:off x="8317761" y="1529658"/>
            <a:ext cx="2003666" cy="1015663"/>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lvl1pPr>
              <a:defRPr>
                <a:solidFill>
                  <a:schemeClr val="tx1"/>
                </a:solidFill>
                <a:latin typeface="Gulim" pitchFamily="34" charset="-127"/>
                <a:ea typeface="Gulim" pitchFamily="34" charset="-127"/>
              </a:defRPr>
            </a:lvl1pPr>
            <a:lvl2pPr marL="742950" indent="-285750">
              <a:defRPr>
                <a:solidFill>
                  <a:schemeClr val="tx1"/>
                </a:solidFill>
                <a:latin typeface="Gulim" pitchFamily="34" charset="-127"/>
                <a:ea typeface="Gulim" pitchFamily="34" charset="-127"/>
              </a:defRPr>
            </a:lvl2pPr>
            <a:lvl3pPr marL="1143000" indent="-228600">
              <a:defRPr>
                <a:solidFill>
                  <a:schemeClr val="tx1"/>
                </a:solidFill>
                <a:latin typeface="Gulim" pitchFamily="34" charset="-127"/>
                <a:ea typeface="Gulim" pitchFamily="34" charset="-127"/>
              </a:defRPr>
            </a:lvl3pPr>
            <a:lvl4pPr marL="1600200" indent="-228600">
              <a:defRPr>
                <a:solidFill>
                  <a:schemeClr val="tx1"/>
                </a:solidFill>
                <a:latin typeface="Gulim" pitchFamily="34" charset="-127"/>
                <a:ea typeface="Gulim" pitchFamily="34" charset="-127"/>
              </a:defRPr>
            </a:lvl4pPr>
            <a:lvl5pPr marL="2057400" indent="-228600">
              <a:defRPr>
                <a:solidFill>
                  <a:schemeClr val="tx1"/>
                </a:solidFill>
                <a:latin typeface="Gulim" pitchFamily="34" charset="-127"/>
                <a:ea typeface="Gulim" pitchFamily="34" charset="-127"/>
              </a:defRPr>
            </a:lvl5pPr>
            <a:lvl6pPr marL="2514600" indent="-228600" fontAlgn="base" latinLnBrk="1">
              <a:spcBef>
                <a:spcPct val="0"/>
              </a:spcBef>
              <a:spcAft>
                <a:spcPct val="0"/>
              </a:spcAft>
              <a:defRPr>
                <a:solidFill>
                  <a:schemeClr val="tx1"/>
                </a:solidFill>
                <a:latin typeface="Gulim" pitchFamily="34" charset="-127"/>
                <a:ea typeface="Gulim" pitchFamily="34" charset="-127"/>
              </a:defRPr>
            </a:lvl6pPr>
            <a:lvl7pPr marL="2971800" indent="-228600" fontAlgn="base" latinLnBrk="1">
              <a:spcBef>
                <a:spcPct val="0"/>
              </a:spcBef>
              <a:spcAft>
                <a:spcPct val="0"/>
              </a:spcAft>
              <a:defRPr>
                <a:solidFill>
                  <a:schemeClr val="tx1"/>
                </a:solidFill>
                <a:latin typeface="Gulim" pitchFamily="34" charset="-127"/>
                <a:ea typeface="Gulim" pitchFamily="34" charset="-127"/>
              </a:defRPr>
            </a:lvl7pPr>
            <a:lvl8pPr marL="3429000" indent="-228600" fontAlgn="base" latinLnBrk="1">
              <a:spcBef>
                <a:spcPct val="0"/>
              </a:spcBef>
              <a:spcAft>
                <a:spcPct val="0"/>
              </a:spcAft>
              <a:defRPr>
                <a:solidFill>
                  <a:schemeClr val="tx1"/>
                </a:solidFill>
                <a:latin typeface="Gulim" pitchFamily="34" charset="-127"/>
                <a:ea typeface="Gulim" pitchFamily="34" charset="-127"/>
              </a:defRPr>
            </a:lvl8pPr>
            <a:lvl9pPr marL="3886200" indent="-228600" fontAlgn="base" latinLnBrk="1">
              <a:spcBef>
                <a:spcPct val="0"/>
              </a:spcBef>
              <a:spcAft>
                <a:spcPct val="0"/>
              </a:spcAft>
              <a:defRPr>
                <a:solidFill>
                  <a:schemeClr val="tx1"/>
                </a:solidFill>
                <a:latin typeface="Gulim" pitchFamily="34" charset="-127"/>
                <a:ea typeface="Gulim" pitchFamily="34" charset="-127"/>
              </a:defRPr>
            </a:lvl9pPr>
          </a:lstStyle>
          <a:p>
            <a:r>
              <a:rPr lang="zh-CN" altLang="en-US" sz="2000" dirty="0">
                <a:solidFill>
                  <a:schemeClr val="accent6"/>
                </a:solidFill>
                <a:latin typeface="微软雅黑" panose="020B0503020204020204" pitchFamily="34" charset="-122"/>
                <a:ea typeface="微软雅黑" panose="020B0503020204020204" pitchFamily="34" charset="-122"/>
              </a:rPr>
              <a:t>经济分析</a:t>
            </a:r>
            <a:endParaRPr lang="en-US" altLang="zh-CN" sz="2000" dirty="0">
              <a:solidFill>
                <a:schemeClr val="accent6"/>
              </a:solidFill>
              <a:latin typeface="微软雅黑" panose="020B0503020204020204" pitchFamily="34" charset="-122"/>
              <a:ea typeface="微软雅黑" panose="020B0503020204020204" pitchFamily="34" charset="-122"/>
            </a:endParaRPr>
          </a:p>
          <a:p>
            <a:r>
              <a:rPr lang="zh-CN" altLang="en-US" sz="2000" dirty="0">
                <a:solidFill>
                  <a:schemeClr val="accent6"/>
                </a:solidFill>
                <a:latin typeface="微软雅黑" panose="020B0503020204020204" pitchFamily="34" charset="-122"/>
                <a:ea typeface="微软雅黑" panose="020B0503020204020204" pitchFamily="34" charset="-122"/>
              </a:rPr>
              <a:t>人脉分析</a:t>
            </a:r>
            <a:endParaRPr lang="en-US" altLang="zh-CN" sz="2000" dirty="0">
              <a:solidFill>
                <a:schemeClr val="accent6"/>
              </a:solidFill>
              <a:latin typeface="微软雅黑" panose="020B0503020204020204" pitchFamily="34" charset="-122"/>
              <a:ea typeface="微软雅黑" panose="020B0503020204020204" pitchFamily="34" charset="-122"/>
            </a:endParaRPr>
          </a:p>
          <a:p>
            <a:r>
              <a:rPr lang="zh-CN" altLang="en-US" sz="2000" dirty="0">
                <a:solidFill>
                  <a:schemeClr val="accent6"/>
                </a:solidFill>
                <a:latin typeface="微软雅黑" panose="020B0503020204020204" pitchFamily="34" charset="-122"/>
                <a:ea typeface="微软雅黑" panose="020B0503020204020204" pitchFamily="34" charset="-122"/>
              </a:rPr>
              <a:t>学校分析</a:t>
            </a:r>
            <a:endParaRPr lang="en-US" sz="2000" dirty="0">
              <a:solidFill>
                <a:schemeClr val="accent6"/>
              </a:solidFill>
              <a:latin typeface="微软雅黑" panose="020B0503020204020204" pitchFamily="34" charset="-122"/>
              <a:ea typeface="微软雅黑" panose="020B0503020204020204" pitchFamily="34" charset="-122"/>
            </a:endParaRPr>
          </a:p>
        </p:txBody>
      </p:sp>
      <p:sp>
        <p:nvSpPr>
          <p:cNvPr id="65" name="矩形 36"/>
          <p:cNvSpPr>
            <a:spLocks noChangeArrowheads="1"/>
          </p:cNvSpPr>
          <p:nvPr/>
        </p:nvSpPr>
        <p:spPr bwMode="auto">
          <a:xfrm>
            <a:off x="4756822" y="1270735"/>
            <a:ext cx="53657" cy="1047470"/>
          </a:xfrm>
          <a:prstGeom prst="rect">
            <a:avLst/>
          </a:prstGeom>
          <a:solidFill>
            <a:srgbClr val="005DD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a:solidFill>
                <a:srgbClr val="FFFFFF"/>
              </a:solidFill>
            </a:endParaRPr>
          </a:p>
        </p:txBody>
      </p:sp>
      <p:sp>
        <p:nvSpPr>
          <p:cNvPr id="66" name="矩形 37"/>
          <p:cNvSpPr>
            <a:spLocks noChangeArrowheads="1"/>
          </p:cNvSpPr>
          <p:nvPr/>
        </p:nvSpPr>
        <p:spPr bwMode="auto">
          <a:xfrm>
            <a:off x="7970857" y="1529656"/>
            <a:ext cx="53655" cy="1047470"/>
          </a:xfrm>
          <a:prstGeom prst="rect">
            <a:avLst/>
          </a:prstGeom>
          <a:solidFill>
            <a:srgbClr val="C7720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a:solidFill>
                <a:srgbClr val="FFFFFF"/>
              </a:solidFill>
            </a:endParaRPr>
          </a:p>
        </p:txBody>
      </p:sp>
      <p:sp>
        <p:nvSpPr>
          <p:cNvPr id="67" name="矩形 38"/>
          <p:cNvSpPr>
            <a:spLocks noChangeArrowheads="1"/>
          </p:cNvSpPr>
          <p:nvPr/>
        </p:nvSpPr>
        <p:spPr bwMode="auto">
          <a:xfrm rot="5400000">
            <a:off x="2143249" y="3772097"/>
            <a:ext cx="51144" cy="1047470"/>
          </a:xfrm>
          <a:prstGeom prst="rect">
            <a:avLst/>
          </a:prstGeom>
          <a:solidFill>
            <a:srgbClr val="1197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a:solidFill>
                <a:srgbClr val="FFFFFF"/>
              </a:solidFill>
            </a:endParaRPr>
          </a:p>
        </p:txBody>
      </p:sp>
      <p:sp>
        <p:nvSpPr>
          <p:cNvPr id="68" name="矩形 39"/>
          <p:cNvSpPr>
            <a:spLocks noChangeArrowheads="1"/>
          </p:cNvSpPr>
          <p:nvPr/>
        </p:nvSpPr>
        <p:spPr bwMode="auto">
          <a:xfrm>
            <a:off x="7783421" y="5045715"/>
            <a:ext cx="53655" cy="1047470"/>
          </a:xfrm>
          <a:prstGeom prst="rect">
            <a:avLst/>
          </a:prstGeom>
          <a:solidFill>
            <a:srgbClr val="BE124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a:solidFill>
                <a:srgbClr val="FFFFFF"/>
              </a:solidFill>
            </a:endParaRPr>
          </a:p>
        </p:txBody>
      </p:sp>
      <p:sp>
        <p:nvSpPr>
          <p:cNvPr id="69" name="任意多边形 41"/>
          <p:cNvSpPr/>
          <p:nvPr/>
        </p:nvSpPr>
        <p:spPr bwMode="auto">
          <a:xfrm>
            <a:off x="5193282" y="1700808"/>
            <a:ext cx="429241" cy="1234794"/>
          </a:xfrm>
          <a:custGeom>
            <a:avLst/>
            <a:gdLst>
              <a:gd name="T0" fmla="*/ 368135 w 368135"/>
              <a:gd name="T1" fmla="*/ 1199408 h 1199408"/>
              <a:gd name="T2" fmla="*/ 368135 w 368135"/>
              <a:gd name="T3" fmla="*/ 0 h 1199408"/>
              <a:gd name="T4" fmla="*/ 0 w 368135"/>
              <a:gd name="T5" fmla="*/ 0 h 1199408"/>
            </a:gdLst>
            <a:ahLst/>
            <a:cxnLst>
              <a:cxn ang="0">
                <a:pos x="T0" y="T1"/>
              </a:cxn>
              <a:cxn ang="0">
                <a:pos x="T2" y="T3"/>
              </a:cxn>
              <a:cxn ang="0">
                <a:pos x="T4" y="T5"/>
              </a:cxn>
            </a:cxnLst>
            <a:rect l="0" t="0" r="r" b="b"/>
            <a:pathLst>
              <a:path w="368135" h="1199408">
                <a:moveTo>
                  <a:pt x="368135" y="1199408"/>
                </a:moveTo>
                <a:lnTo>
                  <a:pt x="368135" y="0"/>
                </a:lnTo>
                <a:lnTo>
                  <a:pt x="0" y="0"/>
                </a:lnTo>
              </a:path>
            </a:pathLst>
          </a:custGeom>
          <a:ln>
            <a:headEnd type="oval" w="med" len="med"/>
            <a:tailEnd type="oval" w="med" len="med"/>
          </a:ln>
        </p:spPr>
        <p:style>
          <a:lnRef idx="3">
            <a:schemeClr val="accent5"/>
          </a:lnRef>
          <a:fillRef idx="0">
            <a:schemeClr val="accent5"/>
          </a:fillRef>
          <a:effectRef idx="2">
            <a:schemeClr val="accent5"/>
          </a:effectRef>
          <a:fontRef idx="minor">
            <a:schemeClr val="tx1"/>
          </a:fontRef>
        </p:style>
        <p:txBody>
          <a:bodyPr anchor="ctr"/>
          <a:lstStyle/>
          <a:p>
            <a:endParaRPr lang="zh-CN" altLang="en-US"/>
          </a:p>
        </p:txBody>
      </p:sp>
      <p:sp>
        <p:nvSpPr>
          <p:cNvPr id="70" name="任意多边形 42"/>
          <p:cNvSpPr/>
          <p:nvPr/>
        </p:nvSpPr>
        <p:spPr bwMode="auto">
          <a:xfrm rot="16200000">
            <a:off x="3127884" y="2446777"/>
            <a:ext cx="684399" cy="2602522"/>
          </a:xfrm>
          <a:custGeom>
            <a:avLst/>
            <a:gdLst>
              <a:gd name="T0" fmla="*/ 368135 w 368135"/>
              <a:gd name="T1" fmla="*/ 1199408 h 1199408"/>
              <a:gd name="T2" fmla="*/ 368135 w 368135"/>
              <a:gd name="T3" fmla="*/ 0 h 1199408"/>
              <a:gd name="T4" fmla="*/ 0 w 368135"/>
              <a:gd name="T5" fmla="*/ 0 h 1199408"/>
            </a:gdLst>
            <a:ahLst/>
            <a:cxnLst>
              <a:cxn ang="0">
                <a:pos x="T0" y="T1"/>
              </a:cxn>
              <a:cxn ang="0">
                <a:pos x="T2" y="T3"/>
              </a:cxn>
              <a:cxn ang="0">
                <a:pos x="T4" y="T5"/>
              </a:cxn>
            </a:cxnLst>
            <a:rect l="0" t="0" r="r" b="b"/>
            <a:pathLst>
              <a:path w="368135" h="1199408">
                <a:moveTo>
                  <a:pt x="368135" y="1199408"/>
                </a:moveTo>
                <a:lnTo>
                  <a:pt x="368135" y="0"/>
                </a:lnTo>
                <a:lnTo>
                  <a:pt x="0" y="0"/>
                </a:lnTo>
              </a:path>
            </a:pathLst>
          </a:custGeom>
          <a:ln>
            <a:headEnd type="oval" w="med" len="med"/>
            <a:tailEnd type="oval" w="med" len="med"/>
          </a:ln>
        </p:spPr>
        <p:style>
          <a:lnRef idx="3">
            <a:schemeClr val="accent3"/>
          </a:lnRef>
          <a:fillRef idx="0">
            <a:schemeClr val="accent3"/>
          </a:fillRef>
          <a:effectRef idx="2">
            <a:schemeClr val="accent3"/>
          </a:effectRef>
          <a:fontRef idx="minor">
            <a:schemeClr val="tx1"/>
          </a:fontRef>
        </p:style>
        <p:txBody>
          <a:bodyPr anchor="ctr"/>
          <a:lstStyle/>
          <a:p>
            <a:endParaRPr lang="zh-CN" altLang="en-US"/>
          </a:p>
        </p:txBody>
      </p:sp>
      <p:sp>
        <p:nvSpPr>
          <p:cNvPr id="71" name="任意多边形 43"/>
          <p:cNvSpPr/>
          <p:nvPr/>
        </p:nvSpPr>
        <p:spPr bwMode="auto">
          <a:xfrm flipH="1">
            <a:off x="7382042" y="2060968"/>
            <a:ext cx="283078" cy="1384289"/>
          </a:xfrm>
          <a:custGeom>
            <a:avLst/>
            <a:gdLst>
              <a:gd name="T0" fmla="*/ 368135 w 368135"/>
              <a:gd name="T1" fmla="*/ 1199408 h 1199408"/>
              <a:gd name="T2" fmla="*/ 368135 w 368135"/>
              <a:gd name="T3" fmla="*/ 0 h 1199408"/>
              <a:gd name="T4" fmla="*/ 0 w 368135"/>
              <a:gd name="T5" fmla="*/ 0 h 1199408"/>
            </a:gdLst>
            <a:ahLst/>
            <a:cxnLst>
              <a:cxn ang="0">
                <a:pos x="T0" y="T1"/>
              </a:cxn>
              <a:cxn ang="0">
                <a:pos x="T2" y="T3"/>
              </a:cxn>
              <a:cxn ang="0">
                <a:pos x="T4" y="T5"/>
              </a:cxn>
            </a:cxnLst>
            <a:rect l="0" t="0" r="r" b="b"/>
            <a:pathLst>
              <a:path w="368135" h="1199408">
                <a:moveTo>
                  <a:pt x="368135" y="1199408"/>
                </a:moveTo>
                <a:lnTo>
                  <a:pt x="368135" y="0"/>
                </a:lnTo>
                <a:lnTo>
                  <a:pt x="0" y="0"/>
                </a:lnTo>
              </a:path>
            </a:pathLst>
          </a:custGeom>
          <a:ln>
            <a:headEnd type="oval" w="med" len="med"/>
            <a:tailEnd type="oval" w="med" len="med"/>
          </a:ln>
        </p:spPr>
        <p:style>
          <a:lnRef idx="3">
            <a:schemeClr val="accent6"/>
          </a:lnRef>
          <a:fillRef idx="0">
            <a:schemeClr val="accent6"/>
          </a:fillRef>
          <a:effectRef idx="2">
            <a:schemeClr val="accent6"/>
          </a:effectRef>
          <a:fontRef idx="minor">
            <a:schemeClr val="tx1"/>
          </a:fontRef>
        </p:style>
        <p:txBody>
          <a:bodyPr anchor="ctr"/>
          <a:lstStyle/>
          <a:p>
            <a:endParaRPr lang="zh-CN" altLang="en-US"/>
          </a:p>
        </p:txBody>
      </p:sp>
      <p:sp>
        <p:nvSpPr>
          <p:cNvPr id="72" name="任意多边形 44"/>
          <p:cNvSpPr/>
          <p:nvPr/>
        </p:nvSpPr>
        <p:spPr bwMode="auto">
          <a:xfrm flipH="1" flipV="1">
            <a:off x="7055886" y="4554920"/>
            <a:ext cx="467696" cy="1014530"/>
          </a:xfrm>
          <a:custGeom>
            <a:avLst/>
            <a:gdLst>
              <a:gd name="T0" fmla="*/ 368135 w 368135"/>
              <a:gd name="T1" fmla="*/ 1199408 h 1199408"/>
              <a:gd name="T2" fmla="*/ 368135 w 368135"/>
              <a:gd name="T3" fmla="*/ 0 h 1199408"/>
              <a:gd name="T4" fmla="*/ 0 w 368135"/>
              <a:gd name="T5" fmla="*/ 0 h 1199408"/>
            </a:gdLst>
            <a:ahLst/>
            <a:cxnLst>
              <a:cxn ang="0">
                <a:pos x="T0" y="T1"/>
              </a:cxn>
              <a:cxn ang="0">
                <a:pos x="T2" y="T3"/>
              </a:cxn>
              <a:cxn ang="0">
                <a:pos x="T4" y="T5"/>
              </a:cxn>
            </a:cxnLst>
            <a:rect l="0" t="0" r="r" b="b"/>
            <a:pathLst>
              <a:path w="368135" h="1199408">
                <a:moveTo>
                  <a:pt x="368135" y="1199408"/>
                </a:moveTo>
                <a:lnTo>
                  <a:pt x="368135" y="0"/>
                </a:lnTo>
                <a:lnTo>
                  <a:pt x="0" y="0"/>
                </a:lnTo>
              </a:path>
            </a:pathLst>
          </a:custGeom>
          <a:ln>
            <a:headEnd type="oval" w="med" len="med"/>
            <a:tailEnd type="oval" w="med" len="med"/>
          </a:ln>
        </p:spPr>
        <p:style>
          <a:lnRef idx="3">
            <a:schemeClr val="accent2"/>
          </a:lnRef>
          <a:fillRef idx="0">
            <a:schemeClr val="accent2"/>
          </a:fillRef>
          <a:effectRef idx="2">
            <a:schemeClr val="accent2"/>
          </a:effectRef>
          <a:fontRef idx="minor">
            <a:schemeClr val="tx1"/>
          </a:fontRef>
        </p:style>
        <p:txBody>
          <a:bodyPr anchor="ctr"/>
          <a:lstStyle/>
          <a:p>
            <a:endParaRPr lang="zh-CN" altLang="en-US"/>
          </a:p>
        </p:txBody>
      </p:sp>
      <p:sp>
        <p:nvSpPr>
          <p:cNvPr id="3" name="TextBox 2"/>
          <p:cNvSpPr txBox="1"/>
          <p:nvPr/>
        </p:nvSpPr>
        <p:spPr>
          <a:xfrm>
            <a:off x="480963" y="1378973"/>
            <a:ext cx="4168068"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zh-CN" altLang="zh-CN" sz="2400" b="1" dirty="0">
                <a:solidFill>
                  <a:schemeClr val="accent1"/>
                </a:solidFill>
              </a:rPr>
              <a:t>创业文化节，企业家当导师</a:t>
            </a:r>
            <a:endParaRPr lang="en-US" altLang="zh-CN" sz="2400" b="1" dirty="0">
              <a:solidFill>
                <a:schemeClr val="accent1"/>
              </a:solidFill>
            </a:endParaRPr>
          </a:p>
          <a:p>
            <a:r>
              <a:rPr lang="zh-CN" altLang="zh-CN" sz="2400" b="1" dirty="0">
                <a:solidFill>
                  <a:schemeClr val="accent1"/>
                </a:solidFill>
              </a:rPr>
              <a:t>省中小企业家峰会</a:t>
            </a:r>
            <a:endParaRPr lang="zh-CN" altLang="en-US" sz="2400" dirty="0">
              <a:solidFill>
                <a:schemeClr val="accent1"/>
              </a:solidFill>
            </a:endParaRPr>
          </a:p>
        </p:txBody>
      </p:sp>
      <p:graphicFrame>
        <p:nvGraphicFramePr>
          <p:cNvPr id="6" name="表格 5"/>
          <p:cNvGraphicFramePr>
            <a:graphicFrameLocks noGrp="1"/>
          </p:cNvGraphicFramePr>
          <p:nvPr/>
        </p:nvGraphicFramePr>
        <p:xfrm>
          <a:off x="7937094" y="5315769"/>
          <a:ext cx="4081362" cy="507365"/>
        </p:xfrm>
        <a:graphic>
          <a:graphicData uri="http://schemas.openxmlformats.org/drawingml/2006/table">
            <a:tbl>
              <a:tblPr>
                <a:tableStyleId>{284E427A-3D55-4303-BF80-6455036E1DE7}</a:tableStyleId>
              </a:tblPr>
              <a:tblGrid>
                <a:gridCol w="1543545">
                  <a:extLst>
                    <a:ext uri="{9D8B030D-6E8A-4147-A177-3AD203B41FA5}">
                      <a16:colId xmlns:a16="http://schemas.microsoft.com/office/drawing/2014/main" val="20000"/>
                    </a:ext>
                  </a:extLst>
                </a:gridCol>
                <a:gridCol w="490662">
                  <a:extLst>
                    <a:ext uri="{9D8B030D-6E8A-4147-A177-3AD203B41FA5}">
                      <a16:colId xmlns:a16="http://schemas.microsoft.com/office/drawing/2014/main" val="20001"/>
                    </a:ext>
                  </a:extLst>
                </a:gridCol>
                <a:gridCol w="517922">
                  <a:extLst>
                    <a:ext uri="{9D8B030D-6E8A-4147-A177-3AD203B41FA5}">
                      <a16:colId xmlns:a16="http://schemas.microsoft.com/office/drawing/2014/main" val="20002"/>
                    </a:ext>
                  </a:extLst>
                </a:gridCol>
                <a:gridCol w="528826">
                  <a:extLst>
                    <a:ext uri="{9D8B030D-6E8A-4147-A177-3AD203B41FA5}">
                      <a16:colId xmlns:a16="http://schemas.microsoft.com/office/drawing/2014/main" val="20003"/>
                    </a:ext>
                  </a:extLst>
                </a:gridCol>
                <a:gridCol w="490662">
                  <a:extLst>
                    <a:ext uri="{9D8B030D-6E8A-4147-A177-3AD203B41FA5}">
                      <a16:colId xmlns:a16="http://schemas.microsoft.com/office/drawing/2014/main" val="20004"/>
                    </a:ext>
                  </a:extLst>
                </a:gridCol>
                <a:gridCol w="509745">
                  <a:extLst>
                    <a:ext uri="{9D8B030D-6E8A-4147-A177-3AD203B41FA5}">
                      <a16:colId xmlns:a16="http://schemas.microsoft.com/office/drawing/2014/main" val="20005"/>
                    </a:ext>
                  </a:extLst>
                </a:gridCol>
              </a:tblGrid>
              <a:tr h="193675">
                <a:tc>
                  <a:txBody>
                    <a:bodyPr/>
                    <a:lstStyle/>
                    <a:p>
                      <a:pPr algn="ctr">
                        <a:lnSpc>
                          <a:spcPts val="1800"/>
                        </a:lnSpc>
                        <a:spcBef>
                          <a:spcPts val="465"/>
                        </a:spcBef>
                        <a:spcAft>
                          <a:spcPts val="0"/>
                        </a:spcAft>
                      </a:pPr>
                      <a:r>
                        <a:rPr lang="zh-CN" sz="1200" kern="0" dirty="0">
                          <a:effectLst/>
                        </a:rPr>
                        <a:t>年份</a:t>
                      </a:r>
                      <a:endParaRPr lang="zh-CN" sz="1050" kern="100" dirty="0">
                        <a:effectLst/>
                        <a:latin typeface="Calibri" panose="020F0502020204030204"/>
                        <a:ea typeface="宋体" panose="02010600030101010101" pitchFamily="2" charset="-122"/>
                        <a:cs typeface="Times New Roman" panose="02020603050405020304"/>
                      </a:endParaRPr>
                    </a:p>
                  </a:txBody>
                  <a:tcPr marL="68581" marR="68581" marT="0" marB="0"/>
                </a:tc>
                <a:tc>
                  <a:txBody>
                    <a:bodyPr/>
                    <a:lstStyle/>
                    <a:p>
                      <a:pPr algn="ctr">
                        <a:lnSpc>
                          <a:spcPts val="1800"/>
                        </a:lnSpc>
                        <a:spcBef>
                          <a:spcPts val="465"/>
                        </a:spcBef>
                        <a:spcAft>
                          <a:spcPts val="0"/>
                        </a:spcAft>
                      </a:pPr>
                      <a:r>
                        <a:rPr lang="en-US" sz="1200" kern="0" dirty="0">
                          <a:effectLst/>
                        </a:rPr>
                        <a:t>2005</a:t>
                      </a:r>
                      <a:endParaRPr lang="zh-CN" sz="1050" kern="100" dirty="0">
                        <a:effectLst/>
                        <a:latin typeface="Calibri" panose="020F0502020204030204"/>
                        <a:ea typeface="宋体" panose="02010600030101010101" pitchFamily="2" charset="-122"/>
                        <a:cs typeface="Times New Roman" panose="02020603050405020304"/>
                      </a:endParaRPr>
                    </a:p>
                  </a:txBody>
                  <a:tcPr marL="68581" marR="68581" marT="0" marB="0"/>
                </a:tc>
                <a:tc>
                  <a:txBody>
                    <a:bodyPr/>
                    <a:lstStyle/>
                    <a:p>
                      <a:pPr algn="ctr">
                        <a:lnSpc>
                          <a:spcPts val="1800"/>
                        </a:lnSpc>
                        <a:spcBef>
                          <a:spcPts val="465"/>
                        </a:spcBef>
                        <a:spcAft>
                          <a:spcPts val="0"/>
                        </a:spcAft>
                      </a:pPr>
                      <a:r>
                        <a:rPr lang="en-US" sz="1200" kern="0">
                          <a:effectLst/>
                        </a:rPr>
                        <a:t>2006</a:t>
                      </a:r>
                      <a:endParaRPr lang="zh-CN" sz="1050" kern="100">
                        <a:effectLst/>
                        <a:latin typeface="Calibri" panose="020F0502020204030204"/>
                        <a:ea typeface="宋体" panose="02010600030101010101" pitchFamily="2" charset="-122"/>
                        <a:cs typeface="Times New Roman" panose="02020603050405020304"/>
                      </a:endParaRPr>
                    </a:p>
                  </a:txBody>
                  <a:tcPr marL="68581" marR="68581" marT="0" marB="0"/>
                </a:tc>
                <a:tc>
                  <a:txBody>
                    <a:bodyPr/>
                    <a:lstStyle/>
                    <a:p>
                      <a:pPr algn="ctr">
                        <a:lnSpc>
                          <a:spcPts val="1800"/>
                        </a:lnSpc>
                        <a:spcBef>
                          <a:spcPts val="465"/>
                        </a:spcBef>
                        <a:spcAft>
                          <a:spcPts val="0"/>
                        </a:spcAft>
                      </a:pPr>
                      <a:r>
                        <a:rPr lang="en-US" sz="1200" kern="0">
                          <a:effectLst/>
                        </a:rPr>
                        <a:t>2007</a:t>
                      </a:r>
                      <a:endParaRPr lang="zh-CN" sz="1050" kern="100">
                        <a:effectLst/>
                        <a:latin typeface="Calibri" panose="020F0502020204030204"/>
                        <a:ea typeface="宋体" panose="02010600030101010101" pitchFamily="2" charset="-122"/>
                        <a:cs typeface="Times New Roman" panose="02020603050405020304"/>
                      </a:endParaRPr>
                    </a:p>
                  </a:txBody>
                  <a:tcPr marL="68581" marR="68581" marT="0" marB="0"/>
                </a:tc>
                <a:tc>
                  <a:txBody>
                    <a:bodyPr/>
                    <a:lstStyle/>
                    <a:p>
                      <a:pPr algn="ctr">
                        <a:lnSpc>
                          <a:spcPts val="1800"/>
                        </a:lnSpc>
                        <a:spcBef>
                          <a:spcPts val="465"/>
                        </a:spcBef>
                        <a:spcAft>
                          <a:spcPts val="0"/>
                        </a:spcAft>
                      </a:pPr>
                      <a:r>
                        <a:rPr lang="en-US" sz="1200" kern="0">
                          <a:effectLst/>
                        </a:rPr>
                        <a:t>2008</a:t>
                      </a:r>
                      <a:endParaRPr lang="zh-CN" sz="1050" kern="100">
                        <a:effectLst/>
                        <a:latin typeface="Calibri" panose="020F0502020204030204"/>
                        <a:ea typeface="宋体" panose="02010600030101010101" pitchFamily="2" charset="-122"/>
                        <a:cs typeface="Times New Roman" panose="02020603050405020304"/>
                      </a:endParaRPr>
                    </a:p>
                  </a:txBody>
                  <a:tcPr marL="68581" marR="68581" marT="0" marB="0"/>
                </a:tc>
                <a:tc>
                  <a:txBody>
                    <a:bodyPr/>
                    <a:lstStyle/>
                    <a:p>
                      <a:pPr algn="ctr">
                        <a:lnSpc>
                          <a:spcPts val="1800"/>
                        </a:lnSpc>
                        <a:spcBef>
                          <a:spcPts val="465"/>
                        </a:spcBef>
                        <a:spcAft>
                          <a:spcPts val="0"/>
                        </a:spcAft>
                      </a:pPr>
                      <a:r>
                        <a:rPr lang="en-US" sz="1200" kern="0">
                          <a:effectLst/>
                        </a:rPr>
                        <a:t>2009</a:t>
                      </a:r>
                      <a:endParaRPr lang="zh-CN" sz="1050" kern="100">
                        <a:effectLst/>
                        <a:latin typeface="Calibri" panose="020F0502020204030204"/>
                        <a:ea typeface="宋体" panose="02010600030101010101" pitchFamily="2" charset="-122"/>
                        <a:cs typeface="Times New Roman" panose="02020603050405020304"/>
                      </a:endParaRPr>
                    </a:p>
                  </a:txBody>
                  <a:tcPr marL="68581" marR="68581" marT="0" marB="0"/>
                </a:tc>
                <a:extLst>
                  <a:ext uri="{0D108BD9-81ED-4DB2-BD59-A6C34878D82A}">
                    <a16:rowId xmlns:a16="http://schemas.microsoft.com/office/drawing/2014/main" val="10000"/>
                  </a:ext>
                </a:extLst>
              </a:tr>
              <a:tr h="278765">
                <a:tc>
                  <a:txBody>
                    <a:bodyPr/>
                    <a:lstStyle/>
                    <a:p>
                      <a:pPr algn="ctr">
                        <a:lnSpc>
                          <a:spcPts val="1800"/>
                        </a:lnSpc>
                        <a:spcBef>
                          <a:spcPts val="465"/>
                        </a:spcBef>
                        <a:spcAft>
                          <a:spcPts val="0"/>
                        </a:spcAft>
                      </a:pPr>
                      <a:r>
                        <a:rPr lang="zh-CN" sz="1200" kern="0" dirty="0">
                          <a:effectLst/>
                        </a:rPr>
                        <a:t>毕业人数（万）</a:t>
                      </a:r>
                      <a:endParaRPr lang="zh-CN" sz="1050" kern="100" dirty="0">
                        <a:effectLst/>
                        <a:latin typeface="Calibri" panose="020F0502020204030204"/>
                        <a:ea typeface="宋体" panose="02010600030101010101" pitchFamily="2" charset="-122"/>
                        <a:cs typeface="Times New Roman" panose="02020603050405020304"/>
                      </a:endParaRPr>
                    </a:p>
                  </a:txBody>
                  <a:tcPr marL="68581" marR="68581" marT="0" marB="0"/>
                </a:tc>
                <a:tc>
                  <a:txBody>
                    <a:bodyPr/>
                    <a:lstStyle/>
                    <a:p>
                      <a:pPr algn="ctr">
                        <a:lnSpc>
                          <a:spcPts val="1800"/>
                        </a:lnSpc>
                        <a:spcBef>
                          <a:spcPts val="465"/>
                        </a:spcBef>
                        <a:spcAft>
                          <a:spcPts val="0"/>
                        </a:spcAft>
                      </a:pPr>
                      <a:r>
                        <a:rPr lang="en-US" sz="1200" kern="0" dirty="0">
                          <a:effectLst/>
                        </a:rPr>
                        <a:t>340</a:t>
                      </a:r>
                      <a:endParaRPr lang="zh-CN" sz="1050" kern="100" dirty="0">
                        <a:effectLst/>
                        <a:latin typeface="Calibri" panose="020F0502020204030204"/>
                        <a:ea typeface="宋体" panose="02010600030101010101" pitchFamily="2" charset="-122"/>
                        <a:cs typeface="Times New Roman" panose="02020603050405020304"/>
                      </a:endParaRPr>
                    </a:p>
                  </a:txBody>
                  <a:tcPr marL="68581" marR="68581" marT="0" marB="0"/>
                </a:tc>
                <a:tc>
                  <a:txBody>
                    <a:bodyPr/>
                    <a:lstStyle/>
                    <a:p>
                      <a:pPr algn="ctr">
                        <a:lnSpc>
                          <a:spcPts val="1800"/>
                        </a:lnSpc>
                        <a:spcBef>
                          <a:spcPts val="465"/>
                        </a:spcBef>
                        <a:spcAft>
                          <a:spcPts val="0"/>
                        </a:spcAft>
                      </a:pPr>
                      <a:r>
                        <a:rPr lang="en-US" sz="1200" kern="0">
                          <a:effectLst/>
                        </a:rPr>
                        <a:t>413</a:t>
                      </a:r>
                      <a:endParaRPr lang="zh-CN" sz="1050" kern="100">
                        <a:effectLst/>
                        <a:latin typeface="Calibri" panose="020F0502020204030204"/>
                        <a:ea typeface="宋体" panose="02010600030101010101" pitchFamily="2" charset="-122"/>
                        <a:cs typeface="Times New Roman" panose="02020603050405020304"/>
                      </a:endParaRPr>
                    </a:p>
                  </a:txBody>
                  <a:tcPr marL="68581" marR="68581" marT="0" marB="0"/>
                </a:tc>
                <a:tc>
                  <a:txBody>
                    <a:bodyPr/>
                    <a:lstStyle/>
                    <a:p>
                      <a:pPr algn="ctr">
                        <a:lnSpc>
                          <a:spcPts val="1800"/>
                        </a:lnSpc>
                        <a:spcBef>
                          <a:spcPts val="465"/>
                        </a:spcBef>
                        <a:spcAft>
                          <a:spcPts val="0"/>
                        </a:spcAft>
                      </a:pPr>
                      <a:r>
                        <a:rPr lang="en-US" sz="1200" kern="0">
                          <a:effectLst/>
                        </a:rPr>
                        <a:t>495</a:t>
                      </a:r>
                      <a:endParaRPr lang="zh-CN" sz="1050" kern="100">
                        <a:effectLst/>
                        <a:latin typeface="Calibri" panose="020F0502020204030204"/>
                        <a:ea typeface="宋体" panose="02010600030101010101" pitchFamily="2" charset="-122"/>
                        <a:cs typeface="Times New Roman" panose="02020603050405020304"/>
                      </a:endParaRPr>
                    </a:p>
                  </a:txBody>
                  <a:tcPr marL="68581" marR="68581" marT="0" marB="0"/>
                </a:tc>
                <a:tc>
                  <a:txBody>
                    <a:bodyPr/>
                    <a:lstStyle/>
                    <a:p>
                      <a:pPr algn="ctr">
                        <a:lnSpc>
                          <a:spcPts val="1800"/>
                        </a:lnSpc>
                        <a:spcBef>
                          <a:spcPts val="465"/>
                        </a:spcBef>
                        <a:spcAft>
                          <a:spcPts val="0"/>
                        </a:spcAft>
                      </a:pPr>
                      <a:r>
                        <a:rPr lang="en-US" sz="1200" kern="0">
                          <a:effectLst/>
                        </a:rPr>
                        <a:t>559</a:t>
                      </a:r>
                      <a:endParaRPr lang="zh-CN" sz="1050" kern="100">
                        <a:effectLst/>
                        <a:latin typeface="Calibri" panose="020F0502020204030204"/>
                        <a:ea typeface="宋体" panose="02010600030101010101" pitchFamily="2" charset="-122"/>
                        <a:cs typeface="Times New Roman" panose="02020603050405020304"/>
                      </a:endParaRPr>
                    </a:p>
                  </a:txBody>
                  <a:tcPr marL="68581" marR="68581" marT="0" marB="0"/>
                </a:tc>
                <a:tc>
                  <a:txBody>
                    <a:bodyPr/>
                    <a:lstStyle/>
                    <a:p>
                      <a:pPr algn="ctr">
                        <a:lnSpc>
                          <a:spcPts val="1800"/>
                        </a:lnSpc>
                        <a:spcBef>
                          <a:spcPts val="465"/>
                        </a:spcBef>
                        <a:spcAft>
                          <a:spcPts val="0"/>
                        </a:spcAft>
                      </a:pPr>
                      <a:r>
                        <a:rPr lang="en-US" sz="1200" kern="0" dirty="0">
                          <a:effectLst/>
                        </a:rPr>
                        <a:t>611</a:t>
                      </a:r>
                      <a:endParaRPr lang="zh-CN" sz="1050" kern="100" dirty="0">
                        <a:effectLst/>
                        <a:latin typeface="Calibri" panose="020F0502020204030204"/>
                        <a:ea typeface="宋体" panose="02010600030101010101" pitchFamily="2" charset="-122"/>
                        <a:cs typeface="Times New Roman" panose="02020603050405020304"/>
                      </a:endParaRPr>
                    </a:p>
                  </a:txBody>
                  <a:tcPr marL="68581" marR="68581" marT="0" marB="0"/>
                </a:tc>
                <a:extLst>
                  <a:ext uri="{0D108BD9-81ED-4DB2-BD59-A6C34878D82A}">
                    <a16:rowId xmlns:a16="http://schemas.microsoft.com/office/drawing/2014/main" val="10001"/>
                  </a:ext>
                </a:extLst>
              </a:tr>
            </a:tbl>
          </a:graphicData>
        </a:graphic>
      </p:graphicFrame>
    </p:spTree>
  </p:cSld>
  <p:clrMapOvr>
    <a:masterClrMapping/>
  </p:clrMapOvr>
  <p:transition spd="slow">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298805" y="2527924"/>
            <a:ext cx="2848857" cy="1107996"/>
          </a:xfrm>
          <a:prstGeom prst="rect">
            <a:avLst/>
          </a:prstGeom>
          <a:noFill/>
        </p:spPr>
        <p:txBody>
          <a:bodyPr wrap="none" lIns="91440" tIns="45720" rIns="91440" bIns="45720">
            <a:spAutoFit/>
          </a:bodyPr>
          <a:lstStyle/>
          <a:p>
            <a:pPr algn="ctr"/>
            <a:r>
              <a:rPr lang="zh-CN" altLang="en-US" sz="66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平面镜</a:t>
            </a:r>
          </a:p>
        </p:txBody>
      </p:sp>
      <p:sp>
        <p:nvSpPr>
          <p:cNvPr id="3" name="矩形 2"/>
          <p:cNvSpPr/>
          <p:nvPr/>
        </p:nvSpPr>
        <p:spPr>
          <a:xfrm>
            <a:off x="6239492" y="3717032"/>
            <a:ext cx="2967479" cy="923330"/>
          </a:xfrm>
          <a:prstGeom prst="rect">
            <a:avLst/>
          </a:prstGeom>
          <a:noFill/>
        </p:spPr>
        <p:txBody>
          <a:bodyPr wrap="none" lIns="91440" tIns="45720" rIns="91440" bIns="45720">
            <a:spAutoFit/>
          </a:bodyPr>
          <a:lstStyle/>
          <a:p>
            <a:pPr algn="ctr"/>
            <a:r>
              <a:rPr lang="zh-CN" alt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职业决策</a:t>
            </a: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1016</Words>
  <Application>Microsoft Office PowerPoint</Application>
  <PresentationFormat>自定义</PresentationFormat>
  <Paragraphs>237</Paragraphs>
  <Slides>20</Slides>
  <Notes>10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20</vt:i4>
      </vt:variant>
    </vt:vector>
  </HeadingPairs>
  <TitlesOfParts>
    <vt:vector size="32" baseType="lpstr">
      <vt:lpstr>Arial Unicode MS</vt:lpstr>
      <vt:lpstr>Gulim</vt:lpstr>
      <vt:lpstr>Malgun Gothic</vt:lpstr>
      <vt:lpstr>Segoe</vt:lpstr>
      <vt:lpstr>华康俪金黑W8</vt:lpstr>
      <vt:lpstr>微软雅黑</vt:lpstr>
      <vt:lpstr>Agency FB</vt:lpstr>
      <vt:lpstr>Arial</vt:lpstr>
      <vt:lpstr>Calibri</vt:lpstr>
      <vt:lpstr>Impact</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dc:description>http://www.ypppt.com/</dc:description>
  <cp:lastModifiedBy>天 下</cp:lastModifiedBy>
  <cp:revision>4395</cp:revision>
  <dcterms:created xsi:type="dcterms:W3CDTF">2012-10-07T00:28:00Z</dcterms:created>
  <dcterms:modified xsi:type="dcterms:W3CDTF">2021-01-05T16:36:21Z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