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83" r:id="rId6"/>
    <p:sldId id="284" r:id="rId7"/>
    <p:sldId id="260" r:id="rId8"/>
    <p:sldId id="261" r:id="rId9"/>
    <p:sldId id="262" r:id="rId10"/>
    <p:sldId id="263" r:id="rId11"/>
    <p:sldId id="279" r:id="rId12"/>
    <p:sldId id="285" r:id="rId1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FF"/>
    <a:srgbClr val="FFC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noFill/>
          <a:ln w="381000" cap="flat" cmpd="sng">
            <a:solidFill>
              <a:schemeClr val="bg2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42695" y="1919605"/>
            <a:ext cx="6109970" cy="206375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  <a:scene3d>
              <a:camera prst="orthographicFront"/>
              <a:lightRig rig="threePt" dir="t"/>
            </a:scene3d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4800" kern="100">
                <a:solidFill>
                  <a:schemeClr val="accent3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人事行政文职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4800" kern="100">
                <a:solidFill>
                  <a:schemeClr val="accent3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个人简历带推荐信</a:t>
            </a:r>
          </a:p>
        </p:txBody>
      </p:sp>
      <p:sp>
        <p:nvSpPr>
          <p:cNvPr id="14" name="文本框 14"/>
          <p:cNvSpPr txBox="1"/>
          <p:nvPr/>
        </p:nvSpPr>
        <p:spPr>
          <a:xfrm>
            <a:off x="1292225" y="3983355"/>
            <a:ext cx="7129780" cy="777875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1600" kern="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述职报告 </a:t>
            </a:r>
            <a:r>
              <a:rPr lang="en-US" altLang="zh-CN" sz="1600" kern="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| </a:t>
            </a:r>
            <a:r>
              <a:rPr lang="zh-CN" altLang="en-US" sz="1600" kern="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岗位竞聘 </a:t>
            </a:r>
            <a:r>
              <a:rPr lang="en-US" altLang="zh-CN" sz="1600" kern="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| </a:t>
            </a:r>
            <a:r>
              <a:rPr lang="zh-CN" altLang="en-US" sz="1600" kern="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求职简历 </a:t>
            </a:r>
            <a:r>
              <a:rPr lang="en-US" altLang="zh-CN" sz="1600" kern="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| </a:t>
            </a:r>
            <a:r>
              <a:rPr lang="zh-CN" altLang="en-US" sz="1600" kern="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个人简介</a:t>
            </a:r>
          </a:p>
        </p:txBody>
      </p:sp>
      <p:grpSp>
        <p:nvGrpSpPr>
          <p:cNvPr id="8" name="组合 7"/>
          <p:cNvGrpSpPr/>
          <p:nvPr/>
        </p:nvGrpSpPr>
        <p:grpSpPr>
          <a:xfrm rot="18900000">
            <a:off x="7239635" y="1376680"/>
            <a:ext cx="4030980" cy="4020185"/>
            <a:chOff x="10916" y="2466"/>
            <a:chExt cx="6348" cy="6331"/>
          </a:xfrm>
          <a:solidFill>
            <a:schemeClr val="accent3"/>
          </a:solidFill>
        </p:grpSpPr>
        <p:sp>
          <p:nvSpPr>
            <p:cNvPr id="2" name="泪滴形 1"/>
            <p:cNvSpPr/>
            <p:nvPr/>
          </p:nvSpPr>
          <p:spPr>
            <a:xfrm>
              <a:off x="10916" y="5723"/>
              <a:ext cx="3074" cy="307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泪滴形 4"/>
            <p:cNvSpPr/>
            <p:nvPr/>
          </p:nvSpPr>
          <p:spPr>
            <a:xfrm rot="16200000">
              <a:off x="14190" y="5723"/>
              <a:ext cx="3074" cy="307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泪滴形 5"/>
            <p:cNvSpPr/>
            <p:nvPr/>
          </p:nvSpPr>
          <p:spPr>
            <a:xfrm rot="5400000">
              <a:off x="10916" y="2466"/>
              <a:ext cx="3074" cy="307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泪滴形 6"/>
            <p:cNvSpPr/>
            <p:nvPr/>
          </p:nvSpPr>
          <p:spPr>
            <a:xfrm rot="10800000">
              <a:off x="14190" y="2466"/>
              <a:ext cx="3074" cy="307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5"/>
          <p:cNvSpPr txBox="1"/>
          <p:nvPr/>
        </p:nvSpPr>
        <p:spPr>
          <a:xfrm>
            <a:off x="1536065" y="1076325"/>
            <a:ext cx="6756400" cy="427355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l"/>
            <a:r>
              <a:rPr lang="zh-CN" altLang="en-US" sz="2000" kern="100">
                <a:solidFill>
                  <a:srgbClr val="008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目标规划</a:t>
            </a:r>
          </a:p>
        </p:txBody>
      </p:sp>
      <p:sp>
        <p:nvSpPr>
          <p:cNvPr id="8" name="椭圆 7"/>
          <p:cNvSpPr/>
          <p:nvPr/>
        </p:nvSpPr>
        <p:spPr>
          <a:xfrm>
            <a:off x="2999656" y="3459911"/>
            <a:ext cx="1038198" cy="34325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ysClr val="window" lastClr="FFFFFF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1" name="圆柱形 10"/>
          <p:cNvSpPr/>
          <p:nvPr/>
        </p:nvSpPr>
        <p:spPr>
          <a:xfrm>
            <a:off x="3173362" y="2338077"/>
            <a:ext cx="690786" cy="1477786"/>
          </a:xfrm>
          <a:prstGeom prst="can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ysClr val="window" lastClr="FFFFFF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727960" y="3459911"/>
            <a:ext cx="1038198" cy="34325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ysClr val="window" lastClr="FFFFFF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4" name="圆柱形 13"/>
          <p:cNvSpPr/>
          <p:nvPr/>
        </p:nvSpPr>
        <p:spPr>
          <a:xfrm>
            <a:off x="4901666" y="2937703"/>
            <a:ext cx="690786" cy="878160"/>
          </a:xfrm>
          <a:prstGeom prst="can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ysClr val="window" lastClr="FFFFFF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6456264" y="3459911"/>
            <a:ext cx="1038198" cy="34325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ysClr val="window" lastClr="FFFFFF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7" name="圆柱形 16"/>
          <p:cNvSpPr/>
          <p:nvPr/>
        </p:nvSpPr>
        <p:spPr>
          <a:xfrm>
            <a:off x="6629970" y="1641559"/>
            <a:ext cx="690786" cy="2174304"/>
          </a:xfrm>
          <a:prstGeom prst="can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ysClr val="window" lastClr="FFFFFF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8184569" y="3459911"/>
            <a:ext cx="1038198" cy="34325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ysClr val="window" lastClr="FFFFFF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20" name="圆柱形 19"/>
          <p:cNvSpPr/>
          <p:nvPr/>
        </p:nvSpPr>
        <p:spPr>
          <a:xfrm>
            <a:off x="8358275" y="2577664"/>
            <a:ext cx="690786" cy="1238199"/>
          </a:xfrm>
          <a:prstGeom prst="can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ysClr val="window" lastClr="FFFFFF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615565" y="4028440"/>
            <a:ext cx="1799590" cy="1718310"/>
            <a:chOff x="4119" y="6344"/>
            <a:chExt cx="2834" cy="2706"/>
          </a:xfrm>
        </p:grpSpPr>
        <p:sp>
          <p:nvSpPr>
            <p:cNvPr id="21" name="TextBox 5"/>
            <p:cNvSpPr txBox="1"/>
            <p:nvPr/>
          </p:nvSpPr>
          <p:spPr>
            <a:xfrm>
              <a:off x="5140" y="6344"/>
              <a:ext cx="793" cy="6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adway" pitchFamily="82" charset="0"/>
                  <a:ea typeface="微软雅黑" panose="020B0503020204020204" charset="-122"/>
                </a:rPr>
                <a:t>01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oadway" pitchFamily="82" charset="0"/>
                <a:ea typeface="微软雅黑" panose="020B050302020402020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4119" y="7308"/>
              <a:ext cx="2835" cy="1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点击编辑内容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42130" y="4028440"/>
            <a:ext cx="1799590" cy="1718310"/>
            <a:chOff x="6838" y="6344"/>
            <a:chExt cx="2834" cy="2706"/>
          </a:xfrm>
        </p:grpSpPr>
        <p:sp>
          <p:nvSpPr>
            <p:cNvPr id="22" name="TextBox 25"/>
            <p:cNvSpPr txBox="1"/>
            <p:nvPr/>
          </p:nvSpPr>
          <p:spPr>
            <a:xfrm>
              <a:off x="7848" y="6344"/>
              <a:ext cx="816" cy="6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adway" pitchFamily="82" charset="0"/>
                  <a:ea typeface="微软雅黑" panose="020B0503020204020204" charset="-122"/>
                </a:rPr>
                <a:t>02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oadway" pitchFamily="82" charset="0"/>
                <a:ea typeface="微软雅黑" panose="020B0503020204020204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6838" y="7308"/>
              <a:ext cx="2835" cy="1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  <a:sym typeface="+mn-ea"/>
                </a:rPr>
                <a:t>点击编辑内容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068695" y="4028440"/>
            <a:ext cx="1799590" cy="1718310"/>
            <a:chOff x="9557" y="6344"/>
            <a:chExt cx="2834" cy="2706"/>
          </a:xfrm>
        </p:grpSpPr>
        <p:sp>
          <p:nvSpPr>
            <p:cNvPr id="23" name="TextBox 26"/>
            <p:cNvSpPr txBox="1"/>
            <p:nvPr/>
          </p:nvSpPr>
          <p:spPr>
            <a:xfrm>
              <a:off x="10569" y="6344"/>
              <a:ext cx="816" cy="6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adway" pitchFamily="82" charset="0"/>
                  <a:ea typeface="微软雅黑" panose="020B0503020204020204" charset="-122"/>
                </a:rPr>
                <a:t>03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oadway" pitchFamily="82" charset="0"/>
                <a:ea typeface="微软雅黑" panose="020B050302020402020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9557" y="7308"/>
              <a:ext cx="2835" cy="1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  <a:sym typeface="+mn-ea"/>
                </a:rPr>
                <a:t>点击编辑内容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795260" y="4028440"/>
            <a:ext cx="1799590" cy="1718310"/>
            <a:chOff x="12276" y="6344"/>
            <a:chExt cx="2834" cy="2706"/>
          </a:xfrm>
        </p:grpSpPr>
        <p:sp>
          <p:nvSpPr>
            <p:cNvPr id="24" name="TextBox 27"/>
            <p:cNvSpPr txBox="1"/>
            <p:nvPr/>
          </p:nvSpPr>
          <p:spPr>
            <a:xfrm>
              <a:off x="13291" y="6344"/>
              <a:ext cx="811" cy="6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adway" pitchFamily="82" charset="0"/>
                  <a:ea typeface="微软雅黑" panose="020B0503020204020204" charset="-122"/>
                </a:rPr>
                <a:t>04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oadway" pitchFamily="82" charset="0"/>
                <a:ea typeface="微软雅黑" panose="020B0503020204020204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2276" y="7308"/>
              <a:ext cx="2835" cy="1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  <a:sym typeface="+mn-ea"/>
                </a:rPr>
                <a:t>点击编辑内容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</p:grpSp>
      <p:sp>
        <p:nvSpPr>
          <p:cNvPr id="3" name="矩形 25"/>
          <p:cNvSpPr/>
          <p:nvPr/>
        </p:nvSpPr>
        <p:spPr>
          <a:xfrm>
            <a:off x="9943465" y="-5715"/>
            <a:ext cx="1494155" cy="1082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文本框 16"/>
          <p:cNvSpPr txBox="1"/>
          <p:nvPr/>
        </p:nvSpPr>
        <p:spPr>
          <a:xfrm>
            <a:off x="9871075" y="612775"/>
            <a:ext cx="1639570" cy="46355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r>
              <a:rPr lang="zh-CN" altLang="en-US" kern="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目标规划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5"/>
          <p:cNvSpPr/>
          <p:nvPr/>
        </p:nvSpPr>
        <p:spPr>
          <a:xfrm>
            <a:off x="9943465" y="-5715"/>
            <a:ext cx="1494155" cy="1082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5" name="文本框 16"/>
          <p:cNvSpPr txBox="1"/>
          <p:nvPr/>
        </p:nvSpPr>
        <p:spPr>
          <a:xfrm>
            <a:off x="9871075" y="612775"/>
            <a:ext cx="1639570" cy="46355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r>
              <a:rPr lang="zh-CN" altLang="en-US" kern="1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自荐信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70610" y="1503680"/>
            <a:ext cx="1005141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  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三年的工作，让我积累了扎实的专业知识和丰富的经验。作为一名行政管理专业的学生来说，我具有良好的汉语言文字功底，较好的英语口语基础，了解一些基础的日语日常用语，并非常熟练操作win2000/xp平台操作系统，office办公软件(word、excel、 frontpage 等)，熟悉互联网的相关应用。特长是敏锐的洞察力以及良好的团队合作精神。在校时，为了培养自己的综合能力，在学好课程的同时，努力进取、进入到学生会，配合老师和领导为同学们服务，期间丰富了社会经验、锻炼了人际交往和沟通协调能力;参与“大型圣诞迎春”晚会的策划与组织，了解到人际沟通的重要性与活动组织的困难性,也能更好的把握活动组织的每个流程与人事分配。并参加过班委会，作为班委会的一员，与同学们积极的交流，做好每一件事。</a:t>
            </a:r>
          </a:p>
          <a:p>
            <a:pPr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xxxxx</a:t>
            </a:r>
          </a:p>
          <a:p>
            <a:pPr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xxxxxx年x月</a:t>
            </a:r>
          </a:p>
        </p:txBody>
      </p:sp>
      <p:sp>
        <p:nvSpPr>
          <p:cNvPr id="3" name="文本框 15"/>
          <p:cNvSpPr txBox="1"/>
          <p:nvPr/>
        </p:nvSpPr>
        <p:spPr>
          <a:xfrm>
            <a:off x="1536065" y="1076325"/>
            <a:ext cx="6756400" cy="427355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l"/>
            <a:r>
              <a:rPr lang="zh-CN" altLang="en-US" sz="2000" kern="10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岗位竞争力</a:t>
            </a:r>
            <a:r>
              <a:rPr lang="en-US" altLang="zh-CN" sz="2000" kern="10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/</a:t>
            </a:r>
            <a:r>
              <a:rPr lang="zh-CN" altLang="en-US" sz="2000" kern="10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自我评价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  <p:bldP spid="2" grpId="5"/>
      <p:bldP spid="2" grpId="6"/>
      <p:bldP spid="2" grpId="7"/>
      <p:bldP spid="2" grpId="8"/>
      <p:bldP spid="2" grpId="9"/>
      <p:bldP spid="2" grpId="10"/>
      <p:bldP spid="2" grpId="11"/>
      <p:bldP spid="2" grpId="12"/>
      <p:bldP spid="2" grpId="13"/>
      <p:bldP spid="2" grpId="14"/>
      <p:bldP spid="2" grpId="15"/>
      <p:bldP spid="2" grpId="16"/>
      <p:bldP spid="2" grpId="17"/>
      <p:bldP spid="2" grpId="18"/>
      <p:bldP spid="2" grpId="19"/>
      <p:bldP spid="2" grpId="20"/>
      <p:bldP spid="2" grpId="2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041015" y="2142490"/>
            <a:ext cx="6109970" cy="206375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  <a:scene3d>
              <a:camera prst="orthographicFront"/>
              <a:lightRig rig="threePt" dir="t"/>
            </a:scene3d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800" kern="100">
                <a:solidFill>
                  <a:schemeClr val="accent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感谢聆听</a:t>
            </a:r>
          </a:p>
        </p:txBody>
      </p:sp>
      <p:sp>
        <p:nvSpPr>
          <p:cNvPr id="19" name="心形 18"/>
          <p:cNvSpPr/>
          <p:nvPr/>
        </p:nvSpPr>
        <p:spPr>
          <a:xfrm>
            <a:off x="5815965" y="4497070"/>
            <a:ext cx="560705" cy="458470"/>
          </a:xfrm>
          <a:prstGeom prst="hear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endParaRPr lang="zh-CN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1" animBg="1"/>
      <p:bldP spid="19" grpId="2" animBg="1"/>
      <p:bldP spid="19" grpId="3" animBg="1"/>
      <p:bldP spid="19" grpId="4" animBg="1"/>
      <p:bldP spid="19" grpId="5" animBg="1"/>
      <p:bldP spid="19" grpId="6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5"/>
          <p:cNvSpPr/>
          <p:nvPr/>
        </p:nvSpPr>
        <p:spPr>
          <a:xfrm>
            <a:off x="9943465" y="-5715"/>
            <a:ext cx="1494155" cy="1082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文本框 16"/>
          <p:cNvSpPr txBox="1"/>
          <p:nvPr/>
        </p:nvSpPr>
        <p:spPr>
          <a:xfrm>
            <a:off x="9871075" y="612775"/>
            <a:ext cx="1639570" cy="46355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r>
              <a:rPr lang="zh-CN" altLang="en-US" kern="1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自我介绍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727710" y="1427480"/>
            <a:ext cx="10709275" cy="4050665"/>
            <a:chOff x="1146" y="2248"/>
            <a:chExt cx="16865" cy="6379"/>
          </a:xfrm>
        </p:grpSpPr>
        <p:sp>
          <p:nvSpPr>
            <p:cNvPr id="2" name="文本框 1"/>
            <p:cNvSpPr txBox="1"/>
            <p:nvPr/>
          </p:nvSpPr>
          <p:spPr>
            <a:xfrm>
              <a:off x="2199" y="6544"/>
              <a:ext cx="1883" cy="1058"/>
            </a:xfrm>
            <a:prstGeom prst="rect">
              <a:avLst/>
            </a:prstGeom>
            <a:noFill/>
            <a:ln w="6350">
              <a:noFill/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en-US" altLang="zh-CN" sz="2600" kern="100">
                  <a:solidFill>
                    <a:schemeClr val="accent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橙小猫</a:t>
              </a:r>
            </a:p>
          </p:txBody>
        </p:sp>
        <p:sp>
          <p:nvSpPr>
            <p:cNvPr id="14" name="文本框 14"/>
            <p:cNvSpPr txBox="1"/>
            <p:nvPr/>
          </p:nvSpPr>
          <p:spPr>
            <a:xfrm>
              <a:off x="5910" y="4519"/>
              <a:ext cx="4972" cy="4109"/>
            </a:xfrm>
            <a:prstGeom prst="rect">
              <a:avLst/>
            </a:prstGeom>
            <a:noFill/>
            <a:ln w="6350">
              <a:noFill/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l">
                <a:lnSpc>
                  <a:spcPct val="200000"/>
                </a:lnSpc>
              </a:pPr>
              <a:r>
                <a:rPr lang="zh-CN" altLang="en-US" sz="1600" kern="10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生日：</a:t>
              </a:r>
              <a:r>
                <a:rPr lang="en-US" altLang="zh-CN" sz="1600" kern="10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1994-07</a:t>
              </a:r>
            </a:p>
            <a:p>
              <a:pPr algn="l">
                <a:lnSpc>
                  <a:spcPct val="200000"/>
                </a:lnSpc>
              </a:pPr>
              <a:r>
                <a:rPr lang="zh-CN" altLang="en-US" sz="1600" kern="10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所在地：</a:t>
              </a:r>
              <a:r>
                <a:rPr lang="en-US" altLang="zh-CN" sz="1600" kern="10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湖北 - 武汉</a:t>
              </a:r>
            </a:p>
            <a:p>
              <a:pPr algn="l">
                <a:lnSpc>
                  <a:spcPct val="200000"/>
                </a:lnSpc>
              </a:pPr>
              <a:r>
                <a:rPr lang="zh-CN" altLang="en-US" sz="1600" kern="10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毕业院校：湖北工业大学</a:t>
              </a:r>
            </a:p>
            <a:p>
              <a:pPr algn="l">
                <a:lnSpc>
                  <a:spcPct val="200000"/>
                </a:lnSpc>
              </a:pPr>
              <a:r>
                <a:rPr lang="zh-CN" altLang="en-US" sz="1600" kern="10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学历：本科</a:t>
              </a:r>
              <a:r>
                <a:rPr lang="en-US" altLang="zh-CN" sz="1600" kern="10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 </a:t>
              </a:r>
            </a:p>
          </p:txBody>
        </p:sp>
        <p:cxnSp>
          <p:nvCxnSpPr>
            <p:cNvPr id="3" name="直接连接符 2"/>
            <p:cNvCxnSpPr/>
            <p:nvPr/>
          </p:nvCxnSpPr>
          <p:spPr>
            <a:xfrm>
              <a:off x="5365" y="4160"/>
              <a:ext cx="126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5"/>
            <p:cNvSpPr txBox="1"/>
            <p:nvPr/>
          </p:nvSpPr>
          <p:spPr>
            <a:xfrm>
              <a:off x="5962" y="3414"/>
              <a:ext cx="12049" cy="673"/>
            </a:xfrm>
            <a:prstGeom prst="rect">
              <a:avLst/>
            </a:prstGeom>
            <a:noFill/>
            <a:ln w="6350">
              <a:noFill/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  <a:scene3d>
                <a:camera prst="orthographicFront"/>
                <a:lightRig rig="threePt" dir="t"/>
              </a:scene3d>
            </a:bodyPr>
            <a:lstStyle/>
            <a:p>
              <a:pPr algn="r"/>
              <a:r>
                <a:rPr lang="zh-CN" altLang="en-US" sz="2000" kern="100">
                  <a:solidFill>
                    <a:schemeClr val="accent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意向岗位：行政专员 </a:t>
              </a:r>
              <a:r>
                <a:rPr lang="en-US" altLang="zh-CN" sz="2000" kern="100">
                  <a:solidFill>
                    <a:schemeClr val="accent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/ </a:t>
              </a:r>
              <a:r>
                <a:rPr lang="zh-CN" altLang="en-US" sz="2000" kern="100">
                  <a:solidFill>
                    <a:schemeClr val="accent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人事经理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349" y="7440"/>
              <a:ext cx="3585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kern="10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Tel：1888888888   </a:t>
              </a:r>
              <a:endParaRPr lang="zh-CN" altLang="en-US"/>
            </a:p>
          </p:txBody>
        </p:sp>
        <p:sp>
          <p:nvSpPr>
            <p:cNvPr id="6" name="文本框 14"/>
            <p:cNvSpPr txBox="1"/>
            <p:nvPr/>
          </p:nvSpPr>
          <p:spPr>
            <a:xfrm>
              <a:off x="11469" y="4519"/>
              <a:ext cx="4972" cy="4109"/>
            </a:xfrm>
            <a:prstGeom prst="rect">
              <a:avLst/>
            </a:prstGeom>
            <a:noFill/>
            <a:ln w="6350">
              <a:noFill/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l">
                <a:lnSpc>
                  <a:spcPct val="200000"/>
                </a:lnSpc>
              </a:pPr>
              <a:r>
                <a:rPr lang="zh-CN" altLang="en-US" sz="1600" kern="10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性别：女</a:t>
              </a:r>
            </a:p>
            <a:p>
              <a:pPr algn="l">
                <a:lnSpc>
                  <a:spcPct val="200000"/>
                </a:lnSpc>
              </a:pPr>
              <a:r>
                <a:rPr lang="zh-CN" altLang="en-US" sz="1600" kern="10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工作经验：三年以上</a:t>
              </a:r>
            </a:p>
            <a:p>
              <a:pPr algn="l">
                <a:lnSpc>
                  <a:spcPct val="200000"/>
                </a:lnSpc>
              </a:pPr>
              <a:r>
                <a:rPr lang="zh-CN" altLang="en-US" sz="1600" kern="10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：</a:t>
              </a:r>
              <a:r>
                <a:rPr lang="en-US" altLang="zh-CN" sz="1600" kern="10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88888888</a:t>
              </a:r>
              <a:endParaRPr lang="zh-CN" altLang="en-US" sz="1600" kern="1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endParaRPr>
            </a:p>
            <a:p>
              <a:pPr algn="l">
                <a:lnSpc>
                  <a:spcPct val="200000"/>
                </a:lnSpc>
              </a:pPr>
              <a:r>
                <a:rPr lang="zh-CN" altLang="en-US" sz="1600" kern="10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邮箱：</a:t>
              </a:r>
              <a:r>
                <a:rPr lang="en-US" altLang="zh-CN" sz="1600" kern="10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Times New Roman" panose="02020603050405020304"/>
                </a:rPr>
                <a:t>88888888@qq.com</a:t>
              </a:r>
              <a:endParaRPr lang="zh-CN" altLang="en-US" sz="1600" kern="1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endParaRPr>
            </a:p>
          </p:txBody>
        </p:sp>
        <p:pic>
          <p:nvPicPr>
            <p:cNvPr id="5" name="图片 4" descr="timg"/>
            <p:cNvPicPr>
              <a:picLocks noChangeAspect="1"/>
            </p:cNvPicPr>
            <p:nvPr/>
          </p:nvPicPr>
          <p:blipFill>
            <a:blip r:embed="rId2"/>
            <a:srcRect l="24040" t="1901" r="15834" b="4670"/>
            <a:stretch>
              <a:fillRect/>
            </a:stretch>
          </p:blipFill>
          <p:spPr>
            <a:xfrm>
              <a:off x="1146" y="2248"/>
              <a:ext cx="3990" cy="4134"/>
            </a:xfrm>
            <a:prstGeom prst="ellipse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5"/>
          <p:cNvSpPr/>
          <p:nvPr/>
        </p:nvSpPr>
        <p:spPr>
          <a:xfrm>
            <a:off x="9943465" y="-5715"/>
            <a:ext cx="1494155" cy="1082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6" name="文本框 16"/>
          <p:cNvSpPr txBox="1"/>
          <p:nvPr/>
        </p:nvSpPr>
        <p:spPr>
          <a:xfrm>
            <a:off x="9871075" y="612775"/>
            <a:ext cx="1639570" cy="46355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r>
              <a:rPr lang="zh-CN" altLang="en-US" kern="1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教育资质</a:t>
            </a:r>
          </a:p>
        </p:txBody>
      </p:sp>
      <p:cxnSp>
        <p:nvCxnSpPr>
          <p:cNvPr id="2" name="直接连接符 1"/>
          <p:cNvCxnSpPr/>
          <p:nvPr/>
        </p:nvCxnSpPr>
        <p:spPr>
          <a:xfrm>
            <a:off x="1797050" y="1490345"/>
            <a:ext cx="0" cy="4401185"/>
          </a:xfrm>
          <a:prstGeom prst="lin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1703070" y="3314700"/>
            <a:ext cx="8010525" cy="1153160"/>
            <a:chOff x="2682" y="5220"/>
            <a:chExt cx="12615" cy="1816"/>
          </a:xfrm>
        </p:grpSpPr>
        <p:sp>
          <p:nvSpPr>
            <p:cNvPr id="4" name="椭圆 3"/>
            <p:cNvSpPr/>
            <p:nvPr/>
          </p:nvSpPr>
          <p:spPr>
            <a:xfrm>
              <a:off x="2682" y="5536"/>
              <a:ext cx="296" cy="29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文本框 99"/>
            <p:cNvSpPr txBox="1"/>
            <p:nvPr/>
          </p:nvSpPr>
          <p:spPr>
            <a:xfrm>
              <a:off x="3173" y="5220"/>
              <a:ext cx="12125" cy="181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indent="0" algn="l">
                <a:lnSpc>
                  <a:spcPct val="150000"/>
                </a:lnSpc>
              </a:pPr>
              <a:r>
                <a:rPr lang="en-US" altLang="zh-CN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2011.9-2015.6                  HR</a:t>
              </a:r>
              <a:r>
                <a:rPr lang="zh-CN" altLang="en-US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培训课程                            行政管理 </a:t>
              </a:r>
              <a:endParaRPr lang="zh-CN" altLang="en-US" sz="1400" b="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marL="0" indent="0" algn="l">
                <a:lnSpc>
                  <a:spcPct val="150000"/>
                </a:lnSpc>
              </a:pPr>
              <a:r>
                <a:rPr lang="zh-CN" altLang="en-US" sz="1400" b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管理学、微观经济学、宏观经济学、管理信息系统、统计学、会计学、财务管理、市场营销、经济法、消费者行为学、心理学、国际市场营销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703070" y="4837430"/>
            <a:ext cx="8010525" cy="1153160"/>
            <a:chOff x="2682" y="7618"/>
            <a:chExt cx="12615" cy="1816"/>
          </a:xfrm>
        </p:grpSpPr>
        <p:sp>
          <p:nvSpPr>
            <p:cNvPr id="6" name="椭圆 5"/>
            <p:cNvSpPr/>
            <p:nvPr/>
          </p:nvSpPr>
          <p:spPr>
            <a:xfrm>
              <a:off x="2682" y="7957"/>
              <a:ext cx="296" cy="29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173" y="7618"/>
              <a:ext cx="12125" cy="181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indent="0" algn="l">
                <a:lnSpc>
                  <a:spcPct val="150000"/>
                </a:lnSpc>
              </a:pPr>
              <a:r>
                <a:rPr lang="en-US" altLang="zh-CN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2011.9-2015.6                  </a:t>
              </a:r>
              <a:r>
                <a:rPr lang="zh-CN" altLang="en-US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湖北工业大学                          行政管理 </a:t>
              </a:r>
              <a:endParaRPr lang="zh-CN" altLang="en-US" sz="1400" b="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marL="0" indent="0" algn="l">
                <a:lnSpc>
                  <a:spcPct val="150000"/>
                </a:lnSpc>
              </a:pPr>
              <a:r>
                <a:rPr lang="zh-CN" altLang="en-US" sz="1400" b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管理学、微观经济学、宏观经济学、管理信息系统、统计学、会计学、财务管理、市场营销、经济法、消费者行为学、心理学、国际市场营销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703070" y="1776095"/>
            <a:ext cx="8010525" cy="1153160"/>
            <a:chOff x="2682" y="2797"/>
            <a:chExt cx="12615" cy="1816"/>
          </a:xfrm>
        </p:grpSpPr>
        <p:sp>
          <p:nvSpPr>
            <p:cNvPr id="3" name="椭圆 2"/>
            <p:cNvSpPr/>
            <p:nvPr/>
          </p:nvSpPr>
          <p:spPr>
            <a:xfrm>
              <a:off x="2682" y="3105"/>
              <a:ext cx="296" cy="29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173" y="2797"/>
              <a:ext cx="12125" cy="181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indent="0" algn="l">
                <a:lnSpc>
                  <a:spcPct val="150000"/>
                </a:lnSpc>
              </a:pPr>
              <a:r>
                <a:rPr lang="en-US" altLang="zh-CN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2011.9-2015.6                  MBA</a:t>
              </a:r>
              <a:r>
                <a:rPr lang="zh-CN" altLang="en-US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培训                                工商管理 </a:t>
              </a:r>
              <a:endParaRPr lang="zh-CN" altLang="en-US" sz="1400" b="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marL="0" indent="0" algn="l">
                <a:lnSpc>
                  <a:spcPct val="150000"/>
                </a:lnSpc>
              </a:pPr>
              <a:r>
                <a:rPr lang="zh-CN" altLang="en-US" sz="1400" b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管理学、微观经济学、宏观经济学、管理信息系统、统计学、会计学、财务管理、市场营销、经济法、消费者行为学、心理学、国际市场营销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5"/>
          <p:cNvSpPr/>
          <p:nvPr/>
        </p:nvSpPr>
        <p:spPr>
          <a:xfrm>
            <a:off x="9943465" y="-5715"/>
            <a:ext cx="1494155" cy="1082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文本框 16"/>
          <p:cNvSpPr txBox="1"/>
          <p:nvPr/>
        </p:nvSpPr>
        <p:spPr>
          <a:xfrm>
            <a:off x="9871075" y="612775"/>
            <a:ext cx="1639570" cy="46355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r>
              <a:rPr lang="zh-CN" altLang="en-US" kern="1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工作经验</a:t>
            </a:r>
          </a:p>
        </p:txBody>
      </p:sp>
      <p:cxnSp>
        <p:nvCxnSpPr>
          <p:cNvPr id="2" name="直接连接符 1"/>
          <p:cNvCxnSpPr/>
          <p:nvPr/>
        </p:nvCxnSpPr>
        <p:spPr>
          <a:xfrm>
            <a:off x="1797050" y="1490345"/>
            <a:ext cx="0" cy="4401185"/>
          </a:xfrm>
          <a:prstGeom prst="lin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1703070" y="3839845"/>
            <a:ext cx="8010525" cy="1475740"/>
            <a:chOff x="2682" y="6047"/>
            <a:chExt cx="12615" cy="2324"/>
          </a:xfrm>
        </p:grpSpPr>
        <p:sp>
          <p:nvSpPr>
            <p:cNvPr id="6" name="椭圆 5"/>
            <p:cNvSpPr/>
            <p:nvPr/>
          </p:nvSpPr>
          <p:spPr>
            <a:xfrm>
              <a:off x="2682" y="6354"/>
              <a:ext cx="296" cy="29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文本框 99"/>
            <p:cNvSpPr txBox="1"/>
            <p:nvPr/>
          </p:nvSpPr>
          <p:spPr>
            <a:xfrm>
              <a:off x="3173" y="6047"/>
              <a:ext cx="12125" cy="23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indent="0" algn="l">
                <a:lnSpc>
                  <a:spcPct val="150000"/>
                </a:lnSpc>
              </a:pPr>
              <a:r>
                <a:rPr lang="en-US" altLang="zh-CN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2011.9-2015.6                  </a:t>
              </a:r>
              <a:r>
                <a:rPr lang="zh-CN" altLang="en-US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某某有限公司                        人事专员</a:t>
              </a:r>
            </a:p>
            <a:p>
              <a:pPr marL="0" indent="0" algn="l">
                <a:lnSpc>
                  <a:spcPct val="150000"/>
                </a:lnSpc>
              </a:pPr>
              <a:r>
                <a:rPr lang="zh-CN" altLang="en-US" sz="1400" b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组织并协助各部门进行招聘、培训和绩效考核等工作；执行并完善员工入职、转正、异动、离职等相关政策及流程；员工人事信息管理与员工档案的维护，核算员工的薪酬福利等事宜；其他人事日常工作。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703070" y="1776095"/>
            <a:ext cx="8010525" cy="1799590"/>
            <a:chOff x="2682" y="2797"/>
            <a:chExt cx="12615" cy="2834"/>
          </a:xfrm>
        </p:grpSpPr>
        <p:sp>
          <p:nvSpPr>
            <p:cNvPr id="3" name="椭圆 2"/>
            <p:cNvSpPr/>
            <p:nvPr/>
          </p:nvSpPr>
          <p:spPr>
            <a:xfrm>
              <a:off x="2682" y="3105"/>
              <a:ext cx="296" cy="29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173" y="2797"/>
              <a:ext cx="12125" cy="283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indent="0" algn="l">
                <a:lnSpc>
                  <a:spcPct val="150000"/>
                </a:lnSpc>
              </a:pPr>
              <a:r>
                <a:rPr lang="en-US" altLang="zh-CN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2011.9-2015.6                  </a:t>
              </a:r>
              <a:r>
                <a:rPr lang="zh-CN" altLang="en-US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某某有限公司                        行政管理 </a:t>
              </a:r>
              <a:endParaRPr lang="zh-CN" altLang="en-US" sz="1400" b="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marL="0" indent="0" algn="l">
                <a:lnSpc>
                  <a:spcPct val="150000"/>
                </a:lnSpc>
              </a:pPr>
              <a:r>
                <a:rPr lang="zh-CN" altLang="en-US" sz="1400" b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1.主持办公室日常工作，负责本单位行政、总务、后勤等各项工作的管理与协调。</a:t>
              </a:r>
            </a:p>
            <a:p>
              <a:pPr marL="0" indent="0" algn="l">
                <a:lnSpc>
                  <a:spcPct val="150000"/>
                </a:lnSpc>
              </a:pPr>
              <a:r>
                <a:rPr lang="zh-CN" altLang="en-US" sz="1400" b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2.负责起草、审核各项请示、报告和工作总结等文稿。</a:t>
              </a:r>
            </a:p>
            <a:p>
              <a:pPr marL="0" indent="0" algn="l">
                <a:lnSpc>
                  <a:spcPct val="150000"/>
                </a:lnSpc>
              </a:pPr>
              <a:r>
                <a:rPr lang="en-US" altLang="zh-CN" sz="1400" b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3</a:t>
              </a:r>
              <a:r>
                <a:rPr lang="zh-CN" altLang="en-US" sz="1400" b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.负责财务预决算方案起草工作，管理本单位的财政拨款与资金运作。</a:t>
              </a:r>
            </a:p>
            <a:p>
              <a:pPr marL="0" indent="0" algn="l">
                <a:lnSpc>
                  <a:spcPct val="150000"/>
                </a:lnSpc>
              </a:pPr>
              <a:r>
                <a:rPr lang="en-US" altLang="zh-CN" sz="1400" b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4</a:t>
              </a:r>
              <a:r>
                <a:rPr lang="zh-CN" altLang="en-US" sz="1400" b="0">
                  <a:solidFill>
                    <a:schemeClr val="bg1">
                      <a:lumMod val="6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.完成领导交办的其他工作。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5"/>
          <p:cNvSpPr/>
          <p:nvPr/>
        </p:nvSpPr>
        <p:spPr>
          <a:xfrm>
            <a:off x="9943465" y="-5715"/>
            <a:ext cx="1494155" cy="1082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6" name="文本框 16"/>
          <p:cNvSpPr txBox="1"/>
          <p:nvPr/>
        </p:nvSpPr>
        <p:spPr>
          <a:xfrm>
            <a:off x="9871075" y="612775"/>
            <a:ext cx="1639570" cy="46355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r>
              <a:rPr lang="zh-CN" altLang="en-US" kern="1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岗位认知</a:t>
            </a:r>
          </a:p>
        </p:txBody>
      </p:sp>
      <p:sp>
        <p:nvSpPr>
          <p:cNvPr id="4" name="文本框 15"/>
          <p:cNvSpPr txBox="1"/>
          <p:nvPr/>
        </p:nvSpPr>
        <p:spPr>
          <a:xfrm>
            <a:off x="1536065" y="1076325"/>
            <a:ext cx="6756400" cy="427355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l"/>
            <a:r>
              <a:rPr lang="zh-CN" altLang="en-US" sz="2000" kern="10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岗位认知</a:t>
            </a:r>
          </a:p>
        </p:txBody>
      </p:sp>
      <p:sp>
        <p:nvSpPr>
          <p:cNvPr id="56" name="椭圆 55"/>
          <p:cNvSpPr/>
          <p:nvPr/>
        </p:nvSpPr>
        <p:spPr>
          <a:xfrm>
            <a:off x="1910790" y="2325871"/>
            <a:ext cx="461665" cy="4616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57" name="任意多边形 56"/>
          <p:cNvSpPr>
            <a:spLocks noChangeAspect="1"/>
          </p:cNvSpPr>
          <p:nvPr/>
        </p:nvSpPr>
        <p:spPr>
          <a:xfrm>
            <a:off x="2004566" y="2419647"/>
            <a:ext cx="286268" cy="286268"/>
          </a:xfrm>
          <a:custGeom>
            <a:avLst/>
            <a:gdLst>
              <a:gd name="connsiteX0" fmla="*/ 323834 w 3757853"/>
              <a:gd name="connsiteY0" fmla="*/ 2826194 h 3757854"/>
              <a:gd name="connsiteX1" fmla="*/ 931659 w 3757853"/>
              <a:gd name="connsiteY1" fmla="*/ 3434019 h 3757854"/>
              <a:gd name="connsiteX2" fmla="*/ 0 w 3757853"/>
              <a:gd name="connsiteY2" fmla="*/ 3757854 h 3757854"/>
              <a:gd name="connsiteX3" fmla="*/ 2958831 w 3757853"/>
              <a:gd name="connsiteY3" fmla="*/ 543794 h 3757854"/>
              <a:gd name="connsiteX4" fmla="*/ 2048517 w 3757853"/>
              <a:gd name="connsiteY4" fmla="*/ 1454108 h 3757854"/>
              <a:gd name="connsiteX5" fmla="*/ 2303745 w 3757853"/>
              <a:gd name="connsiteY5" fmla="*/ 1709336 h 3757854"/>
              <a:gd name="connsiteX6" fmla="*/ 3214059 w 3757853"/>
              <a:gd name="connsiteY6" fmla="*/ 799022 h 3757854"/>
              <a:gd name="connsiteX7" fmla="*/ 3046271 w 3757853"/>
              <a:gd name="connsiteY7" fmla="*/ 0 h 3757854"/>
              <a:gd name="connsiteX8" fmla="*/ 3130563 w 3757853"/>
              <a:gd name="connsiteY8" fmla="*/ 34915 h 3757854"/>
              <a:gd name="connsiteX9" fmla="*/ 3722939 w 3757853"/>
              <a:gd name="connsiteY9" fmla="*/ 627292 h 3757854"/>
              <a:gd name="connsiteX10" fmla="*/ 3722939 w 3757853"/>
              <a:gd name="connsiteY10" fmla="*/ 795874 h 3757854"/>
              <a:gd name="connsiteX11" fmla="*/ 1177594 w 3757853"/>
              <a:gd name="connsiteY11" fmla="*/ 3341219 h 3757854"/>
              <a:gd name="connsiteX12" fmla="*/ 1009011 w 3757853"/>
              <a:gd name="connsiteY12" fmla="*/ 3341219 h 3757854"/>
              <a:gd name="connsiteX13" fmla="*/ 416635 w 3757853"/>
              <a:gd name="connsiteY13" fmla="*/ 2748843 h 3757854"/>
              <a:gd name="connsiteX14" fmla="*/ 416635 w 3757853"/>
              <a:gd name="connsiteY14" fmla="*/ 2580260 h 3757854"/>
              <a:gd name="connsiteX15" fmla="*/ 2961980 w 3757853"/>
              <a:gd name="connsiteY15" fmla="*/ 34915 h 3757854"/>
              <a:gd name="connsiteX16" fmla="*/ 3046271 w 3757853"/>
              <a:gd name="connsiteY16" fmla="*/ 0 h 375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57853" h="3757854">
                <a:moveTo>
                  <a:pt x="323834" y="2826194"/>
                </a:moveTo>
                <a:lnTo>
                  <a:pt x="931659" y="3434019"/>
                </a:lnTo>
                <a:lnTo>
                  <a:pt x="0" y="3757854"/>
                </a:lnTo>
                <a:close/>
                <a:moveTo>
                  <a:pt x="2958831" y="543794"/>
                </a:moveTo>
                <a:lnTo>
                  <a:pt x="2048517" y="1454108"/>
                </a:lnTo>
                <a:lnTo>
                  <a:pt x="2303745" y="1709336"/>
                </a:lnTo>
                <a:lnTo>
                  <a:pt x="3214059" y="799022"/>
                </a:lnTo>
                <a:close/>
                <a:moveTo>
                  <a:pt x="3046271" y="0"/>
                </a:moveTo>
                <a:cubicBezTo>
                  <a:pt x="3076779" y="0"/>
                  <a:pt x="3107286" y="11638"/>
                  <a:pt x="3130563" y="34915"/>
                </a:cubicBezTo>
                <a:lnTo>
                  <a:pt x="3722939" y="627292"/>
                </a:lnTo>
                <a:cubicBezTo>
                  <a:pt x="3769492" y="673845"/>
                  <a:pt x="3769492" y="749321"/>
                  <a:pt x="3722939" y="795874"/>
                </a:cubicBezTo>
                <a:lnTo>
                  <a:pt x="1177594" y="3341219"/>
                </a:lnTo>
                <a:cubicBezTo>
                  <a:pt x="1131041" y="3387772"/>
                  <a:pt x="1055565" y="3387772"/>
                  <a:pt x="1009011" y="3341219"/>
                </a:cubicBezTo>
                <a:lnTo>
                  <a:pt x="416635" y="2748843"/>
                </a:lnTo>
                <a:cubicBezTo>
                  <a:pt x="370082" y="2702289"/>
                  <a:pt x="370082" y="2626813"/>
                  <a:pt x="416635" y="2580260"/>
                </a:cubicBezTo>
                <a:lnTo>
                  <a:pt x="2961980" y="34915"/>
                </a:lnTo>
                <a:cubicBezTo>
                  <a:pt x="2985256" y="11638"/>
                  <a:pt x="3015764" y="0"/>
                  <a:pt x="304627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369529" y="2379211"/>
            <a:ext cx="233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在此输入标题</a:t>
            </a:r>
          </a:p>
        </p:txBody>
      </p:sp>
      <p:sp>
        <p:nvSpPr>
          <p:cNvPr id="59" name="矩形 58"/>
          <p:cNvSpPr/>
          <p:nvPr/>
        </p:nvSpPr>
        <p:spPr>
          <a:xfrm>
            <a:off x="1910790" y="2911983"/>
            <a:ext cx="3643086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点击此处输入与此小标题或图形相关的文字描述内容或数据分析。</a:t>
            </a:r>
          </a:p>
        </p:txBody>
      </p:sp>
      <p:sp>
        <p:nvSpPr>
          <p:cNvPr id="60" name="椭圆 59"/>
          <p:cNvSpPr/>
          <p:nvPr/>
        </p:nvSpPr>
        <p:spPr>
          <a:xfrm>
            <a:off x="6831451" y="2325871"/>
            <a:ext cx="461665" cy="4616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7290190" y="2379211"/>
            <a:ext cx="233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在此输入标题</a:t>
            </a:r>
          </a:p>
        </p:txBody>
      </p:sp>
      <p:sp>
        <p:nvSpPr>
          <p:cNvPr id="62" name="矩形 61"/>
          <p:cNvSpPr/>
          <p:nvPr/>
        </p:nvSpPr>
        <p:spPr>
          <a:xfrm>
            <a:off x="6831451" y="2911983"/>
            <a:ext cx="3643086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点击此处输入与此小标题或图形相关的文字描述内容或数据分析。</a:t>
            </a:r>
          </a:p>
        </p:txBody>
      </p:sp>
      <p:sp>
        <p:nvSpPr>
          <p:cNvPr id="63" name="椭圆 62"/>
          <p:cNvSpPr/>
          <p:nvPr/>
        </p:nvSpPr>
        <p:spPr>
          <a:xfrm>
            <a:off x="1910790" y="4009528"/>
            <a:ext cx="461665" cy="4616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2369529" y="4062868"/>
            <a:ext cx="233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在此输入标题</a:t>
            </a:r>
          </a:p>
        </p:txBody>
      </p:sp>
      <p:sp>
        <p:nvSpPr>
          <p:cNvPr id="65" name="矩形 64"/>
          <p:cNvSpPr/>
          <p:nvPr/>
        </p:nvSpPr>
        <p:spPr>
          <a:xfrm>
            <a:off x="1910790" y="4595640"/>
            <a:ext cx="3643086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点击此处输入与此小标题或图形相关的文字描述内容或数据分析。</a:t>
            </a:r>
          </a:p>
        </p:txBody>
      </p:sp>
      <p:sp>
        <p:nvSpPr>
          <p:cNvPr id="66" name="椭圆 65"/>
          <p:cNvSpPr/>
          <p:nvPr/>
        </p:nvSpPr>
        <p:spPr>
          <a:xfrm>
            <a:off x="6831451" y="4009528"/>
            <a:ext cx="461665" cy="4616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7290190" y="4062868"/>
            <a:ext cx="233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在此输入标题</a:t>
            </a:r>
          </a:p>
        </p:txBody>
      </p:sp>
      <p:sp>
        <p:nvSpPr>
          <p:cNvPr id="68" name="矩形 67"/>
          <p:cNvSpPr/>
          <p:nvPr/>
        </p:nvSpPr>
        <p:spPr>
          <a:xfrm>
            <a:off x="6831451" y="4595640"/>
            <a:ext cx="3643086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点击此处输入与此小标题或图形相关的文字描述内容或数据分析。</a:t>
            </a:r>
          </a:p>
        </p:txBody>
      </p:sp>
      <p:sp>
        <p:nvSpPr>
          <p:cNvPr id="69" name="任意多边形 68"/>
          <p:cNvSpPr>
            <a:spLocks noChangeAspect="1"/>
          </p:cNvSpPr>
          <p:nvPr/>
        </p:nvSpPr>
        <p:spPr>
          <a:xfrm>
            <a:off x="6940072" y="2436157"/>
            <a:ext cx="260702" cy="271240"/>
          </a:xfrm>
          <a:custGeom>
            <a:avLst/>
            <a:gdLst>
              <a:gd name="connsiteX0" fmla="*/ 1774657 w 4199777"/>
              <a:gd name="connsiteY0" fmla="*/ 791001 h 4369539"/>
              <a:gd name="connsiteX1" fmla="*/ 791000 w 4199777"/>
              <a:gd name="connsiteY1" fmla="*/ 1774658 h 4369539"/>
              <a:gd name="connsiteX2" fmla="*/ 1774657 w 4199777"/>
              <a:gd name="connsiteY2" fmla="*/ 2758315 h 4369539"/>
              <a:gd name="connsiteX3" fmla="*/ 2758314 w 4199777"/>
              <a:gd name="connsiteY3" fmla="*/ 1774658 h 4369539"/>
              <a:gd name="connsiteX4" fmla="*/ 1774657 w 4199777"/>
              <a:gd name="connsiteY4" fmla="*/ 791001 h 4369539"/>
              <a:gd name="connsiteX5" fmla="*/ 1774658 w 4199777"/>
              <a:gd name="connsiteY5" fmla="*/ 0 h 4369539"/>
              <a:gd name="connsiteX6" fmla="*/ 3549316 w 4199777"/>
              <a:gd name="connsiteY6" fmla="*/ 1774658 h 4369539"/>
              <a:gd name="connsiteX7" fmla="*/ 3335125 w 4199777"/>
              <a:gd name="connsiteY7" fmla="*/ 2620566 h 4369539"/>
              <a:gd name="connsiteX8" fmla="*/ 3246957 w 4199777"/>
              <a:gd name="connsiteY8" fmla="*/ 2765694 h 4369539"/>
              <a:gd name="connsiteX9" fmla="*/ 4109127 w 4199777"/>
              <a:gd name="connsiteY9" fmla="*/ 3627865 h 4369539"/>
              <a:gd name="connsiteX10" fmla="*/ 4109127 w 4199777"/>
              <a:gd name="connsiteY10" fmla="*/ 4065562 h 4369539"/>
              <a:gd name="connsiteX11" fmla="*/ 3895799 w 4199777"/>
              <a:gd name="connsiteY11" fmla="*/ 4278890 h 4369539"/>
              <a:gd name="connsiteX12" fmla="*/ 3458103 w 4199777"/>
              <a:gd name="connsiteY12" fmla="*/ 4278890 h 4369539"/>
              <a:gd name="connsiteX13" fmla="*/ 2548874 w 4199777"/>
              <a:gd name="connsiteY13" fmla="*/ 3369661 h 4369539"/>
              <a:gd name="connsiteX14" fmla="*/ 2465435 w 4199777"/>
              <a:gd name="connsiteY14" fmla="*/ 3409855 h 4369539"/>
              <a:gd name="connsiteX15" fmla="*/ 1774658 w 4199777"/>
              <a:gd name="connsiteY15" fmla="*/ 3549316 h 4369539"/>
              <a:gd name="connsiteX16" fmla="*/ 0 w 4199777"/>
              <a:gd name="connsiteY16" fmla="*/ 1774658 h 4369539"/>
              <a:gd name="connsiteX17" fmla="*/ 1774658 w 4199777"/>
              <a:gd name="connsiteY17" fmla="*/ 0 h 436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199777" h="4369539">
                <a:moveTo>
                  <a:pt x="1774657" y="791001"/>
                </a:moveTo>
                <a:cubicBezTo>
                  <a:pt x="1231398" y="791001"/>
                  <a:pt x="791000" y="1231399"/>
                  <a:pt x="791000" y="1774658"/>
                </a:cubicBezTo>
                <a:cubicBezTo>
                  <a:pt x="791000" y="2317917"/>
                  <a:pt x="1231398" y="2758315"/>
                  <a:pt x="1774657" y="2758315"/>
                </a:cubicBezTo>
                <a:cubicBezTo>
                  <a:pt x="2317916" y="2758315"/>
                  <a:pt x="2758314" y="2317917"/>
                  <a:pt x="2758314" y="1774658"/>
                </a:cubicBezTo>
                <a:cubicBezTo>
                  <a:pt x="2758314" y="1231399"/>
                  <a:pt x="2317916" y="791001"/>
                  <a:pt x="1774657" y="791001"/>
                </a:cubicBezTo>
                <a:close/>
                <a:moveTo>
                  <a:pt x="1774658" y="0"/>
                </a:moveTo>
                <a:cubicBezTo>
                  <a:pt x="2754775" y="0"/>
                  <a:pt x="3549316" y="794541"/>
                  <a:pt x="3549316" y="1774658"/>
                </a:cubicBezTo>
                <a:cubicBezTo>
                  <a:pt x="3549316" y="2080945"/>
                  <a:pt x="3471724" y="2369109"/>
                  <a:pt x="3335125" y="2620566"/>
                </a:cubicBezTo>
                <a:lnTo>
                  <a:pt x="3246957" y="2765694"/>
                </a:lnTo>
                <a:lnTo>
                  <a:pt x="4109127" y="3627865"/>
                </a:lnTo>
                <a:cubicBezTo>
                  <a:pt x="4229994" y="3748732"/>
                  <a:pt x="4229994" y="3944695"/>
                  <a:pt x="4109127" y="4065562"/>
                </a:cubicBezTo>
                <a:lnTo>
                  <a:pt x="3895799" y="4278890"/>
                </a:lnTo>
                <a:cubicBezTo>
                  <a:pt x="3774933" y="4399756"/>
                  <a:pt x="3578969" y="4399756"/>
                  <a:pt x="3458103" y="4278890"/>
                </a:cubicBezTo>
                <a:lnTo>
                  <a:pt x="2548874" y="3369661"/>
                </a:lnTo>
                <a:lnTo>
                  <a:pt x="2465435" y="3409855"/>
                </a:lnTo>
                <a:cubicBezTo>
                  <a:pt x="2253118" y="3499657"/>
                  <a:pt x="2019688" y="3549316"/>
                  <a:pt x="1774658" y="3549316"/>
                </a:cubicBezTo>
                <a:cubicBezTo>
                  <a:pt x="794541" y="3549316"/>
                  <a:pt x="0" y="2754775"/>
                  <a:pt x="0" y="1774658"/>
                </a:cubicBezTo>
                <a:cubicBezTo>
                  <a:pt x="0" y="794541"/>
                  <a:pt x="794541" y="0"/>
                  <a:pt x="17746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70" name="任意多边形 69"/>
          <p:cNvSpPr>
            <a:spLocks noChangeAspect="1"/>
          </p:cNvSpPr>
          <p:nvPr/>
        </p:nvSpPr>
        <p:spPr>
          <a:xfrm>
            <a:off x="2059555" y="4104740"/>
            <a:ext cx="168648" cy="271239"/>
          </a:xfrm>
          <a:custGeom>
            <a:avLst/>
            <a:gdLst>
              <a:gd name="connsiteX0" fmla="*/ 677901 w 2374831"/>
              <a:gd name="connsiteY0" fmla="*/ 3412116 h 3819479"/>
              <a:gd name="connsiteX1" fmla="*/ 1644059 w 2374831"/>
              <a:gd name="connsiteY1" fmla="*/ 3412116 h 3819479"/>
              <a:gd name="connsiteX2" fmla="*/ 1644059 w 2374831"/>
              <a:gd name="connsiteY2" fmla="*/ 3636403 h 3819479"/>
              <a:gd name="connsiteX3" fmla="*/ 1452135 w 2374831"/>
              <a:gd name="connsiteY3" fmla="*/ 3636403 h 3819479"/>
              <a:gd name="connsiteX4" fmla="*/ 1406366 w 2374831"/>
              <a:gd name="connsiteY4" fmla="*/ 3819479 h 3819479"/>
              <a:gd name="connsiteX5" fmla="*/ 904644 w 2374831"/>
              <a:gd name="connsiteY5" fmla="*/ 3819479 h 3819479"/>
              <a:gd name="connsiteX6" fmla="*/ 858875 w 2374831"/>
              <a:gd name="connsiteY6" fmla="*/ 3636403 h 3819479"/>
              <a:gd name="connsiteX7" fmla="*/ 677901 w 2374831"/>
              <a:gd name="connsiteY7" fmla="*/ 3636403 h 3819479"/>
              <a:gd name="connsiteX8" fmla="*/ 1210563 w 2374831"/>
              <a:gd name="connsiteY8" fmla="*/ 214813 h 3819479"/>
              <a:gd name="connsiteX9" fmla="*/ 234135 w 2374831"/>
              <a:gd name="connsiteY9" fmla="*/ 1200968 h 3819479"/>
              <a:gd name="connsiteX10" fmla="*/ 530439 w 2374831"/>
              <a:gd name="connsiteY10" fmla="*/ 2356594 h 3819479"/>
              <a:gd name="connsiteX11" fmla="*/ 629422 w 2374831"/>
              <a:gd name="connsiteY11" fmla="*/ 2455121 h 3819479"/>
              <a:gd name="connsiteX12" fmla="*/ 632955 w 2374831"/>
              <a:gd name="connsiteY12" fmla="*/ 2454082 h 3819479"/>
              <a:gd name="connsiteX13" fmla="*/ 634850 w 2374831"/>
              <a:gd name="connsiteY13" fmla="*/ 2460524 h 3819479"/>
              <a:gd name="connsiteX14" fmla="*/ 645415 w 2374831"/>
              <a:gd name="connsiteY14" fmla="*/ 2471041 h 3819479"/>
              <a:gd name="connsiteX15" fmla="*/ 640611 w 2374831"/>
              <a:gd name="connsiteY15" fmla="*/ 2480115 h 3819479"/>
              <a:gd name="connsiteX16" fmla="*/ 825141 w 2374831"/>
              <a:gd name="connsiteY16" fmla="*/ 3107541 h 3819479"/>
              <a:gd name="connsiteX17" fmla="*/ 1520487 w 2374831"/>
              <a:gd name="connsiteY17" fmla="*/ 3107541 h 3819479"/>
              <a:gd name="connsiteX18" fmla="*/ 1697625 w 2374831"/>
              <a:gd name="connsiteY18" fmla="*/ 2505248 h 3819479"/>
              <a:gd name="connsiteX19" fmla="*/ 1694714 w 2374831"/>
              <a:gd name="connsiteY19" fmla="*/ 2499211 h 3819479"/>
              <a:gd name="connsiteX20" fmla="*/ 1701121 w 2374831"/>
              <a:gd name="connsiteY20" fmla="*/ 2493362 h 3819479"/>
              <a:gd name="connsiteX21" fmla="*/ 1703057 w 2374831"/>
              <a:gd name="connsiteY21" fmla="*/ 2486779 h 3819479"/>
              <a:gd name="connsiteX22" fmla="*/ 1707047 w 2374831"/>
              <a:gd name="connsiteY22" fmla="*/ 2487952 h 3819479"/>
              <a:gd name="connsiteX23" fmla="*/ 1814604 w 2374831"/>
              <a:gd name="connsiteY23" fmla="*/ 2389768 h 3819479"/>
              <a:gd name="connsiteX24" fmla="*/ 2146142 w 2374831"/>
              <a:gd name="connsiteY24" fmla="*/ 1237621 h 3819479"/>
              <a:gd name="connsiteX25" fmla="*/ 1210563 w 2374831"/>
              <a:gd name="connsiteY25" fmla="*/ 214813 h 3819479"/>
              <a:gd name="connsiteX26" fmla="*/ 1214591 w 2374831"/>
              <a:gd name="connsiteY26" fmla="*/ 383 h 3819479"/>
              <a:gd name="connsiteX27" fmla="*/ 2356115 w 2374831"/>
              <a:gd name="connsiteY27" fmla="*/ 1191705 h 3819479"/>
              <a:gd name="connsiteX28" fmla="*/ 1940101 w 2374831"/>
              <a:gd name="connsiteY28" fmla="*/ 2566662 h 3819479"/>
              <a:gd name="connsiteX29" fmla="*/ 1858280 w 2374831"/>
              <a:gd name="connsiteY29" fmla="*/ 2636176 h 3819479"/>
              <a:gd name="connsiteX30" fmla="*/ 1662374 w 2374831"/>
              <a:gd name="connsiteY30" fmla="*/ 3302282 h 3819479"/>
              <a:gd name="connsiteX31" fmla="*/ 1642818 w 2374831"/>
              <a:gd name="connsiteY31" fmla="*/ 3296530 h 3819479"/>
              <a:gd name="connsiteX32" fmla="*/ 1642365 w 2374831"/>
              <a:gd name="connsiteY32" fmla="*/ 3298341 h 3819479"/>
              <a:gd name="connsiteX33" fmla="*/ 668645 w 2374831"/>
              <a:gd name="connsiteY33" fmla="*/ 3298341 h 3819479"/>
              <a:gd name="connsiteX34" fmla="*/ 620945 w 2374831"/>
              <a:gd name="connsiteY34" fmla="*/ 3107541 h 3819479"/>
              <a:gd name="connsiteX35" fmla="*/ 625980 w 2374831"/>
              <a:gd name="connsiteY35" fmla="*/ 3107541 h 3819479"/>
              <a:gd name="connsiteX36" fmla="*/ 477257 w 2374831"/>
              <a:gd name="connsiteY36" fmla="*/ 2601865 h 3819479"/>
              <a:gd name="connsiteX37" fmla="*/ 398351 w 2374831"/>
              <a:gd name="connsiteY37" fmla="*/ 2528795 h 3819479"/>
              <a:gd name="connsiteX38" fmla="*/ 25870 w 2374831"/>
              <a:gd name="connsiteY38" fmla="*/ 1147159 h 3819479"/>
              <a:gd name="connsiteX39" fmla="*/ 1214591 w 2374831"/>
              <a:gd name="connsiteY39" fmla="*/ 383 h 381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74831" h="3819479">
                <a:moveTo>
                  <a:pt x="677901" y="3412116"/>
                </a:moveTo>
                <a:lnTo>
                  <a:pt x="1644059" y="3412116"/>
                </a:lnTo>
                <a:lnTo>
                  <a:pt x="1644059" y="3636403"/>
                </a:lnTo>
                <a:lnTo>
                  <a:pt x="1452135" y="3636403"/>
                </a:lnTo>
                <a:lnTo>
                  <a:pt x="1406366" y="3819479"/>
                </a:lnTo>
                <a:lnTo>
                  <a:pt x="904644" y="3819479"/>
                </a:lnTo>
                <a:lnTo>
                  <a:pt x="858875" y="3636403"/>
                </a:lnTo>
                <a:lnTo>
                  <a:pt x="677901" y="3636403"/>
                </a:lnTo>
                <a:close/>
                <a:moveTo>
                  <a:pt x="1210563" y="214813"/>
                </a:moveTo>
                <a:cubicBezTo>
                  <a:pt x="739590" y="200611"/>
                  <a:pt x="328256" y="616042"/>
                  <a:pt x="234135" y="1200968"/>
                </a:cubicBezTo>
                <a:cubicBezTo>
                  <a:pt x="165163" y="1629602"/>
                  <a:pt x="280924" y="2067284"/>
                  <a:pt x="530439" y="2356594"/>
                </a:cubicBezTo>
                <a:lnTo>
                  <a:pt x="629422" y="2455121"/>
                </a:lnTo>
                <a:lnTo>
                  <a:pt x="632955" y="2454082"/>
                </a:lnTo>
                <a:lnTo>
                  <a:pt x="634850" y="2460524"/>
                </a:lnTo>
                <a:lnTo>
                  <a:pt x="645415" y="2471041"/>
                </a:lnTo>
                <a:lnTo>
                  <a:pt x="640611" y="2480115"/>
                </a:lnTo>
                <a:lnTo>
                  <a:pt x="825141" y="3107541"/>
                </a:lnTo>
                <a:lnTo>
                  <a:pt x="1520487" y="3107541"/>
                </a:lnTo>
                <a:lnTo>
                  <a:pt x="1697625" y="2505248"/>
                </a:lnTo>
                <a:lnTo>
                  <a:pt x="1694714" y="2499211"/>
                </a:lnTo>
                <a:lnTo>
                  <a:pt x="1701121" y="2493362"/>
                </a:lnTo>
                <a:lnTo>
                  <a:pt x="1703057" y="2486779"/>
                </a:lnTo>
                <a:lnTo>
                  <a:pt x="1707047" y="2487952"/>
                </a:lnTo>
                <a:lnTo>
                  <a:pt x="1814604" y="2389768"/>
                </a:lnTo>
                <a:cubicBezTo>
                  <a:pt x="2075917" y="2110708"/>
                  <a:pt x="2205489" y="1673395"/>
                  <a:pt x="2146142" y="1237621"/>
                </a:cubicBezTo>
                <a:cubicBezTo>
                  <a:pt x="2067107" y="657287"/>
                  <a:pt x="1675186" y="228824"/>
                  <a:pt x="1210563" y="214813"/>
                </a:cubicBezTo>
                <a:close/>
                <a:moveTo>
                  <a:pt x="1214591" y="383"/>
                </a:moveTo>
                <a:cubicBezTo>
                  <a:pt x="1779092" y="16134"/>
                  <a:pt x="2256408" y="514273"/>
                  <a:pt x="2356115" y="1191705"/>
                </a:cubicBezTo>
                <a:cubicBezTo>
                  <a:pt x="2432917" y="1713508"/>
                  <a:pt x="2269282" y="2238010"/>
                  <a:pt x="1940101" y="2566662"/>
                </a:cubicBezTo>
                <a:lnTo>
                  <a:pt x="1858280" y="2636176"/>
                </a:lnTo>
                <a:lnTo>
                  <a:pt x="1662374" y="3302282"/>
                </a:lnTo>
                <a:lnTo>
                  <a:pt x="1642818" y="3296530"/>
                </a:lnTo>
                <a:lnTo>
                  <a:pt x="1642365" y="3298341"/>
                </a:lnTo>
                <a:lnTo>
                  <a:pt x="668645" y="3298341"/>
                </a:lnTo>
                <a:lnTo>
                  <a:pt x="620945" y="3107541"/>
                </a:lnTo>
                <a:lnTo>
                  <a:pt x="625980" y="3107541"/>
                </a:lnTo>
                <a:lnTo>
                  <a:pt x="477257" y="2601865"/>
                </a:lnTo>
                <a:lnTo>
                  <a:pt x="398351" y="2528795"/>
                </a:lnTo>
                <a:cubicBezTo>
                  <a:pt x="83040" y="2187205"/>
                  <a:pt x="-63507" y="1661104"/>
                  <a:pt x="25870" y="1147159"/>
                </a:cubicBezTo>
                <a:cubicBezTo>
                  <a:pt x="144292" y="466195"/>
                  <a:pt x="643655" y="-15547"/>
                  <a:pt x="1214591" y="3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71" name="任意多边形 70"/>
          <p:cNvSpPr>
            <a:spLocks noChangeAspect="1"/>
          </p:cNvSpPr>
          <p:nvPr/>
        </p:nvSpPr>
        <p:spPr>
          <a:xfrm>
            <a:off x="6922986" y="4126558"/>
            <a:ext cx="278229" cy="271239"/>
          </a:xfrm>
          <a:custGeom>
            <a:avLst/>
            <a:gdLst>
              <a:gd name="connsiteX0" fmla="*/ 371036 w 3082990"/>
              <a:gd name="connsiteY0" fmla="*/ 371036 h 3005540"/>
              <a:gd name="connsiteX1" fmla="*/ 371036 w 3082990"/>
              <a:gd name="connsiteY1" fmla="*/ 1921998 h 3005540"/>
              <a:gd name="connsiteX2" fmla="*/ 2711954 w 3082990"/>
              <a:gd name="connsiteY2" fmla="*/ 1921998 h 3005540"/>
              <a:gd name="connsiteX3" fmla="*/ 2711954 w 3082990"/>
              <a:gd name="connsiteY3" fmla="*/ 371036 h 3005540"/>
              <a:gd name="connsiteX4" fmla="*/ 0 w 3082990"/>
              <a:gd name="connsiteY4" fmla="*/ 0 h 3005540"/>
              <a:gd name="connsiteX5" fmla="*/ 3082990 w 3082990"/>
              <a:gd name="connsiteY5" fmla="*/ 0 h 3005540"/>
              <a:gd name="connsiteX6" fmla="*/ 3082990 w 3082990"/>
              <a:gd name="connsiteY6" fmla="*/ 2293034 h 3005540"/>
              <a:gd name="connsiteX7" fmla="*/ 1825302 w 3082990"/>
              <a:gd name="connsiteY7" fmla="*/ 2293034 h 3005540"/>
              <a:gd name="connsiteX8" fmla="*/ 1825302 w 3082990"/>
              <a:gd name="connsiteY8" fmla="*/ 2639780 h 3005540"/>
              <a:gd name="connsiteX9" fmla="*/ 2423592 w 3082990"/>
              <a:gd name="connsiteY9" fmla="*/ 2639780 h 3005540"/>
              <a:gd name="connsiteX10" fmla="*/ 2423592 w 3082990"/>
              <a:gd name="connsiteY10" fmla="*/ 3005540 h 3005540"/>
              <a:gd name="connsiteX11" fmla="*/ 659398 w 3082990"/>
              <a:gd name="connsiteY11" fmla="*/ 3005540 h 3005540"/>
              <a:gd name="connsiteX12" fmla="*/ 659398 w 3082990"/>
              <a:gd name="connsiteY12" fmla="*/ 2639780 h 3005540"/>
              <a:gd name="connsiteX13" fmla="*/ 1257688 w 3082990"/>
              <a:gd name="connsiteY13" fmla="*/ 2639780 h 3005540"/>
              <a:gd name="connsiteX14" fmla="*/ 1257688 w 3082990"/>
              <a:gd name="connsiteY14" fmla="*/ 2293034 h 3005540"/>
              <a:gd name="connsiteX15" fmla="*/ 0 w 3082990"/>
              <a:gd name="connsiteY15" fmla="*/ 2293034 h 3005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82990" h="3005540">
                <a:moveTo>
                  <a:pt x="371036" y="371036"/>
                </a:moveTo>
                <a:lnTo>
                  <a:pt x="371036" y="1921998"/>
                </a:lnTo>
                <a:lnTo>
                  <a:pt x="2711954" y="1921998"/>
                </a:lnTo>
                <a:lnTo>
                  <a:pt x="2711954" y="371036"/>
                </a:lnTo>
                <a:close/>
                <a:moveTo>
                  <a:pt x="0" y="0"/>
                </a:moveTo>
                <a:lnTo>
                  <a:pt x="3082990" y="0"/>
                </a:lnTo>
                <a:lnTo>
                  <a:pt x="3082990" y="2293034"/>
                </a:lnTo>
                <a:lnTo>
                  <a:pt x="1825302" y="2293034"/>
                </a:lnTo>
                <a:lnTo>
                  <a:pt x="1825302" y="2639780"/>
                </a:lnTo>
                <a:lnTo>
                  <a:pt x="2423592" y="2639780"/>
                </a:lnTo>
                <a:lnTo>
                  <a:pt x="2423592" y="3005540"/>
                </a:lnTo>
                <a:lnTo>
                  <a:pt x="659398" y="3005540"/>
                </a:lnTo>
                <a:lnTo>
                  <a:pt x="659398" y="2639780"/>
                </a:lnTo>
                <a:lnTo>
                  <a:pt x="1257688" y="2639780"/>
                </a:lnTo>
                <a:lnTo>
                  <a:pt x="1257688" y="2293034"/>
                </a:lnTo>
                <a:lnTo>
                  <a:pt x="0" y="22930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4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9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4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6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100"/>
                            </p:stCondLst>
                            <p:childTnLst>
                              <p:par>
                                <p:cTn id="6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6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ldLvl="0" animBg="1"/>
      <p:bldP spid="57" grpId="0" bldLvl="0" animBg="1"/>
      <p:bldP spid="58" grpId="0"/>
      <p:bldP spid="59" grpId="0"/>
      <p:bldP spid="60" grpId="0" bldLvl="0" animBg="1"/>
      <p:bldP spid="61" grpId="0"/>
      <p:bldP spid="62" grpId="0"/>
      <p:bldP spid="63" grpId="0" bldLvl="0" animBg="1"/>
      <p:bldP spid="64" grpId="0"/>
      <p:bldP spid="65" grpId="0"/>
      <p:bldP spid="66" grpId="0" bldLvl="0" animBg="1"/>
      <p:bldP spid="67" grpId="0"/>
      <p:bldP spid="68" grpId="0"/>
      <p:bldP spid="69" grpId="0" bldLvl="0" animBg="1"/>
      <p:bldP spid="70" grpId="0" bldLvl="0" animBg="1"/>
      <p:bldP spid="71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5"/>
          <p:cNvSpPr/>
          <p:nvPr/>
        </p:nvSpPr>
        <p:spPr>
          <a:xfrm>
            <a:off x="9943465" y="-5715"/>
            <a:ext cx="1494155" cy="1082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文本框 16"/>
          <p:cNvSpPr txBox="1"/>
          <p:nvPr/>
        </p:nvSpPr>
        <p:spPr>
          <a:xfrm>
            <a:off x="9871075" y="612775"/>
            <a:ext cx="1639570" cy="46355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r>
              <a:rPr lang="zh-CN" altLang="en-US" kern="1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工作计划</a:t>
            </a:r>
          </a:p>
        </p:txBody>
      </p:sp>
      <p:sp>
        <p:nvSpPr>
          <p:cNvPr id="4" name="文本框 15"/>
          <p:cNvSpPr txBox="1"/>
          <p:nvPr/>
        </p:nvSpPr>
        <p:spPr>
          <a:xfrm>
            <a:off x="1536065" y="1076325"/>
            <a:ext cx="6756400" cy="427355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l"/>
            <a:r>
              <a:rPr lang="zh-CN" altLang="en-US" sz="2000" kern="100">
                <a:solidFill>
                  <a:srgbClr val="008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工作计划</a:t>
            </a:r>
          </a:p>
        </p:txBody>
      </p:sp>
      <p:sp>
        <p:nvSpPr>
          <p:cNvPr id="5" name="任意多边形 4"/>
          <p:cNvSpPr/>
          <p:nvPr/>
        </p:nvSpPr>
        <p:spPr>
          <a:xfrm>
            <a:off x="1635125" y="1867535"/>
            <a:ext cx="859500" cy="419100"/>
          </a:xfrm>
          <a:custGeom>
            <a:avLst/>
            <a:gdLst>
              <a:gd name="connsiteX0" fmla="*/ 0 w 859500"/>
              <a:gd name="connsiteY0" fmla="*/ 0 h 419100"/>
              <a:gd name="connsiteX1" fmla="*/ 571500 w 859500"/>
              <a:gd name="connsiteY1" fmla="*/ 0 h 419100"/>
              <a:gd name="connsiteX2" fmla="*/ 859500 w 859500"/>
              <a:gd name="connsiteY2" fmla="*/ 419100 h 419100"/>
              <a:gd name="connsiteX3" fmla="*/ 571500 w 859500"/>
              <a:gd name="connsiteY3" fmla="*/ 419100 h 419100"/>
              <a:gd name="connsiteX4" fmla="*/ 0 w 859500"/>
              <a:gd name="connsiteY4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500" h="419100">
                <a:moveTo>
                  <a:pt x="0" y="0"/>
                </a:moveTo>
                <a:lnTo>
                  <a:pt x="571500" y="0"/>
                </a:lnTo>
                <a:lnTo>
                  <a:pt x="859500" y="419100"/>
                </a:lnTo>
                <a:lnTo>
                  <a:pt x="571500" y="419100"/>
                </a:lnTo>
                <a:lnTo>
                  <a:pt x="0" y="4191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" name="任意多边形 5"/>
          <p:cNvSpPr/>
          <p:nvPr/>
        </p:nvSpPr>
        <p:spPr>
          <a:xfrm flipH="1">
            <a:off x="2206625" y="1867535"/>
            <a:ext cx="3503295" cy="419100"/>
          </a:xfrm>
          <a:custGeom>
            <a:avLst/>
            <a:gdLst>
              <a:gd name="connsiteX0" fmla="*/ 4610100 w 4610100"/>
              <a:gd name="connsiteY0" fmla="*/ 0 h 419100"/>
              <a:gd name="connsiteX1" fmla="*/ 4322100 w 4610100"/>
              <a:gd name="connsiteY1" fmla="*/ 0 h 419100"/>
              <a:gd name="connsiteX2" fmla="*/ 0 w 4610100"/>
              <a:gd name="connsiteY2" fmla="*/ 0 h 419100"/>
              <a:gd name="connsiteX3" fmla="*/ 0 w 4610100"/>
              <a:gd name="connsiteY3" fmla="*/ 419100 h 419100"/>
              <a:gd name="connsiteX4" fmla="*/ 4322100 w 4610100"/>
              <a:gd name="connsiteY4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0100" h="419100">
                <a:moveTo>
                  <a:pt x="4610100" y="0"/>
                </a:moveTo>
                <a:lnTo>
                  <a:pt x="4322100" y="0"/>
                </a:lnTo>
                <a:lnTo>
                  <a:pt x="0" y="0"/>
                </a:lnTo>
                <a:lnTo>
                  <a:pt x="0" y="419100"/>
                </a:lnTo>
                <a:lnTo>
                  <a:pt x="4322100" y="4191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zh-CN" altLang="en-US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点击此处输入小标题或关键词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635125" y="2286635"/>
            <a:ext cx="4112260" cy="119888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点击此处输入与此小标题或者与此图形相关的内容介绍、数据统计、事件分析、总结概述等文字描述内容。</a:t>
            </a:r>
          </a:p>
        </p:txBody>
      </p:sp>
      <p:sp>
        <p:nvSpPr>
          <p:cNvPr id="10" name="任意多边形 9"/>
          <p:cNvSpPr/>
          <p:nvPr/>
        </p:nvSpPr>
        <p:spPr>
          <a:xfrm>
            <a:off x="6696074" y="1867535"/>
            <a:ext cx="859500" cy="419100"/>
          </a:xfrm>
          <a:custGeom>
            <a:avLst/>
            <a:gdLst>
              <a:gd name="connsiteX0" fmla="*/ 0 w 859500"/>
              <a:gd name="connsiteY0" fmla="*/ 0 h 419100"/>
              <a:gd name="connsiteX1" fmla="*/ 571500 w 859500"/>
              <a:gd name="connsiteY1" fmla="*/ 0 h 419100"/>
              <a:gd name="connsiteX2" fmla="*/ 859500 w 859500"/>
              <a:gd name="connsiteY2" fmla="*/ 419100 h 419100"/>
              <a:gd name="connsiteX3" fmla="*/ 571500 w 859500"/>
              <a:gd name="connsiteY3" fmla="*/ 419100 h 419100"/>
              <a:gd name="connsiteX4" fmla="*/ 0 w 859500"/>
              <a:gd name="connsiteY4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500" h="419100">
                <a:moveTo>
                  <a:pt x="0" y="0"/>
                </a:moveTo>
                <a:lnTo>
                  <a:pt x="571500" y="0"/>
                </a:lnTo>
                <a:lnTo>
                  <a:pt x="859500" y="419100"/>
                </a:lnTo>
                <a:lnTo>
                  <a:pt x="571500" y="419100"/>
                </a:lnTo>
                <a:lnTo>
                  <a:pt x="0" y="4191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2" name="任意多边形 31"/>
          <p:cNvSpPr/>
          <p:nvPr/>
        </p:nvSpPr>
        <p:spPr>
          <a:xfrm flipH="1">
            <a:off x="7267575" y="1867535"/>
            <a:ext cx="3503295" cy="419100"/>
          </a:xfrm>
          <a:custGeom>
            <a:avLst/>
            <a:gdLst>
              <a:gd name="connsiteX0" fmla="*/ 4610100 w 4610100"/>
              <a:gd name="connsiteY0" fmla="*/ 0 h 419100"/>
              <a:gd name="connsiteX1" fmla="*/ 4322100 w 4610100"/>
              <a:gd name="connsiteY1" fmla="*/ 0 h 419100"/>
              <a:gd name="connsiteX2" fmla="*/ 0 w 4610100"/>
              <a:gd name="connsiteY2" fmla="*/ 0 h 419100"/>
              <a:gd name="connsiteX3" fmla="*/ 0 w 4610100"/>
              <a:gd name="connsiteY3" fmla="*/ 419100 h 419100"/>
              <a:gd name="connsiteX4" fmla="*/ 4322100 w 4610100"/>
              <a:gd name="connsiteY4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0100" h="419100">
                <a:moveTo>
                  <a:pt x="4610100" y="0"/>
                </a:moveTo>
                <a:lnTo>
                  <a:pt x="4322100" y="0"/>
                </a:lnTo>
                <a:lnTo>
                  <a:pt x="0" y="0"/>
                </a:lnTo>
                <a:lnTo>
                  <a:pt x="0" y="419100"/>
                </a:lnTo>
                <a:lnTo>
                  <a:pt x="4322100" y="4191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zh-CN" altLang="en-US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点击此处输入小标题或关键词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696075" y="2286635"/>
            <a:ext cx="4112260" cy="119888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点击此处输入与此小标题或者与此图形相关的内容介绍、数据统计、事件分析、总结概述等文字描述内容。</a:t>
            </a:r>
          </a:p>
        </p:txBody>
      </p:sp>
      <p:sp>
        <p:nvSpPr>
          <p:cNvPr id="34" name="任意多边形 33"/>
          <p:cNvSpPr/>
          <p:nvPr/>
        </p:nvSpPr>
        <p:spPr>
          <a:xfrm>
            <a:off x="1635125" y="3906064"/>
            <a:ext cx="859500" cy="419100"/>
          </a:xfrm>
          <a:custGeom>
            <a:avLst/>
            <a:gdLst>
              <a:gd name="connsiteX0" fmla="*/ 0 w 859500"/>
              <a:gd name="connsiteY0" fmla="*/ 0 h 419100"/>
              <a:gd name="connsiteX1" fmla="*/ 571500 w 859500"/>
              <a:gd name="connsiteY1" fmla="*/ 0 h 419100"/>
              <a:gd name="connsiteX2" fmla="*/ 859500 w 859500"/>
              <a:gd name="connsiteY2" fmla="*/ 419100 h 419100"/>
              <a:gd name="connsiteX3" fmla="*/ 571500 w 859500"/>
              <a:gd name="connsiteY3" fmla="*/ 419100 h 419100"/>
              <a:gd name="connsiteX4" fmla="*/ 0 w 859500"/>
              <a:gd name="connsiteY4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500" h="419100">
                <a:moveTo>
                  <a:pt x="0" y="0"/>
                </a:moveTo>
                <a:lnTo>
                  <a:pt x="571500" y="0"/>
                </a:lnTo>
                <a:lnTo>
                  <a:pt x="859500" y="419100"/>
                </a:lnTo>
                <a:lnTo>
                  <a:pt x="571500" y="419100"/>
                </a:lnTo>
                <a:lnTo>
                  <a:pt x="0" y="4191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5" name="任意多边形 34"/>
          <p:cNvSpPr/>
          <p:nvPr/>
        </p:nvSpPr>
        <p:spPr>
          <a:xfrm flipH="1">
            <a:off x="2206625" y="3905885"/>
            <a:ext cx="3503295" cy="419100"/>
          </a:xfrm>
          <a:custGeom>
            <a:avLst/>
            <a:gdLst>
              <a:gd name="connsiteX0" fmla="*/ 4610100 w 4610100"/>
              <a:gd name="connsiteY0" fmla="*/ 0 h 419100"/>
              <a:gd name="connsiteX1" fmla="*/ 4322100 w 4610100"/>
              <a:gd name="connsiteY1" fmla="*/ 0 h 419100"/>
              <a:gd name="connsiteX2" fmla="*/ 0 w 4610100"/>
              <a:gd name="connsiteY2" fmla="*/ 0 h 419100"/>
              <a:gd name="connsiteX3" fmla="*/ 0 w 4610100"/>
              <a:gd name="connsiteY3" fmla="*/ 419100 h 419100"/>
              <a:gd name="connsiteX4" fmla="*/ 4322100 w 4610100"/>
              <a:gd name="connsiteY4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0100" h="419100">
                <a:moveTo>
                  <a:pt x="4610100" y="0"/>
                </a:moveTo>
                <a:lnTo>
                  <a:pt x="4322100" y="0"/>
                </a:lnTo>
                <a:lnTo>
                  <a:pt x="0" y="0"/>
                </a:lnTo>
                <a:lnTo>
                  <a:pt x="0" y="419100"/>
                </a:lnTo>
                <a:lnTo>
                  <a:pt x="4322100" y="4191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zh-CN" altLang="en-US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点击此处输入小标题或关键词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635125" y="4324985"/>
            <a:ext cx="4112260" cy="119888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点击此处输入与此小标题或者与此图形相关的内容介绍、数据统计、事件分析、总结概述等文字描述内容。</a:t>
            </a:r>
          </a:p>
        </p:txBody>
      </p:sp>
      <p:sp>
        <p:nvSpPr>
          <p:cNvPr id="37" name="任意多边形 36"/>
          <p:cNvSpPr/>
          <p:nvPr/>
        </p:nvSpPr>
        <p:spPr>
          <a:xfrm>
            <a:off x="6696074" y="3906064"/>
            <a:ext cx="859500" cy="419100"/>
          </a:xfrm>
          <a:custGeom>
            <a:avLst/>
            <a:gdLst>
              <a:gd name="connsiteX0" fmla="*/ 0 w 859500"/>
              <a:gd name="connsiteY0" fmla="*/ 0 h 419100"/>
              <a:gd name="connsiteX1" fmla="*/ 571500 w 859500"/>
              <a:gd name="connsiteY1" fmla="*/ 0 h 419100"/>
              <a:gd name="connsiteX2" fmla="*/ 859500 w 859500"/>
              <a:gd name="connsiteY2" fmla="*/ 419100 h 419100"/>
              <a:gd name="connsiteX3" fmla="*/ 571500 w 859500"/>
              <a:gd name="connsiteY3" fmla="*/ 419100 h 419100"/>
              <a:gd name="connsiteX4" fmla="*/ 0 w 859500"/>
              <a:gd name="connsiteY4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500" h="419100">
                <a:moveTo>
                  <a:pt x="0" y="0"/>
                </a:moveTo>
                <a:lnTo>
                  <a:pt x="571500" y="0"/>
                </a:lnTo>
                <a:lnTo>
                  <a:pt x="859500" y="419100"/>
                </a:lnTo>
                <a:lnTo>
                  <a:pt x="571500" y="419100"/>
                </a:lnTo>
                <a:lnTo>
                  <a:pt x="0" y="4191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8" name="任意多边形 37"/>
          <p:cNvSpPr/>
          <p:nvPr/>
        </p:nvSpPr>
        <p:spPr>
          <a:xfrm flipH="1">
            <a:off x="7267575" y="3905885"/>
            <a:ext cx="3503295" cy="419100"/>
          </a:xfrm>
          <a:custGeom>
            <a:avLst/>
            <a:gdLst>
              <a:gd name="connsiteX0" fmla="*/ 4610100 w 4610100"/>
              <a:gd name="connsiteY0" fmla="*/ 0 h 419100"/>
              <a:gd name="connsiteX1" fmla="*/ 4322100 w 4610100"/>
              <a:gd name="connsiteY1" fmla="*/ 0 h 419100"/>
              <a:gd name="connsiteX2" fmla="*/ 0 w 4610100"/>
              <a:gd name="connsiteY2" fmla="*/ 0 h 419100"/>
              <a:gd name="connsiteX3" fmla="*/ 0 w 4610100"/>
              <a:gd name="connsiteY3" fmla="*/ 419100 h 419100"/>
              <a:gd name="connsiteX4" fmla="*/ 4322100 w 4610100"/>
              <a:gd name="connsiteY4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0100" h="419100">
                <a:moveTo>
                  <a:pt x="4610100" y="0"/>
                </a:moveTo>
                <a:lnTo>
                  <a:pt x="4322100" y="0"/>
                </a:lnTo>
                <a:lnTo>
                  <a:pt x="0" y="0"/>
                </a:lnTo>
                <a:lnTo>
                  <a:pt x="0" y="419100"/>
                </a:lnTo>
                <a:lnTo>
                  <a:pt x="4322100" y="4191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zh-CN" altLang="en-US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点击此处输入小标题或关键词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696075" y="4324985"/>
            <a:ext cx="4112260" cy="119888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点击此处输入与此小标题或者与此图形相关的内容介绍、数据统计、事件分析、总结概述等文字描述内容。</a:t>
            </a:r>
          </a:p>
        </p:txBody>
      </p:sp>
      <p:sp>
        <p:nvSpPr>
          <p:cNvPr id="40" name="任意多边形 39"/>
          <p:cNvSpPr>
            <a:spLocks noChangeAspect="1"/>
          </p:cNvSpPr>
          <p:nvPr/>
        </p:nvSpPr>
        <p:spPr>
          <a:xfrm>
            <a:off x="6899173" y="1921427"/>
            <a:ext cx="288000" cy="288000"/>
          </a:xfrm>
          <a:custGeom>
            <a:avLst/>
            <a:gdLst>
              <a:gd name="connsiteX0" fmla="*/ 2822419 w 5595582"/>
              <a:gd name="connsiteY0" fmla="*/ 2670465 h 5595582"/>
              <a:gd name="connsiteX1" fmla="*/ 2924632 w 5595582"/>
              <a:gd name="connsiteY1" fmla="*/ 2770939 h 5595582"/>
              <a:gd name="connsiteX2" fmla="*/ 2824643 w 5595582"/>
              <a:gd name="connsiteY2" fmla="*/ 2924635 h 5595582"/>
              <a:gd name="connsiteX3" fmla="*/ 2670947 w 5595582"/>
              <a:gd name="connsiteY3" fmla="*/ 2824646 h 5595582"/>
              <a:gd name="connsiteX4" fmla="*/ 2770935 w 5595582"/>
              <a:gd name="connsiteY4" fmla="*/ 2670950 h 5595582"/>
              <a:gd name="connsiteX5" fmla="*/ 2822419 w 5595582"/>
              <a:gd name="connsiteY5" fmla="*/ 2670465 h 5595582"/>
              <a:gd name="connsiteX6" fmla="*/ 2796143 w 5595582"/>
              <a:gd name="connsiteY6" fmla="*/ 2511137 h 5595582"/>
              <a:gd name="connsiteX7" fmla="*/ 2738429 w 5595582"/>
              <a:gd name="connsiteY7" fmla="*/ 2517404 h 5595582"/>
              <a:gd name="connsiteX8" fmla="*/ 2517400 w 5595582"/>
              <a:gd name="connsiteY8" fmla="*/ 2857153 h 5595582"/>
              <a:gd name="connsiteX9" fmla="*/ 2857150 w 5595582"/>
              <a:gd name="connsiteY9" fmla="*/ 3078182 h 5595582"/>
              <a:gd name="connsiteX10" fmla="*/ 3078179 w 5595582"/>
              <a:gd name="connsiteY10" fmla="*/ 2738431 h 5595582"/>
              <a:gd name="connsiteX11" fmla="*/ 2796143 w 5595582"/>
              <a:gd name="connsiteY11" fmla="*/ 2511137 h 5595582"/>
              <a:gd name="connsiteX12" fmla="*/ 4374868 w 5595582"/>
              <a:gd name="connsiteY12" fmla="*/ 1380099 h 5595582"/>
              <a:gd name="connsiteX13" fmla="*/ 3091830 w 5595582"/>
              <a:gd name="connsiteY13" fmla="*/ 3124889 h 5595582"/>
              <a:gd name="connsiteX14" fmla="*/ 1220710 w 5595582"/>
              <a:gd name="connsiteY14" fmla="*/ 4215483 h 5595582"/>
              <a:gd name="connsiteX15" fmla="*/ 2503749 w 5595582"/>
              <a:gd name="connsiteY15" fmla="*/ 2470693 h 5595582"/>
              <a:gd name="connsiteX16" fmla="*/ 2797791 w 5595582"/>
              <a:gd name="connsiteY16" fmla="*/ 424257 h 5595582"/>
              <a:gd name="connsiteX17" fmla="*/ 424257 w 5595582"/>
              <a:gd name="connsiteY17" fmla="*/ 2797791 h 5595582"/>
              <a:gd name="connsiteX18" fmla="*/ 2797791 w 5595582"/>
              <a:gd name="connsiteY18" fmla="*/ 5171325 h 5595582"/>
              <a:gd name="connsiteX19" fmla="*/ 5171325 w 5595582"/>
              <a:gd name="connsiteY19" fmla="*/ 2797791 h 5595582"/>
              <a:gd name="connsiteX20" fmla="*/ 2797791 w 5595582"/>
              <a:gd name="connsiteY20" fmla="*/ 424257 h 5595582"/>
              <a:gd name="connsiteX21" fmla="*/ 2797791 w 5595582"/>
              <a:gd name="connsiteY21" fmla="*/ 0 h 5595582"/>
              <a:gd name="connsiteX22" fmla="*/ 5595582 w 5595582"/>
              <a:gd name="connsiteY22" fmla="*/ 2797791 h 5595582"/>
              <a:gd name="connsiteX23" fmla="*/ 2797791 w 5595582"/>
              <a:gd name="connsiteY23" fmla="*/ 5595582 h 5595582"/>
              <a:gd name="connsiteX24" fmla="*/ 0 w 5595582"/>
              <a:gd name="connsiteY24" fmla="*/ 2797791 h 5595582"/>
              <a:gd name="connsiteX25" fmla="*/ 2797791 w 5595582"/>
              <a:gd name="connsiteY25" fmla="*/ 0 h 559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595582" h="5595582">
                <a:moveTo>
                  <a:pt x="2822419" y="2670465"/>
                </a:moveTo>
                <a:cubicBezTo>
                  <a:pt x="2872021" y="2680082"/>
                  <a:pt x="2913509" y="2718399"/>
                  <a:pt x="2924632" y="2770939"/>
                </a:cubicBezTo>
                <a:cubicBezTo>
                  <a:pt x="2939463" y="2840992"/>
                  <a:pt x="2894697" y="2909804"/>
                  <a:pt x="2824643" y="2924635"/>
                </a:cubicBezTo>
                <a:cubicBezTo>
                  <a:pt x="2754590" y="2939466"/>
                  <a:pt x="2685778" y="2894699"/>
                  <a:pt x="2670947" y="2824646"/>
                </a:cubicBezTo>
                <a:cubicBezTo>
                  <a:pt x="2656116" y="2754592"/>
                  <a:pt x="2700882" y="2685780"/>
                  <a:pt x="2770935" y="2670950"/>
                </a:cubicBezTo>
                <a:cubicBezTo>
                  <a:pt x="2788449" y="2667242"/>
                  <a:pt x="2805884" y="2667259"/>
                  <a:pt x="2822419" y="2670465"/>
                </a:cubicBezTo>
                <a:close/>
                <a:moveTo>
                  <a:pt x="2796143" y="2511137"/>
                </a:moveTo>
                <a:cubicBezTo>
                  <a:pt x="2777100" y="2511266"/>
                  <a:pt x="2757786" y="2513306"/>
                  <a:pt x="2738429" y="2517404"/>
                </a:cubicBezTo>
                <a:cubicBezTo>
                  <a:pt x="2583574" y="2550187"/>
                  <a:pt x="2484616" y="2702298"/>
                  <a:pt x="2517400" y="2857153"/>
                </a:cubicBezTo>
                <a:cubicBezTo>
                  <a:pt x="2550184" y="3012007"/>
                  <a:pt x="2702296" y="3110966"/>
                  <a:pt x="2857150" y="3078182"/>
                </a:cubicBezTo>
                <a:cubicBezTo>
                  <a:pt x="3012005" y="3045398"/>
                  <a:pt x="3110962" y="2893286"/>
                  <a:pt x="3078179" y="2738431"/>
                </a:cubicBezTo>
                <a:cubicBezTo>
                  <a:pt x="3049492" y="2602933"/>
                  <a:pt x="2929447" y="2510232"/>
                  <a:pt x="2796143" y="2511137"/>
                </a:cubicBezTo>
                <a:close/>
                <a:moveTo>
                  <a:pt x="4374868" y="1380099"/>
                </a:moveTo>
                <a:lnTo>
                  <a:pt x="3091830" y="3124889"/>
                </a:lnTo>
                <a:lnTo>
                  <a:pt x="1220710" y="4215483"/>
                </a:lnTo>
                <a:lnTo>
                  <a:pt x="2503749" y="2470693"/>
                </a:lnTo>
                <a:close/>
                <a:moveTo>
                  <a:pt x="2797791" y="424257"/>
                </a:moveTo>
                <a:cubicBezTo>
                  <a:pt x="1486924" y="424257"/>
                  <a:pt x="424257" y="1486924"/>
                  <a:pt x="424257" y="2797791"/>
                </a:cubicBezTo>
                <a:cubicBezTo>
                  <a:pt x="424257" y="4108658"/>
                  <a:pt x="1486924" y="5171325"/>
                  <a:pt x="2797791" y="5171325"/>
                </a:cubicBezTo>
                <a:cubicBezTo>
                  <a:pt x="4108658" y="5171325"/>
                  <a:pt x="5171325" y="4108658"/>
                  <a:pt x="5171325" y="2797791"/>
                </a:cubicBezTo>
                <a:cubicBezTo>
                  <a:pt x="5171325" y="1486924"/>
                  <a:pt x="4108658" y="424257"/>
                  <a:pt x="2797791" y="424257"/>
                </a:cubicBezTo>
                <a:close/>
                <a:moveTo>
                  <a:pt x="2797791" y="0"/>
                </a:moveTo>
                <a:cubicBezTo>
                  <a:pt x="4342968" y="0"/>
                  <a:pt x="5595582" y="1252614"/>
                  <a:pt x="5595582" y="2797791"/>
                </a:cubicBezTo>
                <a:cubicBezTo>
                  <a:pt x="5595582" y="4342968"/>
                  <a:pt x="4342968" y="5595582"/>
                  <a:pt x="2797791" y="5595582"/>
                </a:cubicBezTo>
                <a:cubicBezTo>
                  <a:pt x="1252614" y="5595582"/>
                  <a:pt x="0" y="4342968"/>
                  <a:pt x="0" y="2797791"/>
                </a:cubicBezTo>
                <a:cubicBezTo>
                  <a:pt x="0" y="1252614"/>
                  <a:pt x="1252614" y="0"/>
                  <a:pt x="27977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1" name="任意多边形 40"/>
          <p:cNvSpPr>
            <a:spLocks noChangeAspect="1"/>
          </p:cNvSpPr>
          <p:nvPr/>
        </p:nvSpPr>
        <p:spPr>
          <a:xfrm>
            <a:off x="1883639" y="1926665"/>
            <a:ext cx="224025" cy="288000"/>
          </a:xfrm>
          <a:custGeom>
            <a:avLst/>
            <a:gdLst>
              <a:gd name="connsiteX0" fmla="*/ 2053988 w 4790420"/>
              <a:gd name="connsiteY0" fmla="*/ 847831 h 6158425"/>
              <a:gd name="connsiteX1" fmla="*/ 330076 w 4790420"/>
              <a:gd name="connsiteY1" fmla="*/ 2571743 h 6158425"/>
              <a:gd name="connsiteX2" fmla="*/ 2053988 w 4790420"/>
              <a:gd name="connsiteY2" fmla="*/ 4295655 h 6158425"/>
              <a:gd name="connsiteX3" fmla="*/ 3777900 w 4790420"/>
              <a:gd name="connsiteY3" fmla="*/ 2571743 h 6158425"/>
              <a:gd name="connsiteX4" fmla="*/ 2053988 w 4790420"/>
              <a:gd name="connsiteY4" fmla="*/ 847831 h 6158425"/>
              <a:gd name="connsiteX5" fmla="*/ 2053988 w 4790420"/>
              <a:gd name="connsiteY5" fmla="*/ 517755 h 6158425"/>
              <a:gd name="connsiteX6" fmla="*/ 4107976 w 4790420"/>
              <a:gd name="connsiteY6" fmla="*/ 2571743 h 6158425"/>
              <a:gd name="connsiteX7" fmla="*/ 2053988 w 4790420"/>
              <a:gd name="connsiteY7" fmla="*/ 4625731 h 6158425"/>
              <a:gd name="connsiteX8" fmla="*/ 0 w 4790420"/>
              <a:gd name="connsiteY8" fmla="*/ 2571743 h 6158425"/>
              <a:gd name="connsiteX9" fmla="*/ 2053988 w 4790420"/>
              <a:gd name="connsiteY9" fmla="*/ 517755 h 6158425"/>
              <a:gd name="connsiteX10" fmla="*/ 2988811 w 4790420"/>
              <a:gd name="connsiteY10" fmla="*/ 0 h 6158425"/>
              <a:gd name="connsiteX11" fmla="*/ 4768061 w 4790420"/>
              <a:gd name="connsiteY11" fmla="*/ 2223084 h 6158425"/>
              <a:gd name="connsiteX12" fmla="*/ 3608480 w 4790420"/>
              <a:gd name="connsiteY12" fmla="*/ 4823700 h 6158425"/>
              <a:gd name="connsiteX13" fmla="*/ 2394040 w 4790420"/>
              <a:gd name="connsiteY13" fmla="*/ 5286916 h 6158425"/>
              <a:gd name="connsiteX14" fmla="*/ 2333767 w 4790420"/>
              <a:gd name="connsiteY14" fmla="*/ 5292401 h 6158425"/>
              <a:gd name="connsiteX15" fmla="*/ 2333767 w 4790420"/>
              <a:gd name="connsiteY15" fmla="*/ 5858175 h 6158425"/>
              <a:gd name="connsiteX16" fmla="*/ 3057098 w 4790420"/>
              <a:gd name="connsiteY16" fmla="*/ 5858175 h 6158425"/>
              <a:gd name="connsiteX17" fmla="*/ 3057098 w 4790420"/>
              <a:gd name="connsiteY17" fmla="*/ 6158425 h 6158425"/>
              <a:gd name="connsiteX18" fmla="*/ 1310186 w 4790420"/>
              <a:gd name="connsiteY18" fmla="*/ 6158425 h 6158425"/>
              <a:gd name="connsiteX19" fmla="*/ 1310186 w 4790420"/>
              <a:gd name="connsiteY19" fmla="*/ 5858175 h 6158425"/>
              <a:gd name="connsiteX20" fmla="*/ 2033517 w 4790420"/>
              <a:gd name="connsiteY20" fmla="*/ 5858175 h 6158425"/>
              <a:gd name="connsiteX21" fmla="*/ 2033517 w 4790420"/>
              <a:gd name="connsiteY21" fmla="*/ 5307773 h 6158425"/>
              <a:gd name="connsiteX22" fmla="*/ 2024915 w 4790420"/>
              <a:gd name="connsiteY22" fmla="*/ 5307973 h 6158425"/>
              <a:gd name="connsiteX23" fmla="*/ 765677 w 4790420"/>
              <a:gd name="connsiteY23" fmla="*/ 4985869 h 6158425"/>
              <a:gd name="connsiteX24" fmla="*/ 928493 w 4790420"/>
              <a:gd name="connsiteY24" fmla="*/ 4680772 h 6158425"/>
              <a:gd name="connsiteX25" fmla="*/ 3412023 w 4790420"/>
              <a:gd name="connsiteY25" fmla="*/ 4539098 h 6158425"/>
              <a:gd name="connsiteX26" fmla="*/ 4425057 w 4790420"/>
              <a:gd name="connsiteY26" fmla="*/ 2267148 h 6158425"/>
              <a:gd name="connsiteX27" fmla="*/ 2870669 w 4790420"/>
              <a:gd name="connsiteY27" fmla="*/ 325018 h 615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790420" h="6158425">
                <a:moveTo>
                  <a:pt x="2053988" y="847831"/>
                </a:moveTo>
                <a:cubicBezTo>
                  <a:pt x="1101898" y="847831"/>
                  <a:pt x="330076" y="1619653"/>
                  <a:pt x="330076" y="2571743"/>
                </a:cubicBezTo>
                <a:cubicBezTo>
                  <a:pt x="330076" y="3523833"/>
                  <a:pt x="1101898" y="4295655"/>
                  <a:pt x="2053988" y="4295655"/>
                </a:cubicBezTo>
                <a:cubicBezTo>
                  <a:pt x="3006078" y="4295655"/>
                  <a:pt x="3777900" y="3523833"/>
                  <a:pt x="3777900" y="2571743"/>
                </a:cubicBezTo>
                <a:cubicBezTo>
                  <a:pt x="3777900" y="1619653"/>
                  <a:pt x="3006078" y="847831"/>
                  <a:pt x="2053988" y="847831"/>
                </a:cubicBezTo>
                <a:close/>
                <a:moveTo>
                  <a:pt x="2053988" y="517755"/>
                </a:moveTo>
                <a:cubicBezTo>
                  <a:pt x="3188374" y="517755"/>
                  <a:pt x="4107976" y="1437357"/>
                  <a:pt x="4107976" y="2571743"/>
                </a:cubicBezTo>
                <a:cubicBezTo>
                  <a:pt x="4107976" y="3706129"/>
                  <a:pt x="3188374" y="4625731"/>
                  <a:pt x="2053988" y="4625731"/>
                </a:cubicBezTo>
                <a:cubicBezTo>
                  <a:pt x="919602" y="4625731"/>
                  <a:pt x="0" y="3706129"/>
                  <a:pt x="0" y="2571743"/>
                </a:cubicBezTo>
                <a:cubicBezTo>
                  <a:pt x="0" y="1437357"/>
                  <a:pt x="919602" y="517755"/>
                  <a:pt x="2053988" y="517755"/>
                </a:cubicBezTo>
                <a:close/>
                <a:moveTo>
                  <a:pt x="2988811" y="0"/>
                </a:moveTo>
                <a:cubicBezTo>
                  <a:pt x="3951100" y="349790"/>
                  <a:pt x="4637600" y="1207537"/>
                  <a:pt x="4768061" y="2223084"/>
                </a:cubicBezTo>
                <a:cubicBezTo>
                  <a:pt x="4898521" y="3238630"/>
                  <a:pt x="4451113" y="4242043"/>
                  <a:pt x="3608480" y="4823700"/>
                </a:cubicBezTo>
                <a:cubicBezTo>
                  <a:pt x="3239828" y="5078175"/>
                  <a:pt x="2822516" y="5233293"/>
                  <a:pt x="2394040" y="5286916"/>
                </a:cubicBezTo>
                <a:lnTo>
                  <a:pt x="2333767" y="5292401"/>
                </a:lnTo>
                <a:lnTo>
                  <a:pt x="2333767" y="5858175"/>
                </a:lnTo>
                <a:lnTo>
                  <a:pt x="3057098" y="5858175"/>
                </a:lnTo>
                <a:lnTo>
                  <a:pt x="3057098" y="6158425"/>
                </a:lnTo>
                <a:lnTo>
                  <a:pt x="1310186" y="6158425"/>
                </a:lnTo>
                <a:lnTo>
                  <a:pt x="1310186" y="5858175"/>
                </a:lnTo>
                <a:lnTo>
                  <a:pt x="2033517" y="5858175"/>
                </a:lnTo>
                <a:lnTo>
                  <a:pt x="2033517" y="5307773"/>
                </a:lnTo>
                <a:lnTo>
                  <a:pt x="2024915" y="5307973"/>
                </a:lnTo>
                <a:cubicBezTo>
                  <a:pt x="1593121" y="5303425"/>
                  <a:pt x="1160876" y="5196770"/>
                  <a:pt x="765677" y="4985869"/>
                </a:cubicBezTo>
                <a:lnTo>
                  <a:pt x="928493" y="4680772"/>
                </a:lnTo>
                <a:cubicBezTo>
                  <a:pt x="1717645" y="5101908"/>
                  <a:pt x="2675882" y="5047244"/>
                  <a:pt x="3412023" y="4539098"/>
                </a:cubicBezTo>
                <a:cubicBezTo>
                  <a:pt x="4148164" y="4030951"/>
                  <a:pt x="4539029" y="3154350"/>
                  <a:pt x="4425057" y="2267148"/>
                </a:cubicBezTo>
                <a:cubicBezTo>
                  <a:pt x="4311084" y="1379947"/>
                  <a:pt x="3711344" y="630601"/>
                  <a:pt x="2870669" y="3250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2" name="任意多边形 41"/>
          <p:cNvSpPr>
            <a:spLocks noChangeAspect="1"/>
          </p:cNvSpPr>
          <p:nvPr/>
        </p:nvSpPr>
        <p:spPr>
          <a:xfrm>
            <a:off x="1883639" y="3971614"/>
            <a:ext cx="289908" cy="288000"/>
          </a:xfrm>
          <a:custGeom>
            <a:avLst/>
            <a:gdLst>
              <a:gd name="connsiteX0" fmla="*/ 4107977 w 4995080"/>
              <a:gd name="connsiteY0" fmla="*/ 2332823 h 4962212"/>
              <a:gd name="connsiteX1" fmla="*/ 4107977 w 4995080"/>
              <a:gd name="connsiteY1" fmla="*/ 2333943 h 4962212"/>
              <a:gd name="connsiteX2" fmla="*/ 3712191 w 4995080"/>
              <a:gd name="connsiteY2" fmla="*/ 2333943 h 4962212"/>
              <a:gd name="connsiteX3" fmla="*/ 3712191 w 4995080"/>
              <a:gd name="connsiteY3" fmla="*/ 3537096 h 4962212"/>
              <a:gd name="connsiteX4" fmla="*/ 4107977 w 4995080"/>
              <a:gd name="connsiteY4" fmla="*/ 3537096 h 4962212"/>
              <a:gd name="connsiteX5" fmla="*/ 4107977 w 4995080"/>
              <a:gd name="connsiteY5" fmla="*/ 3537922 h 4962212"/>
              <a:gd name="connsiteX6" fmla="*/ 4154562 w 4995080"/>
              <a:gd name="connsiteY6" fmla="*/ 3535862 h 4962212"/>
              <a:gd name="connsiteX7" fmla="*/ 4606031 w 4995080"/>
              <a:gd name="connsiteY7" fmla="*/ 3245397 h 4962212"/>
              <a:gd name="connsiteX8" fmla="*/ 4612900 w 4995080"/>
              <a:gd name="connsiteY8" fmla="*/ 2637435 h 4962212"/>
              <a:gd name="connsiteX9" fmla="*/ 4168107 w 4995080"/>
              <a:gd name="connsiteY9" fmla="*/ 2336845 h 4962212"/>
              <a:gd name="connsiteX10" fmla="*/ 300250 w 4995080"/>
              <a:gd name="connsiteY10" fmla="*/ 1692720 h 4962212"/>
              <a:gd name="connsiteX11" fmla="*/ 300250 w 4995080"/>
              <a:gd name="connsiteY11" fmla="*/ 3825622 h 4962212"/>
              <a:gd name="connsiteX12" fmla="*/ 1144266 w 4995080"/>
              <a:gd name="connsiteY12" fmla="*/ 4669638 h 4962212"/>
              <a:gd name="connsiteX13" fmla="*/ 2558617 w 4995080"/>
              <a:gd name="connsiteY13" fmla="*/ 4669638 h 4962212"/>
              <a:gd name="connsiteX14" fmla="*/ 3398276 w 4995080"/>
              <a:gd name="connsiteY14" fmla="*/ 3911918 h 4962212"/>
              <a:gd name="connsiteX15" fmla="*/ 3401751 w 4995080"/>
              <a:gd name="connsiteY15" fmla="*/ 3843096 h 4962212"/>
              <a:gd name="connsiteX16" fmla="*/ 3398294 w 4995080"/>
              <a:gd name="connsiteY16" fmla="*/ 3843096 h 4962212"/>
              <a:gd name="connsiteX17" fmla="*/ 3398294 w 4995080"/>
              <a:gd name="connsiteY17" fmla="*/ 3537096 h 4962212"/>
              <a:gd name="connsiteX18" fmla="*/ 3402633 w 4995080"/>
              <a:gd name="connsiteY18" fmla="*/ 3537096 h 4962212"/>
              <a:gd name="connsiteX19" fmla="*/ 3402633 w 4995080"/>
              <a:gd name="connsiteY19" fmla="*/ 2333943 h 4962212"/>
              <a:gd name="connsiteX20" fmla="*/ 3398294 w 4995080"/>
              <a:gd name="connsiteY20" fmla="*/ 2333943 h 4962212"/>
              <a:gd name="connsiteX21" fmla="*/ 3398294 w 4995080"/>
              <a:gd name="connsiteY21" fmla="*/ 2027943 h 4962212"/>
              <a:gd name="connsiteX22" fmla="*/ 3402633 w 4995080"/>
              <a:gd name="connsiteY22" fmla="*/ 2027943 h 4962212"/>
              <a:gd name="connsiteX23" fmla="*/ 3402633 w 4995080"/>
              <a:gd name="connsiteY23" fmla="*/ 1692720 h 4962212"/>
              <a:gd name="connsiteX24" fmla="*/ 0 w 4995080"/>
              <a:gd name="connsiteY24" fmla="*/ 1400147 h 4962212"/>
              <a:gd name="connsiteX25" fmla="*/ 3712191 w 4995080"/>
              <a:gd name="connsiteY25" fmla="*/ 1400147 h 4962212"/>
              <a:gd name="connsiteX26" fmla="*/ 3712191 w 4995080"/>
              <a:gd name="connsiteY26" fmla="*/ 2027943 h 4962212"/>
              <a:gd name="connsiteX27" fmla="*/ 4087504 w 4995080"/>
              <a:gd name="connsiteY27" fmla="*/ 2027943 h 4962212"/>
              <a:gd name="connsiteX28" fmla="*/ 4107977 w 4995080"/>
              <a:gd name="connsiteY28" fmla="*/ 2027943 h 4962212"/>
              <a:gd name="connsiteX29" fmla="*/ 4107977 w 4995080"/>
              <a:gd name="connsiteY29" fmla="*/ 2029312 h 4962212"/>
              <a:gd name="connsiteX30" fmla="*/ 4208606 w 4995080"/>
              <a:gd name="connsiteY30" fmla="*/ 2036043 h 4962212"/>
              <a:gd name="connsiteX31" fmla="*/ 4876884 w 4995080"/>
              <a:gd name="connsiteY31" fmla="*/ 2487664 h 4962212"/>
              <a:gd name="connsiteX32" fmla="*/ 4866564 w 4995080"/>
              <a:gd name="connsiteY32" fmla="*/ 3401096 h 4962212"/>
              <a:gd name="connsiteX33" fmla="*/ 4188253 w 4995080"/>
              <a:gd name="connsiteY33" fmla="*/ 3837504 h 4962212"/>
              <a:gd name="connsiteX34" fmla="*/ 4107977 w 4995080"/>
              <a:gd name="connsiteY34" fmla="*/ 3841053 h 4962212"/>
              <a:gd name="connsiteX35" fmla="*/ 4107977 w 4995080"/>
              <a:gd name="connsiteY35" fmla="*/ 3843096 h 4962212"/>
              <a:gd name="connsiteX36" fmla="*/ 3712191 w 4995080"/>
              <a:gd name="connsiteY36" fmla="*/ 3843096 h 4962212"/>
              <a:gd name="connsiteX37" fmla="*/ 3712191 w 4995080"/>
              <a:gd name="connsiteY37" fmla="*/ 3952295 h 4962212"/>
              <a:gd name="connsiteX38" fmla="*/ 2702274 w 4995080"/>
              <a:gd name="connsiteY38" fmla="*/ 4962212 h 4962212"/>
              <a:gd name="connsiteX39" fmla="*/ 1009917 w 4995080"/>
              <a:gd name="connsiteY39" fmla="*/ 4962212 h 4962212"/>
              <a:gd name="connsiteX40" fmla="*/ 0 w 4995080"/>
              <a:gd name="connsiteY40" fmla="*/ 3952295 h 4962212"/>
              <a:gd name="connsiteX41" fmla="*/ 2497537 w 4995080"/>
              <a:gd name="connsiteY41" fmla="*/ 1 h 4962212"/>
              <a:gd name="connsiteX42" fmla="*/ 2893322 w 4995080"/>
              <a:gd name="connsiteY42" fmla="*/ 1 h 4962212"/>
              <a:gd name="connsiteX43" fmla="*/ 2893322 w 4995080"/>
              <a:gd name="connsiteY43" fmla="*/ 1086248 h 4962212"/>
              <a:gd name="connsiteX44" fmla="*/ 2497537 w 4995080"/>
              <a:gd name="connsiteY44" fmla="*/ 1086248 h 4962212"/>
              <a:gd name="connsiteX45" fmla="*/ 818867 w 4995080"/>
              <a:gd name="connsiteY45" fmla="*/ 0 h 4962212"/>
              <a:gd name="connsiteX46" fmla="*/ 1214652 w 4995080"/>
              <a:gd name="connsiteY46" fmla="*/ 0 h 4962212"/>
              <a:gd name="connsiteX47" fmla="*/ 1214652 w 4995080"/>
              <a:gd name="connsiteY47" fmla="*/ 1086248 h 4962212"/>
              <a:gd name="connsiteX48" fmla="*/ 818867 w 4995080"/>
              <a:gd name="connsiteY48" fmla="*/ 1086248 h 4962212"/>
              <a:gd name="connsiteX49" fmla="*/ 1658202 w 4995080"/>
              <a:gd name="connsiteY49" fmla="*/ 0 h 4962212"/>
              <a:gd name="connsiteX50" fmla="*/ 2053987 w 4995080"/>
              <a:gd name="connsiteY50" fmla="*/ 0 h 4962212"/>
              <a:gd name="connsiteX51" fmla="*/ 2053987 w 4995080"/>
              <a:gd name="connsiteY51" fmla="*/ 1086248 h 4962212"/>
              <a:gd name="connsiteX52" fmla="*/ 1658202 w 4995080"/>
              <a:gd name="connsiteY52" fmla="*/ 1086248 h 496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995080" h="4962212">
                <a:moveTo>
                  <a:pt x="4107977" y="2332823"/>
                </a:moveTo>
                <a:lnTo>
                  <a:pt x="4107977" y="2333943"/>
                </a:lnTo>
                <a:lnTo>
                  <a:pt x="3712191" y="2333943"/>
                </a:lnTo>
                <a:lnTo>
                  <a:pt x="3712191" y="3537096"/>
                </a:lnTo>
                <a:lnTo>
                  <a:pt x="4107977" y="3537096"/>
                </a:lnTo>
                <a:lnTo>
                  <a:pt x="4107977" y="3537922"/>
                </a:lnTo>
                <a:lnTo>
                  <a:pt x="4154562" y="3535862"/>
                </a:lnTo>
                <a:cubicBezTo>
                  <a:pt x="4340619" y="3515106"/>
                  <a:pt x="4508431" y="3408714"/>
                  <a:pt x="4606031" y="3245397"/>
                </a:cubicBezTo>
                <a:cubicBezTo>
                  <a:pt x="4717574" y="3058749"/>
                  <a:pt x="4720197" y="2826555"/>
                  <a:pt x="4612900" y="2637435"/>
                </a:cubicBezTo>
                <a:cubicBezTo>
                  <a:pt x="4519015" y="2471955"/>
                  <a:pt x="4353648" y="2361798"/>
                  <a:pt x="4168107" y="2336845"/>
                </a:cubicBezTo>
                <a:close/>
                <a:moveTo>
                  <a:pt x="300250" y="1692720"/>
                </a:moveTo>
                <a:lnTo>
                  <a:pt x="300250" y="3825622"/>
                </a:lnTo>
                <a:cubicBezTo>
                  <a:pt x="300250" y="4291759"/>
                  <a:pt x="678129" y="4669638"/>
                  <a:pt x="1144266" y="4669638"/>
                </a:cubicBezTo>
                <a:lnTo>
                  <a:pt x="2558617" y="4669638"/>
                </a:lnTo>
                <a:cubicBezTo>
                  <a:pt x="2995621" y="4669638"/>
                  <a:pt x="3355054" y="4337518"/>
                  <a:pt x="3398276" y="3911918"/>
                </a:cubicBezTo>
                <a:lnTo>
                  <a:pt x="3401751" y="3843096"/>
                </a:lnTo>
                <a:lnTo>
                  <a:pt x="3398294" y="3843096"/>
                </a:lnTo>
                <a:lnTo>
                  <a:pt x="3398294" y="3537096"/>
                </a:lnTo>
                <a:lnTo>
                  <a:pt x="3402633" y="3537096"/>
                </a:lnTo>
                <a:lnTo>
                  <a:pt x="3402633" y="2333943"/>
                </a:lnTo>
                <a:lnTo>
                  <a:pt x="3398294" y="2333943"/>
                </a:lnTo>
                <a:lnTo>
                  <a:pt x="3398294" y="2027943"/>
                </a:lnTo>
                <a:lnTo>
                  <a:pt x="3402633" y="2027943"/>
                </a:lnTo>
                <a:lnTo>
                  <a:pt x="3402633" y="1692720"/>
                </a:lnTo>
                <a:close/>
                <a:moveTo>
                  <a:pt x="0" y="1400147"/>
                </a:moveTo>
                <a:lnTo>
                  <a:pt x="3712191" y="1400147"/>
                </a:lnTo>
                <a:lnTo>
                  <a:pt x="3712191" y="2027943"/>
                </a:lnTo>
                <a:lnTo>
                  <a:pt x="4087504" y="2027943"/>
                </a:lnTo>
                <a:lnTo>
                  <a:pt x="4107977" y="2027943"/>
                </a:lnTo>
                <a:lnTo>
                  <a:pt x="4107977" y="2029312"/>
                </a:lnTo>
                <a:lnTo>
                  <a:pt x="4208606" y="2036043"/>
                </a:lnTo>
                <a:cubicBezTo>
                  <a:pt x="4487372" y="2073534"/>
                  <a:pt x="4735826" y="2239038"/>
                  <a:pt x="4876884" y="2487664"/>
                </a:cubicBezTo>
                <a:cubicBezTo>
                  <a:pt x="5038093" y="2771807"/>
                  <a:pt x="5034152" y="3120667"/>
                  <a:pt x="4866564" y="3401096"/>
                </a:cubicBezTo>
                <a:cubicBezTo>
                  <a:pt x="4719925" y="3646472"/>
                  <a:pt x="4467795" y="3806321"/>
                  <a:pt x="4188253" y="3837504"/>
                </a:cubicBezTo>
                <a:lnTo>
                  <a:pt x="4107977" y="3841053"/>
                </a:lnTo>
                <a:lnTo>
                  <a:pt x="4107977" y="3843096"/>
                </a:lnTo>
                <a:lnTo>
                  <a:pt x="3712191" y="3843096"/>
                </a:lnTo>
                <a:lnTo>
                  <a:pt x="3712191" y="3952295"/>
                </a:lnTo>
                <a:cubicBezTo>
                  <a:pt x="3712191" y="4510057"/>
                  <a:pt x="3260036" y="4962212"/>
                  <a:pt x="2702274" y="4962212"/>
                </a:cubicBezTo>
                <a:lnTo>
                  <a:pt x="1009917" y="4962212"/>
                </a:lnTo>
                <a:cubicBezTo>
                  <a:pt x="452155" y="4962212"/>
                  <a:pt x="0" y="4510057"/>
                  <a:pt x="0" y="3952295"/>
                </a:cubicBezTo>
                <a:close/>
                <a:moveTo>
                  <a:pt x="2497537" y="1"/>
                </a:moveTo>
                <a:lnTo>
                  <a:pt x="2893322" y="1"/>
                </a:lnTo>
                <a:lnTo>
                  <a:pt x="2893322" y="1086248"/>
                </a:lnTo>
                <a:lnTo>
                  <a:pt x="2497537" y="1086248"/>
                </a:lnTo>
                <a:close/>
                <a:moveTo>
                  <a:pt x="818867" y="0"/>
                </a:moveTo>
                <a:lnTo>
                  <a:pt x="1214652" y="0"/>
                </a:lnTo>
                <a:lnTo>
                  <a:pt x="1214652" y="1086248"/>
                </a:lnTo>
                <a:lnTo>
                  <a:pt x="818867" y="1086248"/>
                </a:lnTo>
                <a:close/>
                <a:moveTo>
                  <a:pt x="1658202" y="0"/>
                </a:moveTo>
                <a:lnTo>
                  <a:pt x="2053987" y="0"/>
                </a:lnTo>
                <a:lnTo>
                  <a:pt x="2053987" y="1086248"/>
                </a:lnTo>
                <a:lnTo>
                  <a:pt x="1658202" y="10862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3" name="任意多边形 42"/>
          <p:cNvSpPr>
            <a:spLocks noChangeAspect="1"/>
          </p:cNvSpPr>
          <p:nvPr/>
        </p:nvSpPr>
        <p:spPr>
          <a:xfrm>
            <a:off x="6872869" y="3971614"/>
            <a:ext cx="282644" cy="288000"/>
          </a:xfrm>
          <a:custGeom>
            <a:avLst/>
            <a:gdLst>
              <a:gd name="connsiteX0" fmla="*/ 929227 w 4874391"/>
              <a:gd name="connsiteY0" fmla="*/ 443431 h 4966770"/>
              <a:gd name="connsiteX1" fmla="*/ 341475 w 4874391"/>
              <a:gd name="connsiteY1" fmla="*/ 1026076 h 4966770"/>
              <a:gd name="connsiteX2" fmla="*/ 426014 w 4874391"/>
              <a:gd name="connsiteY2" fmla="*/ 1272245 h 4966770"/>
              <a:gd name="connsiteX3" fmla="*/ 3614543 w 4874391"/>
              <a:gd name="connsiteY3" fmla="*/ 4559603 h 4966770"/>
              <a:gd name="connsiteX4" fmla="*/ 3785689 w 4874391"/>
              <a:gd name="connsiteY4" fmla="*/ 4624281 h 4966770"/>
              <a:gd name="connsiteX5" fmla="*/ 4435435 w 4874391"/>
              <a:gd name="connsiteY5" fmla="*/ 3980182 h 4966770"/>
              <a:gd name="connsiteX6" fmla="*/ 3662650 w 4874391"/>
              <a:gd name="connsiteY6" fmla="*/ 3336067 h 4966770"/>
              <a:gd name="connsiteX7" fmla="*/ 2965780 w 4874391"/>
              <a:gd name="connsiteY7" fmla="*/ 3645712 h 4966770"/>
              <a:gd name="connsiteX8" fmla="*/ 2900344 w 4874391"/>
              <a:gd name="connsiteY8" fmla="*/ 3660270 h 4966770"/>
              <a:gd name="connsiteX9" fmla="*/ 2880024 w 4874391"/>
              <a:gd name="connsiteY9" fmla="*/ 3656676 h 4966770"/>
              <a:gd name="connsiteX10" fmla="*/ 2873963 w 4874391"/>
              <a:gd name="connsiteY10" fmla="*/ 3660290 h 4966770"/>
              <a:gd name="connsiteX11" fmla="*/ 2781765 w 4874391"/>
              <a:gd name="connsiteY11" fmla="*/ 3636886 h 4966770"/>
              <a:gd name="connsiteX12" fmla="*/ 1353953 w 4874391"/>
              <a:gd name="connsiteY12" fmla="*/ 2063212 h 4966770"/>
              <a:gd name="connsiteX13" fmla="*/ 1331734 w 4874391"/>
              <a:gd name="connsiteY13" fmla="*/ 2001216 h 4966770"/>
              <a:gd name="connsiteX14" fmla="*/ 1333531 w 4874391"/>
              <a:gd name="connsiteY14" fmla="*/ 1993896 h 4966770"/>
              <a:gd name="connsiteX15" fmla="*/ 1305102 w 4874391"/>
              <a:gd name="connsiteY15" fmla="*/ 1952040 h 4966770"/>
              <a:gd name="connsiteX16" fmla="*/ 1303586 w 4874391"/>
              <a:gd name="connsiteY16" fmla="*/ 1822844 h 4966770"/>
              <a:gd name="connsiteX17" fmla="*/ 1549931 w 4874391"/>
              <a:gd name="connsiteY17" fmla="*/ 1207795 h 4966770"/>
              <a:gd name="connsiteX18" fmla="*/ 4625473 w 4874391"/>
              <a:gd name="connsiteY18" fmla="*/ 49504 h 4966770"/>
              <a:gd name="connsiteX19" fmla="*/ 4746103 w 4874391"/>
              <a:gd name="connsiteY19" fmla="*/ 99471 h 4966770"/>
              <a:gd name="connsiteX20" fmla="*/ 4746103 w 4874391"/>
              <a:gd name="connsiteY20" fmla="*/ 340731 h 4966770"/>
              <a:gd name="connsiteX21" fmla="*/ 3669732 w 4874391"/>
              <a:gd name="connsiteY21" fmla="*/ 1417102 h 4966770"/>
              <a:gd name="connsiteX22" fmla="*/ 4283807 w 4874391"/>
              <a:gd name="connsiteY22" fmla="*/ 1417102 h 4966770"/>
              <a:gd name="connsiteX23" fmla="*/ 4454404 w 4874391"/>
              <a:gd name="connsiteY23" fmla="*/ 1587699 h 4966770"/>
              <a:gd name="connsiteX24" fmla="*/ 4283807 w 4874391"/>
              <a:gd name="connsiteY24" fmla="*/ 1758296 h 4966770"/>
              <a:gd name="connsiteX25" fmla="*/ 3260225 w 4874391"/>
              <a:gd name="connsiteY25" fmla="*/ 1758296 h 4966770"/>
              <a:gd name="connsiteX26" fmla="*/ 3089628 w 4874391"/>
              <a:gd name="connsiteY26" fmla="*/ 1587699 h 4966770"/>
              <a:gd name="connsiteX27" fmla="*/ 3089628 w 4874391"/>
              <a:gd name="connsiteY27" fmla="*/ 564117 h 4966770"/>
              <a:gd name="connsiteX28" fmla="*/ 3260225 w 4874391"/>
              <a:gd name="connsiteY28" fmla="*/ 393520 h 4966770"/>
              <a:gd name="connsiteX29" fmla="*/ 3430822 w 4874391"/>
              <a:gd name="connsiteY29" fmla="*/ 564117 h 4966770"/>
              <a:gd name="connsiteX30" fmla="*/ 3430822 w 4874391"/>
              <a:gd name="connsiteY30" fmla="*/ 1173491 h 4966770"/>
              <a:gd name="connsiteX31" fmla="*/ 4504842 w 4874391"/>
              <a:gd name="connsiteY31" fmla="*/ 99471 h 4966770"/>
              <a:gd name="connsiteX32" fmla="*/ 4625473 w 4874391"/>
              <a:gd name="connsiteY32" fmla="*/ 49504 h 4966770"/>
              <a:gd name="connsiteX33" fmla="*/ 971973 w 4874391"/>
              <a:gd name="connsiteY33" fmla="*/ 462 h 4966770"/>
              <a:gd name="connsiteX34" fmla="*/ 1029892 w 4874391"/>
              <a:gd name="connsiteY34" fmla="*/ 31807 h 4966770"/>
              <a:gd name="connsiteX35" fmla="*/ 1839436 w 4874391"/>
              <a:gd name="connsiteY35" fmla="*/ 1028718 h 4966770"/>
              <a:gd name="connsiteX36" fmla="*/ 1867044 w 4874391"/>
              <a:gd name="connsiteY36" fmla="*/ 1046812 h 4966770"/>
              <a:gd name="connsiteX37" fmla="*/ 1904920 w 4874391"/>
              <a:gd name="connsiteY37" fmla="*/ 1229543 h 4966770"/>
              <a:gd name="connsiteX38" fmla="*/ 1644152 w 4874391"/>
              <a:gd name="connsiteY38" fmla="*/ 1880602 h 4966770"/>
              <a:gd name="connsiteX39" fmla="*/ 2926344 w 4874391"/>
              <a:gd name="connsiteY39" fmla="*/ 3293779 h 4966770"/>
              <a:gd name="connsiteX40" fmla="*/ 3583151 w 4874391"/>
              <a:gd name="connsiteY40" fmla="*/ 3001937 h 4966770"/>
              <a:gd name="connsiteX41" fmla="*/ 3648586 w 4874391"/>
              <a:gd name="connsiteY41" fmla="*/ 2987379 h 4966770"/>
              <a:gd name="connsiteX42" fmla="*/ 3712313 w 4874391"/>
              <a:gd name="connsiteY42" fmla="*/ 2998651 h 4966770"/>
              <a:gd name="connsiteX43" fmla="*/ 3750577 w 4874391"/>
              <a:gd name="connsiteY43" fmla="*/ 3022611 h 4966770"/>
              <a:gd name="connsiteX44" fmla="*/ 3768346 w 4874391"/>
              <a:gd name="connsiteY44" fmla="*/ 3017449 h 4966770"/>
              <a:gd name="connsiteX45" fmla="*/ 3831220 w 4874391"/>
              <a:gd name="connsiteY45" fmla="*/ 3037046 h 4966770"/>
              <a:gd name="connsiteX46" fmla="*/ 4843435 w 4874391"/>
              <a:gd name="connsiteY46" fmla="*/ 3880726 h 4966770"/>
              <a:gd name="connsiteX47" fmla="*/ 4854441 w 4874391"/>
              <a:gd name="connsiteY47" fmla="*/ 4001916 h 4966770"/>
              <a:gd name="connsiteX48" fmla="*/ 4748458 w 4874391"/>
              <a:gd name="connsiteY48" fmla="*/ 4129070 h 4966770"/>
              <a:gd name="connsiteX49" fmla="*/ 4721819 w 4874391"/>
              <a:gd name="connsiteY49" fmla="*/ 4150468 h 4966770"/>
              <a:gd name="connsiteX50" fmla="*/ 4718444 w 4874391"/>
              <a:gd name="connsiteY50" fmla="*/ 4151449 h 4966770"/>
              <a:gd name="connsiteX51" fmla="*/ 4717226 w 4874391"/>
              <a:gd name="connsiteY51" fmla="*/ 4157563 h 4966770"/>
              <a:gd name="connsiteX52" fmla="*/ 4679899 w 4874391"/>
              <a:gd name="connsiteY52" fmla="*/ 4213245 h 4966770"/>
              <a:gd name="connsiteX53" fmla="*/ 3972554 w 4874391"/>
              <a:gd name="connsiteY53" fmla="*/ 4914446 h 4966770"/>
              <a:gd name="connsiteX54" fmla="*/ 3852970 w 4874391"/>
              <a:gd name="connsiteY54" fmla="*/ 4963369 h 4966770"/>
              <a:gd name="connsiteX55" fmla="*/ 3838309 w 4874391"/>
              <a:gd name="connsiteY55" fmla="*/ 4960450 h 4966770"/>
              <a:gd name="connsiteX56" fmla="*/ 3836133 w 4874391"/>
              <a:gd name="connsiteY56" fmla="*/ 4966770 h 4966770"/>
              <a:gd name="connsiteX57" fmla="*/ 3798357 w 4874391"/>
              <a:gd name="connsiteY57" fmla="*/ 4952495 h 4966770"/>
              <a:gd name="connsiteX58" fmla="*/ 3789500 w 4874391"/>
              <a:gd name="connsiteY58" fmla="*/ 4950731 h 4966770"/>
              <a:gd name="connsiteX59" fmla="*/ 3784086 w 4874391"/>
              <a:gd name="connsiteY59" fmla="*/ 4947102 h 4966770"/>
              <a:gd name="connsiteX60" fmla="*/ 3499149 w 4874391"/>
              <a:gd name="connsiteY60" fmla="*/ 4839421 h 4966770"/>
              <a:gd name="connsiteX61" fmla="*/ 142804 w 4874391"/>
              <a:gd name="connsiteY61" fmla="*/ 1379044 h 4966770"/>
              <a:gd name="connsiteX62" fmla="*/ 29315 w 4874391"/>
              <a:gd name="connsiteY62" fmla="*/ 1048573 h 4966770"/>
              <a:gd name="connsiteX63" fmla="*/ 12084 w 4874391"/>
              <a:gd name="connsiteY63" fmla="*/ 1022379 h 4966770"/>
              <a:gd name="connsiteX64" fmla="*/ 49965 w 4874391"/>
              <a:gd name="connsiteY64" fmla="*/ 839649 h 4966770"/>
              <a:gd name="connsiteX65" fmla="*/ 757311 w 4874391"/>
              <a:gd name="connsiteY65" fmla="*/ 138449 h 4966770"/>
              <a:gd name="connsiteX66" fmla="*/ 782355 w 4874391"/>
              <a:gd name="connsiteY66" fmla="*/ 121975 h 4966770"/>
              <a:gd name="connsiteX67" fmla="*/ 908853 w 4874391"/>
              <a:gd name="connsiteY67" fmla="*/ 19252 h 4966770"/>
              <a:gd name="connsiteX68" fmla="*/ 971973 w 4874391"/>
              <a:gd name="connsiteY68" fmla="*/ 462 h 496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874391" h="4966770">
                <a:moveTo>
                  <a:pt x="929227" y="443431"/>
                </a:moveTo>
                <a:lnTo>
                  <a:pt x="341475" y="1026076"/>
                </a:lnTo>
                <a:lnTo>
                  <a:pt x="426014" y="1272245"/>
                </a:lnTo>
                <a:cubicBezTo>
                  <a:pt x="987608" y="2761887"/>
                  <a:pt x="2142732" y="3952814"/>
                  <a:pt x="3614543" y="4559603"/>
                </a:cubicBezTo>
                <a:lnTo>
                  <a:pt x="3785689" y="4624281"/>
                </a:lnTo>
                <a:lnTo>
                  <a:pt x="4435435" y="3980182"/>
                </a:lnTo>
                <a:lnTo>
                  <a:pt x="3662650" y="3336067"/>
                </a:lnTo>
                <a:lnTo>
                  <a:pt x="2965780" y="3645712"/>
                </a:lnTo>
                <a:cubicBezTo>
                  <a:pt x="2944479" y="3655176"/>
                  <a:pt x="2922270" y="3659875"/>
                  <a:pt x="2900344" y="3660270"/>
                </a:cubicBezTo>
                <a:lnTo>
                  <a:pt x="2880024" y="3656676"/>
                </a:lnTo>
                <a:lnTo>
                  <a:pt x="2873963" y="3660290"/>
                </a:lnTo>
                <a:cubicBezTo>
                  <a:pt x="2842312" y="3671368"/>
                  <a:pt x="2805715" y="3663282"/>
                  <a:pt x="2781765" y="3636886"/>
                </a:cubicBezTo>
                <a:lnTo>
                  <a:pt x="1353953" y="2063212"/>
                </a:lnTo>
                <a:cubicBezTo>
                  <a:pt x="1337987" y="2045615"/>
                  <a:pt x="1330666" y="2023212"/>
                  <a:pt x="1331734" y="2001216"/>
                </a:cubicBezTo>
                <a:lnTo>
                  <a:pt x="1333531" y="1993896"/>
                </a:lnTo>
                <a:lnTo>
                  <a:pt x="1305102" y="1952040"/>
                </a:lnTo>
                <a:cubicBezTo>
                  <a:pt x="1288102" y="1912322"/>
                  <a:pt x="1286253" y="1866118"/>
                  <a:pt x="1303586" y="1822844"/>
                </a:cubicBezTo>
                <a:lnTo>
                  <a:pt x="1549931" y="1207795"/>
                </a:lnTo>
                <a:close/>
                <a:moveTo>
                  <a:pt x="4625473" y="49504"/>
                </a:moveTo>
                <a:cubicBezTo>
                  <a:pt x="4669133" y="49504"/>
                  <a:pt x="4712792" y="66160"/>
                  <a:pt x="4746103" y="99471"/>
                </a:cubicBezTo>
                <a:cubicBezTo>
                  <a:pt x="4812725" y="166093"/>
                  <a:pt x="4812725" y="274109"/>
                  <a:pt x="4746103" y="340731"/>
                </a:cubicBezTo>
                <a:lnTo>
                  <a:pt x="3669732" y="1417102"/>
                </a:lnTo>
                <a:lnTo>
                  <a:pt x="4283807" y="1417102"/>
                </a:lnTo>
                <a:cubicBezTo>
                  <a:pt x="4378025" y="1417102"/>
                  <a:pt x="4454404" y="1493481"/>
                  <a:pt x="4454404" y="1587699"/>
                </a:cubicBezTo>
                <a:cubicBezTo>
                  <a:pt x="4454404" y="1681917"/>
                  <a:pt x="4378025" y="1758296"/>
                  <a:pt x="4283807" y="1758296"/>
                </a:cubicBezTo>
                <a:lnTo>
                  <a:pt x="3260225" y="1758296"/>
                </a:lnTo>
                <a:cubicBezTo>
                  <a:pt x="3166007" y="1758296"/>
                  <a:pt x="3089628" y="1681917"/>
                  <a:pt x="3089628" y="1587699"/>
                </a:cubicBezTo>
                <a:lnTo>
                  <a:pt x="3089628" y="564117"/>
                </a:lnTo>
                <a:cubicBezTo>
                  <a:pt x="3089628" y="469899"/>
                  <a:pt x="3166007" y="393520"/>
                  <a:pt x="3260225" y="393520"/>
                </a:cubicBezTo>
                <a:cubicBezTo>
                  <a:pt x="3354443" y="393520"/>
                  <a:pt x="3430822" y="469899"/>
                  <a:pt x="3430822" y="564117"/>
                </a:cubicBezTo>
                <a:lnTo>
                  <a:pt x="3430822" y="1173491"/>
                </a:lnTo>
                <a:lnTo>
                  <a:pt x="4504842" y="99471"/>
                </a:lnTo>
                <a:cubicBezTo>
                  <a:pt x="4538154" y="66160"/>
                  <a:pt x="4581814" y="49504"/>
                  <a:pt x="4625473" y="49504"/>
                </a:cubicBezTo>
                <a:close/>
                <a:moveTo>
                  <a:pt x="971973" y="462"/>
                </a:moveTo>
                <a:cubicBezTo>
                  <a:pt x="993876" y="2733"/>
                  <a:pt x="1014914" y="13361"/>
                  <a:pt x="1029892" y="31807"/>
                </a:cubicBezTo>
                <a:lnTo>
                  <a:pt x="1839436" y="1028718"/>
                </a:lnTo>
                <a:lnTo>
                  <a:pt x="1867044" y="1046812"/>
                </a:lnTo>
                <a:cubicBezTo>
                  <a:pt x="1913760" y="1093130"/>
                  <a:pt x="1930919" y="1164630"/>
                  <a:pt x="1904920" y="1229543"/>
                </a:cubicBezTo>
                <a:lnTo>
                  <a:pt x="1644152" y="1880602"/>
                </a:lnTo>
                <a:lnTo>
                  <a:pt x="2926344" y="3293779"/>
                </a:lnTo>
                <a:lnTo>
                  <a:pt x="3583151" y="3001937"/>
                </a:lnTo>
                <a:cubicBezTo>
                  <a:pt x="3604451" y="2992473"/>
                  <a:pt x="3626661" y="2987774"/>
                  <a:pt x="3648586" y="2987379"/>
                </a:cubicBezTo>
                <a:cubicBezTo>
                  <a:pt x="3670511" y="2986984"/>
                  <a:pt x="3692152" y="2990896"/>
                  <a:pt x="3712313" y="2998651"/>
                </a:cubicBezTo>
                <a:lnTo>
                  <a:pt x="3750577" y="3022611"/>
                </a:lnTo>
                <a:lnTo>
                  <a:pt x="3768346" y="3017449"/>
                </a:lnTo>
                <a:cubicBezTo>
                  <a:pt x="3790278" y="3015457"/>
                  <a:pt x="3812968" y="3021832"/>
                  <a:pt x="3831220" y="3037046"/>
                </a:cubicBezTo>
                <a:lnTo>
                  <a:pt x="4843435" y="3880726"/>
                </a:lnTo>
                <a:cubicBezTo>
                  <a:pt x="4879939" y="3911152"/>
                  <a:pt x="4884867" y="3965412"/>
                  <a:pt x="4854441" y="4001916"/>
                </a:cubicBezTo>
                <a:lnTo>
                  <a:pt x="4748458" y="4129070"/>
                </a:lnTo>
                <a:cubicBezTo>
                  <a:pt x="4740851" y="4138196"/>
                  <a:pt x="4731755" y="4145349"/>
                  <a:pt x="4721819" y="4150468"/>
                </a:cubicBezTo>
                <a:lnTo>
                  <a:pt x="4718444" y="4151449"/>
                </a:lnTo>
                <a:lnTo>
                  <a:pt x="4717226" y="4157563"/>
                </a:lnTo>
                <a:cubicBezTo>
                  <a:pt x="4708897" y="4177848"/>
                  <a:pt x="4696453" y="4196836"/>
                  <a:pt x="4679899" y="4213245"/>
                </a:cubicBezTo>
                <a:lnTo>
                  <a:pt x="3972554" y="4914446"/>
                </a:lnTo>
                <a:cubicBezTo>
                  <a:pt x="3939448" y="4947265"/>
                  <a:pt x="3896174" y="4963558"/>
                  <a:pt x="3852970" y="4963369"/>
                </a:cubicBezTo>
                <a:lnTo>
                  <a:pt x="3838309" y="4960450"/>
                </a:lnTo>
                <a:lnTo>
                  <a:pt x="3836133" y="4966770"/>
                </a:lnTo>
                <a:lnTo>
                  <a:pt x="3798357" y="4952495"/>
                </a:lnTo>
                <a:lnTo>
                  <a:pt x="3789500" y="4950731"/>
                </a:lnTo>
                <a:lnTo>
                  <a:pt x="3784086" y="4947102"/>
                </a:lnTo>
                <a:lnTo>
                  <a:pt x="3499149" y="4839421"/>
                </a:lnTo>
                <a:cubicBezTo>
                  <a:pt x="1949876" y="4200695"/>
                  <a:pt x="733956" y="2947087"/>
                  <a:pt x="142804" y="1379044"/>
                </a:cubicBezTo>
                <a:lnTo>
                  <a:pt x="29315" y="1048573"/>
                </a:lnTo>
                <a:lnTo>
                  <a:pt x="12084" y="1022379"/>
                </a:lnTo>
                <a:cubicBezTo>
                  <a:pt x="-12371" y="961307"/>
                  <a:pt x="307" y="888878"/>
                  <a:pt x="49965" y="839649"/>
                </a:cubicBezTo>
                <a:lnTo>
                  <a:pt x="757311" y="138449"/>
                </a:lnTo>
                <a:lnTo>
                  <a:pt x="782355" y="121975"/>
                </a:lnTo>
                <a:lnTo>
                  <a:pt x="908853" y="19252"/>
                </a:lnTo>
                <a:cubicBezTo>
                  <a:pt x="927299" y="4273"/>
                  <a:pt x="950069" y="-1811"/>
                  <a:pt x="971973" y="4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8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3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8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8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6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1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6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6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4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9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4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4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9" grpId="0"/>
      <p:bldP spid="10" grpId="0" bldLvl="0" animBg="1"/>
      <p:bldP spid="32" grpId="0" bldLvl="0" animBg="1"/>
      <p:bldP spid="33" grpId="0"/>
      <p:bldP spid="34" grpId="0" bldLvl="0" animBg="1"/>
      <p:bldP spid="35" grpId="0" bldLvl="0" animBg="1"/>
      <p:bldP spid="36" grpId="0"/>
      <p:bldP spid="37" grpId="0" bldLvl="0" animBg="1"/>
      <p:bldP spid="38" grpId="0" bldLvl="0" animBg="1"/>
      <p:bldP spid="39" grpId="0"/>
      <p:bldP spid="40" grpId="0" bldLvl="0" animBg="1"/>
      <p:bldP spid="41" grpId="0" bldLvl="0" animBg="1"/>
      <p:bldP spid="42" grpId="0" bldLvl="0" animBg="1"/>
      <p:bldP spid="43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5"/>
          <p:cNvSpPr/>
          <p:nvPr/>
        </p:nvSpPr>
        <p:spPr>
          <a:xfrm>
            <a:off x="9943465" y="-5715"/>
            <a:ext cx="1494155" cy="1082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6" name="文本框 16"/>
          <p:cNvSpPr txBox="1"/>
          <p:nvPr/>
        </p:nvSpPr>
        <p:spPr>
          <a:xfrm>
            <a:off x="9871075" y="612775"/>
            <a:ext cx="1639570" cy="46355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r>
              <a:rPr lang="zh-CN" altLang="en-US" kern="1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竞聘优势</a:t>
            </a:r>
          </a:p>
        </p:txBody>
      </p:sp>
      <p:sp>
        <p:nvSpPr>
          <p:cNvPr id="15" name="文本框 15"/>
          <p:cNvSpPr txBox="1"/>
          <p:nvPr/>
        </p:nvSpPr>
        <p:spPr>
          <a:xfrm>
            <a:off x="1536065" y="1076325"/>
            <a:ext cx="6756400" cy="427355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l"/>
            <a:r>
              <a:rPr lang="zh-CN" altLang="en-US" sz="2000" kern="10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工作成果展示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8001000" y="1660525"/>
            <a:ext cx="1799590" cy="4030980"/>
            <a:chOff x="12600" y="2615"/>
            <a:chExt cx="2834" cy="6348"/>
          </a:xfrm>
        </p:grpSpPr>
        <p:sp>
          <p:nvSpPr>
            <p:cNvPr id="12" name="燕尾形 11"/>
            <p:cNvSpPr/>
            <p:nvPr/>
          </p:nvSpPr>
          <p:spPr>
            <a:xfrm>
              <a:off x="12600" y="3522"/>
              <a:ext cx="2835" cy="34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3297" y="2615"/>
              <a:ext cx="1442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4"/>
                  </a:solidFill>
                </a:rPr>
                <a:t>2016</a:t>
              </a:r>
              <a:endParaRPr lang="zh-CN" altLang="en-US" sz="2800" b="1" dirty="0">
                <a:solidFill>
                  <a:schemeClr val="accent4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2600" y="7221"/>
              <a:ext cx="2835" cy="1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  <a:sym typeface="+mn-ea"/>
                </a:rPr>
                <a:t>点击编辑内容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  <p:sp>
          <p:nvSpPr>
            <p:cNvPr id="24" name="椭圆 23"/>
            <p:cNvSpPr>
              <a:spLocks noChangeAspect="1"/>
            </p:cNvSpPr>
            <p:nvPr/>
          </p:nvSpPr>
          <p:spPr>
            <a:xfrm>
              <a:off x="13451" y="5537"/>
              <a:ext cx="1134" cy="1134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/>
            </a:p>
          </p:txBody>
        </p:sp>
        <p:cxnSp>
          <p:nvCxnSpPr>
            <p:cNvPr id="28" name="直接箭头连接符 27"/>
            <p:cNvCxnSpPr>
              <a:stCxn id="5" idx="2"/>
              <a:endCxn id="24" idx="0"/>
            </p:cNvCxnSpPr>
            <p:nvPr/>
          </p:nvCxnSpPr>
          <p:spPr>
            <a:xfrm flipH="1">
              <a:off x="14018" y="3439"/>
              <a:ext cx="0" cy="2098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17"/>
            <p:cNvSpPr>
              <a:spLocks noChangeAspect="1" noEditPoints="1"/>
            </p:cNvSpPr>
            <p:nvPr/>
          </p:nvSpPr>
          <p:spPr bwMode="auto">
            <a:xfrm>
              <a:off x="13711" y="5784"/>
              <a:ext cx="614" cy="624"/>
            </a:xfrm>
            <a:custGeom>
              <a:avLst/>
              <a:gdLst>
                <a:gd name="T0" fmla="*/ 49 w 125"/>
                <a:gd name="T1" fmla="*/ 16 h 127"/>
                <a:gd name="T2" fmla="*/ 36 w 125"/>
                <a:gd name="T3" fmla="*/ 18 h 127"/>
                <a:gd name="T4" fmla="*/ 25 w 125"/>
                <a:gd name="T5" fmla="*/ 26 h 127"/>
                <a:gd name="T6" fmla="*/ 18 w 125"/>
                <a:gd name="T7" fmla="*/ 37 h 127"/>
                <a:gd name="T8" fmla="*/ 15 w 125"/>
                <a:gd name="T9" fmla="*/ 50 h 127"/>
                <a:gd name="T10" fmla="*/ 18 w 125"/>
                <a:gd name="T11" fmla="*/ 64 h 127"/>
                <a:gd name="T12" fmla="*/ 25 w 125"/>
                <a:gd name="T13" fmla="*/ 75 h 127"/>
                <a:gd name="T14" fmla="*/ 36 w 125"/>
                <a:gd name="T15" fmla="*/ 81 h 127"/>
                <a:gd name="T16" fmla="*/ 49 w 125"/>
                <a:gd name="T17" fmla="*/ 85 h 127"/>
                <a:gd name="T18" fmla="*/ 63 w 125"/>
                <a:gd name="T19" fmla="*/ 81 h 127"/>
                <a:gd name="T20" fmla="*/ 73 w 125"/>
                <a:gd name="T21" fmla="*/ 75 h 127"/>
                <a:gd name="T22" fmla="*/ 81 w 125"/>
                <a:gd name="T23" fmla="*/ 64 h 127"/>
                <a:gd name="T24" fmla="*/ 84 w 125"/>
                <a:gd name="T25" fmla="*/ 50 h 127"/>
                <a:gd name="T26" fmla="*/ 81 w 125"/>
                <a:gd name="T27" fmla="*/ 37 h 127"/>
                <a:gd name="T28" fmla="*/ 73 w 125"/>
                <a:gd name="T29" fmla="*/ 26 h 127"/>
                <a:gd name="T30" fmla="*/ 63 w 125"/>
                <a:gd name="T31" fmla="*/ 18 h 127"/>
                <a:gd name="T32" fmla="*/ 49 w 125"/>
                <a:gd name="T33" fmla="*/ 16 h 127"/>
                <a:gd name="T34" fmla="*/ 49 w 125"/>
                <a:gd name="T35" fmla="*/ 0 h 127"/>
                <a:gd name="T36" fmla="*/ 68 w 125"/>
                <a:gd name="T37" fmla="*/ 4 h 127"/>
                <a:gd name="T38" fmla="*/ 85 w 125"/>
                <a:gd name="T39" fmla="*/ 16 h 127"/>
                <a:gd name="T40" fmla="*/ 95 w 125"/>
                <a:gd name="T41" fmla="*/ 31 h 127"/>
                <a:gd name="T42" fmla="*/ 99 w 125"/>
                <a:gd name="T43" fmla="*/ 50 h 127"/>
                <a:gd name="T44" fmla="*/ 97 w 125"/>
                <a:gd name="T45" fmla="*/ 64 h 127"/>
                <a:gd name="T46" fmla="*/ 91 w 125"/>
                <a:gd name="T47" fmla="*/ 77 h 127"/>
                <a:gd name="T48" fmla="*/ 91 w 125"/>
                <a:gd name="T49" fmla="*/ 78 h 127"/>
                <a:gd name="T50" fmla="*/ 122 w 125"/>
                <a:gd name="T51" fmla="*/ 109 h 127"/>
                <a:gd name="T52" fmla="*/ 124 w 125"/>
                <a:gd name="T53" fmla="*/ 113 h 127"/>
                <a:gd name="T54" fmla="*/ 125 w 125"/>
                <a:gd name="T55" fmla="*/ 116 h 127"/>
                <a:gd name="T56" fmla="*/ 124 w 125"/>
                <a:gd name="T57" fmla="*/ 120 h 127"/>
                <a:gd name="T58" fmla="*/ 122 w 125"/>
                <a:gd name="T59" fmla="*/ 123 h 127"/>
                <a:gd name="T60" fmla="*/ 119 w 125"/>
                <a:gd name="T61" fmla="*/ 126 h 127"/>
                <a:gd name="T62" fmla="*/ 115 w 125"/>
                <a:gd name="T63" fmla="*/ 127 h 127"/>
                <a:gd name="T64" fmla="*/ 111 w 125"/>
                <a:gd name="T65" fmla="*/ 126 h 127"/>
                <a:gd name="T66" fmla="*/ 107 w 125"/>
                <a:gd name="T67" fmla="*/ 123 h 127"/>
                <a:gd name="T68" fmla="*/ 77 w 125"/>
                <a:gd name="T69" fmla="*/ 93 h 127"/>
                <a:gd name="T70" fmla="*/ 76 w 125"/>
                <a:gd name="T71" fmla="*/ 92 h 127"/>
                <a:gd name="T72" fmla="*/ 64 w 125"/>
                <a:gd name="T73" fmla="*/ 98 h 127"/>
                <a:gd name="T74" fmla="*/ 49 w 125"/>
                <a:gd name="T75" fmla="*/ 101 h 127"/>
                <a:gd name="T76" fmla="*/ 30 w 125"/>
                <a:gd name="T77" fmla="*/ 97 h 127"/>
                <a:gd name="T78" fmla="*/ 14 w 125"/>
                <a:gd name="T79" fmla="*/ 85 h 127"/>
                <a:gd name="T80" fmla="*/ 4 w 125"/>
                <a:gd name="T81" fmla="*/ 69 h 127"/>
                <a:gd name="T82" fmla="*/ 0 w 125"/>
                <a:gd name="T83" fmla="*/ 50 h 127"/>
                <a:gd name="T84" fmla="*/ 4 w 125"/>
                <a:gd name="T85" fmla="*/ 31 h 127"/>
                <a:gd name="T86" fmla="*/ 14 w 125"/>
                <a:gd name="T87" fmla="*/ 16 h 127"/>
                <a:gd name="T88" fmla="*/ 30 w 125"/>
                <a:gd name="T89" fmla="*/ 4 h 127"/>
                <a:gd name="T90" fmla="*/ 49 w 125"/>
                <a:gd name="T9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5" h="127">
                  <a:moveTo>
                    <a:pt x="49" y="16"/>
                  </a:moveTo>
                  <a:lnTo>
                    <a:pt x="36" y="18"/>
                  </a:lnTo>
                  <a:lnTo>
                    <a:pt x="25" y="26"/>
                  </a:lnTo>
                  <a:lnTo>
                    <a:pt x="18" y="37"/>
                  </a:lnTo>
                  <a:lnTo>
                    <a:pt x="15" y="50"/>
                  </a:lnTo>
                  <a:lnTo>
                    <a:pt x="18" y="64"/>
                  </a:lnTo>
                  <a:lnTo>
                    <a:pt x="25" y="75"/>
                  </a:lnTo>
                  <a:lnTo>
                    <a:pt x="36" y="81"/>
                  </a:lnTo>
                  <a:lnTo>
                    <a:pt x="49" y="85"/>
                  </a:lnTo>
                  <a:lnTo>
                    <a:pt x="63" y="81"/>
                  </a:lnTo>
                  <a:lnTo>
                    <a:pt x="73" y="75"/>
                  </a:lnTo>
                  <a:lnTo>
                    <a:pt x="81" y="64"/>
                  </a:lnTo>
                  <a:lnTo>
                    <a:pt x="84" y="50"/>
                  </a:lnTo>
                  <a:lnTo>
                    <a:pt x="81" y="37"/>
                  </a:lnTo>
                  <a:lnTo>
                    <a:pt x="73" y="26"/>
                  </a:lnTo>
                  <a:lnTo>
                    <a:pt x="63" y="18"/>
                  </a:lnTo>
                  <a:lnTo>
                    <a:pt x="49" y="16"/>
                  </a:lnTo>
                  <a:close/>
                  <a:moveTo>
                    <a:pt x="49" y="0"/>
                  </a:moveTo>
                  <a:lnTo>
                    <a:pt x="68" y="4"/>
                  </a:lnTo>
                  <a:lnTo>
                    <a:pt x="85" y="16"/>
                  </a:lnTo>
                  <a:lnTo>
                    <a:pt x="95" y="31"/>
                  </a:lnTo>
                  <a:lnTo>
                    <a:pt x="99" y="50"/>
                  </a:lnTo>
                  <a:lnTo>
                    <a:pt x="97" y="64"/>
                  </a:lnTo>
                  <a:lnTo>
                    <a:pt x="91" y="77"/>
                  </a:lnTo>
                  <a:lnTo>
                    <a:pt x="91" y="78"/>
                  </a:lnTo>
                  <a:lnTo>
                    <a:pt x="122" y="109"/>
                  </a:lnTo>
                  <a:lnTo>
                    <a:pt x="124" y="113"/>
                  </a:lnTo>
                  <a:lnTo>
                    <a:pt x="125" y="116"/>
                  </a:lnTo>
                  <a:lnTo>
                    <a:pt x="124" y="120"/>
                  </a:lnTo>
                  <a:lnTo>
                    <a:pt x="122" y="123"/>
                  </a:lnTo>
                  <a:lnTo>
                    <a:pt x="119" y="126"/>
                  </a:lnTo>
                  <a:lnTo>
                    <a:pt x="115" y="127"/>
                  </a:lnTo>
                  <a:lnTo>
                    <a:pt x="111" y="126"/>
                  </a:lnTo>
                  <a:lnTo>
                    <a:pt x="107" y="123"/>
                  </a:lnTo>
                  <a:lnTo>
                    <a:pt x="77" y="93"/>
                  </a:lnTo>
                  <a:lnTo>
                    <a:pt x="76" y="92"/>
                  </a:lnTo>
                  <a:lnTo>
                    <a:pt x="64" y="98"/>
                  </a:lnTo>
                  <a:lnTo>
                    <a:pt x="49" y="101"/>
                  </a:lnTo>
                  <a:lnTo>
                    <a:pt x="30" y="97"/>
                  </a:lnTo>
                  <a:lnTo>
                    <a:pt x="14" y="85"/>
                  </a:lnTo>
                  <a:lnTo>
                    <a:pt x="4" y="69"/>
                  </a:lnTo>
                  <a:lnTo>
                    <a:pt x="0" y="50"/>
                  </a:lnTo>
                  <a:lnTo>
                    <a:pt x="4" y="31"/>
                  </a:lnTo>
                  <a:lnTo>
                    <a:pt x="14" y="16"/>
                  </a:lnTo>
                  <a:lnTo>
                    <a:pt x="30" y="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351405" y="1660525"/>
            <a:ext cx="1799590" cy="4030980"/>
            <a:chOff x="3703" y="2615"/>
            <a:chExt cx="2834" cy="6348"/>
          </a:xfrm>
        </p:grpSpPr>
        <p:sp>
          <p:nvSpPr>
            <p:cNvPr id="3" name="燕尾形 2"/>
            <p:cNvSpPr/>
            <p:nvPr/>
          </p:nvSpPr>
          <p:spPr>
            <a:xfrm>
              <a:off x="3703" y="3522"/>
              <a:ext cx="2835" cy="34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400" y="2615"/>
              <a:ext cx="1442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1"/>
                  </a:solidFill>
                </a:rPr>
                <a:t>2013</a:t>
              </a:r>
              <a:endParaRPr lang="zh-CN" altLang="en-US" sz="2800" b="1" dirty="0">
                <a:solidFill>
                  <a:schemeClr val="accent1"/>
                </a:solidFill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703" y="7221"/>
              <a:ext cx="2835" cy="1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点击编辑内容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  <p:sp>
          <p:nvSpPr>
            <p:cNvPr id="21" name="椭圆 20"/>
            <p:cNvSpPr>
              <a:spLocks noChangeAspect="1"/>
            </p:cNvSpPr>
            <p:nvPr/>
          </p:nvSpPr>
          <p:spPr>
            <a:xfrm>
              <a:off x="4554" y="5537"/>
              <a:ext cx="1134" cy="1134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/>
            </a:p>
          </p:txBody>
        </p:sp>
        <p:cxnSp>
          <p:nvCxnSpPr>
            <p:cNvPr id="6" name="直接箭头连接符 5"/>
            <p:cNvCxnSpPr>
              <a:stCxn id="13" idx="2"/>
              <a:endCxn id="21" idx="0"/>
            </p:cNvCxnSpPr>
            <p:nvPr/>
          </p:nvCxnSpPr>
          <p:spPr>
            <a:xfrm flipH="1">
              <a:off x="5121" y="3439"/>
              <a:ext cx="0" cy="2098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18"/>
            <p:cNvSpPr>
              <a:spLocks noChangeAspect="1" noEditPoints="1"/>
            </p:cNvSpPr>
            <p:nvPr/>
          </p:nvSpPr>
          <p:spPr bwMode="auto">
            <a:xfrm>
              <a:off x="4824" y="5791"/>
              <a:ext cx="593" cy="624"/>
            </a:xfrm>
            <a:custGeom>
              <a:avLst/>
              <a:gdLst>
                <a:gd name="T0" fmla="*/ 61 w 117"/>
                <a:gd name="T1" fmla="*/ 38 h 123"/>
                <a:gd name="T2" fmla="*/ 72 w 117"/>
                <a:gd name="T3" fmla="*/ 43 h 123"/>
                <a:gd name="T4" fmla="*/ 76 w 117"/>
                <a:gd name="T5" fmla="*/ 47 h 123"/>
                <a:gd name="T6" fmla="*/ 63 w 117"/>
                <a:gd name="T7" fmla="*/ 62 h 123"/>
                <a:gd name="T8" fmla="*/ 61 w 117"/>
                <a:gd name="T9" fmla="*/ 59 h 123"/>
                <a:gd name="T10" fmla="*/ 54 w 117"/>
                <a:gd name="T11" fmla="*/ 57 h 123"/>
                <a:gd name="T12" fmla="*/ 49 w 117"/>
                <a:gd name="T13" fmla="*/ 59 h 123"/>
                <a:gd name="T14" fmla="*/ 24 w 117"/>
                <a:gd name="T15" fmla="*/ 83 h 123"/>
                <a:gd name="T16" fmla="*/ 20 w 117"/>
                <a:gd name="T17" fmla="*/ 88 h 123"/>
                <a:gd name="T18" fmla="*/ 20 w 117"/>
                <a:gd name="T19" fmla="*/ 94 h 123"/>
                <a:gd name="T20" fmla="*/ 24 w 117"/>
                <a:gd name="T21" fmla="*/ 100 h 123"/>
                <a:gd name="T22" fmla="*/ 27 w 117"/>
                <a:gd name="T23" fmla="*/ 102 h 123"/>
                <a:gd name="T24" fmla="*/ 33 w 117"/>
                <a:gd name="T25" fmla="*/ 104 h 123"/>
                <a:gd name="T26" fmla="*/ 38 w 117"/>
                <a:gd name="T27" fmla="*/ 102 h 123"/>
                <a:gd name="T28" fmla="*/ 51 w 117"/>
                <a:gd name="T29" fmla="*/ 91 h 123"/>
                <a:gd name="T30" fmla="*/ 58 w 117"/>
                <a:gd name="T31" fmla="*/ 88 h 123"/>
                <a:gd name="T32" fmla="*/ 65 w 117"/>
                <a:gd name="T33" fmla="*/ 91 h 123"/>
                <a:gd name="T34" fmla="*/ 67 w 117"/>
                <a:gd name="T35" fmla="*/ 97 h 123"/>
                <a:gd name="T36" fmla="*/ 65 w 117"/>
                <a:gd name="T37" fmla="*/ 104 h 123"/>
                <a:gd name="T38" fmla="*/ 45 w 117"/>
                <a:gd name="T39" fmla="*/ 121 h 123"/>
                <a:gd name="T40" fmla="*/ 33 w 117"/>
                <a:gd name="T41" fmla="*/ 123 h 123"/>
                <a:gd name="T42" fmla="*/ 11 w 117"/>
                <a:gd name="T43" fmla="*/ 114 h 123"/>
                <a:gd name="T44" fmla="*/ 3 w 117"/>
                <a:gd name="T45" fmla="*/ 102 h 123"/>
                <a:gd name="T46" fmla="*/ 3 w 117"/>
                <a:gd name="T47" fmla="*/ 79 h 123"/>
                <a:gd name="T48" fmla="*/ 32 w 117"/>
                <a:gd name="T49" fmla="*/ 47 h 123"/>
                <a:gd name="T50" fmla="*/ 54 w 117"/>
                <a:gd name="T51" fmla="*/ 38 h 123"/>
                <a:gd name="T52" fmla="*/ 97 w 117"/>
                <a:gd name="T53" fmla="*/ 3 h 123"/>
                <a:gd name="T54" fmla="*/ 108 w 117"/>
                <a:gd name="T55" fmla="*/ 9 h 123"/>
                <a:gd name="T56" fmla="*/ 117 w 117"/>
                <a:gd name="T57" fmla="*/ 32 h 123"/>
                <a:gd name="T58" fmla="*/ 108 w 117"/>
                <a:gd name="T59" fmla="*/ 54 h 123"/>
                <a:gd name="T60" fmla="*/ 75 w 117"/>
                <a:gd name="T61" fmla="*/ 83 h 123"/>
                <a:gd name="T62" fmla="*/ 63 w 117"/>
                <a:gd name="T63" fmla="*/ 85 h 123"/>
                <a:gd name="T64" fmla="*/ 42 w 117"/>
                <a:gd name="T65" fmla="*/ 76 h 123"/>
                <a:gd name="T66" fmla="*/ 54 w 117"/>
                <a:gd name="T67" fmla="*/ 62 h 123"/>
                <a:gd name="T68" fmla="*/ 58 w 117"/>
                <a:gd name="T69" fmla="*/ 64 h 123"/>
                <a:gd name="T70" fmla="*/ 63 w 117"/>
                <a:gd name="T71" fmla="*/ 66 h 123"/>
                <a:gd name="T72" fmla="*/ 70 w 117"/>
                <a:gd name="T73" fmla="*/ 64 h 123"/>
                <a:gd name="T74" fmla="*/ 95 w 117"/>
                <a:gd name="T75" fmla="*/ 41 h 123"/>
                <a:gd name="T76" fmla="*/ 97 w 117"/>
                <a:gd name="T77" fmla="*/ 36 h 123"/>
                <a:gd name="T78" fmla="*/ 97 w 117"/>
                <a:gd name="T79" fmla="*/ 29 h 123"/>
                <a:gd name="T80" fmla="*/ 95 w 117"/>
                <a:gd name="T81" fmla="*/ 24 h 123"/>
                <a:gd name="T82" fmla="*/ 91 w 117"/>
                <a:gd name="T83" fmla="*/ 21 h 123"/>
                <a:gd name="T84" fmla="*/ 86 w 117"/>
                <a:gd name="T85" fmla="*/ 19 h 123"/>
                <a:gd name="T86" fmla="*/ 79 w 117"/>
                <a:gd name="T87" fmla="*/ 21 h 123"/>
                <a:gd name="T88" fmla="*/ 67 w 117"/>
                <a:gd name="T89" fmla="*/ 32 h 123"/>
                <a:gd name="T90" fmla="*/ 61 w 117"/>
                <a:gd name="T91" fmla="*/ 34 h 123"/>
                <a:gd name="T92" fmla="*/ 54 w 117"/>
                <a:gd name="T93" fmla="*/ 32 h 123"/>
                <a:gd name="T94" fmla="*/ 51 w 117"/>
                <a:gd name="T95" fmla="*/ 25 h 123"/>
                <a:gd name="T96" fmla="*/ 54 w 117"/>
                <a:gd name="T97" fmla="*/ 19 h 123"/>
                <a:gd name="T98" fmla="*/ 74 w 117"/>
                <a:gd name="T99" fmla="*/ 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7" h="123">
                  <a:moveTo>
                    <a:pt x="54" y="38"/>
                  </a:moveTo>
                  <a:lnTo>
                    <a:pt x="61" y="38"/>
                  </a:lnTo>
                  <a:lnTo>
                    <a:pt x="66" y="41"/>
                  </a:lnTo>
                  <a:lnTo>
                    <a:pt x="72" y="43"/>
                  </a:lnTo>
                  <a:lnTo>
                    <a:pt x="75" y="45"/>
                  </a:lnTo>
                  <a:lnTo>
                    <a:pt x="76" y="47"/>
                  </a:lnTo>
                  <a:lnTo>
                    <a:pt x="78" y="47"/>
                  </a:lnTo>
                  <a:lnTo>
                    <a:pt x="63" y="62"/>
                  </a:lnTo>
                  <a:lnTo>
                    <a:pt x="62" y="60"/>
                  </a:lnTo>
                  <a:lnTo>
                    <a:pt x="61" y="59"/>
                  </a:lnTo>
                  <a:lnTo>
                    <a:pt x="57" y="58"/>
                  </a:lnTo>
                  <a:lnTo>
                    <a:pt x="54" y="57"/>
                  </a:lnTo>
                  <a:lnTo>
                    <a:pt x="51" y="58"/>
                  </a:lnTo>
                  <a:lnTo>
                    <a:pt x="49" y="59"/>
                  </a:lnTo>
                  <a:lnTo>
                    <a:pt x="46" y="60"/>
                  </a:lnTo>
                  <a:lnTo>
                    <a:pt x="24" y="83"/>
                  </a:lnTo>
                  <a:lnTo>
                    <a:pt x="21" y="85"/>
                  </a:lnTo>
                  <a:lnTo>
                    <a:pt x="20" y="88"/>
                  </a:lnTo>
                  <a:lnTo>
                    <a:pt x="20" y="91"/>
                  </a:lnTo>
                  <a:lnTo>
                    <a:pt x="20" y="94"/>
                  </a:lnTo>
                  <a:lnTo>
                    <a:pt x="21" y="97"/>
                  </a:lnTo>
                  <a:lnTo>
                    <a:pt x="24" y="100"/>
                  </a:lnTo>
                  <a:lnTo>
                    <a:pt x="24" y="100"/>
                  </a:lnTo>
                  <a:lnTo>
                    <a:pt x="27" y="102"/>
                  </a:lnTo>
                  <a:lnTo>
                    <a:pt x="31" y="104"/>
                  </a:lnTo>
                  <a:lnTo>
                    <a:pt x="33" y="104"/>
                  </a:lnTo>
                  <a:lnTo>
                    <a:pt x="36" y="104"/>
                  </a:lnTo>
                  <a:lnTo>
                    <a:pt x="38" y="102"/>
                  </a:lnTo>
                  <a:lnTo>
                    <a:pt x="41" y="100"/>
                  </a:lnTo>
                  <a:lnTo>
                    <a:pt x="51" y="91"/>
                  </a:lnTo>
                  <a:lnTo>
                    <a:pt x="54" y="89"/>
                  </a:lnTo>
                  <a:lnTo>
                    <a:pt x="58" y="88"/>
                  </a:lnTo>
                  <a:lnTo>
                    <a:pt x="61" y="89"/>
                  </a:lnTo>
                  <a:lnTo>
                    <a:pt x="65" y="91"/>
                  </a:lnTo>
                  <a:lnTo>
                    <a:pt x="66" y="94"/>
                  </a:lnTo>
                  <a:lnTo>
                    <a:pt x="67" y="97"/>
                  </a:lnTo>
                  <a:lnTo>
                    <a:pt x="66" y="101"/>
                  </a:lnTo>
                  <a:lnTo>
                    <a:pt x="65" y="104"/>
                  </a:lnTo>
                  <a:lnTo>
                    <a:pt x="55" y="114"/>
                  </a:lnTo>
                  <a:lnTo>
                    <a:pt x="45" y="121"/>
                  </a:lnTo>
                  <a:lnTo>
                    <a:pt x="33" y="123"/>
                  </a:lnTo>
                  <a:lnTo>
                    <a:pt x="33" y="123"/>
                  </a:lnTo>
                  <a:lnTo>
                    <a:pt x="21" y="121"/>
                  </a:lnTo>
                  <a:lnTo>
                    <a:pt x="11" y="114"/>
                  </a:lnTo>
                  <a:lnTo>
                    <a:pt x="10" y="113"/>
                  </a:lnTo>
                  <a:lnTo>
                    <a:pt x="3" y="102"/>
                  </a:lnTo>
                  <a:lnTo>
                    <a:pt x="0" y="91"/>
                  </a:lnTo>
                  <a:lnTo>
                    <a:pt x="3" y="79"/>
                  </a:lnTo>
                  <a:lnTo>
                    <a:pt x="10" y="70"/>
                  </a:lnTo>
                  <a:lnTo>
                    <a:pt x="32" y="47"/>
                  </a:lnTo>
                  <a:lnTo>
                    <a:pt x="42" y="40"/>
                  </a:lnTo>
                  <a:lnTo>
                    <a:pt x="54" y="38"/>
                  </a:lnTo>
                  <a:close/>
                  <a:moveTo>
                    <a:pt x="86" y="0"/>
                  </a:moveTo>
                  <a:lnTo>
                    <a:pt x="97" y="3"/>
                  </a:lnTo>
                  <a:lnTo>
                    <a:pt x="107" y="9"/>
                  </a:lnTo>
                  <a:lnTo>
                    <a:pt x="108" y="9"/>
                  </a:lnTo>
                  <a:lnTo>
                    <a:pt x="114" y="20"/>
                  </a:lnTo>
                  <a:lnTo>
                    <a:pt x="117" y="32"/>
                  </a:lnTo>
                  <a:lnTo>
                    <a:pt x="114" y="43"/>
                  </a:lnTo>
                  <a:lnTo>
                    <a:pt x="108" y="54"/>
                  </a:lnTo>
                  <a:lnTo>
                    <a:pt x="86" y="76"/>
                  </a:lnTo>
                  <a:lnTo>
                    <a:pt x="75" y="83"/>
                  </a:lnTo>
                  <a:lnTo>
                    <a:pt x="63" y="85"/>
                  </a:lnTo>
                  <a:lnTo>
                    <a:pt x="63" y="85"/>
                  </a:lnTo>
                  <a:lnTo>
                    <a:pt x="51" y="83"/>
                  </a:lnTo>
                  <a:lnTo>
                    <a:pt x="42" y="76"/>
                  </a:lnTo>
                  <a:lnTo>
                    <a:pt x="41" y="75"/>
                  </a:lnTo>
                  <a:lnTo>
                    <a:pt x="54" y="62"/>
                  </a:lnTo>
                  <a:lnTo>
                    <a:pt x="55" y="63"/>
                  </a:lnTo>
                  <a:lnTo>
                    <a:pt x="58" y="64"/>
                  </a:lnTo>
                  <a:lnTo>
                    <a:pt x="61" y="66"/>
                  </a:lnTo>
                  <a:lnTo>
                    <a:pt x="63" y="66"/>
                  </a:lnTo>
                  <a:lnTo>
                    <a:pt x="67" y="66"/>
                  </a:lnTo>
                  <a:lnTo>
                    <a:pt x="70" y="64"/>
                  </a:lnTo>
                  <a:lnTo>
                    <a:pt x="72" y="63"/>
                  </a:lnTo>
                  <a:lnTo>
                    <a:pt x="95" y="41"/>
                  </a:lnTo>
                  <a:lnTo>
                    <a:pt x="96" y="38"/>
                  </a:lnTo>
                  <a:lnTo>
                    <a:pt x="97" y="36"/>
                  </a:lnTo>
                  <a:lnTo>
                    <a:pt x="97" y="32"/>
                  </a:lnTo>
                  <a:lnTo>
                    <a:pt x="97" y="29"/>
                  </a:lnTo>
                  <a:lnTo>
                    <a:pt x="96" y="26"/>
                  </a:lnTo>
                  <a:lnTo>
                    <a:pt x="95" y="24"/>
                  </a:lnTo>
                  <a:lnTo>
                    <a:pt x="93" y="22"/>
                  </a:lnTo>
                  <a:lnTo>
                    <a:pt x="91" y="21"/>
                  </a:lnTo>
                  <a:lnTo>
                    <a:pt x="88" y="20"/>
                  </a:lnTo>
                  <a:lnTo>
                    <a:pt x="86" y="19"/>
                  </a:lnTo>
                  <a:lnTo>
                    <a:pt x="82" y="20"/>
                  </a:lnTo>
                  <a:lnTo>
                    <a:pt x="79" y="21"/>
                  </a:lnTo>
                  <a:lnTo>
                    <a:pt x="76" y="22"/>
                  </a:lnTo>
                  <a:lnTo>
                    <a:pt x="67" y="32"/>
                  </a:lnTo>
                  <a:lnTo>
                    <a:pt x="65" y="34"/>
                  </a:lnTo>
                  <a:lnTo>
                    <a:pt x="61" y="34"/>
                  </a:lnTo>
                  <a:lnTo>
                    <a:pt x="57" y="34"/>
                  </a:lnTo>
                  <a:lnTo>
                    <a:pt x="54" y="32"/>
                  </a:lnTo>
                  <a:lnTo>
                    <a:pt x="51" y="29"/>
                  </a:lnTo>
                  <a:lnTo>
                    <a:pt x="51" y="25"/>
                  </a:lnTo>
                  <a:lnTo>
                    <a:pt x="51" y="21"/>
                  </a:lnTo>
                  <a:lnTo>
                    <a:pt x="54" y="19"/>
                  </a:lnTo>
                  <a:lnTo>
                    <a:pt x="63" y="9"/>
                  </a:lnTo>
                  <a:lnTo>
                    <a:pt x="74" y="3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234815" y="1660525"/>
            <a:ext cx="1799590" cy="4030980"/>
            <a:chOff x="6669" y="2615"/>
            <a:chExt cx="2834" cy="6348"/>
          </a:xfrm>
        </p:grpSpPr>
        <p:sp>
          <p:nvSpPr>
            <p:cNvPr id="8" name="燕尾形 7"/>
            <p:cNvSpPr/>
            <p:nvPr/>
          </p:nvSpPr>
          <p:spPr>
            <a:xfrm>
              <a:off x="6669" y="3522"/>
              <a:ext cx="2835" cy="34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7365" y="2615"/>
              <a:ext cx="1442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2"/>
                  </a:solidFill>
                </a:rPr>
                <a:t>2014</a:t>
              </a:r>
              <a:endParaRPr lang="zh-CN" altLang="en-US" sz="2800" b="1" dirty="0">
                <a:solidFill>
                  <a:schemeClr val="accent2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669" y="7221"/>
              <a:ext cx="2835" cy="1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  <a:sym typeface="+mn-ea"/>
                </a:rPr>
                <a:t>点击编辑内容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  <p:sp>
          <p:nvSpPr>
            <p:cNvPr id="22" name="椭圆 21"/>
            <p:cNvSpPr>
              <a:spLocks noChangeAspect="1"/>
            </p:cNvSpPr>
            <p:nvPr/>
          </p:nvSpPr>
          <p:spPr>
            <a:xfrm>
              <a:off x="7519" y="5537"/>
              <a:ext cx="1134" cy="113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/>
            </a:p>
          </p:txBody>
        </p:sp>
        <p:cxnSp>
          <p:nvCxnSpPr>
            <p:cNvPr id="26" name="直接箭头连接符 25"/>
            <p:cNvCxnSpPr>
              <a:stCxn id="14" idx="2"/>
              <a:endCxn id="22" idx="0"/>
            </p:cNvCxnSpPr>
            <p:nvPr/>
          </p:nvCxnSpPr>
          <p:spPr>
            <a:xfrm flipH="1">
              <a:off x="8086" y="3439"/>
              <a:ext cx="0" cy="2098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reeform 219"/>
            <p:cNvSpPr>
              <a:spLocks noChangeAspect="1" noEditPoints="1"/>
            </p:cNvSpPr>
            <p:nvPr/>
          </p:nvSpPr>
          <p:spPr bwMode="auto">
            <a:xfrm>
              <a:off x="7843" y="5780"/>
              <a:ext cx="486" cy="624"/>
            </a:xfrm>
            <a:custGeom>
              <a:avLst/>
              <a:gdLst>
                <a:gd name="T0" fmla="*/ 49 w 99"/>
                <a:gd name="T1" fmla="*/ 17 h 127"/>
                <a:gd name="T2" fmla="*/ 36 w 99"/>
                <a:gd name="T3" fmla="*/ 21 h 127"/>
                <a:gd name="T4" fmla="*/ 26 w 99"/>
                <a:gd name="T5" fmla="*/ 31 h 127"/>
                <a:gd name="T6" fmla="*/ 22 w 99"/>
                <a:gd name="T7" fmla="*/ 46 h 127"/>
                <a:gd name="T8" fmla="*/ 26 w 99"/>
                <a:gd name="T9" fmla="*/ 60 h 127"/>
                <a:gd name="T10" fmla="*/ 36 w 99"/>
                <a:gd name="T11" fmla="*/ 69 h 127"/>
                <a:gd name="T12" fmla="*/ 49 w 99"/>
                <a:gd name="T13" fmla="*/ 73 h 127"/>
                <a:gd name="T14" fmla="*/ 64 w 99"/>
                <a:gd name="T15" fmla="*/ 69 h 127"/>
                <a:gd name="T16" fmla="*/ 74 w 99"/>
                <a:gd name="T17" fmla="*/ 60 h 127"/>
                <a:gd name="T18" fmla="*/ 78 w 99"/>
                <a:gd name="T19" fmla="*/ 46 h 127"/>
                <a:gd name="T20" fmla="*/ 74 w 99"/>
                <a:gd name="T21" fmla="*/ 31 h 127"/>
                <a:gd name="T22" fmla="*/ 64 w 99"/>
                <a:gd name="T23" fmla="*/ 21 h 127"/>
                <a:gd name="T24" fmla="*/ 49 w 99"/>
                <a:gd name="T25" fmla="*/ 17 h 127"/>
                <a:gd name="T26" fmla="*/ 49 w 99"/>
                <a:gd name="T27" fmla="*/ 0 h 127"/>
                <a:gd name="T28" fmla="*/ 69 w 99"/>
                <a:gd name="T29" fmla="*/ 4 h 127"/>
                <a:gd name="T30" fmla="*/ 85 w 99"/>
                <a:gd name="T31" fmla="*/ 14 h 127"/>
                <a:gd name="T32" fmla="*/ 95 w 99"/>
                <a:gd name="T33" fmla="*/ 30 h 127"/>
                <a:gd name="T34" fmla="*/ 99 w 99"/>
                <a:gd name="T35" fmla="*/ 50 h 127"/>
                <a:gd name="T36" fmla="*/ 99 w 99"/>
                <a:gd name="T37" fmla="*/ 55 h 127"/>
                <a:gd name="T38" fmla="*/ 97 w 99"/>
                <a:gd name="T39" fmla="*/ 72 h 127"/>
                <a:gd name="T40" fmla="*/ 89 w 99"/>
                <a:gd name="T41" fmla="*/ 89 h 127"/>
                <a:gd name="T42" fmla="*/ 80 w 99"/>
                <a:gd name="T43" fmla="*/ 102 h 127"/>
                <a:gd name="T44" fmla="*/ 69 w 99"/>
                <a:gd name="T45" fmla="*/ 113 h 127"/>
                <a:gd name="T46" fmla="*/ 60 w 99"/>
                <a:gd name="T47" fmla="*/ 120 h 127"/>
                <a:gd name="T48" fmla="*/ 53 w 99"/>
                <a:gd name="T49" fmla="*/ 126 h 127"/>
                <a:gd name="T50" fmla="*/ 51 w 99"/>
                <a:gd name="T51" fmla="*/ 127 h 127"/>
                <a:gd name="T52" fmla="*/ 48 w 99"/>
                <a:gd name="T53" fmla="*/ 126 h 127"/>
                <a:gd name="T54" fmla="*/ 43 w 99"/>
                <a:gd name="T55" fmla="*/ 122 h 127"/>
                <a:gd name="T56" fmla="*/ 34 w 99"/>
                <a:gd name="T57" fmla="*/ 115 h 127"/>
                <a:gd name="T58" fmla="*/ 25 w 99"/>
                <a:gd name="T59" fmla="*/ 106 h 127"/>
                <a:gd name="T60" fmla="*/ 15 w 99"/>
                <a:gd name="T61" fmla="*/ 94 h 127"/>
                <a:gd name="T62" fmla="*/ 8 w 99"/>
                <a:gd name="T63" fmla="*/ 80 h 127"/>
                <a:gd name="T64" fmla="*/ 2 w 99"/>
                <a:gd name="T65" fmla="*/ 65 h 127"/>
                <a:gd name="T66" fmla="*/ 1 w 99"/>
                <a:gd name="T67" fmla="*/ 58 h 127"/>
                <a:gd name="T68" fmla="*/ 0 w 99"/>
                <a:gd name="T69" fmla="*/ 50 h 127"/>
                <a:gd name="T70" fmla="*/ 4 w 99"/>
                <a:gd name="T71" fmla="*/ 30 h 127"/>
                <a:gd name="T72" fmla="*/ 14 w 99"/>
                <a:gd name="T73" fmla="*/ 14 h 127"/>
                <a:gd name="T74" fmla="*/ 30 w 99"/>
                <a:gd name="T75" fmla="*/ 4 h 127"/>
                <a:gd name="T76" fmla="*/ 49 w 99"/>
                <a:gd name="T7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9" h="127">
                  <a:moveTo>
                    <a:pt x="49" y="17"/>
                  </a:moveTo>
                  <a:lnTo>
                    <a:pt x="36" y="21"/>
                  </a:lnTo>
                  <a:lnTo>
                    <a:pt x="26" y="31"/>
                  </a:lnTo>
                  <a:lnTo>
                    <a:pt x="22" y="46"/>
                  </a:lnTo>
                  <a:lnTo>
                    <a:pt x="26" y="60"/>
                  </a:lnTo>
                  <a:lnTo>
                    <a:pt x="36" y="69"/>
                  </a:lnTo>
                  <a:lnTo>
                    <a:pt x="49" y="73"/>
                  </a:lnTo>
                  <a:lnTo>
                    <a:pt x="64" y="69"/>
                  </a:lnTo>
                  <a:lnTo>
                    <a:pt x="74" y="60"/>
                  </a:lnTo>
                  <a:lnTo>
                    <a:pt x="78" y="46"/>
                  </a:lnTo>
                  <a:lnTo>
                    <a:pt x="74" y="31"/>
                  </a:lnTo>
                  <a:lnTo>
                    <a:pt x="64" y="21"/>
                  </a:lnTo>
                  <a:lnTo>
                    <a:pt x="49" y="17"/>
                  </a:lnTo>
                  <a:close/>
                  <a:moveTo>
                    <a:pt x="49" y="0"/>
                  </a:moveTo>
                  <a:lnTo>
                    <a:pt x="69" y="4"/>
                  </a:lnTo>
                  <a:lnTo>
                    <a:pt x="85" y="14"/>
                  </a:lnTo>
                  <a:lnTo>
                    <a:pt x="95" y="30"/>
                  </a:lnTo>
                  <a:lnTo>
                    <a:pt x="99" y="50"/>
                  </a:lnTo>
                  <a:lnTo>
                    <a:pt x="99" y="55"/>
                  </a:lnTo>
                  <a:lnTo>
                    <a:pt x="97" y="72"/>
                  </a:lnTo>
                  <a:lnTo>
                    <a:pt x="89" y="89"/>
                  </a:lnTo>
                  <a:lnTo>
                    <a:pt x="80" y="102"/>
                  </a:lnTo>
                  <a:lnTo>
                    <a:pt x="69" y="113"/>
                  </a:lnTo>
                  <a:lnTo>
                    <a:pt x="60" y="120"/>
                  </a:lnTo>
                  <a:lnTo>
                    <a:pt x="53" y="126"/>
                  </a:lnTo>
                  <a:lnTo>
                    <a:pt x="51" y="127"/>
                  </a:lnTo>
                  <a:lnTo>
                    <a:pt x="48" y="126"/>
                  </a:lnTo>
                  <a:lnTo>
                    <a:pt x="43" y="122"/>
                  </a:lnTo>
                  <a:lnTo>
                    <a:pt x="34" y="115"/>
                  </a:lnTo>
                  <a:lnTo>
                    <a:pt x="25" y="106"/>
                  </a:lnTo>
                  <a:lnTo>
                    <a:pt x="15" y="94"/>
                  </a:lnTo>
                  <a:lnTo>
                    <a:pt x="8" y="80"/>
                  </a:lnTo>
                  <a:lnTo>
                    <a:pt x="2" y="65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4" y="30"/>
                  </a:lnTo>
                  <a:lnTo>
                    <a:pt x="14" y="14"/>
                  </a:lnTo>
                  <a:lnTo>
                    <a:pt x="30" y="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117590" y="1660525"/>
            <a:ext cx="1799590" cy="4030980"/>
            <a:chOff x="9634" y="2615"/>
            <a:chExt cx="2834" cy="6348"/>
          </a:xfrm>
        </p:grpSpPr>
        <p:sp>
          <p:nvSpPr>
            <p:cNvPr id="11" name="燕尾形 10"/>
            <p:cNvSpPr/>
            <p:nvPr/>
          </p:nvSpPr>
          <p:spPr>
            <a:xfrm>
              <a:off x="9634" y="3522"/>
              <a:ext cx="2835" cy="34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0331" y="2615"/>
              <a:ext cx="1442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3"/>
                  </a:solidFill>
                </a:rPr>
                <a:t>2015</a:t>
              </a:r>
              <a:endParaRPr lang="zh-CN" altLang="en-US" sz="2800" b="1" dirty="0">
                <a:solidFill>
                  <a:schemeClr val="accent3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9634" y="7221"/>
              <a:ext cx="2835" cy="1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  <a:sym typeface="+mn-ea"/>
                </a:rPr>
                <a:t>点击编辑内容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  <p:sp>
          <p:nvSpPr>
            <p:cNvPr id="23" name="椭圆 22"/>
            <p:cNvSpPr>
              <a:spLocks noChangeAspect="1"/>
            </p:cNvSpPr>
            <p:nvPr/>
          </p:nvSpPr>
          <p:spPr>
            <a:xfrm>
              <a:off x="10485" y="5537"/>
              <a:ext cx="1134" cy="1134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/>
            </a:p>
          </p:txBody>
        </p:sp>
        <p:cxnSp>
          <p:nvCxnSpPr>
            <p:cNvPr id="27" name="直接箭头连接符 26"/>
            <p:cNvCxnSpPr>
              <a:stCxn id="4" idx="2"/>
              <a:endCxn id="23" idx="0"/>
            </p:cNvCxnSpPr>
            <p:nvPr/>
          </p:nvCxnSpPr>
          <p:spPr>
            <a:xfrm flipH="1">
              <a:off x="11052" y="3439"/>
              <a:ext cx="0" cy="2098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221"/>
            <p:cNvSpPr>
              <a:spLocks noChangeAspect="1"/>
            </p:cNvSpPr>
            <p:nvPr/>
          </p:nvSpPr>
          <p:spPr bwMode="auto">
            <a:xfrm>
              <a:off x="10726" y="5791"/>
              <a:ext cx="650" cy="624"/>
            </a:xfrm>
            <a:custGeom>
              <a:avLst/>
              <a:gdLst>
                <a:gd name="T0" fmla="*/ 61 w 124"/>
                <a:gd name="T1" fmla="*/ 0 h 119"/>
                <a:gd name="T2" fmla="*/ 82 w 124"/>
                <a:gd name="T3" fmla="*/ 38 h 119"/>
                <a:gd name="T4" fmla="*/ 124 w 124"/>
                <a:gd name="T5" fmla="*/ 45 h 119"/>
                <a:gd name="T6" fmla="*/ 95 w 124"/>
                <a:gd name="T7" fmla="*/ 77 h 119"/>
                <a:gd name="T8" fmla="*/ 101 w 124"/>
                <a:gd name="T9" fmla="*/ 119 h 119"/>
                <a:gd name="T10" fmla="*/ 61 w 124"/>
                <a:gd name="T11" fmla="*/ 100 h 119"/>
                <a:gd name="T12" fmla="*/ 23 w 124"/>
                <a:gd name="T13" fmla="*/ 119 h 119"/>
                <a:gd name="T14" fmla="*/ 29 w 124"/>
                <a:gd name="T15" fmla="*/ 77 h 119"/>
                <a:gd name="T16" fmla="*/ 0 w 124"/>
                <a:gd name="T17" fmla="*/ 45 h 119"/>
                <a:gd name="T18" fmla="*/ 42 w 124"/>
                <a:gd name="T19" fmla="*/ 38 h 119"/>
                <a:gd name="T20" fmla="*/ 61 w 124"/>
                <a:gd name="T2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19">
                  <a:moveTo>
                    <a:pt x="61" y="0"/>
                  </a:moveTo>
                  <a:lnTo>
                    <a:pt x="82" y="38"/>
                  </a:lnTo>
                  <a:lnTo>
                    <a:pt x="124" y="45"/>
                  </a:lnTo>
                  <a:lnTo>
                    <a:pt x="95" y="77"/>
                  </a:lnTo>
                  <a:lnTo>
                    <a:pt x="101" y="119"/>
                  </a:lnTo>
                  <a:lnTo>
                    <a:pt x="61" y="100"/>
                  </a:lnTo>
                  <a:lnTo>
                    <a:pt x="23" y="119"/>
                  </a:lnTo>
                  <a:lnTo>
                    <a:pt x="29" y="77"/>
                  </a:lnTo>
                  <a:lnTo>
                    <a:pt x="0" y="45"/>
                  </a:lnTo>
                  <a:lnTo>
                    <a:pt x="42" y="38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5"/>
          <p:cNvSpPr txBox="1"/>
          <p:nvPr/>
        </p:nvSpPr>
        <p:spPr>
          <a:xfrm>
            <a:off x="1536065" y="1076325"/>
            <a:ext cx="6756400" cy="427355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l"/>
            <a:r>
              <a:rPr lang="zh-CN" altLang="en-US" sz="2000" kern="100">
                <a:solidFill>
                  <a:srgbClr val="008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工作成果展示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356485" y="1686560"/>
            <a:ext cx="2830830" cy="3977005"/>
            <a:chOff x="3711" y="2656"/>
            <a:chExt cx="4458" cy="6263"/>
          </a:xfrm>
        </p:grpSpPr>
        <p:grpSp>
          <p:nvGrpSpPr>
            <p:cNvPr id="7" name="组合 6"/>
            <p:cNvGrpSpPr>
              <a:grpSpLocks noChangeAspect="1"/>
            </p:cNvGrpSpPr>
            <p:nvPr/>
          </p:nvGrpSpPr>
          <p:grpSpPr>
            <a:xfrm>
              <a:off x="4002" y="6085"/>
              <a:ext cx="1235" cy="2835"/>
              <a:chOff x="7080250" y="3319463"/>
              <a:chExt cx="284162" cy="652462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8" name="Freeform 241"/>
              <p:cNvSpPr/>
              <p:nvPr/>
            </p:nvSpPr>
            <p:spPr bwMode="auto">
              <a:xfrm>
                <a:off x="7080250" y="3476625"/>
                <a:ext cx="71437" cy="268287"/>
              </a:xfrm>
              <a:custGeom>
                <a:avLst/>
                <a:gdLst>
                  <a:gd name="T0" fmla="*/ 29 w 45"/>
                  <a:gd name="T1" fmla="*/ 154 h 169"/>
                  <a:gd name="T2" fmla="*/ 29 w 45"/>
                  <a:gd name="T3" fmla="*/ 154 h 169"/>
                  <a:gd name="T4" fmla="*/ 27 w 45"/>
                  <a:gd name="T5" fmla="*/ 160 h 169"/>
                  <a:gd name="T6" fmla="*/ 24 w 45"/>
                  <a:gd name="T7" fmla="*/ 165 h 169"/>
                  <a:gd name="T8" fmla="*/ 19 w 45"/>
                  <a:gd name="T9" fmla="*/ 168 h 169"/>
                  <a:gd name="T10" fmla="*/ 15 w 45"/>
                  <a:gd name="T11" fmla="*/ 169 h 169"/>
                  <a:gd name="T12" fmla="*/ 15 w 45"/>
                  <a:gd name="T13" fmla="*/ 169 h 169"/>
                  <a:gd name="T14" fmla="*/ 9 w 45"/>
                  <a:gd name="T15" fmla="*/ 168 h 169"/>
                  <a:gd name="T16" fmla="*/ 4 w 45"/>
                  <a:gd name="T17" fmla="*/ 165 h 169"/>
                  <a:gd name="T18" fmla="*/ 1 w 45"/>
                  <a:gd name="T19" fmla="*/ 160 h 169"/>
                  <a:gd name="T20" fmla="*/ 0 w 45"/>
                  <a:gd name="T21" fmla="*/ 154 h 169"/>
                  <a:gd name="T22" fmla="*/ 16 w 45"/>
                  <a:gd name="T23" fmla="*/ 14 h 169"/>
                  <a:gd name="T24" fmla="*/ 16 w 45"/>
                  <a:gd name="T25" fmla="*/ 14 h 169"/>
                  <a:gd name="T26" fmla="*/ 18 w 45"/>
                  <a:gd name="T27" fmla="*/ 8 h 169"/>
                  <a:gd name="T28" fmla="*/ 21 w 45"/>
                  <a:gd name="T29" fmla="*/ 3 h 169"/>
                  <a:gd name="T30" fmla="*/ 26 w 45"/>
                  <a:gd name="T31" fmla="*/ 0 h 169"/>
                  <a:gd name="T32" fmla="*/ 32 w 45"/>
                  <a:gd name="T33" fmla="*/ 0 h 169"/>
                  <a:gd name="T34" fmla="*/ 32 w 45"/>
                  <a:gd name="T35" fmla="*/ 0 h 169"/>
                  <a:gd name="T36" fmla="*/ 36 w 45"/>
                  <a:gd name="T37" fmla="*/ 0 h 169"/>
                  <a:gd name="T38" fmla="*/ 41 w 45"/>
                  <a:gd name="T39" fmla="*/ 3 h 169"/>
                  <a:gd name="T40" fmla="*/ 44 w 45"/>
                  <a:gd name="T41" fmla="*/ 8 h 169"/>
                  <a:gd name="T42" fmla="*/ 45 w 45"/>
                  <a:gd name="T43" fmla="*/ 14 h 169"/>
                  <a:gd name="T44" fmla="*/ 29 w 45"/>
                  <a:gd name="T45" fmla="*/ 154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5" h="169">
                    <a:moveTo>
                      <a:pt x="29" y="154"/>
                    </a:moveTo>
                    <a:lnTo>
                      <a:pt x="29" y="154"/>
                    </a:lnTo>
                    <a:lnTo>
                      <a:pt x="27" y="160"/>
                    </a:lnTo>
                    <a:lnTo>
                      <a:pt x="24" y="165"/>
                    </a:lnTo>
                    <a:lnTo>
                      <a:pt x="19" y="168"/>
                    </a:lnTo>
                    <a:lnTo>
                      <a:pt x="15" y="169"/>
                    </a:lnTo>
                    <a:lnTo>
                      <a:pt x="15" y="169"/>
                    </a:lnTo>
                    <a:lnTo>
                      <a:pt x="9" y="168"/>
                    </a:lnTo>
                    <a:lnTo>
                      <a:pt x="4" y="165"/>
                    </a:lnTo>
                    <a:lnTo>
                      <a:pt x="1" y="160"/>
                    </a:lnTo>
                    <a:lnTo>
                      <a:pt x="0" y="15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8" y="8"/>
                    </a:lnTo>
                    <a:lnTo>
                      <a:pt x="21" y="3"/>
                    </a:lnTo>
                    <a:lnTo>
                      <a:pt x="26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41" y="3"/>
                    </a:lnTo>
                    <a:lnTo>
                      <a:pt x="44" y="8"/>
                    </a:lnTo>
                    <a:lnTo>
                      <a:pt x="45" y="14"/>
                    </a:lnTo>
                    <a:lnTo>
                      <a:pt x="29" y="1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242"/>
              <p:cNvSpPr/>
              <p:nvPr/>
            </p:nvSpPr>
            <p:spPr bwMode="auto">
              <a:xfrm>
                <a:off x="7292975" y="3476625"/>
                <a:ext cx="71437" cy="268287"/>
              </a:xfrm>
              <a:custGeom>
                <a:avLst/>
                <a:gdLst>
                  <a:gd name="T0" fmla="*/ 45 w 45"/>
                  <a:gd name="T1" fmla="*/ 154 h 169"/>
                  <a:gd name="T2" fmla="*/ 45 w 45"/>
                  <a:gd name="T3" fmla="*/ 154 h 169"/>
                  <a:gd name="T4" fmla="*/ 44 w 45"/>
                  <a:gd name="T5" fmla="*/ 160 h 169"/>
                  <a:gd name="T6" fmla="*/ 41 w 45"/>
                  <a:gd name="T7" fmla="*/ 165 h 169"/>
                  <a:gd name="T8" fmla="*/ 36 w 45"/>
                  <a:gd name="T9" fmla="*/ 168 h 169"/>
                  <a:gd name="T10" fmla="*/ 30 w 45"/>
                  <a:gd name="T11" fmla="*/ 169 h 169"/>
                  <a:gd name="T12" fmla="*/ 30 w 45"/>
                  <a:gd name="T13" fmla="*/ 169 h 169"/>
                  <a:gd name="T14" fmla="*/ 24 w 45"/>
                  <a:gd name="T15" fmla="*/ 168 h 169"/>
                  <a:gd name="T16" fmla="*/ 20 w 45"/>
                  <a:gd name="T17" fmla="*/ 165 h 169"/>
                  <a:gd name="T18" fmla="*/ 17 w 45"/>
                  <a:gd name="T19" fmla="*/ 160 h 169"/>
                  <a:gd name="T20" fmla="*/ 17 w 45"/>
                  <a:gd name="T21" fmla="*/ 154 h 169"/>
                  <a:gd name="T22" fmla="*/ 0 w 45"/>
                  <a:gd name="T23" fmla="*/ 14 h 169"/>
                  <a:gd name="T24" fmla="*/ 0 w 45"/>
                  <a:gd name="T25" fmla="*/ 14 h 169"/>
                  <a:gd name="T26" fmla="*/ 1 w 45"/>
                  <a:gd name="T27" fmla="*/ 8 h 169"/>
                  <a:gd name="T28" fmla="*/ 4 w 45"/>
                  <a:gd name="T29" fmla="*/ 3 h 169"/>
                  <a:gd name="T30" fmla="*/ 9 w 45"/>
                  <a:gd name="T31" fmla="*/ 0 h 169"/>
                  <a:gd name="T32" fmla="*/ 13 w 45"/>
                  <a:gd name="T33" fmla="*/ 0 h 169"/>
                  <a:gd name="T34" fmla="*/ 13 w 45"/>
                  <a:gd name="T35" fmla="*/ 0 h 169"/>
                  <a:gd name="T36" fmla="*/ 20 w 45"/>
                  <a:gd name="T37" fmla="*/ 0 h 169"/>
                  <a:gd name="T38" fmla="*/ 24 w 45"/>
                  <a:gd name="T39" fmla="*/ 3 h 169"/>
                  <a:gd name="T40" fmla="*/ 27 w 45"/>
                  <a:gd name="T41" fmla="*/ 8 h 169"/>
                  <a:gd name="T42" fmla="*/ 29 w 45"/>
                  <a:gd name="T43" fmla="*/ 14 h 169"/>
                  <a:gd name="T44" fmla="*/ 45 w 45"/>
                  <a:gd name="T45" fmla="*/ 154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5" h="169">
                    <a:moveTo>
                      <a:pt x="45" y="154"/>
                    </a:moveTo>
                    <a:lnTo>
                      <a:pt x="45" y="154"/>
                    </a:lnTo>
                    <a:lnTo>
                      <a:pt x="44" y="160"/>
                    </a:lnTo>
                    <a:lnTo>
                      <a:pt x="41" y="165"/>
                    </a:lnTo>
                    <a:lnTo>
                      <a:pt x="36" y="168"/>
                    </a:lnTo>
                    <a:lnTo>
                      <a:pt x="30" y="169"/>
                    </a:lnTo>
                    <a:lnTo>
                      <a:pt x="30" y="169"/>
                    </a:lnTo>
                    <a:lnTo>
                      <a:pt x="24" y="168"/>
                    </a:lnTo>
                    <a:lnTo>
                      <a:pt x="20" y="165"/>
                    </a:lnTo>
                    <a:lnTo>
                      <a:pt x="17" y="160"/>
                    </a:lnTo>
                    <a:lnTo>
                      <a:pt x="17" y="15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4" y="3"/>
                    </a:lnTo>
                    <a:lnTo>
                      <a:pt x="27" y="8"/>
                    </a:lnTo>
                    <a:lnTo>
                      <a:pt x="29" y="14"/>
                    </a:lnTo>
                    <a:lnTo>
                      <a:pt x="45" y="1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Freeform 243"/>
              <p:cNvSpPr/>
              <p:nvPr/>
            </p:nvSpPr>
            <p:spPr bwMode="auto">
              <a:xfrm>
                <a:off x="7154863" y="3319463"/>
                <a:ext cx="134937" cy="134937"/>
              </a:xfrm>
              <a:custGeom>
                <a:avLst/>
                <a:gdLst>
                  <a:gd name="T0" fmla="*/ 43 w 85"/>
                  <a:gd name="T1" fmla="*/ 85 h 85"/>
                  <a:gd name="T2" fmla="*/ 43 w 85"/>
                  <a:gd name="T3" fmla="*/ 85 h 85"/>
                  <a:gd name="T4" fmla="*/ 50 w 85"/>
                  <a:gd name="T5" fmla="*/ 84 h 85"/>
                  <a:gd name="T6" fmla="*/ 59 w 85"/>
                  <a:gd name="T7" fmla="*/ 82 h 85"/>
                  <a:gd name="T8" fmla="*/ 65 w 85"/>
                  <a:gd name="T9" fmla="*/ 78 h 85"/>
                  <a:gd name="T10" fmla="*/ 72 w 85"/>
                  <a:gd name="T11" fmla="*/ 73 h 85"/>
                  <a:gd name="T12" fmla="*/ 78 w 85"/>
                  <a:gd name="T13" fmla="*/ 66 h 85"/>
                  <a:gd name="T14" fmla="*/ 81 w 85"/>
                  <a:gd name="T15" fmla="*/ 59 h 85"/>
                  <a:gd name="T16" fmla="*/ 84 w 85"/>
                  <a:gd name="T17" fmla="*/ 50 h 85"/>
                  <a:gd name="T18" fmla="*/ 85 w 85"/>
                  <a:gd name="T19" fmla="*/ 43 h 85"/>
                  <a:gd name="T20" fmla="*/ 85 w 85"/>
                  <a:gd name="T21" fmla="*/ 43 h 85"/>
                  <a:gd name="T22" fmla="*/ 84 w 85"/>
                  <a:gd name="T23" fmla="*/ 34 h 85"/>
                  <a:gd name="T24" fmla="*/ 81 w 85"/>
                  <a:gd name="T25" fmla="*/ 26 h 85"/>
                  <a:gd name="T26" fmla="*/ 78 w 85"/>
                  <a:gd name="T27" fmla="*/ 18 h 85"/>
                  <a:gd name="T28" fmla="*/ 72 w 85"/>
                  <a:gd name="T29" fmla="*/ 12 h 85"/>
                  <a:gd name="T30" fmla="*/ 65 w 85"/>
                  <a:gd name="T31" fmla="*/ 8 h 85"/>
                  <a:gd name="T32" fmla="*/ 59 w 85"/>
                  <a:gd name="T33" fmla="*/ 3 h 85"/>
                  <a:gd name="T34" fmla="*/ 50 w 85"/>
                  <a:gd name="T35" fmla="*/ 0 h 85"/>
                  <a:gd name="T36" fmla="*/ 43 w 85"/>
                  <a:gd name="T37" fmla="*/ 0 h 85"/>
                  <a:gd name="T38" fmla="*/ 43 w 85"/>
                  <a:gd name="T39" fmla="*/ 0 h 85"/>
                  <a:gd name="T40" fmla="*/ 33 w 85"/>
                  <a:gd name="T41" fmla="*/ 0 h 85"/>
                  <a:gd name="T42" fmla="*/ 26 w 85"/>
                  <a:gd name="T43" fmla="*/ 3 h 85"/>
                  <a:gd name="T44" fmla="*/ 18 w 85"/>
                  <a:gd name="T45" fmla="*/ 8 h 85"/>
                  <a:gd name="T46" fmla="*/ 12 w 85"/>
                  <a:gd name="T47" fmla="*/ 12 h 85"/>
                  <a:gd name="T48" fmla="*/ 6 w 85"/>
                  <a:gd name="T49" fmla="*/ 18 h 85"/>
                  <a:gd name="T50" fmla="*/ 3 w 85"/>
                  <a:gd name="T51" fmla="*/ 26 h 85"/>
                  <a:gd name="T52" fmla="*/ 0 w 85"/>
                  <a:gd name="T53" fmla="*/ 34 h 85"/>
                  <a:gd name="T54" fmla="*/ 0 w 85"/>
                  <a:gd name="T55" fmla="*/ 43 h 85"/>
                  <a:gd name="T56" fmla="*/ 0 w 85"/>
                  <a:gd name="T57" fmla="*/ 43 h 85"/>
                  <a:gd name="T58" fmla="*/ 0 w 85"/>
                  <a:gd name="T59" fmla="*/ 50 h 85"/>
                  <a:gd name="T60" fmla="*/ 3 w 85"/>
                  <a:gd name="T61" fmla="*/ 59 h 85"/>
                  <a:gd name="T62" fmla="*/ 6 w 85"/>
                  <a:gd name="T63" fmla="*/ 66 h 85"/>
                  <a:gd name="T64" fmla="*/ 12 w 85"/>
                  <a:gd name="T65" fmla="*/ 73 h 85"/>
                  <a:gd name="T66" fmla="*/ 18 w 85"/>
                  <a:gd name="T67" fmla="*/ 78 h 85"/>
                  <a:gd name="T68" fmla="*/ 26 w 85"/>
                  <a:gd name="T69" fmla="*/ 82 h 85"/>
                  <a:gd name="T70" fmla="*/ 33 w 85"/>
                  <a:gd name="T71" fmla="*/ 84 h 85"/>
                  <a:gd name="T72" fmla="*/ 43 w 85"/>
                  <a:gd name="T73" fmla="*/ 85 h 85"/>
                  <a:gd name="T74" fmla="*/ 43 w 85"/>
                  <a:gd name="T7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5" h="85">
                    <a:moveTo>
                      <a:pt x="43" y="85"/>
                    </a:moveTo>
                    <a:lnTo>
                      <a:pt x="43" y="85"/>
                    </a:lnTo>
                    <a:lnTo>
                      <a:pt x="50" y="84"/>
                    </a:lnTo>
                    <a:lnTo>
                      <a:pt x="59" y="82"/>
                    </a:lnTo>
                    <a:lnTo>
                      <a:pt x="65" y="78"/>
                    </a:lnTo>
                    <a:lnTo>
                      <a:pt x="72" y="73"/>
                    </a:lnTo>
                    <a:lnTo>
                      <a:pt x="78" y="66"/>
                    </a:lnTo>
                    <a:lnTo>
                      <a:pt x="81" y="59"/>
                    </a:lnTo>
                    <a:lnTo>
                      <a:pt x="84" y="50"/>
                    </a:lnTo>
                    <a:lnTo>
                      <a:pt x="85" y="43"/>
                    </a:lnTo>
                    <a:lnTo>
                      <a:pt x="85" y="43"/>
                    </a:lnTo>
                    <a:lnTo>
                      <a:pt x="84" y="34"/>
                    </a:lnTo>
                    <a:lnTo>
                      <a:pt x="81" y="26"/>
                    </a:lnTo>
                    <a:lnTo>
                      <a:pt x="78" y="18"/>
                    </a:lnTo>
                    <a:lnTo>
                      <a:pt x="72" y="12"/>
                    </a:lnTo>
                    <a:lnTo>
                      <a:pt x="65" y="8"/>
                    </a:lnTo>
                    <a:lnTo>
                      <a:pt x="59" y="3"/>
                    </a:lnTo>
                    <a:lnTo>
                      <a:pt x="50" y="0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33" y="0"/>
                    </a:lnTo>
                    <a:lnTo>
                      <a:pt x="26" y="3"/>
                    </a:lnTo>
                    <a:lnTo>
                      <a:pt x="18" y="8"/>
                    </a:lnTo>
                    <a:lnTo>
                      <a:pt x="12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0" y="34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0" y="50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2" y="73"/>
                    </a:lnTo>
                    <a:lnTo>
                      <a:pt x="18" y="78"/>
                    </a:lnTo>
                    <a:lnTo>
                      <a:pt x="26" y="82"/>
                    </a:lnTo>
                    <a:lnTo>
                      <a:pt x="33" y="84"/>
                    </a:lnTo>
                    <a:lnTo>
                      <a:pt x="43" y="85"/>
                    </a:lnTo>
                    <a:lnTo>
                      <a:pt x="43" y="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Freeform 244"/>
              <p:cNvSpPr/>
              <p:nvPr/>
            </p:nvSpPr>
            <p:spPr bwMode="auto">
              <a:xfrm>
                <a:off x="7146925" y="3673475"/>
                <a:ext cx="63500" cy="298450"/>
              </a:xfrm>
              <a:custGeom>
                <a:avLst/>
                <a:gdLst>
                  <a:gd name="T0" fmla="*/ 40 w 40"/>
                  <a:gd name="T1" fmla="*/ 169 h 188"/>
                  <a:gd name="T2" fmla="*/ 40 w 40"/>
                  <a:gd name="T3" fmla="*/ 169 h 188"/>
                  <a:gd name="T4" fmla="*/ 38 w 40"/>
                  <a:gd name="T5" fmla="*/ 176 h 188"/>
                  <a:gd name="T6" fmla="*/ 34 w 40"/>
                  <a:gd name="T7" fmla="*/ 182 h 188"/>
                  <a:gd name="T8" fmla="*/ 28 w 40"/>
                  <a:gd name="T9" fmla="*/ 187 h 188"/>
                  <a:gd name="T10" fmla="*/ 20 w 40"/>
                  <a:gd name="T11" fmla="*/ 188 h 188"/>
                  <a:gd name="T12" fmla="*/ 20 w 40"/>
                  <a:gd name="T13" fmla="*/ 188 h 188"/>
                  <a:gd name="T14" fmla="*/ 12 w 40"/>
                  <a:gd name="T15" fmla="*/ 187 h 188"/>
                  <a:gd name="T16" fmla="*/ 5 w 40"/>
                  <a:gd name="T17" fmla="*/ 182 h 188"/>
                  <a:gd name="T18" fmla="*/ 2 w 40"/>
                  <a:gd name="T19" fmla="*/ 176 h 188"/>
                  <a:gd name="T20" fmla="*/ 0 w 40"/>
                  <a:gd name="T21" fmla="*/ 169 h 188"/>
                  <a:gd name="T22" fmla="*/ 0 w 40"/>
                  <a:gd name="T23" fmla="*/ 19 h 188"/>
                  <a:gd name="T24" fmla="*/ 0 w 40"/>
                  <a:gd name="T25" fmla="*/ 19 h 188"/>
                  <a:gd name="T26" fmla="*/ 2 w 40"/>
                  <a:gd name="T27" fmla="*/ 12 h 188"/>
                  <a:gd name="T28" fmla="*/ 5 w 40"/>
                  <a:gd name="T29" fmla="*/ 6 h 188"/>
                  <a:gd name="T30" fmla="*/ 12 w 40"/>
                  <a:gd name="T31" fmla="*/ 1 h 188"/>
                  <a:gd name="T32" fmla="*/ 20 w 40"/>
                  <a:gd name="T33" fmla="*/ 0 h 188"/>
                  <a:gd name="T34" fmla="*/ 20 w 40"/>
                  <a:gd name="T35" fmla="*/ 0 h 188"/>
                  <a:gd name="T36" fmla="*/ 28 w 40"/>
                  <a:gd name="T37" fmla="*/ 1 h 188"/>
                  <a:gd name="T38" fmla="*/ 34 w 40"/>
                  <a:gd name="T39" fmla="*/ 6 h 188"/>
                  <a:gd name="T40" fmla="*/ 38 w 40"/>
                  <a:gd name="T41" fmla="*/ 12 h 188"/>
                  <a:gd name="T42" fmla="*/ 40 w 40"/>
                  <a:gd name="T43" fmla="*/ 19 h 188"/>
                  <a:gd name="T44" fmla="*/ 40 w 40"/>
                  <a:gd name="T45" fmla="*/ 169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0" h="188">
                    <a:moveTo>
                      <a:pt x="40" y="169"/>
                    </a:moveTo>
                    <a:lnTo>
                      <a:pt x="40" y="169"/>
                    </a:lnTo>
                    <a:lnTo>
                      <a:pt x="38" y="176"/>
                    </a:lnTo>
                    <a:lnTo>
                      <a:pt x="34" y="182"/>
                    </a:lnTo>
                    <a:lnTo>
                      <a:pt x="28" y="187"/>
                    </a:lnTo>
                    <a:lnTo>
                      <a:pt x="20" y="188"/>
                    </a:lnTo>
                    <a:lnTo>
                      <a:pt x="20" y="188"/>
                    </a:lnTo>
                    <a:lnTo>
                      <a:pt x="12" y="187"/>
                    </a:lnTo>
                    <a:lnTo>
                      <a:pt x="5" y="182"/>
                    </a:lnTo>
                    <a:lnTo>
                      <a:pt x="2" y="176"/>
                    </a:lnTo>
                    <a:lnTo>
                      <a:pt x="0" y="16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2" y="12"/>
                    </a:lnTo>
                    <a:lnTo>
                      <a:pt x="5" y="6"/>
                    </a:lnTo>
                    <a:lnTo>
                      <a:pt x="12" y="1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28" y="1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19"/>
                    </a:lnTo>
                    <a:lnTo>
                      <a:pt x="40" y="1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Freeform 245"/>
              <p:cNvSpPr/>
              <p:nvPr/>
            </p:nvSpPr>
            <p:spPr bwMode="auto">
              <a:xfrm>
                <a:off x="7234238" y="3673475"/>
                <a:ext cx="63500" cy="298450"/>
              </a:xfrm>
              <a:custGeom>
                <a:avLst/>
                <a:gdLst>
                  <a:gd name="T0" fmla="*/ 40 w 40"/>
                  <a:gd name="T1" fmla="*/ 169 h 188"/>
                  <a:gd name="T2" fmla="*/ 40 w 40"/>
                  <a:gd name="T3" fmla="*/ 169 h 188"/>
                  <a:gd name="T4" fmla="*/ 38 w 40"/>
                  <a:gd name="T5" fmla="*/ 176 h 188"/>
                  <a:gd name="T6" fmla="*/ 34 w 40"/>
                  <a:gd name="T7" fmla="*/ 182 h 188"/>
                  <a:gd name="T8" fmla="*/ 28 w 40"/>
                  <a:gd name="T9" fmla="*/ 187 h 188"/>
                  <a:gd name="T10" fmla="*/ 20 w 40"/>
                  <a:gd name="T11" fmla="*/ 188 h 188"/>
                  <a:gd name="T12" fmla="*/ 20 w 40"/>
                  <a:gd name="T13" fmla="*/ 188 h 188"/>
                  <a:gd name="T14" fmla="*/ 12 w 40"/>
                  <a:gd name="T15" fmla="*/ 187 h 188"/>
                  <a:gd name="T16" fmla="*/ 6 w 40"/>
                  <a:gd name="T17" fmla="*/ 182 h 188"/>
                  <a:gd name="T18" fmla="*/ 2 w 40"/>
                  <a:gd name="T19" fmla="*/ 176 h 188"/>
                  <a:gd name="T20" fmla="*/ 0 w 40"/>
                  <a:gd name="T21" fmla="*/ 169 h 188"/>
                  <a:gd name="T22" fmla="*/ 0 w 40"/>
                  <a:gd name="T23" fmla="*/ 19 h 188"/>
                  <a:gd name="T24" fmla="*/ 0 w 40"/>
                  <a:gd name="T25" fmla="*/ 19 h 188"/>
                  <a:gd name="T26" fmla="*/ 2 w 40"/>
                  <a:gd name="T27" fmla="*/ 12 h 188"/>
                  <a:gd name="T28" fmla="*/ 6 w 40"/>
                  <a:gd name="T29" fmla="*/ 6 h 188"/>
                  <a:gd name="T30" fmla="*/ 12 w 40"/>
                  <a:gd name="T31" fmla="*/ 1 h 188"/>
                  <a:gd name="T32" fmla="*/ 20 w 40"/>
                  <a:gd name="T33" fmla="*/ 0 h 188"/>
                  <a:gd name="T34" fmla="*/ 20 w 40"/>
                  <a:gd name="T35" fmla="*/ 0 h 188"/>
                  <a:gd name="T36" fmla="*/ 28 w 40"/>
                  <a:gd name="T37" fmla="*/ 1 h 188"/>
                  <a:gd name="T38" fmla="*/ 34 w 40"/>
                  <a:gd name="T39" fmla="*/ 6 h 188"/>
                  <a:gd name="T40" fmla="*/ 38 w 40"/>
                  <a:gd name="T41" fmla="*/ 12 h 188"/>
                  <a:gd name="T42" fmla="*/ 40 w 40"/>
                  <a:gd name="T43" fmla="*/ 19 h 188"/>
                  <a:gd name="T44" fmla="*/ 40 w 40"/>
                  <a:gd name="T45" fmla="*/ 169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0" h="188">
                    <a:moveTo>
                      <a:pt x="40" y="169"/>
                    </a:moveTo>
                    <a:lnTo>
                      <a:pt x="40" y="169"/>
                    </a:lnTo>
                    <a:lnTo>
                      <a:pt x="38" y="176"/>
                    </a:lnTo>
                    <a:lnTo>
                      <a:pt x="34" y="182"/>
                    </a:lnTo>
                    <a:lnTo>
                      <a:pt x="28" y="187"/>
                    </a:lnTo>
                    <a:lnTo>
                      <a:pt x="20" y="188"/>
                    </a:lnTo>
                    <a:lnTo>
                      <a:pt x="20" y="188"/>
                    </a:lnTo>
                    <a:lnTo>
                      <a:pt x="12" y="187"/>
                    </a:lnTo>
                    <a:lnTo>
                      <a:pt x="6" y="182"/>
                    </a:lnTo>
                    <a:lnTo>
                      <a:pt x="2" y="176"/>
                    </a:lnTo>
                    <a:lnTo>
                      <a:pt x="0" y="16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1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28" y="1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19"/>
                    </a:lnTo>
                    <a:lnTo>
                      <a:pt x="40" y="1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" name="Freeform 246"/>
              <p:cNvSpPr/>
              <p:nvPr/>
            </p:nvSpPr>
            <p:spPr bwMode="auto">
              <a:xfrm>
                <a:off x="7108825" y="3459163"/>
                <a:ext cx="227012" cy="257175"/>
              </a:xfrm>
              <a:custGeom>
                <a:avLst/>
                <a:gdLst>
                  <a:gd name="T0" fmla="*/ 122 w 143"/>
                  <a:gd name="T1" fmla="*/ 138 h 162"/>
                  <a:gd name="T2" fmla="*/ 122 w 143"/>
                  <a:gd name="T3" fmla="*/ 138 h 162"/>
                  <a:gd name="T4" fmla="*/ 120 w 143"/>
                  <a:gd name="T5" fmla="*/ 145 h 162"/>
                  <a:gd name="T6" fmla="*/ 117 w 143"/>
                  <a:gd name="T7" fmla="*/ 151 h 162"/>
                  <a:gd name="T8" fmla="*/ 114 w 143"/>
                  <a:gd name="T9" fmla="*/ 156 h 162"/>
                  <a:gd name="T10" fmla="*/ 110 w 143"/>
                  <a:gd name="T11" fmla="*/ 159 h 162"/>
                  <a:gd name="T12" fmla="*/ 104 w 143"/>
                  <a:gd name="T13" fmla="*/ 160 h 162"/>
                  <a:gd name="T14" fmla="*/ 96 w 143"/>
                  <a:gd name="T15" fmla="*/ 162 h 162"/>
                  <a:gd name="T16" fmla="*/ 81 w 143"/>
                  <a:gd name="T17" fmla="*/ 162 h 162"/>
                  <a:gd name="T18" fmla="*/ 62 w 143"/>
                  <a:gd name="T19" fmla="*/ 162 h 162"/>
                  <a:gd name="T20" fmla="*/ 62 w 143"/>
                  <a:gd name="T21" fmla="*/ 162 h 162"/>
                  <a:gd name="T22" fmla="*/ 47 w 143"/>
                  <a:gd name="T23" fmla="*/ 162 h 162"/>
                  <a:gd name="T24" fmla="*/ 40 w 143"/>
                  <a:gd name="T25" fmla="*/ 160 h 162"/>
                  <a:gd name="T26" fmla="*/ 33 w 143"/>
                  <a:gd name="T27" fmla="*/ 159 h 162"/>
                  <a:gd name="T28" fmla="*/ 29 w 143"/>
                  <a:gd name="T29" fmla="*/ 156 h 162"/>
                  <a:gd name="T30" fmla="*/ 24 w 143"/>
                  <a:gd name="T31" fmla="*/ 151 h 162"/>
                  <a:gd name="T32" fmla="*/ 23 w 143"/>
                  <a:gd name="T33" fmla="*/ 145 h 162"/>
                  <a:gd name="T34" fmla="*/ 21 w 143"/>
                  <a:gd name="T35" fmla="*/ 138 h 162"/>
                  <a:gd name="T36" fmla="*/ 21 w 143"/>
                  <a:gd name="T37" fmla="*/ 42 h 162"/>
                  <a:gd name="T38" fmla="*/ 21 w 143"/>
                  <a:gd name="T39" fmla="*/ 42 h 162"/>
                  <a:gd name="T40" fmla="*/ 12 w 143"/>
                  <a:gd name="T41" fmla="*/ 35 h 162"/>
                  <a:gd name="T42" fmla="*/ 6 w 143"/>
                  <a:gd name="T43" fmla="*/ 31 h 162"/>
                  <a:gd name="T44" fmla="*/ 1 w 143"/>
                  <a:gd name="T45" fmla="*/ 26 h 162"/>
                  <a:gd name="T46" fmla="*/ 0 w 143"/>
                  <a:gd name="T47" fmla="*/ 22 h 162"/>
                  <a:gd name="T48" fmla="*/ 0 w 143"/>
                  <a:gd name="T49" fmla="*/ 19 h 162"/>
                  <a:gd name="T50" fmla="*/ 3 w 143"/>
                  <a:gd name="T51" fmla="*/ 14 h 162"/>
                  <a:gd name="T52" fmla="*/ 6 w 143"/>
                  <a:gd name="T53" fmla="*/ 11 h 162"/>
                  <a:gd name="T54" fmla="*/ 12 w 143"/>
                  <a:gd name="T55" fmla="*/ 10 h 162"/>
                  <a:gd name="T56" fmla="*/ 24 w 143"/>
                  <a:gd name="T57" fmla="*/ 5 h 162"/>
                  <a:gd name="T58" fmla="*/ 38 w 143"/>
                  <a:gd name="T59" fmla="*/ 2 h 162"/>
                  <a:gd name="T60" fmla="*/ 62 w 143"/>
                  <a:gd name="T61" fmla="*/ 0 h 162"/>
                  <a:gd name="T62" fmla="*/ 81 w 143"/>
                  <a:gd name="T63" fmla="*/ 0 h 162"/>
                  <a:gd name="T64" fmla="*/ 81 w 143"/>
                  <a:gd name="T65" fmla="*/ 0 h 162"/>
                  <a:gd name="T66" fmla="*/ 91 w 143"/>
                  <a:gd name="T67" fmla="*/ 0 h 162"/>
                  <a:gd name="T68" fmla="*/ 105 w 143"/>
                  <a:gd name="T69" fmla="*/ 2 h 162"/>
                  <a:gd name="T70" fmla="*/ 119 w 143"/>
                  <a:gd name="T71" fmla="*/ 5 h 162"/>
                  <a:gd name="T72" fmla="*/ 133 w 143"/>
                  <a:gd name="T73" fmla="*/ 10 h 162"/>
                  <a:gd name="T74" fmla="*/ 137 w 143"/>
                  <a:gd name="T75" fmla="*/ 13 h 162"/>
                  <a:gd name="T76" fmla="*/ 140 w 143"/>
                  <a:gd name="T77" fmla="*/ 16 h 162"/>
                  <a:gd name="T78" fmla="*/ 143 w 143"/>
                  <a:gd name="T79" fmla="*/ 19 h 162"/>
                  <a:gd name="T80" fmla="*/ 143 w 143"/>
                  <a:gd name="T81" fmla="*/ 22 h 162"/>
                  <a:gd name="T82" fmla="*/ 142 w 143"/>
                  <a:gd name="T83" fmla="*/ 26 h 162"/>
                  <a:gd name="T84" fmla="*/ 137 w 143"/>
                  <a:gd name="T85" fmla="*/ 31 h 162"/>
                  <a:gd name="T86" fmla="*/ 131 w 143"/>
                  <a:gd name="T87" fmla="*/ 35 h 162"/>
                  <a:gd name="T88" fmla="*/ 122 w 143"/>
                  <a:gd name="T89" fmla="*/ 42 h 162"/>
                  <a:gd name="T90" fmla="*/ 122 w 143"/>
                  <a:gd name="T91" fmla="*/ 138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43" h="162">
                    <a:moveTo>
                      <a:pt x="122" y="138"/>
                    </a:moveTo>
                    <a:lnTo>
                      <a:pt x="122" y="138"/>
                    </a:lnTo>
                    <a:lnTo>
                      <a:pt x="120" y="145"/>
                    </a:lnTo>
                    <a:lnTo>
                      <a:pt x="117" y="151"/>
                    </a:lnTo>
                    <a:lnTo>
                      <a:pt x="114" y="156"/>
                    </a:lnTo>
                    <a:lnTo>
                      <a:pt x="110" y="159"/>
                    </a:lnTo>
                    <a:lnTo>
                      <a:pt x="104" y="160"/>
                    </a:lnTo>
                    <a:lnTo>
                      <a:pt x="96" y="162"/>
                    </a:lnTo>
                    <a:lnTo>
                      <a:pt x="81" y="162"/>
                    </a:lnTo>
                    <a:lnTo>
                      <a:pt x="62" y="162"/>
                    </a:lnTo>
                    <a:lnTo>
                      <a:pt x="62" y="162"/>
                    </a:lnTo>
                    <a:lnTo>
                      <a:pt x="47" y="162"/>
                    </a:lnTo>
                    <a:lnTo>
                      <a:pt x="40" y="160"/>
                    </a:lnTo>
                    <a:lnTo>
                      <a:pt x="33" y="159"/>
                    </a:lnTo>
                    <a:lnTo>
                      <a:pt x="29" y="156"/>
                    </a:lnTo>
                    <a:lnTo>
                      <a:pt x="24" y="151"/>
                    </a:lnTo>
                    <a:lnTo>
                      <a:pt x="23" y="145"/>
                    </a:lnTo>
                    <a:lnTo>
                      <a:pt x="21" y="138"/>
                    </a:lnTo>
                    <a:lnTo>
                      <a:pt x="21" y="42"/>
                    </a:lnTo>
                    <a:lnTo>
                      <a:pt x="21" y="42"/>
                    </a:lnTo>
                    <a:lnTo>
                      <a:pt x="12" y="35"/>
                    </a:lnTo>
                    <a:lnTo>
                      <a:pt x="6" y="31"/>
                    </a:lnTo>
                    <a:lnTo>
                      <a:pt x="1" y="26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3" y="14"/>
                    </a:lnTo>
                    <a:lnTo>
                      <a:pt x="6" y="11"/>
                    </a:lnTo>
                    <a:lnTo>
                      <a:pt x="12" y="10"/>
                    </a:lnTo>
                    <a:lnTo>
                      <a:pt x="24" y="5"/>
                    </a:lnTo>
                    <a:lnTo>
                      <a:pt x="38" y="2"/>
                    </a:lnTo>
                    <a:lnTo>
                      <a:pt x="62" y="0"/>
                    </a:lnTo>
                    <a:lnTo>
                      <a:pt x="81" y="0"/>
                    </a:lnTo>
                    <a:lnTo>
                      <a:pt x="81" y="0"/>
                    </a:lnTo>
                    <a:lnTo>
                      <a:pt x="91" y="0"/>
                    </a:lnTo>
                    <a:lnTo>
                      <a:pt x="105" y="2"/>
                    </a:lnTo>
                    <a:lnTo>
                      <a:pt x="119" y="5"/>
                    </a:lnTo>
                    <a:lnTo>
                      <a:pt x="133" y="10"/>
                    </a:lnTo>
                    <a:lnTo>
                      <a:pt x="137" y="13"/>
                    </a:lnTo>
                    <a:lnTo>
                      <a:pt x="140" y="16"/>
                    </a:lnTo>
                    <a:lnTo>
                      <a:pt x="143" y="19"/>
                    </a:lnTo>
                    <a:lnTo>
                      <a:pt x="143" y="22"/>
                    </a:lnTo>
                    <a:lnTo>
                      <a:pt x="142" y="26"/>
                    </a:lnTo>
                    <a:lnTo>
                      <a:pt x="137" y="31"/>
                    </a:lnTo>
                    <a:lnTo>
                      <a:pt x="131" y="35"/>
                    </a:lnTo>
                    <a:lnTo>
                      <a:pt x="122" y="42"/>
                    </a:lnTo>
                    <a:lnTo>
                      <a:pt x="122" y="1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6" name="矩形 15"/>
            <p:cNvSpPr/>
            <p:nvPr/>
          </p:nvSpPr>
          <p:spPr>
            <a:xfrm>
              <a:off x="3711" y="2656"/>
              <a:ext cx="4359" cy="27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consectetuer adipiscing elit. Maecenas porttitor congue massa. Fusce posuere, magna sed pulvinar ultricies, purus lectus malesuada libero, sit amet commodo magna eros quis urna.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425" y="6368"/>
              <a:ext cx="1558" cy="10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600" b="1" dirty="0"/>
                <a:t>52%</a:t>
              </a:r>
              <a:endParaRPr lang="zh-CN" altLang="en-US" sz="3600" b="1" dirty="0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425" y="7227"/>
              <a:ext cx="2744" cy="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点击编辑内容</a:t>
              </a:r>
              <a:endPara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371465" y="2106930"/>
            <a:ext cx="4709795" cy="4030980"/>
            <a:chOff x="8459" y="3318"/>
            <a:chExt cx="7417" cy="6348"/>
          </a:xfrm>
        </p:grpSpPr>
        <p:sp>
          <p:nvSpPr>
            <p:cNvPr id="19" name="等腰三角形 18"/>
            <p:cNvSpPr/>
            <p:nvPr/>
          </p:nvSpPr>
          <p:spPr>
            <a:xfrm>
              <a:off x="11226" y="5789"/>
              <a:ext cx="1740" cy="2874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/>
            <p:cNvSpPr/>
            <p:nvPr/>
          </p:nvSpPr>
          <p:spPr>
            <a:xfrm>
              <a:off x="9843" y="7293"/>
              <a:ext cx="1740" cy="137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0"/>
            <p:cNvSpPr/>
            <p:nvPr/>
          </p:nvSpPr>
          <p:spPr>
            <a:xfrm>
              <a:off x="8459" y="7884"/>
              <a:ext cx="1740" cy="780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/>
          </p:nvSpPr>
          <p:spPr>
            <a:xfrm>
              <a:off x="12610" y="4352"/>
              <a:ext cx="1882" cy="431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等腰三角形 22"/>
            <p:cNvSpPr/>
            <p:nvPr/>
          </p:nvSpPr>
          <p:spPr>
            <a:xfrm>
              <a:off x="14136" y="7064"/>
              <a:ext cx="1740" cy="1599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8684" y="8988"/>
              <a:ext cx="7191" cy="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anose="020B0604020202020204" pitchFamily="34" charset="0"/>
                </a:rPr>
                <a:t>Lorem</a:t>
              </a: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anose="020B0604020202020204" pitchFamily="34" charset="0"/>
                </a:rPr>
                <a:t> ipsum dolor sit amet, consectetuer adipiscing elit. Maecenas porttitor congue massa. 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3130" y="3318"/>
              <a:ext cx="995" cy="6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accent3"/>
                  </a:solidFill>
                </a:rPr>
                <a:t>90%</a:t>
              </a:r>
              <a:endParaRPr lang="zh-CN" altLang="en-US" sz="2000" b="1" dirty="0">
                <a:solidFill>
                  <a:schemeClr val="accent3"/>
                </a:solidFill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1634" y="5141"/>
              <a:ext cx="995" cy="6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accent2"/>
                  </a:solidFill>
                </a:rPr>
                <a:t>70%</a:t>
              </a:r>
              <a:endParaRPr lang="zh-CN" alt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4518" y="6341"/>
              <a:ext cx="995" cy="6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accent4"/>
                  </a:solidFill>
                </a:rPr>
                <a:t>40%</a:t>
              </a:r>
              <a:endParaRPr lang="zh-CN" altLang="en-US" sz="2000" b="1" dirty="0">
                <a:solidFill>
                  <a:schemeClr val="accent4"/>
                </a:solidFill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0220" y="6535"/>
              <a:ext cx="995" cy="6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accent1"/>
                  </a:solidFill>
                </a:rPr>
                <a:t>38%</a:t>
              </a:r>
              <a:endParaRPr lang="zh-CN" alt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8868" y="7223"/>
              <a:ext cx="995" cy="6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20%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" name="矩形 25"/>
          <p:cNvSpPr/>
          <p:nvPr/>
        </p:nvSpPr>
        <p:spPr>
          <a:xfrm>
            <a:off x="9943465" y="-5715"/>
            <a:ext cx="1494155" cy="1082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文本框 16"/>
          <p:cNvSpPr txBox="1"/>
          <p:nvPr/>
        </p:nvSpPr>
        <p:spPr>
          <a:xfrm>
            <a:off x="9871075" y="612775"/>
            <a:ext cx="1639570" cy="46355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r>
              <a:rPr lang="zh-CN" altLang="en-US" kern="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竞聘优势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5"/>
          <p:cNvSpPr txBox="1"/>
          <p:nvPr/>
        </p:nvSpPr>
        <p:spPr>
          <a:xfrm>
            <a:off x="1536065" y="1076325"/>
            <a:ext cx="6756400" cy="427355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l"/>
            <a:r>
              <a:rPr lang="zh-CN" altLang="en-US" sz="2000" kern="10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工作成果展示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335145" y="1844675"/>
            <a:ext cx="3521710" cy="3490595"/>
            <a:chOff x="6827" y="2905"/>
            <a:chExt cx="5546" cy="5497"/>
          </a:xfrm>
        </p:grpSpPr>
        <p:sp>
          <p:nvSpPr>
            <p:cNvPr id="7" name="菱形 6"/>
            <p:cNvSpPr/>
            <p:nvPr/>
          </p:nvSpPr>
          <p:spPr>
            <a:xfrm>
              <a:off x="8612" y="2905"/>
              <a:ext cx="1976" cy="2719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菱形 7"/>
            <p:cNvSpPr/>
            <p:nvPr/>
          </p:nvSpPr>
          <p:spPr>
            <a:xfrm rot="4320000">
              <a:off x="10026" y="3971"/>
              <a:ext cx="1976" cy="2719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菱形 10"/>
            <p:cNvSpPr/>
            <p:nvPr/>
          </p:nvSpPr>
          <p:spPr>
            <a:xfrm rot="8640000">
              <a:off x="9495" y="5668"/>
              <a:ext cx="1976" cy="2719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菱形 11"/>
            <p:cNvSpPr/>
            <p:nvPr/>
          </p:nvSpPr>
          <p:spPr>
            <a:xfrm rot="12960000">
              <a:off x="7729" y="5684"/>
              <a:ext cx="1976" cy="2719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菱形 12"/>
            <p:cNvSpPr/>
            <p:nvPr/>
          </p:nvSpPr>
          <p:spPr>
            <a:xfrm rot="17280000" flipH="1">
              <a:off x="7198" y="3987"/>
              <a:ext cx="1976" cy="2719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2513132" y="1875639"/>
            <a:ext cx="1938584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点击编辑内容</a:t>
            </a: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772462" y="4393670"/>
            <a:ext cx="1938584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  <a:sym typeface="+mn-ea"/>
              </a:rPr>
              <a:t>点击编辑内容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398456" y="4926101"/>
            <a:ext cx="1938584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  <a:sym typeface="+mn-ea"/>
              </a:rPr>
              <a:t>点击编辑内容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020801" y="2641304"/>
            <a:ext cx="1938584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  <a:sym typeface="+mn-ea"/>
              </a:rPr>
              <a:t>点击编辑内容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666246" y="767213"/>
            <a:ext cx="1938584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  <a:sym typeface="+mn-ea"/>
              </a:rPr>
              <a:t>点击编辑内容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4" name="矩形 25"/>
          <p:cNvSpPr/>
          <p:nvPr/>
        </p:nvSpPr>
        <p:spPr>
          <a:xfrm>
            <a:off x="9943465" y="-5715"/>
            <a:ext cx="1494155" cy="1082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5" name="文本框 16"/>
          <p:cNvSpPr txBox="1"/>
          <p:nvPr/>
        </p:nvSpPr>
        <p:spPr>
          <a:xfrm>
            <a:off x="9871075" y="612775"/>
            <a:ext cx="1639570" cy="46355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r>
              <a:rPr lang="zh-CN" altLang="en-US" kern="1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/>
              </a:rPr>
              <a:t>竞聘优势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主题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1059</Words>
  <Application>Microsoft Office PowerPoint</Application>
  <PresentationFormat>宽屏</PresentationFormat>
  <Paragraphs>106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微软雅黑</vt:lpstr>
      <vt:lpstr>Arial</vt:lpstr>
      <vt:lpstr>Broadway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CatheyHsu</dc:creator>
  <cp:lastModifiedBy>天 下</cp:lastModifiedBy>
  <cp:revision>195</cp:revision>
  <dcterms:created xsi:type="dcterms:W3CDTF">2018-08-24T11:01:00Z</dcterms:created>
  <dcterms:modified xsi:type="dcterms:W3CDTF">2021-01-05T16:36:25Z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