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9" r:id="rId17"/>
    <p:sldId id="268" r:id="rId18"/>
    <p:sldId id="279" r:id="rId19"/>
    <p:sldId id="270" r:id="rId20"/>
    <p:sldId id="271" r:id="rId21"/>
    <p:sldId id="274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61">
          <p15:clr>
            <a:srgbClr val="A4A3A4"/>
          </p15:clr>
        </p15:guide>
        <p15:guide id="4" orient="horz" pos="1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75B"/>
    <a:srgbClr val="14826D"/>
    <a:srgbClr val="F09C2A"/>
    <a:srgbClr val="E2887E"/>
    <a:srgbClr val="00C85A"/>
    <a:srgbClr val="F1A33B"/>
    <a:srgbClr val="F3AE53"/>
    <a:srgbClr val="A5A5A5"/>
    <a:srgbClr val="D24132"/>
    <a:srgbClr val="F9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0" autoAdjust="0"/>
    <p:restoredTop sz="96238" autoAdjust="0"/>
  </p:normalViewPr>
  <p:slideViewPr>
    <p:cSldViewPr snapToGrid="0">
      <p:cViewPr varScale="1">
        <p:scale>
          <a:sx n="88" d="100"/>
          <a:sy n="88" d="100"/>
        </p:scale>
        <p:origin x="438" y="96"/>
      </p:cViewPr>
      <p:guideLst>
        <p:guide orient="horz" pos="2160"/>
        <p:guide pos="3840"/>
        <p:guide orient="horz" pos="1661"/>
        <p:guide orient="horz" pos="1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5CE5-2DF0-4EE7-87F7-96697B1514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E18E-3540-4822-8A3B-047BDCD836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E18E-3540-4822-8A3B-047BDCD836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867488" y="1106991"/>
            <a:ext cx="6445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本模板由王鱼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(SEVEN)</a:t>
            </a: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原创设计发布</a:t>
            </a:r>
            <a:endParaRPr lang="en-US" altLang="zh-CN" sz="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请勿用于商业用途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311" y="2835982"/>
            <a:ext cx="1803400" cy="17907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0" name="文本框 9"/>
          <p:cNvSpPr txBox="1"/>
          <p:nvPr userDrawn="1"/>
        </p:nvSpPr>
        <p:spPr>
          <a:xfrm>
            <a:off x="2348187" y="4885509"/>
            <a:ext cx="3805648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扫码关注个人公众号“职场演示”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获取更多优质免费模板，学习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制作技巧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518710" y="2850756"/>
            <a:ext cx="1793966" cy="176115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6470495" y="4885509"/>
            <a:ext cx="380564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模板虽美，原创不易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如果觉得物超所值，请随意打赏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5918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3848100" y="6184900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0000"/>
                </a:solidFill>
              </a:rPr>
              <a:t>视图</a:t>
            </a:r>
            <a:r>
              <a:rPr lang="en-US" altLang="zh-CN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母版</a:t>
            </a:r>
            <a:r>
              <a:rPr lang="en-US" altLang="zh-CN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幻灯片母版中删除本页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43A-A777-4B19-AACA-4532B6D6FD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217546" y="3046372"/>
            <a:ext cx="9678252" cy="96252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3937" y="-97506"/>
            <a:ext cx="8044059" cy="3685880"/>
            <a:chOff x="1883937" y="-97506"/>
            <a:chExt cx="8044059" cy="3685880"/>
          </a:xfrm>
        </p:grpSpPr>
        <p:sp>
          <p:nvSpPr>
            <p:cNvPr id="14" name="等腰三角形 13"/>
            <p:cNvSpPr/>
            <p:nvPr/>
          </p:nvSpPr>
          <p:spPr>
            <a:xfrm rot="14457451">
              <a:off x="1916616" y="-33304"/>
              <a:ext cx="486186" cy="551543"/>
            </a:xfrm>
            <a:custGeom>
              <a:avLst/>
              <a:gdLst>
                <a:gd name="connsiteX0" fmla="*/ 0 w 435429"/>
                <a:gd name="connsiteY0" fmla="*/ 551543 h 551543"/>
                <a:gd name="connsiteX1" fmla="*/ 217715 w 435429"/>
                <a:gd name="connsiteY1" fmla="*/ 0 h 551543"/>
                <a:gd name="connsiteX2" fmla="*/ 435429 w 435429"/>
                <a:gd name="connsiteY2" fmla="*/ 551543 h 551543"/>
                <a:gd name="connsiteX3" fmla="*/ 0 w 435429"/>
                <a:gd name="connsiteY3" fmla="*/ 551543 h 551543"/>
                <a:gd name="connsiteX0-1" fmla="*/ 0 w 486186"/>
                <a:gd name="connsiteY0-2" fmla="*/ 523359 h 551543"/>
                <a:gd name="connsiteX1-3" fmla="*/ 268472 w 486186"/>
                <a:gd name="connsiteY1-4" fmla="*/ 0 h 551543"/>
                <a:gd name="connsiteX2-5" fmla="*/ 486186 w 486186"/>
                <a:gd name="connsiteY2-6" fmla="*/ 551543 h 551543"/>
                <a:gd name="connsiteX3-7" fmla="*/ 0 w 486186"/>
                <a:gd name="connsiteY3-8" fmla="*/ 523359 h 551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6186" h="551543">
                  <a:moveTo>
                    <a:pt x="0" y="523359"/>
                  </a:moveTo>
                  <a:lnTo>
                    <a:pt x="268472" y="0"/>
                  </a:lnTo>
                  <a:lnTo>
                    <a:pt x="486186" y="551543"/>
                  </a:lnTo>
                  <a:lnTo>
                    <a:pt x="0" y="523359"/>
                  </a:lnTo>
                  <a:close/>
                </a:path>
              </a:pathLst>
            </a:cu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64004" y="-97506"/>
              <a:ext cx="7663992" cy="3685880"/>
            </a:xfrm>
            <a:prstGeom prst="rect">
              <a:avLst/>
            </a:prstGeom>
            <a:solidFill>
              <a:srgbClr val="189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69357" y="626661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部门经理助理岗位竞聘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9436" y="2120013"/>
            <a:ext cx="3875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   </a:t>
            </a:r>
            <a:r>
              <a:rPr lang="en-US" altLang="zh-CN" sz="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3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3947250" y="2127347"/>
            <a:ext cx="515332" cy="477934"/>
          </a:xfrm>
          <a:custGeom>
            <a:avLst/>
            <a:gdLst>
              <a:gd name="T0" fmla="*/ 71 w 125"/>
              <a:gd name="T1" fmla="*/ 80 h 116"/>
              <a:gd name="T2" fmla="*/ 71 w 125"/>
              <a:gd name="T3" fmla="*/ 73 h 116"/>
              <a:gd name="T4" fmla="*/ 89 w 125"/>
              <a:gd name="T5" fmla="*/ 40 h 116"/>
              <a:gd name="T6" fmla="*/ 62 w 125"/>
              <a:gd name="T7" fmla="*/ 0 h 116"/>
              <a:gd name="T8" fmla="*/ 36 w 125"/>
              <a:gd name="T9" fmla="*/ 40 h 116"/>
              <a:gd name="T10" fmla="*/ 53 w 125"/>
              <a:gd name="T11" fmla="*/ 73 h 116"/>
              <a:gd name="T12" fmla="*/ 53 w 125"/>
              <a:gd name="T13" fmla="*/ 80 h 116"/>
              <a:gd name="T14" fmla="*/ 0 w 125"/>
              <a:gd name="T15" fmla="*/ 116 h 116"/>
              <a:gd name="T16" fmla="*/ 125 w 125"/>
              <a:gd name="T17" fmla="*/ 116 h 116"/>
              <a:gd name="T18" fmla="*/ 71 w 125"/>
              <a:gd name="T19" fmla="*/ 8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116">
                <a:moveTo>
                  <a:pt x="71" y="80"/>
                </a:moveTo>
                <a:cubicBezTo>
                  <a:pt x="71" y="73"/>
                  <a:pt x="71" y="73"/>
                  <a:pt x="71" y="73"/>
                </a:cubicBezTo>
                <a:cubicBezTo>
                  <a:pt x="81" y="68"/>
                  <a:pt x="89" y="54"/>
                  <a:pt x="89" y="40"/>
                </a:cubicBezTo>
                <a:cubicBezTo>
                  <a:pt x="89" y="18"/>
                  <a:pt x="89" y="0"/>
                  <a:pt x="62" y="0"/>
                </a:cubicBezTo>
                <a:cubicBezTo>
                  <a:pt x="36" y="0"/>
                  <a:pt x="36" y="18"/>
                  <a:pt x="36" y="40"/>
                </a:cubicBezTo>
                <a:cubicBezTo>
                  <a:pt x="36" y="54"/>
                  <a:pt x="44" y="68"/>
                  <a:pt x="53" y="73"/>
                </a:cubicBezTo>
                <a:cubicBezTo>
                  <a:pt x="53" y="80"/>
                  <a:pt x="53" y="80"/>
                  <a:pt x="53" y="80"/>
                </a:cubicBezTo>
                <a:cubicBezTo>
                  <a:pt x="23" y="83"/>
                  <a:pt x="0" y="98"/>
                  <a:pt x="0" y="116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98"/>
                  <a:pt x="101" y="83"/>
                  <a:pt x="71" y="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69020" y="3077029"/>
            <a:ext cx="2853961" cy="3776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8041" y="1423070"/>
            <a:ext cx="669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150" dirty="0">
                <a:solidFill>
                  <a:schemeClr val="bg1"/>
                </a:solidFill>
              </a:rPr>
              <a:t>Department  Manager  Assistant  Position  Competition</a:t>
            </a:r>
            <a:endParaRPr lang="zh-CN" altLang="en-US" spc="150" dirty="0">
              <a:solidFill>
                <a:schemeClr val="bg1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848100" y="2006600"/>
            <a:ext cx="4191000" cy="800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3.7037E-7 L -2.291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allAtOnce"/>
      <p:bldP spid="2" grpId="1" build="allAtOnce"/>
      <p:bldP spid="12" grpId="0" animBg="1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岗位职责认知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2680" y="1724025"/>
            <a:ext cx="2378307" cy="3654691"/>
            <a:chOff x="486955" y="1876425"/>
            <a:chExt cx="2378307" cy="3654691"/>
          </a:xfrm>
        </p:grpSpPr>
        <p:sp>
          <p:nvSpPr>
            <p:cNvPr id="11" name="椭圆 10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7906" y="2295813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第一方面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2778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基础认知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3805" y="1724025"/>
            <a:ext cx="2387113" cy="3654691"/>
            <a:chOff x="3477805" y="1876425"/>
            <a:chExt cx="2387113" cy="3654691"/>
          </a:xfrm>
        </p:grpSpPr>
        <p:sp>
          <p:nvSpPr>
            <p:cNvPr id="22" name="椭圆 21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18674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第二方面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80709" y="3398462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进步认知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43736" y="1724025"/>
            <a:ext cx="2378307" cy="3654691"/>
            <a:chOff x="6393670" y="1876425"/>
            <a:chExt cx="2378307" cy="3654691"/>
          </a:xfrm>
        </p:grpSpPr>
        <p:sp>
          <p:nvSpPr>
            <p:cNvPr id="33" name="椭圆 32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09991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第三方面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0091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高级认知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24862" y="1724025"/>
            <a:ext cx="2378307" cy="3654691"/>
            <a:chOff x="9139137" y="1876425"/>
            <a:chExt cx="2378307" cy="3654691"/>
          </a:xfrm>
        </p:grpSpPr>
        <p:sp>
          <p:nvSpPr>
            <p:cNvPr id="44" name="椭圆 4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223682" y="3399942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55460" y="229232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第四方面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辅助认知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9545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8677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83487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2592" y="318958"/>
            <a:ext cx="11526685" cy="400111"/>
            <a:chOff x="350872" y="2807634"/>
            <a:chExt cx="1152668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1" y="2807635"/>
              <a:ext cx="39035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岗位能力需求</a:t>
              </a: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28740" y="3246701"/>
            <a:ext cx="1233488" cy="1927323"/>
          </a:xfrm>
          <a:custGeom>
            <a:avLst/>
            <a:gdLst/>
            <a:ahLst/>
            <a:cxnLst>
              <a:cxn ang="0">
                <a:pos x="231" y="188"/>
              </a:cxn>
              <a:cxn ang="0">
                <a:pos x="188" y="129"/>
              </a:cxn>
              <a:cxn ang="0">
                <a:pos x="226" y="120"/>
              </a:cxn>
              <a:cxn ang="0">
                <a:pos x="167" y="44"/>
              </a:cxn>
              <a:cxn ang="0">
                <a:pos x="88" y="57"/>
              </a:cxn>
              <a:cxn ang="0">
                <a:pos x="50" y="0"/>
              </a:cxn>
              <a:cxn ang="0">
                <a:pos x="13" y="57"/>
              </a:cxn>
              <a:cxn ang="0">
                <a:pos x="4" y="93"/>
              </a:cxn>
              <a:cxn ang="0">
                <a:pos x="12" y="112"/>
              </a:cxn>
              <a:cxn ang="0">
                <a:pos x="78" y="226"/>
              </a:cxn>
              <a:cxn ang="0">
                <a:pos x="127" y="199"/>
              </a:cxn>
              <a:cxn ang="0">
                <a:pos x="150" y="218"/>
              </a:cxn>
              <a:cxn ang="0">
                <a:pos x="201" y="368"/>
              </a:cxn>
              <a:cxn ang="0">
                <a:pos x="138" y="129"/>
              </a:cxn>
              <a:cxn ang="0">
                <a:pos x="134" y="122"/>
              </a:cxn>
              <a:cxn ang="0">
                <a:pos x="116" y="120"/>
              </a:cxn>
              <a:cxn ang="0">
                <a:pos x="150" y="114"/>
              </a:cxn>
              <a:cxn ang="0">
                <a:pos x="159" y="173"/>
              </a:cxn>
              <a:cxn ang="0">
                <a:pos x="183" y="169"/>
              </a:cxn>
              <a:cxn ang="0">
                <a:pos x="150" y="149"/>
              </a:cxn>
              <a:cxn ang="0">
                <a:pos x="154" y="221"/>
              </a:cxn>
              <a:cxn ang="0">
                <a:pos x="168" y="267"/>
              </a:cxn>
              <a:cxn ang="0">
                <a:pos x="184" y="187"/>
              </a:cxn>
              <a:cxn ang="0">
                <a:pos x="208" y="191"/>
              </a:cxn>
              <a:cxn ang="0">
                <a:pos x="229" y="181"/>
              </a:cxn>
              <a:cxn ang="0">
                <a:pos x="169" y="143"/>
              </a:cxn>
              <a:cxn ang="0">
                <a:pos x="169" y="105"/>
              </a:cxn>
              <a:cxn ang="0">
                <a:pos x="224" y="127"/>
              </a:cxn>
              <a:cxn ang="0">
                <a:pos x="207" y="117"/>
              </a:cxn>
              <a:cxn ang="0">
                <a:pos x="169" y="63"/>
              </a:cxn>
              <a:cxn ang="0">
                <a:pos x="161" y="113"/>
              </a:cxn>
              <a:cxn ang="0">
                <a:pos x="74" y="61"/>
              </a:cxn>
              <a:cxn ang="0">
                <a:pos x="63" y="47"/>
              </a:cxn>
              <a:cxn ang="0">
                <a:pos x="76" y="63"/>
              </a:cxn>
              <a:cxn ang="0">
                <a:pos x="117" y="122"/>
              </a:cxn>
              <a:cxn ang="0">
                <a:pos x="89" y="102"/>
              </a:cxn>
              <a:cxn ang="0">
                <a:pos x="77" y="103"/>
              </a:cxn>
              <a:cxn ang="0">
                <a:pos x="63" y="76"/>
              </a:cxn>
              <a:cxn ang="0">
                <a:pos x="77" y="105"/>
              </a:cxn>
              <a:cxn ang="0">
                <a:pos x="34" y="148"/>
              </a:cxn>
              <a:cxn ang="0">
                <a:pos x="62" y="134"/>
              </a:cxn>
              <a:cxn ang="0">
                <a:pos x="43" y="98"/>
              </a:cxn>
              <a:cxn ang="0">
                <a:pos x="41" y="156"/>
              </a:cxn>
              <a:cxn ang="0">
                <a:pos x="71" y="178"/>
              </a:cxn>
              <a:cxn ang="0">
                <a:pos x="52" y="105"/>
              </a:cxn>
              <a:cxn ang="0">
                <a:pos x="60" y="54"/>
              </a:cxn>
              <a:cxn ang="0">
                <a:pos x="60" y="62"/>
              </a:cxn>
              <a:cxn ang="0">
                <a:pos x="39" y="38"/>
              </a:cxn>
              <a:cxn ang="0">
                <a:pos x="39" y="89"/>
              </a:cxn>
              <a:cxn ang="0">
                <a:pos x="28" y="54"/>
              </a:cxn>
              <a:cxn ang="0">
                <a:pos x="25" y="63"/>
              </a:cxn>
              <a:cxn ang="0">
                <a:pos x="28" y="76"/>
              </a:cxn>
              <a:cxn ang="0">
                <a:pos x="8" y="104"/>
              </a:cxn>
              <a:cxn ang="0">
                <a:pos x="23" y="102"/>
              </a:cxn>
              <a:cxn ang="0">
                <a:pos x="35" y="153"/>
              </a:cxn>
              <a:cxn ang="0">
                <a:pos x="30" y="186"/>
              </a:cxn>
              <a:cxn ang="0">
                <a:pos x="72" y="181"/>
              </a:cxn>
              <a:cxn ang="0">
                <a:pos x="107" y="181"/>
              </a:cxn>
              <a:cxn ang="0">
                <a:pos x="110" y="190"/>
              </a:cxn>
              <a:cxn ang="0">
                <a:pos x="145" y="169"/>
              </a:cxn>
              <a:cxn ang="0">
                <a:pos x="140" y="280"/>
              </a:cxn>
              <a:cxn ang="0">
                <a:pos x="224" y="359"/>
              </a:cxn>
            </a:cxnLst>
            <a:rect l="0" t="0" r="r" b="b"/>
            <a:pathLst>
              <a:path w="236" h="368">
                <a:moveTo>
                  <a:pt x="230" y="361"/>
                </a:moveTo>
                <a:cubicBezTo>
                  <a:pt x="230" y="361"/>
                  <a:pt x="230" y="361"/>
                  <a:pt x="229" y="36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96" y="191"/>
                  <a:pt x="203" y="193"/>
                  <a:pt x="212" y="195"/>
                </a:cubicBezTo>
                <a:cubicBezTo>
                  <a:pt x="212" y="199"/>
                  <a:pt x="212" y="199"/>
                  <a:pt x="212" y="199"/>
                </a:cubicBezTo>
                <a:cubicBezTo>
                  <a:pt x="212" y="200"/>
                  <a:pt x="212" y="200"/>
                  <a:pt x="213" y="200"/>
                </a:cubicBezTo>
                <a:cubicBezTo>
                  <a:pt x="223" y="200"/>
                  <a:pt x="223" y="200"/>
                  <a:pt x="223" y="200"/>
                </a:cubicBezTo>
                <a:cubicBezTo>
                  <a:pt x="224" y="200"/>
                  <a:pt x="224" y="200"/>
                  <a:pt x="224" y="199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9" y="191"/>
                  <a:pt x="229" y="191"/>
                  <a:pt x="229" y="191"/>
                </a:cubicBezTo>
                <a:cubicBezTo>
                  <a:pt x="230" y="191"/>
                  <a:pt x="231" y="190"/>
                  <a:pt x="231" y="188"/>
                </a:cubicBezTo>
                <a:cubicBezTo>
                  <a:pt x="231" y="187"/>
                  <a:pt x="230" y="185"/>
                  <a:pt x="229" y="185"/>
                </a:cubicBezTo>
                <a:cubicBezTo>
                  <a:pt x="224" y="185"/>
                  <a:pt x="224" y="185"/>
                  <a:pt x="224" y="185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30" y="183"/>
                  <a:pt x="231" y="182"/>
                  <a:pt x="231" y="180"/>
                </a:cubicBezTo>
                <a:cubicBezTo>
                  <a:pt x="231" y="179"/>
                  <a:pt x="230" y="177"/>
                  <a:pt x="229" y="177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4" y="173"/>
                  <a:pt x="224" y="173"/>
                  <a:pt x="224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4" y="173"/>
                  <a:pt x="235" y="172"/>
                  <a:pt x="235" y="171"/>
                </a:cubicBezTo>
                <a:cubicBezTo>
                  <a:pt x="235" y="170"/>
                  <a:pt x="235" y="169"/>
                  <a:pt x="234" y="169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94" y="131"/>
                  <a:pt x="200" y="132"/>
                  <a:pt x="206" y="133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6" y="139"/>
                  <a:pt x="207" y="140"/>
                  <a:pt x="208" y="14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219" y="140"/>
                  <a:pt x="219" y="139"/>
                  <a:pt x="219" y="138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5" y="130"/>
                  <a:pt x="226" y="129"/>
                  <a:pt x="226" y="128"/>
                </a:cubicBezTo>
                <a:cubicBezTo>
                  <a:pt x="226" y="126"/>
                  <a:pt x="225" y="125"/>
                  <a:pt x="224" y="12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4" y="122"/>
                  <a:pt x="224" y="122"/>
                  <a:pt x="224" y="122"/>
                </a:cubicBezTo>
                <a:cubicBezTo>
                  <a:pt x="225" y="122"/>
                  <a:pt x="226" y="121"/>
                  <a:pt x="226" y="120"/>
                </a:cubicBezTo>
                <a:cubicBezTo>
                  <a:pt x="226" y="118"/>
                  <a:pt x="225" y="117"/>
                  <a:pt x="224" y="117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6" y="113"/>
                  <a:pt x="227" y="112"/>
                  <a:pt x="227" y="111"/>
                </a:cubicBezTo>
                <a:cubicBezTo>
                  <a:pt x="227" y="110"/>
                  <a:pt x="227" y="109"/>
                  <a:pt x="226" y="109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5"/>
                  <a:pt x="188" y="84"/>
                  <a:pt x="188" y="84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43"/>
                  <a:pt x="170" y="42"/>
                  <a:pt x="169" y="42"/>
                </a:cubicBezTo>
                <a:cubicBezTo>
                  <a:pt x="168" y="42"/>
                  <a:pt x="167" y="43"/>
                  <a:pt x="167" y="4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5"/>
                  <a:pt x="150" y="85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01" y="87"/>
                  <a:pt x="90" y="71"/>
                  <a:pt x="86" y="65"/>
                </a:cubicBezTo>
                <a:cubicBezTo>
                  <a:pt x="86" y="63"/>
                  <a:pt x="86" y="63"/>
                  <a:pt x="86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63"/>
                  <a:pt x="90" y="62"/>
                  <a:pt x="90" y="61"/>
                </a:cubicBezTo>
                <a:cubicBezTo>
                  <a:pt x="90" y="59"/>
                  <a:pt x="90" y="59"/>
                  <a:pt x="88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7"/>
                  <a:pt x="86" y="57"/>
                  <a:pt x="86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90" y="57"/>
                  <a:pt x="90" y="56"/>
                  <a:pt x="90" y="55"/>
                </a:cubicBezTo>
                <a:cubicBezTo>
                  <a:pt x="90" y="54"/>
                  <a:pt x="90" y="53"/>
                  <a:pt x="88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0"/>
                  <a:pt x="86" y="50"/>
                  <a:pt x="86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50"/>
                  <a:pt x="91" y="49"/>
                </a:cubicBezTo>
                <a:cubicBezTo>
                  <a:pt x="91" y="48"/>
                  <a:pt x="91" y="48"/>
                  <a:pt x="90" y="47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29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0" y="0"/>
                </a:cubicBezTo>
                <a:cubicBezTo>
                  <a:pt x="49" y="0"/>
                  <a:pt x="48" y="0"/>
                  <a:pt x="48" y="1"/>
                </a:cubicBezTo>
                <a:cubicBezTo>
                  <a:pt x="48" y="12"/>
                  <a:pt x="48" y="12"/>
                  <a:pt x="48" y="12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8"/>
                  <a:pt x="8" y="48"/>
                  <a:pt x="9" y="49"/>
                </a:cubicBezTo>
                <a:cubicBezTo>
                  <a:pt x="9" y="50"/>
                  <a:pt x="9" y="50"/>
                  <a:pt x="1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1" y="54"/>
                  <a:pt x="11" y="55"/>
                </a:cubicBezTo>
                <a:cubicBezTo>
                  <a:pt x="11" y="56"/>
                  <a:pt x="12" y="57"/>
                  <a:pt x="13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9"/>
                  <a:pt x="16" y="59"/>
                  <a:pt x="16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1" y="59"/>
                  <a:pt x="11" y="61"/>
                </a:cubicBezTo>
                <a:cubicBezTo>
                  <a:pt x="11" y="62"/>
                  <a:pt x="12" y="63"/>
                  <a:pt x="13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2"/>
                  <a:pt x="23" y="74"/>
                  <a:pt x="25" y="78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0"/>
                  <a:pt x="3" y="91"/>
                  <a:pt x="3" y="92"/>
                </a:cubicBezTo>
                <a:cubicBezTo>
                  <a:pt x="3" y="92"/>
                  <a:pt x="4" y="93"/>
                  <a:pt x="4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6"/>
                  <a:pt x="11" y="96"/>
                  <a:pt x="11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7" y="96"/>
                  <a:pt x="6" y="97"/>
                  <a:pt x="6" y="98"/>
                </a:cubicBezTo>
                <a:cubicBezTo>
                  <a:pt x="6" y="99"/>
                  <a:pt x="7" y="100"/>
                  <a:pt x="8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7" y="102"/>
                  <a:pt x="6" y="103"/>
                  <a:pt x="6" y="104"/>
                </a:cubicBezTo>
                <a:cubicBezTo>
                  <a:pt x="6" y="105"/>
                  <a:pt x="7" y="106"/>
                  <a:pt x="8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2"/>
                  <a:pt x="11" y="112"/>
                  <a:pt x="12" y="11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6" y="119"/>
                  <a:pt x="20" y="133"/>
                  <a:pt x="31" y="148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5" y="225"/>
                  <a:pt x="5" y="225"/>
                  <a:pt x="5" y="225"/>
                </a:cubicBezTo>
                <a:cubicBezTo>
                  <a:pt x="5" y="226"/>
                  <a:pt x="5" y="226"/>
                  <a:pt x="5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1"/>
                  <a:pt x="0" y="231"/>
                  <a:pt x="0" y="231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3" y="226"/>
                  <a:pt x="93" y="226"/>
                  <a:pt x="93" y="226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76" y="187"/>
                  <a:pt x="76" y="187"/>
                  <a:pt x="76" y="187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6" y="188"/>
                  <a:pt x="99" y="192"/>
                  <a:pt x="114" y="19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114" y="200"/>
                  <a:pt x="115" y="201"/>
                  <a:pt x="116" y="201"/>
                </a:cubicBezTo>
                <a:cubicBezTo>
                  <a:pt x="125" y="201"/>
                  <a:pt x="125" y="201"/>
                  <a:pt x="125" y="201"/>
                </a:cubicBezTo>
                <a:cubicBezTo>
                  <a:pt x="126" y="201"/>
                  <a:pt x="127" y="200"/>
                  <a:pt x="127" y="199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2" y="191"/>
                  <a:pt x="134" y="190"/>
                  <a:pt x="134" y="189"/>
                </a:cubicBezTo>
                <a:cubicBezTo>
                  <a:pt x="134" y="187"/>
                  <a:pt x="132" y="186"/>
                  <a:pt x="131" y="186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2" y="183"/>
                  <a:pt x="134" y="182"/>
                  <a:pt x="134" y="181"/>
                </a:cubicBezTo>
                <a:cubicBezTo>
                  <a:pt x="134" y="179"/>
                  <a:pt x="132" y="178"/>
                  <a:pt x="131" y="178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06" y="360"/>
                  <a:pt x="106" y="360"/>
                  <a:pt x="106" y="360"/>
                </a:cubicBezTo>
                <a:cubicBezTo>
                  <a:pt x="105" y="361"/>
                  <a:pt x="105" y="361"/>
                  <a:pt x="105" y="361"/>
                </a:cubicBezTo>
                <a:cubicBezTo>
                  <a:pt x="99" y="361"/>
                  <a:pt x="99" y="361"/>
                  <a:pt x="99" y="361"/>
                </a:cubicBezTo>
                <a:cubicBezTo>
                  <a:pt x="99" y="368"/>
                  <a:pt x="99" y="368"/>
                  <a:pt x="99" y="368"/>
                </a:cubicBezTo>
                <a:cubicBezTo>
                  <a:pt x="133" y="368"/>
                  <a:pt x="133" y="368"/>
                  <a:pt x="133" y="368"/>
                </a:cubicBezTo>
                <a:cubicBezTo>
                  <a:pt x="133" y="361"/>
                  <a:pt x="133" y="361"/>
                  <a:pt x="133" y="361"/>
                </a:cubicBezTo>
                <a:cubicBezTo>
                  <a:pt x="125" y="361"/>
                  <a:pt x="125" y="361"/>
                  <a:pt x="125" y="361"/>
                </a:cubicBezTo>
                <a:cubicBezTo>
                  <a:pt x="161" y="310"/>
                  <a:pt x="161" y="310"/>
                  <a:pt x="161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209" y="361"/>
                  <a:pt x="209" y="361"/>
                  <a:pt x="209" y="361"/>
                </a:cubicBezTo>
                <a:cubicBezTo>
                  <a:pt x="201" y="361"/>
                  <a:pt x="201" y="361"/>
                  <a:pt x="201" y="361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36" y="368"/>
                  <a:pt x="236" y="368"/>
                  <a:pt x="236" y="368"/>
                </a:cubicBezTo>
                <a:cubicBezTo>
                  <a:pt x="236" y="361"/>
                  <a:pt x="236" y="361"/>
                  <a:pt x="236" y="361"/>
                </a:cubicBezTo>
                <a:lnTo>
                  <a:pt x="230" y="361"/>
                </a:lnTo>
                <a:close/>
                <a:moveTo>
                  <a:pt x="201" y="305"/>
                </a:moveTo>
                <a:cubicBezTo>
                  <a:pt x="201" y="305"/>
                  <a:pt x="201" y="305"/>
                  <a:pt x="201" y="305"/>
                </a:cubicBezTo>
                <a:cubicBezTo>
                  <a:pt x="172" y="291"/>
                  <a:pt x="172" y="291"/>
                  <a:pt x="172" y="291"/>
                </a:cubicBezTo>
                <a:cubicBezTo>
                  <a:pt x="196" y="280"/>
                  <a:pt x="196" y="280"/>
                  <a:pt x="196" y="280"/>
                </a:cubicBezTo>
                <a:lnTo>
                  <a:pt x="201" y="305"/>
                </a:lnTo>
                <a:close/>
                <a:moveTo>
                  <a:pt x="116" y="128"/>
                </a:moveTo>
                <a:cubicBezTo>
                  <a:pt x="116" y="127"/>
                  <a:pt x="117" y="127"/>
                  <a:pt x="117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7"/>
                  <a:pt x="139" y="127"/>
                  <a:pt x="139" y="128"/>
                </a:cubicBezTo>
                <a:cubicBezTo>
                  <a:pt x="139" y="128"/>
                  <a:pt x="138" y="129"/>
                  <a:pt x="13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9"/>
                  <a:pt x="116" y="128"/>
                  <a:pt x="116" y="128"/>
                </a:cubicBezTo>
                <a:close/>
                <a:moveTo>
                  <a:pt x="121" y="133"/>
                </a:moveTo>
                <a:cubicBezTo>
                  <a:pt x="121" y="138"/>
                  <a:pt x="121" y="138"/>
                  <a:pt x="121" y="138"/>
                </a:cubicBezTo>
                <a:cubicBezTo>
                  <a:pt x="121" y="139"/>
                  <a:pt x="122" y="140"/>
                  <a:pt x="123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3" y="140"/>
                  <a:pt x="134" y="139"/>
                  <a:pt x="134" y="138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9" y="130"/>
                  <a:pt x="141" y="129"/>
                  <a:pt x="141" y="128"/>
                </a:cubicBezTo>
                <a:cubicBezTo>
                  <a:pt x="141" y="126"/>
                  <a:pt x="139" y="125"/>
                  <a:pt x="138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4" y="122"/>
                  <a:pt x="134" y="122"/>
                  <a:pt x="134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9" y="122"/>
                  <a:pt x="141" y="121"/>
                  <a:pt x="141" y="120"/>
                </a:cubicBezTo>
                <a:cubicBezTo>
                  <a:pt x="141" y="118"/>
                  <a:pt x="139" y="117"/>
                  <a:pt x="138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3" y="114"/>
                  <a:pt x="146" y="116"/>
                  <a:pt x="150" y="117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17" y="145"/>
                  <a:pt x="108" y="136"/>
                  <a:pt x="101" y="128"/>
                </a:cubicBezTo>
                <a:cubicBezTo>
                  <a:pt x="107" y="129"/>
                  <a:pt x="114" y="131"/>
                  <a:pt x="121" y="133"/>
                </a:cubicBezTo>
                <a:close/>
                <a:moveTo>
                  <a:pt x="117" y="120"/>
                </a:moveTo>
                <a:cubicBezTo>
                  <a:pt x="117" y="120"/>
                  <a:pt x="116" y="120"/>
                  <a:pt x="116" y="120"/>
                </a:cubicBezTo>
                <a:cubicBezTo>
                  <a:pt x="116" y="119"/>
                  <a:pt x="117" y="119"/>
                  <a:pt x="117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lnTo>
                  <a:pt x="117" y="120"/>
                </a:lnTo>
                <a:close/>
                <a:moveTo>
                  <a:pt x="122" y="108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8" y="107"/>
                  <a:pt x="130" y="107"/>
                  <a:pt x="131" y="108"/>
                </a:cubicBezTo>
                <a:lnTo>
                  <a:pt x="122" y="108"/>
                </a:lnTo>
                <a:close/>
                <a:moveTo>
                  <a:pt x="150" y="114"/>
                </a:moveTo>
                <a:cubicBezTo>
                  <a:pt x="149" y="114"/>
                  <a:pt x="148" y="113"/>
                  <a:pt x="147" y="113"/>
                </a:cubicBezTo>
                <a:cubicBezTo>
                  <a:pt x="150" y="113"/>
                  <a:pt x="150" y="113"/>
                  <a:pt x="150" y="113"/>
                </a:cubicBezTo>
                <a:lnTo>
                  <a:pt x="150" y="114"/>
                </a:lnTo>
                <a:close/>
                <a:moveTo>
                  <a:pt x="161" y="177"/>
                </a:moveTo>
                <a:cubicBezTo>
                  <a:pt x="165" y="179"/>
                  <a:pt x="169" y="181"/>
                  <a:pt x="173" y="183"/>
                </a:cubicBezTo>
                <a:cubicBezTo>
                  <a:pt x="169" y="189"/>
                  <a:pt x="169" y="189"/>
                  <a:pt x="169" y="189"/>
                </a:cubicBezTo>
                <a:lnTo>
                  <a:pt x="161" y="177"/>
                </a:lnTo>
                <a:close/>
                <a:moveTo>
                  <a:pt x="183" y="215"/>
                </a:moveTo>
                <a:cubicBezTo>
                  <a:pt x="183" y="215"/>
                  <a:pt x="183" y="215"/>
                  <a:pt x="184" y="215"/>
                </a:cubicBezTo>
                <a:cubicBezTo>
                  <a:pt x="184" y="216"/>
                  <a:pt x="184" y="216"/>
                  <a:pt x="18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5" y="216"/>
                  <a:pt x="155" y="215"/>
                </a:cubicBezTo>
                <a:cubicBezTo>
                  <a:pt x="169" y="195"/>
                  <a:pt x="169" y="195"/>
                  <a:pt x="169" y="195"/>
                </a:cubicBezTo>
                <a:lnTo>
                  <a:pt x="183" y="215"/>
                </a:lnTo>
                <a:close/>
                <a:moveTo>
                  <a:pt x="159" y="173"/>
                </a:moveTo>
                <a:cubicBezTo>
                  <a:pt x="180" y="173"/>
                  <a:pt x="180" y="173"/>
                  <a:pt x="180" y="173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69" y="178"/>
                  <a:pt x="164" y="176"/>
                  <a:pt x="159" y="173"/>
                </a:cubicBezTo>
                <a:close/>
                <a:moveTo>
                  <a:pt x="184" y="174"/>
                </a:moveTo>
                <a:cubicBezTo>
                  <a:pt x="184" y="184"/>
                  <a:pt x="184" y="184"/>
                  <a:pt x="184" y="184"/>
                </a:cubicBezTo>
                <a:cubicBezTo>
                  <a:pt x="182" y="183"/>
                  <a:pt x="180" y="183"/>
                  <a:pt x="178" y="182"/>
                </a:cubicBezTo>
                <a:lnTo>
                  <a:pt x="184" y="174"/>
                </a:lnTo>
                <a:close/>
                <a:moveTo>
                  <a:pt x="184" y="162"/>
                </a:moveTo>
                <a:cubicBezTo>
                  <a:pt x="171" y="146"/>
                  <a:pt x="171" y="146"/>
                  <a:pt x="171" y="146"/>
                </a:cubicBezTo>
                <a:cubicBezTo>
                  <a:pt x="184" y="129"/>
                  <a:pt x="184" y="129"/>
                  <a:pt x="184" y="129"/>
                </a:cubicBezTo>
                <a:lnTo>
                  <a:pt x="184" y="162"/>
                </a:lnTo>
                <a:close/>
                <a:moveTo>
                  <a:pt x="184" y="168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69" y="149"/>
                  <a:pt x="169" y="149"/>
                  <a:pt x="169" y="149"/>
                </a:cubicBezTo>
                <a:lnTo>
                  <a:pt x="184" y="168"/>
                </a:lnTo>
                <a:close/>
                <a:moveTo>
                  <a:pt x="154" y="161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66" y="146"/>
                  <a:pt x="166" y="146"/>
                  <a:pt x="166" y="146"/>
                </a:cubicBezTo>
                <a:lnTo>
                  <a:pt x="154" y="161"/>
                </a:lnTo>
                <a:close/>
                <a:moveTo>
                  <a:pt x="154" y="119"/>
                </a:move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lose/>
                <a:moveTo>
                  <a:pt x="150" y="149"/>
                </a:moveTo>
                <a:cubicBezTo>
                  <a:pt x="150" y="168"/>
                  <a:pt x="150" y="168"/>
                  <a:pt x="150" y="168"/>
                </a:cubicBezTo>
                <a:cubicBezTo>
                  <a:pt x="144" y="165"/>
                  <a:pt x="138" y="161"/>
                  <a:pt x="134" y="158"/>
                </a:cubicBezTo>
                <a:lnTo>
                  <a:pt x="150" y="149"/>
                </a:lnTo>
                <a:close/>
                <a:moveTo>
                  <a:pt x="154" y="174"/>
                </a:moveTo>
                <a:cubicBezTo>
                  <a:pt x="167" y="192"/>
                  <a:pt x="167" y="192"/>
                  <a:pt x="167" y="192"/>
                </a:cubicBezTo>
                <a:cubicBezTo>
                  <a:pt x="154" y="210"/>
                  <a:pt x="154" y="210"/>
                  <a:pt x="154" y="210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4" y="174"/>
                  <a:pt x="154" y="174"/>
                  <a:pt x="154" y="174"/>
                </a:cubicBezTo>
                <a:close/>
                <a:moveTo>
                  <a:pt x="154" y="221"/>
                </a:moveTo>
                <a:cubicBezTo>
                  <a:pt x="184" y="221"/>
                  <a:pt x="184" y="221"/>
                  <a:pt x="184" y="221"/>
                </a:cubicBezTo>
                <a:cubicBezTo>
                  <a:pt x="186" y="231"/>
                  <a:pt x="186" y="231"/>
                  <a:pt x="186" y="231"/>
                </a:cubicBezTo>
                <a:cubicBezTo>
                  <a:pt x="151" y="231"/>
                  <a:pt x="151" y="231"/>
                  <a:pt x="151" y="231"/>
                </a:cubicBezTo>
                <a:lnTo>
                  <a:pt x="154" y="221"/>
                </a:lnTo>
                <a:close/>
                <a:moveTo>
                  <a:pt x="180" y="234"/>
                </a:moveTo>
                <a:cubicBezTo>
                  <a:pt x="169" y="240"/>
                  <a:pt x="169" y="240"/>
                  <a:pt x="169" y="240"/>
                </a:cubicBezTo>
                <a:cubicBezTo>
                  <a:pt x="156" y="234"/>
                  <a:pt x="156" y="234"/>
                  <a:pt x="156" y="234"/>
                </a:cubicBezTo>
                <a:lnTo>
                  <a:pt x="180" y="234"/>
                </a:lnTo>
                <a:close/>
                <a:moveTo>
                  <a:pt x="169" y="245"/>
                </a:moveTo>
                <a:cubicBezTo>
                  <a:pt x="189" y="255"/>
                  <a:pt x="189" y="255"/>
                  <a:pt x="189" y="255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48" y="255"/>
                  <a:pt x="148" y="255"/>
                  <a:pt x="148" y="255"/>
                </a:cubicBezTo>
                <a:lnTo>
                  <a:pt x="169" y="245"/>
                </a:lnTo>
                <a:close/>
                <a:moveTo>
                  <a:pt x="193" y="278"/>
                </a:moveTo>
                <a:cubicBezTo>
                  <a:pt x="167" y="289"/>
                  <a:pt x="167" y="289"/>
                  <a:pt x="167" y="289"/>
                </a:cubicBezTo>
                <a:cubicBezTo>
                  <a:pt x="143" y="278"/>
                  <a:pt x="143" y="278"/>
                  <a:pt x="143" y="278"/>
                </a:cubicBezTo>
                <a:cubicBezTo>
                  <a:pt x="168" y="267"/>
                  <a:pt x="168" y="267"/>
                  <a:pt x="168" y="267"/>
                </a:cubicBezTo>
                <a:lnTo>
                  <a:pt x="193" y="278"/>
                </a:lnTo>
                <a:close/>
                <a:moveTo>
                  <a:pt x="195" y="274"/>
                </a:moveTo>
                <a:cubicBezTo>
                  <a:pt x="173" y="265"/>
                  <a:pt x="173" y="265"/>
                  <a:pt x="173" y="265"/>
                </a:cubicBezTo>
                <a:cubicBezTo>
                  <a:pt x="191" y="257"/>
                  <a:pt x="191" y="257"/>
                  <a:pt x="191" y="257"/>
                </a:cubicBezTo>
                <a:lnTo>
                  <a:pt x="195" y="274"/>
                </a:lnTo>
                <a:close/>
                <a:moveTo>
                  <a:pt x="190" y="251"/>
                </a:moveTo>
                <a:cubicBezTo>
                  <a:pt x="173" y="242"/>
                  <a:pt x="173" y="242"/>
                  <a:pt x="173" y="242"/>
                </a:cubicBezTo>
                <a:cubicBezTo>
                  <a:pt x="187" y="235"/>
                  <a:pt x="187" y="235"/>
                  <a:pt x="187" y="235"/>
                </a:cubicBezTo>
                <a:lnTo>
                  <a:pt x="190" y="251"/>
                </a:lnTo>
                <a:close/>
                <a:moveTo>
                  <a:pt x="184" y="210"/>
                </a:moveTo>
                <a:cubicBezTo>
                  <a:pt x="171" y="192"/>
                  <a:pt x="171" y="192"/>
                  <a:pt x="171" y="192"/>
                </a:cubicBezTo>
                <a:cubicBezTo>
                  <a:pt x="177" y="184"/>
                  <a:pt x="177" y="184"/>
                  <a:pt x="177" y="184"/>
                </a:cubicBezTo>
                <a:cubicBezTo>
                  <a:pt x="179" y="185"/>
                  <a:pt x="181" y="186"/>
                  <a:pt x="184" y="187"/>
                </a:cubicBezTo>
                <a:lnTo>
                  <a:pt x="184" y="210"/>
                </a:lnTo>
                <a:close/>
                <a:moveTo>
                  <a:pt x="188" y="186"/>
                </a:moveTo>
                <a:cubicBezTo>
                  <a:pt x="188" y="173"/>
                  <a:pt x="188" y="173"/>
                  <a:pt x="188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08" y="177"/>
                  <a:pt x="208" y="177"/>
                  <a:pt x="208" y="177"/>
                </a:cubicBezTo>
                <a:cubicBezTo>
                  <a:pt x="206" y="177"/>
                  <a:pt x="205" y="179"/>
                  <a:pt x="205" y="180"/>
                </a:cubicBezTo>
                <a:cubicBezTo>
                  <a:pt x="205" y="182"/>
                  <a:pt x="206" y="183"/>
                  <a:pt x="208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2" y="185"/>
                  <a:pt x="212" y="185"/>
                  <a:pt x="212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6" y="185"/>
                  <a:pt x="205" y="187"/>
                  <a:pt x="205" y="188"/>
                </a:cubicBezTo>
                <a:cubicBezTo>
                  <a:pt x="205" y="190"/>
                  <a:pt x="206" y="191"/>
                  <a:pt x="208" y="191"/>
                </a:cubicBezTo>
                <a:cubicBezTo>
                  <a:pt x="212" y="191"/>
                  <a:pt x="212" y="191"/>
                  <a:pt x="212" y="191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03" y="190"/>
                  <a:pt x="196" y="188"/>
                  <a:pt x="188" y="186"/>
                </a:cubicBezTo>
                <a:close/>
                <a:moveTo>
                  <a:pt x="229" y="187"/>
                </a:moveTo>
                <a:cubicBezTo>
                  <a:pt x="229" y="187"/>
                  <a:pt x="230" y="188"/>
                  <a:pt x="230" y="188"/>
                </a:cubicBezTo>
                <a:cubicBezTo>
                  <a:pt x="230" y="189"/>
                  <a:pt x="229" y="189"/>
                  <a:pt x="229" y="189"/>
                </a:cubicBezTo>
                <a:cubicBezTo>
                  <a:pt x="208" y="189"/>
                  <a:pt x="208" y="189"/>
                  <a:pt x="208" y="189"/>
                </a:cubicBezTo>
                <a:cubicBezTo>
                  <a:pt x="207" y="189"/>
                  <a:pt x="207" y="189"/>
                  <a:pt x="207" y="188"/>
                </a:cubicBezTo>
                <a:cubicBezTo>
                  <a:pt x="207" y="188"/>
                  <a:pt x="207" y="187"/>
                  <a:pt x="208" y="187"/>
                </a:cubicBezTo>
                <a:lnTo>
                  <a:pt x="229" y="187"/>
                </a:lnTo>
                <a:close/>
                <a:moveTo>
                  <a:pt x="229" y="179"/>
                </a:moveTo>
                <a:cubicBezTo>
                  <a:pt x="229" y="179"/>
                  <a:pt x="230" y="180"/>
                  <a:pt x="230" y="180"/>
                </a:cubicBezTo>
                <a:cubicBezTo>
                  <a:pt x="230" y="181"/>
                  <a:pt x="229" y="181"/>
                  <a:pt x="229" y="181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7" y="181"/>
                  <a:pt x="207" y="181"/>
                  <a:pt x="207" y="180"/>
                </a:cubicBezTo>
                <a:cubicBezTo>
                  <a:pt x="207" y="180"/>
                  <a:pt x="207" y="179"/>
                  <a:pt x="208" y="179"/>
                </a:cubicBezTo>
                <a:lnTo>
                  <a:pt x="229" y="179"/>
                </a:lnTo>
                <a:close/>
                <a:moveTo>
                  <a:pt x="224" y="169"/>
                </a:moveTo>
                <a:cubicBezTo>
                  <a:pt x="188" y="169"/>
                  <a:pt x="188" y="169"/>
                  <a:pt x="188" y="169"/>
                </a:cubicBezTo>
                <a:cubicBezTo>
                  <a:pt x="188" y="149"/>
                  <a:pt x="188" y="149"/>
                  <a:pt x="188" y="149"/>
                </a:cubicBezTo>
                <a:lnTo>
                  <a:pt x="224" y="169"/>
                </a:lnTo>
                <a:close/>
                <a:moveTo>
                  <a:pt x="169" y="143"/>
                </a:moveTo>
                <a:cubicBezTo>
                  <a:pt x="154" y="124"/>
                  <a:pt x="154" y="124"/>
                  <a:pt x="154" y="124"/>
                </a:cubicBezTo>
                <a:cubicBezTo>
                  <a:pt x="158" y="120"/>
                  <a:pt x="158" y="120"/>
                  <a:pt x="158" y="120"/>
                </a:cubicBezTo>
                <a:cubicBezTo>
                  <a:pt x="165" y="123"/>
                  <a:pt x="173" y="125"/>
                  <a:pt x="181" y="127"/>
                </a:cubicBezTo>
                <a:lnTo>
                  <a:pt x="169" y="143"/>
                </a:lnTo>
                <a:close/>
                <a:moveTo>
                  <a:pt x="184" y="119"/>
                </a:moveTo>
                <a:cubicBezTo>
                  <a:pt x="178" y="113"/>
                  <a:pt x="178" y="113"/>
                  <a:pt x="178" y="113"/>
                </a:cubicBezTo>
                <a:cubicBezTo>
                  <a:pt x="184" y="113"/>
                  <a:pt x="184" y="113"/>
                  <a:pt x="184" y="113"/>
                </a:cubicBezTo>
                <a:lnTo>
                  <a:pt x="184" y="119"/>
                </a:lnTo>
                <a:close/>
                <a:moveTo>
                  <a:pt x="184" y="108"/>
                </a:moveTo>
                <a:cubicBezTo>
                  <a:pt x="173" y="108"/>
                  <a:pt x="173" y="108"/>
                  <a:pt x="173" y="108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84" y="96"/>
                  <a:pt x="184" y="96"/>
                  <a:pt x="184" y="96"/>
                </a:cubicBezTo>
                <a:lnTo>
                  <a:pt x="184" y="108"/>
                </a:lnTo>
                <a:close/>
                <a:moveTo>
                  <a:pt x="169" y="105"/>
                </a:moveTo>
                <a:cubicBezTo>
                  <a:pt x="155" y="91"/>
                  <a:pt x="155" y="91"/>
                  <a:pt x="155" y="91"/>
                </a:cubicBezTo>
                <a:cubicBezTo>
                  <a:pt x="184" y="91"/>
                  <a:pt x="184" y="91"/>
                  <a:pt x="184" y="91"/>
                </a:cubicBezTo>
                <a:lnTo>
                  <a:pt x="169" y="105"/>
                </a:lnTo>
                <a:close/>
                <a:moveTo>
                  <a:pt x="172" y="113"/>
                </a:moveTo>
                <a:cubicBezTo>
                  <a:pt x="183" y="124"/>
                  <a:pt x="183" y="124"/>
                  <a:pt x="183" y="124"/>
                </a:cubicBezTo>
                <a:cubicBezTo>
                  <a:pt x="182" y="125"/>
                  <a:pt x="182" y="125"/>
                  <a:pt x="182" y="125"/>
                </a:cubicBezTo>
                <a:cubicBezTo>
                  <a:pt x="174" y="123"/>
                  <a:pt x="167" y="121"/>
                  <a:pt x="160" y="118"/>
                </a:cubicBezTo>
                <a:cubicBezTo>
                  <a:pt x="166" y="113"/>
                  <a:pt x="166" y="113"/>
                  <a:pt x="166" y="113"/>
                </a:cubicBezTo>
                <a:lnTo>
                  <a:pt x="172" y="113"/>
                </a:lnTo>
                <a:close/>
                <a:moveTo>
                  <a:pt x="224" y="127"/>
                </a:moveTo>
                <a:cubicBezTo>
                  <a:pt x="224" y="127"/>
                  <a:pt x="225" y="127"/>
                  <a:pt x="225" y="128"/>
                </a:cubicBezTo>
                <a:cubicBezTo>
                  <a:pt x="225" y="128"/>
                  <a:pt x="224" y="129"/>
                  <a:pt x="224" y="129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2" y="129"/>
                  <a:pt x="202" y="128"/>
                  <a:pt x="202" y="128"/>
                </a:cubicBezTo>
                <a:cubicBezTo>
                  <a:pt x="202" y="127"/>
                  <a:pt x="202" y="127"/>
                  <a:pt x="203" y="127"/>
                </a:cubicBezTo>
                <a:lnTo>
                  <a:pt x="224" y="127"/>
                </a:lnTo>
                <a:close/>
                <a:moveTo>
                  <a:pt x="224" y="119"/>
                </a:moveTo>
                <a:cubicBezTo>
                  <a:pt x="224" y="119"/>
                  <a:pt x="225" y="119"/>
                  <a:pt x="225" y="120"/>
                </a:cubicBezTo>
                <a:cubicBezTo>
                  <a:pt x="225" y="120"/>
                  <a:pt x="224" y="120"/>
                  <a:pt x="224" y="120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2" y="119"/>
                  <a:pt x="202" y="119"/>
                  <a:pt x="203" y="119"/>
                </a:cubicBezTo>
                <a:lnTo>
                  <a:pt x="224" y="119"/>
                </a:lnTo>
                <a:close/>
                <a:moveTo>
                  <a:pt x="188" y="93"/>
                </a:moveTo>
                <a:cubicBezTo>
                  <a:pt x="216" y="108"/>
                  <a:pt x="216" y="108"/>
                  <a:pt x="216" y="108"/>
                </a:cubicBezTo>
                <a:cubicBezTo>
                  <a:pt x="188" y="108"/>
                  <a:pt x="188" y="108"/>
                  <a:pt x="188" y="108"/>
                </a:cubicBezTo>
                <a:lnTo>
                  <a:pt x="188" y="93"/>
                </a:lnTo>
                <a:close/>
                <a:moveTo>
                  <a:pt x="207" y="113"/>
                </a:moveTo>
                <a:cubicBezTo>
                  <a:pt x="207" y="117"/>
                  <a:pt x="207" y="117"/>
                  <a:pt x="207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1" y="117"/>
                  <a:pt x="200" y="118"/>
                  <a:pt x="200" y="120"/>
                </a:cubicBezTo>
                <a:cubicBezTo>
                  <a:pt x="200" y="121"/>
                  <a:pt x="201" y="122"/>
                  <a:pt x="203" y="122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3" y="125"/>
                  <a:pt x="203" y="125"/>
                  <a:pt x="203" y="125"/>
                </a:cubicBezTo>
                <a:cubicBezTo>
                  <a:pt x="201" y="125"/>
                  <a:pt x="200" y="126"/>
                  <a:pt x="200" y="128"/>
                </a:cubicBezTo>
                <a:cubicBezTo>
                  <a:pt x="200" y="128"/>
                  <a:pt x="200" y="129"/>
                  <a:pt x="201" y="129"/>
                </a:cubicBezTo>
                <a:cubicBezTo>
                  <a:pt x="196" y="128"/>
                  <a:pt x="192" y="127"/>
                  <a:pt x="188" y="127"/>
                </a:cubicBezTo>
                <a:cubicBezTo>
                  <a:pt x="188" y="113"/>
                  <a:pt x="188" y="113"/>
                  <a:pt x="188" y="113"/>
                </a:cubicBezTo>
                <a:lnTo>
                  <a:pt x="207" y="113"/>
                </a:lnTo>
                <a:close/>
                <a:moveTo>
                  <a:pt x="154" y="86"/>
                </a:moveTo>
                <a:cubicBezTo>
                  <a:pt x="169" y="63"/>
                  <a:pt x="169" y="63"/>
                  <a:pt x="169" y="63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6"/>
                  <a:pt x="154" y="86"/>
                  <a:pt x="154" y="86"/>
                </a:cubicBezTo>
                <a:close/>
                <a:moveTo>
                  <a:pt x="154" y="96"/>
                </a:moveTo>
                <a:cubicBezTo>
                  <a:pt x="166" y="107"/>
                  <a:pt x="166" y="107"/>
                  <a:pt x="166" y="107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54" y="108"/>
                  <a:pt x="154" y="108"/>
                  <a:pt x="154" y="108"/>
                </a:cubicBezTo>
                <a:lnTo>
                  <a:pt x="154" y="96"/>
                </a:lnTo>
                <a:close/>
                <a:moveTo>
                  <a:pt x="161" y="113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6" y="117"/>
                  <a:pt x="155" y="116"/>
                  <a:pt x="154" y="116"/>
                </a:cubicBezTo>
                <a:cubicBezTo>
                  <a:pt x="154" y="113"/>
                  <a:pt x="154" y="113"/>
                  <a:pt x="154" y="113"/>
                </a:cubicBezTo>
                <a:lnTo>
                  <a:pt x="161" y="113"/>
                </a:lnTo>
                <a:close/>
                <a:moveTo>
                  <a:pt x="150" y="92"/>
                </a:moveTo>
                <a:cubicBezTo>
                  <a:pt x="150" y="108"/>
                  <a:pt x="150" y="108"/>
                  <a:pt x="150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4" y="107"/>
                  <a:pt x="132" y="106"/>
                  <a:pt x="129" y="104"/>
                </a:cubicBezTo>
                <a:lnTo>
                  <a:pt x="150" y="92"/>
                </a:lnTo>
                <a:close/>
                <a:moveTo>
                  <a:pt x="89" y="60"/>
                </a:moveTo>
                <a:cubicBezTo>
                  <a:pt x="89" y="60"/>
                  <a:pt x="89" y="60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4" y="60"/>
                </a:cubicBezTo>
                <a:lnTo>
                  <a:pt x="89" y="60"/>
                </a:lnTo>
                <a:close/>
                <a:moveTo>
                  <a:pt x="89" y="54"/>
                </a:move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lnTo>
                  <a:pt x="89" y="54"/>
                </a:lnTo>
                <a:close/>
                <a:moveTo>
                  <a:pt x="63" y="36"/>
                </a:moveTo>
                <a:cubicBezTo>
                  <a:pt x="83" y="47"/>
                  <a:pt x="83" y="47"/>
                  <a:pt x="83" y="47"/>
                </a:cubicBezTo>
                <a:cubicBezTo>
                  <a:pt x="63" y="47"/>
                  <a:pt x="63" y="47"/>
                  <a:pt x="63" y="47"/>
                </a:cubicBezTo>
                <a:lnTo>
                  <a:pt x="63" y="36"/>
                </a:lnTo>
                <a:close/>
                <a:moveTo>
                  <a:pt x="63" y="50"/>
                </a:moveTo>
                <a:cubicBezTo>
                  <a:pt x="76" y="50"/>
                  <a:pt x="76" y="50"/>
                  <a:pt x="76" y="5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2" y="54"/>
                  <a:pt x="72" y="55"/>
                </a:cubicBezTo>
                <a:cubicBezTo>
                  <a:pt x="72" y="56"/>
                  <a:pt x="73" y="57"/>
                  <a:pt x="74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2" y="59"/>
                  <a:pt x="72" y="61"/>
                </a:cubicBezTo>
                <a:cubicBezTo>
                  <a:pt x="72" y="62"/>
                  <a:pt x="73" y="63"/>
                  <a:pt x="74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9"/>
                  <a:pt x="77" y="69"/>
                  <a:pt x="78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9"/>
                  <a:pt x="85" y="69"/>
                  <a:pt x="85" y="69"/>
                </a:cubicBezTo>
                <a:cubicBezTo>
                  <a:pt x="90" y="76"/>
                  <a:pt x="101" y="90"/>
                  <a:pt x="122" y="103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1" y="109"/>
                  <a:pt x="111" y="110"/>
                  <a:pt x="111" y="111"/>
                </a:cubicBezTo>
                <a:cubicBezTo>
                  <a:pt x="111" y="112"/>
                  <a:pt x="112" y="113"/>
                  <a:pt x="113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6" y="117"/>
                  <a:pt x="114" y="118"/>
                  <a:pt x="114" y="120"/>
                </a:cubicBezTo>
                <a:cubicBezTo>
                  <a:pt x="114" y="121"/>
                  <a:pt x="116" y="122"/>
                  <a:pt x="117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1" y="125"/>
                  <a:pt x="121" y="125"/>
                  <a:pt x="121" y="125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16" y="125"/>
                  <a:pt x="114" y="126"/>
                  <a:pt x="114" y="128"/>
                </a:cubicBezTo>
                <a:cubicBezTo>
                  <a:pt x="114" y="128"/>
                  <a:pt x="114" y="128"/>
                  <a:pt x="115" y="128"/>
                </a:cubicBezTo>
                <a:cubicBezTo>
                  <a:pt x="108" y="127"/>
                  <a:pt x="103" y="125"/>
                  <a:pt x="97" y="124"/>
                </a:cubicBezTo>
                <a:cubicBezTo>
                  <a:pt x="93" y="119"/>
                  <a:pt x="91" y="115"/>
                  <a:pt x="89" y="112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89" y="105"/>
                  <a:pt x="89" y="105"/>
                  <a:pt x="89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3" y="105"/>
                  <a:pt x="94" y="105"/>
                  <a:pt x="94" y="103"/>
                </a:cubicBezTo>
                <a:cubicBezTo>
                  <a:pt x="94" y="102"/>
                  <a:pt x="93" y="102"/>
                  <a:pt x="92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3" y="100"/>
                  <a:pt x="94" y="99"/>
                  <a:pt x="94" y="98"/>
                </a:cubicBezTo>
                <a:cubicBezTo>
                  <a:pt x="94" y="97"/>
                  <a:pt x="93" y="96"/>
                  <a:pt x="92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6" y="93"/>
                  <a:pt x="96" y="92"/>
                  <a:pt x="97" y="92"/>
                </a:cubicBezTo>
                <a:cubicBezTo>
                  <a:pt x="97" y="91"/>
                  <a:pt x="97" y="90"/>
                  <a:pt x="96" y="90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77" y="104"/>
                </a:moveTo>
                <a:cubicBezTo>
                  <a:pt x="77" y="104"/>
                  <a:pt x="77" y="104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2" y="103"/>
                  <a:pt x="93" y="103"/>
                  <a:pt x="93" y="103"/>
                </a:cubicBezTo>
                <a:cubicBezTo>
                  <a:pt x="93" y="104"/>
                  <a:pt x="92" y="104"/>
                  <a:pt x="92" y="104"/>
                </a:cubicBezTo>
                <a:lnTo>
                  <a:pt x="77" y="104"/>
                </a:lnTo>
                <a:close/>
                <a:moveTo>
                  <a:pt x="77" y="98"/>
                </a:moveTo>
                <a:cubicBezTo>
                  <a:pt x="77" y="98"/>
                  <a:pt x="77" y="98"/>
                  <a:pt x="77" y="98"/>
                </a:cubicBezTo>
                <a:cubicBezTo>
                  <a:pt x="77" y="97"/>
                  <a:pt x="77" y="97"/>
                  <a:pt x="77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7"/>
                  <a:pt x="93" y="97"/>
                  <a:pt x="93" y="98"/>
                </a:cubicBezTo>
                <a:cubicBezTo>
                  <a:pt x="93" y="98"/>
                  <a:pt x="92" y="98"/>
                  <a:pt x="92" y="98"/>
                </a:cubicBezTo>
                <a:lnTo>
                  <a:pt x="77" y="98"/>
                </a:lnTo>
                <a:close/>
                <a:moveTo>
                  <a:pt x="63" y="76"/>
                </a:moveTo>
                <a:cubicBezTo>
                  <a:pt x="89" y="90"/>
                  <a:pt x="89" y="90"/>
                  <a:pt x="89" y="90"/>
                </a:cubicBezTo>
                <a:cubicBezTo>
                  <a:pt x="63" y="90"/>
                  <a:pt x="63" y="90"/>
                  <a:pt x="63" y="90"/>
                </a:cubicBezTo>
                <a:lnTo>
                  <a:pt x="63" y="76"/>
                </a:lnTo>
                <a:close/>
                <a:moveTo>
                  <a:pt x="80" y="93"/>
                </a:moveTo>
                <a:cubicBezTo>
                  <a:pt x="80" y="96"/>
                  <a:pt x="80" y="96"/>
                  <a:pt x="80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6" y="96"/>
                  <a:pt x="75" y="97"/>
                  <a:pt x="75" y="98"/>
                </a:cubicBezTo>
                <a:cubicBezTo>
                  <a:pt x="75" y="99"/>
                  <a:pt x="76" y="100"/>
                  <a:pt x="77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6" y="102"/>
                  <a:pt x="75" y="102"/>
                  <a:pt x="75" y="103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2"/>
                  <a:pt x="81" y="112"/>
                  <a:pt x="81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7" y="114"/>
                  <a:pt x="90" y="118"/>
                  <a:pt x="93" y="122"/>
                </a:cubicBezTo>
                <a:cubicBezTo>
                  <a:pt x="81" y="118"/>
                  <a:pt x="72" y="114"/>
                  <a:pt x="63" y="109"/>
                </a:cubicBezTo>
                <a:cubicBezTo>
                  <a:pt x="63" y="93"/>
                  <a:pt x="63" y="93"/>
                  <a:pt x="63" y="93"/>
                </a:cubicBezTo>
                <a:lnTo>
                  <a:pt x="80" y="93"/>
                </a:lnTo>
                <a:close/>
                <a:moveTo>
                  <a:pt x="34" y="148"/>
                </a:moveTo>
                <a:cubicBezTo>
                  <a:pt x="37" y="137"/>
                  <a:pt x="37" y="137"/>
                  <a:pt x="37" y="137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lose/>
                <a:moveTo>
                  <a:pt x="36" y="87"/>
                </a:moveTo>
                <a:cubicBezTo>
                  <a:pt x="34" y="84"/>
                  <a:pt x="31" y="82"/>
                  <a:pt x="30" y="79"/>
                </a:cubicBezTo>
                <a:cubicBezTo>
                  <a:pt x="36" y="76"/>
                  <a:pt x="36" y="76"/>
                  <a:pt x="36" y="76"/>
                </a:cubicBezTo>
                <a:lnTo>
                  <a:pt x="36" y="87"/>
                </a:lnTo>
                <a:close/>
                <a:moveTo>
                  <a:pt x="42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9" y="99"/>
                  <a:pt x="46" y="97"/>
                  <a:pt x="44" y="95"/>
                </a:cubicBezTo>
                <a:lnTo>
                  <a:pt x="42" y="93"/>
                </a:lnTo>
                <a:close/>
                <a:moveTo>
                  <a:pt x="37" y="134"/>
                </a:moveTo>
                <a:cubicBezTo>
                  <a:pt x="39" y="127"/>
                  <a:pt x="39" y="127"/>
                  <a:pt x="39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34"/>
                  <a:pt x="62" y="134"/>
                  <a:pt x="62" y="134"/>
                </a:cubicBezTo>
                <a:lnTo>
                  <a:pt x="37" y="134"/>
                </a:lnTo>
                <a:close/>
                <a:moveTo>
                  <a:pt x="58" y="136"/>
                </a:moveTo>
                <a:cubicBezTo>
                  <a:pt x="49" y="140"/>
                  <a:pt x="49" y="140"/>
                  <a:pt x="49" y="140"/>
                </a:cubicBezTo>
                <a:cubicBezTo>
                  <a:pt x="41" y="136"/>
                  <a:pt x="41" y="136"/>
                  <a:pt x="41" y="136"/>
                </a:cubicBezTo>
                <a:lnTo>
                  <a:pt x="58" y="136"/>
                </a:lnTo>
                <a:close/>
                <a:moveTo>
                  <a:pt x="60" y="123"/>
                </a:move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3"/>
                  <a:pt x="60" y="123"/>
                  <a:pt x="60" y="123"/>
                </a:cubicBezTo>
                <a:close/>
                <a:moveTo>
                  <a:pt x="43" y="98"/>
                </a:moveTo>
                <a:cubicBezTo>
                  <a:pt x="48" y="106"/>
                  <a:pt x="48" y="106"/>
                  <a:pt x="48" y="10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95"/>
                  <a:pt x="39" y="95"/>
                  <a:pt x="39" y="95"/>
                </a:cubicBezTo>
                <a:cubicBezTo>
                  <a:pt x="40" y="96"/>
                  <a:pt x="42" y="97"/>
                  <a:pt x="43" y="98"/>
                </a:cubicBezTo>
                <a:close/>
                <a:moveTo>
                  <a:pt x="50" y="143"/>
                </a:moveTo>
                <a:cubicBezTo>
                  <a:pt x="64" y="150"/>
                  <a:pt x="64" y="150"/>
                  <a:pt x="64" y="150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7" y="151"/>
                  <a:pt x="36" y="150"/>
                  <a:pt x="36" y="150"/>
                </a:cubicBezTo>
                <a:lnTo>
                  <a:pt x="50" y="143"/>
                </a:lnTo>
                <a:close/>
                <a:moveTo>
                  <a:pt x="46" y="158"/>
                </a:moveTo>
                <a:cubicBezTo>
                  <a:pt x="44" y="159"/>
                  <a:pt x="44" y="159"/>
                  <a:pt x="44" y="159"/>
                </a:cubicBezTo>
                <a:cubicBezTo>
                  <a:pt x="43" y="158"/>
                  <a:pt x="42" y="157"/>
                  <a:pt x="41" y="156"/>
                </a:cubicBezTo>
                <a:lnTo>
                  <a:pt x="46" y="158"/>
                </a:lnTo>
                <a:close/>
                <a:moveTo>
                  <a:pt x="43" y="162"/>
                </a:moveTo>
                <a:cubicBezTo>
                  <a:pt x="47" y="165"/>
                  <a:pt x="51" y="169"/>
                  <a:pt x="56" y="172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31" y="167"/>
                  <a:pt x="31" y="167"/>
                  <a:pt x="31" y="167"/>
                </a:cubicBezTo>
                <a:lnTo>
                  <a:pt x="43" y="162"/>
                </a:lnTo>
                <a:close/>
                <a:moveTo>
                  <a:pt x="46" y="161"/>
                </a:moveTo>
                <a:cubicBezTo>
                  <a:pt x="49" y="159"/>
                  <a:pt x="49" y="159"/>
                  <a:pt x="49" y="159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4" y="167"/>
                  <a:pt x="50" y="164"/>
                  <a:pt x="46" y="161"/>
                </a:cubicBezTo>
                <a:close/>
                <a:moveTo>
                  <a:pt x="69" y="169"/>
                </a:moveTo>
                <a:cubicBezTo>
                  <a:pt x="71" y="178"/>
                  <a:pt x="71" y="178"/>
                  <a:pt x="71" y="178"/>
                </a:cubicBezTo>
                <a:cubicBezTo>
                  <a:pt x="67" y="176"/>
                  <a:pt x="64" y="174"/>
                  <a:pt x="61" y="172"/>
                </a:cubicBezTo>
                <a:lnTo>
                  <a:pt x="69" y="169"/>
                </a:lnTo>
                <a:close/>
                <a:moveTo>
                  <a:pt x="53" y="158"/>
                </a:moveTo>
                <a:cubicBezTo>
                  <a:pt x="66" y="153"/>
                  <a:pt x="66" y="153"/>
                  <a:pt x="66" y="153"/>
                </a:cubicBezTo>
                <a:cubicBezTo>
                  <a:pt x="68" y="164"/>
                  <a:pt x="68" y="164"/>
                  <a:pt x="68" y="164"/>
                </a:cubicBezTo>
                <a:lnTo>
                  <a:pt x="53" y="158"/>
                </a:lnTo>
                <a:close/>
                <a:moveTo>
                  <a:pt x="52" y="142"/>
                </a:moveTo>
                <a:cubicBezTo>
                  <a:pt x="63" y="137"/>
                  <a:pt x="63" y="137"/>
                  <a:pt x="63" y="137"/>
                </a:cubicBezTo>
                <a:cubicBezTo>
                  <a:pt x="65" y="148"/>
                  <a:pt x="65" y="148"/>
                  <a:pt x="65" y="148"/>
                </a:cubicBezTo>
                <a:lnTo>
                  <a:pt x="52" y="142"/>
                </a:lnTo>
                <a:close/>
                <a:moveTo>
                  <a:pt x="60" y="119"/>
                </a:moveTo>
                <a:cubicBezTo>
                  <a:pt x="51" y="106"/>
                  <a:pt x="51" y="106"/>
                  <a:pt x="51" y="106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4" y="107"/>
                  <a:pt x="57" y="109"/>
                  <a:pt x="60" y="111"/>
                </a:cubicBezTo>
                <a:lnTo>
                  <a:pt x="60" y="119"/>
                </a:lnTo>
                <a:close/>
                <a:moveTo>
                  <a:pt x="54" y="103"/>
                </a:moveTo>
                <a:cubicBezTo>
                  <a:pt x="60" y="93"/>
                  <a:pt x="60" y="93"/>
                  <a:pt x="60" y="9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6"/>
                  <a:pt x="56" y="104"/>
                  <a:pt x="54" y="103"/>
                </a:cubicBezTo>
                <a:close/>
                <a:moveTo>
                  <a:pt x="52" y="47"/>
                </a:moveTo>
                <a:cubicBezTo>
                  <a:pt x="52" y="46"/>
                  <a:pt x="52" y="46"/>
                  <a:pt x="52" y="46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47"/>
                  <a:pt x="60" y="47"/>
                  <a:pt x="60" y="47"/>
                </a:cubicBezTo>
                <a:lnTo>
                  <a:pt x="52" y="47"/>
                </a:lnTo>
                <a:close/>
                <a:moveTo>
                  <a:pt x="60" y="50"/>
                </a:moveTo>
                <a:cubicBezTo>
                  <a:pt x="60" y="54"/>
                  <a:pt x="60" y="54"/>
                  <a:pt x="60" y="54"/>
                </a:cubicBezTo>
                <a:cubicBezTo>
                  <a:pt x="56" y="50"/>
                  <a:pt x="56" y="50"/>
                  <a:pt x="56" y="50"/>
                </a:cubicBezTo>
                <a:lnTo>
                  <a:pt x="60" y="50"/>
                </a:lnTo>
                <a:close/>
                <a:moveTo>
                  <a:pt x="50" y="44"/>
                </a:moveTo>
                <a:cubicBezTo>
                  <a:pt x="40" y="35"/>
                  <a:pt x="40" y="35"/>
                  <a:pt x="40" y="35"/>
                </a:cubicBezTo>
                <a:cubicBezTo>
                  <a:pt x="60" y="35"/>
                  <a:pt x="60" y="35"/>
                  <a:pt x="60" y="35"/>
                </a:cubicBezTo>
                <a:lnTo>
                  <a:pt x="50" y="44"/>
                </a:lnTo>
                <a:close/>
                <a:moveTo>
                  <a:pt x="52" y="50"/>
                </a:moveTo>
                <a:cubicBezTo>
                  <a:pt x="60" y="58"/>
                  <a:pt x="60" y="58"/>
                  <a:pt x="60" y="58"/>
                </a:cubicBezTo>
                <a:cubicBezTo>
                  <a:pt x="50" y="71"/>
                  <a:pt x="50" y="71"/>
                  <a:pt x="50" y="71"/>
                </a:cubicBezTo>
                <a:cubicBezTo>
                  <a:pt x="39" y="58"/>
                  <a:pt x="39" y="58"/>
                  <a:pt x="39" y="58"/>
                </a:cubicBezTo>
                <a:cubicBezTo>
                  <a:pt x="48" y="50"/>
                  <a:pt x="48" y="50"/>
                  <a:pt x="48" y="50"/>
                </a:cubicBezTo>
                <a:lnTo>
                  <a:pt x="52" y="50"/>
                </a:lnTo>
                <a:close/>
                <a:moveTo>
                  <a:pt x="60" y="62"/>
                </a:moveTo>
                <a:cubicBezTo>
                  <a:pt x="60" y="85"/>
                  <a:pt x="60" y="85"/>
                  <a:pt x="60" y="85"/>
                </a:cubicBezTo>
                <a:cubicBezTo>
                  <a:pt x="51" y="73"/>
                  <a:pt x="51" y="73"/>
                  <a:pt x="51" y="73"/>
                </a:cubicBezTo>
                <a:lnTo>
                  <a:pt x="60" y="62"/>
                </a:lnTo>
                <a:close/>
                <a:moveTo>
                  <a:pt x="39" y="31"/>
                </a:moveTo>
                <a:cubicBezTo>
                  <a:pt x="50" y="15"/>
                  <a:pt x="50" y="15"/>
                  <a:pt x="50" y="1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lnTo>
                  <a:pt x="39" y="31"/>
                </a:lnTo>
                <a:close/>
                <a:moveTo>
                  <a:pt x="39" y="38"/>
                </a:move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39" y="47"/>
                  <a:pt x="39" y="47"/>
                  <a:pt x="39" y="47"/>
                </a:cubicBezTo>
                <a:lnTo>
                  <a:pt x="39" y="38"/>
                </a:lnTo>
                <a:close/>
                <a:moveTo>
                  <a:pt x="39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39" y="55"/>
                  <a:pt x="39" y="55"/>
                  <a:pt x="39" y="55"/>
                </a:cubicBezTo>
                <a:lnTo>
                  <a:pt x="39" y="50"/>
                </a:lnTo>
                <a:close/>
                <a:moveTo>
                  <a:pt x="39" y="62"/>
                </a:moveTo>
                <a:cubicBezTo>
                  <a:pt x="48" y="73"/>
                  <a:pt x="48" y="73"/>
                  <a:pt x="48" y="73"/>
                </a:cubicBezTo>
                <a:cubicBezTo>
                  <a:pt x="39" y="84"/>
                  <a:pt x="39" y="84"/>
                  <a:pt x="39" y="84"/>
                </a:cubicBezTo>
                <a:lnTo>
                  <a:pt x="39" y="62"/>
                </a:lnTo>
                <a:close/>
                <a:moveTo>
                  <a:pt x="39" y="89"/>
                </a:moveTo>
                <a:cubicBezTo>
                  <a:pt x="50" y="75"/>
                  <a:pt x="50" y="75"/>
                  <a:pt x="50" y="75"/>
                </a:cubicBezTo>
                <a:cubicBezTo>
                  <a:pt x="60" y="89"/>
                  <a:pt x="60" y="89"/>
                  <a:pt x="60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89"/>
                  <a:pt x="39" y="89"/>
                  <a:pt x="39" y="89"/>
                </a:cubicBezTo>
                <a:close/>
                <a:moveTo>
                  <a:pt x="36" y="36"/>
                </a:move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lnTo>
                  <a:pt x="36" y="36"/>
                </a:lnTo>
                <a:close/>
                <a:moveTo>
                  <a:pt x="13" y="55"/>
                </a:moveTo>
                <a:cubicBezTo>
                  <a:pt x="13" y="55"/>
                  <a:pt x="12" y="55"/>
                  <a:pt x="12" y="55"/>
                </a:cubicBezTo>
                <a:cubicBezTo>
                  <a:pt x="12" y="54"/>
                  <a:pt x="13" y="54"/>
                  <a:pt x="13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5"/>
                </a:cubicBezTo>
                <a:cubicBezTo>
                  <a:pt x="28" y="55"/>
                  <a:pt x="28" y="55"/>
                  <a:pt x="28" y="55"/>
                </a:cubicBezTo>
                <a:lnTo>
                  <a:pt x="13" y="55"/>
                </a:lnTo>
                <a:close/>
                <a:moveTo>
                  <a:pt x="13" y="61"/>
                </a:moveTo>
                <a:cubicBezTo>
                  <a:pt x="13" y="61"/>
                  <a:pt x="12" y="61"/>
                  <a:pt x="12" y="61"/>
                </a:cubicBezTo>
                <a:cubicBezTo>
                  <a:pt x="12" y="60"/>
                  <a:pt x="13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8" y="61"/>
                  <a:pt x="28" y="61"/>
                  <a:pt x="28" y="61"/>
                </a:cubicBezTo>
                <a:lnTo>
                  <a:pt x="13" y="61"/>
                </a:lnTo>
                <a:close/>
                <a:moveTo>
                  <a:pt x="24" y="69"/>
                </a:moveTo>
                <a:cubicBezTo>
                  <a:pt x="25" y="69"/>
                  <a:pt x="25" y="68"/>
                  <a:pt x="25" y="68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30" y="62"/>
                  <a:pt x="30" y="61"/>
                </a:cubicBezTo>
                <a:cubicBezTo>
                  <a:pt x="30" y="59"/>
                  <a:pt x="29" y="59"/>
                  <a:pt x="28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7"/>
                  <a:pt x="25" y="57"/>
                  <a:pt x="25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30" y="56"/>
                  <a:pt x="30" y="55"/>
                </a:cubicBezTo>
                <a:cubicBezTo>
                  <a:pt x="30" y="54"/>
                  <a:pt x="29" y="53"/>
                  <a:pt x="2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72"/>
                  <a:pt x="36" y="72"/>
                  <a:pt x="36" y="72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4"/>
                  <a:pt x="25" y="71"/>
                  <a:pt x="24" y="69"/>
                </a:cubicBezTo>
                <a:close/>
                <a:moveTo>
                  <a:pt x="11" y="90"/>
                </a:moveTo>
                <a:cubicBezTo>
                  <a:pt x="27" y="81"/>
                  <a:pt x="27" y="81"/>
                  <a:pt x="27" y="81"/>
                </a:cubicBezTo>
                <a:cubicBezTo>
                  <a:pt x="29" y="83"/>
                  <a:pt x="31" y="86"/>
                  <a:pt x="34" y="90"/>
                </a:cubicBezTo>
                <a:lnTo>
                  <a:pt x="11" y="90"/>
                </a:lnTo>
                <a:close/>
                <a:moveTo>
                  <a:pt x="8" y="99"/>
                </a:moveTo>
                <a:cubicBezTo>
                  <a:pt x="8" y="99"/>
                  <a:pt x="8" y="98"/>
                  <a:pt x="8" y="98"/>
                </a:cubicBezTo>
                <a:cubicBezTo>
                  <a:pt x="8" y="98"/>
                  <a:pt x="8" y="97"/>
                  <a:pt x="8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7"/>
                  <a:pt x="24" y="98"/>
                  <a:pt x="24" y="98"/>
                </a:cubicBezTo>
                <a:cubicBezTo>
                  <a:pt x="24" y="98"/>
                  <a:pt x="23" y="99"/>
                  <a:pt x="23" y="99"/>
                </a:cubicBezTo>
                <a:lnTo>
                  <a:pt x="8" y="99"/>
                </a:lnTo>
                <a:close/>
                <a:moveTo>
                  <a:pt x="8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03"/>
                  <a:pt x="8" y="103"/>
                  <a:pt x="8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4" y="103"/>
                  <a:pt x="24" y="104"/>
                </a:cubicBezTo>
                <a:cubicBezTo>
                  <a:pt x="24" y="104"/>
                  <a:pt x="23" y="104"/>
                  <a:pt x="23" y="104"/>
                </a:cubicBezTo>
                <a:lnTo>
                  <a:pt x="8" y="104"/>
                </a:lnTo>
                <a:close/>
                <a:moveTo>
                  <a:pt x="18" y="112"/>
                </a:moveTo>
                <a:cubicBezTo>
                  <a:pt x="19" y="112"/>
                  <a:pt x="19" y="112"/>
                  <a:pt x="19" y="112"/>
                </a:cubicBezTo>
                <a:cubicBezTo>
                  <a:pt x="19" y="112"/>
                  <a:pt x="20" y="112"/>
                  <a:pt x="20" y="111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4" y="106"/>
                  <a:pt x="25" y="105"/>
                  <a:pt x="25" y="104"/>
                </a:cubicBezTo>
                <a:cubicBezTo>
                  <a:pt x="25" y="103"/>
                  <a:pt x="24" y="102"/>
                  <a:pt x="23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4" y="100"/>
                  <a:pt x="25" y="99"/>
                  <a:pt x="25" y="98"/>
                </a:cubicBezTo>
                <a:cubicBezTo>
                  <a:pt x="25" y="97"/>
                  <a:pt x="24" y="96"/>
                  <a:pt x="23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3"/>
                  <a:pt x="20" y="93"/>
                  <a:pt x="2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2" y="131"/>
                  <a:pt x="19" y="119"/>
                  <a:pt x="18" y="112"/>
                </a:cubicBezTo>
                <a:close/>
                <a:moveTo>
                  <a:pt x="33" y="152"/>
                </a:moveTo>
                <a:cubicBezTo>
                  <a:pt x="35" y="153"/>
                  <a:pt x="35" y="153"/>
                  <a:pt x="35" y="153"/>
                </a:cubicBezTo>
                <a:cubicBezTo>
                  <a:pt x="37" y="155"/>
                  <a:pt x="39" y="158"/>
                  <a:pt x="41" y="160"/>
                </a:cubicBezTo>
                <a:cubicBezTo>
                  <a:pt x="30" y="164"/>
                  <a:pt x="30" y="164"/>
                  <a:pt x="30" y="164"/>
                </a:cubicBezTo>
                <a:lnTo>
                  <a:pt x="33" y="152"/>
                </a:lnTo>
                <a:close/>
                <a:moveTo>
                  <a:pt x="29" y="169"/>
                </a:moveTo>
                <a:cubicBezTo>
                  <a:pt x="46" y="177"/>
                  <a:pt x="46" y="177"/>
                  <a:pt x="46" y="177"/>
                </a:cubicBezTo>
                <a:cubicBezTo>
                  <a:pt x="25" y="186"/>
                  <a:pt x="25" y="186"/>
                  <a:pt x="25" y="186"/>
                </a:cubicBezTo>
                <a:lnTo>
                  <a:pt x="29" y="169"/>
                </a:lnTo>
                <a:close/>
                <a:moveTo>
                  <a:pt x="16" y="224"/>
                </a:moveTo>
                <a:cubicBezTo>
                  <a:pt x="9" y="224"/>
                  <a:pt x="9" y="224"/>
                  <a:pt x="9" y="224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40" y="190"/>
                  <a:pt x="40" y="190"/>
                  <a:pt x="40" y="190"/>
                </a:cubicBezTo>
                <a:lnTo>
                  <a:pt x="16" y="224"/>
                </a:lnTo>
                <a:close/>
                <a:moveTo>
                  <a:pt x="30" y="186"/>
                </a:moveTo>
                <a:cubicBezTo>
                  <a:pt x="49" y="178"/>
                  <a:pt x="49" y="178"/>
                  <a:pt x="49" y="178"/>
                </a:cubicBezTo>
                <a:cubicBezTo>
                  <a:pt x="66" y="186"/>
                  <a:pt x="66" y="186"/>
                  <a:pt x="66" y="186"/>
                </a:cubicBezTo>
                <a:lnTo>
                  <a:pt x="30" y="186"/>
                </a:lnTo>
                <a:close/>
                <a:moveTo>
                  <a:pt x="89" y="224"/>
                </a:moveTo>
                <a:cubicBezTo>
                  <a:pt x="81" y="224"/>
                  <a:pt x="81" y="224"/>
                  <a:pt x="81" y="224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73" y="190"/>
                  <a:pt x="73" y="190"/>
                  <a:pt x="73" y="190"/>
                </a:cubicBezTo>
                <a:lnTo>
                  <a:pt x="89" y="224"/>
                </a:lnTo>
                <a:close/>
                <a:moveTo>
                  <a:pt x="73" y="186"/>
                </a:moveTo>
                <a:cubicBezTo>
                  <a:pt x="72" y="186"/>
                  <a:pt x="72" y="186"/>
                  <a:pt x="72" y="18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2" y="176"/>
                  <a:pt x="67" y="179"/>
                  <a:pt x="72" y="181"/>
                </a:cubicBezTo>
                <a:lnTo>
                  <a:pt x="73" y="186"/>
                </a:lnTo>
                <a:close/>
                <a:moveTo>
                  <a:pt x="75" y="180"/>
                </a:moveTo>
                <a:cubicBezTo>
                  <a:pt x="63" y="125"/>
                  <a:pt x="63" y="125"/>
                  <a:pt x="63" y="125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2" y="117"/>
                  <a:pt x="83" y="122"/>
                  <a:pt x="96" y="126"/>
                </a:cubicBezTo>
                <a:cubicBezTo>
                  <a:pt x="103" y="135"/>
                  <a:pt x="113" y="145"/>
                  <a:pt x="127" y="156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3" y="169"/>
                  <a:pt x="102" y="170"/>
                  <a:pt x="103" y="171"/>
                </a:cubicBezTo>
                <a:cubicBezTo>
                  <a:pt x="103" y="172"/>
                  <a:pt x="104" y="173"/>
                  <a:pt x="10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109" y="178"/>
                  <a:pt x="107" y="179"/>
                  <a:pt x="107" y="181"/>
                </a:cubicBezTo>
                <a:cubicBezTo>
                  <a:pt x="107" y="182"/>
                  <a:pt x="109" y="183"/>
                  <a:pt x="110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6"/>
                  <a:pt x="114" y="186"/>
                  <a:pt x="114" y="18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09" y="186"/>
                  <a:pt x="107" y="187"/>
                  <a:pt x="107" y="189"/>
                </a:cubicBezTo>
                <a:cubicBezTo>
                  <a:pt x="107" y="190"/>
                  <a:pt x="109" y="191"/>
                  <a:pt x="110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98" y="190"/>
                  <a:pt x="85" y="185"/>
                  <a:pt x="75" y="180"/>
                </a:cubicBezTo>
                <a:close/>
                <a:moveTo>
                  <a:pt x="131" y="188"/>
                </a:moveTo>
                <a:cubicBezTo>
                  <a:pt x="131" y="188"/>
                  <a:pt x="132" y="188"/>
                  <a:pt x="132" y="189"/>
                </a:cubicBezTo>
                <a:cubicBezTo>
                  <a:pt x="132" y="189"/>
                  <a:pt x="131" y="190"/>
                  <a:pt x="131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0" y="190"/>
                  <a:pt x="109" y="189"/>
                  <a:pt x="109" y="189"/>
                </a:cubicBezTo>
                <a:cubicBezTo>
                  <a:pt x="109" y="188"/>
                  <a:pt x="110" y="188"/>
                  <a:pt x="110" y="188"/>
                </a:cubicBezTo>
                <a:lnTo>
                  <a:pt x="131" y="188"/>
                </a:lnTo>
                <a:close/>
                <a:moveTo>
                  <a:pt x="131" y="180"/>
                </a:moveTo>
                <a:cubicBezTo>
                  <a:pt x="131" y="180"/>
                  <a:pt x="132" y="180"/>
                  <a:pt x="132" y="181"/>
                </a:cubicBezTo>
                <a:cubicBezTo>
                  <a:pt x="132" y="181"/>
                  <a:pt x="131" y="182"/>
                  <a:pt x="131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10" y="182"/>
                  <a:pt x="109" y="181"/>
                  <a:pt x="109" y="181"/>
                </a:cubicBezTo>
                <a:cubicBezTo>
                  <a:pt x="109" y="180"/>
                  <a:pt x="110" y="180"/>
                  <a:pt x="110" y="180"/>
                </a:cubicBezTo>
                <a:lnTo>
                  <a:pt x="131" y="180"/>
                </a:lnTo>
                <a:close/>
                <a:moveTo>
                  <a:pt x="114" y="169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5" y="162"/>
                  <a:pt x="140" y="165"/>
                  <a:pt x="145" y="169"/>
                </a:cubicBezTo>
                <a:lnTo>
                  <a:pt x="114" y="169"/>
                </a:lnTo>
                <a:close/>
                <a:moveTo>
                  <a:pt x="150" y="236"/>
                </a:moveTo>
                <a:cubicBezTo>
                  <a:pt x="164" y="243"/>
                  <a:pt x="164" y="243"/>
                  <a:pt x="164" y="243"/>
                </a:cubicBezTo>
                <a:cubicBezTo>
                  <a:pt x="147" y="251"/>
                  <a:pt x="147" y="251"/>
                  <a:pt x="147" y="251"/>
                </a:cubicBezTo>
                <a:lnTo>
                  <a:pt x="150" y="236"/>
                </a:lnTo>
                <a:close/>
                <a:moveTo>
                  <a:pt x="145" y="257"/>
                </a:moveTo>
                <a:cubicBezTo>
                  <a:pt x="164" y="265"/>
                  <a:pt x="164" y="265"/>
                  <a:pt x="164" y="265"/>
                </a:cubicBezTo>
                <a:cubicBezTo>
                  <a:pt x="141" y="274"/>
                  <a:pt x="141" y="274"/>
                  <a:pt x="141" y="274"/>
                </a:cubicBezTo>
                <a:lnTo>
                  <a:pt x="145" y="257"/>
                </a:lnTo>
                <a:close/>
                <a:moveTo>
                  <a:pt x="140" y="280"/>
                </a:moveTo>
                <a:cubicBezTo>
                  <a:pt x="163" y="291"/>
                  <a:pt x="163" y="291"/>
                  <a:pt x="163" y="291"/>
                </a:cubicBezTo>
                <a:cubicBezTo>
                  <a:pt x="134" y="304"/>
                  <a:pt x="134" y="304"/>
                  <a:pt x="134" y="304"/>
                </a:cubicBezTo>
                <a:lnTo>
                  <a:pt x="140" y="280"/>
                </a:lnTo>
                <a:close/>
                <a:moveTo>
                  <a:pt x="121" y="359"/>
                </a:moveTo>
                <a:cubicBezTo>
                  <a:pt x="111" y="359"/>
                  <a:pt x="111" y="359"/>
                  <a:pt x="111" y="359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56" y="310"/>
                  <a:pt x="156" y="310"/>
                  <a:pt x="156" y="310"/>
                </a:cubicBezTo>
                <a:lnTo>
                  <a:pt x="121" y="359"/>
                </a:lnTo>
                <a:close/>
                <a:moveTo>
                  <a:pt x="141" y="305"/>
                </a:moveTo>
                <a:cubicBezTo>
                  <a:pt x="167" y="293"/>
                  <a:pt x="167" y="293"/>
                  <a:pt x="167" y="293"/>
                </a:cubicBezTo>
                <a:cubicBezTo>
                  <a:pt x="192" y="305"/>
                  <a:pt x="192" y="305"/>
                  <a:pt x="192" y="305"/>
                </a:cubicBezTo>
                <a:lnTo>
                  <a:pt x="141" y="305"/>
                </a:lnTo>
                <a:close/>
                <a:moveTo>
                  <a:pt x="213" y="359"/>
                </a:moveTo>
                <a:cubicBezTo>
                  <a:pt x="179" y="310"/>
                  <a:pt x="179" y="310"/>
                  <a:pt x="179" y="310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24" y="359"/>
                  <a:pt x="224" y="359"/>
                  <a:pt x="224" y="359"/>
                </a:cubicBezTo>
                <a:lnTo>
                  <a:pt x="213" y="359"/>
                </a:lnTo>
                <a:close/>
                <a:moveTo>
                  <a:pt x="213" y="359"/>
                </a:moveTo>
                <a:cubicBezTo>
                  <a:pt x="213" y="359"/>
                  <a:pt x="213" y="359"/>
                  <a:pt x="213" y="359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81"/>
          <p:cNvSpPr>
            <a:spLocks noEditPoints="1"/>
          </p:cNvSpPr>
          <p:nvPr/>
        </p:nvSpPr>
        <p:spPr bwMode="auto">
          <a:xfrm>
            <a:off x="938457" y="3187532"/>
            <a:ext cx="426741" cy="1017938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81"/>
          <p:cNvSpPr>
            <a:spLocks noEditPoints="1"/>
          </p:cNvSpPr>
          <p:nvPr/>
        </p:nvSpPr>
        <p:spPr bwMode="auto">
          <a:xfrm>
            <a:off x="4291957" y="1412296"/>
            <a:ext cx="450129" cy="1073729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1247077" y="1714500"/>
            <a:ext cx="3152776" cy="1723565"/>
          </a:xfrm>
          <a:custGeom>
            <a:avLst/>
            <a:gdLst>
              <a:gd name="connsiteX0" fmla="*/ 0 w 3105150"/>
              <a:gd name="connsiteY0" fmla="*/ 619125 h 619125"/>
              <a:gd name="connsiteX1" fmla="*/ 1943100 w 3105150"/>
              <a:gd name="connsiteY1" fmla="*/ 371475 h 619125"/>
              <a:gd name="connsiteX2" fmla="*/ 3105150 w 310515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5150" h="619125">
                <a:moveTo>
                  <a:pt x="0" y="619125"/>
                </a:moveTo>
                <a:cubicBezTo>
                  <a:pt x="712787" y="546893"/>
                  <a:pt x="1425575" y="474662"/>
                  <a:pt x="1943100" y="371475"/>
                </a:cubicBezTo>
                <a:cubicBezTo>
                  <a:pt x="2460625" y="268288"/>
                  <a:pt x="2892425" y="66675"/>
                  <a:pt x="31051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647503" y="1704975"/>
            <a:ext cx="2390775" cy="1943100"/>
          </a:xfrm>
          <a:custGeom>
            <a:avLst/>
            <a:gdLst>
              <a:gd name="connsiteX0" fmla="*/ 0 w 2390775"/>
              <a:gd name="connsiteY0" fmla="*/ 0 h 1943100"/>
              <a:gd name="connsiteX1" fmla="*/ 1095375 w 2390775"/>
              <a:gd name="connsiteY1" fmla="*/ 1238250 h 1943100"/>
              <a:gd name="connsiteX2" fmla="*/ 2390775 w 2390775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1943100">
                <a:moveTo>
                  <a:pt x="0" y="0"/>
                </a:moveTo>
                <a:cubicBezTo>
                  <a:pt x="348456" y="457200"/>
                  <a:pt x="696913" y="914400"/>
                  <a:pt x="1095375" y="1238250"/>
                </a:cubicBezTo>
                <a:cubicBezTo>
                  <a:pt x="1493838" y="1562100"/>
                  <a:pt x="1942306" y="1752600"/>
                  <a:pt x="2390775" y="194310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81"/>
          <p:cNvSpPr>
            <a:spLocks noEditPoints="1"/>
          </p:cNvSpPr>
          <p:nvPr/>
        </p:nvSpPr>
        <p:spPr bwMode="auto">
          <a:xfrm>
            <a:off x="10533953" y="2030062"/>
            <a:ext cx="723900" cy="1726777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047928" y="2524125"/>
            <a:ext cx="2609850" cy="1447800"/>
          </a:xfrm>
          <a:custGeom>
            <a:avLst/>
            <a:gdLst>
              <a:gd name="connsiteX0" fmla="*/ 0 w 2609850"/>
              <a:gd name="connsiteY0" fmla="*/ 1447800 h 1447800"/>
              <a:gd name="connsiteX1" fmla="*/ 1381125 w 2609850"/>
              <a:gd name="connsiteY1" fmla="*/ 1028700 h 1447800"/>
              <a:gd name="connsiteX2" fmla="*/ 2609850 w 260985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850" h="1447800">
                <a:moveTo>
                  <a:pt x="0" y="1447800"/>
                </a:moveTo>
                <a:cubicBezTo>
                  <a:pt x="473075" y="1358900"/>
                  <a:pt x="946150" y="1270000"/>
                  <a:pt x="1381125" y="1028700"/>
                </a:cubicBezTo>
                <a:cubicBezTo>
                  <a:pt x="1816100" y="787400"/>
                  <a:pt x="2212975" y="393700"/>
                  <a:pt x="26098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47028" y="428625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029" y="471404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78271" y="2756248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能力之二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54346" y="3184040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38578" y="4137033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能力之四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14653" y="4564825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28740" y="194609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28741" y="237388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3375" y="318957"/>
            <a:ext cx="11515902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岗位知识认知</a:t>
              </a:r>
            </a:p>
          </p:txBody>
        </p:sp>
      </p:grpSp>
      <p:sp>
        <p:nvSpPr>
          <p:cNvPr id="9" name="Sev04"/>
          <p:cNvSpPr/>
          <p:nvPr/>
        </p:nvSpPr>
        <p:spPr>
          <a:xfrm rot="18900000">
            <a:off x="9452146" y="1957897"/>
            <a:ext cx="1209747" cy="1209747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Sev03"/>
          <p:cNvSpPr/>
          <p:nvPr/>
        </p:nvSpPr>
        <p:spPr>
          <a:xfrm rot="18900000">
            <a:off x="6711890" y="2139656"/>
            <a:ext cx="1209747" cy="1209747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1" name="Sev02"/>
          <p:cNvSpPr/>
          <p:nvPr/>
        </p:nvSpPr>
        <p:spPr>
          <a:xfrm rot="18900000">
            <a:off x="4114227" y="1958321"/>
            <a:ext cx="1209747" cy="1209747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2" name="Sev01"/>
          <p:cNvSpPr/>
          <p:nvPr/>
        </p:nvSpPr>
        <p:spPr>
          <a:xfrm rot="18900000">
            <a:off x="1350541" y="2139656"/>
            <a:ext cx="1209747" cy="1209747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/>
          <p:nvPr/>
        </p:nvSpPr>
        <p:spPr>
          <a:xfrm rot="18900000">
            <a:off x="1350541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Sev02"/>
          <p:cNvSpPr/>
          <p:nvPr/>
        </p:nvSpPr>
        <p:spPr>
          <a:xfrm rot="18900000">
            <a:off x="4114227" y="2120605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5" name="Sev03"/>
          <p:cNvSpPr/>
          <p:nvPr/>
        </p:nvSpPr>
        <p:spPr>
          <a:xfrm rot="18900000">
            <a:off x="6711890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6" name="Sev04"/>
          <p:cNvSpPr/>
          <p:nvPr/>
        </p:nvSpPr>
        <p:spPr>
          <a:xfrm rot="18900000">
            <a:off x="9452146" y="2120181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9930199" y="2100165"/>
            <a:ext cx="260268" cy="280012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1793369" y="2059266"/>
            <a:ext cx="324090" cy="278964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78"/>
          <p:cNvSpPr>
            <a:spLocks noEditPoints="1"/>
          </p:cNvSpPr>
          <p:nvPr/>
        </p:nvSpPr>
        <p:spPr bwMode="auto">
          <a:xfrm>
            <a:off x="7167641" y="2014472"/>
            <a:ext cx="386135" cy="29082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4616992" y="2040216"/>
            <a:ext cx="192423" cy="3237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78258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17878" y="2534131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65383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61694" y="2526082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7864" y="38256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79927" y="383175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56826" y="38404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18069" y="3852435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2943" y="5078321"/>
            <a:ext cx="1070373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天地生人一人应有一人之业，人生在世一日当尽一日之勤。业精于勤，荒于嬉。我要用玩世不恭的态度去过严肃的生活，爱工作，爱生活。这里是一些说明性文字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Ability Level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Three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5103413" y="609982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694824" y="2807635"/>
              <a:ext cx="415445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个人核心竞争力</a:t>
              </a:r>
            </a:p>
          </p:txBody>
        </p:sp>
      </p:grpSp>
      <p:sp>
        <p:nvSpPr>
          <p:cNvPr id="595" name="椭圆 594"/>
          <p:cNvSpPr/>
          <p:nvPr/>
        </p:nvSpPr>
        <p:spPr>
          <a:xfrm>
            <a:off x="9145314" y="2675569"/>
            <a:ext cx="1265644" cy="1265644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rot="16200000">
            <a:off x="8993069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rot="16920000">
            <a:off x="9010542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17640000">
            <a:off x="9062197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8360000">
            <a:off x="914577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19080000">
            <a:off x="9257626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19800000">
            <a:off x="9392860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20520000">
            <a:off x="9545566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rot="21240000">
            <a:off x="9709071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360000">
            <a:off x="9876229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rot="1080000">
            <a:off x="10039735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1800000">
            <a:off x="10192441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2520000">
            <a:off x="10327675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3240000">
            <a:off x="1043952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3960000">
            <a:off x="10523104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4680000">
            <a:off x="10574758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5400000">
            <a:off x="10592231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6120000">
            <a:off x="10574758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6840000">
            <a:off x="10523104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rot="7560000">
            <a:off x="1043952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rot="8280000">
            <a:off x="10327675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rot="9000000">
            <a:off x="10192441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rot="9720000">
            <a:off x="10039735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rot="10440000">
            <a:off x="9876229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rot="11160000">
            <a:off x="9709071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11880000">
            <a:off x="9545566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rot="12600000">
            <a:off x="9392860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13320000">
            <a:off x="9257626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rot="14040000">
            <a:off x="914577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14760000">
            <a:off x="9062197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rot="15480000">
            <a:off x="9010542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22"/>
          <p:cNvSpPr>
            <a:spLocks noEditPoints="1"/>
          </p:cNvSpPr>
          <p:nvPr/>
        </p:nvSpPr>
        <p:spPr bwMode="auto">
          <a:xfrm>
            <a:off x="756158" y="1728410"/>
            <a:ext cx="606727" cy="52830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Freeform 89"/>
          <p:cNvSpPr>
            <a:spLocks noEditPoints="1"/>
          </p:cNvSpPr>
          <p:nvPr/>
        </p:nvSpPr>
        <p:spPr bwMode="auto">
          <a:xfrm>
            <a:off x="756157" y="2785137"/>
            <a:ext cx="606727" cy="60672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Freeform 226"/>
          <p:cNvSpPr>
            <a:spLocks noEditPoints="1"/>
          </p:cNvSpPr>
          <p:nvPr/>
        </p:nvSpPr>
        <p:spPr bwMode="auto">
          <a:xfrm>
            <a:off x="756156" y="3920287"/>
            <a:ext cx="606727" cy="406638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Freeform 6"/>
          <p:cNvSpPr>
            <a:spLocks noEditPoints="1"/>
          </p:cNvSpPr>
          <p:nvPr/>
        </p:nvSpPr>
        <p:spPr bwMode="auto">
          <a:xfrm>
            <a:off x="756156" y="4851416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68" name="组合 1167"/>
          <p:cNvGrpSpPr/>
          <p:nvPr/>
        </p:nvGrpSpPr>
        <p:grpSpPr>
          <a:xfrm>
            <a:off x="7550150" y="4546600"/>
            <a:ext cx="4270375" cy="1571625"/>
            <a:chOff x="7550150" y="4546600"/>
            <a:chExt cx="4270375" cy="1571625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0150" y="4546600"/>
              <a:ext cx="427037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76" name="Group 205"/>
            <p:cNvGrpSpPr/>
            <p:nvPr/>
          </p:nvGrpSpPr>
          <p:grpSpPr bwMode="auto">
            <a:xfrm>
              <a:off x="7853363" y="4546600"/>
              <a:ext cx="3963988" cy="1571625"/>
              <a:chOff x="4947" y="2864"/>
              <a:chExt cx="2497" cy="990"/>
            </a:xfrm>
          </p:grpSpPr>
          <p:sp>
            <p:nvSpPr>
              <p:cNvPr id="960" name="Rectangle 5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22" cy="19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Rectangle 6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12" cy="19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Rectangle 7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24" cy="37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Rectangle 8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12" cy="37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Rectangle 9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22" cy="65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Rectangle 10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12" cy="65"/>
              </a:xfrm>
              <a:prstGeom prst="rect">
                <a:avLst/>
              </a:prstGeom>
              <a:solidFill>
                <a:srgbClr val="758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Rectangle 11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24" cy="10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Rectangle 12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12" cy="105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Rectangle 13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22" cy="144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Rectangle 14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10" cy="144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Rectangle 15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24" cy="17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Rectangle 16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12" cy="172"/>
              </a:xfrm>
              <a:prstGeom prst="rect">
                <a:avLst/>
              </a:prstGeom>
              <a:solidFill>
                <a:srgbClr val="E1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17"/>
              <p:cNvSpPr/>
              <p:nvPr/>
            </p:nvSpPr>
            <p:spPr bwMode="auto">
              <a:xfrm>
                <a:off x="7184" y="3652"/>
                <a:ext cx="226" cy="202"/>
              </a:xfrm>
              <a:custGeom>
                <a:avLst/>
                <a:gdLst>
                  <a:gd name="T0" fmla="*/ 6 w 226"/>
                  <a:gd name="T1" fmla="*/ 202 h 202"/>
                  <a:gd name="T2" fmla="*/ 0 w 226"/>
                  <a:gd name="T3" fmla="*/ 195 h 202"/>
                  <a:gd name="T4" fmla="*/ 221 w 226"/>
                  <a:gd name="T5" fmla="*/ 0 h 202"/>
                  <a:gd name="T6" fmla="*/ 226 w 226"/>
                  <a:gd name="T7" fmla="*/ 5 h 202"/>
                  <a:gd name="T8" fmla="*/ 6 w 22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02">
                    <a:moveTo>
                      <a:pt x="6" y="202"/>
                    </a:moveTo>
                    <a:lnTo>
                      <a:pt x="0" y="195"/>
                    </a:lnTo>
                    <a:lnTo>
                      <a:pt x="221" y="0"/>
                    </a:lnTo>
                    <a:lnTo>
                      <a:pt x="226" y="5"/>
                    </a:lnTo>
                    <a:lnTo>
                      <a:pt x="6" y="202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Rectangle 18"/>
              <p:cNvSpPr>
                <a:spLocks noChangeArrowheads="1"/>
              </p:cNvSpPr>
              <p:nvPr/>
            </p:nvSpPr>
            <p:spPr bwMode="auto">
              <a:xfrm>
                <a:off x="7184" y="3685"/>
                <a:ext cx="9" cy="162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Rectangle 19"/>
              <p:cNvSpPr>
                <a:spLocks noChangeArrowheads="1"/>
              </p:cNvSpPr>
              <p:nvPr/>
            </p:nvSpPr>
            <p:spPr bwMode="auto">
              <a:xfrm>
                <a:off x="7172" y="3847"/>
                <a:ext cx="272" cy="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20"/>
              <p:cNvSpPr/>
              <p:nvPr/>
            </p:nvSpPr>
            <p:spPr bwMode="auto">
              <a:xfrm>
                <a:off x="7388" y="3647"/>
                <a:ext cx="27" cy="27"/>
              </a:xfrm>
              <a:custGeom>
                <a:avLst/>
                <a:gdLst>
                  <a:gd name="T0" fmla="*/ 27 w 27"/>
                  <a:gd name="T1" fmla="*/ 27 h 27"/>
                  <a:gd name="T2" fmla="*/ 20 w 27"/>
                  <a:gd name="T3" fmla="*/ 27 h 27"/>
                  <a:gd name="T4" fmla="*/ 20 w 27"/>
                  <a:gd name="T5" fmla="*/ 8 h 27"/>
                  <a:gd name="T6" fmla="*/ 0 w 27"/>
                  <a:gd name="T7" fmla="*/ 8 h 27"/>
                  <a:gd name="T8" fmla="*/ 0 w 27"/>
                  <a:gd name="T9" fmla="*/ 0 h 27"/>
                  <a:gd name="T10" fmla="*/ 27 w 27"/>
                  <a:gd name="T11" fmla="*/ 0 h 27"/>
                  <a:gd name="T12" fmla="*/ 27 w 2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lnTo>
                      <a:pt x="20" y="27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21"/>
              <p:cNvSpPr/>
              <p:nvPr/>
            </p:nvSpPr>
            <p:spPr bwMode="auto">
              <a:xfrm>
                <a:off x="5054" y="3526"/>
                <a:ext cx="213" cy="74"/>
              </a:xfrm>
              <a:custGeom>
                <a:avLst/>
                <a:gdLst>
                  <a:gd name="T0" fmla="*/ 124 w 124"/>
                  <a:gd name="T1" fmla="*/ 43 h 43"/>
                  <a:gd name="T2" fmla="*/ 111 w 124"/>
                  <a:gd name="T3" fmla="*/ 43 h 43"/>
                  <a:gd name="T4" fmla="*/ 81 w 124"/>
                  <a:gd name="T5" fmla="*/ 13 h 43"/>
                  <a:gd name="T6" fmla="*/ 43 w 124"/>
                  <a:gd name="T7" fmla="*/ 13 h 43"/>
                  <a:gd name="T8" fmla="*/ 13 w 124"/>
                  <a:gd name="T9" fmla="*/ 43 h 43"/>
                  <a:gd name="T10" fmla="*/ 0 w 124"/>
                  <a:gd name="T11" fmla="*/ 43 h 43"/>
                  <a:gd name="T12" fmla="*/ 43 w 124"/>
                  <a:gd name="T13" fmla="*/ 0 h 43"/>
                  <a:gd name="T14" fmla="*/ 81 w 124"/>
                  <a:gd name="T15" fmla="*/ 0 h 43"/>
                  <a:gd name="T16" fmla="*/ 124 w 124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43">
                    <a:moveTo>
                      <a:pt x="124" y="43"/>
                    </a:move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26"/>
                      <a:pt x="98" y="13"/>
                      <a:pt x="81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26" y="13"/>
                      <a:pt x="13" y="26"/>
                      <a:pt x="13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05" y="0"/>
                      <a:pt x="124" y="19"/>
                      <a:pt x="124" y="43"/>
                    </a:cubicBezTo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Rectangle 22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Rectangle 23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24"/>
              <p:cNvSpPr>
                <a:spLocks noEditPoints="1"/>
              </p:cNvSpPr>
              <p:nvPr/>
            </p:nvSpPr>
            <p:spPr bwMode="auto">
              <a:xfrm>
                <a:off x="4949" y="3669"/>
                <a:ext cx="298" cy="38"/>
              </a:xfrm>
              <a:custGeom>
                <a:avLst/>
                <a:gdLst>
                  <a:gd name="T0" fmla="*/ 25 w 173"/>
                  <a:gd name="T1" fmla="*/ 18 h 22"/>
                  <a:gd name="T2" fmla="*/ 22 w 173"/>
                  <a:gd name="T3" fmla="*/ 18 h 22"/>
                  <a:gd name="T4" fmla="*/ 22 w 173"/>
                  <a:gd name="T5" fmla="*/ 22 h 22"/>
                  <a:gd name="T6" fmla="*/ 25 w 173"/>
                  <a:gd name="T7" fmla="*/ 22 h 22"/>
                  <a:gd name="T8" fmla="*/ 25 w 173"/>
                  <a:gd name="T9" fmla="*/ 18 h 22"/>
                  <a:gd name="T10" fmla="*/ 33 w 173"/>
                  <a:gd name="T11" fmla="*/ 18 h 22"/>
                  <a:gd name="T12" fmla="*/ 28 w 173"/>
                  <a:gd name="T13" fmla="*/ 18 h 22"/>
                  <a:gd name="T14" fmla="*/ 28 w 173"/>
                  <a:gd name="T15" fmla="*/ 22 h 22"/>
                  <a:gd name="T16" fmla="*/ 33 w 173"/>
                  <a:gd name="T17" fmla="*/ 22 h 22"/>
                  <a:gd name="T18" fmla="*/ 33 w 173"/>
                  <a:gd name="T19" fmla="*/ 18 h 22"/>
                  <a:gd name="T20" fmla="*/ 173 w 173"/>
                  <a:gd name="T21" fmla="*/ 18 h 22"/>
                  <a:gd name="T22" fmla="*/ 61 w 173"/>
                  <a:gd name="T23" fmla="*/ 18 h 22"/>
                  <a:gd name="T24" fmla="*/ 61 w 173"/>
                  <a:gd name="T25" fmla="*/ 22 h 22"/>
                  <a:gd name="T26" fmla="*/ 173 w 173"/>
                  <a:gd name="T27" fmla="*/ 22 h 22"/>
                  <a:gd name="T28" fmla="*/ 173 w 173"/>
                  <a:gd name="T29" fmla="*/ 20 h 22"/>
                  <a:gd name="T30" fmla="*/ 173 w 173"/>
                  <a:gd name="T31" fmla="*/ 18 h 22"/>
                  <a:gd name="T32" fmla="*/ 0 w 173"/>
                  <a:gd name="T33" fmla="*/ 0 h 22"/>
                  <a:gd name="T34" fmla="*/ 0 w 173"/>
                  <a:gd name="T35" fmla="*/ 22 h 22"/>
                  <a:gd name="T36" fmla="*/ 12 w 173"/>
                  <a:gd name="T37" fmla="*/ 22 h 22"/>
                  <a:gd name="T38" fmla="*/ 14 w 173"/>
                  <a:gd name="T39" fmla="*/ 22 h 22"/>
                  <a:gd name="T40" fmla="*/ 19 w 173"/>
                  <a:gd name="T41" fmla="*/ 22 h 22"/>
                  <a:gd name="T42" fmla="*/ 19 w 173"/>
                  <a:gd name="T43" fmla="*/ 18 h 22"/>
                  <a:gd name="T44" fmla="*/ 0 w 173"/>
                  <a:gd name="T45" fmla="*/ 18 h 22"/>
                  <a:gd name="T46" fmla="*/ 0 w 173"/>
                  <a:gd name="T47" fmla="*/ 0 h 22"/>
                  <a:gd name="T48" fmla="*/ 0 w 173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22">
                    <a:moveTo>
                      <a:pt x="25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moveTo>
                      <a:pt x="33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8"/>
                      <a:pt x="33" y="18"/>
                      <a:pt x="33" y="18"/>
                    </a:cubicBezTo>
                    <a:moveTo>
                      <a:pt x="173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18"/>
                      <a:pt x="173" y="18"/>
                      <a:pt x="173" y="18"/>
                    </a:cubicBezTo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5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Rectangle 25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Rectangle 26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Rectangle 27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Rectangle 28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Rectangle 29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Rectangle 30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Rectangle 31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Rectangle 32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Rectangle 33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Rectangle 34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35"/>
              <p:cNvSpPr/>
              <p:nvPr/>
            </p:nvSpPr>
            <p:spPr bwMode="auto">
              <a:xfrm>
                <a:off x="5783" y="3776"/>
                <a:ext cx="613" cy="69"/>
              </a:xfrm>
              <a:custGeom>
                <a:avLst/>
                <a:gdLst>
                  <a:gd name="T0" fmla="*/ 340 w 356"/>
                  <a:gd name="T1" fmla="*/ 40 h 40"/>
                  <a:gd name="T2" fmla="*/ 16 w 356"/>
                  <a:gd name="T3" fmla="*/ 40 h 40"/>
                  <a:gd name="T4" fmla="*/ 0 w 356"/>
                  <a:gd name="T5" fmla="*/ 24 h 40"/>
                  <a:gd name="T6" fmla="*/ 0 w 356"/>
                  <a:gd name="T7" fmla="*/ 17 h 40"/>
                  <a:gd name="T8" fmla="*/ 16 w 356"/>
                  <a:gd name="T9" fmla="*/ 0 h 40"/>
                  <a:gd name="T10" fmla="*/ 340 w 356"/>
                  <a:gd name="T11" fmla="*/ 0 h 40"/>
                  <a:gd name="T12" fmla="*/ 356 w 356"/>
                  <a:gd name="T13" fmla="*/ 17 h 40"/>
                  <a:gd name="T14" fmla="*/ 356 w 356"/>
                  <a:gd name="T15" fmla="*/ 24 h 40"/>
                  <a:gd name="T16" fmla="*/ 340 w 35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40">
                    <a:moveTo>
                      <a:pt x="34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7" y="40"/>
                      <a:pt x="0" y="33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49" y="0"/>
                      <a:pt x="356" y="8"/>
                      <a:pt x="356" y="17"/>
                    </a:cubicBezTo>
                    <a:cubicBezTo>
                      <a:pt x="356" y="24"/>
                      <a:pt x="356" y="24"/>
                      <a:pt x="356" y="24"/>
                    </a:cubicBezTo>
                    <a:cubicBezTo>
                      <a:pt x="356" y="33"/>
                      <a:pt x="349" y="40"/>
                      <a:pt x="340" y="4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Oval 36"/>
              <p:cNvSpPr>
                <a:spLocks noChangeArrowheads="1"/>
              </p:cNvSpPr>
              <p:nvPr/>
            </p:nvSpPr>
            <p:spPr bwMode="auto">
              <a:xfrm>
                <a:off x="5770" y="3550"/>
                <a:ext cx="187" cy="18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Oval 37"/>
              <p:cNvSpPr>
                <a:spLocks noChangeArrowheads="1"/>
              </p:cNvSpPr>
              <p:nvPr/>
            </p:nvSpPr>
            <p:spPr bwMode="auto">
              <a:xfrm>
                <a:off x="5878" y="3654"/>
                <a:ext cx="124" cy="12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Oval 38"/>
              <p:cNvSpPr>
                <a:spLocks noChangeArrowheads="1"/>
              </p:cNvSpPr>
              <p:nvPr/>
            </p:nvSpPr>
            <p:spPr bwMode="auto">
              <a:xfrm>
                <a:off x="5956" y="3640"/>
                <a:ext cx="127" cy="12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Oval 39"/>
              <p:cNvSpPr>
                <a:spLocks noChangeArrowheads="1"/>
              </p:cNvSpPr>
              <p:nvPr/>
            </p:nvSpPr>
            <p:spPr bwMode="auto">
              <a:xfrm>
                <a:off x="6178" y="3655"/>
                <a:ext cx="98" cy="9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Oval 40"/>
              <p:cNvSpPr>
                <a:spLocks noChangeArrowheads="1"/>
              </p:cNvSpPr>
              <p:nvPr/>
            </p:nvSpPr>
            <p:spPr bwMode="auto">
              <a:xfrm>
                <a:off x="6214" y="3642"/>
                <a:ext cx="100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Oval 41"/>
              <p:cNvSpPr>
                <a:spLocks noChangeArrowheads="1"/>
              </p:cNvSpPr>
              <p:nvPr/>
            </p:nvSpPr>
            <p:spPr bwMode="auto">
              <a:xfrm>
                <a:off x="6260" y="3545"/>
                <a:ext cx="145" cy="14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Oval 42"/>
              <p:cNvSpPr>
                <a:spLocks noChangeArrowheads="1"/>
              </p:cNvSpPr>
              <p:nvPr/>
            </p:nvSpPr>
            <p:spPr bwMode="auto">
              <a:xfrm>
                <a:off x="6353" y="3504"/>
                <a:ext cx="97" cy="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Oval 43"/>
              <p:cNvSpPr>
                <a:spLocks noChangeArrowheads="1"/>
              </p:cNvSpPr>
              <p:nvPr/>
            </p:nvSpPr>
            <p:spPr bwMode="auto">
              <a:xfrm>
                <a:off x="6308" y="3621"/>
                <a:ext cx="166" cy="16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44"/>
              <p:cNvSpPr/>
              <p:nvPr/>
            </p:nvSpPr>
            <p:spPr bwMode="auto">
              <a:xfrm>
                <a:off x="5978" y="3433"/>
                <a:ext cx="287" cy="304"/>
              </a:xfrm>
              <a:custGeom>
                <a:avLst/>
                <a:gdLst>
                  <a:gd name="T0" fmla="*/ 149 w 167"/>
                  <a:gd name="T1" fmla="*/ 150 h 176"/>
                  <a:gd name="T2" fmla="*/ 20 w 167"/>
                  <a:gd name="T3" fmla="*/ 145 h 176"/>
                  <a:gd name="T4" fmla="*/ 61 w 167"/>
                  <a:gd name="T5" fmla="*/ 0 h 176"/>
                  <a:gd name="T6" fmla="*/ 104 w 167"/>
                  <a:gd name="T7" fmla="*/ 0 h 176"/>
                  <a:gd name="T8" fmla="*/ 149 w 167"/>
                  <a:gd name="T9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6">
                    <a:moveTo>
                      <a:pt x="149" y="150"/>
                    </a:moveTo>
                    <a:cubicBezTo>
                      <a:pt x="167" y="176"/>
                      <a:pt x="0" y="167"/>
                      <a:pt x="20" y="145"/>
                    </a:cubicBezTo>
                    <a:cubicBezTo>
                      <a:pt x="46" y="115"/>
                      <a:pt x="61" y="0"/>
                      <a:pt x="61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23" y="113"/>
                      <a:pt x="149" y="15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Oval 45"/>
              <p:cNvSpPr>
                <a:spLocks noChangeArrowheads="1"/>
              </p:cNvSpPr>
              <p:nvPr/>
            </p:nvSpPr>
            <p:spPr bwMode="auto">
              <a:xfrm>
                <a:off x="5692" y="3445"/>
                <a:ext cx="183" cy="18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Oval 46"/>
              <p:cNvSpPr>
                <a:spLocks noChangeArrowheads="1"/>
              </p:cNvSpPr>
              <p:nvPr/>
            </p:nvSpPr>
            <p:spPr bwMode="auto">
              <a:xfrm>
                <a:off x="5921" y="3716"/>
                <a:ext cx="131" cy="12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Oval 47"/>
              <p:cNvSpPr>
                <a:spLocks noChangeArrowheads="1"/>
              </p:cNvSpPr>
              <p:nvPr/>
            </p:nvSpPr>
            <p:spPr bwMode="auto">
              <a:xfrm>
                <a:off x="6023" y="3621"/>
                <a:ext cx="189" cy="18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Oval 48"/>
              <p:cNvSpPr>
                <a:spLocks noChangeArrowheads="1"/>
              </p:cNvSpPr>
              <p:nvPr/>
            </p:nvSpPr>
            <p:spPr bwMode="auto">
              <a:xfrm>
                <a:off x="6007" y="3750"/>
                <a:ext cx="73" cy="7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Oval 49"/>
              <p:cNvSpPr>
                <a:spLocks noChangeArrowheads="1"/>
              </p:cNvSpPr>
              <p:nvPr/>
            </p:nvSpPr>
            <p:spPr bwMode="auto">
              <a:xfrm>
                <a:off x="6360" y="3526"/>
                <a:ext cx="148" cy="14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Oval 50"/>
              <p:cNvSpPr>
                <a:spLocks noChangeArrowheads="1"/>
              </p:cNvSpPr>
              <p:nvPr/>
            </p:nvSpPr>
            <p:spPr bwMode="auto">
              <a:xfrm>
                <a:off x="5642" y="3650"/>
                <a:ext cx="136" cy="13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Oval 51"/>
              <p:cNvSpPr>
                <a:spLocks noChangeArrowheads="1"/>
              </p:cNvSpPr>
              <p:nvPr/>
            </p:nvSpPr>
            <p:spPr bwMode="auto">
              <a:xfrm>
                <a:off x="5906" y="3564"/>
                <a:ext cx="51" cy="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Oval 52"/>
              <p:cNvSpPr>
                <a:spLocks noChangeArrowheads="1"/>
              </p:cNvSpPr>
              <p:nvPr/>
            </p:nvSpPr>
            <p:spPr bwMode="auto">
              <a:xfrm>
                <a:off x="5847" y="3497"/>
                <a:ext cx="98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Oval 53"/>
              <p:cNvSpPr>
                <a:spLocks noChangeArrowheads="1"/>
              </p:cNvSpPr>
              <p:nvPr/>
            </p:nvSpPr>
            <p:spPr bwMode="auto">
              <a:xfrm>
                <a:off x="5637" y="3516"/>
                <a:ext cx="196" cy="1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Oval 54"/>
              <p:cNvSpPr>
                <a:spLocks noChangeArrowheads="1"/>
              </p:cNvSpPr>
              <p:nvPr/>
            </p:nvSpPr>
            <p:spPr bwMode="auto">
              <a:xfrm>
                <a:off x="6186" y="3628"/>
                <a:ext cx="57" cy="5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Oval 55"/>
              <p:cNvSpPr>
                <a:spLocks noChangeArrowheads="1"/>
              </p:cNvSpPr>
              <p:nvPr/>
            </p:nvSpPr>
            <p:spPr bwMode="auto">
              <a:xfrm>
                <a:off x="5999" y="3605"/>
                <a:ext cx="68" cy="6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Oval 56"/>
              <p:cNvSpPr>
                <a:spLocks noChangeArrowheads="1"/>
              </p:cNvSpPr>
              <p:nvPr/>
            </p:nvSpPr>
            <p:spPr bwMode="auto">
              <a:xfrm>
                <a:off x="5928" y="3630"/>
                <a:ext cx="55" cy="5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57"/>
              <p:cNvSpPr/>
              <p:nvPr/>
            </p:nvSpPr>
            <p:spPr bwMode="auto">
              <a:xfrm>
                <a:off x="6124" y="3433"/>
                <a:ext cx="71" cy="195"/>
              </a:xfrm>
              <a:custGeom>
                <a:avLst/>
                <a:gdLst>
                  <a:gd name="T0" fmla="*/ 41 w 41"/>
                  <a:gd name="T1" fmla="*/ 113 h 113"/>
                  <a:gd name="T2" fmla="*/ 40 w 41"/>
                  <a:gd name="T3" fmla="*/ 113 h 113"/>
                  <a:gd name="T4" fmla="*/ 0 w 41"/>
                  <a:gd name="T5" fmla="*/ 0 h 113"/>
                  <a:gd name="T6" fmla="*/ 15 w 41"/>
                  <a:gd name="T7" fmla="*/ 0 h 113"/>
                  <a:gd name="T8" fmla="*/ 41 w 41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3">
                    <a:moveTo>
                      <a:pt x="41" y="113"/>
                    </a:moveTo>
                    <a:cubicBezTo>
                      <a:pt x="40" y="113"/>
                      <a:pt x="40" y="113"/>
                      <a:pt x="40" y="1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30" y="77"/>
                      <a:pt x="41" y="11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58"/>
              <p:cNvSpPr/>
              <p:nvPr/>
            </p:nvSpPr>
            <p:spPr bwMode="auto">
              <a:xfrm>
                <a:off x="6049" y="3433"/>
                <a:ext cx="70" cy="174"/>
              </a:xfrm>
              <a:custGeom>
                <a:avLst/>
                <a:gdLst>
                  <a:gd name="T0" fmla="*/ 0 w 41"/>
                  <a:gd name="T1" fmla="*/ 101 h 101"/>
                  <a:gd name="T2" fmla="*/ 1 w 41"/>
                  <a:gd name="T3" fmla="*/ 101 h 101"/>
                  <a:gd name="T4" fmla="*/ 41 w 41"/>
                  <a:gd name="T5" fmla="*/ 0 h 101"/>
                  <a:gd name="T6" fmla="*/ 26 w 41"/>
                  <a:gd name="T7" fmla="*/ 0 h 101"/>
                  <a:gd name="T8" fmla="*/ 0 w 4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1">
                    <a:moveTo>
                      <a:pt x="0" y="101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1" y="69"/>
                      <a:pt x="0" y="10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Oval 59"/>
              <p:cNvSpPr>
                <a:spLocks noChangeArrowheads="1"/>
              </p:cNvSpPr>
              <p:nvPr/>
            </p:nvSpPr>
            <p:spPr bwMode="auto">
              <a:xfrm>
                <a:off x="5839" y="3659"/>
                <a:ext cx="165" cy="16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Oval 60"/>
              <p:cNvSpPr>
                <a:spLocks noChangeArrowheads="1"/>
              </p:cNvSpPr>
              <p:nvPr/>
            </p:nvSpPr>
            <p:spPr bwMode="auto">
              <a:xfrm>
                <a:off x="5751" y="3683"/>
                <a:ext cx="163" cy="16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Oval 61"/>
              <p:cNvSpPr>
                <a:spLocks noChangeArrowheads="1"/>
              </p:cNvSpPr>
              <p:nvPr/>
            </p:nvSpPr>
            <p:spPr bwMode="auto">
              <a:xfrm>
                <a:off x="5709" y="3564"/>
                <a:ext cx="186" cy="18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Oval 62"/>
              <p:cNvSpPr>
                <a:spLocks noChangeArrowheads="1"/>
              </p:cNvSpPr>
              <p:nvPr/>
            </p:nvSpPr>
            <p:spPr bwMode="auto">
              <a:xfrm>
                <a:off x="6405" y="3621"/>
                <a:ext cx="179" cy="17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63"/>
              <p:cNvSpPr/>
              <p:nvPr/>
            </p:nvSpPr>
            <p:spPr bwMode="auto">
              <a:xfrm>
                <a:off x="6107" y="3699"/>
                <a:ext cx="239" cy="146"/>
              </a:xfrm>
              <a:custGeom>
                <a:avLst/>
                <a:gdLst>
                  <a:gd name="T0" fmla="*/ 102 w 139"/>
                  <a:gd name="T1" fmla="*/ 0 h 85"/>
                  <a:gd name="T2" fmla="*/ 84 w 139"/>
                  <a:gd name="T3" fmla="*/ 5 h 85"/>
                  <a:gd name="T4" fmla="*/ 66 w 139"/>
                  <a:gd name="T5" fmla="*/ 0 h 85"/>
                  <a:gd name="T6" fmla="*/ 31 w 139"/>
                  <a:gd name="T7" fmla="*/ 31 h 85"/>
                  <a:gd name="T8" fmla="*/ 28 w 139"/>
                  <a:gd name="T9" fmla="*/ 30 h 85"/>
                  <a:gd name="T10" fmla="*/ 0 w 139"/>
                  <a:gd name="T11" fmla="*/ 58 h 85"/>
                  <a:gd name="T12" fmla="*/ 28 w 139"/>
                  <a:gd name="T13" fmla="*/ 85 h 85"/>
                  <a:gd name="T14" fmla="*/ 52 w 139"/>
                  <a:gd name="T15" fmla="*/ 69 h 85"/>
                  <a:gd name="T16" fmla="*/ 66 w 139"/>
                  <a:gd name="T17" fmla="*/ 72 h 85"/>
                  <a:gd name="T18" fmla="*/ 84 w 139"/>
                  <a:gd name="T19" fmla="*/ 67 h 85"/>
                  <a:gd name="T20" fmla="*/ 102 w 139"/>
                  <a:gd name="T21" fmla="*/ 72 h 85"/>
                  <a:gd name="T22" fmla="*/ 139 w 139"/>
                  <a:gd name="T23" fmla="*/ 36 h 85"/>
                  <a:gd name="T24" fmla="*/ 102 w 139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85">
                    <a:moveTo>
                      <a:pt x="102" y="0"/>
                    </a:moveTo>
                    <a:cubicBezTo>
                      <a:pt x="96" y="0"/>
                      <a:pt x="90" y="2"/>
                      <a:pt x="84" y="5"/>
                    </a:cubicBezTo>
                    <a:cubicBezTo>
                      <a:pt x="79" y="2"/>
                      <a:pt x="73" y="0"/>
                      <a:pt x="66" y="0"/>
                    </a:cubicBezTo>
                    <a:cubicBezTo>
                      <a:pt x="48" y="0"/>
                      <a:pt x="33" y="13"/>
                      <a:pt x="31" y="31"/>
                    </a:cubicBezTo>
                    <a:cubicBezTo>
                      <a:pt x="30" y="31"/>
                      <a:pt x="29" y="30"/>
                      <a:pt x="28" y="30"/>
                    </a:cubicBezTo>
                    <a:cubicBezTo>
                      <a:pt x="12" y="30"/>
                      <a:pt x="0" y="43"/>
                      <a:pt x="0" y="58"/>
                    </a:cubicBezTo>
                    <a:cubicBezTo>
                      <a:pt x="0" y="73"/>
                      <a:pt x="12" y="85"/>
                      <a:pt x="28" y="85"/>
                    </a:cubicBezTo>
                    <a:cubicBezTo>
                      <a:pt x="39" y="85"/>
                      <a:pt x="48" y="79"/>
                      <a:pt x="52" y="69"/>
                    </a:cubicBezTo>
                    <a:cubicBezTo>
                      <a:pt x="57" y="71"/>
                      <a:pt x="61" y="72"/>
                      <a:pt x="66" y="72"/>
                    </a:cubicBezTo>
                    <a:cubicBezTo>
                      <a:pt x="73" y="72"/>
                      <a:pt x="79" y="70"/>
                      <a:pt x="84" y="67"/>
                    </a:cubicBezTo>
                    <a:cubicBezTo>
                      <a:pt x="90" y="70"/>
                      <a:pt x="96" y="72"/>
                      <a:pt x="102" y="72"/>
                    </a:cubicBezTo>
                    <a:cubicBezTo>
                      <a:pt x="122" y="72"/>
                      <a:pt x="139" y="56"/>
                      <a:pt x="139" y="36"/>
                    </a:cubicBezTo>
                    <a:cubicBezTo>
                      <a:pt x="139" y="16"/>
                      <a:pt x="122" y="0"/>
                      <a:pt x="102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Oval 64"/>
              <p:cNvSpPr>
                <a:spLocks noChangeArrowheads="1"/>
              </p:cNvSpPr>
              <p:nvPr/>
            </p:nvSpPr>
            <p:spPr bwMode="auto">
              <a:xfrm>
                <a:off x="6245" y="3614"/>
                <a:ext cx="155" cy="1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Oval 65"/>
              <p:cNvSpPr>
                <a:spLocks noChangeArrowheads="1"/>
              </p:cNvSpPr>
              <p:nvPr/>
            </p:nvSpPr>
            <p:spPr bwMode="auto">
              <a:xfrm>
                <a:off x="6369" y="3504"/>
                <a:ext cx="211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Oval 66"/>
              <p:cNvSpPr>
                <a:spLocks noChangeArrowheads="1"/>
              </p:cNvSpPr>
              <p:nvPr/>
            </p:nvSpPr>
            <p:spPr bwMode="auto">
              <a:xfrm>
                <a:off x="6300" y="3637"/>
                <a:ext cx="210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Oval 67"/>
              <p:cNvSpPr>
                <a:spLocks noChangeArrowheads="1"/>
              </p:cNvSpPr>
              <p:nvPr/>
            </p:nvSpPr>
            <p:spPr bwMode="auto">
              <a:xfrm>
                <a:off x="6441" y="3447"/>
                <a:ext cx="134" cy="13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68"/>
              <p:cNvSpPr/>
              <p:nvPr/>
            </p:nvSpPr>
            <p:spPr bwMode="auto">
              <a:xfrm>
                <a:off x="5925" y="3128"/>
                <a:ext cx="136" cy="296"/>
              </a:xfrm>
              <a:custGeom>
                <a:avLst/>
                <a:gdLst>
                  <a:gd name="T0" fmla="*/ 0 w 79"/>
                  <a:gd name="T1" fmla="*/ 172 h 172"/>
                  <a:gd name="T2" fmla="*/ 79 w 79"/>
                  <a:gd name="T3" fmla="*/ 172 h 172"/>
                  <a:gd name="T4" fmla="*/ 79 w 79"/>
                  <a:gd name="T5" fmla="*/ 0 h 172"/>
                  <a:gd name="T6" fmla="*/ 50 w 79"/>
                  <a:gd name="T7" fmla="*/ 40 h 172"/>
                  <a:gd name="T8" fmla="*/ 22 w 79"/>
                  <a:gd name="T9" fmla="*/ 71 h 172"/>
                  <a:gd name="T10" fmla="*/ 0 w 79"/>
                  <a:gd name="T11" fmla="*/ 121 h 172"/>
                  <a:gd name="T12" fmla="*/ 0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0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2" y="51"/>
                      <a:pt x="32" y="61"/>
                      <a:pt x="22" y="71"/>
                    </a:cubicBezTo>
                    <a:cubicBezTo>
                      <a:pt x="8" y="84"/>
                      <a:pt x="0" y="102"/>
                      <a:pt x="0" y="121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69"/>
              <p:cNvSpPr/>
              <p:nvPr/>
            </p:nvSpPr>
            <p:spPr bwMode="auto">
              <a:xfrm>
                <a:off x="6018" y="3128"/>
                <a:ext cx="43" cy="296"/>
              </a:xfrm>
              <a:custGeom>
                <a:avLst/>
                <a:gdLst>
                  <a:gd name="T0" fmla="*/ 0 w 43"/>
                  <a:gd name="T1" fmla="*/ 59 h 296"/>
                  <a:gd name="T2" fmla="*/ 0 w 43"/>
                  <a:gd name="T3" fmla="*/ 296 h 296"/>
                  <a:gd name="T4" fmla="*/ 43 w 43"/>
                  <a:gd name="T5" fmla="*/ 296 h 296"/>
                  <a:gd name="T6" fmla="*/ 43 w 43"/>
                  <a:gd name="T7" fmla="*/ 0 h 296"/>
                  <a:gd name="T8" fmla="*/ 0 w 43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96">
                    <a:moveTo>
                      <a:pt x="0" y="59"/>
                    </a:moveTo>
                    <a:lnTo>
                      <a:pt x="0" y="296"/>
                    </a:lnTo>
                    <a:lnTo>
                      <a:pt x="43" y="296"/>
                    </a:lnTo>
                    <a:lnTo>
                      <a:pt x="4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70"/>
              <p:cNvSpPr/>
              <p:nvPr/>
            </p:nvSpPr>
            <p:spPr bwMode="auto">
              <a:xfrm>
                <a:off x="6186" y="3128"/>
                <a:ext cx="136" cy="296"/>
              </a:xfrm>
              <a:custGeom>
                <a:avLst/>
                <a:gdLst>
                  <a:gd name="T0" fmla="*/ 79 w 79"/>
                  <a:gd name="T1" fmla="*/ 172 h 172"/>
                  <a:gd name="T2" fmla="*/ 0 w 79"/>
                  <a:gd name="T3" fmla="*/ 172 h 172"/>
                  <a:gd name="T4" fmla="*/ 0 w 79"/>
                  <a:gd name="T5" fmla="*/ 0 h 172"/>
                  <a:gd name="T6" fmla="*/ 29 w 79"/>
                  <a:gd name="T7" fmla="*/ 40 h 172"/>
                  <a:gd name="T8" fmla="*/ 58 w 79"/>
                  <a:gd name="T9" fmla="*/ 71 h 172"/>
                  <a:gd name="T10" fmla="*/ 79 w 79"/>
                  <a:gd name="T11" fmla="*/ 121 h 172"/>
                  <a:gd name="T12" fmla="*/ 79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79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8" y="51"/>
                      <a:pt x="47" y="61"/>
                      <a:pt x="58" y="71"/>
                    </a:cubicBezTo>
                    <a:cubicBezTo>
                      <a:pt x="71" y="84"/>
                      <a:pt x="79" y="102"/>
                      <a:pt x="79" y="121"/>
                    </a:cubicBezTo>
                    <a:lnTo>
                      <a:pt x="79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71"/>
              <p:cNvSpPr/>
              <p:nvPr/>
            </p:nvSpPr>
            <p:spPr bwMode="auto">
              <a:xfrm>
                <a:off x="6184" y="3128"/>
                <a:ext cx="44" cy="296"/>
              </a:xfrm>
              <a:custGeom>
                <a:avLst/>
                <a:gdLst>
                  <a:gd name="T0" fmla="*/ 44 w 44"/>
                  <a:gd name="T1" fmla="*/ 59 h 296"/>
                  <a:gd name="T2" fmla="*/ 44 w 44"/>
                  <a:gd name="T3" fmla="*/ 296 h 296"/>
                  <a:gd name="T4" fmla="*/ 0 w 44"/>
                  <a:gd name="T5" fmla="*/ 296 h 296"/>
                  <a:gd name="T6" fmla="*/ 0 w 44"/>
                  <a:gd name="T7" fmla="*/ 0 h 296"/>
                  <a:gd name="T8" fmla="*/ 44 w 44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6">
                    <a:moveTo>
                      <a:pt x="44" y="59"/>
                    </a:moveTo>
                    <a:lnTo>
                      <a:pt x="44" y="296"/>
                    </a:lnTo>
                    <a:lnTo>
                      <a:pt x="0" y="296"/>
                    </a:lnTo>
                    <a:lnTo>
                      <a:pt x="0" y="0"/>
                    </a:lnTo>
                    <a:lnTo>
                      <a:pt x="44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72"/>
              <p:cNvSpPr/>
              <p:nvPr/>
            </p:nvSpPr>
            <p:spPr bwMode="auto">
              <a:xfrm>
                <a:off x="6054" y="2864"/>
                <a:ext cx="137" cy="560"/>
              </a:xfrm>
              <a:custGeom>
                <a:avLst/>
                <a:gdLst>
                  <a:gd name="T0" fmla="*/ 44 w 80"/>
                  <a:gd name="T1" fmla="*/ 3 h 325"/>
                  <a:gd name="T2" fmla="*/ 44 w 80"/>
                  <a:gd name="T3" fmla="*/ 3 h 325"/>
                  <a:gd name="T4" fmla="*/ 36 w 80"/>
                  <a:gd name="T5" fmla="*/ 3 h 325"/>
                  <a:gd name="T6" fmla="*/ 0 w 80"/>
                  <a:gd name="T7" fmla="*/ 105 h 325"/>
                  <a:gd name="T8" fmla="*/ 0 w 80"/>
                  <a:gd name="T9" fmla="*/ 325 h 325"/>
                  <a:gd name="T10" fmla="*/ 80 w 80"/>
                  <a:gd name="T11" fmla="*/ 325 h 325"/>
                  <a:gd name="T12" fmla="*/ 80 w 80"/>
                  <a:gd name="T13" fmla="*/ 105 h 325"/>
                  <a:gd name="T14" fmla="*/ 44 w 80"/>
                  <a:gd name="T15" fmla="*/ 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25"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2" y="0"/>
                      <a:pt x="38" y="0"/>
                      <a:pt x="36" y="3"/>
                    </a:cubicBezTo>
                    <a:cubicBezTo>
                      <a:pt x="13" y="32"/>
                      <a:pt x="0" y="68"/>
                      <a:pt x="0" y="10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80" y="325"/>
                      <a:pt x="80" y="325"/>
                      <a:pt x="80" y="32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80" y="68"/>
                      <a:pt x="67" y="32"/>
                      <a:pt x="4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73"/>
              <p:cNvSpPr/>
              <p:nvPr/>
            </p:nvSpPr>
            <p:spPr bwMode="auto">
              <a:xfrm>
                <a:off x="6123" y="2866"/>
                <a:ext cx="68" cy="558"/>
              </a:xfrm>
              <a:custGeom>
                <a:avLst/>
                <a:gdLst>
                  <a:gd name="T0" fmla="*/ 40 w 40"/>
                  <a:gd name="T1" fmla="*/ 324 h 324"/>
                  <a:gd name="T2" fmla="*/ 40 w 40"/>
                  <a:gd name="T3" fmla="*/ 104 h 324"/>
                  <a:gd name="T4" fmla="*/ 4 w 40"/>
                  <a:gd name="T5" fmla="*/ 2 h 324"/>
                  <a:gd name="T6" fmla="*/ 0 w 40"/>
                  <a:gd name="T7" fmla="*/ 0 h 324"/>
                  <a:gd name="T8" fmla="*/ 0 w 40"/>
                  <a:gd name="T9" fmla="*/ 3 h 324"/>
                  <a:gd name="T10" fmla="*/ 0 w 40"/>
                  <a:gd name="T11" fmla="*/ 324 h 324"/>
                  <a:gd name="T12" fmla="*/ 40 w 40"/>
                  <a:gd name="T1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24">
                    <a:moveTo>
                      <a:pt x="40" y="324"/>
                    </a:move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67"/>
                      <a:pt x="27" y="31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24"/>
                      <a:pt x="0" y="324"/>
                      <a:pt x="0" y="324"/>
                    </a:cubicBezTo>
                    <a:lnTo>
                      <a:pt x="40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Rectangle 74"/>
              <p:cNvSpPr>
                <a:spLocks noChangeArrowheads="1"/>
              </p:cNvSpPr>
              <p:nvPr/>
            </p:nvSpPr>
            <p:spPr bwMode="auto">
              <a:xfrm>
                <a:off x="6062" y="3424"/>
                <a:ext cx="121" cy="13"/>
              </a:xfrm>
              <a:prstGeom prst="rect">
                <a:avLst/>
              </a:pr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75"/>
              <p:cNvSpPr/>
              <p:nvPr/>
            </p:nvSpPr>
            <p:spPr bwMode="auto">
              <a:xfrm>
                <a:off x="6069" y="3004"/>
                <a:ext cx="107" cy="51"/>
              </a:xfrm>
              <a:custGeom>
                <a:avLst/>
                <a:gdLst>
                  <a:gd name="T0" fmla="*/ 62 w 62"/>
                  <a:gd name="T1" fmla="*/ 30 h 30"/>
                  <a:gd name="T2" fmla="*/ 51 w 62"/>
                  <a:gd name="T3" fmla="*/ 30 h 30"/>
                  <a:gd name="T4" fmla="*/ 31 w 62"/>
                  <a:gd name="T5" fmla="*/ 10 h 30"/>
                  <a:gd name="T6" fmla="*/ 11 w 62"/>
                  <a:gd name="T7" fmla="*/ 30 h 30"/>
                  <a:gd name="T8" fmla="*/ 0 w 62"/>
                  <a:gd name="T9" fmla="*/ 30 h 30"/>
                  <a:gd name="T10" fmla="*/ 31 w 62"/>
                  <a:gd name="T11" fmla="*/ 0 h 30"/>
                  <a:gd name="T12" fmla="*/ 62 w 6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0">
                    <a:moveTo>
                      <a:pt x="62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19"/>
                      <a:pt x="42" y="10"/>
                      <a:pt x="31" y="10"/>
                    </a:cubicBezTo>
                    <a:cubicBezTo>
                      <a:pt x="20" y="10"/>
                      <a:pt x="11" y="19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3"/>
                      <a:pt x="62" y="3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76"/>
              <p:cNvSpPr/>
              <p:nvPr/>
            </p:nvSpPr>
            <p:spPr bwMode="auto">
              <a:xfrm>
                <a:off x="6076" y="2864"/>
                <a:ext cx="93" cy="73"/>
              </a:xfrm>
              <a:custGeom>
                <a:avLst/>
                <a:gdLst>
                  <a:gd name="T0" fmla="*/ 54 w 54"/>
                  <a:gd name="T1" fmla="*/ 42 h 42"/>
                  <a:gd name="T2" fmla="*/ 31 w 54"/>
                  <a:gd name="T3" fmla="*/ 3 h 42"/>
                  <a:gd name="T4" fmla="*/ 23 w 54"/>
                  <a:gd name="T5" fmla="*/ 3 h 42"/>
                  <a:gd name="T6" fmla="*/ 0 w 54"/>
                  <a:gd name="T7" fmla="*/ 42 h 42"/>
                  <a:gd name="T8" fmla="*/ 54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42"/>
                    </a:moveTo>
                    <a:cubicBezTo>
                      <a:pt x="49" y="28"/>
                      <a:pt x="41" y="15"/>
                      <a:pt x="31" y="3"/>
                    </a:cubicBezTo>
                    <a:cubicBezTo>
                      <a:pt x="29" y="0"/>
                      <a:pt x="25" y="0"/>
                      <a:pt x="23" y="3"/>
                    </a:cubicBezTo>
                    <a:cubicBezTo>
                      <a:pt x="13" y="15"/>
                      <a:pt x="6" y="28"/>
                      <a:pt x="0" y="42"/>
                    </a:cubicBez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77"/>
              <p:cNvSpPr/>
              <p:nvPr/>
            </p:nvSpPr>
            <p:spPr bwMode="auto">
              <a:xfrm>
                <a:off x="5709" y="3647"/>
                <a:ext cx="164" cy="91"/>
              </a:xfrm>
              <a:custGeom>
                <a:avLst/>
                <a:gdLst>
                  <a:gd name="T0" fmla="*/ 48 w 95"/>
                  <a:gd name="T1" fmla="*/ 42 h 53"/>
                  <a:gd name="T2" fmla="*/ 1 w 95"/>
                  <a:gd name="T3" fmla="*/ 0 h 53"/>
                  <a:gd name="T4" fmla="*/ 0 w 95"/>
                  <a:gd name="T5" fmla="*/ 5 h 53"/>
                  <a:gd name="T6" fmla="*/ 48 w 95"/>
                  <a:gd name="T7" fmla="*/ 53 h 53"/>
                  <a:gd name="T8" fmla="*/ 95 w 95"/>
                  <a:gd name="T9" fmla="*/ 5 h 53"/>
                  <a:gd name="T10" fmla="*/ 95 w 95"/>
                  <a:gd name="T11" fmla="*/ 0 h 53"/>
                  <a:gd name="T12" fmla="*/ 48 w 95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3">
                    <a:moveTo>
                      <a:pt x="48" y="42"/>
                    </a:moveTo>
                    <a:cubicBezTo>
                      <a:pt x="23" y="42"/>
                      <a:pt x="3" y="24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32"/>
                      <a:pt x="21" y="53"/>
                      <a:pt x="48" y="53"/>
                    </a:cubicBezTo>
                    <a:cubicBezTo>
                      <a:pt x="74" y="53"/>
                      <a:pt x="95" y="32"/>
                      <a:pt x="95" y="5"/>
                    </a:cubicBezTo>
                    <a:cubicBezTo>
                      <a:pt x="95" y="4"/>
                      <a:pt x="95" y="2"/>
                      <a:pt x="95" y="0"/>
                    </a:cubicBezTo>
                    <a:cubicBezTo>
                      <a:pt x="92" y="24"/>
                      <a:pt x="72" y="42"/>
                      <a:pt x="48" y="42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78"/>
              <p:cNvSpPr/>
              <p:nvPr/>
            </p:nvSpPr>
            <p:spPr bwMode="auto">
              <a:xfrm>
                <a:off x="6308" y="3633"/>
                <a:ext cx="116" cy="112"/>
              </a:xfrm>
              <a:custGeom>
                <a:avLst/>
                <a:gdLst>
                  <a:gd name="T0" fmla="*/ 20 w 67"/>
                  <a:gd name="T1" fmla="*/ 46 h 65"/>
                  <a:gd name="T2" fmla="*/ 17 w 67"/>
                  <a:gd name="T3" fmla="*/ 0 h 65"/>
                  <a:gd name="T4" fmla="*/ 14 w 67"/>
                  <a:gd name="T5" fmla="*/ 2 h 65"/>
                  <a:gd name="T6" fmla="*/ 15 w 67"/>
                  <a:gd name="T7" fmla="*/ 52 h 65"/>
                  <a:gd name="T8" fmla="*/ 64 w 67"/>
                  <a:gd name="T9" fmla="*/ 51 h 65"/>
                  <a:gd name="T10" fmla="*/ 67 w 67"/>
                  <a:gd name="T11" fmla="*/ 48 h 65"/>
                  <a:gd name="T12" fmla="*/ 20 w 67"/>
                  <a:gd name="T1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5">
                    <a:moveTo>
                      <a:pt x="20" y="46"/>
                    </a:moveTo>
                    <a:cubicBezTo>
                      <a:pt x="7" y="34"/>
                      <a:pt x="6" y="14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0" y="16"/>
                      <a:pt x="1" y="38"/>
                      <a:pt x="15" y="52"/>
                    </a:cubicBezTo>
                    <a:cubicBezTo>
                      <a:pt x="29" y="65"/>
                      <a:pt x="51" y="65"/>
                      <a:pt x="64" y="51"/>
                    </a:cubicBezTo>
                    <a:cubicBezTo>
                      <a:pt x="65" y="50"/>
                      <a:pt x="66" y="49"/>
                      <a:pt x="67" y="48"/>
                    </a:cubicBezTo>
                    <a:cubicBezTo>
                      <a:pt x="53" y="59"/>
                      <a:pt x="33" y="59"/>
                      <a:pt x="20" y="46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79"/>
              <p:cNvSpPr/>
              <p:nvPr/>
            </p:nvSpPr>
            <p:spPr bwMode="auto">
              <a:xfrm>
                <a:off x="5969" y="3706"/>
                <a:ext cx="61" cy="98"/>
              </a:xfrm>
              <a:custGeom>
                <a:avLst/>
                <a:gdLst>
                  <a:gd name="T0" fmla="*/ 28 w 35"/>
                  <a:gd name="T1" fmla="*/ 30 h 57"/>
                  <a:gd name="T2" fmla="*/ 0 w 35"/>
                  <a:gd name="T3" fmla="*/ 55 h 57"/>
                  <a:gd name="T4" fmla="*/ 3 w 35"/>
                  <a:gd name="T5" fmla="*/ 56 h 57"/>
                  <a:gd name="T6" fmla="*/ 34 w 35"/>
                  <a:gd name="T7" fmla="*/ 31 h 57"/>
                  <a:gd name="T8" fmla="*/ 9 w 35"/>
                  <a:gd name="T9" fmla="*/ 0 h 57"/>
                  <a:gd name="T10" fmla="*/ 7 w 35"/>
                  <a:gd name="T11" fmla="*/ 0 h 57"/>
                  <a:gd name="T12" fmla="*/ 6 w 35"/>
                  <a:gd name="T13" fmla="*/ 0 h 57"/>
                  <a:gd name="T14" fmla="*/ 28 w 35"/>
                  <a:gd name="T15" fmla="*/ 3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7">
                    <a:moveTo>
                      <a:pt x="28" y="30"/>
                    </a:moveTo>
                    <a:cubicBezTo>
                      <a:pt x="26" y="44"/>
                      <a:pt x="14" y="55"/>
                      <a:pt x="0" y="55"/>
                    </a:cubicBezTo>
                    <a:cubicBezTo>
                      <a:pt x="1" y="55"/>
                      <a:pt x="2" y="56"/>
                      <a:pt x="3" y="56"/>
                    </a:cubicBezTo>
                    <a:cubicBezTo>
                      <a:pt x="18" y="57"/>
                      <a:pt x="32" y="46"/>
                      <a:pt x="34" y="31"/>
                    </a:cubicBezTo>
                    <a:cubicBezTo>
                      <a:pt x="35" y="15"/>
                      <a:pt x="24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0" y="3"/>
                      <a:pt x="29" y="16"/>
                      <a:pt x="28" y="3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80"/>
              <p:cNvSpPr/>
              <p:nvPr/>
            </p:nvSpPr>
            <p:spPr bwMode="auto">
              <a:xfrm>
                <a:off x="6176" y="3728"/>
                <a:ext cx="62" cy="100"/>
              </a:xfrm>
              <a:custGeom>
                <a:avLst/>
                <a:gdLst>
                  <a:gd name="T0" fmla="*/ 28 w 36"/>
                  <a:gd name="T1" fmla="*/ 31 h 58"/>
                  <a:gd name="T2" fmla="*/ 0 w 36"/>
                  <a:gd name="T3" fmla="*/ 56 h 58"/>
                  <a:gd name="T4" fmla="*/ 4 w 36"/>
                  <a:gd name="T5" fmla="*/ 56 h 58"/>
                  <a:gd name="T6" fmla="*/ 35 w 36"/>
                  <a:gd name="T7" fmla="*/ 31 h 58"/>
                  <a:gd name="T8" fmla="*/ 10 w 36"/>
                  <a:gd name="T9" fmla="*/ 0 h 58"/>
                  <a:gd name="T10" fmla="*/ 8 w 36"/>
                  <a:gd name="T11" fmla="*/ 0 h 58"/>
                  <a:gd name="T12" fmla="*/ 7 w 36"/>
                  <a:gd name="T13" fmla="*/ 0 h 58"/>
                  <a:gd name="T14" fmla="*/ 28 w 36"/>
                  <a:gd name="T15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58">
                    <a:moveTo>
                      <a:pt x="28" y="31"/>
                    </a:moveTo>
                    <a:cubicBezTo>
                      <a:pt x="27" y="45"/>
                      <a:pt x="15" y="56"/>
                      <a:pt x="0" y="56"/>
                    </a:cubicBezTo>
                    <a:cubicBezTo>
                      <a:pt x="1" y="56"/>
                      <a:pt x="2" y="56"/>
                      <a:pt x="4" y="56"/>
                    </a:cubicBezTo>
                    <a:cubicBezTo>
                      <a:pt x="19" y="58"/>
                      <a:pt x="33" y="47"/>
                      <a:pt x="35" y="31"/>
                    </a:cubicBezTo>
                    <a:cubicBezTo>
                      <a:pt x="36" y="16"/>
                      <a:pt x="25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0" y="3"/>
                      <a:pt x="30" y="16"/>
                      <a:pt x="28" y="31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81"/>
              <p:cNvSpPr/>
              <p:nvPr/>
            </p:nvSpPr>
            <p:spPr bwMode="auto">
              <a:xfrm>
                <a:off x="5899" y="3681"/>
                <a:ext cx="43" cy="62"/>
              </a:xfrm>
              <a:custGeom>
                <a:avLst/>
                <a:gdLst>
                  <a:gd name="T0" fmla="*/ 6 w 25"/>
                  <a:gd name="T1" fmla="*/ 20 h 36"/>
                  <a:gd name="T2" fmla="*/ 16 w 25"/>
                  <a:gd name="T3" fmla="*/ 0 h 36"/>
                  <a:gd name="T4" fmla="*/ 14 w 25"/>
                  <a:gd name="T5" fmla="*/ 1 h 36"/>
                  <a:gd name="T6" fmla="*/ 2 w 25"/>
                  <a:gd name="T7" fmla="*/ 21 h 36"/>
                  <a:gd name="T8" fmla="*/ 23 w 25"/>
                  <a:gd name="T9" fmla="*/ 34 h 36"/>
                  <a:gd name="T10" fmla="*/ 25 w 25"/>
                  <a:gd name="T11" fmla="*/ 33 h 36"/>
                  <a:gd name="T12" fmla="*/ 6 w 25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6">
                    <a:moveTo>
                      <a:pt x="6" y="20"/>
                    </a:moveTo>
                    <a:cubicBezTo>
                      <a:pt x="4" y="12"/>
                      <a:pt x="8" y="3"/>
                      <a:pt x="16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5" y="30"/>
                      <a:pt x="14" y="36"/>
                      <a:pt x="23" y="34"/>
                    </a:cubicBezTo>
                    <a:cubicBezTo>
                      <a:pt x="24" y="33"/>
                      <a:pt x="24" y="33"/>
                      <a:pt x="25" y="33"/>
                    </a:cubicBezTo>
                    <a:cubicBezTo>
                      <a:pt x="16" y="34"/>
                      <a:pt x="8" y="29"/>
                      <a:pt x="6" y="2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82"/>
              <p:cNvSpPr/>
              <p:nvPr/>
            </p:nvSpPr>
            <p:spPr bwMode="auto">
              <a:xfrm>
                <a:off x="5809" y="3478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2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2"/>
                      <a:pt x="0" y="38"/>
                    </a:cubicBezTo>
                    <a:cubicBezTo>
                      <a:pt x="1" y="39"/>
                      <a:pt x="1" y="39"/>
                      <a:pt x="2" y="40"/>
                    </a:cubicBezTo>
                    <a:cubicBezTo>
                      <a:pt x="13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31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83"/>
              <p:cNvSpPr/>
              <p:nvPr/>
            </p:nvSpPr>
            <p:spPr bwMode="auto">
              <a:xfrm>
                <a:off x="6444" y="3590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1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3"/>
                      <a:pt x="0" y="38"/>
                    </a:cubicBezTo>
                    <a:cubicBezTo>
                      <a:pt x="0" y="39"/>
                      <a:pt x="1" y="39"/>
                      <a:pt x="2" y="40"/>
                    </a:cubicBezTo>
                    <a:cubicBezTo>
                      <a:pt x="12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1"/>
                      <a:pt x="21" y="0"/>
                    </a:cubicBezTo>
                    <a:cubicBezTo>
                      <a:pt x="30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84"/>
              <p:cNvSpPr/>
              <p:nvPr/>
            </p:nvSpPr>
            <p:spPr bwMode="auto">
              <a:xfrm>
                <a:off x="6455" y="3737"/>
                <a:ext cx="75" cy="69"/>
              </a:xfrm>
              <a:custGeom>
                <a:avLst/>
                <a:gdLst>
                  <a:gd name="T0" fmla="*/ 14 w 44"/>
                  <a:gd name="T1" fmla="*/ 28 h 40"/>
                  <a:gd name="T2" fmla="*/ 10 w 44"/>
                  <a:gd name="T3" fmla="*/ 0 h 40"/>
                  <a:gd name="T4" fmla="*/ 8 w 44"/>
                  <a:gd name="T5" fmla="*/ 1 h 40"/>
                  <a:gd name="T6" fmla="*/ 11 w 44"/>
                  <a:gd name="T7" fmla="*/ 32 h 40"/>
                  <a:gd name="T8" fmla="*/ 42 w 44"/>
                  <a:gd name="T9" fmla="*/ 29 h 40"/>
                  <a:gd name="T10" fmla="*/ 44 w 44"/>
                  <a:gd name="T11" fmla="*/ 27 h 40"/>
                  <a:gd name="T12" fmla="*/ 14 w 44"/>
                  <a:gd name="T13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4" y="28"/>
                    </a:moveTo>
                    <a:cubicBezTo>
                      <a:pt x="6" y="21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0" y="11"/>
                      <a:pt x="2" y="25"/>
                      <a:pt x="11" y="32"/>
                    </a:cubicBezTo>
                    <a:cubicBezTo>
                      <a:pt x="21" y="40"/>
                      <a:pt x="35" y="38"/>
                      <a:pt x="42" y="29"/>
                    </a:cubicBezTo>
                    <a:cubicBezTo>
                      <a:pt x="43" y="28"/>
                      <a:pt x="43" y="27"/>
                      <a:pt x="44" y="27"/>
                    </a:cubicBezTo>
                    <a:cubicBezTo>
                      <a:pt x="36" y="35"/>
                      <a:pt x="23" y="36"/>
                      <a:pt x="14" y="28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85"/>
              <p:cNvSpPr/>
              <p:nvPr/>
            </p:nvSpPr>
            <p:spPr bwMode="auto">
              <a:xfrm>
                <a:off x="6090" y="3673"/>
                <a:ext cx="76" cy="69"/>
              </a:xfrm>
              <a:custGeom>
                <a:avLst/>
                <a:gdLst>
                  <a:gd name="T0" fmla="*/ 15 w 44"/>
                  <a:gd name="T1" fmla="*/ 29 h 40"/>
                  <a:gd name="T2" fmla="*/ 10 w 44"/>
                  <a:gd name="T3" fmla="*/ 0 h 40"/>
                  <a:gd name="T4" fmla="*/ 8 w 44"/>
                  <a:gd name="T5" fmla="*/ 2 h 40"/>
                  <a:gd name="T6" fmla="*/ 12 w 44"/>
                  <a:gd name="T7" fmla="*/ 33 h 40"/>
                  <a:gd name="T8" fmla="*/ 43 w 44"/>
                  <a:gd name="T9" fmla="*/ 29 h 40"/>
                  <a:gd name="T10" fmla="*/ 44 w 44"/>
                  <a:gd name="T11" fmla="*/ 27 h 40"/>
                  <a:gd name="T12" fmla="*/ 15 w 44"/>
                  <a:gd name="T13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5" y="29"/>
                    </a:moveTo>
                    <a:cubicBezTo>
                      <a:pt x="6" y="22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0" y="11"/>
                      <a:pt x="2" y="25"/>
                      <a:pt x="12" y="33"/>
                    </a:cubicBezTo>
                    <a:cubicBezTo>
                      <a:pt x="21" y="40"/>
                      <a:pt x="35" y="39"/>
                      <a:pt x="43" y="29"/>
                    </a:cubicBezTo>
                    <a:cubicBezTo>
                      <a:pt x="43" y="28"/>
                      <a:pt x="43" y="28"/>
                      <a:pt x="44" y="27"/>
                    </a:cubicBezTo>
                    <a:cubicBezTo>
                      <a:pt x="36" y="35"/>
                      <a:pt x="23" y="36"/>
                      <a:pt x="15" y="29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86"/>
              <p:cNvSpPr/>
              <p:nvPr/>
            </p:nvSpPr>
            <p:spPr bwMode="auto">
              <a:xfrm>
                <a:off x="6494" y="3519"/>
                <a:ext cx="81" cy="55"/>
              </a:xfrm>
              <a:custGeom>
                <a:avLst/>
                <a:gdLst>
                  <a:gd name="T0" fmla="*/ 26 w 47"/>
                  <a:gd name="T1" fmla="*/ 25 h 32"/>
                  <a:gd name="T2" fmla="*/ 0 w 47"/>
                  <a:gd name="T3" fmla="*/ 11 h 32"/>
                  <a:gd name="T4" fmla="*/ 1 w 47"/>
                  <a:gd name="T5" fmla="*/ 13 h 32"/>
                  <a:gd name="T6" fmla="*/ 27 w 47"/>
                  <a:gd name="T7" fmla="*/ 29 h 32"/>
                  <a:gd name="T8" fmla="*/ 44 w 47"/>
                  <a:gd name="T9" fmla="*/ 3 h 32"/>
                  <a:gd name="T10" fmla="*/ 43 w 47"/>
                  <a:gd name="T11" fmla="*/ 0 h 32"/>
                  <a:gd name="T12" fmla="*/ 26 w 47"/>
                  <a:gd name="T13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26" y="25"/>
                    </a:moveTo>
                    <a:cubicBezTo>
                      <a:pt x="15" y="27"/>
                      <a:pt x="4" y="21"/>
                      <a:pt x="0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5"/>
                      <a:pt x="15" y="32"/>
                      <a:pt x="27" y="29"/>
                    </a:cubicBezTo>
                    <a:cubicBezTo>
                      <a:pt x="39" y="26"/>
                      <a:pt x="47" y="15"/>
                      <a:pt x="44" y="3"/>
                    </a:cubicBezTo>
                    <a:cubicBezTo>
                      <a:pt x="44" y="2"/>
                      <a:pt x="43" y="1"/>
                      <a:pt x="43" y="0"/>
                    </a:cubicBezTo>
                    <a:cubicBezTo>
                      <a:pt x="44" y="11"/>
                      <a:pt x="37" y="22"/>
                      <a:pt x="26" y="25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87"/>
              <p:cNvSpPr/>
              <p:nvPr/>
            </p:nvSpPr>
            <p:spPr bwMode="auto">
              <a:xfrm>
                <a:off x="6200" y="3638"/>
                <a:ext cx="53" cy="64"/>
              </a:xfrm>
              <a:custGeom>
                <a:avLst/>
                <a:gdLst>
                  <a:gd name="T0" fmla="*/ 23 w 31"/>
                  <a:gd name="T1" fmla="*/ 23 h 37"/>
                  <a:gd name="T2" fmla="*/ 0 w 31"/>
                  <a:gd name="T3" fmla="*/ 31 h 37"/>
                  <a:gd name="T4" fmla="*/ 2 w 31"/>
                  <a:gd name="T5" fmla="*/ 32 h 37"/>
                  <a:gd name="T6" fmla="*/ 26 w 31"/>
                  <a:gd name="T7" fmla="*/ 25 h 37"/>
                  <a:gd name="T8" fmla="*/ 19 w 31"/>
                  <a:gd name="T9" fmla="*/ 1 h 37"/>
                  <a:gd name="T10" fmla="*/ 18 w 31"/>
                  <a:gd name="T11" fmla="*/ 0 h 37"/>
                  <a:gd name="T12" fmla="*/ 23 w 31"/>
                  <a:gd name="T1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7">
                    <a:moveTo>
                      <a:pt x="23" y="23"/>
                    </a:moveTo>
                    <a:cubicBezTo>
                      <a:pt x="18" y="31"/>
                      <a:pt x="8" y="34"/>
                      <a:pt x="0" y="31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10" y="37"/>
                      <a:pt x="21" y="34"/>
                      <a:pt x="26" y="25"/>
                    </a:cubicBezTo>
                    <a:cubicBezTo>
                      <a:pt x="31" y="17"/>
                      <a:pt x="28" y="6"/>
                      <a:pt x="19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25" y="5"/>
                      <a:pt x="27" y="15"/>
                      <a:pt x="23" y="2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88"/>
              <p:cNvSpPr/>
              <p:nvPr/>
            </p:nvSpPr>
            <p:spPr bwMode="auto">
              <a:xfrm>
                <a:off x="5661" y="3524"/>
                <a:ext cx="88" cy="107"/>
              </a:xfrm>
              <a:custGeom>
                <a:avLst/>
                <a:gdLst>
                  <a:gd name="T0" fmla="*/ 14 w 51"/>
                  <a:gd name="T1" fmla="*/ 39 h 62"/>
                  <a:gd name="T2" fmla="*/ 23 w 51"/>
                  <a:gd name="T3" fmla="*/ 0 h 62"/>
                  <a:gd name="T4" fmla="*/ 20 w 51"/>
                  <a:gd name="T5" fmla="*/ 1 h 62"/>
                  <a:gd name="T6" fmla="*/ 8 w 51"/>
                  <a:gd name="T7" fmla="*/ 42 h 62"/>
                  <a:gd name="T8" fmla="*/ 49 w 51"/>
                  <a:gd name="T9" fmla="*/ 54 h 62"/>
                  <a:gd name="T10" fmla="*/ 51 w 51"/>
                  <a:gd name="T11" fmla="*/ 52 h 62"/>
                  <a:gd name="T12" fmla="*/ 14 w 51"/>
                  <a:gd name="T13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2">
                    <a:moveTo>
                      <a:pt x="14" y="39"/>
                    </a:moveTo>
                    <a:cubicBezTo>
                      <a:pt x="6" y="25"/>
                      <a:pt x="10" y="8"/>
                      <a:pt x="23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5" y="9"/>
                      <a:pt x="0" y="27"/>
                      <a:pt x="8" y="42"/>
                    </a:cubicBezTo>
                    <a:cubicBezTo>
                      <a:pt x="16" y="56"/>
                      <a:pt x="34" y="62"/>
                      <a:pt x="49" y="54"/>
                    </a:cubicBezTo>
                    <a:cubicBezTo>
                      <a:pt x="50" y="53"/>
                      <a:pt x="50" y="52"/>
                      <a:pt x="51" y="52"/>
                    </a:cubicBezTo>
                    <a:cubicBezTo>
                      <a:pt x="37" y="57"/>
                      <a:pt x="21" y="52"/>
                      <a:pt x="14" y="3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89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90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91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92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Rectangle 93"/>
              <p:cNvSpPr>
                <a:spLocks noChangeArrowheads="1"/>
              </p:cNvSpPr>
              <p:nvPr/>
            </p:nvSpPr>
            <p:spPr bwMode="auto">
              <a:xfrm>
                <a:off x="7171" y="3495"/>
                <a:ext cx="60" cy="59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Rectangle 94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Rectangle 95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Rectangle 96"/>
              <p:cNvSpPr>
                <a:spLocks noChangeArrowheads="1"/>
              </p:cNvSpPr>
              <p:nvPr/>
            </p:nvSpPr>
            <p:spPr bwMode="auto">
              <a:xfrm>
                <a:off x="7061" y="3526"/>
                <a:ext cx="105" cy="9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Rectangle 97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Rectangle 98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Rectangle 99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Rectangle 100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Rectangle 101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Rectangle 102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Rectangle 103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Rectangle 104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Rectangle 105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Rectangle 106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Rectangle 107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Rectangle 108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Rectangle 109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Rectangle 110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Rectangle 111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Rectangle 112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Rectangle 113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Rectangle 114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115"/>
              <p:cNvSpPr/>
              <p:nvPr/>
            </p:nvSpPr>
            <p:spPr bwMode="auto">
              <a:xfrm>
                <a:off x="7119" y="3581"/>
                <a:ext cx="93" cy="95"/>
              </a:xfrm>
              <a:custGeom>
                <a:avLst/>
                <a:gdLst>
                  <a:gd name="T0" fmla="*/ 27 w 54"/>
                  <a:gd name="T1" fmla="*/ 27 h 55"/>
                  <a:gd name="T2" fmla="*/ 27 w 54"/>
                  <a:gd name="T3" fmla="*/ 0 h 55"/>
                  <a:gd name="T4" fmla="*/ 54 w 54"/>
                  <a:gd name="T5" fmla="*/ 27 h 55"/>
                  <a:gd name="T6" fmla="*/ 27 w 54"/>
                  <a:gd name="T7" fmla="*/ 55 h 55"/>
                  <a:gd name="T8" fmla="*/ 0 w 54"/>
                  <a:gd name="T9" fmla="*/ 27 h 55"/>
                  <a:gd name="T10" fmla="*/ 27 w 54"/>
                  <a:gd name="T1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5">
                    <a:moveTo>
                      <a:pt x="27" y="27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2"/>
                      <a:pt x="42" y="55"/>
                      <a:pt x="27" y="55"/>
                    </a:cubicBezTo>
                    <a:cubicBezTo>
                      <a:pt x="12" y="55"/>
                      <a:pt x="0" y="42"/>
                      <a:pt x="0" y="27"/>
                    </a:cubicBez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116"/>
              <p:cNvSpPr/>
              <p:nvPr/>
            </p:nvSpPr>
            <p:spPr bwMode="auto">
              <a:xfrm>
                <a:off x="7114" y="3578"/>
                <a:ext cx="46" cy="46"/>
              </a:xfrm>
              <a:custGeom>
                <a:avLst/>
                <a:gdLst>
                  <a:gd name="T0" fmla="*/ 27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27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117"/>
              <p:cNvSpPr/>
              <p:nvPr/>
            </p:nvSpPr>
            <p:spPr bwMode="auto">
              <a:xfrm>
                <a:off x="5902" y="3781"/>
                <a:ext cx="40" cy="38"/>
              </a:xfrm>
              <a:custGeom>
                <a:avLst/>
                <a:gdLst>
                  <a:gd name="T0" fmla="*/ 6 w 23"/>
                  <a:gd name="T1" fmla="*/ 0 h 22"/>
                  <a:gd name="T2" fmla="*/ 6 w 23"/>
                  <a:gd name="T3" fmla="*/ 0 h 22"/>
                  <a:gd name="T4" fmla="*/ 11 w 23"/>
                  <a:gd name="T5" fmla="*/ 1 h 22"/>
                  <a:gd name="T6" fmla="*/ 3 w 23"/>
                  <a:gd name="T7" fmla="*/ 10 h 22"/>
                  <a:gd name="T8" fmla="*/ 0 w 23"/>
                  <a:gd name="T9" fmla="*/ 16 h 22"/>
                  <a:gd name="T10" fmla="*/ 13 w 23"/>
                  <a:gd name="T11" fmla="*/ 2 h 22"/>
                  <a:gd name="T12" fmla="*/ 15 w 23"/>
                  <a:gd name="T13" fmla="*/ 4 h 22"/>
                  <a:gd name="T14" fmla="*/ 0 w 23"/>
                  <a:gd name="T15" fmla="*/ 20 h 22"/>
                  <a:gd name="T16" fmla="*/ 22 w 23"/>
                  <a:gd name="T17" fmla="*/ 22 h 22"/>
                  <a:gd name="T18" fmla="*/ 23 w 23"/>
                  <a:gd name="T19" fmla="*/ 19 h 22"/>
                  <a:gd name="T20" fmla="*/ 22 w 23"/>
                  <a:gd name="T21" fmla="*/ 15 h 22"/>
                  <a:gd name="T22" fmla="*/ 20 w 23"/>
                  <a:gd name="T23" fmla="*/ 15 h 22"/>
                  <a:gd name="T24" fmla="*/ 21 w 23"/>
                  <a:gd name="T25" fmla="*/ 10 h 22"/>
                  <a:gd name="T26" fmla="*/ 6 w 23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3"/>
                      <a:pt x="20" y="12"/>
                      <a:pt x="21" y="10"/>
                    </a:cubicBezTo>
                    <a:cubicBezTo>
                      <a:pt x="18" y="5"/>
                      <a:pt x="13" y="1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118"/>
              <p:cNvSpPr>
                <a:spLocks noEditPoints="1"/>
              </p:cNvSpPr>
              <p:nvPr/>
            </p:nvSpPr>
            <p:spPr bwMode="auto">
              <a:xfrm>
                <a:off x="5871" y="3780"/>
                <a:ext cx="42" cy="36"/>
              </a:xfrm>
              <a:custGeom>
                <a:avLst/>
                <a:gdLst>
                  <a:gd name="T0" fmla="*/ 21 w 24"/>
                  <a:gd name="T1" fmla="*/ 11 h 21"/>
                  <a:gd name="T2" fmla="*/ 12 w 24"/>
                  <a:gd name="T3" fmla="*/ 20 h 21"/>
                  <a:gd name="T4" fmla="*/ 14 w 24"/>
                  <a:gd name="T5" fmla="*/ 20 h 21"/>
                  <a:gd name="T6" fmla="*/ 18 w 24"/>
                  <a:gd name="T7" fmla="*/ 17 h 21"/>
                  <a:gd name="T8" fmla="*/ 21 w 24"/>
                  <a:gd name="T9" fmla="*/ 11 h 21"/>
                  <a:gd name="T10" fmla="*/ 21 w 24"/>
                  <a:gd name="T11" fmla="*/ 0 h 21"/>
                  <a:gd name="T12" fmla="*/ 20 w 24"/>
                  <a:gd name="T13" fmla="*/ 0 h 21"/>
                  <a:gd name="T14" fmla="*/ 1 w 24"/>
                  <a:gd name="T15" fmla="*/ 21 h 21"/>
                  <a:gd name="T16" fmla="*/ 1 w 24"/>
                  <a:gd name="T17" fmla="*/ 21 h 21"/>
                  <a:gd name="T18" fmla="*/ 1 w 24"/>
                  <a:gd name="T19" fmla="*/ 19 h 21"/>
                  <a:gd name="T20" fmla="*/ 5 w 24"/>
                  <a:gd name="T21" fmla="*/ 19 h 21"/>
                  <a:gd name="T22" fmla="*/ 23 w 24"/>
                  <a:gd name="T23" fmla="*/ 0 h 21"/>
                  <a:gd name="T24" fmla="*/ 24 w 24"/>
                  <a:gd name="T25" fmla="*/ 1 h 21"/>
                  <a:gd name="T26" fmla="*/ 24 w 24"/>
                  <a:gd name="T27" fmla="*/ 1 h 21"/>
                  <a:gd name="T28" fmla="*/ 21 w 2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1">
                    <a:moveTo>
                      <a:pt x="21" y="11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5"/>
                      <a:pt x="20" y="13"/>
                      <a:pt x="21" y="11"/>
                    </a:cubicBezTo>
                    <a:moveTo>
                      <a:pt x="2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119"/>
              <p:cNvSpPr/>
              <p:nvPr/>
            </p:nvSpPr>
            <p:spPr bwMode="auto">
              <a:xfrm>
                <a:off x="5878" y="3831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120"/>
              <p:cNvSpPr/>
              <p:nvPr/>
            </p:nvSpPr>
            <p:spPr bwMode="auto">
              <a:xfrm>
                <a:off x="5873" y="3819"/>
                <a:ext cx="17" cy="14"/>
              </a:xfrm>
              <a:custGeom>
                <a:avLst/>
                <a:gdLst>
                  <a:gd name="T0" fmla="*/ 0 w 10"/>
                  <a:gd name="T1" fmla="*/ 0 h 8"/>
                  <a:gd name="T2" fmla="*/ 3 w 10"/>
                  <a:gd name="T3" fmla="*/ 8 h 8"/>
                  <a:gd name="T4" fmla="*/ 4 w 10"/>
                  <a:gd name="T5" fmla="*/ 7 h 8"/>
                  <a:gd name="T6" fmla="*/ 10 w 10"/>
                  <a:gd name="T7" fmla="*/ 1 h 8"/>
                  <a:gd name="T8" fmla="*/ 8 w 10"/>
                  <a:gd name="T9" fmla="*/ 0 h 8"/>
                  <a:gd name="T10" fmla="*/ 2 w 10"/>
                  <a:gd name="T11" fmla="*/ 7 h 8"/>
                  <a:gd name="T12" fmla="*/ 0 w 10"/>
                  <a:gd name="T13" fmla="*/ 1 h 8"/>
                  <a:gd name="T14" fmla="*/ 1 w 10"/>
                  <a:gd name="T15" fmla="*/ 0 h 8"/>
                  <a:gd name="T16" fmla="*/ 0 w 1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3"/>
                      <a:pt x="1" y="5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121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122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123"/>
              <p:cNvSpPr/>
              <p:nvPr/>
            </p:nvSpPr>
            <p:spPr bwMode="auto">
              <a:xfrm>
                <a:off x="5892" y="3845"/>
                <a:ext cx="29" cy="4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0 h 2"/>
                  <a:gd name="T4" fmla="*/ 9 w 17"/>
                  <a:gd name="T5" fmla="*/ 2 h 2"/>
                  <a:gd name="T6" fmla="*/ 9 w 17"/>
                  <a:gd name="T7" fmla="*/ 2 h 2"/>
                  <a:gd name="T8" fmla="*/ 17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2"/>
                      <a:pt x="15" y="2"/>
                      <a:pt x="17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124"/>
              <p:cNvSpPr/>
              <p:nvPr/>
            </p:nvSpPr>
            <p:spPr bwMode="auto">
              <a:xfrm>
                <a:off x="5882" y="3831"/>
                <a:ext cx="55" cy="14"/>
              </a:xfrm>
              <a:custGeom>
                <a:avLst/>
                <a:gdLst>
                  <a:gd name="T0" fmla="*/ 32 w 32"/>
                  <a:gd name="T1" fmla="*/ 0 h 8"/>
                  <a:gd name="T2" fmla="*/ 0 w 32"/>
                  <a:gd name="T3" fmla="*/ 4 h 8"/>
                  <a:gd name="T4" fmla="*/ 6 w 32"/>
                  <a:gd name="T5" fmla="*/ 8 h 8"/>
                  <a:gd name="T6" fmla="*/ 23 w 32"/>
                  <a:gd name="T7" fmla="*/ 8 h 8"/>
                  <a:gd name="T8" fmla="*/ 32 w 3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7"/>
                      <a:pt x="6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7"/>
                      <a:pt x="30" y="4"/>
                      <a:pt x="32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125"/>
              <p:cNvSpPr/>
              <p:nvPr/>
            </p:nvSpPr>
            <p:spPr bwMode="auto">
              <a:xfrm>
                <a:off x="5980" y="3778"/>
                <a:ext cx="29" cy="21"/>
              </a:xfrm>
              <a:custGeom>
                <a:avLst/>
                <a:gdLst>
                  <a:gd name="T0" fmla="*/ 17 w 17"/>
                  <a:gd name="T1" fmla="*/ 0 h 12"/>
                  <a:gd name="T2" fmla="*/ 6 w 17"/>
                  <a:gd name="T3" fmla="*/ 4 h 12"/>
                  <a:gd name="T4" fmla="*/ 0 w 17"/>
                  <a:gd name="T5" fmla="*/ 12 h 12"/>
                  <a:gd name="T6" fmla="*/ 0 w 17"/>
                  <a:gd name="T7" fmla="*/ 12 h 12"/>
                  <a:gd name="T8" fmla="*/ 17 w 17"/>
                  <a:gd name="T9" fmla="*/ 1 h 12"/>
                  <a:gd name="T10" fmla="*/ 17 w 1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cubicBezTo>
                      <a:pt x="13" y="0"/>
                      <a:pt x="9" y="2"/>
                      <a:pt x="6" y="4"/>
                    </a:cubicBezTo>
                    <a:cubicBezTo>
                      <a:pt x="4" y="7"/>
                      <a:pt x="2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1"/>
                      <a:pt x="13" y="7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126"/>
              <p:cNvSpPr/>
              <p:nvPr/>
            </p:nvSpPr>
            <p:spPr bwMode="auto">
              <a:xfrm>
                <a:off x="6009" y="377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127"/>
              <p:cNvSpPr/>
              <p:nvPr/>
            </p:nvSpPr>
            <p:spPr bwMode="auto">
              <a:xfrm>
                <a:off x="5980" y="3785"/>
                <a:ext cx="10" cy="14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4" y="2"/>
                      <a:pt x="2" y="5"/>
                      <a:pt x="0" y="8"/>
                    </a:cubicBezTo>
                    <a:cubicBezTo>
                      <a:pt x="2" y="5"/>
                      <a:pt x="4" y="3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128"/>
              <p:cNvSpPr/>
              <p:nvPr/>
            </p:nvSpPr>
            <p:spPr bwMode="auto">
              <a:xfrm>
                <a:off x="6030" y="3823"/>
                <a:ext cx="13" cy="10"/>
              </a:xfrm>
              <a:custGeom>
                <a:avLst/>
                <a:gdLst>
                  <a:gd name="T0" fmla="*/ 3 w 8"/>
                  <a:gd name="T1" fmla="*/ 0 h 6"/>
                  <a:gd name="T2" fmla="*/ 0 w 8"/>
                  <a:gd name="T3" fmla="*/ 3 h 6"/>
                  <a:gd name="T4" fmla="*/ 6 w 8"/>
                  <a:gd name="T5" fmla="*/ 4 h 6"/>
                  <a:gd name="T6" fmla="*/ 5 w 8"/>
                  <a:gd name="T7" fmla="*/ 6 h 6"/>
                  <a:gd name="T8" fmla="*/ 8 w 8"/>
                  <a:gd name="T9" fmla="*/ 0 h 6"/>
                  <a:gd name="T10" fmla="*/ 8 w 8"/>
                  <a:gd name="T11" fmla="*/ 0 h 6"/>
                  <a:gd name="T12" fmla="*/ 3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3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129"/>
              <p:cNvSpPr>
                <a:spLocks noEditPoints="1"/>
              </p:cNvSpPr>
              <p:nvPr/>
            </p:nvSpPr>
            <p:spPr bwMode="auto">
              <a:xfrm>
                <a:off x="5995" y="3800"/>
                <a:ext cx="40" cy="28"/>
              </a:xfrm>
              <a:custGeom>
                <a:avLst/>
                <a:gdLst>
                  <a:gd name="T0" fmla="*/ 18 w 23"/>
                  <a:gd name="T1" fmla="*/ 10 h 16"/>
                  <a:gd name="T2" fmla="*/ 3 w 23"/>
                  <a:gd name="T3" fmla="*/ 12 h 16"/>
                  <a:gd name="T4" fmla="*/ 1 w 23"/>
                  <a:gd name="T5" fmla="*/ 14 h 16"/>
                  <a:gd name="T6" fmla="*/ 20 w 23"/>
                  <a:gd name="T7" fmla="*/ 16 h 16"/>
                  <a:gd name="T8" fmla="*/ 23 w 23"/>
                  <a:gd name="T9" fmla="*/ 13 h 16"/>
                  <a:gd name="T10" fmla="*/ 18 w 23"/>
                  <a:gd name="T11" fmla="*/ 10 h 16"/>
                  <a:gd name="T12" fmla="*/ 11 w 23"/>
                  <a:gd name="T13" fmla="*/ 4 h 16"/>
                  <a:gd name="T14" fmla="*/ 8 w 23"/>
                  <a:gd name="T15" fmla="*/ 8 h 16"/>
                  <a:gd name="T16" fmla="*/ 13 w 23"/>
                  <a:gd name="T17" fmla="*/ 7 h 16"/>
                  <a:gd name="T18" fmla="*/ 11 w 23"/>
                  <a:gd name="T19" fmla="*/ 4 h 16"/>
                  <a:gd name="T20" fmla="*/ 9 w 23"/>
                  <a:gd name="T21" fmla="*/ 0 h 16"/>
                  <a:gd name="T22" fmla="*/ 0 w 23"/>
                  <a:gd name="T23" fmla="*/ 9 h 16"/>
                  <a:gd name="T24" fmla="*/ 3 w 23"/>
                  <a:gd name="T25" fmla="*/ 8 h 16"/>
                  <a:gd name="T26" fmla="*/ 10 w 23"/>
                  <a:gd name="T27" fmla="*/ 2 h 16"/>
                  <a:gd name="T28" fmla="*/ 9 w 23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6">
                    <a:moveTo>
                      <a:pt x="18" y="10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1" y="12"/>
                      <a:pt x="19" y="11"/>
                      <a:pt x="18" y="10"/>
                    </a:cubicBezTo>
                    <a:moveTo>
                      <a:pt x="11" y="4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moveTo>
                      <a:pt x="9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130"/>
              <p:cNvSpPr/>
              <p:nvPr/>
            </p:nvSpPr>
            <p:spPr bwMode="auto">
              <a:xfrm>
                <a:off x="6011" y="3780"/>
                <a:ext cx="34" cy="43"/>
              </a:xfrm>
              <a:custGeom>
                <a:avLst/>
                <a:gdLst>
                  <a:gd name="T0" fmla="*/ 6 w 20"/>
                  <a:gd name="T1" fmla="*/ 0 h 25"/>
                  <a:gd name="T2" fmla="*/ 5 w 20"/>
                  <a:gd name="T3" fmla="*/ 0 h 25"/>
                  <a:gd name="T4" fmla="*/ 10 w 20"/>
                  <a:gd name="T5" fmla="*/ 2 h 25"/>
                  <a:gd name="T6" fmla="*/ 0 w 20"/>
                  <a:gd name="T7" fmla="*/ 12 h 25"/>
                  <a:gd name="T8" fmla="*/ 1 w 20"/>
                  <a:gd name="T9" fmla="*/ 14 h 25"/>
                  <a:gd name="T10" fmla="*/ 12 w 20"/>
                  <a:gd name="T11" fmla="*/ 3 h 25"/>
                  <a:gd name="T12" fmla="*/ 14 w 20"/>
                  <a:gd name="T13" fmla="*/ 4 h 25"/>
                  <a:gd name="T14" fmla="*/ 2 w 20"/>
                  <a:gd name="T15" fmla="*/ 16 h 25"/>
                  <a:gd name="T16" fmla="*/ 4 w 20"/>
                  <a:gd name="T17" fmla="*/ 19 h 25"/>
                  <a:gd name="T18" fmla="*/ 19 w 20"/>
                  <a:gd name="T19" fmla="*/ 17 h 25"/>
                  <a:gd name="T20" fmla="*/ 20 w 20"/>
                  <a:gd name="T21" fmla="*/ 21 h 25"/>
                  <a:gd name="T22" fmla="*/ 9 w 20"/>
                  <a:gd name="T23" fmla="*/ 22 h 25"/>
                  <a:gd name="T24" fmla="*/ 14 w 20"/>
                  <a:gd name="T25" fmla="*/ 25 h 25"/>
                  <a:gd name="T26" fmla="*/ 19 w 20"/>
                  <a:gd name="T27" fmla="*/ 25 h 25"/>
                  <a:gd name="T28" fmla="*/ 19 w 20"/>
                  <a:gd name="T29" fmla="*/ 25 h 25"/>
                  <a:gd name="T30" fmla="*/ 20 w 20"/>
                  <a:gd name="T31" fmla="*/ 19 h 25"/>
                  <a:gd name="T32" fmla="*/ 6 w 20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5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4"/>
                      <a:pt x="14" y="25"/>
                    </a:cubicBezTo>
                    <a:cubicBezTo>
                      <a:pt x="16" y="25"/>
                      <a:pt x="18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3"/>
                      <a:pt x="20" y="21"/>
                      <a:pt x="20" y="19"/>
                    </a:cubicBezTo>
                    <a:cubicBezTo>
                      <a:pt x="20" y="10"/>
                      <a:pt x="14" y="2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131"/>
              <p:cNvSpPr/>
              <p:nvPr/>
            </p:nvSpPr>
            <p:spPr bwMode="auto">
              <a:xfrm>
                <a:off x="5976" y="3797"/>
                <a:ext cx="26" cy="21"/>
              </a:xfrm>
              <a:custGeom>
                <a:avLst/>
                <a:gdLst>
                  <a:gd name="T0" fmla="*/ 15 w 15"/>
                  <a:gd name="T1" fmla="*/ 0 h 12"/>
                  <a:gd name="T2" fmla="*/ 2 w 15"/>
                  <a:gd name="T3" fmla="*/ 3 h 12"/>
                  <a:gd name="T4" fmla="*/ 3 w 15"/>
                  <a:gd name="T5" fmla="*/ 5 h 12"/>
                  <a:gd name="T6" fmla="*/ 1 w 15"/>
                  <a:gd name="T7" fmla="*/ 6 h 12"/>
                  <a:gd name="T8" fmla="*/ 0 w 15"/>
                  <a:gd name="T9" fmla="*/ 9 h 12"/>
                  <a:gd name="T10" fmla="*/ 1 w 15"/>
                  <a:gd name="T11" fmla="*/ 12 h 12"/>
                  <a:gd name="T12" fmla="*/ 3 w 15"/>
                  <a:gd name="T13" fmla="*/ 12 h 12"/>
                  <a:gd name="T14" fmla="*/ 15 w 15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cubicBezTo>
                      <a:pt x="11" y="2"/>
                      <a:pt x="7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132"/>
              <p:cNvSpPr/>
              <p:nvPr/>
            </p:nvSpPr>
            <p:spPr bwMode="auto">
              <a:xfrm>
                <a:off x="5980" y="3778"/>
                <a:ext cx="41" cy="24"/>
              </a:xfrm>
              <a:custGeom>
                <a:avLst/>
                <a:gdLst>
                  <a:gd name="T0" fmla="*/ 18 w 24"/>
                  <a:gd name="T1" fmla="*/ 0 h 14"/>
                  <a:gd name="T2" fmla="*/ 18 w 24"/>
                  <a:gd name="T3" fmla="*/ 0 h 14"/>
                  <a:gd name="T4" fmla="*/ 17 w 24"/>
                  <a:gd name="T5" fmla="*/ 0 h 14"/>
                  <a:gd name="T6" fmla="*/ 17 w 24"/>
                  <a:gd name="T7" fmla="*/ 1 h 14"/>
                  <a:gd name="T8" fmla="*/ 0 w 24"/>
                  <a:gd name="T9" fmla="*/ 12 h 14"/>
                  <a:gd name="T10" fmla="*/ 0 w 24"/>
                  <a:gd name="T11" fmla="*/ 12 h 14"/>
                  <a:gd name="T12" fmla="*/ 0 w 24"/>
                  <a:gd name="T13" fmla="*/ 14 h 14"/>
                  <a:gd name="T14" fmla="*/ 13 w 24"/>
                  <a:gd name="T15" fmla="*/ 11 h 14"/>
                  <a:gd name="T16" fmla="*/ 23 w 24"/>
                  <a:gd name="T17" fmla="*/ 1 h 14"/>
                  <a:gd name="T18" fmla="*/ 23 w 24"/>
                  <a:gd name="T19" fmla="*/ 1 h 14"/>
                  <a:gd name="T20" fmla="*/ 24 w 24"/>
                  <a:gd name="T21" fmla="*/ 1 h 14"/>
                  <a:gd name="T22" fmla="*/ 18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3" y="7"/>
                      <a:pt x="7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5" y="14"/>
                      <a:pt x="9" y="13"/>
                      <a:pt x="1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2" y="0"/>
                      <a:pt x="20" y="0"/>
                      <a:pt x="18" y="0"/>
                    </a:cubicBezTo>
                  </a:path>
                </a:pathLst>
              </a:custGeom>
              <a:solidFill>
                <a:srgbClr val="CB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133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134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135"/>
              <p:cNvSpPr/>
              <p:nvPr/>
            </p:nvSpPr>
            <p:spPr bwMode="auto">
              <a:xfrm>
                <a:off x="6002" y="3845"/>
                <a:ext cx="19" cy="2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5 w 11"/>
                  <a:gd name="T5" fmla="*/ 1 h 1"/>
                  <a:gd name="T6" fmla="*/ 6 w 11"/>
                  <a:gd name="T7" fmla="*/ 1 h 1"/>
                  <a:gd name="T8" fmla="*/ 11 w 1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9" y="1"/>
                      <a:pt x="11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136"/>
              <p:cNvSpPr/>
              <p:nvPr/>
            </p:nvSpPr>
            <p:spPr bwMode="auto">
              <a:xfrm>
                <a:off x="5997" y="3835"/>
                <a:ext cx="39" cy="10"/>
              </a:xfrm>
              <a:custGeom>
                <a:avLst/>
                <a:gdLst>
                  <a:gd name="T0" fmla="*/ 14 w 23"/>
                  <a:gd name="T1" fmla="*/ 0 h 6"/>
                  <a:gd name="T2" fmla="*/ 0 w 23"/>
                  <a:gd name="T3" fmla="*/ 5 h 6"/>
                  <a:gd name="T4" fmla="*/ 3 w 23"/>
                  <a:gd name="T5" fmla="*/ 6 h 6"/>
                  <a:gd name="T6" fmla="*/ 14 w 23"/>
                  <a:gd name="T7" fmla="*/ 6 h 6"/>
                  <a:gd name="T8" fmla="*/ 23 w 23"/>
                  <a:gd name="T9" fmla="*/ 1 h 6"/>
                  <a:gd name="T10" fmla="*/ 14 w 2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14" y="0"/>
                    </a:moveTo>
                    <a:cubicBezTo>
                      <a:pt x="10" y="3"/>
                      <a:pt x="5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21" y="3"/>
                      <a:pt x="23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137"/>
              <p:cNvSpPr/>
              <p:nvPr/>
            </p:nvSpPr>
            <p:spPr bwMode="auto">
              <a:xfrm>
                <a:off x="5981" y="3830"/>
                <a:ext cx="40" cy="13"/>
              </a:xfrm>
              <a:custGeom>
                <a:avLst/>
                <a:gdLst>
                  <a:gd name="T0" fmla="*/ 0 w 23"/>
                  <a:gd name="T1" fmla="*/ 0 h 8"/>
                  <a:gd name="T2" fmla="*/ 9 w 23"/>
                  <a:gd name="T3" fmla="*/ 8 h 8"/>
                  <a:gd name="T4" fmla="*/ 23 w 23"/>
                  <a:gd name="T5" fmla="*/ 3 h 8"/>
                  <a:gd name="T6" fmla="*/ 6 w 23"/>
                  <a:gd name="T7" fmla="*/ 1 h 8"/>
                  <a:gd name="T8" fmla="*/ 3 w 23"/>
                  <a:gd name="T9" fmla="*/ 4 h 8"/>
                  <a:gd name="T10" fmla="*/ 1 w 23"/>
                  <a:gd name="T11" fmla="*/ 2 h 8"/>
                  <a:gd name="T12" fmla="*/ 3 w 23"/>
                  <a:gd name="T13" fmla="*/ 1 h 8"/>
                  <a:gd name="T14" fmla="*/ 0 w 23"/>
                  <a:gd name="T15" fmla="*/ 0 h 8"/>
                  <a:gd name="T16" fmla="*/ 0 w 23"/>
                  <a:gd name="T17" fmla="*/ 0 h 8"/>
                  <a:gd name="T18" fmla="*/ 0 w 23"/>
                  <a:gd name="T19" fmla="*/ 0 h 8"/>
                  <a:gd name="T20" fmla="*/ 0 w 2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2" y="4"/>
                      <a:pt x="5" y="7"/>
                      <a:pt x="9" y="8"/>
                    </a:cubicBezTo>
                    <a:cubicBezTo>
                      <a:pt x="14" y="7"/>
                      <a:pt x="19" y="6"/>
                      <a:pt x="23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Freeform 138"/>
              <p:cNvSpPr/>
              <p:nvPr/>
            </p:nvSpPr>
            <p:spPr bwMode="auto">
              <a:xfrm>
                <a:off x="5937" y="3785"/>
                <a:ext cx="44" cy="22"/>
              </a:xfrm>
              <a:custGeom>
                <a:avLst/>
                <a:gdLst>
                  <a:gd name="T0" fmla="*/ 26 w 26"/>
                  <a:gd name="T1" fmla="*/ 12 h 13"/>
                  <a:gd name="T2" fmla="*/ 22 w 26"/>
                  <a:gd name="T3" fmla="*/ 13 h 13"/>
                  <a:gd name="T4" fmla="*/ 13 w 26"/>
                  <a:gd name="T5" fmla="*/ 4 h 13"/>
                  <a:gd name="T6" fmla="*/ 4 w 26"/>
                  <a:gd name="T7" fmla="*/ 13 h 13"/>
                  <a:gd name="T8" fmla="*/ 0 w 26"/>
                  <a:gd name="T9" fmla="*/ 13 h 13"/>
                  <a:gd name="T10" fmla="*/ 12 w 26"/>
                  <a:gd name="T11" fmla="*/ 0 h 13"/>
                  <a:gd name="T12" fmla="*/ 26 w 2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6" y="12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8"/>
                      <a:pt x="18" y="4"/>
                      <a:pt x="13" y="4"/>
                    </a:cubicBezTo>
                    <a:cubicBezTo>
                      <a:pt x="8" y="4"/>
                      <a:pt x="4" y="8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" y="0"/>
                      <a:pt x="25" y="5"/>
                      <a:pt x="26" y="12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139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140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141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142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143"/>
              <p:cNvSpPr/>
              <p:nvPr/>
            </p:nvSpPr>
            <p:spPr bwMode="auto">
              <a:xfrm>
                <a:off x="5907" y="3781"/>
                <a:ext cx="14" cy="18"/>
              </a:xfrm>
              <a:custGeom>
                <a:avLst/>
                <a:gdLst>
                  <a:gd name="T0" fmla="*/ 3 w 8"/>
                  <a:gd name="T1" fmla="*/ 0 h 10"/>
                  <a:gd name="T2" fmla="*/ 0 w 8"/>
                  <a:gd name="T3" fmla="*/ 10 h 10"/>
                  <a:gd name="T4" fmla="*/ 8 w 8"/>
                  <a:gd name="T5" fmla="*/ 1 h 10"/>
                  <a:gd name="T6" fmla="*/ 3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3"/>
                      <a:pt x="2" y="7"/>
                      <a:pt x="0" y="1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144"/>
              <p:cNvSpPr>
                <a:spLocks noEditPoints="1"/>
              </p:cNvSpPr>
              <p:nvPr/>
            </p:nvSpPr>
            <p:spPr bwMode="auto">
              <a:xfrm>
                <a:off x="5873" y="3780"/>
                <a:ext cx="40" cy="51"/>
              </a:xfrm>
              <a:custGeom>
                <a:avLst/>
                <a:gdLst>
                  <a:gd name="T0" fmla="*/ 1 w 23"/>
                  <a:gd name="T1" fmla="*/ 23 h 30"/>
                  <a:gd name="T2" fmla="*/ 0 w 23"/>
                  <a:gd name="T3" fmla="*/ 24 h 30"/>
                  <a:gd name="T4" fmla="*/ 2 w 23"/>
                  <a:gd name="T5" fmla="*/ 30 h 30"/>
                  <a:gd name="T6" fmla="*/ 8 w 23"/>
                  <a:gd name="T7" fmla="*/ 23 h 30"/>
                  <a:gd name="T8" fmla="*/ 1 w 23"/>
                  <a:gd name="T9" fmla="*/ 23 h 30"/>
                  <a:gd name="T10" fmla="*/ 22 w 23"/>
                  <a:gd name="T11" fmla="*/ 0 h 30"/>
                  <a:gd name="T12" fmla="*/ 4 w 23"/>
                  <a:gd name="T13" fmla="*/ 19 h 30"/>
                  <a:gd name="T14" fmla="*/ 11 w 23"/>
                  <a:gd name="T15" fmla="*/ 20 h 30"/>
                  <a:gd name="T16" fmla="*/ 20 w 23"/>
                  <a:gd name="T17" fmla="*/ 11 h 30"/>
                  <a:gd name="T18" fmla="*/ 23 w 23"/>
                  <a:gd name="T19" fmla="*/ 1 h 30"/>
                  <a:gd name="T20" fmla="*/ 22 w 23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0">
                    <a:moveTo>
                      <a:pt x="1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8"/>
                      <a:pt x="2" y="3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22" y="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2" y="8"/>
                      <a:pt x="23" y="4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145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146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147"/>
              <p:cNvSpPr/>
              <p:nvPr/>
            </p:nvSpPr>
            <p:spPr bwMode="auto">
              <a:xfrm>
                <a:off x="5897" y="3785"/>
                <a:ext cx="31" cy="31"/>
              </a:xfrm>
              <a:custGeom>
                <a:avLst/>
                <a:gdLst>
                  <a:gd name="T0" fmla="*/ 16 w 18"/>
                  <a:gd name="T1" fmla="*/ 0 h 18"/>
                  <a:gd name="T2" fmla="*/ 3 w 18"/>
                  <a:gd name="T3" fmla="*/ 14 h 18"/>
                  <a:gd name="T4" fmla="*/ 0 w 18"/>
                  <a:gd name="T5" fmla="*/ 17 h 18"/>
                  <a:gd name="T6" fmla="*/ 3 w 18"/>
                  <a:gd name="T7" fmla="*/ 18 h 18"/>
                  <a:gd name="T8" fmla="*/ 18 w 18"/>
                  <a:gd name="T9" fmla="*/ 2 h 18"/>
                  <a:gd name="T10" fmla="*/ 16 w 1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148"/>
              <p:cNvSpPr/>
              <p:nvPr/>
            </p:nvSpPr>
            <p:spPr bwMode="auto">
              <a:xfrm>
                <a:off x="5895" y="3809"/>
                <a:ext cx="7" cy="5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1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149"/>
              <p:cNvSpPr/>
              <p:nvPr/>
            </p:nvSpPr>
            <p:spPr bwMode="auto">
              <a:xfrm>
                <a:off x="5878" y="3821"/>
                <a:ext cx="17" cy="12"/>
              </a:xfrm>
              <a:custGeom>
                <a:avLst/>
                <a:gdLst>
                  <a:gd name="T0" fmla="*/ 8 w 10"/>
                  <a:gd name="T1" fmla="*/ 0 h 7"/>
                  <a:gd name="T2" fmla="*/ 1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0 h 7"/>
                  <a:gd name="T10" fmla="*/ 8 w 1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cubicBezTo>
                      <a:pt x="6" y="2"/>
                      <a:pt x="4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150"/>
              <p:cNvSpPr/>
              <p:nvPr/>
            </p:nvSpPr>
            <p:spPr bwMode="auto">
              <a:xfrm>
                <a:off x="5880" y="3821"/>
                <a:ext cx="12" cy="10"/>
              </a:xfrm>
              <a:custGeom>
                <a:avLst/>
                <a:gdLst>
                  <a:gd name="T0" fmla="*/ 6 w 7"/>
                  <a:gd name="T1" fmla="*/ 0 h 6"/>
                  <a:gd name="T2" fmla="*/ 0 w 7"/>
                  <a:gd name="T3" fmla="*/ 6 h 6"/>
                  <a:gd name="T4" fmla="*/ 7 w 7"/>
                  <a:gd name="T5" fmla="*/ 0 h 6"/>
                  <a:gd name="T6" fmla="*/ 6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5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151"/>
              <p:cNvSpPr/>
              <p:nvPr/>
            </p:nvSpPr>
            <p:spPr bwMode="auto">
              <a:xfrm>
                <a:off x="5878" y="383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152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153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154"/>
              <p:cNvSpPr/>
              <p:nvPr/>
            </p:nvSpPr>
            <p:spPr bwMode="auto">
              <a:xfrm>
                <a:off x="5878" y="3831"/>
                <a:ext cx="7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0 w 4"/>
                  <a:gd name="T5" fmla="*/ 1 h 3"/>
                  <a:gd name="T6" fmla="*/ 0 w 4"/>
                  <a:gd name="T7" fmla="*/ 2 h 3"/>
                  <a:gd name="T8" fmla="*/ 1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155"/>
              <p:cNvSpPr/>
              <p:nvPr/>
            </p:nvSpPr>
            <p:spPr bwMode="auto">
              <a:xfrm>
                <a:off x="5981" y="3792"/>
                <a:ext cx="30" cy="26"/>
              </a:xfrm>
              <a:custGeom>
                <a:avLst/>
                <a:gdLst>
                  <a:gd name="T0" fmla="*/ 16 w 17"/>
                  <a:gd name="T1" fmla="*/ 0 h 15"/>
                  <a:gd name="T2" fmla="*/ 12 w 17"/>
                  <a:gd name="T3" fmla="*/ 3 h 15"/>
                  <a:gd name="T4" fmla="*/ 0 w 17"/>
                  <a:gd name="T5" fmla="*/ 15 h 15"/>
                  <a:gd name="T6" fmla="*/ 8 w 17"/>
                  <a:gd name="T7" fmla="*/ 14 h 15"/>
                  <a:gd name="T8" fmla="*/ 17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cubicBezTo>
                      <a:pt x="14" y="1"/>
                      <a:pt x="13" y="2"/>
                      <a:pt x="12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2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156"/>
              <p:cNvSpPr/>
              <p:nvPr/>
            </p:nvSpPr>
            <p:spPr bwMode="auto">
              <a:xfrm>
                <a:off x="6009" y="3780"/>
                <a:ext cx="19" cy="20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7 h 12"/>
                  <a:gd name="T4" fmla="*/ 1 w 11"/>
                  <a:gd name="T5" fmla="*/ 12 h 12"/>
                  <a:gd name="T6" fmla="*/ 11 w 11"/>
                  <a:gd name="T7" fmla="*/ 2 h 12"/>
                  <a:gd name="T8" fmla="*/ 6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3"/>
                      <a:pt x="2" y="5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157"/>
              <p:cNvSpPr/>
              <p:nvPr/>
            </p:nvSpPr>
            <p:spPr bwMode="auto">
              <a:xfrm>
                <a:off x="6002" y="3780"/>
                <a:ext cx="17" cy="17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4 w 10"/>
                  <a:gd name="T5" fmla="*/ 7 h 10"/>
                  <a:gd name="T6" fmla="*/ 10 w 10"/>
                  <a:gd name="T7" fmla="*/ 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2" y="8"/>
                      <a:pt x="4" y="7"/>
                    </a:cubicBezTo>
                    <a:cubicBezTo>
                      <a:pt x="6" y="5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0F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158"/>
              <p:cNvSpPr>
                <a:spLocks noEditPoints="1"/>
              </p:cNvSpPr>
              <p:nvPr/>
            </p:nvSpPr>
            <p:spPr bwMode="auto">
              <a:xfrm>
                <a:off x="5981" y="3823"/>
                <a:ext cx="7" cy="7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2 w 4"/>
                  <a:gd name="T11" fmla="*/ 1 h 4"/>
                  <a:gd name="T12" fmla="*/ 4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159"/>
              <p:cNvSpPr/>
              <p:nvPr/>
            </p:nvSpPr>
            <p:spPr bwMode="auto">
              <a:xfrm>
                <a:off x="5980" y="3824"/>
                <a:ext cx="8" cy="6"/>
              </a:xfrm>
              <a:custGeom>
                <a:avLst/>
                <a:gdLst>
                  <a:gd name="T0" fmla="*/ 3 w 5"/>
                  <a:gd name="T1" fmla="*/ 0 h 3"/>
                  <a:gd name="T2" fmla="*/ 0 w 5"/>
                  <a:gd name="T3" fmla="*/ 0 h 3"/>
                  <a:gd name="T4" fmla="*/ 1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  <a:gd name="T10" fmla="*/ 3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160"/>
              <p:cNvSpPr/>
              <p:nvPr/>
            </p:nvSpPr>
            <p:spPr bwMode="auto">
              <a:xfrm>
                <a:off x="5978" y="3816"/>
                <a:ext cx="17" cy="8"/>
              </a:xfrm>
              <a:custGeom>
                <a:avLst/>
                <a:gdLst>
                  <a:gd name="T0" fmla="*/ 10 w 10"/>
                  <a:gd name="T1" fmla="*/ 0 h 5"/>
                  <a:gd name="T2" fmla="*/ 2 w 10"/>
                  <a:gd name="T3" fmla="*/ 1 h 5"/>
                  <a:gd name="T4" fmla="*/ 0 w 10"/>
                  <a:gd name="T5" fmla="*/ 3 h 5"/>
                  <a:gd name="T6" fmla="*/ 1 w 10"/>
                  <a:gd name="T7" fmla="*/ 5 h 5"/>
                  <a:gd name="T8" fmla="*/ 4 w 10"/>
                  <a:gd name="T9" fmla="*/ 5 h 5"/>
                  <a:gd name="T10" fmla="*/ 6 w 10"/>
                  <a:gd name="T11" fmla="*/ 4 h 5"/>
                  <a:gd name="T12" fmla="*/ 10 w 10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161"/>
              <p:cNvSpPr/>
              <p:nvPr/>
            </p:nvSpPr>
            <p:spPr bwMode="auto">
              <a:xfrm>
                <a:off x="6000" y="3804"/>
                <a:ext cx="14" cy="10"/>
              </a:xfrm>
              <a:custGeom>
                <a:avLst/>
                <a:gdLst>
                  <a:gd name="T0" fmla="*/ 7 w 8"/>
                  <a:gd name="T1" fmla="*/ 0 h 6"/>
                  <a:gd name="T2" fmla="*/ 0 w 8"/>
                  <a:gd name="T3" fmla="*/ 6 h 6"/>
                  <a:gd name="T4" fmla="*/ 5 w 8"/>
                  <a:gd name="T5" fmla="*/ 6 h 6"/>
                  <a:gd name="T6" fmla="*/ 8 w 8"/>
                  <a:gd name="T7" fmla="*/ 2 h 6"/>
                  <a:gd name="T8" fmla="*/ 7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162"/>
              <p:cNvSpPr/>
              <p:nvPr/>
            </p:nvSpPr>
            <p:spPr bwMode="auto">
              <a:xfrm>
                <a:off x="6012" y="3785"/>
                <a:ext cx="23" cy="22"/>
              </a:xfrm>
              <a:custGeom>
                <a:avLst/>
                <a:gdLst>
                  <a:gd name="T0" fmla="*/ 11 w 13"/>
                  <a:gd name="T1" fmla="*/ 0 h 13"/>
                  <a:gd name="T2" fmla="*/ 0 w 13"/>
                  <a:gd name="T3" fmla="*/ 11 h 13"/>
                  <a:gd name="T4" fmla="*/ 1 w 13"/>
                  <a:gd name="T5" fmla="*/ 13 h 13"/>
                  <a:gd name="T6" fmla="*/ 13 w 13"/>
                  <a:gd name="T7" fmla="*/ 1 h 13"/>
                  <a:gd name="T8" fmla="*/ 11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163"/>
              <p:cNvSpPr>
                <a:spLocks noEditPoints="1"/>
              </p:cNvSpPr>
              <p:nvPr/>
            </p:nvSpPr>
            <p:spPr bwMode="auto">
              <a:xfrm>
                <a:off x="5983" y="3821"/>
                <a:ext cx="17" cy="16"/>
              </a:xfrm>
              <a:custGeom>
                <a:avLst/>
                <a:gdLst>
                  <a:gd name="T0" fmla="*/ 2 w 10"/>
                  <a:gd name="T1" fmla="*/ 6 h 9"/>
                  <a:gd name="T2" fmla="*/ 0 w 10"/>
                  <a:gd name="T3" fmla="*/ 7 h 9"/>
                  <a:gd name="T4" fmla="*/ 2 w 10"/>
                  <a:gd name="T5" fmla="*/ 9 h 9"/>
                  <a:gd name="T6" fmla="*/ 5 w 10"/>
                  <a:gd name="T7" fmla="*/ 6 h 9"/>
                  <a:gd name="T8" fmla="*/ 2 w 10"/>
                  <a:gd name="T9" fmla="*/ 6 h 9"/>
                  <a:gd name="T10" fmla="*/ 10 w 10"/>
                  <a:gd name="T11" fmla="*/ 0 h 9"/>
                  <a:gd name="T12" fmla="*/ 6 w 10"/>
                  <a:gd name="T13" fmla="*/ 1 h 9"/>
                  <a:gd name="T14" fmla="*/ 5 w 10"/>
                  <a:gd name="T15" fmla="*/ 2 h 9"/>
                  <a:gd name="T16" fmla="*/ 8 w 10"/>
                  <a:gd name="T17" fmla="*/ 2 h 9"/>
                  <a:gd name="T18" fmla="*/ 10 w 10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2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1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164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165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166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167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168"/>
              <p:cNvSpPr>
                <a:spLocks noEditPoints="1"/>
              </p:cNvSpPr>
              <p:nvPr/>
            </p:nvSpPr>
            <p:spPr bwMode="auto">
              <a:xfrm>
                <a:off x="5868" y="3776"/>
                <a:ext cx="77" cy="76"/>
              </a:xfrm>
              <a:custGeom>
                <a:avLst/>
                <a:gdLst>
                  <a:gd name="T0" fmla="*/ 23 w 45"/>
                  <a:gd name="T1" fmla="*/ 44 h 44"/>
                  <a:gd name="T2" fmla="*/ 1 w 45"/>
                  <a:gd name="T3" fmla="*/ 23 h 44"/>
                  <a:gd name="T4" fmla="*/ 22 w 45"/>
                  <a:gd name="T5" fmla="*/ 0 h 44"/>
                  <a:gd name="T6" fmla="*/ 45 w 45"/>
                  <a:gd name="T7" fmla="*/ 22 h 44"/>
                  <a:gd name="T8" fmla="*/ 23 w 45"/>
                  <a:gd name="T9" fmla="*/ 44 h 44"/>
                  <a:gd name="T10" fmla="*/ 22 w 45"/>
                  <a:gd name="T11" fmla="*/ 4 h 44"/>
                  <a:gd name="T12" fmla="*/ 4 w 45"/>
                  <a:gd name="T13" fmla="*/ 23 h 44"/>
                  <a:gd name="T14" fmla="*/ 23 w 45"/>
                  <a:gd name="T15" fmla="*/ 40 h 44"/>
                  <a:gd name="T16" fmla="*/ 41 w 45"/>
                  <a:gd name="T17" fmla="*/ 22 h 44"/>
                  <a:gd name="T18" fmla="*/ 22 w 45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23" y="44"/>
                    </a:moveTo>
                    <a:cubicBezTo>
                      <a:pt x="11" y="44"/>
                      <a:pt x="1" y="35"/>
                      <a:pt x="1" y="23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34" y="0"/>
                      <a:pt x="44" y="10"/>
                      <a:pt x="45" y="22"/>
                    </a:cubicBezTo>
                    <a:cubicBezTo>
                      <a:pt x="45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3"/>
                      <a:pt x="4" y="23"/>
                    </a:cubicBezTo>
                    <a:cubicBezTo>
                      <a:pt x="5" y="33"/>
                      <a:pt x="13" y="41"/>
                      <a:pt x="23" y="40"/>
                    </a:cubicBezTo>
                    <a:cubicBezTo>
                      <a:pt x="33" y="40"/>
                      <a:pt x="41" y="32"/>
                      <a:pt x="41" y="22"/>
                    </a:cubicBezTo>
                    <a:cubicBezTo>
                      <a:pt x="41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169"/>
              <p:cNvSpPr>
                <a:spLocks noEditPoints="1"/>
              </p:cNvSpPr>
              <p:nvPr/>
            </p:nvSpPr>
            <p:spPr bwMode="auto">
              <a:xfrm>
                <a:off x="5973" y="3774"/>
                <a:ext cx="76" cy="76"/>
              </a:xfrm>
              <a:custGeom>
                <a:avLst/>
                <a:gdLst>
                  <a:gd name="T0" fmla="*/ 23 w 44"/>
                  <a:gd name="T1" fmla="*/ 44 h 44"/>
                  <a:gd name="T2" fmla="*/ 0 w 44"/>
                  <a:gd name="T3" fmla="*/ 23 h 44"/>
                  <a:gd name="T4" fmla="*/ 22 w 44"/>
                  <a:gd name="T5" fmla="*/ 0 h 44"/>
                  <a:gd name="T6" fmla="*/ 44 w 44"/>
                  <a:gd name="T7" fmla="*/ 22 h 44"/>
                  <a:gd name="T8" fmla="*/ 23 w 44"/>
                  <a:gd name="T9" fmla="*/ 44 h 44"/>
                  <a:gd name="T10" fmla="*/ 22 w 44"/>
                  <a:gd name="T11" fmla="*/ 4 h 44"/>
                  <a:gd name="T12" fmla="*/ 4 w 44"/>
                  <a:gd name="T13" fmla="*/ 22 h 44"/>
                  <a:gd name="T14" fmla="*/ 23 w 44"/>
                  <a:gd name="T15" fmla="*/ 40 h 44"/>
                  <a:gd name="T16" fmla="*/ 40 w 44"/>
                  <a:gd name="T17" fmla="*/ 22 h 44"/>
                  <a:gd name="T18" fmla="*/ 22 w 44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3" y="44"/>
                    </a:moveTo>
                    <a:cubicBezTo>
                      <a:pt x="11" y="44"/>
                      <a:pt x="1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2"/>
                      <a:pt x="4" y="22"/>
                    </a:cubicBezTo>
                    <a:cubicBezTo>
                      <a:pt x="4" y="32"/>
                      <a:pt x="13" y="40"/>
                      <a:pt x="23" y="40"/>
                    </a:cubicBezTo>
                    <a:cubicBezTo>
                      <a:pt x="33" y="40"/>
                      <a:pt x="41" y="32"/>
                      <a:pt x="40" y="22"/>
                    </a:cubicBezTo>
                    <a:cubicBezTo>
                      <a:pt x="40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170"/>
              <p:cNvSpPr/>
              <p:nvPr/>
            </p:nvSpPr>
            <p:spPr bwMode="auto">
              <a:xfrm>
                <a:off x="5914" y="3611"/>
                <a:ext cx="14" cy="48"/>
              </a:xfrm>
              <a:custGeom>
                <a:avLst/>
                <a:gdLst>
                  <a:gd name="T0" fmla="*/ 0 w 8"/>
                  <a:gd name="T1" fmla="*/ 0 h 28"/>
                  <a:gd name="T2" fmla="*/ 0 w 8"/>
                  <a:gd name="T3" fmla="*/ 28 h 28"/>
                  <a:gd name="T4" fmla="*/ 8 w 8"/>
                  <a:gd name="T5" fmla="*/ 25 h 28"/>
                  <a:gd name="T6" fmla="*/ 8 w 8"/>
                  <a:gd name="T7" fmla="*/ 4 h 28"/>
                  <a:gd name="T8" fmla="*/ 0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27"/>
                      <a:pt x="6" y="26"/>
                      <a:pt x="8" y="2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171"/>
              <p:cNvSpPr/>
              <p:nvPr/>
            </p:nvSpPr>
            <p:spPr bwMode="auto">
              <a:xfrm>
                <a:off x="5914" y="3654"/>
                <a:ext cx="14" cy="5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3 h 3"/>
                  <a:gd name="T4" fmla="*/ 0 w 8"/>
                  <a:gd name="T5" fmla="*/ 3 h 3"/>
                  <a:gd name="T6" fmla="*/ 4 w 8"/>
                  <a:gd name="T7" fmla="*/ 3 h 3"/>
                  <a:gd name="T8" fmla="*/ 8 w 8"/>
                  <a:gd name="T9" fmla="*/ 3 h 3"/>
                  <a:gd name="T10" fmla="*/ 8 w 8"/>
                  <a:gd name="T11" fmla="*/ 2 h 3"/>
                  <a:gd name="T12" fmla="*/ 8 w 8"/>
                  <a:gd name="T13" fmla="*/ 0 h 3"/>
                  <a:gd name="T14" fmla="*/ 8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172"/>
              <p:cNvSpPr/>
              <p:nvPr/>
            </p:nvSpPr>
            <p:spPr bwMode="auto">
              <a:xfrm>
                <a:off x="5914" y="3581"/>
                <a:ext cx="14" cy="37"/>
              </a:xfrm>
              <a:custGeom>
                <a:avLst/>
                <a:gdLst>
                  <a:gd name="T0" fmla="*/ 8 w 8"/>
                  <a:gd name="T1" fmla="*/ 0 h 21"/>
                  <a:gd name="T2" fmla="*/ 0 w 8"/>
                  <a:gd name="T3" fmla="*/ 5 h 21"/>
                  <a:gd name="T4" fmla="*/ 0 w 8"/>
                  <a:gd name="T5" fmla="*/ 17 h 21"/>
                  <a:gd name="T6" fmla="*/ 8 w 8"/>
                  <a:gd name="T7" fmla="*/ 21 h 21"/>
                  <a:gd name="T8" fmla="*/ 8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cubicBezTo>
                      <a:pt x="6" y="2"/>
                      <a:pt x="3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173"/>
              <p:cNvSpPr/>
              <p:nvPr/>
            </p:nvSpPr>
            <p:spPr bwMode="auto">
              <a:xfrm>
                <a:off x="5914" y="3500"/>
                <a:ext cx="14" cy="90"/>
              </a:xfrm>
              <a:custGeom>
                <a:avLst/>
                <a:gdLst>
                  <a:gd name="T0" fmla="*/ 0 w 8"/>
                  <a:gd name="T1" fmla="*/ 0 h 52"/>
                  <a:gd name="T2" fmla="*/ 0 w 8"/>
                  <a:gd name="T3" fmla="*/ 52 h 52"/>
                  <a:gd name="T4" fmla="*/ 8 w 8"/>
                  <a:gd name="T5" fmla="*/ 47 h 52"/>
                  <a:gd name="T6" fmla="*/ 8 w 8"/>
                  <a:gd name="T7" fmla="*/ 5 h 52"/>
                  <a:gd name="T8" fmla="*/ 0 w 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3" y="51"/>
                      <a:pt x="6" y="49"/>
                      <a:pt x="8" y="4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3"/>
                      <a:pt x="3" y="1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174"/>
              <p:cNvSpPr/>
              <p:nvPr/>
            </p:nvSpPr>
            <p:spPr bwMode="auto">
              <a:xfrm>
                <a:off x="5928" y="3654"/>
                <a:ext cx="0" cy="5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175"/>
              <p:cNvSpPr>
                <a:spLocks noEditPoints="1"/>
              </p:cNvSpPr>
              <p:nvPr/>
            </p:nvSpPr>
            <p:spPr bwMode="auto">
              <a:xfrm>
                <a:off x="5913" y="3659"/>
                <a:ext cx="15" cy="103"/>
              </a:xfrm>
              <a:custGeom>
                <a:avLst/>
                <a:gdLst>
                  <a:gd name="T0" fmla="*/ 1 w 9"/>
                  <a:gd name="T1" fmla="*/ 44 h 60"/>
                  <a:gd name="T2" fmla="*/ 1 w 9"/>
                  <a:gd name="T3" fmla="*/ 46 h 60"/>
                  <a:gd name="T4" fmla="*/ 0 w 9"/>
                  <a:gd name="T5" fmla="*/ 52 h 60"/>
                  <a:gd name="T6" fmla="*/ 1 w 9"/>
                  <a:gd name="T7" fmla="*/ 60 h 60"/>
                  <a:gd name="T8" fmla="*/ 9 w 9"/>
                  <a:gd name="T9" fmla="*/ 47 h 60"/>
                  <a:gd name="T10" fmla="*/ 1 w 9"/>
                  <a:gd name="T11" fmla="*/ 44 h 60"/>
                  <a:gd name="T12" fmla="*/ 5 w 9"/>
                  <a:gd name="T13" fmla="*/ 0 h 60"/>
                  <a:gd name="T14" fmla="*/ 1 w 9"/>
                  <a:gd name="T15" fmla="*/ 0 h 60"/>
                  <a:gd name="T16" fmla="*/ 1 w 9"/>
                  <a:gd name="T17" fmla="*/ 16 h 60"/>
                  <a:gd name="T18" fmla="*/ 6 w 9"/>
                  <a:gd name="T19" fmla="*/ 14 h 60"/>
                  <a:gd name="T20" fmla="*/ 8 w 9"/>
                  <a:gd name="T21" fmla="*/ 13 h 60"/>
                  <a:gd name="T22" fmla="*/ 1 w 9"/>
                  <a:gd name="T23" fmla="*/ 18 h 60"/>
                  <a:gd name="T24" fmla="*/ 1 w 9"/>
                  <a:gd name="T25" fmla="*/ 21 h 60"/>
                  <a:gd name="T26" fmla="*/ 1 w 9"/>
                  <a:gd name="T27" fmla="*/ 40 h 60"/>
                  <a:gd name="T28" fmla="*/ 9 w 9"/>
                  <a:gd name="T29" fmla="*/ 45 h 60"/>
                  <a:gd name="T30" fmla="*/ 9 w 9"/>
                  <a:gd name="T31" fmla="*/ 26 h 60"/>
                  <a:gd name="T32" fmla="*/ 9 w 9"/>
                  <a:gd name="T33" fmla="*/ 21 h 60"/>
                  <a:gd name="T34" fmla="*/ 9 w 9"/>
                  <a:gd name="T35" fmla="*/ 0 h 60"/>
                  <a:gd name="T36" fmla="*/ 9 w 9"/>
                  <a:gd name="T37" fmla="*/ 0 h 60"/>
                  <a:gd name="T38" fmla="*/ 5 w 9"/>
                  <a:gd name="T3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0">
                    <a:moveTo>
                      <a:pt x="1" y="44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8"/>
                      <a:pt x="1" y="50"/>
                      <a:pt x="0" y="52"/>
                    </a:cubicBezTo>
                    <a:cubicBezTo>
                      <a:pt x="1" y="55"/>
                      <a:pt x="1" y="58"/>
                      <a:pt x="1" y="60"/>
                    </a:cubicBezTo>
                    <a:cubicBezTo>
                      <a:pt x="6" y="58"/>
                      <a:pt x="9" y="53"/>
                      <a:pt x="9" y="47"/>
                    </a:cubicBezTo>
                    <a:cubicBezTo>
                      <a:pt x="7" y="47"/>
                      <a:pt x="4" y="46"/>
                      <a:pt x="1" y="44"/>
                    </a:cubicBezTo>
                    <a:moveTo>
                      <a:pt x="5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6" y="14"/>
                      <a:pt x="3" y="16"/>
                      <a:pt x="1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4" y="43"/>
                      <a:pt x="6" y="44"/>
                      <a:pt x="9" y="4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176"/>
              <p:cNvSpPr/>
              <p:nvPr/>
            </p:nvSpPr>
            <p:spPr bwMode="auto">
              <a:xfrm>
                <a:off x="5887" y="3749"/>
                <a:ext cx="27" cy="19"/>
              </a:xfrm>
              <a:custGeom>
                <a:avLst/>
                <a:gdLst>
                  <a:gd name="T0" fmla="*/ 15 w 16"/>
                  <a:gd name="T1" fmla="*/ 0 h 11"/>
                  <a:gd name="T2" fmla="*/ 0 w 16"/>
                  <a:gd name="T3" fmla="*/ 11 h 11"/>
                  <a:gd name="T4" fmla="*/ 8 w 16"/>
                  <a:gd name="T5" fmla="*/ 11 h 11"/>
                  <a:gd name="T6" fmla="*/ 16 w 16"/>
                  <a:gd name="T7" fmla="*/ 8 h 11"/>
                  <a:gd name="T8" fmla="*/ 15 w 1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3" y="6"/>
                      <a:pt x="7" y="11"/>
                      <a:pt x="0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1" y="11"/>
                      <a:pt x="14" y="10"/>
                      <a:pt x="16" y="8"/>
                    </a:cubicBezTo>
                    <a:cubicBezTo>
                      <a:pt x="16" y="6"/>
                      <a:pt x="16" y="3"/>
                      <a:pt x="1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177"/>
              <p:cNvSpPr>
                <a:spLocks noEditPoints="1"/>
              </p:cNvSpPr>
              <p:nvPr/>
            </p:nvSpPr>
            <p:spPr bwMode="auto">
              <a:xfrm>
                <a:off x="5914" y="3681"/>
                <a:ext cx="14" cy="59"/>
              </a:xfrm>
              <a:custGeom>
                <a:avLst/>
                <a:gdLst>
                  <a:gd name="T0" fmla="*/ 0 w 8"/>
                  <a:gd name="T1" fmla="*/ 27 h 34"/>
                  <a:gd name="T2" fmla="*/ 0 w 8"/>
                  <a:gd name="T3" fmla="*/ 31 h 34"/>
                  <a:gd name="T4" fmla="*/ 8 w 8"/>
                  <a:gd name="T5" fmla="*/ 34 h 34"/>
                  <a:gd name="T6" fmla="*/ 8 w 8"/>
                  <a:gd name="T7" fmla="*/ 33 h 34"/>
                  <a:gd name="T8" fmla="*/ 8 w 8"/>
                  <a:gd name="T9" fmla="*/ 32 h 34"/>
                  <a:gd name="T10" fmla="*/ 0 w 8"/>
                  <a:gd name="T11" fmla="*/ 27 h 34"/>
                  <a:gd name="T12" fmla="*/ 7 w 8"/>
                  <a:gd name="T13" fmla="*/ 0 h 34"/>
                  <a:gd name="T14" fmla="*/ 5 w 8"/>
                  <a:gd name="T15" fmla="*/ 1 h 34"/>
                  <a:gd name="T16" fmla="*/ 0 w 8"/>
                  <a:gd name="T17" fmla="*/ 3 h 34"/>
                  <a:gd name="T18" fmla="*/ 0 w 8"/>
                  <a:gd name="T19" fmla="*/ 5 h 34"/>
                  <a:gd name="T20" fmla="*/ 7 w 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4">
                    <a:moveTo>
                      <a:pt x="0" y="27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3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1"/>
                      <a:pt x="3" y="30"/>
                      <a:pt x="0" y="27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5" y="1"/>
                      <a:pt x="7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178"/>
              <p:cNvSpPr/>
              <p:nvPr/>
            </p:nvSpPr>
            <p:spPr bwMode="auto">
              <a:xfrm>
                <a:off x="5247" y="3549"/>
                <a:ext cx="10" cy="31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8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solidFill>
                <a:srgbClr val="3D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179"/>
              <p:cNvSpPr/>
              <p:nvPr/>
            </p:nvSpPr>
            <p:spPr bwMode="auto">
              <a:xfrm>
                <a:off x="5247" y="3707"/>
                <a:ext cx="20" cy="57"/>
              </a:xfrm>
              <a:custGeom>
                <a:avLst/>
                <a:gdLst>
                  <a:gd name="T0" fmla="*/ 6 w 12"/>
                  <a:gd name="T1" fmla="*/ 0 h 33"/>
                  <a:gd name="T2" fmla="*/ 0 w 12"/>
                  <a:gd name="T3" fmla="*/ 0 h 33"/>
                  <a:gd name="T4" fmla="*/ 0 w 12"/>
                  <a:gd name="T5" fmla="*/ 18 h 33"/>
                  <a:gd name="T6" fmla="*/ 9 w 12"/>
                  <a:gd name="T7" fmla="*/ 33 h 33"/>
                  <a:gd name="T8" fmla="*/ 12 w 12"/>
                  <a:gd name="T9" fmla="*/ 31 h 33"/>
                  <a:gd name="T10" fmla="*/ 6 w 12"/>
                  <a:gd name="T11" fmla="*/ 18 h 33"/>
                  <a:gd name="T12" fmla="*/ 6 w 12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3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0"/>
                      <a:pt x="9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8" y="28"/>
                      <a:pt x="6" y="24"/>
                      <a:pt x="6" y="18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180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181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182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183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184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185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186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187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188"/>
              <p:cNvSpPr/>
              <p:nvPr/>
            </p:nvSpPr>
            <p:spPr bwMode="auto">
              <a:xfrm>
                <a:off x="5257" y="3361"/>
                <a:ext cx="657" cy="353"/>
              </a:xfrm>
              <a:custGeom>
                <a:avLst/>
                <a:gdLst>
                  <a:gd name="T0" fmla="*/ 382 w 382"/>
                  <a:gd name="T1" fmla="*/ 6 h 205"/>
                  <a:gd name="T2" fmla="*/ 376 w 382"/>
                  <a:gd name="T3" fmla="*/ 0 h 205"/>
                  <a:gd name="T4" fmla="*/ 6 w 382"/>
                  <a:gd name="T5" fmla="*/ 0 h 205"/>
                  <a:gd name="T6" fmla="*/ 0 w 382"/>
                  <a:gd name="T7" fmla="*/ 6 h 205"/>
                  <a:gd name="T8" fmla="*/ 0 w 382"/>
                  <a:gd name="T9" fmla="*/ 199 h 205"/>
                  <a:gd name="T10" fmla="*/ 6 w 382"/>
                  <a:gd name="T11" fmla="*/ 205 h 205"/>
                  <a:gd name="T12" fmla="*/ 376 w 382"/>
                  <a:gd name="T13" fmla="*/ 205 h 205"/>
                  <a:gd name="T14" fmla="*/ 382 w 382"/>
                  <a:gd name="T15" fmla="*/ 199 h 205"/>
                  <a:gd name="T16" fmla="*/ 382 w 382"/>
                  <a:gd name="T17" fmla="*/ 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205">
                    <a:moveTo>
                      <a:pt x="382" y="6"/>
                    </a:moveTo>
                    <a:cubicBezTo>
                      <a:pt x="382" y="3"/>
                      <a:pt x="380" y="0"/>
                      <a:pt x="37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3" y="205"/>
                      <a:pt x="6" y="205"/>
                    </a:cubicBezTo>
                    <a:cubicBezTo>
                      <a:pt x="376" y="205"/>
                      <a:pt x="376" y="205"/>
                      <a:pt x="376" y="205"/>
                    </a:cubicBezTo>
                    <a:cubicBezTo>
                      <a:pt x="380" y="205"/>
                      <a:pt x="382" y="202"/>
                      <a:pt x="382" y="199"/>
                    </a:cubicBezTo>
                    <a:cubicBezTo>
                      <a:pt x="382" y="6"/>
                      <a:pt x="382" y="6"/>
                      <a:pt x="382" y="6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189"/>
              <p:cNvSpPr/>
              <p:nvPr/>
            </p:nvSpPr>
            <p:spPr bwMode="auto">
              <a:xfrm>
                <a:off x="5257" y="3695"/>
                <a:ext cx="657" cy="73"/>
              </a:xfrm>
              <a:custGeom>
                <a:avLst/>
                <a:gdLst>
                  <a:gd name="T0" fmla="*/ 382 w 382"/>
                  <a:gd name="T1" fmla="*/ 0 h 42"/>
                  <a:gd name="T2" fmla="*/ 382 w 382"/>
                  <a:gd name="T3" fmla="*/ 25 h 42"/>
                  <a:gd name="T4" fmla="*/ 366 w 382"/>
                  <a:gd name="T5" fmla="*/ 42 h 42"/>
                  <a:gd name="T6" fmla="*/ 16 w 382"/>
                  <a:gd name="T7" fmla="*/ 42 h 42"/>
                  <a:gd name="T8" fmla="*/ 0 w 382"/>
                  <a:gd name="T9" fmla="*/ 25 h 42"/>
                  <a:gd name="T10" fmla="*/ 0 w 382"/>
                  <a:gd name="T11" fmla="*/ 0 h 42"/>
                  <a:gd name="T12" fmla="*/ 382 w 38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42">
                    <a:moveTo>
                      <a:pt x="382" y="0"/>
                    </a:move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34"/>
                      <a:pt x="375" y="42"/>
                      <a:pt x="36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7" y="42"/>
                      <a:pt x="0" y="34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Rectangle 190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Rectangle 191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Rectangle 192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Rectangle 193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194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195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196"/>
              <p:cNvSpPr/>
              <p:nvPr/>
            </p:nvSpPr>
            <p:spPr bwMode="auto">
              <a:xfrm>
                <a:off x="5102" y="3764"/>
                <a:ext cx="268" cy="83"/>
              </a:xfrm>
              <a:custGeom>
                <a:avLst/>
                <a:gdLst>
                  <a:gd name="T0" fmla="*/ 93 w 156"/>
                  <a:gd name="T1" fmla="*/ 0 h 48"/>
                  <a:gd name="T2" fmla="*/ 88 w 156"/>
                  <a:gd name="T3" fmla="*/ 3 h 48"/>
                  <a:gd name="T4" fmla="*/ 66 w 156"/>
                  <a:gd name="T5" fmla="*/ 7 h 48"/>
                  <a:gd name="T6" fmla="*/ 44 w 156"/>
                  <a:gd name="T7" fmla="*/ 13 h 48"/>
                  <a:gd name="T8" fmla="*/ 22 w 156"/>
                  <a:gd name="T9" fmla="*/ 16 h 48"/>
                  <a:gd name="T10" fmla="*/ 0 w 156"/>
                  <a:gd name="T11" fmla="*/ 22 h 48"/>
                  <a:gd name="T12" fmla="*/ 0 w 156"/>
                  <a:gd name="T13" fmla="*/ 48 h 48"/>
                  <a:gd name="T14" fmla="*/ 156 w 156"/>
                  <a:gd name="T15" fmla="*/ 48 h 48"/>
                  <a:gd name="T16" fmla="*/ 156 w 156"/>
                  <a:gd name="T17" fmla="*/ 2 h 48"/>
                  <a:gd name="T18" fmla="*/ 106 w 156"/>
                  <a:gd name="T19" fmla="*/ 2 h 48"/>
                  <a:gd name="T20" fmla="*/ 106 w 156"/>
                  <a:gd name="T21" fmla="*/ 2 h 48"/>
                  <a:gd name="T22" fmla="*/ 100 w 156"/>
                  <a:gd name="T23" fmla="*/ 2 h 48"/>
                  <a:gd name="T24" fmla="*/ 93 w 156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48">
                    <a:moveTo>
                      <a:pt x="93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7" y="2"/>
                      <a:pt x="95" y="1"/>
                      <a:pt x="9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197"/>
              <p:cNvSpPr/>
              <p:nvPr/>
            </p:nvSpPr>
            <p:spPr bwMode="auto">
              <a:xfrm>
                <a:off x="5262" y="3761"/>
                <a:ext cx="22" cy="7"/>
              </a:xfrm>
              <a:custGeom>
                <a:avLst/>
                <a:gdLst>
                  <a:gd name="T0" fmla="*/ 3 w 13"/>
                  <a:gd name="T1" fmla="*/ 0 h 4"/>
                  <a:gd name="T2" fmla="*/ 0 w 13"/>
                  <a:gd name="T3" fmla="*/ 2 h 4"/>
                  <a:gd name="T4" fmla="*/ 7 w 13"/>
                  <a:gd name="T5" fmla="*/ 4 h 4"/>
                  <a:gd name="T6" fmla="*/ 13 w 13"/>
                  <a:gd name="T7" fmla="*/ 4 h 4"/>
                  <a:gd name="T8" fmla="*/ 3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4" y="4"/>
                      <a:pt x="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4"/>
                      <a:pt x="6" y="2"/>
                      <a:pt x="3" y="0"/>
                    </a:cubicBezTo>
                  </a:path>
                </a:pathLst>
              </a:custGeom>
              <a:solidFill>
                <a:srgbClr val="3B4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198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199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200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201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202"/>
              <p:cNvSpPr/>
              <p:nvPr/>
            </p:nvSpPr>
            <p:spPr bwMode="auto">
              <a:xfrm>
                <a:off x="5267" y="3726"/>
                <a:ext cx="236" cy="42"/>
              </a:xfrm>
              <a:custGeom>
                <a:avLst/>
                <a:gdLst>
                  <a:gd name="T0" fmla="*/ 59 w 137"/>
                  <a:gd name="T1" fmla="*/ 0 h 24"/>
                  <a:gd name="T2" fmla="*/ 59 w 137"/>
                  <a:gd name="T3" fmla="*/ 0 h 24"/>
                  <a:gd name="T4" fmla="*/ 36 w 137"/>
                  <a:gd name="T5" fmla="*/ 16 h 24"/>
                  <a:gd name="T6" fmla="*/ 36 w 137"/>
                  <a:gd name="T7" fmla="*/ 15 h 24"/>
                  <a:gd name="T8" fmla="*/ 14 w 137"/>
                  <a:gd name="T9" fmla="*/ 12 h 24"/>
                  <a:gd name="T10" fmla="*/ 14 w 137"/>
                  <a:gd name="T11" fmla="*/ 12 h 24"/>
                  <a:gd name="T12" fmla="*/ 0 w 137"/>
                  <a:gd name="T13" fmla="*/ 20 h 24"/>
                  <a:gd name="T14" fmla="*/ 10 w 137"/>
                  <a:gd name="T15" fmla="*/ 24 h 24"/>
                  <a:gd name="T16" fmla="*/ 10 w 137"/>
                  <a:gd name="T17" fmla="*/ 24 h 24"/>
                  <a:gd name="T18" fmla="*/ 60 w 137"/>
                  <a:gd name="T19" fmla="*/ 24 h 24"/>
                  <a:gd name="T20" fmla="*/ 114 w 137"/>
                  <a:gd name="T21" fmla="*/ 24 h 24"/>
                  <a:gd name="T22" fmla="*/ 137 w 137"/>
                  <a:gd name="T23" fmla="*/ 24 h 24"/>
                  <a:gd name="T24" fmla="*/ 137 w 137"/>
                  <a:gd name="T25" fmla="*/ 20 h 24"/>
                  <a:gd name="T26" fmla="*/ 126 w 137"/>
                  <a:gd name="T27" fmla="*/ 16 h 24"/>
                  <a:gd name="T28" fmla="*/ 126 w 137"/>
                  <a:gd name="T29" fmla="*/ 15 h 24"/>
                  <a:gd name="T30" fmla="*/ 104 w 137"/>
                  <a:gd name="T31" fmla="*/ 20 h 24"/>
                  <a:gd name="T32" fmla="*/ 104 w 137"/>
                  <a:gd name="T33" fmla="*/ 20 h 24"/>
                  <a:gd name="T34" fmla="*/ 81 w 137"/>
                  <a:gd name="T35" fmla="*/ 16 h 24"/>
                  <a:gd name="T36" fmla="*/ 81 w 137"/>
                  <a:gd name="T37" fmla="*/ 15 h 24"/>
                  <a:gd name="T38" fmla="*/ 59 w 137"/>
                  <a:gd name="T3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4"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2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203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204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77" name="Group 406"/>
            <p:cNvGrpSpPr/>
            <p:nvPr/>
          </p:nvGrpSpPr>
          <p:grpSpPr bwMode="auto">
            <a:xfrm>
              <a:off x="7553325" y="4902200"/>
              <a:ext cx="3725863" cy="1216025"/>
              <a:chOff x="4758" y="3088"/>
              <a:chExt cx="2347" cy="766"/>
            </a:xfrm>
          </p:grpSpPr>
          <p:sp>
            <p:nvSpPr>
              <p:cNvPr id="760" name="Freeform 206"/>
              <p:cNvSpPr/>
              <p:nvPr/>
            </p:nvSpPr>
            <p:spPr bwMode="auto">
              <a:xfrm>
                <a:off x="5327" y="3673"/>
                <a:ext cx="92" cy="22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0 h 13"/>
                  <a:gd name="T4" fmla="*/ 9 w 53"/>
                  <a:gd name="T5" fmla="*/ 4 h 13"/>
                  <a:gd name="T6" fmla="*/ 16 w 53"/>
                  <a:gd name="T7" fmla="*/ 13 h 13"/>
                  <a:gd name="T8" fmla="*/ 33 w 53"/>
                  <a:gd name="T9" fmla="*/ 13 h 13"/>
                  <a:gd name="T10" fmla="*/ 38 w 53"/>
                  <a:gd name="T11" fmla="*/ 6 h 13"/>
                  <a:gd name="T12" fmla="*/ 53 w 5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3" y="5"/>
                      <a:pt x="49" y="3"/>
                      <a:pt x="53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207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208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209"/>
              <p:cNvSpPr/>
              <p:nvPr/>
            </p:nvSpPr>
            <p:spPr bwMode="auto">
              <a:xfrm>
                <a:off x="5279" y="3514"/>
                <a:ext cx="188" cy="159"/>
              </a:xfrm>
              <a:custGeom>
                <a:avLst/>
                <a:gdLst>
                  <a:gd name="T0" fmla="*/ 55 w 109"/>
                  <a:gd name="T1" fmla="*/ 0 h 92"/>
                  <a:gd name="T2" fmla="*/ 20 w 109"/>
                  <a:gd name="T3" fmla="*/ 15 h 92"/>
                  <a:gd name="T4" fmla="*/ 20 w 109"/>
                  <a:gd name="T5" fmla="*/ 85 h 92"/>
                  <a:gd name="T6" fmla="*/ 28 w 109"/>
                  <a:gd name="T7" fmla="*/ 92 h 92"/>
                  <a:gd name="T8" fmla="*/ 81 w 109"/>
                  <a:gd name="T9" fmla="*/ 92 h 92"/>
                  <a:gd name="T10" fmla="*/ 90 w 109"/>
                  <a:gd name="T11" fmla="*/ 85 h 92"/>
                  <a:gd name="T12" fmla="*/ 90 w 109"/>
                  <a:gd name="T13" fmla="*/ 15 h 92"/>
                  <a:gd name="T14" fmla="*/ 55 w 109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92">
                    <a:moveTo>
                      <a:pt x="55" y="0"/>
                    </a:moveTo>
                    <a:cubicBezTo>
                      <a:pt x="42" y="0"/>
                      <a:pt x="29" y="5"/>
                      <a:pt x="20" y="15"/>
                    </a:cubicBezTo>
                    <a:cubicBezTo>
                      <a:pt x="0" y="34"/>
                      <a:pt x="0" y="65"/>
                      <a:pt x="20" y="85"/>
                    </a:cubicBezTo>
                    <a:cubicBezTo>
                      <a:pt x="22" y="87"/>
                      <a:pt x="25" y="90"/>
                      <a:pt x="28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4" y="90"/>
                      <a:pt x="87" y="87"/>
                      <a:pt x="90" y="85"/>
                    </a:cubicBezTo>
                    <a:cubicBezTo>
                      <a:pt x="109" y="65"/>
                      <a:pt x="109" y="34"/>
                      <a:pt x="90" y="15"/>
                    </a:cubicBezTo>
                    <a:cubicBezTo>
                      <a:pt x="80" y="5"/>
                      <a:pt x="68" y="0"/>
                      <a:pt x="55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210"/>
              <p:cNvSpPr/>
              <p:nvPr/>
            </p:nvSpPr>
            <p:spPr bwMode="auto">
              <a:xfrm>
                <a:off x="5088" y="3792"/>
                <a:ext cx="38" cy="55"/>
              </a:xfrm>
              <a:custGeom>
                <a:avLst/>
                <a:gdLst>
                  <a:gd name="T0" fmla="*/ 0 w 38"/>
                  <a:gd name="T1" fmla="*/ 55 h 55"/>
                  <a:gd name="T2" fmla="*/ 0 w 38"/>
                  <a:gd name="T3" fmla="*/ 10 h 55"/>
                  <a:gd name="T4" fmla="*/ 38 w 38"/>
                  <a:gd name="T5" fmla="*/ 0 h 55"/>
                  <a:gd name="T6" fmla="*/ 38 w 38"/>
                  <a:gd name="T7" fmla="*/ 55 h 55"/>
                  <a:gd name="T8" fmla="*/ 0 w 38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0" y="55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3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211"/>
              <p:cNvSpPr/>
              <p:nvPr/>
            </p:nvSpPr>
            <p:spPr bwMode="auto">
              <a:xfrm>
                <a:off x="5126" y="3787"/>
                <a:ext cx="38" cy="60"/>
              </a:xfrm>
              <a:custGeom>
                <a:avLst/>
                <a:gdLst>
                  <a:gd name="T0" fmla="*/ 0 w 38"/>
                  <a:gd name="T1" fmla="*/ 60 h 60"/>
                  <a:gd name="T2" fmla="*/ 0 w 38"/>
                  <a:gd name="T3" fmla="*/ 5 h 60"/>
                  <a:gd name="T4" fmla="*/ 38 w 38"/>
                  <a:gd name="T5" fmla="*/ 0 h 60"/>
                  <a:gd name="T6" fmla="*/ 38 w 38"/>
                  <a:gd name="T7" fmla="*/ 60 h 60"/>
                  <a:gd name="T8" fmla="*/ 0 w 38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0">
                    <a:moveTo>
                      <a:pt x="0" y="60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3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212"/>
              <p:cNvSpPr/>
              <p:nvPr/>
            </p:nvSpPr>
            <p:spPr bwMode="auto">
              <a:xfrm>
                <a:off x="5202" y="3769"/>
                <a:ext cx="38" cy="78"/>
              </a:xfrm>
              <a:custGeom>
                <a:avLst/>
                <a:gdLst>
                  <a:gd name="T0" fmla="*/ 0 w 38"/>
                  <a:gd name="T1" fmla="*/ 78 h 78"/>
                  <a:gd name="T2" fmla="*/ 0 w 38"/>
                  <a:gd name="T3" fmla="*/ 7 h 78"/>
                  <a:gd name="T4" fmla="*/ 38 w 38"/>
                  <a:gd name="T5" fmla="*/ 0 h 78"/>
                  <a:gd name="T6" fmla="*/ 38 w 38"/>
                  <a:gd name="T7" fmla="*/ 78 h 78"/>
                  <a:gd name="T8" fmla="*/ 0 w 38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78"/>
                    </a:moveTo>
                    <a:lnTo>
                      <a:pt x="0" y="7"/>
                    </a:lnTo>
                    <a:lnTo>
                      <a:pt x="38" y="0"/>
                    </a:lnTo>
                    <a:lnTo>
                      <a:pt x="38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213"/>
              <p:cNvSpPr/>
              <p:nvPr/>
            </p:nvSpPr>
            <p:spPr bwMode="auto">
              <a:xfrm>
                <a:off x="5277" y="3747"/>
                <a:ext cx="38" cy="100"/>
              </a:xfrm>
              <a:custGeom>
                <a:avLst/>
                <a:gdLst>
                  <a:gd name="T0" fmla="*/ 0 w 38"/>
                  <a:gd name="T1" fmla="*/ 100 h 100"/>
                  <a:gd name="T2" fmla="*/ 0 w 38"/>
                  <a:gd name="T3" fmla="*/ 0 h 100"/>
                  <a:gd name="T4" fmla="*/ 38 w 38"/>
                  <a:gd name="T5" fmla="*/ 5 h 100"/>
                  <a:gd name="T6" fmla="*/ 38 w 38"/>
                  <a:gd name="T7" fmla="*/ 100 h 100"/>
                  <a:gd name="T8" fmla="*/ 0 w 3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0">
                    <a:moveTo>
                      <a:pt x="0" y="100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38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214"/>
              <p:cNvSpPr/>
              <p:nvPr/>
            </p:nvSpPr>
            <p:spPr bwMode="auto">
              <a:xfrm>
                <a:off x="5355" y="3726"/>
                <a:ext cx="38" cy="121"/>
              </a:xfrm>
              <a:custGeom>
                <a:avLst/>
                <a:gdLst>
                  <a:gd name="T0" fmla="*/ 0 w 38"/>
                  <a:gd name="T1" fmla="*/ 121 h 121"/>
                  <a:gd name="T2" fmla="*/ 0 w 38"/>
                  <a:gd name="T3" fmla="*/ 0 h 121"/>
                  <a:gd name="T4" fmla="*/ 38 w 38"/>
                  <a:gd name="T5" fmla="*/ 26 h 121"/>
                  <a:gd name="T6" fmla="*/ 38 w 38"/>
                  <a:gd name="T7" fmla="*/ 121 h 121"/>
                  <a:gd name="T8" fmla="*/ 0 w 3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8" y="26"/>
                    </a:lnTo>
                    <a:lnTo>
                      <a:pt x="3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59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215"/>
              <p:cNvSpPr/>
              <p:nvPr/>
            </p:nvSpPr>
            <p:spPr bwMode="auto">
              <a:xfrm>
                <a:off x="5432" y="3752"/>
                <a:ext cx="38" cy="95"/>
              </a:xfrm>
              <a:custGeom>
                <a:avLst/>
                <a:gdLst>
                  <a:gd name="T0" fmla="*/ 0 w 38"/>
                  <a:gd name="T1" fmla="*/ 95 h 95"/>
                  <a:gd name="T2" fmla="*/ 0 w 38"/>
                  <a:gd name="T3" fmla="*/ 9 h 95"/>
                  <a:gd name="T4" fmla="*/ 38 w 38"/>
                  <a:gd name="T5" fmla="*/ 0 h 95"/>
                  <a:gd name="T6" fmla="*/ 38 w 38"/>
                  <a:gd name="T7" fmla="*/ 95 h 95"/>
                  <a:gd name="T8" fmla="*/ 0 w 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5">
                    <a:moveTo>
                      <a:pt x="0" y="95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38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63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216"/>
              <p:cNvSpPr/>
              <p:nvPr/>
            </p:nvSpPr>
            <p:spPr bwMode="auto">
              <a:xfrm>
                <a:off x="5164" y="3776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11 h 71"/>
                  <a:gd name="T4" fmla="*/ 38 w 38"/>
                  <a:gd name="T5" fmla="*/ 0 h 71"/>
                  <a:gd name="T6" fmla="*/ 38 w 38"/>
                  <a:gd name="T7" fmla="*/ 71 h 71"/>
                  <a:gd name="T8" fmla="*/ 0 w 38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1">
                    <a:moveTo>
                      <a:pt x="0" y="71"/>
                    </a:moveTo>
                    <a:lnTo>
                      <a:pt x="0" y="11"/>
                    </a:lnTo>
                    <a:lnTo>
                      <a:pt x="38" y="0"/>
                    </a:lnTo>
                    <a:lnTo>
                      <a:pt x="38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217"/>
              <p:cNvSpPr/>
              <p:nvPr/>
            </p:nvSpPr>
            <p:spPr bwMode="auto">
              <a:xfrm>
                <a:off x="5240" y="3747"/>
                <a:ext cx="37" cy="100"/>
              </a:xfrm>
              <a:custGeom>
                <a:avLst/>
                <a:gdLst>
                  <a:gd name="T0" fmla="*/ 0 w 37"/>
                  <a:gd name="T1" fmla="*/ 100 h 100"/>
                  <a:gd name="T2" fmla="*/ 0 w 37"/>
                  <a:gd name="T3" fmla="*/ 22 h 100"/>
                  <a:gd name="T4" fmla="*/ 37 w 37"/>
                  <a:gd name="T5" fmla="*/ 0 h 100"/>
                  <a:gd name="T6" fmla="*/ 37 w 37"/>
                  <a:gd name="T7" fmla="*/ 100 h 100"/>
                  <a:gd name="T8" fmla="*/ 0 w 3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0" y="22"/>
                    </a:lnTo>
                    <a:lnTo>
                      <a:pt x="37" y="0"/>
                    </a:lnTo>
                    <a:lnTo>
                      <a:pt x="37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218"/>
              <p:cNvSpPr/>
              <p:nvPr/>
            </p:nvSpPr>
            <p:spPr bwMode="auto">
              <a:xfrm>
                <a:off x="5315" y="3726"/>
                <a:ext cx="40" cy="121"/>
              </a:xfrm>
              <a:custGeom>
                <a:avLst/>
                <a:gdLst>
                  <a:gd name="T0" fmla="*/ 0 w 40"/>
                  <a:gd name="T1" fmla="*/ 121 h 121"/>
                  <a:gd name="T2" fmla="*/ 0 w 40"/>
                  <a:gd name="T3" fmla="*/ 28 h 121"/>
                  <a:gd name="T4" fmla="*/ 40 w 40"/>
                  <a:gd name="T5" fmla="*/ 0 h 121"/>
                  <a:gd name="T6" fmla="*/ 40 w 40"/>
                  <a:gd name="T7" fmla="*/ 121 h 121"/>
                  <a:gd name="T8" fmla="*/ 0 w 40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1">
                    <a:moveTo>
                      <a:pt x="0" y="121"/>
                    </a:moveTo>
                    <a:lnTo>
                      <a:pt x="0" y="28"/>
                    </a:lnTo>
                    <a:lnTo>
                      <a:pt x="40" y="0"/>
                    </a:lnTo>
                    <a:lnTo>
                      <a:pt x="4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219"/>
              <p:cNvSpPr/>
              <p:nvPr/>
            </p:nvSpPr>
            <p:spPr bwMode="auto">
              <a:xfrm>
                <a:off x="5393" y="3754"/>
                <a:ext cx="39" cy="93"/>
              </a:xfrm>
              <a:custGeom>
                <a:avLst/>
                <a:gdLst>
                  <a:gd name="T0" fmla="*/ 0 w 39"/>
                  <a:gd name="T1" fmla="*/ 93 h 93"/>
                  <a:gd name="T2" fmla="*/ 0 w 39"/>
                  <a:gd name="T3" fmla="*/ 0 h 93"/>
                  <a:gd name="T4" fmla="*/ 39 w 39"/>
                  <a:gd name="T5" fmla="*/ 7 h 93"/>
                  <a:gd name="T6" fmla="*/ 39 w 39"/>
                  <a:gd name="T7" fmla="*/ 93 h 93"/>
                  <a:gd name="T8" fmla="*/ 0 w 3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3">
                    <a:moveTo>
                      <a:pt x="0" y="93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220"/>
              <p:cNvSpPr/>
              <p:nvPr/>
            </p:nvSpPr>
            <p:spPr bwMode="auto">
              <a:xfrm>
                <a:off x="5470" y="3754"/>
                <a:ext cx="19" cy="93"/>
              </a:xfrm>
              <a:custGeom>
                <a:avLst/>
                <a:gdLst>
                  <a:gd name="T0" fmla="*/ 0 w 19"/>
                  <a:gd name="T1" fmla="*/ 93 h 93"/>
                  <a:gd name="T2" fmla="*/ 0 w 19"/>
                  <a:gd name="T3" fmla="*/ 0 h 93"/>
                  <a:gd name="T4" fmla="*/ 19 w 19"/>
                  <a:gd name="T5" fmla="*/ 7 h 93"/>
                  <a:gd name="T6" fmla="*/ 19 w 19"/>
                  <a:gd name="T7" fmla="*/ 93 h 93"/>
                  <a:gd name="T8" fmla="*/ 0 w 1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">
                    <a:moveTo>
                      <a:pt x="0" y="93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1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221"/>
              <p:cNvSpPr/>
              <p:nvPr/>
            </p:nvSpPr>
            <p:spPr bwMode="auto">
              <a:xfrm>
                <a:off x="5265" y="3505"/>
                <a:ext cx="188" cy="213"/>
              </a:xfrm>
              <a:custGeom>
                <a:avLst/>
                <a:gdLst>
                  <a:gd name="T0" fmla="*/ 52 w 109"/>
                  <a:gd name="T1" fmla="*/ 123 h 123"/>
                  <a:gd name="T2" fmla="*/ 37 w 109"/>
                  <a:gd name="T3" fmla="*/ 101 h 123"/>
                  <a:gd name="T4" fmla="*/ 20 w 109"/>
                  <a:gd name="T5" fmla="*/ 90 h 123"/>
                  <a:gd name="T6" fmla="*/ 20 w 109"/>
                  <a:gd name="T7" fmla="*/ 20 h 123"/>
                  <a:gd name="T8" fmla="*/ 90 w 109"/>
                  <a:gd name="T9" fmla="*/ 20 h 123"/>
                  <a:gd name="T10" fmla="*/ 90 w 109"/>
                  <a:gd name="T11" fmla="*/ 90 h 123"/>
                  <a:gd name="T12" fmla="*/ 66 w 109"/>
                  <a:gd name="T13" fmla="*/ 103 h 123"/>
                  <a:gd name="T14" fmla="*/ 52 w 109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3">
                    <a:moveTo>
                      <a:pt x="52" y="123"/>
                    </a:moveTo>
                    <a:cubicBezTo>
                      <a:pt x="37" y="101"/>
                      <a:pt x="37" y="101"/>
                      <a:pt x="37" y="101"/>
                    </a:cubicBezTo>
                    <a:cubicBezTo>
                      <a:pt x="31" y="99"/>
                      <a:pt x="25" y="95"/>
                      <a:pt x="20" y="90"/>
                    </a:cubicBezTo>
                    <a:cubicBezTo>
                      <a:pt x="0" y="70"/>
                      <a:pt x="0" y="39"/>
                      <a:pt x="20" y="20"/>
                    </a:cubicBezTo>
                    <a:cubicBezTo>
                      <a:pt x="39" y="0"/>
                      <a:pt x="71" y="0"/>
                      <a:pt x="90" y="20"/>
                    </a:cubicBezTo>
                    <a:cubicBezTo>
                      <a:pt x="109" y="39"/>
                      <a:pt x="109" y="70"/>
                      <a:pt x="90" y="90"/>
                    </a:cubicBezTo>
                    <a:cubicBezTo>
                      <a:pt x="83" y="97"/>
                      <a:pt x="75" y="101"/>
                      <a:pt x="66" y="103"/>
                    </a:cubicBezTo>
                    <a:lnTo>
                      <a:pt x="52" y="12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222"/>
              <p:cNvSpPr/>
              <p:nvPr/>
            </p:nvSpPr>
            <p:spPr bwMode="auto">
              <a:xfrm>
                <a:off x="5293" y="3533"/>
                <a:ext cx="134" cy="135"/>
              </a:xfrm>
              <a:custGeom>
                <a:avLst/>
                <a:gdLst>
                  <a:gd name="T0" fmla="*/ 64 w 78"/>
                  <a:gd name="T1" fmla="*/ 14 h 78"/>
                  <a:gd name="T2" fmla="*/ 64 w 78"/>
                  <a:gd name="T3" fmla="*/ 64 h 78"/>
                  <a:gd name="T4" fmla="*/ 13 w 78"/>
                  <a:gd name="T5" fmla="*/ 64 h 78"/>
                  <a:gd name="T6" fmla="*/ 13 w 78"/>
                  <a:gd name="T7" fmla="*/ 14 h 78"/>
                  <a:gd name="T8" fmla="*/ 64 w 78"/>
                  <a:gd name="T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64" y="14"/>
                    </a:moveTo>
                    <a:cubicBezTo>
                      <a:pt x="78" y="28"/>
                      <a:pt x="78" y="50"/>
                      <a:pt x="64" y="64"/>
                    </a:cubicBezTo>
                    <a:cubicBezTo>
                      <a:pt x="50" y="78"/>
                      <a:pt x="27" y="78"/>
                      <a:pt x="13" y="64"/>
                    </a:cubicBezTo>
                    <a:cubicBezTo>
                      <a:pt x="0" y="50"/>
                      <a:pt x="0" y="28"/>
                      <a:pt x="13" y="14"/>
                    </a:cubicBezTo>
                    <a:cubicBezTo>
                      <a:pt x="27" y="0"/>
                      <a:pt x="50" y="0"/>
                      <a:pt x="64" y="14"/>
                    </a:cubicBez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223"/>
              <p:cNvSpPr>
                <a:spLocks noEditPoints="1"/>
              </p:cNvSpPr>
              <p:nvPr/>
            </p:nvSpPr>
            <p:spPr bwMode="auto">
              <a:xfrm>
                <a:off x="5322" y="3566"/>
                <a:ext cx="74" cy="69"/>
              </a:xfrm>
              <a:custGeom>
                <a:avLst/>
                <a:gdLst>
                  <a:gd name="T0" fmla="*/ 18 w 43"/>
                  <a:gd name="T1" fmla="*/ 11 h 40"/>
                  <a:gd name="T2" fmla="*/ 9 w 43"/>
                  <a:gd name="T3" fmla="*/ 24 h 40"/>
                  <a:gd name="T4" fmla="*/ 0 w 43"/>
                  <a:gd name="T5" fmla="*/ 12 h 40"/>
                  <a:gd name="T6" fmla="*/ 9 w 43"/>
                  <a:gd name="T7" fmla="*/ 0 h 40"/>
                  <a:gd name="T8" fmla="*/ 18 w 43"/>
                  <a:gd name="T9" fmla="*/ 11 h 40"/>
                  <a:gd name="T10" fmla="*/ 4 w 43"/>
                  <a:gd name="T11" fmla="*/ 12 h 40"/>
                  <a:gd name="T12" fmla="*/ 9 w 43"/>
                  <a:gd name="T13" fmla="*/ 20 h 40"/>
                  <a:gd name="T14" fmla="*/ 14 w 43"/>
                  <a:gd name="T15" fmla="*/ 12 h 40"/>
                  <a:gd name="T16" fmla="*/ 9 w 43"/>
                  <a:gd name="T17" fmla="*/ 3 h 40"/>
                  <a:gd name="T18" fmla="*/ 4 w 43"/>
                  <a:gd name="T19" fmla="*/ 12 h 40"/>
                  <a:gd name="T20" fmla="*/ 9 w 43"/>
                  <a:gd name="T21" fmla="*/ 40 h 40"/>
                  <a:gd name="T22" fmla="*/ 31 w 43"/>
                  <a:gd name="T23" fmla="*/ 0 h 40"/>
                  <a:gd name="T24" fmla="*/ 35 w 43"/>
                  <a:gd name="T25" fmla="*/ 0 h 40"/>
                  <a:gd name="T26" fmla="*/ 12 w 43"/>
                  <a:gd name="T27" fmla="*/ 40 h 40"/>
                  <a:gd name="T28" fmla="*/ 9 w 43"/>
                  <a:gd name="T29" fmla="*/ 40 h 40"/>
                  <a:gd name="T30" fmla="*/ 43 w 43"/>
                  <a:gd name="T31" fmla="*/ 27 h 40"/>
                  <a:gd name="T32" fmla="*/ 34 w 43"/>
                  <a:gd name="T33" fmla="*/ 40 h 40"/>
                  <a:gd name="T34" fmla="*/ 25 w 43"/>
                  <a:gd name="T35" fmla="*/ 28 h 40"/>
                  <a:gd name="T36" fmla="*/ 35 w 43"/>
                  <a:gd name="T37" fmla="*/ 16 h 40"/>
                  <a:gd name="T38" fmla="*/ 43 w 43"/>
                  <a:gd name="T39" fmla="*/ 27 h 40"/>
                  <a:gd name="T40" fmla="*/ 29 w 43"/>
                  <a:gd name="T41" fmla="*/ 28 h 40"/>
                  <a:gd name="T42" fmla="*/ 34 w 43"/>
                  <a:gd name="T43" fmla="*/ 36 h 40"/>
                  <a:gd name="T44" fmla="*/ 39 w 43"/>
                  <a:gd name="T45" fmla="*/ 28 h 40"/>
                  <a:gd name="T46" fmla="*/ 34 w 43"/>
                  <a:gd name="T47" fmla="*/ 19 h 40"/>
                  <a:gd name="T48" fmla="*/ 29 w 43"/>
                  <a:gd name="T4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40">
                    <a:moveTo>
                      <a:pt x="18" y="11"/>
                    </a:moveTo>
                    <a:cubicBezTo>
                      <a:pt x="18" y="20"/>
                      <a:pt x="14" y="24"/>
                      <a:pt x="9" y="24"/>
                    </a:cubicBezTo>
                    <a:cubicBezTo>
                      <a:pt x="4" y="24"/>
                      <a:pt x="0" y="20"/>
                      <a:pt x="0" y="12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8" y="4"/>
                      <a:pt x="18" y="11"/>
                    </a:cubicBezTo>
                    <a:close/>
                    <a:moveTo>
                      <a:pt x="4" y="12"/>
                    </a:moveTo>
                    <a:cubicBezTo>
                      <a:pt x="4" y="17"/>
                      <a:pt x="6" y="20"/>
                      <a:pt x="9" y="20"/>
                    </a:cubicBezTo>
                    <a:cubicBezTo>
                      <a:pt x="13" y="20"/>
                      <a:pt x="14" y="17"/>
                      <a:pt x="14" y="12"/>
                    </a:cubicBezTo>
                    <a:cubicBezTo>
                      <a:pt x="14" y="7"/>
                      <a:pt x="13" y="3"/>
                      <a:pt x="9" y="3"/>
                    </a:cubicBezTo>
                    <a:cubicBezTo>
                      <a:pt x="6" y="3"/>
                      <a:pt x="4" y="7"/>
                      <a:pt x="4" y="12"/>
                    </a:cubicBezTo>
                    <a:close/>
                    <a:moveTo>
                      <a:pt x="9" y="4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2" y="40"/>
                      <a:pt x="12" y="40"/>
                      <a:pt x="12" y="40"/>
                    </a:cubicBezTo>
                    <a:lnTo>
                      <a:pt x="9" y="40"/>
                    </a:lnTo>
                    <a:close/>
                    <a:moveTo>
                      <a:pt x="43" y="27"/>
                    </a:moveTo>
                    <a:cubicBezTo>
                      <a:pt x="43" y="36"/>
                      <a:pt x="39" y="40"/>
                      <a:pt x="34" y="40"/>
                    </a:cubicBezTo>
                    <a:cubicBezTo>
                      <a:pt x="29" y="40"/>
                      <a:pt x="25" y="36"/>
                      <a:pt x="25" y="28"/>
                    </a:cubicBezTo>
                    <a:cubicBezTo>
                      <a:pt x="25" y="20"/>
                      <a:pt x="29" y="16"/>
                      <a:pt x="35" y="16"/>
                    </a:cubicBezTo>
                    <a:cubicBezTo>
                      <a:pt x="40" y="16"/>
                      <a:pt x="43" y="20"/>
                      <a:pt x="43" y="27"/>
                    </a:cubicBezTo>
                    <a:close/>
                    <a:moveTo>
                      <a:pt x="29" y="28"/>
                    </a:moveTo>
                    <a:cubicBezTo>
                      <a:pt x="29" y="33"/>
                      <a:pt x="31" y="36"/>
                      <a:pt x="34" y="36"/>
                    </a:cubicBezTo>
                    <a:cubicBezTo>
                      <a:pt x="38" y="36"/>
                      <a:pt x="39" y="33"/>
                      <a:pt x="39" y="28"/>
                    </a:cubicBezTo>
                    <a:cubicBezTo>
                      <a:pt x="39" y="23"/>
                      <a:pt x="38" y="19"/>
                      <a:pt x="34" y="19"/>
                    </a:cubicBezTo>
                    <a:cubicBezTo>
                      <a:pt x="31" y="19"/>
                      <a:pt x="29" y="23"/>
                      <a:pt x="29" y="28"/>
                    </a:cubicBez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224"/>
              <p:cNvSpPr>
                <a:spLocks noEditPoints="1"/>
              </p:cNvSpPr>
              <p:nvPr/>
            </p:nvSpPr>
            <p:spPr bwMode="auto">
              <a:xfrm>
                <a:off x="6305" y="3547"/>
                <a:ext cx="14" cy="69"/>
              </a:xfrm>
              <a:custGeom>
                <a:avLst/>
                <a:gdLst>
                  <a:gd name="T0" fmla="*/ 4 w 8"/>
                  <a:gd name="T1" fmla="*/ 18 h 40"/>
                  <a:gd name="T2" fmla="*/ 0 w 8"/>
                  <a:gd name="T3" fmla="*/ 23 h 40"/>
                  <a:gd name="T4" fmla="*/ 0 w 8"/>
                  <a:gd name="T5" fmla="*/ 40 h 40"/>
                  <a:gd name="T6" fmla="*/ 8 w 8"/>
                  <a:gd name="T7" fmla="*/ 39 h 40"/>
                  <a:gd name="T8" fmla="*/ 8 w 8"/>
                  <a:gd name="T9" fmla="*/ 23 h 40"/>
                  <a:gd name="T10" fmla="*/ 4 w 8"/>
                  <a:gd name="T11" fmla="*/ 18 h 40"/>
                  <a:gd name="T12" fmla="*/ 8 w 8"/>
                  <a:gd name="T13" fmla="*/ 0 h 40"/>
                  <a:gd name="T14" fmla="*/ 3 w 8"/>
                  <a:gd name="T15" fmla="*/ 1 h 40"/>
                  <a:gd name="T16" fmla="*/ 5 w 8"/>
                  <a:gd name="T17" fmla="*/ 1 h 40"/>
                  <a:gd name="T18" fmla="*/ 8 w 8"/>
                  <a:gd name="T19" fmla="*/ 1 h 40"/>
                  <a:gd name="T20" fmla="*/ 8 w 8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40">
                    <a:moveTo>
                      <a:pt x="4" y="1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9"/>
                      <a:pt x="5" y="39"/>
                      <a:pt x="8" y="3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4" y="18"/>
                      <a:pt x="4" y="18"/>
                      <a:pt x="4" y="18"/>
                    </a:cubicBezTo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225"/>
              <p:cNvSpPr/>
              <p:nvPr/>
            </p:nvSpPr>
            <p:spPr bwMode="auto">
              <a:xfrm>
                <a:off x="6305" y="3614"/>
                <a:ext cx="14" cy="92"/>
              </a:xfrm>
              <a:custGeom>
                <a:avLst/>
                <a:gdLst>
                  <a:gd name="T0" fmla="*/ 8 w 8"/>
                  <a:gd name="T1" fmla="*/ 0 h 53"/>
                  <a:gd name="T2" fmla="*/ 0 w 8"/>
                  <a:gd name="T3" fmla="*/ 1 h 53"/>
                  <a:gd name="T4" fmla="*/ 0 w 8"/>
                  <a:gd name="T5" fmla="*/ 53 h 53"/>
                  <a:gd name="T6" fmla="*/ 6 w 8"/>
                  <a:gd name="T7" fmla="*/ 41 h 53"/>
                  <a:gd name="T8" fmla="*/ 8 w 8"/>
                  <a:gd name="T9" fmla="*/ 25 h 53"/>
                  <a:gd name="T10" fmla="*/ 8 w 8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3">
                    <a:moveTo>
                      <a:pt x="8" y="0"/>
                    </a:moveTo>
                    <a:cubicBezTo>
                      <a:pt x="5" y="0"/>
                      <a:pt x="3" y="0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49"/>
                      <a:pt x="4" y="45"/>
                      <a:pt x="6" y="41"/>
                    </a:cubicBezTo>
                    <a:cubicBezTo>
                      <a:pt x="6" y="36"/>
                      <a:pt x="6" y="30"/>
                      <a:pt x="8" y="2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226"/>
              <p:cNvSpPr/>
              <p:nvPr/>
            </p:nvSpPr>
            <p:spPr bwMode="auto">
              <a:xfrm>
                <a:off x="6305" y="3685"/>
                <a:ext cx="14" cy="36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12 h 21"/>
                  <a:gd name="T4" fmla="*/ 0 w 8"/>
                  <a:gd name="T5" fmla="*/ 21 h 21"/>
                  <a:gd name="T6" fmla="*/ 8 w 8"/>
                  <a:gd name="T7" fmla="*/ 21 h 21"/>
                  <a:gd name="T8" fmla="*/ 8 w 8"/>
                  <a:gd name="T9" fmla="*/ 8 h 21"/>
                  <a:gd name="T10" fmla="*/ 6 w 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6" y="3"/>
                      <a:pt x="6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227"/>
              <p:cNvSpPr/>
              <p:nvPr/>
            </p:nvSpPr>
            <p:spPr bwMode="auto">
              <a:xfrm>
                <a:off x="6315" y="3657"/>
                <a:ext cx="4" cy="42"/>
              </a:xfrm>
              <a:custGeom>
                <a:avLst/>
                <a:gdLst>
                  <a:gd name="T0" fmla="*/ 2 w 2"/>
                  <a:gd name="T1" fmla="*/ 0 h 24"/>
                  <a:gd name="T2" fmla="*/ 0 w 2"/>
                  <a:gd name="T3" fmla="*/ 16 h 24"/>
                  <a:gd name="T4" fmla="*/ 2 w 2"/>
                  <a:gd name="T5" fmla="*/ 24 h 24"/>
                  <a:gd name="T6" fmla="*/ 2 w 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4">
                    <a:moveTo>
                      <a:pt x="2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0" y="19"/>
                      <a:pt x="1" y="22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228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229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230"/>
              <p:cNvSpPr>
                <a:spLocks noEditPoints="1"/>
              </p:cNvSpPr>
              <p:nvPr/>
            </p:nvSpPr>
            <p:spPr bwMode="auto">
              <a:xfrm>
                <a:off x="6949" y="3438"/>
                <a:ext cx="106" cy="416"/>
              </a:xfrm>
              <a:custGeom>
                <a:avLst/>
                <a:gdLst>
                  <a:gd name="T0" fmla="*/ 62 w 62"/>
                  <a:gd name="T1" fmla="*/ 228 h 241"/>
                  <a:gd name="T2" fmla="*/ 54 w 62"/>
                  <a:gd name="T3" fmla="*/ 228 h 241"/>
                  <a:gd name="T4" fmla="*/ 54 w 62"/>
                  <a:gd name="T5" fmla="*/ 233 h 241"/>
                  <a:gd name="T6" fmla="*/ 49 w 62"/>
                  <a:gd name="T7" fmla="*/ 239 h 241"/>
                  <a:gd name="T8" fmla="*/ 45 w 62"/>
                  <a:gd name="T9" fmla="*/ 241 h 241"/>
                  <a:gd name="T10" fmla="*/ 0 w 62"/>
                  <a:gd name="T11" fmla="*/ 241 h 241"/>
                  <a:gd name="T12" fmla="*/ 53 w 62"/>
                  <a:gd name="T13" fmla="*/ 241 h 241"/>
                  <a:gd name="T14" fmla="*/ 57 w 62"/>
                  <a:gd name="T15" fmla="*/ 239 h 241"/>
                  <a:gd name="T16" fmla="*/ 62 w 62"/>
                  <a:gd name="T17" fmla="*/ 233 h 241"/>
                  <a:gd name="T18" fmla="*/ 62 w 62"/>
                  <a:gd name="T19" fmla="*/ 228 h 241"/>
                  <a:gd name="T20" fmla="*/ 43 w 62"/>
                  <a:gd name="T21" fmla="*/ 210 h 241"/>
                  <a:gd name="T22" fmla="*/ 35 w 62"/>
                  <a:gd name="T23" fmla="*/ 210 h 241"/>
                  <a:gd name="T24" fmla="*/ 35 w 62"/>
                  <a:gd name="T25" fmla="*/ 222 h 241"/>
                  <a:gd name="T26" fmla="*/ 43 w 62"/>
                  <a:gd name="T27" fmla="*/ 222 h 241"/>
                  <a:gd name="T28" fmla="*/ 43 w 62"/>
                  <a:gd name="T29" fmla="*/ 210 h 241"/>
                  <a:gd name="T30" fmla="*/ 43 w 62"/>
                  <a:gd name="T31" fmla="*/ 193 h 241"/>
                  <a:gd name="T32" fmla="*/ 35 w 62"/>
                  <a:gd name="T33" fmla="*/ 193 h 241"/>
                  <a:gd name="T34" fmla="*/ 35 w 62"/>
                  <a:gd name="T35" fmla="*/ 205 h 241"/>
                  <a:gd name="T36" fmla="*/ 43 w 62"/>
                  <a:gd name="T37" fmla="*/ 205 h 241"/>
                  <a:gd name="T38" fmla="*/ 43 w 62"/>
                  <a:gd name="T39" fmla="*/ 193 h 241"/>
                  <a:gd name="T40" fmla="*/ 43 w 62"/>
                  <a:gd name="T41" fmla="*/ 175 h 241"/>
                  <a:gd name="T42" fmla="*/ 35 w 62"/>
                  <a:gd name="T43" fmla="*/ 175 h 241"/>
                  <a:gd name="T44" fmla="*/ 35 w 62"/>
                  <a:gd name="T45" fmla="*/ 187 h 241"/>
                  <a:gd name="T46" fmla="*/ 43 w 62"/>
                  <a:gd name="T47" fmla="*/ 187 h 241"/>
                  <a:gd name="T48" fmla="*/ 43 w 62"/>
                  <a:gd name="T49" fmla="*/ 175 h 241"/>
                  <a:gd name="T50" fmla="*/ 43 w 62"/>
                  <a:gd name="T51" fmla="*/ 157 h 241"/>
                  <a:gd name="T52" fmla="*/ 35 w 62"/>
                  <a:gd name="T53" fmla="*/ 157 h 241"/>
                  <a:gd name="T54" fmla="*/ 35 w 62"/>
                  <a:gd name="T55" fmla="*/ 169 h 241"/>
                  <a:gd name="T56" fmla="*/ 43 w 62"/>
                  <a:gd name="T57" fmla="*/ 169 h 241"/>
                  <a:gd name="T58" fmla="*/ 43 w 62"/>
                  <a:gd name="T59" fmla="*/ 157 h 241"/>
                  <a:gd name="T60" fmla="*/ 43 w 62"/>
                  <a:gd name="T61" fmla="*/ 139 h 241"/>
                  <a:gd name="T62" fmla="*/ 35 w 62"/>
                  <a:gd name="T63" fmla="*/ 139 h 241"/>
                  <a:gd name="T64" fmla="*/ 35 w 62"/>
                  <a:gd name="T65" fmla="*/ 151 h 241"/>
                  <a:gd name="T66" fmla="*/ 43 w 62"/>
                  <a:gd name="T67" fmla="*/ 151 h 241"/>
                  <a:gd name="T68" fmla="*/ 43 w 62"/>
                  <a:gd name="T69" fmla="*/ 139 h 241"/>
                  <a:gd name="T70" fmla="*/ 43 w 62"/>
                  <a:gd name="T71" fmla="*/ 121 h 241"/>
                  <a:gd name="T72" fmla="*/ 35 w 62"/>
                  <a:gd name="T73" fmla="*/ 121 h 241"/>
                  <a:gd name="T74" fmla="*/ 35 w 62"/>
                  <a:gd name="T75" fmla="*/ 133 h 241"/>
                  <a:gd name="T76" fmla="*/ 43 w 62"/>
                  <a:gd name="T77" fmla="*/ 133 h 241"/>
                  <a:gd name="T78" fmla="*/ 43 w 62"/>
                  <a:gd name="T79" fmla="*/ 121 h 241"/>
                  <a:gd name="T80" fmla="*/ 43 w 62"/>
                  <a:gd name="T81" fmla="*/ 104 h 241"/>
                  <a:gd name="T82" fmla="*/ 35 w 62"/>
                  <a:gd name="T83" fmla="*/ 104 h 241"/>
                  <a:gd name="T84" fmla="*/ 35 w 62"/>
                  <a:gd name="T85" fmla="*/ 115 h 241"/>
                  <a:gd name="T86" fmla="*/ 43 w 62"/>
                  <a:gd name="T87" fmla="*/ 115 h 241"/>
                  <a:gd name="T88" fmla="*/ 43 w 62"/>
                  <a:gd name="T89" fmla="*/ 104 h 241"/>
                  <a:gd name="T90" fmla="*/ 43 w 62"/>
                  <a:gd name="T91" fmla="*/ 86 h 241"/>
                  <a:gd name="T92" fmla="*/ 35 w 62"/>
                  <a:gd name="T93" fmla="*/ 86 h 241"/>
                  <a:gd name="T94" fmla="*/ 35 w 62"/>
                  <a:gd name="T95" fmla="*/ 98 h 241"/>
                  <a:gd name="T96" fmla="*/ 43 w 62"/>
                  <a:gd name="T97" fmla="*/ 98 h 241"/>
                  <a:gd name="T98" fmla="*/ 43 w 62"/>
                  <a:gd name="T99" fmla="*/ 86 h 241"/>
                  <a:gd name="T100" fmla="*/ 43 w 62"/>
                  <a:gd name="T101" fmla="*/ 46 h 241"/>
                  <a:gd name="T102" fmla="*/ 35 w 62"/>
                  <a:gd name="T103" fmla="*/ 46 h 241"/>
                  <a:gd name="T104" fmla="*/ 35 w 62"/>
                  <a:gd name="T105" fmla="*/ 80 h 241"/>
                  <a:gd name="T106" fmla="*/ 43 w 62"/>
                  <a:gd name="T107" fmla="*/ 80 h 241"/>
                  <a:gd name="T108" fmla="*/ 43 w 62"/>
                  <a:gd name="T109" fmla="*/ 46 h 241"/>
                  <a:gd name="T110" fmla="*/ 41 w 62"/>
                  <a:gd name="T111" fmla="*/ 0 h 241"/>
                  <a:gd name="T112" fmla="*/ 33 w 62"/>
                  <a:gd name="T113" fmla="*/ 0 h 241"/>
                  <a:gd name="T114" fmla="*/ 35 w 62"/>
                  <a:gd name="T115" fmla="*/ 9 h 241"/>
                  <a:gd name="T116" fmla="*/ 35 w 62"/>
                  <a:gd name="T117" fmla="*/ 35 h 241"/>
                  <a:gd name="T118" fmla="*/ 43 w 62"/>
                  <a:gd name="T119" fmla="*/ 35 h 241"/>
                  <a:gd name="T120" fmla="*/ 43 w 62"/>
                  <a:gd name="T121" fmla="*/ 9 h 241"/>
                  <a:gd name="T122" fmla="*/ 41 w 62"/>
                  <a:gd name="T12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" h="241">
                    <a:moveTo>
                      <a:pt x="62" y="228"/>
                    </a:move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49" y="239"/>
                      <a:pt x="49" y="239"/>
                      <a:pt x="49" y="239"/>
                    </a:cubicBezTo>
                    <a:cubicBezTo>
                      <a:pt x="48" y="240"/>
                      <a:pt x="47" y="241"/>
                      <a:pt x="45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53" y="241"/>
                      <a:pt x="53" y="241"/>
                      <a:pt x="53" y="241"/>
                    </a:cubicBezTo>
                    <a:cubicBezTo>
                      <a:pt x="55" y="241"/>
                      <a:pt x="56" y="240"/>
                      <a:pt x="57" y="23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28"/>
                      <a:pt x="62" y="228"/>
                      <a:pt x="62" y="228"/>
                    </a:cubicBezTo>
                    <a:moveTo>
                      <a:pt x="43" y="210"/>
                    </a:move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20"/>
                      <a:pt x="35" y="222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3" y="220"/>
                      <a:pt x="43" y="216"/>
                      <a:pt x="43" y="210"/>
                    </a:cubicBezTo>
                    <a:moveTo>
                      <a:pt x="43" y="193"/>
                    </a:move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205"/>
                      <a:pt x="35" y="205"/>
                      <a:pt x="35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93"/>
                      <a:pt x="43" y="193"/>
                      <a:pt x="43" y="193"/>
                    </a:cubicBezTo>
                    <a:moveTo>
                      <a:pt x="43" y="175"/>
                    </a:move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43" y="187"/>
                      <a:pt x="43" y="187"/>
                      <a:pt x="43" y="187"/>
                    </a:cubicBezTo>
                    <a:cubicBezTo>
                      <a:pt x="43" y="175"/>
                      <a:pt x="43" y="175"/>
                      <a:pt x="43" y="175"/>
                    </a:cubicBezTo>
                    <a:moveTo>
                      <a:pt x="43" y="157"/>
                    </a:move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57"/>
                      <a:pt x="43" y="157"/>
                      <a:pt x="43" y="157"/>
                    </a:cubicBezTo>
                    <a:moveTo>
                      <a:pt x="43" y="139"/>
                    </a:moveTo>
                    <a:cubicBezTo>
                      <a:pt x="35" y="139"/>
                      <a:pt x="35" y="139"/>
                      <a:pt x="35" y="139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39"/>
                      <a:pt x="43" y="139"/>
                      <a:pt x="43" y="139"/>
                    </a:cubicBezTo>
                    <a:moveTo>
                      <a:pt x="43" y="121"/>
                    </a:move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21"/>
                      <a:pt x="43" y="121"/>
                      <a:pt x="43" y="121"/>
                    </a:cubicBezTo>
                    <a:moveTo>
                      <a:pt x="43" y="104"/>
                    </a:move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04"/>
                      <a:pt x="43" y="104"/>
                      <a:pt x="43" y="104"/>
                    </a:cubicBezTo>
                    <a:moveTo>
                      <a:pt x="43" y="86"/>
                    </a:move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86"/>
                      <a:pt x="43" y="86"/>
                      <a:pt x="43" y="86"/>
                    </a:cubicBezTo>
                    <a:moveTo>
                      <a:pt x="43" y="46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46"/>
                      <a:pt x="43" y="46"/>
                      <a:pt x="43" y="46"/>
                    </a:cubicBezTo>
                    <a:moveTo>
                      <a:pt x="41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5" y="2"/>
                      <a:pt x="35" y="5"/>
                      <a:pt x="35" y="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5"/>
                      <a:pt x="43" y="2"/>
                      <a:pt x="4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Rectangle 231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solidFill>
                <a:srgbClr val="9C9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Rectangle 232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Rectangle 233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Rectangle 234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Rectangle 235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Rectangle 236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Rectangle 237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Rectangle 238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Rectangle 239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Rectangle 240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Rectangle 241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Rectangle 242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Rectangle 243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Rectangle 244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Rectangle 245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Rectangle 246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247"/>
              <p:cNvSpPr/>
              <p:nvPr/>
            </p:nvSpPr>
            <p:spPr bwMode="auto">
              <a:xfrm>
                <a:off x="7009" y="3792"/>
                <a:ext cx="14" cy="8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0 h 5"/>
                  <a:gd name="T4" fmla="*/ 0 w 8"/>
                  <a:gd name="T5" fmla="*/ 2 h 5"/>
                  <a:gd name="T6" fmla="*/ 0 w 8"/>
                  <a:gd name="T7" fmla="*/ 5 h 5"/>
                  <a:gd name="T8" fmla="*/ 8 w 8"/>
                  <a:gd name="T9" fmla="*/ 5 h 5"/>
                  <a:gd name="T10" fmla="*/ 8 w 8"/>
                  <a:gd name="T11" fmla="*/ 2 h 5"/>
                  <a:gd name="T12" fmla="*/ 8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248"/>
              <p:cNvSpPr/>
              <p:nvPr/>
            </p:nvSpPr>
            <p:spPr bwMode="auto">
              <a:xfrm>
                <a:off x="7009" y="3821"/>
                <a:ext cx="46" cy="10"/>
              </a:xfrm>
              <a:custGeom>
                <a:avLst/>
                <a:gdLst>
                  <a:gd name="T0" fmla="*/ 8 w 27"/>
                  <a:gd name="T1" fmla="*/ 0 h 6"/>
                  <a:gd name="T2" fmla="*/ 0 w 27"/>
                  <a:gd name="T3" fmla="*/ 0 h 6"/>
                  <a:gd name="T4" fmla="*/ 0 w 27"/>
                  <a:gd name="T5" fmla="*/ 2 h 6"/>
                  <a:gd name="T6" fmla="*/ 16 w 27"/>
                  <a:gd name="T7" fmla="*/ 2 h 6"/>
                  <a:gd name="T8" fmla="*/ 19 w 27"/>
                  <a:gd name="T9" fmla="*/ 5 h 6"/>
                  <a:gd name="T10" fmla="*/ 19 w 27"/>
                  <a:gd name="T11" fmla="*/ 6 h 6"/>
                  <a:gd name="T12" fmla="*/ 27 w 27"/>
                  <a:gd name="T13" fmla="*/ 6 h 6"/>
                  <a:gd name="T14" fmla="*/ 27 w 27"/>
                  <a:gd name="T15" fmla="*/ 5 h 6"/>
                  <a:gd name="T16" fmla="*/ 24 w 27"/>
                  <a:gd name="T17" fmla="*/ 2 h 6"/>
                  <a:gd name="T18" fmla="*/ 8 w 27"/>
                  <a:gd name="T19" fmla="*/ 2 h 6"/>
                  <a:gd name="T20" fmla="*/ 8 w 2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9" y="3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249"/>
              <p:cNvSpPr/>
              <p:nvPr/>
            </p:nvSpPr>
            <p:spPr bwMode="auto">
              <a:xfrm>
                <a:off x="6319" y="3424"/>
                <a:ext cx="690" cy="400"/>
              </a:xfrm>
              <a:custGeom>
                <a:avLst/>
                <a:gdLst>
                  <a:gd name="T0" fmla="*/ 401 w 401"/>
                  <a:gd name="T1" fmla="*/ 215 h 232"/>
                  <a:gd name="T2" fmla="*/ 401 w 401"/>
                  <a:gd name="T3" fmla="*/ 232 h 232"/>
                  <a:gd name="T4" fmla="*/ 0 w 401"/>
                  <a:gd name="T5" fmla="*/ 232 h 232"/>
                  <a:gd name="T6" fmla="*/ 0 w 401"/>
                  <a:gd name="T7" fmla="*/ 215 h 232"/>
                  <a:gd name="T8" fmla="*/ 0 w 401"/>
                  <a:gd name="T9" fmla="*/ 17 h 232"/>
                  <a:gd name="T10" fmla="*/ 16 w 401"/>
                  <a:gd name="T11" fmla="*/ 0 h 232"/>
                  <a:gd name="T12" fmla="*/ 386 w 401"/>
                  <a:gd name="T13" fmla="*/ 0 h 232"/>
                  <a:gd name="T14" fmla="*/ 401 w 401"/>
                  <a:gd name="T15" fmla="*/ 17 h 232"/>
                  <a:gd name="T16" fmla="*/ 401 w 401"/>
                  <a:gd name="T17" fmla="*/ 21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232">
                    <a:moveTo>
                      <a:pt x="401" y="215"/>
                    </a:moveTo>
                    <a:cubicBezTo>
                      <a:pt x="401" y="225"/>
                      <a:pt x="401" y="232"/>
                      <a:pt x="401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25"/>
                      <a:pt x="0" y="2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94" y="0"/>
                      <a:pt x="401" y="7"/>
                      <a:pt x="401" y="17"/>
                    </a:cubicBezTo>
                    <a:cubicBezTo>
                      <a:pt x="401" y="215"/>
                      <a:pt x="401" y="215"/>
                      <a:pt x="401" y="215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Rectangle 250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Rectangle 251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252"/>
              <p:cNvSpPr/>
              <p:nvPr/>
            </p:nvSpPr>
            <p:spPr bwMode="auto">
              <a:xfrm>
                <a:off x="6288" y="3824"/>
                <a:ext cx="754" cy="16"/>
              </a:xfrm>
              <a:custGeom>
                <a:avLst/>
                <a:gdLst>
                  <a:gd name="T0" fmla="*/ 438 w 438"/>
                  <a:gd name="T1" fmla="*/ 3 h 9"/>
                  <a:gd name="T2" fmla="*/ 435 w 438"/>
                  <a:gd name="T3" fmla="*/ 0 h 9"/>
                  <a:gd name="T4" fmla="*/ 2 w 438"/>
                  <a:gd name="T5" fmla="*/ 0 h 9"/>
                  <a:gd name="T6" fmla="*/ 0 w 438"/>
                  <a:gd name="T7" fmla="*/ 3 h 9"/>
                  <a:gd name="T8" fmla="*/ 0 w 438"/>
                  <a:gd name="T9" fmla="*/ 9 h 9"/>
                  <a:gd name="T10" fmla="*/ 438 w 438"/>
                  <a:gd name="T11" fmla="*/ 9 h 9"/>
                  <a:gd name="T12" fmla="*/ 438 w 438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9">
                    <a:moveTo>
                      <a:pt x="438" y="3"/>
                    </a:moveTo>
                    <a:cubicBezTo>
                      <a:pt x="438" y="1"/>
                      <a:pt x="437" y="0"/>
                      <a:pt x="4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38" y="9"/>
                      <a:pt x="438" y="9"/>
                      <a:pt x="438" y="9"/>
                    </a:cubicBezTo>
                    <a:cubicBezTo>
                      <a:pt x="438" y="3"/>
                      <a:pt x="438" y="3"/>
                      <a:pt x="438" y="3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253"/>
              <p:cNvSpPr/>
              <p:nvPr/>
            </p:nvSpPr>
            <p:spPr bwMode="auto">
              <a:xfrm>
                <a:off x="6288" y="3840"/>
                <a:ext cx="754" cy="14"/>
              </a:xfrm>
              <a:custGeom>
                <a:avLst/>
                <a:gdLst>
                  <a:gd name="T0" fmla="*/ 0 w 438"/>
                  <a:gd name="T1" fmla="*/ 0 h 8"/>
                  <a:gd name="T2" fmla="*/ 4 w 438"/>
                  <a:gd name="T3" fmla="*/ 6 h 8"/>
                  <a:gd name="T4" fmla="*/ 9 w 438"/>
                  <a:gd name="T5" fmla="*/ 8 h 8"/>
                  <a:gd name="T6" fmla="*/ 429 w 438"/>
                  <a:gd name="T7" fmla="*/ 8 h 8"/>
                  <a:gd name="T8" fmla="*/ 433 w 438"/>
                  <a:gd name="T9" fmla="*/ 6 h 8"/>
                  <a:gd name="T10" fmla="*/ 438 w 438"/>
                  <a:gd name="T11" fmla="*/ 0 h 8"/>
                  <a:gd name="T12" fmla="*/ 0 w 43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8">
                    <a:moveTo>
                      <a:pt x="0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7" y="8"/>
                      <a:pt x="9" y="8"/>
                    </a:cubicBezTo>
                    <a:cubicBezTo>
                      <a:pt x="429" y="8"/>
                      <a:pt x="429" y="8"/>
                      <a:pt x="429" y="8"/>
                    </a:cubicBezTo>
                    <a:cubicBezTo>
                      <a:pt x="431" y="8"/>
                      <a:pt x="432" y="7"/>
                      <a:pt x="433" y="6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254"/>
              <p:cNvSpPr/>
              <p:nvPr/>
            </p:nvSpPr>
            <p:spPr bwMode="auto">
              <a:xfrm>
                <a:off x="6549" y="3824"/>
                <a:ext cx="209" cy="7"/>
              </a:xfrm>
              <a:custGeom>
                <a:avLst/>
                <a:gdLst>
                  <a:gd name="T0" fmla="*/ 0 w 121"/>
                  <a:gd name="T1" fmla="*/ 0 h 4"/>
                  <a:gd name="T2" fmla="*/ 0 w 121"/>
                  <a:gd name="T3" fmla="*/ 3 h 4"/>
                  <a:gd name="T4" fmla="*/ 2 w 121"/>
                  <a:gd name="T5" fmla="*/ 4 h 4"/>
                  <a:gd name="T6" fmla="*/ 118 w 121"/>
                  <a:gd name="T7" fmla="*/ 4 h 4"/>
                  <a:gd name="T8" fmla="*/ 121 w 121"/>
                  <a:gd name="T9" fmla="*/ 3 h 4"/>
                  <a:gd name="T10" fmla="*/ 121 w 121"/>
                  <a:gd name="T11" fmla="*/ 0 h 4"/>
                  <a:gd name="T12" fmla="*/ 0 w 12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20" y="4"/>
                      <a:pt x="121" y="4"/>
                      <a:pt x="121" y="3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255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close/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256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257"/>
              <p:cNvSpPr>
                <a:spLocks noEditPoints="1"/>
              </p:cNvSpPr>
              <p:nvPr/>
            </p:nvSpPr>
            <p:spPr bwMode="auto">
              <a:xfrm>
                <a:off x="6365" y="3452"/>
                <a:ext cx="597" cy="345"/>
              </a:xfrm>
              <a:custGeom>
                <a:avLst/>
                <a:gdLst>
                  <a:gd name="T0" fmla="*/ 20 w 347"/>
                  <a:gd name="T1" fmla="*/ 133 h 200"/>
                  <a:gd name="T2" fmla="*/ 13 w 347"/>
                  <a:gd name="T3" fmla="*/ 133 h 200"/>
                  <a:gd name="T4" fmla="*/ 13 w 347"/>
                  <a:gd name="T5" fmla="*/ 135 h 200"/>
                  <a:gd name="T6" fmla="*/ 20 w 347"/>
                  <a:gd name="T7" fmla="*/ 135 h 200"/>
                  <a:gd name="T8" fmla="*/ 20 w 347"/>
                  <a:gd name="T9" fmla="*/ 133 h 200"/>
                  <a:gd name="T10" fmla="*/ 20 w 347"/>
                  <a:gd name="T11" fmla="*/ 0 h 200"/>
                  <a:gd name="T12" fmla="*/ 0 w 347"/>
                  <a:gd name="T13" fmla="*/ 0 h 200"/>
                  <a:gd name="T14" fmla="*/ 9 w 347"/>
                  <a:gd name="T15" fmla="*/ 93 h 200"/>
                  <a:gd name="T16" fmla="*/ 20 w 347"/>
                  <a:gd name="T17" fmla="*/ 109 h 200"/>
                  <a:gd name="T18" fmla="*/ 20 w 347"/>
                  <a:gd name="T19" fmla="*/ 0 h 200"/>
                  <a:gd name="T20" fmla="*/ 347 w 347"/>
                  <a:gd name="T21" fmla="*/ 0 h 200"/>
                  <a:gd name="T22" fmla="*/ 327 w 347"/>
                  <a:gd name="T23" fmla="*/ 0 h 200"/>
                  <a:gd name="T24" fmla="*/ 327 w 347"/>
                  <a:gd name="T25" fmla="*/ 200 h 200"/>
                  <a:gd name="T26" fmla="*/ 144 w 347"/>
                  <a:gd name="T27" fmla="*/ 200 h 200"/>
                  <a:gd name="T28" fmla="*/ 144 w 347"/>
                  <a:gd name="T29" fmla="*/ 200 h 200"/>
                  <a:gd name="T30" fmla="*/ 328 w 347"/>
                  <a:gd name="T31" fmla="*/ 200 h 200"/>
                  <a:gd name="T32" fmla="*/ 347 w 347"/>
                  <a:gd name="T3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200">
                    <a:moveTo>
                      <a:pt x="20" y="133"/>
                    </a:moveTo>
                    <a:cubicBezTo>
                      <a:pt x="13" y="133"/>
                      <a:pt x="13" y="133"/>
                      <a:pt x="13" y="133"/>
                    </a:cubicBezTo>
                    <a:cubicBezTo>
                      <a:pt x="13" y="135"/>
                      <a:pt x="13" y="135"/>
                      <a:pt x="13" y="135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20" y="133"/>
                      <a:pt x="20" y="133"/>
                      <a:pt x="20" y="133"/>
                    </a:cubicBezTo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347" y="0"/>
                    </a:moveTo>
                    <a:cubicBezTo>
                      <a:pt x="327" y="0"/>
                      <a:pt x="327" y="0"/>
                      <a:pt x="327" y="0"/>
                    </a:cubicBezTo>
                    <a:cubicBezTo>
                      <a:pt x="327" y="200"/>
                      <a:pt x="327" y="200"/>
                      <a:pt x="327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328" y="200"/>
                      <a:pt x="328" y="200"/>
                      <a:pt x="328" y="200"/>
                    </a:cubicBezTo>
                    <a:cubicBezTo>
                      <a:pt x="347" y="0"/>
                      <a:pt x="347" y="0"/>
                      <a:pt x="347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Rectangle 258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Rectangle 259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260"/>
              <p:cNvSpPr/>
              <p:nvPr/>
            </p:nvSpPr>
            <p:spPr bwMode="auto">
              <a:xfrm>
                <a:off x="6400" y="3254"/>
                <a:ext cx="528" cy="27"/>
              </a:xfrm>
              <a:custGeom>
                <a:avLst/>
                <a:gdLst>
                  <a:gd name="T0" fmla="*/ 307 w 307"/>
                  <a:gd name="T1" fmla="*/ 16 h 16"/>
                  <a:gd name="T2" fmla="*/ 0 w 307"/>
                  <a:gd name="T3" fmla="*/ 16 h 16"/>
                  <a:gd name="T4" fmla="*/ 0 w 307"/>
                  <a:gd name="T5" fmla="*/ 9 h 16"/>
                  <a:gd name="T6" fmla="*/ 10 w 307"/>
                  <a:gd name="T7" fmla="*/ 0 h 16"/>
                  <a:gd name="T8" fmla="*/ 298 w 307"/>
                  <a:gd name="T9" fmla="*/ 0 h 16"/>
                  <a:gd name="T10" fmla="*/ 307 w 307"/>
                  <a:gd name="T11" fmla="*/ 9 h 16"/>
                  <a:gd name="T12" fmla="*/ 307 w 30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6">
                    <a:moveTo>
                      <a:pt x="307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3" y="0"/>
                      <a:pt x="307" y="4"/>
                      <a:pt x="307" y="9"/>
                    </a:cubicBezTo>
                    <a:lnTo>
                      <a:pt x="307" y="16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Rectangle 261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Rectangle 262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Rectangle 263"/>
              <p:cNvSpPr>
                <a:spLocks noChangeArrowheads="1"/>
              </p:cNvSpPr>
              <p:nvPr/>
            </p:nvSpPr>
            <p:spPr bwMode="auto">
              <a:xfrm>
                <a:off x="6443" y="3361"/>
                <a:ext cx="55" cy="4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Rectangle 264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Rectangle 265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Rectangle 266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Rectangle 267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Rectangle 268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Rectangle 269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Rectangle 270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Rectangle 271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Rectangle 272"/>
              <p:cNvSpPr>
                <a:spLocks noChangeArrowheads="1"/>
              </p:cNvSpPr>
              <p:nvPr/>
            </p:nvSpPr>
            <p:spPr bwMode="auto">
              <a:xfrm>
                <a:off x="6696" y="3512"/>
                <a:ext cx="173" cy="152"/>
              </a:xfrm>
              <a:prstGeom prst="rect">
                <a:avLst/>
              </a:prstGeom>
              <a:solidFill>
                <a:srgbClr val="AB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Rectangle 273"/>
              <p:cNvSpPr>
                <a:spLocks noChangeArrowheads="1"/>
              </p:cNvSpPr>
              <p:nvPr/>
            </p:nvSpPr>
            <p:spPr bwMode="auto">
              <a:xfrm>
                <a:off x="6443" y="3414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Rectangle 274"/>
              <p:cNvSpPr>
                <a:spLocks noChangeArrowheads="1"/>
              </p:cNvSpPr>
              <p:nvPr/>
            </p:nvSpPr>
            <p:spPr bwMode="auto">
              <a:xfrm>
                <a:off x="6443" y="3466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Oval 275"/>
              <p:cNvSpPr>
                <a:spLocks noChangeArrowheads="1"/>
              </p:cNvSpPr>
              <p:nvPr/>
            </p:nvSpPr>
            <p:spPr bwMode="auto">
              <a:xfrm>
                <a:off x="6439" y="3262"/>
                <a:ext cx="11" cy="11"/>
              </a:xfrm>
              <a:prstGeom prst="ellipse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Oval 276"/>
              <p:cNvSpPr>
                <a:spLocks noChangeArrowheads="1"/>
              </p:cNvSpPr>
              <p:nvPr/>
            </p:nvSpPr>
            <p:spPr bwMode="auto">
              <a:xfrm>
                <a:off x="6460" y="3262"/>
                <a:ext cx="10" cy="11"/>
              </a:xfrm>
              <a:prstGeom prst="ellipse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Oval 277"/>
              <p:cNvSpPr>
                <a:spLocks noChangeArrowheads="1"/>
              </p:cNvSpPr>
              <p:nvPr/>
            </p:nvSpPr>
            <p:spPr bwMode="auto">
              <a:xfrm>
                <a:off x="6481" y="3262"/>
                <a:ext cx="12" cy="11"/>
              </a:xfrm>
              <a:prstGeom prst="ellipse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Rectangle 278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Rectangle 279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Rectangle 280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Rectangle 281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Rectangle 282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Rectangle 283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Rectangle 284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Rectangle 285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Rectangle 286"/>
              <p:cNvSpPr>
                <a:spLocks noChangeArrowheads="1"/>
              </p:cNvSpPr>
              <p:nvPr/>
            </p:nvSpPr>
            <p:spPr bwMode="auto">
              <a:xfrm>
                <a:off x="6665" y="3740"/>
                <a:ext cx="179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Rectangle 287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Rectangle 288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Rectangle 289"/>
              <p:cNvSpPr>
                <a:spLocks noChangeArrowheads="1"/>
              </p:cNvSpPr>
              <p:nvPr/>
            </p:nvSpPr>
            <p:spPr bwMode="auto">
              <a:xfrm>
                <a:off x="6678" y="3718"/>
                <a:ext cx="207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Rectangle 290"/>
              <p:cNvSpPr>
                <a:spLocks noChangeArrowheads="1"/>
              </p:cNvSpPr>
              <p:nvPr/>
            </p:nvSpPr>
            <p:spPr bwMode="auto">
              <a:xfrm>
                <a:off x="6511" y="3262"/>
                <a:ext cx="372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291"/>
              <p:cNvSpPr/>
              <p:nvPr/>
            </p:nvSpPr>
            <p:spPr bwMode="auto">
              <a:xfrm>
                <a:off x="6069" y="3804"/>
                <a:ext cx="72" cy="39"/>
              </a:xfrm>
              <a:custGeom>
                <a:avLst/>
                <a:gdLst>
                  <a:gd name="T0" fmla="*/ 8 w 42"/>
                  <a:gd name="T1" fmla="*/ 0 h 23"/>
                  <a:gd name="T2" fmla="*/ 4 w 42"/>
                  <a:gd name="T3" fmla="*/ 0 h 23"/>
                  <a:gd name="T4" fmla="*/ 0 w 42"/>
                  <a:gd name="T5" fmla="*/ 6 h 23"/>
                  <a:gd name="T6" fmla="*/ 0 w 42"/>
                  <a:gd name="T7" fmla="*/ 23 h 23"/>
                  <a:gd name="T8" fmla="*/ 12 w 42"/>
                  <a:gd name="T9" fmla="*/ 23 h 23"/>
                  <a:gd name="T10" fmla="*/ 18 w 42"/>
                  <a:gd name="T11" fmla="*/ 23 h 23"/>
                  <a:gd name="T12" fmla="*/ 22 w 42"/>
                  <a:gd name="T13" fmla="*/ 23 h 23"/>
                  <a:gd name="T14" fmla="*/ 42 w 42"/>
                  <a:gd name="T15" fmla="*/ 23 h 23"/>
                  <a:gd name="T16" fmla="*/ 42 w 42"/>
                  <a:gd name="T17" fmla="*/ 23 h 23"/>
                  <a:gd name="T18" fmla="*/ 8 w 42"/>
                  <a:gd name="T19" fmla="*/ 23 h 23"/>
                  <a:gd name="T20" fmla="*/ 8 w 4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3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292"/>
              <p:cNvSpPr/>
              <p:nvPr/>
            </p:nvSpPr>
            <p:spPr bwMode="auto">
              <a:xfrm>
                <a:off x="6057" y="3762"/>
                <a:ext cx="19" cy="52"/>
              </a:xfrm>
              <a:custGeom>
                <a:avLst/>
                <a:gdLst>
                  <a:gd name="T0" fmla="*/ 8 w 11"/>
                  <a:gd name="T1" fmla="*/ 0 h 30"/>
                  <a:gd name="T2" fmla="*/ 0 w 11"/>
                  <a:gd name="T3" fmla="*/ 0 h 30"/>
                  <a:gd name="T4" fmla="*/ 0 w 11"/>
                  <a:gd name="T5" fmla="*/ 24 h 30"/>
                  <a:gd name="T6" fmla="*/ 7 w 11"/>
                  <a:gd name="T7" fmla="*/ 24 h 30"/>
                  <a:gd name="T8" fmla="*/ 7 w 11"/>
                  <a:gd name="T9" fmla="*/ 27 h 30"/>
                  <a:gd name="T10" fmla="*/ 7 w 11"/>
                  <a:gd name="T11" fmla="*/ 30 h 30"/>
                  <a:gd name="T12" fmla="*/ 11 w 11"/>
                  <a:gd name="T13" fmla="*/ 24 h 30"/>
                  <a:gd name="T14" fmla="*/ 8 w 11"/>
                  <a:gd name="T15" fmla="*/ 24 h 30"/>
                  <a:gd name="T16" fmla="*/ 8 w 1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28"/>
                      <a:pt x="10" y="26"/>
                      <a:pt x="1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293"/>
              <p:cNvSpPr>
                <a:spLocks noEditPoints="1"/>
              </p:cNvSpPr>
              <p:nvPr/>
            </p:nvSpPr>
            <p:spPr bwMode="auto">
              <a:xfrm>
                <a:off x="6186" y="3721"/>
                <a:ext cx="19" cy="41"/>
              </a:xfrm>
              <a:custGeom>
                <a:avLst/>
                <a:gdLst>
                  <a:gd name="T0" fmla="*/ 3 w 11"/>
                  <a:gd name="T1" fmla="*/ 5 h 24"/>
                  <a:gd name="T2" fmla="*/ 3 w 11"/>
                  <a:gd name="T3" fmla="*/ 24 h 24"/>
                  <a:gd name="T4" fmla="*/ 0 w 11"/>
                  <a:gd name="T5" fmla="*/ 24 h 24"/>
                  <a:gd name="T6" fmla="*/ 0 w 11"/>
                  <a:gd name="T7" fmla="*/ 24 h 24"/>
                  <a:gd name="T8" fmla="*/ 0 w 11"/>
                  <a:gd name="T9" fmla="*/ 24 h 24"/>
                  <a:gd name="T10" fmla="*/ 8 w 11"/>
                  <a:gd name="T11" fmla="*/ 24 h 24"/>
                  <a:gd name="T12" fmla="*/ 8 w 11"/>
                  <a:gd name="T13" fmla="*/ 24 h 24"/>
                  <a:gd name="T14" fmla="*/ 11 w 11"/>
                  <a:gd name="T15" fmla="*/ 24 h 24"/>
                  <a:gd name="T16" fmla="*/ 11 w 11"/>
                  <a:gd name="T17" fmla="*/ 9 h 24"/>
                  <a:gd name="T18" fmla="*/ 3 w 11"/>
                  <a:gd name="T19" fmla="*/ 5 h 24"/>
                  <a:gd name="T20" fmla="*/ 11 w 11"/>
                  <a:gd name="T21" fmla="*/ 0 h 24"/>
                  <a:gd name="T22" fmla="*/ 7 w 11"/>
                  <a:gd name="T23" fmla="*/ 0 h 24"/>
                  <a:gd name="T24" fmla="*/ 4 w 11"/>
                  <a:gd name="T25" fmla="*/ 4 h 24"/>
                  <a:gd name="T26" fmla="*/ 11 w 11"/>
                  <a:gd name="T27" fmla="*/ 6 h 24"/>
                  <a:gd name="T28" fmla="*/ 11 w 11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4">
                    <a:moveTo>
                      <a:pt x="3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6" y="6"/>
                      <a:pt x="3" y="5"/>
                    </a:cubicBezTo>
                    <a:moveTo>
                      <a:pt x="1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294"/>
              <p:cNvSpPr/>
              <p:nvPr/>
            </p:nvSpPr>
            <p:spPr bwMode="auto">
              <a:xfrm>
                <a:off x="6191" y="3728"/>
                <a:ext cx="14" cy="9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0 w 8"/>
                  <a:gd name="T5" fmla="*/ 1 h 5"/>
                  <a:gd name="T6" fmla="*/ 8 w 8"/>
                  <a:gd name="T7" fmla="*/ 5 h 5"/>
                  <a:gd name="T8" fmla="*/ 8 w 8"/>
                  <a:gd name="T9" fmla="*/ 2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3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4" y="1"/>
                      <a:pt x="1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295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296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297"/>
              <p:cNvSpPr/>
              <p:nvPr/>
            </p:nvSpPr>
            <p:spPr bwMode="auto">
              <a:xfrm>
                <a:off x="6453" y="3673"/>
                <a:ext cx="64" cy="12"/>
              </a:xfrm>
              <a:custGeom>
                <a:avLst/>
                <a:gdLst>
                  <a:gd name="T0" fmla="*/ 33 w 37"/>
                  <a:gd name="T1" fmla="*/ 0 h 7"/>
                  <a:gd name="T2" fmla="*/ 31 w 37"/>
                  <a:gd name="T3" fmla="*/ 0 h 7"/>
                  <a:gd name="T4" fmla="*/ 31 w 37"/>
                  <a:gd name="T5" fmla="*/ 0 h 7"/>
                  <a:gd name="T6" fmla="*/ 29 w 37"/>
                  <a:gd name="T7" fmla="*/ 0 h 7"/>
                  <a:gd name="T8" fmla="*/ 27 w 37"/>
                  <a:gd name="T9" fmla="*/ 0 h 7"/>
                  <a:gd name="T10" fmla="*/ 24 w 37"/>
                  <a:gd name="T11" fmla="*/ 0 h 7"/>
                  <a:gd name="T12" fmla="*/ 22 w 37"/>
                  <a:gd name="T13" fmla="*/ 1 h 7"/>
                  <a:gd name="T14" fmla="*/ 20 w 37"/>
                  <a:gd name="T15" fmla="*/ 1 h 7"/>
                  <a:gd name="T16" fmla="*/ 18 w 37"/>
                  <a:gd name="T17" fmla="*/ 2 h 7"/>
                  <a:gd name="T18" fmla="*/ 16 w 37"/>
                  <a:gd name="T19" fmla="*/ 2 h 7"/>
                  <a:gd name="T20" fmla="*/ 13 w 37"/>
                  <a:gd name="T21" fmla="*/ 2 h 7"/>
                  <a:gd name="T22" fmla="*/ 11 w 37"/>
                  <a:gd name="T23" fmla="*/ 3 h 7"/>
                  <a:gd name="T24" fmla="*/ 9 w 37"/>
                  <a:gd name="T25" fmla="*/ 4 h 7"/>
                  <a:gd name="T26" fmla="*/ 7 w 37"/>
                  <a:gd name="T27" fmla="*/ 4 h 7"/>
                  <a:gd name="T28" fmla="*/ 4 w 37"/>
                  <a:gd name="T29" fmla="*/ 5 h 7"/>
                  <a:gd name="T30" fmla="*/ 4 w 37"/>
                  <a:gd name="T31" fmla="*/ 5 h 7"/>
                  <a:gd name="T32" fmla="*/ 4 w 37"/>
                  <a:gd name="T33" fmla="*/ 6 h 7"/>
                  <a:gd name="T34" fmla="*/ 0 w 37"/>
                  <a:gd name="T35" fmla="*/ 7 h 7"/>
                  <a:gd name="T36" fmla="*/ 8 w 37"/>
                  <a:gd name="T37" fmla="*/ 7 h 7"/>
                  <a:gd name="T38" fmla="*/ 12 w 37"/>
                  <a:gd name="T39" fmla="*/ 6 h 7"/>
                  <a:gd name="T40" fmla="*/ 12 w 37"/>
                  <a:gd name="T41" fmla="*/ 5 h 7"/>
                  <a:gd name="T42" fmla="*/ 12 w 37"/>
                  <a:gd name="T43" fmla="*/ 5 h 7"/>
                  <a:gd name="T44" fmla="*/ 15 w 37"/>
                  <a:gd name="T45" fmla="*/ 4 h 7"/>
                  <a:gd name="T46" fmla="*/ 17 w 37"/>
                  <a:gd name="T47" fmla="*/ 4 h 7"/>
                  <a:gd name="T48" fmla="*/ 19 w 37"/>
                  <a:gd name="T49" fmla="*/ 3 h 7"/>
                  <a:gd name="T50" fmla="*/ 21 w 37"/>
                  <a:gd name="T51" fmla="*/ 2 h 7"/>
                  <a:gd name="T52" fmla="*/ 24 w 37"/>
                  <a:gd name="T53" fmla="*/ 2 h 7"/>
                  <a:gd name="T54" fmla="*/ 26 w 37"/>
                  <a:gd name="T55" fmla="*/ 2 h 7"/>
                  <a:gd name="T56" fmla="*/ 28 w 37"/>
                  <a:gd name="T57" fmla="*/ 1 h 7"/>
                  <a:gd name="T58" fmla="*/ 37 w 37"/>
                  <a:gd name="T59" fmla="*/ 0 h 7"/>
                  <a:gd name="T60" fmla="*/ 33 w 37"/>
                  <a:gd name="T6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7">
                    <a:moveTo>
                      <a:pt x="33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9" y="1"/>
                      <a:pt x="19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7"/>
                      <a:pt x="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11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7" y="0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Rectangle 298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Rectangle 299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300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close/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301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302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303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Rectangle 304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Rectangle 305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Rectangle 306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Rectangle 307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308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309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Rectangle 310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Rectangle 311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312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313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314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315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316"/>
              <p:cNvSpPr/>
              <p:nvPr/>
            </p:nvSpPr>
            <p:spPr bwMode="auto">
              <a:xfrm>
                <a:off x="5682" y="3173"/>
                <a:ext cx="17" cy="84"/>
              </a:xfrm>
              <a:custGeom>
                <a:avLst/>
                <a:gdLst>
                  <a:gd name="T0" fmla="*/ 6 w 10"/>
                  <a:gd name="T1" fmla="*/ 49 h 49"/>
                  <a:gd name="T2" fmla="*/ 5 w 10"/>
                  <a:gd name="T3" fmla="*/ 49 h 49"/>
                  <a:gd name="T4" fmla="*/ 0 w 10"/>
                  <a:gd name="T5" fmla="*/ 45 h 49"/>
                  <a:gd name="T6" fmla="*/ 2 w 10"/>
                  <a:gd name="T7" fmla="*/ 23 h 49"/>
                  <a:gd name="T8" fmla="*/ 0 w 10"/>
                  <a:gd name="T9" fmla="*/ 4 h 49"/>
                  <a:gd name="T10" fmla="*/ 5 w 10"/>
                  <a:gd name="T11" fmla="*/ 0 h 49"/>
                  <a:gd name="T12" fmla="*/ 6 w 10"/>
                  <a:gd name="T13" fmla="*/ 0 h 49"/>
                  <a:gd name="T14" fmla="*/ 10 w 10"/>
                  <a:gd name="T15" fmla="*/ 4 h 49"/>
                  <a:gd name="T16" fmla="*/ 10 w 10"/>
                  <a:gd name="T17" fmla="*/ 45 h 49"/>
                  <a:gd name="T18" fmla="*/ 6 w 10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9">
                    <a:moveTo>
                      <a:pt x="6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7"/>
                      <a:pt x="8" y="49"/>
                      <a:pt x="6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317"/>
              <p:cNvSpPr/>
              <p:nvPr/>
            </p:nvSpPr>
            <p:spPr bwMode="auto">
              <a:xfrm>
                <a:off x="5617" y="3174"/>
                <a:ext cx="94" cy="154"/>
              </a:xfrm>
              <a:custGeom>
                <a:avLst/>
                <a:gdLst>
                  <a:gd name="T0" fmla="*/ 3 w 55"/>
                  <a:gd name="T1" fmla="*/ 50 h 89"/>
                  <a:gd name="T2" fmla="*/ 23 w 55"/>
                  <a:gd name="T3" fmla="*/ 29 h 89"/>
                  <a:gd name="T4" fmla="*/ 32 w 55"/>
                  <a:gd name="T5" fmla="*/ 35 h 89"/>
                  <a:gd name="T6" fmla="*/ 16 w 55"/>
                  <a:gd name="T7" fmla="*/ 57 h 89"/>
                  <a:gd name="T8" fmla="*/ 24 w 55"/>
                  <a:gd name="T9" fmla="*/ 57 h 89"/>
                  <a:gd name="T10" fmla="*/ 42 w 55"/>
                  <a:gd name="T11" fmla="*/ 38 h 89"/>
                  <a:gd name="T12" fmla="*/ 44 w 55"/>
                  <a:gd name="T13" fmla="*/ 24 h 89"/>
                  <a:gd name="T14" fmla="*/ 45 w 55"/>
                  <a:gd name="T15" fmla="*/ 8 h 89"/>
                  <a:gd name="T16" fmla="*/ 48 w 55"/>
                  <a:gd name="T17" fmla="*/ 1 h 89"/>
                  <a:gd name="T18" fmla="*/ 55 w 55"/>
                  <a:gd name="T19" fmla="*/ 4 h 89"/>
                  <a:gd name="T20" fmla="*/ 55 w 55"/>
                  <a:gd name="T21" fmla="*/ 21 h 89"/>
                  <a:gd name="T22" fmla="*/ 55 w 55"/>
                  <a:gd name="T23" fmla="*/ 44 h 89"/>
                  <a:gd name="T24" fmla="*/ 33 w 55"/>
                  <a:gd name="T25" fmla="*/ 89 h 89"/>
                  <a:gd name="T26" fmla="*/ 0 w 55"/>
                  <a:gd name="T27" fmla="*/ 89 h 89"/>
                  <a:gd name="T28" fmla="*/ 0 w 55"/>
                  <a:gd name="T29" fmla="*/ 57 h 89"/>
                  <a:gd name="T30" fmla="*/ 3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3" y="50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7" y="23"/>
                      <a:pt x="37" y="30"/>
                      <a:pt x="32" y="3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4" y="26"/>
                      <a:pt x="44" y="2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5" y="2"/>
                      <a:pt x="48" y="1"/>
                    </a:cubicBezTo>
                    <a:cubicBezTo>
                      <a:pt x="50" y="0"/>
                      <a:pt x="53" y="1"/>
                      <a:pt x="55" y="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3"/>
                      <a:pt x="55" y="44"/>
                      <a:pt x="55" y="44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5"/>
                      <a:pt x="1" y="52"/>
                      <a:pt x="3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318"/>
              <p:cNvSpPr/>
              <p:nvPr/>
            </p:nvSpPr>
            <p:spPr bwMode="auto">
              <a:xfrm>
                <a:off x="5668" y="3176"/>
                <a:ext cx="43" cy="152"/>
              </a:xfrm>
              <a:custGeom>
                <a:avLst/>
                <a:gdLst>
                  <a:gd name="T0" fmla="*/ 25 w 25"/>
                  <a:gd name="T1" fmla="*/ 20 h 88"/>
                  <a:gd name="T2" fmla="*/ 25 w 25"/>
                  <a:gd name="T3" fmla="*/ 3 h 88"/>
                  <a:gd name="T4" fmla="*/ 21 w 25"/>
                  <a:gd name="T5" fmla="*/ 0 h 88"/>
                  <a:gd name="T6" fmla="*/ 22 w 25"/>
                  <a:gd name="T7" fmla="*/ 1 h 88"/>
                  <a:gd name="T8" fmla="*/ 22 w 25"/>
                  <a:gd name="T9" fmla="*/ 19 h 88"/>
                  <a:gd name="T10" fmla="*/ 22 w 25"/>
                  <a:gd name="T11" fmla="*/ 42 h 88"/>
                  <a:gd name="T12" fmla="*/ 0 w 25"/>
                  <a:gd name="T13" fmla="*/ 88 h 88"/>
                  <a:gd name="T14" fmla="*/ 3 w 25"/>
                  <a:gd name="T15" fmla="*/ 88 h 88"/>
                  <a:gd name="T16" fmla="*/ 25 w 25"/>
                  <a:gd name="T17" fmla="*/ 43 h 88"/>
                  <a:gd name="T18" fmla="*/ 25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25" y="2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42"/>
                      <a:pt x="22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22"/>
                      <a:pt x="25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Rectangle 319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Rectangle 320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321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322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323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324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Rectangle 325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Rectangle 326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Rectangle 327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26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328"/>
              <p:cNvSpPr/>
              <p:nvPr/>
            </p:nvSpPr>
            <p:spPr bwMode="auto">
              <a:xfrm>
                <a:off x="5472" y="3173"/>
                <a:ext cx="19" cy="84"/>
              </a:xfrm>
              <a:custGeom>
                <a:avLst/>
                <a:gdLst>
                  <a:gd name="T0" fmla="*/ 5 w 11"/>
                  <a:gd name="T1" fmla="*/ 49 h 49"/>
                  <a:gd name="T2" fmla="*/ 5 w 11"/>
                  <a:gd name="T3" fmla="*/ 49 h 49"/>
                  <a:gd name="T4" fmla="*/ 11 w 11"/>
                  <a:gd name="T5" fmla="*/ 45 h 49"/>
                  <a:gd name="T6" fmla="*/ 8 w 11"/>
                  <a:gd name="T7" fmla="*/ 23 h 49"/>
                  <a:gd name="T8" fmla="*/ 10 w 11"/>
                  <a:gd name="T9" fmla="*/ 4 h 49"/>
                  <a:gd name="T10" fmla="*/ 5 w 11"/>
                  <a:gd name="T11" fmla="*/ 0 h 49"/>
                  <a:gd name="T12" fmla="*/ 5 w 11"/>
                  <a:gd name="T13" fmla="*/ 0 h 49"/>
                  <a:gd name="T14" fmla="*/ 0 w 11"/>
                  <a:gd name="T15" fmla="*/ 4 h 49"/>
                  <a:gd name="T16" fmla="*/ 0 w 11"/>
                  <a:gd name="T17" fmla="*/ 45 h 49"/>
                  <a:gd name="T18" fmla="*/ 5 w 11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9">
                    <a:moveTo>
                      <a:pt x="5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8" y="49"/>
                      <a:pt x="11" y="47"/>
                      <a:pt x="11" y="4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9"/>
                      <a:pt x="5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329"/>
              <p:cNvSpPr/>
              <p:nvPr/>
            </p:nvSpPr>
            <p:spPr bwMode="auto">
              <a:xfrm>
                <a:off x="5460" y="3174"/>
                <a:ext cx="95" cy="154"/>
              </a:xfrm>
              <a:custGeom>
                <a:avLst/>
                <a:gdLst>
                  <a:gd name="T0" fmla="*/ 52 w 55"/>
                  <a:gd name="T1" fmla="*/ 50 h 89"/>
                  <a:gd name="T2" fmla="*/ 33 w 55"/>
                  <a:gd name="T3" fmla="*/ 29 h 89"/>
                  <a:gd name="T4" fmla="*/ 23 w 55"/>
                  <a:gd name="T5" fmla="*/ 35 h 89"/>
                  <a:gd name="T6" fmla="*/ 39 w 55"/>
                  <a:gd name="T7" fmla="*/ 57 h 89"/>
                  <a:gd name="T8" fmla="*/ 31 w 55"/>
                  <a:gd name="T9" fmla="*/ 57 h 89"/>
                  <a:gd name="T10" fmla="*/ 13 w 55"/>
                  <a:gd name="T11" fmla="*/ 38 h 89"/>
                  <a:gd name="T12" fmla="*/ 11 w 55"/>
                  <a:gd name="T13" fmla="*/ 24 h 89"/>
                  <a:gd name="T14" fmla="*/ 10 w 55"/>
                  <a:gd name="T15" fmla="*/ 8 h 89"/>
                  <a:gd name="T16" fmla="*/ 8 w 55"/>
                  <a:gd name="T17" fmla="*/ 1 h 89"/>
                  <a:gd name="T18" fmla="*/ 1 w 55"/>
                  <a:gd name="T19" fmla="*/ 4 h 89"/>
                  <a:gd name="T20" fmla="*/ 1 w 55"/>
                  <a:gd name="T21" fmla="*/ 21 h 89"/>
                  <a:gd name="T22" fmla="*/ 0 w 55"/>
                  <a:gd name="T23" fmla="*/ 44 h 89"/>
                  <a:gd name="T24" fmla="*/ 22 w 55"/>
                  <a:gd name="T25" fmla="*/ 89 h 89"/>
                  <a:gd name="T26" fmla="*/ 55 w 55"/>
                  <a:gd name="T27" fmla="*/ 89 h 89"/>
                  <a:gd name="T28" fmla="*/ 55 w 55"/>
                  <a:gd name="T29" fmla="*/ 57 h 89"/>
                  <a:gd name="T30" fmla="*/ 52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52" y="50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28" y="23"/>
                      <a:pt x="18" y="30"/>
                      <a:pt x="23" y="35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1" y="26"/>
                      <a:pt x="11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4"/>
                      <a:pt x="10" y="2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44"/>
                      <a:pt x="0" y="44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5"/>
                      <a:pt x="54" y="52"/>
                      <a:pt x="52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330"/>
              <p:cNvSpPr/>
              <p:nvPr/>
            </p:nvSpPr>
            <p:spPr bwMode="auto">
              <a:xfrm>
                <a:off x="5460" y="3176"/>
                <a:ext cx="43" cy="152"/>
              </a:xfrm>
              <a:custGeom>
                <a:avLst/>
                <a:gdLst>
                  <a:gd name="T0" fmla="*/ 1 w 25"/>
                  <a:gd name="T1" fmla="*/ 20 h 88"/>
                  <a:gd name="T2" fmla="*/ 1 w 25"/>
                  <a:gd name="T3" fmla="*/ 3 h 88"/>
                  <a:gd name="T4" fmla="*/ 4 w 25"/>
                  <a:gd name="T5" fmla="*/ 0 h 88"/>
                  <a:gd name="T6" fmla="*/ 4 w 25"/>
                  <a:gd name="T7" fmla="*/ 1 h 88"/>
                  <a:gd name="T8" fmla="*/ 3 w 25"/>
                  <a:gd name="T9" fmla="*/ 19 h 88"/>
                  <a:gd name="T10" fmla="*/ 3 w 25"/>
                  <a:gd name="T11" fmla="*/ 42 h 88"/>
                  <a:gd name="T12" fmla="*/ 25 w 25"/>
                  <a:gd name="T13" fmla="*/ 88 h 88"/>
                  <a:gd name="T14" fmla="*/ 22 w 25"/>
                  <a:gd name="T15" fmla="*/ 88 h 88"/>
                  <a:gd name="T16" fmla="*/ 0 w 25"/>
                  <a:gd name="T17" fmla="*/ 43 h 88"/>
                  <a:gd name="T18" fmla="*/ 1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1" y="2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42"/>
                      <a:pt x="3" y="42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22"/>
                      <a:pt x="1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331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332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333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334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Rectangle 335"/>
              <p:cNvSpPr>
                <a:spLocks noChangeArrowheads="1"/>
              </p:cNvSpPr>
              <p:nvPr/>
            </p:nvSpPr>
            <p:spPr bwMode="auto">
              <a:xfrm>
                <a:off x="5486" y="3326"/>
                <a:ext cx="89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Rectangle 336"/>
              <p:cNvSpPr>
                <a:spLocks noChangeArrowheads="1"/>
              </p:cNvSpPr>
              <p:nvPr/>
            </p:nvSpPr>
            <p:spPr bwMode="auto">
              <a:xfrm>
                <a:off x="5551" y="3326"/>
                <a:ext cx="24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Rectangle 337"/>
              <p:cNvSpPr>
                <a:spLocks noChangeArrowheads="1"/>
              </p:cNvSpPr>
              <p:nvPr/>
            </p:nvSpPr>
            <p:spPr bwMode="auto">
              <a:xfrm>
                <a:off x="5580" y="3088"/>
                <a:ext cx="7" cy="1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338"/>
              <p:cNvSpPr/>
              <p:nvPr/>
            </p:nvSpPr>
            <p:spPr bwMode="auto">
              <a:xfrm>
                <a:off x="5596" y="3092"/>
                <a:ext cx="12" cy="17"/>
              </a:xfrm>
              <a:custGeom>
                <a:avLst/>
                <a:gdLst>
                  <a:gd name="T0" fmla="*/ 7 w 12"/>
                  <a:gd name="T1" fmla="*/ 17 h 17"/>
                  <a:gd name="T2" fmla="*/ 0 w 12"/>
                  <a:gd name="T3" fmla="*/ 15 h 17"/>
                  <a:gd name="T4" fmla="*/ 5 w 12"/>
                  <a:gd name="T5" fmla="*/ 0 h 17"/>
                  <a:gd name="T6" fmla="*/ 12 w 12"/>
                  <a:gd name="T7" fmla="*/ 1 h 17"/>
                  <a:gd name="T8" fmla="*/ 7 w 1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17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339"/>
              <p:cNvSpPr/>
              <p:nvPr/>
            </p:nvSpPr>
            <p:spPr bwMode="auto">
              <a:xfrm>
                <a:off x="5611" y="3099"/>
                <a:ext cx="16" cy="17"/>
              </a:xfrm>
              <a:custGeom>
                <a:avLst/>
                <a:gdLst>
                  <a:gd name="T0" fmla="*/ 7 w 16"/>
                  <a:gd name="T1" fmla="*/ 17 h 17"/>
                  <a:gd name="T2" fmla="*/ 0 w 16"/>
                  <a:gd name="T3" fmla="*/ 13 h 17"/>
                  <a:gd name="T4" fmla="*/ 9 w 16"/>
                  <a:gd name="T5" fmla="*/ 0 h 17"/>
                  <a:gd name="T6" fmla="*/ 16 w 16"/>
                  <a:gd name="T7" fmla="*/ 3 h 17"/>
                  <a:gd name="T8" fmla="*/ 7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0" y="13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340"/>
              <p:cNvSpPr/>
              <p:nvPr/>
            </p:nvSpPr>
            <p:spPr bwMode="auto">
              <a:xfrm>
                <a:off x="5543" y="3097"/>
                <a:ext cx="15" cy="19"/>
              </a:xfrm>
              <a:custGeom>
                <a:avLst/>
                <a:gdLst>
                  <a:gd name="T0" fmla="*/ 8 w 15"/>
                  <a:gd name="T1" fmla="*/ 19 h 19"/>
                  <a:gd name="T2" fmla="*/ 0 w 15"/>
                  <a:gd name="T3" fmla="*/ 3 h 19"/>
                  <a:gd name="T4" fmla="*/ 6 w 15"/>
                  <a:gd name="T5" fmla="*/ 0 h 19"/>
                  <a:gd name="T6" fmla="*/ 15 w 15"/>
                  <a:gd name="T7" fmla="*/ 15 h 19"/>
                  <a:gd name="T8" fmla="*/ 8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8" y="19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5" y="1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341"/>
              <p:cNvSpPr/>
              <p:nvPr/>
            </p:nvSpPr>
            <p:spPr bwMode="auto">
              <a:xfrm>
                <a:off x="5561" y="3090"/>
                <a:ext cx="11" cy="19"/>
              </a:xfrm>
              <a:custGeom>
                <a:avLst/>
                <a:gdLst>
                  <a:gd name="T0" fmla="*/ 6 w 11"/>
                  <a:gd name="T1" fmla="*/ 19 h 19"/>
                  <a:gd name="T2" fmla="*/ 0 w 11"/>
                  <a:gd name="T3" fmla="*/ 2 h 19"/>
                  <a:gd name="T4" fmla="*/ 7 w 11"/>
                  <a:gd name="T5" fmla="*/ 0 h 19"/>
                  <a:gd name="T6" fmla="*/ 11 w 11"/>
                  <a:gd name="T7" fmla="*/ 17 h 19"/>
                  <a:gd name="T8" fmla="*/ 6 w 1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6" y="19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342"/>
              <p:cNvSpPr/>
              <p:nvPr/>
            </p:nvSpPr>
            <p:spPr bwMode="auto">
              <a:xfrm>
                <a:off x="5586" y="3114"/>
                <a:ext cx="65" cy="112"/>
              </a:xfrm>
              <a:custGeom>
                <a:avLst/>
                <a:gdLst>
                  <a:gd name="T0" fmla="*/ 0 w 38"/>
                  <a:gd name="T1" fmla="*/ 0 h 65"/>
                  <a:gd name="T2" fmla="*/ 0 w 38"/>
                  <a:gd name="T3" fmla="*/ 38 h 65"/>
                  <a:gd name="T4" fmla="*/ 0 w 38"/>
                  <a:gd name="T5" fmla="*/ 38 h 65"/>
                  <a:gd name="T6" fmla="*/ 27 w 38"/>
                  <a:gd name="T7" fmla="*/ 65 h 65"/>
                  <a:gd name="T8" fmla="*/ 38 w 38"/>
                  <a:gd name="T9" fmla="*/ 38 h 65"/>
                  <a:gd name="T10" fmla="*/ 38 w 38"/>
                  <a:gd name="T11" fmla="*/ 38 h 65"/>
                  <a:gd name="T12" fmla="*/ 0 w 3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5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4" y="58"/>
                      <a:pt x="38" y="49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17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87B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343"/>
              <p:cNvSpPr/>
              <p:nvPr/>
            </p:nvSpPr>
            <p:spPr bwMode="auto">
              <a:xfrm>
                <a:off x="5518" y="3114"/>
                <a:ext cx="64" cy="66"/>
              </a:xfrm>
              <a:custGeom>
                <a:avLst/>
                <a:gdLst>
                  <a:gd name="T0" fmla="*/ 11 w 37"/>
                  <a:gd name="T1" fmla="*/ 11 h 38"/>
                  <a:gd name="T2" fmla="*/ 0 w 37"/>
                  <a:gd name="T3" fmla="*/ 38 h 38"/>
                  <a:gd name="T4" fmla="*/ 37 w 37"/>
                  <a:gd name="T5" fmla="*/ 38 h 38"/>
                  <a:gd name="T6" fmla="*/ 37 w 37"/>
                  <a:gd name="T7" fmla="*/ 38 h 38"/>
                  <a:gd name="T8" fmla="*/ 37 w 37"/>
                  <a:gd name="T9" fmla="*/ 0 h 38"/>
                  <a:gd name="T10" fmla="*/ 11 w 37"/>
                  <a:gd name="T1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11"/>
                    </a:moveTo>
                    <a:cubicBezTo>
                      <a:pt x="4" y="18"/>
                      <a:pt x="0" y="28"/>
                      <a:pt x="0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7" y="0"/>
                      <a:pt x="18" y="5"/>
                      <a:pt x="11" y="11"/>
                    </a:cubicBez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344"/>
              <p:cNvSpPr/>
              <p:nvPr/>
            </p:nvSpPr>
            <p:spPr bwMode="auto">
              <a:xfrm>
                <a:off x="5518" y="3183"/>
                <a:ext cx="111" cy="66"/>
              </a:xfrm>
              <a:custGeom>
                <a:avLst/>
                <a:gdLst>
                  <a:gd name="T0" fmla="*/ 37 w 64"/>
                  <a:gd name="T1" fmla="*/ 0 h 38"/>
                  <a:gd name="T2" fmla="*/ 37 w 64"/>
                  <a:gd name="T3" fmla="*/ 0 h 38"/>
                  <a:gd name="T4" fmla="*/ 0 w 64"/>
                  <a:gd name="T5" fmla="*/ 0 h 38"/>
                  <a:gd name="T6" fmla="*/ 0 w 64"/>
                  <a:gd name="T7" fmla="*/ 0 h 38"/>
                  <a:gd name="T8" fmla="*/ 37 w 64"/>
                  <a:gd name="T9" fmla="*/ 38 h 38"/>
                  <a:gd name="T10" fmla="*/ 64 w 64"/>
                  <a:gd name="T11" fmla="*/ 27 h 38"/>
                  <a:gd name="T12" fmla="*/ 37 w 6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17" y="38"/>
                      <a:pt x="37" y="38"/>
                    </a:cubicBezTo>
                    <a:cubicBezTo>
                      <a:pt x="48" y="38"/>
                      <a:pt x="57" y="34"/>
                      <a:pt x="64" y="27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345"/>
              <p:cNvSpPr/>
              <p:nvPr/>
            </p:nvSpPr>
            <p:spPr bwMode="auto">
              <a:xfrm>
                <a:off x="5586" y="3119"/>
                <a:ext cx="60" cy="104"/>
              </a:xfrm>
              <a:custGeom>
                <a:avLst/>
                <a:gdLst>
                  <a:gd name="T0" fmla="*/ 0 w 35"/>
                  <a:gd name="T1" fmla="*/ 0 h 60"/>
                  <a:gd name="T2" fmla="*/ 0 w 35"/>
                  <a:gd name="T3" fmla="*/ 35 h 60"/>
                  <a:gd name="T4" fmla="*/ 0 w 35"/>
                  <a:gd name="T5" fmla="*/ 35 h 60"/>
                  <a:gd name="T6" fmla="*/ 25 w 35"/>
                  <a:gd name="T7" fmla="*/ 60 h 60"/>
                  <a:gd name="T8" fmla="*/ 35 w 35"/>
                  <a:gd name="T9" fmla="*/ 35 h 60"/>
                  <a:gd name="T10" fmla="*/ 35 w 35"/>
                  <a:gd name="T11" fmla="*/ 35 h 60"/>
                  <a:gd name="T12" fmla="*/ 0 w 3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54"/>
                      <a:pt x="35" y="4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16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346"/>
              <p:cNvSpPr/>
              <p:nvPr/>
            </p:nvSpPr>
            <p:spPr bwMode="auto">
              <a:xfrm>
                <a:off x="5522" y="3119"/>
                <a:ext cx="60" cy="61"/>
              </a:xfrm>
              <a:custGeom>
                <a:avLst/>
                <a:gdLst>
                  <a:gd name="T0" fmla="*/ 11 w 35"/>
                  <a:gd name="T1" fmla="*/ 11 h 35"/>
                  <a:gd name="T2" fmla="*/ 0 w 35"/>
                  <a:gd name="T3" fmla="*/ 35 h 35"/>
                  <a:gd name="T4" fmla="*/ 35 w 35"/>
                  <a:gd name="T5" fmla="*/ 35 h 35"/>
                  <a:gd name="T6" fmla="*/ 35 w 35"/>
                  <a:gd name="T7" fmla="*/ 35 h 35"/>
                  <a:gd name="T8" fmla="*/ 35 w 35"/>
                  <a:gd name="T9" fmla="*/ 0 h 35"/>
                  <a:gd name="T10" fmla="*/ 11 w 35"/>
                  <a:gd name="T11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11" y="11"/>
                    </a:moveTo>
                    <a:cubicBezTo>
                      <a:pt x="4" y="17"/>
                      <a:pt x="1" y="26"/>
                      <a:pt x="0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17" y="4"/>
                      <a:pt x="11" y="11"/>
                    </a:cubicBez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347"/>
              <p:cNvSpPr/>
              <p:nvPr/>
            </p:nvSpPr>
            <p:spPr bwMode="auto">
              <a:xfrm>
                <a:off x="5522" y="3183"/>
                <a:ext cx="103" cy="60"/>
              </a:xfrm>
              <a:custGeom>
                <a:avLst/>
                <a:gdLst>
                  <a:gd name="T0" fmla="*/ 35 w 60"/>
                  <a:gd name="T1" fmla="*/ 0 h 35"/>
                  <a:gd name="T2" fmla="*/ 35 w 60"/>
                  <a:gd name="T3" fmla="*/ 0 h 35"/>
                  <a:gd name="T4" fmla="*/ 0 w 60"/>
                  <a:gd name="T5" fmla="*/ 0 h 35"/>
                  <a:gd name="T6" fmla="*/ 0 w 60"/>
                  <a:gd name="T7" fmla="*/ 0 h 35"/>
                  <a:gd name="T8" fmla="*/ 35 w 60"/>
                  <a:gd name="T9" fmla="*/ 35 h 35"/>
                  <a:gd name="T10" fmla="*/ 60 w 60"/>
                  <a:gd name="T11" fmla="*/ 25 h 35"/>
                  <a:gd name="T12" fmla="*/ 35 w 60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5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16" y="35"/>
                      <a:pt x="35" y="35"/>
                    </a:cubicBezTo>
                    <a:cubicBezTo>
                      <a:pt x="45" y="35"/>
                      <a:pt x="54" y="31"/>
                      <a:pt x="60" y="2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348"/>
              <p:cNvSpPr/>
              <p:nvPr/>
            </p:nvSpPr>
            <p:spPr bwMode="auto">
              <a:xfrm>
                <a:off x="7078" y="3483"/>
                <a:ext cx="24" cy="52"/>
              </a:xfrm>
              <a:custGeom>
                <a:avLst/>
                <a:gdLst>
                  <a:gd name="T0" fmla="*/ 24 w 24"/>
                  <a:gd name="T1" fmla="*/ 47 h 52"/>
                  <a:gd name="T2" fmla="*/ 12 w 24"/>
                  <a:gd name="T3" fmla="*/ 0 h 52"/>
                  <a:gd name="T4" fmla="*/ 0 w 24"/>
                  <a:gd name="T5" fmla="*/ 47 h 52"/>
                  <a:gd name="T6" fmla="*/ 0 w 24"/>
                  <a:gd name="T7" fmla="*/ 52 h 52"/>
                  <a:gd name="T8" fmla="*/ 24 w 24"/>
                  <a:gd name="T9" fmla="*/ 52 h 52"/>
                  <a:gd name="T10" fmla="*/ 24 w 24"/>
                  <a:gd name="T11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2">
                    <a:moveTo>
                      <a:pt x="24" y="47"/>
                    </a:moveTo>
                    <a:lnTo>
                      <a:pt x="12" y="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24" y="52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349"/>
              <p:cNvSpPr/>
              <p:nvPr/>
            </p:nvSpPr>
            <p:spPr bwMode="auto">
              <a:xfrm>
                <a:off x="7088" y="3483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0 h 9"/>
                  <a:gd name="T4" fmla="*/ 0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350"/>
              <p:cNvSpPr/>
              <p:nvPr/>
            </p:nvSpPr>
            <p:spPr bwMode="auto">
              <a:xfrm>
                <a:off x="7078" y="3519"/>
                <a:ext cx="8" cy="290"/>
              </a:xfrm>
              <a:custGeom>
                <a:avLst/>
                <a:gdLst>
                  <a:gd name="T0" fmla="*/ 8 w 8"/>
                  <a:gd name="T1" fmla="*/ 290 h 290"/>
                  <a:gd name="T2" fmla="*/ 0 w 8"/>
                  <a:gd name="T3" fmla="*/ 290 h 290"/>
                  <a:gd name="T4" fmla="*/ 0 w 8"/>
                  <a:gd name="T5" fmla="*/ 11 h 290"/>
                  <a:gd name="T6" fmla="*/ 3 w 8"/>
                  <a:gd name="T7" fmla="*/ 0 h 290"/>
                  <a:gd name="T8" fmla="*/ 8 w 8"/>
                  <a:gd name="T9" fmla="*/ 11 h 290"/>
                  <a:gd name="T10" fmla="*/ 8 w 8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90">
                    <a:moveTo>
                      <a:pt x="8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8" y="11"/>
                    </a:lnTo>
                    <a:lnTo>
                      <a:pt x="8" y="29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351"/>
              <p:cNvSpPr/>
              <p:nvPr/>
            </p:nvSpPr>
            <p:spPr bwMode="auto">
              <a:xfrm>
                <a:off x="7086" y="3519"/>
                <a:ext cx="7" cy="290"/>
              </a:xfrm>
              <a:custGeom>
                <a:avLst/>
                <a:gdLst>
                  <a:gd name="T0" fmla="*/ 7 w 7"/>
                  <a:gd name="T1" fmla="*/ 290 h 290"/>
                  <a:gd name="T2" fmla="*/ 0 w 7"/>
                  <a:gd name="T3" fmla="*/ 290 h 290"/>
                  <a:gd name="T4" fmla="*/ 0 w 7"/>
                  <a:gd name="T5" fmla="*/ 11 h 290"/>
                  <a:gd name="T6" fmla="*/ 4 w 7"/>
                  <a:gd name="T7" fmla="*/ 0 h 290"/>
                  <a:gd name="T8" fmla="*/ 7 w 7"/>
                  <a:gd name="T9" fmla="*/ 11 h 290"/>
                  <a:gd name="T10" fmla="*/ 7 w 7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90">
                    <a:moveTo>
                      <a:pt x="7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7" y="11"/>
                    </a:lnTo>
                    <a:lnTo>
                      <a:pt x="7" y="29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352"/>
              <p:cNvSpPr/>
              <p:nvPr/>
            </p:nvSpPr>
            <p:spPr bwMode="auto">
              <a:xfrm>
                <a:off x="7093" y="3519"/>
                <a:ext cx="9" cy="290"/>
              </a:xfrm>
              <a:custGeom>
                <a:avLst/>
                <a:gdLst>
                  <a:gd name="T0" fmla="*/ 9 w 9"/>
                  <a:gd name="T1" fmla="*/ 290 h 290"/>
                  <a:gd name="T2" fmla="*/ 0 w 9"/>
                  <a:gd name="T3" fmla="*/ 290 h 290"/>
                  <a:gd name="T4" fmla="*/ 0 w 9"/>
                  <a:gd name="T5" fmla="*/ 11 h 290"/>
                  <a:gd name="T6" fmla="*/ 4 w 9"/>
                  <a:gd name="T7" fmla="*/ 0 h 290"/>
                  <a:gd name="T8" fmla="*/ 9 w 9"/>
                  <a:gd name="T9" fmla="*/ 11 h 290"/>
                  <a:gd name="T10" fmla="*/ 9 w 9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0">
                    <a:moveTo>
                      <a:pt x="9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11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Rectangle 353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24" cy="28"/>
              </a:xfrm>
              <a:prstGeom prst="rect">
                <a:avLst/>
              </a:prstGeom>
              <a:solidFill>
                <a:srgbClr val="E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Rectangle 354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12" cy="28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355"/>
              <p:cNvSpPr/>
              <p:nvPr/>
            </p:nvSpPr>
            <p:spPr bwMode="auto">
              <a:xfrm>
                <a:off x="7073" y="3804"/>
                <a:ext cx="32" cy="36"/>
              </a:xfrm>
              <a:custGeom>
                <a:avLst/>
                <a:gdLst>
                  <a:gd name="T0" fmla="*/ 17 w 19"/>
                  <a:gd name="T1" fmla="*/ 13 h 21"/>
                  <a:gd name="T2" fmla="*/ 19 w 19"/>
                  <a:gd name="T3" fmla="*/ 11 h 21"/>
                  <a:gd name="T4" fmla="*/ 17 w 19"/>
                  <a:gd name="T5" fmla="*/ 8 h 21"/>
                  <a:gd name="T6" fmla="*/ 17 w 19"/>
                  <a:gd name="T7" fmla="*/ 8 h 21"/>
                  <a:gd name="T8" fmla="*/ 17 w 19"/>
                  <a:gd name="T9" fmla="*/ 5 h 21"/>
                  <a:gd name="T10" fmla="*/ 17 w 19"/>
                  <a:gd name="T11" fmla="*/ 5 h 21"/>
                  <a:gd name="T12" fmla="*/ 19 w 19"/>
                  <a:gd name="T13" fmla="*/ 3 h 21"/>
                  <a:gd name="T14" fmla="*/ 17 w 19"/>
                  <a:gd name="T15" fmla="*/ 0 h 21"/>
                  <a:gd name="T16" fmla="*/ 3 w 19"/>
                  <a:gd name="T17" fmla="*/ 0 h 21"/>
                  <a:gd name="T18" fmla="*/ 0 w 19"/>
                  <a:gd name="T19" fmla="*/ 3 h 21"/>
                  <a:gd name="T20" fmla="*/ 3 w 19"/>
                  <a:gd name="T21" fmla="*/ 5 h 21"/>
                  <a:gd name="T22" fmla="*/ 3 w 19"/>
                  <a:gd name="T23" fmla="*/ 5 h 21"/>
                  <a:gd name="T24" fmla="*/ 3 w 19"/>
                  <a:gd name="T25" fmla="*/ 8 h 21"/>
                  <a:gd name="T26" fmla="*/ 3 w 19"/>
                  <a:gd name="T27" fmla="*/ 8 h 21"/>
                  <a:gd name="T28" fmla="*/ 0 w 19"/>
                  <a:gd name="T29" fmla="*/ 11 h 21"/>
                  <a:gd name="T30" fmla="*/ 3 w 19"/>
                  <a:gd name="T31" fmla="*/ 13 h 21"/>
                  <a:gd name="T32" fmla="*/ 3 w 19"/>
                  <a:gd name="T33" fmla="*/ 13 h 21"/>
                  <a:gd name="T34" fmla="*/ 3 w 19"/>
                  <a:gd name="T35" fmla="*/ 16 h 21"/>
                  <a:gd name="T36" fmla="*/ 3 w 19"/>
                  <a:gd name="T37" fmla="*/ 16 h 21"/>
                  <a:gd name="T38" fmla="*/ 0 w 19"/>
                  <a:gd name="T39" fmla="*/ 19 h 21"/>
                  <a:gd name="T40" fmla="*/ 3 w 19"/>
                  <a:gd name="T41" fmla="*/ 21 h 21"/>
                  <a:gd name="T42" fmla="*/ 17 w 19"/>
                  <a:gd name="T43" fmla="*/ 21 h 21"/>
                  <a:gd name="T44" fmla="*/ 19 w 19"/>
                  <a:gd name="T45" fmla="*/ 19 h 21"/>
                  <a:gd name="T46" fmla="*/ 17 w 19"/>
                  <a:gd name="T47" fmla="*/ 16 h 21"/>
                  <a:gd name="T48" fmla="*/ 17 w 19"/>
                  <a:gd name="T49" fmla="*/ 16 h 21"/>
                  <a:gd name="T50" fmla="*/ 17 w 19"/>
                  <a:gd name="T5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1">
                    <a:moveTo>
                      <a:pt x="17" y="13"/>
                    </a:moveTo>
                    <a:cubicBezTo>
                      <a:pt x="18" y="13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9" y="20"/>
                      <a:pt x="19" y="19"/>
                    </a:cubicBezTo>
                    <a:cubicBezTo>
                      <a:pt x="19" y="17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356"/>
              <p:cNvSpPr/>
              <p:nvPr/>
            </p:nvSpPr>
            <p:spPr bwMode="auto">
              <a:xfrm>
                <a:off x="7073" y="3804"/>
                <a:ext cx="17" cy="36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3 h 21"/>
                  <a:gd name="T4" fmla="*/ 3 w 10"/>
                  <a:gd name="T5" fmla="*/ 5 h 21"/>
                  <a:gd name="T6" fmla="*/ 3 w 10"/>
                  <a:gd name="T7" fmla="*/ 5 h 21"/>
                  <a:gd name="T8" fmla="*/ 3 w 10"/>
                  <a:gd name="T9" fmla="*/ 8 h 21"/>
                  <a:gd name="T10" fmla="*/ 3 w 10"/>
                  <a:gd name="T11" fmla="*/ 8 h 21"/>
                  <a:gd name="T12" fmla="*/ 0 w 10"/>
                  <a:gd name="T13" fmla="*/ 11 h 21"/>
                  <a:gd name="T14" fmla="*/ 3 w 10"/>
                  <a:gd name="T15" fmla="*/ 13 h 21"/>
                  <a:gd name="T16" fmla="*/ 3 w 10"/>
                  <a:gd name="T17" fmla="*/ 13 h 21"/>
                  <a:gd name="T18" fmla="*/ 3 w 10"/>
                  <a:gd name="T19" fmla="*/ 16 h 21"/>
                  <a:gd name="T20" fmla="*/ 3 w 10"/>
                  <a:gd name="T21" fmla="*/ 16 h 21"/>
                  <a:gd name="T22" fmla="*/ 0 w 10"/>
                  <a:gd name="T23" fmla="*/ 19 h 21"/>
                  <a:gd name="T24" fmla="*/ 3 w 10"/>
                  <a:gd name="T25" fmla="*/ 21 h 21"/>
                  <a:gd name="T26" fmla="*/ 10 w 10"/>
                  <a:gd name="T27" fmla="*/ 21 h 21"/>
                  <a:gd name="T28" fmla="*/ 10 w 10"/>
                  <a:gd name="T29" fmla="*/ 0 h 21"/>
                  <a:gd name="T30" fmla="*/ 3 w 10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357"/>
              <p:cNvSpPr/>
              <p:nvPr/>
            </p:nvSpPr>
            <p:spPr bwMode="auto">
              <a:xfrm>
                <a:off x="7090" y="3804"/>
                <a:ext cx="15" cy="36"/>
              </a:xfrm>
              <a:custGeom>
                <a:avLst/>
                <a:gdLst>
                  <a:gd name="T0" fmla="*/ 7 w 9"/>
                  <a:gd name="T1" fmla="*/ 13 h 21"/>
                  <a:gd name="T2" fmla="*/ 9 w 9"/>
                  <a:gd name="T3" fmla="*/ 11 h 21"/>
                  <a:gd name="T4" fmla="*/ 7 w 9"/>
                  <a:gd name="T5" fmla="*/ 8 h 21"/>
                  <a:gd name="T6" fmla="*/ 7 w 9"/>
                  <a:gd name="T7" fmla="*/ 8 h 21"/>
                  <a:gd name="T8" fmla="*/ 7 w 9"/>
                  <a:gd name="T9" fmla="*/ 5 h 21"/>
                  <a:gd name="T10" fmla="*/ 7 w 9"/>
                  <a:gd name="T11" fmla="*/ 5 h 21"/>
                  <a:gd name="T12" fmla="*/ 9 w 9"/>
                  <a:gd name="T13" fmla="*/ 3 h 21"/>
                  <a:gd name="T14" fmla="*/ 7 w 9"/>
                  <a:gd name="T15" fmla="*/ 0 h 21"/>
                  <a:gd name="T16" fmla="*/ 0 w 9"/>
                  <a:gd name="T17" fmla="*/ 0 h 21"/>
                  <a:gd name="T18" fmla="*/ 0 w 9"/>
                  <a:gd name="T19" fmla="*/ 21 h 21"/>
                  <a:gd name="T20" fmla="*/ 7 w 9"/>
                  <a:gd name="T21" fmla="*/ 21 h 21"/>
                  <a:gd name="T22" fmla="*/ 9 w 9"/>
                  <a:gd name="T23" fmla="*/ 19 h 21"/>
                  <a:gd name="T24" fmla="*/ 7 w 9"/>
                  <a:gd name="T25" fmla="*/ 16 h 21"/>
                  <a:gd name="T26" fmla="*/ 7 w 9"/>
                  <a:gd name="T27" fmla="*/ 16 h 21"/>
                  <a:gd name="T28" fmla="*/ 7 w 9"/>
                  <a:gd name="T2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1">
                    <a:moveTo>
                      <a:pt x="7" y="13"/>
                    </a:moveTo>
                    <a:cubicBezTo>
                      <a:pt x="8" y="13"/>
                      <a:pt x="9" y="12"/>
                      <a:pt x="9" y="11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0"/>
                      <a:pt x="9" y="19"/>
                    </a:cubicBezTo>
                    <a:cubicBezTo>
                      <a:pt x="9" y="17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D7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358"/>
              <p:cNvSpPr/>
              <p:nvPr/>
            </p:nvSpPr>
            <p:spPr bwMode="auto">
              <a:xfrm>
                <a:off x="5715" y="3773"/>
                <a:ext cx="134" cy="76"/>
              </a:xfrm>
              <a:custGeom>
                <a:avLst/>
                <a:gdLst>
                  <a:gd name="T0" fmla="*/ 21 w 78"/>
                  <a:gd name="T1" fmla="*/ 0 h 44"/>
                  <a:gd name="T2" fmla="*/ 0 w 78"/>
                  <a:gd name="T3" fmla="*/ 8 h 44"/>
                  <a:gd name="T4" fmla="*/ 7 w 78"/>
                  <a:gd name="T5" fmla="*/ 30 h 44"/>
                  <a:gd name="T6" fmla="*/ 14 w 78"/>
                  <a:gd name="T7" fmla="*/ 30 h 44"/>
                  <a:gd name="T8" fmla="*/ 14 w 78"/>
                  <a:gd name="T9" fmla="*/ 44 h 44"/>
                  <a:gd name="T10" fmla="*/ 74 w 78"/>
                  <a:gd name="T11" fmla="*/ 44 h 44"/>
                  <a:gd name="T12" fmla="*/ 78 w 78"/>
                  <a:gd name="T13" fmla="*/ 42 h 44"/>
                  <a:gd name="T14" fmla="*/ 71 w 78"/>
                  <a:gd name="T15" fmla="*/ 42 h 44"/>
                  <a:gd name="T16" fmla="*/ 69 w 78"/>
                  <a:gd name="T17" fmla="*/ 42 h 44"/>
                  <a:gd name="T18" fmla="*/ 66 w 78"/>
                  <a:gd name="T19" fmla="*/ 42 h 44"/>
                  <a:gd name="T20" fmla="*/ 56 w 78"/>
                  <a:gd name="T21" fmla="*/ 42 h 44"/>
                  <a:gd name="T22" fmla="*/ 42 w 78"/>
                  <a:gd name="T23" fmla="*/ 34 h 44"/>
                  <a:gd name="T24" fmla="*/ 21 w 78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4">
                    <a:moveTo>
                      <a:pt x="21" y="0"/>
                    </a:moveTo>
                    <a:cubicBezTo>
                      <a:pt x="15" y="5"/>
                      <a:pt x="8" y="8"/>
                      <a:pt x="0" y="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5" y="44"/>
                      <a:pt x="77" y="43"/>
                      <a:pt x="78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69" y="42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0" y="42"/>
                      <a:pt x="45" y="39"/>
                      <a:pt x="42" y="34"/>
                    </a:cubicBezTo>
                    <a:cubicBezTo>
                      <a:pt x="31" y="27"/>
                      <a:pt x="23" y="14"/>
                      <a:pt x="21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359"/>
              <p:cNvSpPr>
                <a:spLocks noEditPoints="1"/>
              </p:cNvSpPr>
              <p:nvPr/>
            </p:nvSpPr>
            <p:spPr bwMode="auto">
              <a:xfrm>
                <a:off x="5787" y="3831"/>
                <a:ext cx="64" cy="14"/>
              </a:xfrm>
              <a:custGeom>
                <a:avLst/>
                <a:gdLst>
                  <a:gd name="T0" fmla="*/ 37 w 37"/>
                  <a:gd name="T1" fmla="*/ 7 h 8"/>
                  <a:gd name="T2" fmla="*/ 29 w 37"/>
                  <a:gd name="T3" fmla="*/ 8 h 8"/>
                  <a:gd name="T4" fmla="*/ 36 w 37"/>
                  <a:gd name="T5" fmla="*/ 8 h 8"/>
                  <a:gd name="T6" fmla="*/ 37 w 37"/>
                  <a:gd name="T7" fmla="*/ 7 h 8"/>
                  <a:gd name="T8" fmla="*/ 0 w 37"/>
                  <a:gd name="T9" fmla="*/ 0 h 8"/>
                  <a:gd name="T10" fmla="*/ 14 w 37"/>
                  <a:gd name="T11" fmla="*/ 8 h 8"/>
                  <a:gd name="T12" fmla="*/ 24 w 37"/>
                  <a:gd name="T13" fmla="*/ 8 h 8"/>
                  <a:gd name="T14" fmla="*/ 0 w 3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">
                    <a:moveTo>
                      <a:pt x="37" y="7"/>
                    </a:moveTo>
                    <a:cubicBezTo>
                      <a:pt x="34" y="8"/>
                      <a:pt x="32" y="8"/>
                      <a:pt x="29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7" y="8"/>
                      <a:pt x="37" y="7"/>
                    </a:cubicBezTo>
                    <a:moveTo>
                      <a:pt x="0" y="0"/>
                    </a:moveTo>
                    <a:cubicBezTo>
                      <a:pt x="3" y="5"/>
                      <a:pt x="8" y="8"/>
                      <a:pt x="1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8"/>
                      <a:pt x="7" y="5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360"/>
              <p:cNvSpPr/>
              <p:nvPr/>
            </p:nvSpPr>
            <p:spPr bwMode="auto">
              <a:xfrm>
                <a:off x="5715" y="3768"/>
                <a:ext cx="36" cy="19"/>
              </a:xfrm>
              <a:custGeom>
                <a:avLst/>
                <a:gdLst>
                  <a:gd name="T0" fmla="*/ 21 w 21"/>
                  <a:gd name="T1" fmla="*/ 0 h 11"/>
                  <a:gd name="T2" fmla="*/ 4 w 21"/>
                  <a:gd name="T3" fmla="*/ 0 h 11"/>
                  <a:gd name="T4" fmla="*/ 8 w 21"/>
                  <a:gd name="T5" fmla="*/ 10 h 11"/>
                  <a:gd name="T6" fmla="*/ 0 w 21"/>
                  <a:gd name="T7" fmla="*/ 11 h 11"/>
                  <a:gd name="T8" fmla="*/ 0 w 21"/>
                  <a:gd name="T9" fmla="*/ 11 h 11"/>
                  <a:gd name="T10" fmla="*/ 21 w 21"/>
                  <a:gd name="T11" fmla="*/ 3 h 11"/>
                  <a:gd name="T12" fmla="*/ 21 w 2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1"/>
                      <a:pt x="15" y="8"/>
                      <a:pt x="21" y="3"/>
                    </a:cubicBezTo>
                    <a:cubicBezTo>
                      <a:pt x="21" y="2"/>
                      <a:pt x="21" y="1"/>
                      <a:pt x="2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361"/>
              <p:cNvSpPr/>
              <p:nvPr/>
            </p:nvSpPr>
            <p:spPr bwMode="auto">
              <a:xfrm>
                <a:off x="5751" y="3768"/>
                <a:ext cx="110" cy="77"/>
              </a:xfrm>
              <a:custGeom>
                <a:avLst/>
                <a:gdLst>
                  <a:gd name="T0" fmla="*/ 64 w 64"/>
                  <a:gd name="T1" fmla="*/ 0 h 45"/>
                  <a:gd name="T2" fmla="*/ 0 w 64"/>
                  <a:gd name="T3" fmla="*/ 0 h 45"/>
                  <a:gd name="T4" fmla="*/ 0 w 64"/>
                  <a:gd name="T5" fmla="*/ 3 h 45"/>
                  <a:gd name="T6" fmla="*/ 21 w 64"/>
                  <a:gd name="T7" fmla="*/ 37 h 45"/>
                  <a:gd name="T8" fmla="*/ 45 w 64"/>
                  <a:gd name="T9" fmla="*/ 45 h 45"/>
                  <a:gd name="T10" fmla="*/ 48 w 64"/>
                  <a:gd name="T11" fmla="*/ 45 h 45"/>
                  <a:gd name="T12" fmla="*/ 50 w 64"/>
                  <a:gd name="T13" fmla="*/ 45 h 45"/>
                  <a:gd name="T14" fmla="*/ 58 w 64"/>
                  <a:gd name="T15" fmla="*/ 44 h 45"/>
                  <a:gd name="T16" fmla="*/ 58 w 64"/>
                  <a:gd name="T17" fmla="*/ 44 h 45"/>
                  <a:gd name="T18" fmla="*/ 64 w 64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45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17"/>
                      <a:pt x="10" y="30"/>
                      <a:pt x="21" y="37"/>
                    </a:cubicBezTo>
                    <a:cubicBezTo>
                      <a:pt x="28" y="42"/>
                      <a:pt x="36" y="45"/>
                      <a:pt x="45" y="45"/>
                    </a:cubicBezTo>
                    <a:cubicBezTo>
                      <a:pt x="46" y="45"/>
                      <a:pt x="47" y="45"/>
                      <a:pt x="48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3" y="45"/>
                      <a:pt x="55" y="45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362"/>
              <p:cNvSpPr/>
              <p:nvPr/>
            </p:nvSpPr>
            <p:spPr bwMode="auto">
              <a:xfrm>
                <a:off x="5708" y="3768"/>
                <a:ext cx="20" cy="19"/>
              </a:xfrm>
              <a:custGeom>
                <a:avLst/>
                <a:gdLst>
                  <a:gd name="T0" fmla="*/ 8 w 12"/>
                  <a:gd name="T1" fmla="*/ 0 h 11"/>
                  <a:gd name="T2" fmla="*/ 0 w 12"/>
                  <a:gd name="T3" fmla="*/ 0 h 11"/>
                  <a:gd name="T4" fmla="*/ 4 w 12"/>
                  <a:gd name="T5" fmla="*/ 11 h 11"/>
                  <a:gd name="T6" fmla="*/ 12 w 12"/>
                  <a:gd name="T7" fmla="*/ 10 h 11"/>
                  <a:gd name="T8" fmla="*/ 8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1"/>
                      <a:pt x="9" y="10"/>
                      <a:pt x="12" y="1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888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363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364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365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366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367"/>
              <p:cNvSpPr/>
              <p:nvPr/>
            </p:nvSpPr>
            <p:spPr bwMode="auto">
              <a:xfrm>
                <a:off x="5637" y="3673"/>
                <a:ext cx="238" cy="22"/>
              </a:xfrm>
              <a:custGeom>
                <a:avLst/>
                <a:gdLst>
                  <a:gd name="T0" fmla="*/ 135 w 138"/>
                  <a:gd name="T1" fmla="*/ 0 h 13"/>
                  <a:gd name="T2" fmla="*/ 29 w 138"/>
                  <a:gd name="T3" fmla="*/ 0 h 13"/>
                  <a:gd name="T4" fmla="*/ 29 w 138"/>
                  <a:gd name="T5" fmla="*/ 0 h 13"/>
                  <a:gd name="T6" fmla="*/ 2 w 138"/>
                  <a:gd name="T7" fmla="*/ 0 h 13"/>
                  <a:gd name="T8" fmla="*/ 0 w 138"/>
                  <a:gd name="T9" fmla="*/ 3 h 13"/>
                  <a:gd name="T10" fmla="*/ 2 w 138"/>
                  <a:gd name="T11" fmla="*/ 13 h 13"/>
                  <a:gd name="T12" fmla="*/ 136 w 138"/>
                  <a:gd name="T13" fmla="*/ 13 h 13"/>
                  <a:gd name="T14" fmla="*/ 138 w 138"/>
                  <a:gd name="T15" fmla="*/ 3 h 13"/>
                  <a:gd name="T16" fmla="*/ 135 w 138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">
                    <a:moveTo>
                      <a:pt x="1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2"/>
                      <a:pt x="137" y="0"/>
                      <a:pt x="135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368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369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370"/>
              <p:cNvSpPr/>
              <p:nvPr/>
            </p:nvSpPr>
            <p:spPr bwMode="auto">
              <a:xfrm>
                <a:off x="5687" y="3671"/>
                <a:ext cx="183" cy="2"/>
              </a:xfrm>
              <a:custGeom>
                <a:avLst/>
                <a:gdLst>
                  <a:gd name="T0" fmla="*/ 103 w 106"/>
                  <a:gd name="T1" fmla="*/ 0 h 1"/>
                  <a:gd name="T2" fmla="*/ 0 w 106"/>
                  <a:gd name="T3" fmla="*/ 0 h 1"/>
                  <a:gd name="T4" fmla="*/ 0 w 106"/>
                  <a:gd name="T5" fmla="*/ 1 h 1"/>
                  <a:gd name="T6" fmla="*/ 106 w 106"/>
                  <a:gd name="T7" fmla="*/ 1 h 1"/>
                  <a:gd name="T8" fmla="*/ 103 w 10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0"/>
                      <a:pt x="104" y="0"/>
                      <a:pt x="103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371"/>
              <p:cNvSpPr/>
              <p:nvPr/>
            </p:nvSpPr>
            <p:spPr bwMode="auto">
              <a:xfrm>
                <a:off x="5660" y="3824"/>
                <a:ext cx="79" cy="25"/>
              </a:xfrm>
              <a:custGeom>
                <a:avLst/>
                <a:gdLst>
                  <a:gd name="T0" fmla="*/ 46 w 46"/>
                  <a:gd name="T1" fmla="*/ 0 h 14"/>
                  <a:gd name="T2" fmla="*/ 39 w 46"/>
                  <a:gd name="T3" fmla="*/ 0 h 14"/>
                  <a:gd name="T4" fmla="*/ 0 w 46"/>
                  <a:gd name="T5" fmla="*/ 0 h 14"/>
                  <a:gd name="T6" fmla="*/ 1 w 46"/>
                  <a:gd name="T7" fmla="*/ 11 h 14"/>
                  <a:gd name="T8" fmla="*/ 7 w 46"/>
                  <a:gd name="T9" fmla="*/ 14 h 14"/>
                  <a:gd name="T10" fmla="*/ 46 w 46"/>
                  <a:gd name="T11" fmla="*/ 14 h 14"/>
                  <a:gd name="T12" fmla="*/ 46 w 4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4" y="14"/>
                      <a:pt x="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372"/>
              <p:cNvSpPr/>
              <p:nvPr/>
            </p:nvSpPr>
            <p:spPr bwMode="auto">
              <a:xfrm>
                <a:off x="5641" y="3671"/>
                <a:ext cx="46" cy="2"/>
              </a:xfrm>
              <a:custGeom>
                <a:avLst/>
                <a:gdLst>
                  <a:gd name="T0" fmla="*/ 27 w 27"/>
                  <a:gd name="T1" fmla="*/ 0 h 1"/>
                  <a:gd name="T2" fmla="*/ 4 w 27"/>
                  <a:gd name="T3" fmla="*/ 0 h 1"/>
                  <a:gd name="T4" fmla="*/ 0 w 27"/>
                  <a:gd name="T5" fmla="*/ 1 h 1"/>
                  <a:gd name="T6" fmla="*/ 27 w 27"/>
                  <a:gd name="T7" fmla="*/ 1 h 1"/>
                  <a:gd name="T8" fmla="*/ 27 w 27"/>
                  <a:gd name="T9" fmla="*/ 1 h 1"/>
                  <a:gd name="T10" fmla="*/ 27 w 27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A7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373"/>
              <p:cNvSpPr/>
              <p:nvPr/>
            </p:nvSpPr>
            <p:spPr bwMode="auto">
              <a:xfrm>
                <a:off x="5663" y="3590"/>
                <a:ext cx="188" cy="259"/>
              </a:xfrm>
              <a:custGeom>
                <a:avLst/>
                <a:gdLst>
                  <a:gd name="T0" fmla="*/ 104 w 109"/>
                  <a:gd name="T1" fmla="*/ 150 h 150"/>
                  <a:gd name="T2" fmla="*/ 5 w 109"/>
                  <a:gd name="T3" fmla="*/ 150 h 150"/>
                  <a:gd name="T4" fmla="*/ 0 w 109"/>
                  <a:gd name="T5" fmla="*/ 145 h 150"/>
                  <a:gd name="T6" fmla="*/ 0 w 109"/>
                  <a:gd name="T7" fmla="*/ 5 h 150"/>
                  <a:gd name="T8" fmla="*/ 5 w 109"/>
                  <a:gd name="T9" fmla="*/ 0 h 150"/>
                  <a:gd name="T10" fmla="*/ 104 w 109"/>
                  <a:gd name="T11" fmla="*/ 0 h 150"/>
                  <a:gd name="T12" fmla="*/ 109 w 109"/>
                  <a:gd name="T13" fmla="*/ 5 h 150"/>
                  <a:gd name="T14" fmla="*/ 109 w 109"/>
                  <a:gd name="T15" fmla="*/ 145 h 150"/>
                  <a:gd name="T16" fmla="*/ 104 w 10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50">
                    <a:moveTo>
                      <a:pt x="104" y="150"/>
                    </a:moveTo>
                    <a:cubicBezTo>
                      <a:pt x="5" y="150"/>
                      <a:pt x="5" y="150"/>
                      <a:pt x="5" y="150"/>
                    </a:cubicBezTo>
                    <a:cubicBezTo>
                      <a:pt x="2" y="150"/>
                      <a:pt x="0" y="147"/>
                      <a:pt x="0" y="14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6" y="0"/>
                      <a:pt x="109" y="3"/>
                      <a:pt x="109" y="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7"/>
                      <a:pt x="106" y="150"/>
                      <a:pt x="104" y="150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Rectangle 374"/>
              <p:cNvSpPr>
                <a:spLocks noChangeArrowheads="1"/>
              </p:cNvSpPr>
              <p:nvPr/>
            </p:nvSpPr>
            <p:spPr bwMode="auto">
              <a:xfrm>
                <a:off x="5675" y="3614"/>
                <a:ext cx="162" cy="45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Rectangle 375"/>
              <p:cNvSpPr>
                <a:spLocks noChangeArrowheads="1"/>
              </p:cNvSpPr>
              <p:nvPr/>
            </p:nvSpPr>
            <p:spPr bwMode="auto">
              <a:xfrm>
                <a:off x="5675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Rectangle 376"/>
              <p:cNvSpPr>
                <a:spLocks noChangeArrowheads="1"/>
              </p:cNvSpPr>
              <p:nvPr/>
            </p:nvSpPr>
            <p:spPr bwMode="auto">
              <a:xfrm>
                <a:off x="5718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Rectangle 377"/>
              <p:cNvSpPr>
                <a:spLocks noChangeArrowheads="1"/>
              </p:cNvSpPr>
              <p:nvPr/>
            </p:nvSpPr>
            <p:spPr bwMode="auto">
              <a:xfrm>
                <a:off x="5761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Rectangle 378"/>
              <p:cNvSpPr>
                <a:spLocks noChangeArrowheads="1"/>
              </p:cNvSpPr>
              <p:nvPr/>
            </p:nvSpPr>
            <p:spPr bwMode="auto">
              <a:xfrm>
                <a:off x="5804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Rectangle 379"/>
              <p:cNvSpPr>
                <a:spLocks noChangeArrowheads="1"/>
              </p:cNvSpPr>
              <p:nvPr/>
            </p:nvSpPr>
            <p:spPr bwMode="auto">
              <a:xfrm>
                <a:off x="5675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Rectangle 380"/>
              <p:cNvSpPr>
                <a:spLocks noChangeArrowheads="1"/>
              </p:cNvSpPr>
              <p:nvPr/>
            </p:nvSpPr>
            <p:spPr bwMode="auto">
              <a:xfrm>
                <a:off x="5718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Rectangle 381"/>
              <p:cNvSpPr>
                <a:spLocks noChangeArrowheads="1"/>
              </p:cNvSpPr>
              <p:nvPr/>
            </p:nvSpPr>
            <p:spPr bwMode="auto">
              <a:xfrm>
                <a:off x="5761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Rectangle 382"/>
              <p:cNvSpPr>
                <a:spLocks noChangeArrowheads="1"/>
              </p:cNvSpPr>
              <p:nvPr/>
            </p:nvSpPr>
            <p:spPr bwMode="auto">
              <a:xfrm>
                <a:off x="5804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Rectangle 383"/>
              <p:cNvSpPr>
                <a:spLocks noChangeArrowheads="1"/>
              </p:cNvSpPr>
              <p:nvPr/>
            </p:nvSpPr>
            <p:spPr bwMode="auto">
              <a:xfrm>
                <a:off x="5675" y="3757"/>
                <a:ext cx="33" cy="74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Rectangle 384"/>
              <p:cNvSpPr>
                <a:spLocks noChangeArrowheads="1"/>
              </p:cNvSpPr>
              <p:nvPr/>
            </p:nvSpPr>
            <p:spPr bwMode="auto">
              <a:xfrm>
                <a:off x="5718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Rectangle 385"/>
              <p:cNvSpPr>
                <a:spLocks noChangeArrowheads="1"/>
              </p:cNvSpPr>
              <p:nvPr/>
            </p:nvSpPr>
            <p:spPr bwMode="auto">
              <a:xfrm>
                <a:off x="5761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Rectangle 386"/>
              <p:cNvSpPr>
                <a:spLocks noChangeArrowheads="1"/>
              </p:cNvSpPr>
              <p:nvPr/>
            </p:nvSpPr>
            <p:spPr bwMode="auto">
              <a:xfrm>
                <a:off x="5804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Rectangle 387"/>
              <p:cNvSpPr>
                <a:spLocks noChangeArrowheads="1"/>
              </p:cNvSpPr>
              <p:nvPr/>
            </p:nvSpPr>
            <p:spPr bwMode="auto">
              <a:xfrm>
                <a:off x="5718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Rectangle 388"/>
              <p:cNvSpPr>
                <a:spLocks noChangeArrowheads="1"/>
              </p:cNvSpPr>
              <p:nvPr/>
            </p:nvSpPr>
            <p:spPr bwMode="auto">
              <a:xfrm>
                <a:off x="5761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Rectangle 389"/>
              <p:cNvSpPr>
                <a:spLocks noChangeArrowheads="1"/>
              </p:cNvSpPr>
              <p:nvPr/>
            </p:nvSpPr>
            <p:spPr bwMode="auto">
              <a:xfrm>
                <a:off x="5804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390"/>
              <p:cNvSpPr/>
              <p:nvPr/>
            </p:nvSpPr>
            <p:spPr bwMode="auto">
              <a:xfrm>
                <a:off x="5677" y="3614"/>
                <a:ext cx="79" cy="45"/>
              </a:xfrm>
              <a:custGeom>
                <a:avLst/>
                <a:gdLst>
                  <a:gd name="T0" fmla="*/ 34 w 79"/>
                  <a:gd name="T1" fmla="*/ 0 h 45"/>
                  <a:gd name="T2" fmla="*/ 0 w 79"/>
                  <a:gd name="T3" fmla="*/ 0 h 45"/>
                  <a:gd name="T4" fmla="*/ 43 w 79"/>
                  <a:gd name="T5" fmla="*/ 45 h 45"/>
                  <a:gd name="T6" fmla="*/ 79 w 79"/>
                  <a:gd name="T7" fmla="*/ 45 h 45"/>
                  <a:gd name="T8" fmla="*/ 34 w 7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5">
                    <a:moveTo>
                      <a:pt x="34" y="0"/>
                    </a:moveTo>
                    <a:lnTo>
                      <a:pt x="0" y="0"/>
                    </a:lnTo>
                    <a:lnTo>
                      <a:pt x="43" y="45"/>
                    </a:lnTo>
                    <a:lnTo>
                      <a:pt x="79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391"/>
              <p:cNvSpPr/>
              <p:nvPr/>
            </p:nvSpPr>
            <p:spPr bwMode="auto">
              <a:xfrm>
                <a:off x="5725" y="3614"/>
                <a:ext cx="64" cy="45"/>
              </a:xfrm>
              <a:custGeom>
                <a:avLst/>
                <a:gdLst>
                  <a:gd name="T0" fmla="*/ 64 w 64"/>
                  <a:gd name="T1" fmla="*/ 45 h 45"/>
                  <a:gd name="T2" fmla="*/ 19 w 64"/>
                  <a:gd name="T3" fmla="*/ 0 h 45"/>
                  <a:gd name="T4" fmla="*/ 0 w 64"/>
                  <a:gd name="T5" fmla="*/ 0 h 45"/>
                  <a:gd name="T6" fmla="*/ 43 w 64"/>
                  <a:gd name="T7" fmla="*/ 45 h 45"/>
                  <a:gd name="T8" fmla="*/ 64 w 6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5">
                    <a:moveTo>
                      <a:pt x="64" y="45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43" y="45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Rectangle 392"/>
              <p:cNvSpPr>
                <a:spLocks noChangeArrowheads="1"/>
              </p:cNvSpPr>
              <p:nvPr/>
            </p:nvSpPr>
            <p:spPr bwMode="auto">
              <a:xfrm>
                <a:off x="4964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393"/>
              <p:cNvSpPr/>
              <p:nvPr/>
            </p:nvSpPr>
            <p:spPr bwMode="auto">
              <a:xfrm>
                <a:off x="4947" y="3668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394"/>
              <p:cNvSpPr/>
              <p:nvPr/>
            </p:nvSpPr>
            <p:spPr bwMode="auto">
              <a:xfrm>
                <a:off x="4949" y="3580"/>
                <a:ext cx="22" cy="89"/>
              </a:xfrm>
              <a:custGeom>
                <a:avLst/>
                <a:gdLst>
                  <a:gd name="T0" fmla="*/ 13 w 13"/>
                  <a:gd name="T1" fmla="*/ 0 h 52"/>
                  <a:gd name="T2" fmla="*/ 9 w 13"/>
                  <a:gd name="T3" fmla="*/ 0 h 52"/>
                  <a:gd name="T4" fmla="*/ 8 w 13"/>
                  <a:gd name="T5" fmla="*/ 5 h 52"/>
                  <a:gd name="T6" fmla="*/ 8 w 13"/>
                  <a:gd name="T7" fmla="*/ 21 h 52"/>
                  <a:gd name="T8" fmla="*/ 8 w 13"/>
                  <a:gd name="T9" fmla="*/ 42 h 52"/>
                  <a:gd name="T10" fmla="*/ 4 w 13"/>
                  <a:gd name="T11" fmla="*/ 49 h 52"/>
                  <a:gd name="T12" fmla="*/ 0 w 13"/>
                  <a:gd name="T13" fmla="*/ 51 h 52"/>
                  <a:gd name="T14" fmla="*/ 0 w 13"/>
                  <a:gd name="T15" fmla="*/ 52 h 52"/>
                  <a:gd name="T16" fmla="*/ 2 w 13"/>
                  <a:gd name="T17" fmla="*/ 52 h 52"/>
                  <a:gd name="T18" fmla="*/ 12 w 13"/>
                  <a:gd name="T19" fmla="*/ 42 h 52"/>
                  <a:gd name="T20" fmla="*/ 12 w 13"/>
                  <a:gd name="T21" fmla="*/ 21 h 52"/>
                  <a:gd name="T22" fmla="*/ 12 w 13"/>
                  <a:gd name="T23" fmla="*/ 5 h 52"/>
                  <a:gd name="T24" fmla="*/ 13 w 13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52">
                    <a:moveTo>
                      <a:pt x="1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5"/>
                      <a:pt x="6" y="48"/>
                      <a:pt x="4" y="49"/>
                    </a:cubicBezTo>
                    <a:cubicBezTo>
                      <a:pt x="3" y="50"/>
                      <a:pt x="1" y="51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7" y="52"/>
                      <a:pt x="12" y="48"/>
                      <a:pt x="12" y="4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2" y="2"/>
                      <a:pt x="1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Rectangle 395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Rectangle 396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397"/>
              <p:cNvSpPr/>
              <p:nvPr/>
            </p:nvSpPr>
            <p:spPr bwMode="auto">
              <a:xfrm>
                <a:off x="4987" y="3707"/>
                <a:ext cx="68" cy="140"/>
              </a:xfrm>
              <a:custGeom>
                <a:avLst/>
                <a:gdLst>
                  <a:gd name="T0" fmla="*/ 11 w 40"/>
                  <a:gd name="T1" fmla="*/ 0 h 81"/>
                  <a:gd name="T2" fmla="*/ 0 w 40"/>
                  <a:gd name="T3" fmla="*/ 0 h 81"/>
                  <a:gd name="T4" fmla="*/ 0 w 40"/>
                  <a:gd name="T5" fmla="*/ 2 h 81"/>
                  <a:gd name="T6" fmla="*/ 9 w 40"/>
                  <a:gd name="T7" fmla="*/ 2 h 81"/>
                  <a:gd name="T8" fmla="*/ 9 w 40"/>
                  <a:gd name="T9" fmla="*/ 20 h 81"/>
                  <a:gd name="T10" fmla="*/ 11 w 40"/>
                  <a:gd name="T11" fmla="*/ 27 h 81"/>
                  <a:gd name="T12" fmla="*/ 33 w 40"/>
                  <a:gd name="T13" fmla="*/ 78 h 81"/>
                  <a:gd name="T14" fmla="*/ 32 w 40"/>
                  <a:gd name="T15" fmla="*/ 81 h 81"/>
                  <a:gd name="T16" fmla="*/ 38 w 40"/>
                  <a:gd name="T17" fmla="*/ 81 h 81"/>
                  <a:gd name="T18" fmla="*/ 39 w 40"/>
                  <a:gd name="T19" fmla="*/ 78 h 81"/>
                  <a:gd name="T20" fmla="*/ 29 w 40"/>
                  <a:gd name="T21" fmla="*/ 56 h 81"/>
                  <a:gd name="T22" fmla="*/ 29 w 40"/>
                  <a:gd name="T23" fmla="*/ 56 h 81"/>
                  <a:gd name="T24" fmla="*/ 17 w 40"/>
                  <a:gd name="T25" fmla="*/ 27 h 81"/>
                  <a:gd name="T26" fmla="*/ 15 w 40"/>
                  <a:gd name="T27" fmla="*/ 20 h 81"/>
                  <a:gd name="T28" fmla="*/ 15 w 40"/>
                  <a:gd name="T29" fmla="*/ 5 h 81"/>
                  <a:gd name="T30" fmla="*/ 17 w 40"/>
                  <a:gd name="T31" fmla="*/ 5 h 81"/>
                  <a:gd name="T32" fmla="*/ 18 w 40"/>
                  <a:gd name="T33" fmla="*/ 5 h 81"/>
                  <a:gd name="T34" fmla="*/ 11 w 40"/>
                  <a:gd name="T35" fmla="*/ 5 h 81"/>
                  <a:gd name="T36" fmla="*/ 11 w 40"/>
                  <a:gd name="T3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8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10" y="26"/>
                      <a:pt x="11" y="2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4" y="79"/>
                      <a:pt x="33" y="81"/>
                      <a:pt x="32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1"/>
                      <a:pt x="40" y="79"/>
                      <a:pt x="39" y="7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6"/>
                      <a:pt x="15" y="22"/>
                      <a:pt x="15" y="2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398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399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400"/>
              <p:cNvSpPr/>
              <p:nvPr/>
            </p:nvSpPr>
            <p:spPr bwMode="auto">
              <a:xfrm>
                <a:off x="4990" y="3580"/>
                <a:ext cx="7" cy="120"/>
              </a:xfrm>
              <a:custGeom>
                <a:avLst/>
                <a:gdLst>
                  <a:gd name="T0" fmla="*/ 4 w 4"/>
                  <a:gd name="T1" fmla="*/ 0 h 70"/>
                  <a:gd name="T2" fmla="*/ 0 w 4"/>
                  <a:gd name="T3" fmla="*/ 0 h 70"/>
                  <a:gd name="T4" fmla="*/ 1 w 4"/>
                  <a:gd name="T5" fmla="*/ 5 h 70"/>
                  <a:gd name="T6" fmla="*/ 1 w 4"/>
                  <a:gd name="T7" fmla="*/ 24 h 70"/>
                  <a:gd name="T8" fmla="*/ 1 w 4"/>
                  <a:gd name="T9" fmla="*/ 48 h 70"/>
                  <a:gd name="T10" fmla="*/ 1 w 4"/>
                  <a:gd name="T11" fmla="*/ 70 h 70"/>
                  <a:gd name="T12" fmla="*/ 4 w 4"/>
                  <a:gd name="T13" fmla="*/ 70 h 70"/>
                  <a:gd name="T14" fmla="*/ 4 w 4"/>
                  <a:gd name="T15" fmla="*/ 48 h 70"/>
                  <a:gd name="T16" fmla="*/ 4 w 4"/>
                  <a:gd name="T17" fmla="*/ 24 h 70"/>
                  <a:gd name="T18" fmla="*/ 4 w 4"/>
                  <a:gd name="T19" fmla="*/ 5 h 70"/>
                  <a:gd name="T20" fmla="*/ 4 w 4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401"/>
              <p:cNvSpPr/>
              <p:nvPr/>
            </p:nvSpPr>
            <p:spPr bwMode="auto">
              <a:xfrm>
                <a:off x="5006" y="3707"/>
                <a:ext cx="15" cy="9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0 h 5"/>
                  <a:gd name="T4" fmla="*/ 0 w 9"/>
                  <a:gd name="T5" fmla="*/ 5 h 5"/>
                  <a:gd name="T6" fmla="*/ 7 w 9"/>
                  <a:gd name="T7" fmla="*/ 5 h 5"/>
                  <a:gd name="T8" fmla="*/ 9 w 9"/>
                  <a:gd name="T9" fmla="*/ 2 h 5"/>
                  <a:gd name="T10" fmla="*/ 6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BA9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402"/>
              <p:cNvSpPr/>
              <p:nvPr/>
            </p:nvSpPr>
            <p:spPr bwMode="auto">
              <a:xfrm>
                <a:off x="4968" y="3707"/>
                <a:ext cx="13" cy="4"/>
              </a:xfrm>
              <a:custGeom>
                <a:avLst/>
                <a:gdLst>
                  <a:gd name="T0" fmla="*/ 8 w 8"/>
                  <a:gd name="T1" fmla="*/ 0 h 2"/>
                  <a:gd name="T2" fmla="*/ 1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403"/>
              <p:cNvSpPr/>
              <p:nvPr/>
            </p:nvSpPr>
            <p:spPr bwMode="auto">
              <a:xfrm>
                <a:off x="4969" y="3707"/>
                <a:ext cx="12" cy="0"/>
              </a:xfrm>
              <a:custGeom>
                <a:avLst/>
                <a:gdLst>
                  <a:gd name="T0" fmla="*/ 7 w 7"/>
                  <a:gd name="T1" fmla="*/ 2 w 7"/>
                  <a:gd name="T2" fmla="*/ 0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404"/>
              <p:cNvSpPr/>
              <p:nvPr/>
            </p:nvSpPr>
            <p:spPr bwMode="auto">
              <a:xfrm>
                <a:off x="4923" y="3711"/>
                <a:ext cx="122" cy="136"/>
              </a:xfrm>
              <a:custGeom>
                <a:avLst/>
                <a:gdLst>
                  <a:gd name="T0" fmla="*/ 46 w 71"/>
                  <a:gd name="T1" fmla="*/ 0 h 79"/>
                  <a:gd name="T2" fmla="*/ 46 w 71"/>
                  <a:gd name="T3" fmla="*/ 18 h 79"/>
                  <a:gd name="T4" fmla="*/ 48 w 71"/>
                  <a:gd name="T5" fmla="*/ 25 h 79"/>
                  <a:gd name="T6" fmla="*/ 70 w 71"/>
                  <a:gd name="T7" fmla="*/ 76 h 79"/>
                  <a:gd name="T8" fmla="*/ 68 w 71"/>
                  <a:gd name="T9" fmla="*/ 79 h 79"/>
                  <a:gd name="T10" fmla="*/ 3 w 71"/>
                  <a:gd name="T11" fmla="*/ 79 h 79"/>
                  <a:gd name="T12" fmla="*/ 0 w 71"/>
                  <a:gd name="T13" fmla="*/ 76 h 79"/>
                  <a:gd name="T14" fmla="*/ 23 w 71"/>
                  <a:gd name="T15" fmla="*/ 25 h 79"/>
                  <a:gd name="T16" fmla="*/ 24 w 71"/>
                  <a:gd name="T17" fmla="*/ 18 h 79"/>
                  <a:gd name="T18" fmla="*/ 24 w 71"/>
                  <a:gd name="T19" fmla="*/ 0 h 79"/>
                  <a:gd name="T20" fmla="*/ 46 w 71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79"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7" y="24"/>
                      <a:pt x="48" y="2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8"/>
                      <a:pt x="70" y="79"/>
                      <a:pt x="68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" y="79"/>
                      <a:pt x="0" y="78"/>
                      <a:pt x="0" y="7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0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405"/>
              <p:cNvSpPr/>
              <p:nvPr/>
            </p:nvSpPr>
            <p:spPr bwMode="auto">
              <a:xfrm>
                <a:off x="4758" y="3666"/>
                <a:ext cx="143" cy="181"/>
              </a:xfrm>
              <a:custGeom>
                <a:avLst/>
                <a:gdLst>
                  <a:gd name="T0" fmla="*/ 52 w 83"/>
                  <a:gd name="T1" fmla="*/ 0 h 105"/>
                  <a:gd name="T2" fmla="*/ 52 w 83"/>
                  <a:gd name="T3" fmla="*/ 24 h 105"/>
                  <a:gd name="T4" fmla="*/ 83 w 83"/>
                  <a:gd name="T5" fmla="*/ 64 h 105"/>
                  <a:gd name="T6" fmla="*/ 41 w 83"/>
                  <a:gd name="T7" fmla="*/ 105 h 105"/>
                  <a:gd name="T8" fmla="*/ 0 w 83"/>
                  <a:gd name="T9" fmla="*/ 64 h 105"/>
                  <a:gd name="T10" fmla="*/ 31 w 83"/>
                  <a:gd name="T11" fmla="*/ 24 h 105"/>
                  <a:gd name="T12" fmla="*/ 31 w 83"/>
                  <a:gd name="T13" fmla="*/ 0 h 105"/>
                  <a:gd name="T14" fmla="*/ 52 w 83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05">
                    <a:moveTo>
                      <a:pt x="52" y="0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70" y="29"/>
                      <a:pt x="83" y="45"/>
                      <a:pt x="83" y="64"/>
                    </a:cubicBezTo>
                    <a:cubicBezTo>
                      <a:pt x="83" y="87"/>
                      <a:pt x="64" y="105"/>
                      <a:pt x="41" y="105"/>
                    </a:cubicBezTo>
                    <a:cubicBezTo>
                      <a:pt x="19" y="105"/>
                      <a:pt x="0" y="87"/>
                      <a:pt x="0" y="64"/>
                    </a:cubicBezTo>
                    <a:cubicBezTo>
                      <a:pt x="0" y="45"/>
                      <a:pt x="13" y="29"/>
                      <a:pt x="31" y="2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8" name="Freeform 407"/>
            <p:cNvSpPr/>
            <p:nvPr/>
          </p:nvSpPr>
          <p:spPr bwMode="auto">
            <a:xfrm>
              <a:off x="7553325" y="5994400"/>
              <a:ext cx="227013" cy="112713"/>
            </a:xfrm>
            <a:custGeom>
              <a:avLst/>
              <a:gdLst>
                <a:gd name="T0" fmla="*/ 83 w 83"/>
                <a:gd name="T1" fmla="*/ 0 h 41"/>
                <a:gd name="T2" fmla="*/ 41 w 83"/>
                <a:gd name="T3" fmla="*/ 41 h 41"/>
                <a:gd name="T4" fmla="*/ 0 w 83"/>
                <a:gd name="T5" fmla="*/ 0 h 41"/>
                <a:gd name="T6" fmla="*/ 83 w 8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83" y="0"/>
                  </a:moveTo>
                  <a:cubicBezTo>
                    <a:pt x="83" y="23"/>
                    <a:pt x="64" y="41"/>
                    <a:pt x="41" y="41"/>
                  </a:cubicBezTo>
                  <a:cubicBezTo>
                    <a:pt x="19" y="41"/>
                    <a:pt x="0" y="23"/>
                    <a:pt x="0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08"/>
            <p:cNvSpPr/>
            <p:nvPr/>
          </p:nvSpPr>
          <p:spPr bwMode="auto">
            <a:xfrm>
              <a:off x="7615238" y="5994400"/>
              <a:ext cx="165100" cy="112713"/>
            </a:xfrm>
            <a:custGeom>
              <a:avLst/>
              <a:gdLst>
                <a:gd name="T0" fmla="*/ 51 w 60"/>
                <a:gd name="T1" fmla="*/ 0 h 41"/>
                <a:gd name="T2" fmla="*/ 6 w 60"/>
                <a:gd name="T3" fmla="*/ 38 h 41"/>
                <a:gd name="T4" fmla="*/ 0 w 60"/>
                <a:gd name="T5" fmla="*/ 37 h 41"/>
                <a:gd name="T6" fmla="*/ 18 w 60"/>
                <a:gd name="T7" fmla="*/ 41 h 41"/>
                <a:gd name="T8" fmla="*/ 60 w 60"/>
                <a:gd name="T9" fmla="*/ 0 h 41"/>
                <a:gd name="T10" fmla="*/ 51 w 6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1">
                  <a:moveTo>
                    <a:pt x="51" y="0"/>
                  </a:moveTo>
                  <a:cubicBezTo>
                    <a:pt x="47" y="21"/>
                    <a:pt x="28" y="38"/>
                    <a:pt x="6" y="38"/>
                  </a:cubicBezTo>
                  <a:cubicBezTo>
                    <a:pt x="4" y="38"/>
                    <a:pt x="2" y="37"/>
                    <a:pt x="0" y="37"/>
                  </a:cubicBezTo>
                  <a:cubicBezTo>
                    <a:pt x="6" y="40"/>
                    <a:pt x="12" y="41"/>
                    <a:pt x="18" y="41"/>
                  </a:cubicBezTo>
                  <a:cubicBezTo>
                    <a:pt x="41" y="41"/>
                    <a:pt x="60" y="23"/>
                    <a:pt x="6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409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60 w 71"/>
                <a:gd name="T1" fmla="*/ 0 h 25"/>
                <a:gd name="T2" fmla="*/ 70 w 71"/>
                <a:gd name="T3" fmla="*/ 22 h 25"/>
                <a:gd name="T4" fmla="*/ 68 w 71"/>
                <a:gd name="T5" fmla="*/ 25 h 25"/>
                <a:gd name="T6" fmla="*/ 3 w 71"/>
                <a:gd name="T7" fmla="*/ 25 h 25"/>
                <a:gd name="T8" fmla="*/ 0 w 71"/>
                <a:gd name="T9" fmla="*/ 22 h 25"/>
                <a:gd name="T10" fmla="*/ 9 w 71"/>
                <a:gd name="T11" fmla="*/ 0 h 25"/>
                <a:gd name="T12" fmla="*/ 60 w 7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">
                  <a:moveTo>
                    <a:pt x="60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1" y="24"/>
                    <a:pt x="70" y="25"/>
                    <a:pt x="68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410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70 w 71"/>
                <a:gd name="T1" fmla="*/ 22 h 25"/>
                <a:gd name="T2" fmla="*/ 60 w 71"/>
                <a:gd name="T3" fmla="*/ 0 h 25"/>
                <a:gd name="T4" fmla="*/ 54 w 71"/>
                <a:gd name="T5" fmla="*/ 0 h 25"/>
                <a:gd name="T6" fmla="*/ 62 w 71"/>
                <a:gd name="T7" fmla="*/ 20 h 25"/>
                <a:gd name="T8" fmla="*/ 60 w 71"/>
                <a:gd name="T9" fmla="*/ 23 h 25"/>
                <a:gd name="T10" fmla="*/ 0 w 71"/>
                <a:gd name="T11" fmla="*/ 23 h 25"/>
                <a:gd name="T12" fmla="*/ 3 w 71"/>
                <a:gd name="T13" fmla="*/ 25 h 25"/>
                <a:gd name="T14" fmla="*/ 68 w 71"/>
                <a:gd name="T15" fmla="*/ 25 h 25"/>
                <a:gd name="T16" fmla="*/ 70 w 71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5">
                  <a:moveTo>
                    <a:pt x="70" y="2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2"/>
                    <a:pt x="62" y="23"/>
                    <a:pt x="6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5"/>
                    <a:pt x="3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1" y="24"/>
                    <a:pt x="70" y="22"/>
                  </a:cubicBezTo>
                  <a:close/>
                </a:path>
              </a:pathLst>
            </a:custGeom>
            <a:solidFill>
              <a:srgbClr val="FD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Oval 411"/>
            <p:cNvSpPr>
              <a:spLocks noChangeArrowheads="1"/>
            </p:cNvSpPr>
            <p:nvPr/>
          </p:nvSpPr>
          <p:spPr bwMode="auto">
            <a:xfrm>
              <a:off x="7610475" y="5981700"/>
              <a:ext cx="26988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Oval 412"/>
            <p:cNvSpPr>
              <a:spLocks noChangeArrowheads="1"/>
            </p:cNvSpPr>
            <p:nvPr/>
          </p:nvSpPr>
          <p:spPr bwMode="auto">
            <a:xfrm>
              <a:off x="7648575" y="5951538"/>
              <a:ext cx="15875" cy="15875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Oval 413"/>
            <p:cNvSpPr>
              <a:spLocks noChangeArrowheads="1"/>
            </p:cNvSpPr>
            <p:nvPr/>
          </p:nvSpPr>
          <p:spPr bwMode="auto">
            <a:xfrm>
              <a:off x="7883525" y="6024563"/>
              <a:ext cx="1587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Oval 414"/>
            <p:cNvSpPr>
              <a:spLocks noChangeArrowheads="1"/>
            </p:cNvSpPr>
            <p:nvPr/>
          </p:nvSpPr>
          <p:spPr bwMode="auto">
            <a:xfrm>
              <a:off x="7902575" y="6002338"/>
              <a:ext cx="2222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Oval 415"/>
            <p:cNvSpPr>
              <a:spLocks noChangeArrowheads="1"/>
            </p:cNvSpPr>
            <p:nvPr/>
          </p:nvSpPr>
          <p:spPr bwMode="auto">
            <a:xfrm>
              <a:off x="7888288" y="5975350"/>
              <a:ext cx="17463" cy="15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Oval 416"/>
            <p:cNvSpPr>
              <a:spLocks noChangeArrowheads="1"/>
            </p:cNvSpPr>
            <p:nvPr/>
          </p:nvSpPr>
          <p:spPr bwMode="auto">
            <a:xfrm>
              <a:off x="7672388" y="5918200"/>
              <a:ext cx="25400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417"/>
            <p:cNvSpPr>
              <a:spLocks noEditPoints="1"/>
            </p:cNvSpPr>
            <p:nvPr/>
          </p:nvSpPr>
          <p:spPr bwMode="auto">
            <a:xfrm>
              <a:off x="7602538" y="5922963"/>
              <a:ext cx="31750" cy="333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4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418"/>
            <p:cNvSpPr>
              <a:spLocks noEditPoints="1"/>
            </p:cNvSpPr>
            <p:nvPr/>
          </p:nvSpPr>
          <p:spPr bwMode="auto">
            <a:xfrm>
              <a:off x="7691438" y="5959475"/>
              <a:ext cx="22225" cy="1905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1 h 7"/>
                <a:gd name="T12" fmla="*/ 2 w 8"/>
                <a:gd name="T13" fmla="*/ 3 h 7"/>
                <a:gd name="T14" fmla="*/ 4 w 8"/>
                <a:gd name="T15" fmla="*/ 5 h 7"/>
                <a:gd name="T16" fmla="*/ 6 w 8"/>
                <a:gd name="T17" fmla="*/ 3 h 7"/>
                <a:gd name="T18" fmla="*/ 4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close/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419"/>
            <p:cNvSpPr>
              <a:spLocks noEditPoints="1"/>
            </p:cNvSpPr>
            <p:nvPr/>
          </p:nvSpPr>
          <p:spPr bwMode="auto">
            <a:xfrm>
              <a:off x="7918450" y="5967413"/>
              <a:ext cx="19050" cy="19050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3 h 7"/>
                <a:gd name="T4" fmla="*/ 3 w 7"/>
                <a:gd name="T5" fmla="*/ 0 h 7"/>
                <a:gd name="T6" fmla="*/ 7 w 7"/>
                <a:gd name="T7" fmla="*/ 3 h 7"/>
                <a:gd name="T8" fmla="*/ 3 w 7"/>
                <a:gd name="T9" fmla="*/ 7 h 7"/>
                <a:gd name="T10" fmla="*/ 3 w 7"/>
                <a:gd name="T11" fmla="*/ 2 h 7"/>
                <a:gd name="T12" fmla="*/ 2 w 7"/>
                <a:gd name="T13" fmla="*/ 3 h 7"/>
                <a:gd name="T14" fmla="*/ 3 w 7"/>
                <a:gd name="T15" fmla="*/ 5 h 7"/>
                <a:gd name="T16" fmla="*/ 5 w 7"/>
                <a:gd name="T17" fmla="*/ 3 h 7"/>
                <a:gd name="T18" fmla="*/ 3 w 7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420"/>
            <p:cNvSpPr/>
            <p:nvPr/>
          </p:nvSpPr>
          <p:spPr bwMode="auto">
            <a:xfrm>
              <a:off x="7662863" y="5665788"/>
              <a:ext cx="254000" cy="293688"/>
            </a:xfrm>
            <a:custGeom>
              <a:avLst/>
              <a:gdLst>
                <a:gd name="T0" fmla="*/ 3 w 93"/>
                <a:gd name="T1" fmla="*/ 86 h 107"/>
                <a:gd name="T2" fmla="*/ 0 w 93"/>
                <a:gd name="T3" fmla="*/ 86 h 107"/>
                <a:gd name="T4" fmla="*/ 0 w 93"/>
                <a:gd name="T5" fmla="*/ 15 h 107"/>
                <a:gd name="T6" fmla="*/ 10 w 93"/>
                <a:gd name="T7" fmla="*/ 4 h 107"/>
                <a:gd name="T8" fmla="*/ 16 w 93"/>
                <a:gd name="T9" fmla="*/ 4 h 107"/>
                <a:gd name="T10" fmla="*/ 27 w 93"/>
                <a:gd name="T11" fmla="*/ 15 h 107"/>
                <a:gd name="T12" fmla="*/ 27 w 93"/>
                <a:gd name="T13" fmla="*/ 25 h 107"/>
                <a:gd name="T14" fmla="*/ 33 w 93"/>
                <a:gd name="T15" fmla="*/ 33 h 107"/>
                <a:gd name="T16" fmla="*/ 38 w 93"/>
                <a:gd name="T17" fmla="*/ 31 h 107"/>
                <a:gd name="T18" fmla="*/ 40 w 93"/>
                <a:gd name="T19" fmla="*/ 26 h 107"/>
                <a:gd name="T20" fmla="*/ 51 w 93"/>
                <a:gd name="T21" fmla="*/ 15 h 107"/>
                <a:gd name="T22" fmla="*/ 61 w 93"/>
                <a:gd name="T23" fmla="*/ 26 h 107"/>
                <a:gd name="T24" fmla="*/ 61 w 93"/>
                <a:gd name="T25" fmla="*/ 48 h 107"/>
                <a:gd name="T26" fmla="*/ 67 w 93"/>
                <a:gd name="T27" fmla="*/ 55 h 107"/>
                <a:gd name="T28" fmla="*/ 73 w 93"/>
                <a:gd name="T29" fmla="*/ 48 h 107"/>
                <a:gd name="T30" fmla="*/ 73 w 93"/>
                <a:gd name="T31" fmla="*/ 11 h 107"/>
                <a:gd name="T32" fmla="*/ 83 w 93"/>
                <a:gd name="T33" fmla="*/ 0 h 107"/>
                <a:gd name="T34" fmla="*/ 93 w 93"/>
                <a:gd name="T35" fmla="*/ 11 h 107"/>
                <a:gd name="T36" fmla="*/ 93 w 93"/>
                <a:gd name="T37" fmla="*/ 107 h 107"/>
                <a:gd name="T38" fmla="*/ 90 w 93"/>
                <a:gd name="T39" fmla="*/ 107 h 107"/>
                <a:gd name="T40" fmla="*/ 90 w 93"/>
                <a:gd name="T41" fmla="*/ 11 h 107"/>
                <a:gd name="T42" fmla="*/ 83 w 93"/>
                <a:gd name="T43" fmla="*/ 4 h 107"/>
                <a:gd name="T44" fmla="*/ 77 w 93"/>
                <a:gd name="T45" fmla="*/ 11 h 107"/>
                <a:gd name="T46" fmla="*/ 77 w 93"/>
                <a:gd name="T47" fmla="*/ 48 h 107"/>
                <a:gd name="T48" fmla="*/ 67 w 93"/>
                <a:gd name="T49" fmla="*/ 58 h 107"/>
                <a:gd name="T50" fmla="*/ 57 w 93"/>
                <a:gd name="T51" fmla="*/ 48 h 107"/>
                <a:gd name="T52" fmla="*/ 57 w 93"/>
                <a:gd name="T53" fmla="*/ 26 h 107"/>
                <a:gd name="T54" fmla="*/ 51 w 93"/>
                <a:gd name="T55" fmla="*/ 19 h 107"/>
                <a:gd name="T56" fmla="*/ 44 w 93"/>
                <a:gd name="T57" fmla="*/ 26 h 107"/>
                <a:gd name="T58" fmla="*/ 41 w 93"/>
                <a:gd name="T59" fmla="*/ 33 h 107"/>
                <a:gd name="T60" fmla="*/ 33 w 93"/>
                <a:gd name="T61" fmla="*/ 36 h 107"/>
                <a:gd name="T62" fmla="*/ 23 w 93"/>
                <a:gd name="T63" fmla="*/ 25 h 107"/>
                <a:gd name="T64" fmla="*/ 23 w 93"/>
                <a:gd name="T65" fmla="*/ 15 h 107"/>
                <a:gd name="T66" fmla="*/ 16 w 93"/>
                <a:gd name="T67" fmla="*/ 8 h 107"/>
                <a:gd name="T68" fmla="*/ 10 w 93"/>
                <a:gd name="T69" fmla="*/ 8 h 107"/>
                <a:gd name="T70" fmla="*/ 3 w 93"/>
                <a:gd name="T71" fmla="*/ 15 h 107"/>
                <a:gd name="T72" fmla="*/ 3 w 93"/>
                <a:gd name="T73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7">
                  <a:moveTo>
                    <a:pt x="3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9"/>
                    <a:pt x="30" y="32"/>
                    <a:pt x="33" y="33"/>
                  </a:cubicBezTo>
                  <a:cubicBezTo>
                    <a:pt x="35" y="33"/>
                    <a:pt x="37" y="32"/>
                    <a:pt x="38" y="31"/>
                  </a:cubicBezTo>
                  <a:cubicBezTo>
                    <a:pt x="40" y="29"/>
                    <a:pt x="40" y="28"/>
                    <a:pt x="40" y="26"/>
                  </a:cubicBezTo>
                  <a:cubicBezTo>
                    <a:pt x="40" y="20"/>
                    <a:pt x="45" y="15"/>
                    <a:pt x="51" y="15"/>
                  </a:cubicBezTo>
                  <a:cubicBezTo>
                    <a:pt x="56" y="15"/>
                    <a:pt x="61" y="20"/>
                    <a:pt x="61" y="2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4" y="55"/>
                    <a:pt x="67" y="55"/>
                  </a:cubicBezTo>
                  <a:cubicBezTo>
                    <a:pt x="71" y="55"/>
                    <a:pt x="73" y="52"/>
                    <a:pt x="73" y="48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78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7"/>
                    <a:pt x="87" y="4"/>
                    <a:pt x="83" y="4"/>
                  </a:cubicBezTo>
                  <a:cubicBezTo>
                    <a:pt x="80" y="4"/>
                    <a:pt x="77" y="7"/>
                    <a:pt x="77" y="1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54"/>
                    <a:pt x="72" y="58"/>
                    <a:pt x="67" y="58"/>
                  </a:cubicBezTo>
                  <a:cubicBezTo>
                    <a:pt x="62" y="58"/>
                    <a:pt x="57" y="54"/>
                    <a:pt x="57" y="48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2"/>
                    <a:pt x="54" y="19"/>
                    <a:pt x="51" y="19"/>
                  </a:cubicBezTo>
                  <a:cubicBezTo>
                    <a:pt x="47" y="19"/>
                    <a:pt x="44" y="22"/>
                    <a:pt x="44" y="26"/>
                  </a:cubicBezTo>
                  <a:cubicBezTo>
                    <a:pt x="44" y="29"/>
                    <a:pt x="43" y="31"/>
                    <a:pt x="41" y="33"/>
                  </a:cubicBezTo>
                  <a:cubicBezTo>
                    <a:pt x="39" y="35"/>
                    <a:pt x="36" y="36"/>
                    <a:pt x="33" y="36"/>
                  </a:cubicBezTo>
                  <a:cubicBezTo>
                    <a:pt x="28" y="36"/>
                    <a:pt x="23" y="31"/>
                    <a:pt x="23" y="2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8"/>
                    <a:pt x="3" y="11"/>
                    <a:pt x="3" y="15"/>
                  </a:cubicBezTo>
                  <a:cubicBezTo>
                    <a:pt x="3" y="86"/>
                    <a:pt x="3" y="86"/>
                    <a:pt x="3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Rectangle 421"/>
            <p:cNvSpPr>
              <a:spLocks noChangeArrowheads="1"/>
            </p:cNvSpPr>
            <p:nvPr/>
          </p:nvSpPr>
          <p:spPr bwMode="auto">
            <a:xfrm>
              <a:off x="7907338" y="5748338"/>
              <a:ext cx="9525" cy="65088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422"/>
            <p:cNvSpPr/>
            <p:nvPr/>
          </p:nvSpPr>
          <p:spPr bwMode="auto">
            <a:xfrm>
              <a:off x="7888288" y="5665788"/>
              <a:ext cx="28575" cy="30163"/>
            </a:xfrm>
            <a:custGeom>
              <a:avLst/>
              <a:gdLst>
                <a:gd name="T0" fmla="*/ 10 w 10"/>
                <a:gd name="T1" fmla="*/ 11 h 11"/>
                <a:gd name="T2" fmla="*/ 7 w 10"/>
                <a:gd name="T3" fmla="*/ 11 h 11"/>
                <a:gd name="T4" fmla="*/ 0 w 10"/>
                <a:gd name="T5" fmla="*/ 4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7"/>
                    <a:pt x="4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Rectangle 423"/>
            <p:cNvSpPr>
              <a:spLocks noChangeArrowheads="1"/>
            </p:cNvSpPr>
            <p:nvPr/>
          </p:nvSpPr>
          <p:spPr bwMode="auto">
            <a:xfrm>
              <a:off x="7861300" y="5695950"/>
              <a:ext cx="11113" cy="44450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424"/>
            <p:cNvSpPr/>
            <p:nvPr/>
          </p:nvSpPr>
          <p:spPr bwMode="auto">
            <a:xfrm>
              <a:off x="7818438" y="5797550"/>
              <a:ext cx="53975" cy="26988"/>
            </a:xfrm>
            <a:custGeom>
              <a:avLst/>
              <a:gdLst>
                <a:gd name="T0" fmla="*/ 10 w 20"/>
                <a:gd name="T1" fmla="*/ 10 h 10"/>
                <a:gd name="T2" fmla="*/ 0 w 20"/>
                <a:gd name="T3" fmla="*/ 0 h 10"/>
                <a:gd name="T4" fmla="*/ 4 w 20"/>
                <a:gd name="T5" fmla="*/ 0 h 10"/>
                <a:gd name="T6" fmla="*/ 10 w 20"/>
                <a:gd name="T7" fmla="*/ 7 h 10"/>
                <a:gd name="T8" fmla="*/ 16 w 20"/>
                <a:gd name="T9" fmla="*/ 0 h 10"/>
                <a:gd name="T10" fmla="*/ 20 w 20"/>
                <a:gd name="T11" fmla="*/ 0 h 10"/>
                <a:gd name="T12" fmla="*/ 1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cubicBezTo>
                    <a:pt x="5" y="10"/>
                    <a:pt x="0" y="6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7" y="7"/>
                    <a:pt x="10" y="7"/>
                  </a:cubicBezTo>
                  <a:cubicBezTo>
                    <a:pt x="14" y="7"/>
                    <a:pt x="16" y="4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15" y="10"/>
                    <a:pt x="10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425"/>
            <p:cNvSpPr/>
            <p:nvPr/>
          </p:nvSpPr>
          <p:spPr bwMode="auto">
            <a:xfrm>
              <a:off x="7751763" y="5737225"/>
              <a:ext cx="30163" cy="26988"/>
            </a:xfrm>
            <a:custGeom>
              <a:avLst/>
              <a:gdLst>
                <a:gd name="T0" fmla="*/ 1 w 11"/>
                <a:gd name="T1" fmla="*/ 10 h 10"/>
                <a:gd name="T2" fmla="*/ 0 w 11"/>
                <a:gd name="T3" fmla="*/ 10 h 10"/>
                <a:gd name="T4" fmla="*/ 0 w 11"/>
                <a:gd name="T5" fmla="*/ 7 h 10"/>
                <a:gd name="T6" fmla="*/ 5 w 11"/>
                <a:gd name="T7" fmla="*/ 5 h 10"/>
                <a:gd name="T8" fmla="*/ 7 w 11"/>
                <a:gd name="T9" fmla="*/ 0 h 10"/>
                <a:gd name="T10" fmla="*/ 11 w 11"/>
                <a:gd name="T11" fmla="*/ 0 h 10"/>
                <a:gd name="T12" fmla="*/ 8 w 11"/>
                <a:gd name="T13" fmla="*/ 7 h 10"/>
                <a:gd name="T14" fmla="*/ 1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0" y="5"/>
                    <a:pt x="8" y="7"/>
                  </a:cubicBezTo>
                  <a:cubicBezTo>
                    <a:pt x="6" y="9"/>
                    <a:pt x="3" y="10"/>
                    <a:pt x="1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426"/>
            <p:cNvSpPr/>
            <p:nvPr/>
          </p:nvSpPr>
          <p:spPr bwMode="auto">
            <a:xfrm>
              <a:off x="7662863" y="5676900"/>
              <a:ext cx="42863" cy="30163"/>
            </a:xfrm>
            <a:custGeom>
              <a:avLst/>
              <a:gdLst>
                <a:gd name="T0" fmla="*/ 3 w 16"/>
                <a:gd name="T1" fmla="*/ 11 h 11"/>
                <a:gd name="T2" fmla="*/ 0 w 16"/>
                <a:gd name="T3" fmla="*/ 11 h 11"/>
                <a:gd name="T4" fmla="*/ 10 w 16"/>
                <a:gd name="T5" fmla="*/ 0 h 11"/>
                <a:gd name="T6" fmla="*/ 16 w 16"/>
                <a:gd name="T7" fmla="*/ 0 h 11"/>
                <a:gd name="T8" fmla="*/ 16 w 16"/>
                <a:gd name="T9" fmla="*/ 4 h 11"/>
                <a:gd name="T10" fmla="*/ 10 w 16"/>
                <a:gd name="T11" fmla="*/ 4 h 11"/>
                <a:gd name="T12" fmla="*/ 3 w 1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3" y="7"/>
                    <a:pt x="3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Rectangle 427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428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429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430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431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432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433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434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435"/>
            <p:cNvSpPr/>
            <p:nvPr/>
          </p:nvSpPr>
          <p:spPr bwMode="auto">
            <a:xfrm>
              <a:off x="7623175" y="5808663"/>
              <a:ext cx="88900" cy="14288"/>
            </a:xfrm>
            <a:custGeom>
              <a:avLst/>
              <a:gdLst>
                <a:gd name="T0" fmla="*/ 29 w 32"/>
                <a:gd name="T1" fmla="*/ 5 h 5"/>
                <a:gd name="T2" fmla="*/ 3 w 32"/>
                <a:gd name="T3" fmla="*/ 5 h 5"/>
                <a:gd name="T4" fmla="*/ 0 w 32"/>
                <a:gd name="T5" fmla="*/ 2 h 5"/>
                <a:gd name="T6" fmla="*/ 3 w 32"/>
                <a:gd name="T7" fmla="*/ 0 h 5"/>
                <a:gd name="T8" fmla="*/ 29 w 32"/>
                <a:gd name="T9" fmla="*/ 0 h 5"/>
                <a:gd name="T10" fmla="*/ 32 w 32"/>
                <a:gd name="T11" fmla="*/ 2 h 5"/>
                <a:gd name="T12" fmla="*/ 29 w 3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29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2" y="1"/>
                    <a:pt x="32" y="2"/>
                  </a:cubicBezTo>
                  <a:cubicBezTo>
                    <a:pt x="32" y="4"/>
                    <a:pt x="30" y="5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436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437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Rectangle 438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Rectangle 439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440"/>
            <p:cNvSpPr/>
            <p:nvPr/>
          </p:nvSpPr>
          <p:spPr bwMode="auto">
            <a:xfrm>
              <a:off x="7869238" y="5884863"/>
              <a:ext cx="85725" cy="14288"/>
            </a:xfrm>
            <a:custGeom>
              <a:avLst/>
              <a:gdLst>
                <a:gd name="T0" fmla="*/ 28 w 31"/>
                <a:gd name="T1" fmla="*/ 5 h 5"/>
                <a:gd name="T2" fmla="*/ 3 w 31"/>
                <a:gd name="T3" fmla="*/ 5 h 5"/>
                <a:gd name="T4" fmla="*/ 0 w 31"/>
                <a:gd name="T5" fmla="*/ 2 h 5"/>
                <a:gd name="T6" fmla="*/ 3 w 31"/>
                <a:gd name="T7" fmla="*/ 0 h 5"/>
                <a:gd name="T8" fmla="*/ 28 w 31"/>
                <a:gd name="T9" fmla="*/ 0 h 5"/>
                <a:gd name="T10" fmla="*/ 31 w 31"/>
                <a:gd name="T11" fmla="*/ 2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441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  <a:close/>
                </a:path>
              </a:pathLst>
            </a:custGeom>
            <a:solidFill>
              <a:srgbClr val="48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442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443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444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445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446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447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close/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close/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448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449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99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450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451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452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453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454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455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456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457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8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458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459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4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460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461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239 w 239"/>
                <a:gd name="T1" fmla="*/ 0 h 293"/>
                <a:gd name="T2" fmla="*/ 154 w 239"/>
                <a:gd name="T3" fmla="*/ 33 h 293"/>
                <a:gd name="T4" fmla="*/ 179 w 239"/>
                <a:gd name="T5" fmla="*/ 54 h 293"/>
                <a:gd name="T6" fmla="*/ 0 w 239"/>
                <a:gd name="T7" fmla="*/ 293 h 293"/>
                <a:gd name="T8" fmla="*/ 43 w 239"/>
                <a:gd name="T9" fmla="*/ 293 h 293"/>
                <a:gd name="T10" fmla="*/ 204 w 239"/>
                <a:gd name="T11" fmla="*/ 74 h 293"/>
                <a:gd name="T12" fmla="*/ 228 w 239"/>
                <a:gd name="T13" fmla="*/ 95 h 293"/>
                <a:gd name="T14" fmla="*/ 239 w 239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93">
                  <a:moveTo>
                    <a:pt x="239" y="0"/>
                  </a:moveTo>
                  <a:lnTo>
                    <a:pt x="154" y="33"/>
                  </a:lnTo>
                  <a:lnTo>
                    <a:pt x="179" y="54"/>
                  </a:lnTo>
                  <a:lnTo>
                    <a:pt x="0" y="293"/>
                  </a:lnTo>
                  <a:lnTo>
                    <a:pt x="43" y="293"/>
                  </a:lnTo>
                  <a:lnTo>
                    <a:pt x="204" y="74"/>
                  </a:lnTo>
                  <a:lnTo>
                    <a:pt x="228" y="9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462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154 w 239"/>
                <a:gd name="T1" fmla="*/ 33 h 293"/>
                <a:gd name="T2" fmla="*/ 179 w 239"/>
                <a:gd name="T3" fmla="*/ 54 h 293"/>
                <a:gd name="T4" fmla="*/ 0 w 239"/>
                <a:gd name="T5" fmla="*/ 293 h 293"/>
                <a:gd name="T6" fmla="*/ 20 w 239"/>
                <a:gd name="T7" fmla="*/ 293 h 293"/>
                <a:gd name="T8" fmla="*/ 239 w 239"/>
                <a:gd name="T9" fmla="*/ 0 h 293"/>
                <a:gd name="T10" fmla="*/ 154 w 239"/>
                <a:gd name="T11" fmla="*/ 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93">
                  <a:moveTo>
                    <a:pt x="154" y="33"/>
                  </a:moveTo>
                  <a:lnTo>
                    <a:pt x="179" y="54"/>
                  </a:lnTo>
                  <a:lnTo>
                    <a:pt x="0" y="293"/>
                  </a:lnTo>
                  <a:lnTo>
                    <a:pt x="20" y="293"/>
                  </a:lnTo>
                  <a:lnTo>
                    <a:pt x="239" y="0"/>
                  </a:lnTo>
                  <a:lnTo>
                    <a:pt x="154" y="33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463"/>
            <p:cNvSpPr/>
            <p:nvPr/>
          </p:nvSpPr>
          <p:spPr bwMode="auto">
            <a:xfrm>
              <a:off x="10440988" y="6027738"/>
              <a:ext cx="57150" cy="42863"/>
            </a:xfrm>
            <a:custGeom>
              <a:avLst/>
              <a:gdLst>
                <a:gd name="T0" fmla="*/ 21 w 21"/>
                <a:gd name="T1" fmla="*/ 0 h 16"/>
                <a:gd name="T2" fmla="*/ 13 w 21"/>
                <a:gd name="T3" fmla="*/ 0 h 16"/>
                <a:gd name="T4" fmla="*/ 0 w 21"/>
                <a:gd name="T5" fmla="*/ 16 h 16"/>
                <a:gd name="T6" fmla="*/ 8 w 21"/>
                <a:gd name="T7" fmla="*/ 16 h 16"/>
                <a:gd name="T8" fmla="*/ 14 w 21"/>
                <a:gd name="T9" fmla="*/ 10 h 16"/>
                <a:gd name="T10" fmla="*/ 14 w 21"/>
                <a:gd name="T11" fmla="*/ 10 h 16"/>
                <a:gd name="T12" fmla="*/ 15 w 21"/>
                <a:gd name="T13" fmla="*/ 10 h 16"/>
                <a:gd name="T14" fmla="*/ 18 w 21"/>
                <a:gd name="T15" fmla="*/ 5 h 16"/>
                <a:gd name="T16" fmla="*/ 18 w 21"/>
                <a:gd name="T17" fmla="*/ 5 h 16"/>
                <a:gd name="T18" fmla="*/ 18 w 21"/>
                <a:gd name="T19" fmla="*/ 5 h 16"/>
                <a:gd name="T20" fmla="*/ 21 w 2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6"/>
                    <a:pt x="6" y="12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0"/>
                  </a:cubicBezTo>
                </a:path>
              </a:pathLst>
            </a:custGeom>
            <a:solidFill>
              <a:srgbClr val="575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464"/>
            <p:cNvSpPr/>
            <p:nvPr/>
          </p:nvSpPr>
          <p:spPr bwMode="auto">
            <a:xfrm>
              <a:off x="10399713" y="6081713"/>
              <a:ext cx="46038" cy="14288"/>
            </a:xfrm>
            <a:custGeom>
              <a:avLst/>
              <a:gdLst>
                <a:gd name="T0" fmla="*/ 17 w 17"/>
                <a:gd name="T1" fmla="*/ 0 h 5"/>
                <a:gd name="T2" fmla="*/ 9 w 17"/>
                <a:gd name="T3" fmla="*/ 0 h 5"/>
                <a:gd name="T4" fmla="*/ 0 w 17"/>
                <a:gd name="T5" fmla="*/ 5 h 5"/>
                <a:gd name="T6" fmla="*/ 8 w 17"/>
                <a:gd name="T7" fmla="*/ 5 h 5"/>
                <a:gd name="T8" fmla="*/ 17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4"/>
                    <a:pt x="14" y="2"/>
                    <a:pt x="17" y="0"/>
                  </a:cubicBezTo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465"/>
            <p:cNvSpPr>
              <a:spLocks noEditPoints="1"/>
            </p:cNvSpPr>
            <p:nvPr/>
          </p:nvSpPr>
          <p:spPr bwMode="auto">
            <a:xfrm>
              <a:off x="10320338" y="6096000"/>
              <a:ext cx="101600" cy="4763"/>
            </a:xfrm>
            <a:custGeom>
              <a:avLst/>
              <a:gdLst>
                <a:gd name="T0" fmla="*/ 8 w 37"/>
                <a:gd name="T1" fmla="*/ 2 h 2"/>
                <a:gd name="T2" fmla="*/ 8 w 37"/>
                <a:gd name="T3" fmla="*/ 2 h 2"/>
                <a:gd name="T4" fmla="*/ 0 w 37"/>
                <a:gd name="T5" fmla="*/ 2 h 2"/>
                <a:gd name="T6" fmla="*/ 16 w 37"/>
                <a:gd name="T7" fmla="*/ 2 h 2"/>
                <a:gd name="T8" fmla="*/ 16 w 37"/>
                <a:gd name="T9" fmla="*/ 2 h 2"/>
                <a:gd name="T10" fmla="*/ 13 w 37"/>
                <a:gd name="T11" fmla="*/ 2 h 2"/>
                <a:gd name="T12" fmla="*/ 8 w 37"/>
                <a:gd name="T13" fmla="*/ 2 h 2"/>
                <a:gd name="T14" fmla="*/ 37 w 37"/>
                <a:gd name="T15" fmla="*/ 0 h 2"/>
                <a:gd name="T16" fmla="*/ 29 w 37"/>
                <a:gd name="T17" fmla="*/ 0 h 2"/>
                <a:gd name="T18" fmla="*/ 17 w 37"/>
                <a:gd name="T19" fmla="*/ 2 h 2"/>
                <a:gd name="T20" fmla="*/ 21 w 37"/>
                <a:gd name="T21" fmla="*/ 2 h 2"/>
                <a:gd name="T22" fmla="*/ 37 w 37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2"/>
                    <a:pt x="10" y="2"/>
                    <a:pt x="8" y="2"/>
                  </a:cubicBezTo>
                  <a:moveTo>
                    <a:pt x="3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1"/>
                    <a:pt x="21" y="2"/>
                    <a:pt x="17" y="2"/>
                  </a:cubicBezTo>
                  <a:cubicBezTo>
                    <a:pt x="18" y="2"/>
                    <a:pt x="19" y="2"/>
                    <a:pt x="21" y="2"/>
                  </a:cubicBezTo>
                  <a:cubicBezTo>
                    <a:pt x="26" y="2"/>
                    <a:pt x="32" y="1"/>
                    <a:pt x="37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466"/>
            <p:cNvSpPr/>
            <p:nvPr/>
          </p:nvSpPr>
          <p:spPr bwMode="auto">
            <a:xfrm>
              <a:off x="10425113" y="6070600"/>
              <a:ext cx="38100" cy="11113"/>
            </a:xfrm>
            <a:custGeom>
              <a:avLst/>
              <a:gdLst>
                <a:gd name="T0" fmla="*/ 14 w 14"/>
                <a:gd name="T1" fmla="*/ 0 h 4"/>
                <a:gd name="T2" fmla="*/ 6 w 14"/>
                <a:gd name="T3" fmla="*/ 0 h 4"/>
                <a:gd name="T4" fmla="*/ 0 w 14"/>
                <a:gd name="T5" fmla="*/ 4 h 4"/>
                <a:gd name="T6" fmla="*/ 8 w 14"/>
                <a:gd name="T7" fmla="*/ 4 h 4"/>
                <a:gd name="T8" fmla="*/ 14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4" y="0"/>
                  </a:cubicBezTo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467"/>
            <p:cNvSpPr/>
            <p:nvPr/>
          </p:nvSpPr>
          <p:spPr bwMode="auto">
            <a:xfrm>
              <a:off x="10475913" y="6027738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A8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468"/>
            <p:cNvSpPr>
              <a:spLocks noEditPoints="1"/>
            </p:cNvSpPr>
            <p:nvPr/>
          </p:nvSpPr>
          <p:spPr bwMode="auto">
            <a:xfrm>
              <a:off x="10366375" y="5830888"/>
              <a:ext cx="147638" cy="196850"/>
            </a:xfrm>
            <a:custGeom>
              <a:avLst/>
              <a:gdLst>
                <a:gd name="T0" fmla="*/ 53 w 54"/>
                <a:gd name="T1" fmla="*/ 58 h 72"/>
                <a:gd name="T2" fmla="*/ 45 w 54"/>
                <a:gd name="T3" fmla="*/ 58 h 72"/>
                <a:gd name="T4" fmla="*/ 40 w 54"/>
                <a:gd name="T5" fmla="*/ 72 h 72"/>
                <a:gd name="T6" fmla="*/ 48 w 54"/>
                <a:gd name="T7" fmla="*/ 72 h 72"/>
                <a:gd name="T8" fmla="*/ 49 w 54"/>
                <a:gd name="T9" fmla="*/ 70 h 72"/>
                <a:gd name="T10" fmla="*/ 49 w 54"/>
                <a:gd name="T11" fmla="*/ 70 h 72"/>
                <a:gd name="T12" fmla="*/ 49 w 54"/>
                <a:gd name="T13" fmla="*/ 70 h 72"/>
                <a:gd name="T14" fmla="*/ 50 w 54"/>
                <a:gd name="T15" fmla="*/ 67 h 72"/>
                <a:gd name="T16" fmla="*/ 51 w 54"/>
                <a:gd name="T17" fmla="*/ 65 h 72"/>
                <a:gd name="T18" fmla="*/ 52 w 54"/>
                <a:gd name="T19" fmla="*/ 62 h 72"/>
                <a:gd name="T20" fmla="*/ 52 w 54"/>
                <a:gd name="T21" fmla="*/ 60 h 72"/>
                <a:gd name="T22" fmla="*/ 53 w 54"/>
                <a:gd name="T23" fmla="*/ 58 h 72"/>
                <a:gd name="T24" fmla="*/ 53 w 54"/>
                <a:gd name="T25" fmla="*/ 46 h 72"/>
                <a:gd name="T26" fmla="*/ 45 w 54"/>
                <a:gd name="T27" fmla="*/ 46 h 72"/>
                <a:gd name="T28" fmla="*/ 46 w 54"/>
                <a:gd name="T29" fmla="*/ 50 h 72"/>
                <a:gd name="T30" fmla="*/ 45 w 54"/>
                <a:gd name="T31" fmla="*/ 52 h 72"/>
                <a:gd name="T32" fmla="*/ 53 w 54"/>
                <a:gd name="T33" fmla="*/ 52 h 72"/>
                <a:gd name="T34" fmla="*/ 54 w 54"/>
                <a:gd name="T35" fmla="*/ 50 h 72"/>
                <a:gd name="T36" fmla="*/ 53 w 54"/>
                <a:gd name="T37" fmla="*/ 46 h 72"/>
                <a:gd name="T38" fmla="*/ 51 w 54"/>
                <a:gd name="T39" fmla="*/ 33 h 72"/>
                <a:gd name="T40" fmla="*/ 43 w 54"/>
                <a:gd name="T41" fmla="*/ 33 h 72"/>
                <a:gd name="T42" fmla="*/ 44 w 54"/>
                <a:gd name="T43" fmla="*/ 39 h 72"/>
                <a:gd name="T44" fmla="*/ 52 w 54"/>
                <a:gd name="T45" fmla="*/ 39 h 72"/>
                <a:gd name="T46" fmla="*/ 51 w 54"/>
                <a:gd name="T47" fmla="*/ 33 h 72"/>
                <a:gd name="T48" fmla="*/ 42 w 54"/>
                <a:gd name="T49" fmla="*/ 18 h 72"/>
                <a:gd name="T50" fmla="*/ 34 w 54"/>
                <a:gd name="T51" fmla="*/ 18 h 72"/>
                <a:gd name="T52" fmla="*/ 40 w 54"/>
                <a:gd name="T53" fmla="*/ 26 h 72"/>
                <a:gd name="T54" fmla="*/ 48 w 54"/>
                <a:gd name="T55" fmla="*/ 26 h 72"/>
                <a:gd name="T56" fmla="*/ 42 w 54"/>
                <a:gd name="T57" fmla="*/ 18 h 72"/>
                <a:gd name="T58" fmla="*/ 4 w 54"/>
                <a:gd name="T59" fmla="*/ 0 h 72"/>
                <a:gd name="T60" fmla="*/ 2 w 54"/>
                <a:gd name="T61" fmla="*/ 0 h 72"/>
                <a:gd name="T62" fmla="*/ 2 w 54"/>
                <a:gd name="T63" fmla="*/ 0 h 72"/>
                <a:gd name="T64" fmla="*/ 0 w 54"/>
                <a:gd name="T65" fmla="*/ 0 h 72"/>
                <a:gd name="T66" fmla="*/ 0 w 54"/>
                <a:gd name="T67" fmla="*/ 0 h 72"/>
                <a:gd name="T68" fmla="*/ 16 w 54"/>
                <a:gd name="T69" fmla="*/ 4 h 72"/>
                <a:gd name="T70" fmla="*/ 24 w 54"/>
                <a:gd name="T71" fmla="*/ 4 h 72"/>
                <a:gd name="T72" fmla="*/ 4 w 54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2">
                  <a:moveTo>
                    <a:pt x="53" y="58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4" y="63"/>
                    <a:pt x="42" y="68"/>
                    <a:pt x="40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1" y="64"/>
                    <a:pt x="52" y="63"/>
                    <a:pt x="52" y="62"/>
                  </a:cubicBezTo>
                  <a:cubicBezTo>
                    <a:pt x="52" y="62"/>
                    <a:pt x="52" y="61"/>
                    <a:pt x="52" y="60"/>
                  </a:cubicBezTo>
                  <a:cubicBezTo>
                    <a:pt x="52" y="60"/>
                    <a:pt x="53" y="59"/>
                    <a:pt x="53" y="58"/>
                  </a:cubicBezTo>
                  <a:moveTo>
                    <a:pt x="53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7"/>
                    <a:pt x="46" y="48"/>
                    <a:pt x="46" y="50"/>
                  </a:cubicBezTo>
                  <a:cubicBezTo>
                    <a:pt x="46" y="50"/>
                    <a:pt x="46" y="51"/>
                    <a:pt x="45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4" y="50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4" y="37"/>
                    <a:pt x="44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7"/>
                    <a:pt x="51" y="35"/>
                    <a:pt x="51" y="33"/>
                  </a:cubicBezTo>
                  <a:moveTo>
                    <a:pt x="42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8" y="23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6" y="23"/>
                    <a:pt x="44" y="20"/>
                    <a:pt x="42" y="18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2"/>
                    <a:pt x="1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1" y="0"/>
                    <a:pt x="4" y="0"/>
                  </a:cubicBezTo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469"/>
            <p:cNvSpPr/>
            <p:nvPr/>
          </p:nvSpPr>
          <p:spPr bwMode="auto">
            <a:xfrm>
              <a:off x="10410825" y="5842000"/>
              <a:ext cx="71438" cy="38100"/>
            </a:xfrm>
            <a:custGeom>
              <a:avLst/>
              <a:gdLst>
                <a:gd name="T0" fmla="*/ 8 w 26"/>
                <a:gd name="T1" fmla="*/ 0 h 14"/>
                <a:gd name="T2" fmla="*/ 0 w 26"/>
                <a:gd name="T3" fmla="*/ 0 h 14"/>
                <a:gd name="T4" fmla="*/ 18 w 26"/>
                <a:gd name="T5" fmla="*/ 14 h 14"/>
                <a:gd name="T6" fmla="*/ 26 w 26"/>
                <a:gd name="T7" fmla="*/ 14 h 14"/>
                <a:gd name="T8" fmla="*/ 8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8"/>
                    <a:pt x="1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1" y="8"/>
                    <a:pt x="15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470"/>
            <p:cNvSpPr/>
            <p:nvPr/>
          </p:nvSpPr>
          <p:spPr bwMode="auto">
            <a:xfrm>
              <a:off x="10475913" y="5902325"/>
              <a:ext cx="30163" cy="19050"/>
            </a:xfrm>
            <a:custGeom>
              <a:avLst/>
              <a:gdLst>
                <a:gd name="T0" fmla="*/ 8 w 11"/>
                <a:gd name="T1" fmla="*/ 0 h 7"/>
                <a:gd name="T2" fmla="*/ 0 w 11"/>
                <a:gd name="T3" fmla="*/ 0 h 7"/>
                <a:gd name="T4" fmla="*/ 3 w 11"/>
                <a:gd name="T5" fmla="*/ 7 h 7"/>
                <a:gd name="T6" fmla="*/ 11 w 11"/>
                <a:gd name="T7" fmla="*/ 7 h 7"/>
                <a:gd name="T8" fmla="*/ 8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9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471"/>
            <p:cNvSpPr/>
            <p:nvPr/>
          </p:nvSpPr>
          <p:spPr bwMode="auto">
            <a:xfrm>
              <a:off x="10487025" y="5937250"/>
              <a:ext cx="25400" cy="19050"/>
            </a:xfrm>
            <a:custGeom>
              <a:avLst/>
              <a:gdLst>
                <a:gd name="T0" fmla="*/ 8 w 9"/>
                <a:gd name="T1" fmla="*/ 0 h 7"/>
                <a:gd name="T2" fmla="*/ 0 w 9"/>
                <a:gd name="T3" fmla="*/ 0 h 7"/>
                <a:gd name="T4" fmla="*/ 1 w 9"/>
                <a:gd name="T5" fmla="*/ 7 h 7"/>
                <a:gd name="T6" fmla="*/ 9 w 9"/>
                <a:gd name="T7" fmla="*/ 7 h 7"/>
                <a:gd name="T8" fmla="*/ 8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4"/>
                    <a:pt x="9" y="2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472"/>
            <p:cNvSpPr/>
            <p:nvPr/>
          </p:nvSpPr>
          <p:spPr bwMode="auto">
            <a:xfrm>
              <a:off x="10490200" y="5972175"/>
              <a:ext cx="22225" cy="17463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8 w 8"/>
                <a:gd name="T7" fmla="*/ 6 h 6"/>
                <a:gd name="T8" fmla="*/ 8 w 8"/>
                <a:gd name="T9" fmla="*/ 6 h 6"/>
                <a:gd name="T10" fmla="*/ 8 w 8"/>
                <a:gd name="T11" fmla="*/ 4 h 6"/>
                <a:gd name="T12" fmla="*/ 8 w 8"/>
                <a:gd name="T13" fmla="*/ 1 h 6"/>
                <a:gd name="T14" fmla="*/ 8 w 8"/>
                <a:gd name="T15" fmla="*/ 0 h 6"/>
                <a:gd name="T16" fmla="*/ 8 w 8"/>
                <a:gd name="T17" fmla="*/ 0 h 6"/>
                <a:gd name="T18" fmla="*/ 8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Rectangle 473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Rectangle 474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475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Rectangle 476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477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Rectangle 478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479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480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481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482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483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484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Rectangle 485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Rectangle 486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Rectangle 487"/>
            <p:cNvSpPr>
              <a:spLocks noChangeArrowheads="1"/>
            </p:cNvSpPr>
            <p:nvPr/>
          </p:nvSpPr>
          <p:spPr bwMode="auto">
            <a:xfrm>
              <a:off x="9698038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Rectangle 488"/>
            <p:cNvSpPr>
              <a:spLocks noChangeArrowheads="1"/>
            </p:cNvSpPr>
            <p:nvPr/>
          </p:nvSpPr>
          <p:spPr bwMode="auto">
            <a:xfrm>
              <a:off x="9671050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489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490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491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492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493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494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Rectangle 495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Rectangle 496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Rectangle 497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Rectangle 498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Rectangle 499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Rectangle 500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501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502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503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504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505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506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Rectangle 507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Rectangle 508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Rectangle 509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Rectangle 510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Rectangle 511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Rectangle 512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513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close/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514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515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516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517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518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Rectangle 519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Rectangle 520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Rectangle 521"/>
            <p:cNvSpPr>
              <a:spLocks noChangeArrowheads="1"/>
            </p:cNvSpPr>
            <p:nvPr/>
          </p:nvSpPr>
          <p:spPr bwMode="auto">
            <a:xfrm>
              <a:off x="9910763" y="590708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Rectangle 522"/>
            <p:cNvSpPr>
              <a:spLocks noChangeArrowheads="1"/>
            </p:cNvSpPr>
            <p:nvPr/>
          </p:nvSpPr>
          <p:spPr bwMode="auto">
            <a:xfrm>
              <a:off x="9886950" y="5907088"/>
              <a:ext cx="12700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523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524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Rectangle 525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Rectangle 526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527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528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Rectangle 529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Rectangle 530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531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532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Rectangle 533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Rectangle 534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Rectangle 535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Rectangle 536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Rectangle 537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Rectangle 538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539"/>
            <p:cNvSpPr>
              <a:spLocks noEditPoints="1"/>
            </p:cNvSpPr>
            <p:nvPr/>
          </p:nvSpPr>
          <p:spPr bwMode="auto">
            <a:xfrm>
              <a:off x="10072688" y="6038850"/>
              <a:ext cx="146050" cy="7938"/>
            </a:xfrm>
            <a:custGeom>
              <a:avLst/>
              <a:gdLst>
                <a:gd name="T0" fmla="*/ 12 w 54"/>
                <a:gd name="T1" fmla="*/ 0 h 3"/>
                <a:gd name="T2" fmla="*/ 0 w 54"/>
                <a:gd name="T3" fmla="*/ 0 h 3"/>
                <a:gd name="T4" fmla="*/ 0 w 54"/>
                <a:gd name="T5" fmla="*/ 3 h 3"/>
                <a:gd name="T6" fmla="*/ 11 w 54"/>
                <a:gd name="T7" fmla="*/ 3 h 3"/>
                <a:gd name="T8" fmla="*/ 12 w 54"/>
                <a:gd name="T9" fmla="*/ 3 h 3"/>
                <a:gd name="T10" fmla="*/ 12 w 54"/>
                <a:gd name="T11" fmla="*/ 0 h 3"/>
                <a:gd name="T12" fmla="*/ 22 w 54"/>
                <a:gd name="T13" fmla="*/ 0 h 3"/>
                <a:gd name="T14" fmla="*/ 18 w 54"/>
                <a:gd name="T15" fmla="*/ 0 h 3"/>
                <a:gd name="T16" fmla="*/ 18 w 54"/>
                <a:gd name="T17" fmla="*/ 3 h 3"/>
                <a:gd name="T18" fmla="*/ 20 w 54"/>
                <a:gd name="T19" fmla="*/ 3 h 3"/>
                <a:gd name="T20" fmla="*/ 22 w 54"/>
                <a:gd name="T21" fmla="*/ 3 h 3"/>
                <a:gd name="T22" fmla="*/ 22 w 54"/>
                <a:gd name="T23" fmla="*/ 0 h 3"/>
                <a:gd name="T24" fmla="*/ 52 w 54"/>
                <a:gd name="T25" fmla="*/ 0 h 3"/>
                <a:gd name="T26" fmla="*/ 44 w 54"/>
                <a:gd name="T27" fmla="*/ 0 h 3"/>
                <a:gd name="T28" fmla="*/ 44 w 54"/>
                <a:gd name="T29" fmla="*/ 3 h 3"/>
                <a:gd name="T30" fmla="*/ 54 w 54"/>
                <a:gd name="T31" fmla="*/ 3 h 3"/>
                <a:gd name="T32" fmla="*/ 52 w 54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5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2"/>
                    <a:pt x="52" y="1"/>
                    <a:pt x="52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540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541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542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543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Rectangle 544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Rectangle 545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Rectangle 546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Rectangle 547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Rectangle 548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Rectangle 549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550"/>
            <p:cNvSpPr>
              <a:spLocks noEditPoints="1"/>
            </p:cNvSpPr>
            <p:nvPr/>
          </p:nvSpPr>
          <p:spPr bwMode="auto">
            <a:xfrm>
              <a:off x="10063163" y="5972175"/>
              <a:ext cx="131763" cy="9525"/>
            </a:xfrm>
            <a:custGeom>
              <a:avLst/>
              <a:gdLst>
                <a:gd name="T0" fmla="*/ 8 w 48"/>
                <a:gd name="T1" fmla="*/ 0 h 3"/>
                <a:gd name="T2" fmla="*/ 0 w 48"/>
                <a:gd name="T3" fmla="*/ 0 h 3"/>
                <a:gd name="T4" fmla="*/ 0 w 48"/>
                <a:gd name="T5" fmla="*/ 3 h 3"/>
                <a:gd name="T6" fmla="*/ 8 w 48"/>
                <a:gd name="T7" fmla="*/ 3 h 3"/>
                <a:gd name="T8" fmla="*/ 8 w 48"/>
                <a:gd name="T9" fmla="*/ 0 h 3"/>
                <a:gd name="T10" fmla="*/ 18 w 48"/>
                <a:gd name="T11" fmla="*/ 0 h 3"/>
                <a:gd name="T12" fmla="*/ 14 w 48"/>
                <a:gd name="T13" fmla="*/ 0 h 3"/>
                <a:gd name="T14" fmla="*/ 14 w 48"/>
                <a:gd name="T15" fmla="*/ 3 h 3"/>
                <a:gd name="T16" fmla="*/ 17 w 48"/>
                <a:gd name="T17" fmla="*/ 3 h 3"/>
                <a:gd name="T18" fmla="*/ 18 w 48"/>
                <a:gd name="T19" fmla="*/ 3 h 3"/>
                <a:gd name="T20" fmla="*/ 18 w 48"/>
                <a:gd name="T21" fmla="*/ 0 h 3"/>
                <a:gd name="T22" fmla="*/ 48 w 48"/>
                <a:gd name="T23" fmla="*/ 0 h 3"/>
                <a:gd name="T24" fmla="*/ 40 w 48"/>
                <a:gd name="T25" fmla="*/ 0 h 3"/>
                <a:gd name="T26" fmla="*/ 40 w 48"/>
                <a:gd name="T27" fmla="*/ 3 h 3"/>
                <a:gd name="T28" fmla="*/ 42 w 48"/>
                <a:gd name="T29" fmla="*/ 3 h 3"/>
                <a:gd name="T30" fmla="*/ 48 w 48"/>
                <a:gd name="T31" fmla="*/ 3 h 3"/>
                <a:gd name="T32" fmla="*/ 48 w 4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551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552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553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554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Rectangle 555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Rectangle 556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Rectangle 557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Rectangle 558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Rectangle 559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Rectangle 560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561"/>
            <p:cNvSpPr>
              <a:spLocks noEditPoints="1"/>
            </p:cNvSpPr>
            <p:nvPr/>
          </p:nvSpPr>
          <p:spPr bwMode="auto">
            <a:xfrm>
              <a:off x="10074275" y="5907088"/>
              <a:ext cx="131763" cy="15875"/>
            </a:xfrm>
            <a:custGeom>
              <a:avLst/>
              <a:gdLst>
                <a:gd name="T0" fmla="*/ 17 w 48"/>
                <a:gd name="T1" fmla="*/ 3 h 6"/>
                <a:gd name="T2" fmla="*/ 13 w 48"/>
                <a:gd name="T3" fmla="*/ 3 h 6"/>
                <a:gd name="T4" fmla="*/ 13 w 48"/>
                <a:gd name="T5" fmla="*/ 6 h 6"/>
                <a:gd name="T6" fmla="*/ 17 w 48"/>
                <a:gd name="T7" fmla="*/ 6 h 6"/>
                <a:gd name="T8" fmla="*/ 17 w 48"/>
                <a:gd name="T9" fmla="*/ 3 h 6"/>
                <a:gd name="T10" fmla="*/ 48 w 48"/>
                <a:gd name="T11" fmla="*/ 3 h 6"/>
                <a:gd name="T12" fmla="*/ 39 w 48"/>
                <a:gd name="T13" fmla="*/ 3 h 6"/>
                <a:gd name="T14" fmla="*/ 39 w 48"/>
                <a:gd name="T15" fmla="*/ 6 h 6"/>
                <a:gd name="T16" fmla="*/ 42 w 48"/>
                <a:gd name="T17" fmla="*/ 6 h 6"/>
                <a:gd name="T18" fmla="*/ 47 w 48"/>
                <a:gd name="T19" fmla="*/ 6 h 6"/>
                <a:gd name="T20" fmla="*/ 48 w 48"/>
                <a:gd name="T21" fmla="*/ 3 h 6"/>
                <a:gd name="T22" fmla="*/ 0 w 48"/>
                <a:gd name="T23" fmla="*/ 0 h 6"/>
                <a:gd name="T24" fmla="*/ 0 w 48"/>
                <a:gd name="T25" fmla="*/ 0 h 6"/>
                <a:gd name="T26" fmla="*/ 0 w 48"/>
                <a:gd name="T27" fmla="*/ 6 h 6"/>
                <a:gd name="T28" fmla="*/ 8 w 48"/>
                <a:gd name="T29" fmla="*/ 6 h 6"/>
                <a:gd name="T30" fmla="*/ 8 w 48"/>
                <a:gd name="T31" fmla="*/ 3 h 6"/>
                <a:gd name="T32" fmla="*/ 0 w 48"/>
                <a:gd name="T33" fmla="*/ 3 h 6"/>
                <a:gd name="T34" fmla="*/ 0 w 48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">
                  <a:moveTo>
                    <a:pt x="17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48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5"/>
                    <a:pt x="48" y="4"/>
                    <a:pt x="48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B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562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563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564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565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Rectangle 566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Rectangle 567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Rectangle 568"/>
            <p:cNvSpPr>
              <a:spLocks noChangeArrowheads="1"/>
            </p:cNvSpPr>
            <p:nvPr/>
          </p:nvSpPr>
          <p:spPr bwMode="auto">
            <a:xfrm>
              <a:off x="10134600" y="584993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Rectangle 569"/>
            <p:cNvSpPr>
              <a:spLocks noChangeArrowheads="1"/>
            </p:cNvSpPr>
            <p:nvPr/>
          </p:nvSpPr>
          <p:spPr bwMode="auto">
            <a:xfrm>
              <a:off x="10110788" y="5849938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570"/>
            <p:cNvSpPr/>
            <p:nvPr/>
          </p:nvSpPr>
          <p:spPr bwMode="auto">
            <a:xfrm>
              <a:off x="10266363" y="5832475"/>
              <a:ext cx="53975" cy="17463"/>
            </a:xfrm>
            <a:custGeom>
              <a:avLst/>
              <a:gdLst>
                <a:gd name="T0" fmla="*/ 20 w 20"/>
                <a:gd name="T1" fmla="*/ 0 h 6"/>
                <a:gd name="T2" fmla="*/ 18 w 20"/>
                <a:gd name="T3" fmla="*/ 1 h 6"/>
                <a:gd name="T4" fmla="*/ 16 w 20"/>
                <a:gd name="T5" fmla="*/ 1 h 6"/>
                <a:gd name="T6" fmla="*/ 13 w 20"/>
                <a:gd name="T7" fmla="*/ 1 h 6"/>
                <a:gd name="T8" fmla="*/ 11 w 20"/>
                <a:gd name="T9" fmla="*/ 2 h 6"/>
                <a:gd name="T10" fmla="*/ 9 w 20"/>
                <a:gd name="T11" fmla="*/ 3 h 6"/>
                <a:gd name="T12" fmla="*/ 7 w 20"/>
                <a:gd name="T13" fmla="*/ 3 h 6"/>
                <a:gd name="T14" fmla="*/ 4 w 20"/>
                <a:gd name="T15" fmla="*/ 4 h 6"/>
                <a:gd name="T16" fmla="*/ 4 w 20"/>
                <a:gd name="T17" fmla="*/ 4 h 6"/>
                <a:gd name="T18" fmla="*/ 4 w 20"/>
                <a:gd name="T19" fmla="*/ 5 h 6"/>
                <a:gd name="T20" fmla="*/ 0 w 20"/>
                <a:gd name="T21" fmla="*/ 6 h 6"/>
                <a:gd name="T22" fmla="*/ 6 w 20"/>
                <a:gd name="T23" fmla="*/ 6 h 6"/>
                <a:gd name="T24" fmla="*/ 20 w 2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19" y="0"/>
                    <a:pt x="19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4"/>
                    <a:pt x="15" y="2"/>
                    <a:pt x="20" y="0"/>
                  </a:cubicBezTo>
                </a:path>
              </a:pathLst>
            </a:custGeom>
            <a:solidFill>
              <a:srgbClr val="8E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571"/>
            <p:cNvSpPr/>
            <p:nvPr/>
          </p:nvSpPr>
          <p:spPr bwMode="auto">
            <a:xfrm>
              <a:off x="10298113" y="6100763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572"/>
            <p:cNvSpPr/>
            <p:nvPr/>
          </p:nvSpPr>
          <p:spPr bwMode="auto">
            <a:xfrm>
              <a:off x="10298113" y="6099175"/>
              <a:ext cx="44450" cy="1588"/>
            </a:xfrm>
            <a:custGeom>
              <a:avLst/>
              <a:gdLst>
                <a:gd name="T0" fmla="*/ 9 w 16"/>
                <a:gd name="T1" fmla="*/ 0 h 1"/>
                <a:gd name="T2" fmla="*/ 9 w 16"/>
                <a:gd name="T3" fmla="*/ 1 h 1"/>
                <a:gd name="T4" fmla="*/ 0 w 16"/>
                <a:gd name="T5" fmla="*/ 1 h 1"/>
                <a:gd name="T6" fmla="*/ 0 w 16"/>
                <a:gd name="T7" fmla="*/ 1 h 1"/>
                <a:gd name="T8" fmla="*/ 8 w 16"/>
                <a:gd name="T9" fmla="*/ 1 h 1"/>
                <a:gd name="T10" fmla="*/ 8 w 16"/>
                <a:gd name="T11" fmla="*/ 1 h 1"/>
                <a:gd name="T12" fmla="*/ 16 w 16"/>
                <a:gd name="T13" fmla="*/ 1 h 1"/>
                <a:gd name="T14" fmla="*/ 16 w 16"/>
                <a:gd name="T15" fmla="*/ 1 h 1"/>
                <a:gd name="T16" fmla="*/ 9 w 1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"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6E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573"/>
            <p:cNvSpPr/>
            <p:nvPr/>
          </p:nvSpPr>
          <p:spPr bwMode="auto">
            <a:xfrm>
              <a:off x="10218738" y="6046788"/>
              <a:ext cx="104775" cy="53975"/>
            </a:xfrm>
            <a:custGeom>
              <a:avLst/>
              <a:gdLst>
                <a:gd name="T0" fmla="*/ 9 w 38"/>
                <a:gd name="T1" fmla="*/ 0 h 20"/>
                <a:gd name="T2" fmla="*/ 0 w 38"/>
                <a:gd name="T3" fmla="*/ 0 h 20"/>
                <a:gd name="T4" fmla="*/ 29 w 38"/>
                <a:gd name="T5" fmla="*/ 20 h 20"/>
                <a:gd name="T6" fmla="*/ 38 w 38"/>
                <a:gd name="T7" fmla="*/ 20 h 20"/>
                <a:gd name="T8" fmla="*/ 38 w 38"/>
                <a:gd name="T9" fmla="*/ 19 h 20"/>
                <a:gd name="T10" fmla="*/ 9 w 3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7" y="17"/>
                    <a:pt x="2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6" y="16"/>
                    <a:pt x="16" y="9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574"/>
            <p:cNvSpPr/>
            <p:nvPr/>
          </p:nvSpPr>
          <p:spPr bwMode="auto">
            <a:xfrm>
              <a:off x="10213975" y="6038850"/>
              <a:ext cx="30163" cy="7938"/>
            </a:xfrm>
            <a:custGeom>
              <a:avLst/>
              <a:gdLst>
                <a:gd name="T0" fmla="*/ 9 w 11"/>
                <a:gd name="T1" fmla="*/ 0 h 3"/>
                <a:gd name="T2" fmla="*/ 0 w 11"/>
                <a:gd name="T3" fmla="*/ 0 h 3"/>
                <a:gd name="T4" fmla="*/ 2 w 11"/>
                <a:gd name="T5" fmla="*/ 3 h 3"/>
                <a:gd name="T6" fmla="*/ 11 w 11"/>
                <a:gd name="T7" fmla="*/ 3 h 3"/>
                <a:gd name="T8" fmla="*/ 9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575"/>
            <p:cNvSpPr/>
            <p:nvPr/>
          </p:nvSpPr>
          <p:spPr bwMode="auto">
            <a:xfrm>
              <a:off x="10194925" y="5981700"/>
              <a:ext cx="44450" cy="57150"/>
            </a:xfrm>
            <a:custGeom>
              <a:avLst/>
              <a:gdLst>
                <a:gd name="T0" fmla="*/ 9 w 16"/>
                <a:gd name="T1" fmla="*/ 0 h 21"/>
                <a:gd name="T2" fmla="*/ 0 w 16"/>
                <a:gd name="T3" fmla="*/ 0 h 21"/>
                <a:gd name="T4" fmla="*/ 7 w 16"/>
                <a:gd name="T5" fmla="*/ 21 h 21"/>
                <a:gd name="T6" fmla="*/ 16 w 16"/>
                <a:gd name="T7" fmla="*/ 21 h 21"/>
                <a:gd name="T8" fmla="*/ 9 w 1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3" y="15"/>
                    <a:pt x="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15"/>
                    <a:pt x="10" y="8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576"/>
            <p:cNvSpPr/>
            <p:nvPr/>
          </p:nvSpPr>
          <p:spPr bwMode="auto">
            <a:xfrm>
              <a:off x="10194925" y="5972175"/>
              <a:ext cx="23813" cy="9525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0 h 3"/>
                <a:gd name="T4" fmla="*/ 0 w 9"/>
                <a:gd name="T5" fmla="*/ 3 h 3"/>
                <a:gd name="T6" fmla="*/ 9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577"/>
            <p:cNvSpPr/>
            <p:nvPr/>
          </p:nvSpPr>
          <p:spPr bwMode="auto">
            <a:xfrm>
              <a:off x="10194925" y="5922963"/>
              <a:ext cx="30163" cy="49213"/>
            </a:xfrm>
            <a:custGeom>
              <a:avLst/>
              <a:gdLst>
                <a:gd name="T0" fmla="*/ 11 w 11"/>
                <a:gd name="T1" fmla="*/ 0 h 18"/>
                <a:gd name="T2" fmla="*/ 3 w 11"/>
                <a:gd name="T3" fmla="*/ 0 h 18"/>
                <a:gd name="T4" fmla="*/ 0 w 11"/>
                <a:gd name="T5" fmla="*/ 17 h 18"/>
                <a:gd name="T6" fmla="*/ 0 w 11"/>
                <a:gd name="T7" fmla="*/ 18 h 18"/>
                <a:gd name="T8" fmla="*/ 9 w 11"/>
                <a:gd name="T9" fmla="*/ 18 h 18"/>
                <a:gd name="T10" fmla="*/ 9 w 11"/>
                <a:gd name="T11" fmla="*/ 16 h 18"/>
                <a:gd name="T12" fmla="*/ 11 w 1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0"/>
                    <a:pt x="10" y="5"/>
                    <a:pt x="11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578"/>
            <p:cNvSpPr/>
            <p:nvPr/>
          </p:nvSpPr>
          <p:spPr bwMode="auto">
            <a:xfrm>
              <a:off x="10202863" y="5915025"/>
              <a:ext cx="25400" cy="7938"/>
            </a:xfrm>
            <a:custGeom>
              <a:avLst/>
              <a:gdLst>
                <a:gd name="T0" fmla="*/ 9 w 9"/>
                <a:gd name="T1" fmla="*/ 0 h 3"/>
                <a:gd name="T2" fmla="*/ 1 w 9"/>
                <a:gd name="T3" fmla="*/ 0 h 3"/>
                <a:gd name="T4" fmla="*/ 0 w 9"/>
                <a:gd name="T5" fmla="*/ 3 h 3"/>
                <a:gd name="T6" fmla="*/ 8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9C8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579"/>
            <p:cNvSpPr/>
            <p:nvPr/>
          </p:nvSpPr>
          <p:spPr bwMode="auto">
            <a:xfrm>
              <a:off x="10206038" y="5849938"/>
              <a:ext cx="76200" cy="65088"/>
            </a:xfrm>
            <a:custGeom>
              <a:avLst/>
              <a:gdLst>
                <a:gd name="T0" fmla="*/ 28 w 28"/>
                <a:gd name="T1" fmla="*/ 0 h 24"/>
                <a:gd name="T2" fmla="*/ 22 w 28"/>
                <a:gd name="T3" fmla="*/ 0 h 24"/>
                <a:gd name="T4" fmla="*/ 19 w 28"/>
                <a:gd name="T5" fmla="*/ 2 h 24"/>
                <a:gd name="T6" fmla="*/ 19 w 28"/>
                <a:gd name="T7" fmla="*/ 2 h 24"/>
                <a:gd name="T8" fmla="*/ 19 w 28"/>
                <a:gd name="T9" fmla="*/ 2 h 24"/>
                <a:gd name="T10" fmla="*/ 14 w 28"/>
                <a:gd name="T11" fmla="*/ 6 h 24"/>
                <a:gd name="T12" fmla="*/ 13 w 28"/>
                <a:gd name="T13" fmla="*/ 6 h 24"/>
                <a:gd name="T14" fmla="*/ 14 w 28"/>
                <a:gd name="T15" fmla="*/ 6 h 24"/>
                <a:gd name="T16" fmla="*/ 0 w 28"/>
                <a:gd name="T17" fmla="*/ 24 h 24"/>
                <a:gd name="T18" fmla="*/ 8 w 28"/>
                <a:gd name="T19" fmla="*/ 24 h 24"/>
                <a:gd name="T20" fmla="*/ 28 w 2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5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1"/>
                    <a:pt x="3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2" y="14"/>
                    <a:pt x="19" y="6"/>
                    <a:pt x="28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Oval 580"/>
            <p:cNvSpPr>
              <a:spLocks noChangeArrowheads="1"/>
            </p:cNvSpPr>
            <p:nvPr/>
          </p:nvSpPr>
          <p:spPr bwMode="auto">
            <a:xfrm>
              <a:off x="10218738" y="5830888"/>
              <a:ext cx="274638" cy="269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Oval 581"/>
            <p:cNvSpPr>
              <a:spLocks noChangeArrowheads="1"/>
            </p:cNvSpPr>
            <p:nvPr/>
          </p:nvSpPr>
          <p:spPr bwMode="auto">
            <a:xfrm>
              <a:off x="10236200" y="5843588"/>
              <a:ext cx="239713" cy="244475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582"/>
            <p:cNvSpPr>
              <a:spLocks noEditPoints="1"/>
            </p:cNvSpPr>
            <p:nvPr/>
          </p:nvSpPr>
          <p:spPr bwMode="auto">
            <a:xfrm>
              <a:off x="10298113" y="5830888"/>
              <a:ext cx="192088" cy="190500"/>
            </a:xfrm>
            <a:custGeom>
              <a:avLst/>
              <a:gdLst>
                <a:gd name="T0" fmla="*/ 65 w 70"/>
                <a:gd name="T1" fmla="*/ 46 h 70"/>
                <a:gd name="T2" fmla="*/ 65 w 70"/>
                <a:gd name="T3" fmla="*/ 50 h 70"/>
                <a:gd name="T4" fmla="*/ 62 w 70"/>
                <a:gd name="T5" fmla="*/ 65 h 70"/>
                <a:gd name="T6" fmla="*/ 66 w 70"/>
                <a:gd name="T7" fmla="*/ 70 h 70"/>
                <a:gd name="T8" fmla="*/ 70 w 70"/>
                <a:gd name="T9" fmla="*/ 52 h 70"/>
                <a:gd name="T10" fmla="*/ 65 w 70"/>
                <a:gd name="T11" fmla="*/ 46 h 70"/>
                <a:gd name="T12" fmla="*/ 19 w 70"/>
                <a:gd name="T13" fmla="*/ 0 h 70"/>
                <a:gd name="T14" fmla="*/ 0 w 70"/>
                <a:gd name="T15" fmla="*/ 4 h 70"/>
                <a:gd name="T16" fmla="*/ 5 w 70"/>
                <a:gd name="T17" fmla="*/ 8 h 70"/>
                <a:gd name="T18" fmla="*/ 21 w 70"/>
                <a:gd name="T19" fmla="*/ 5 h 70"/>
                <a:gd name="T20" fmla="*/ 24 w 70"/>
                <a:gd name="T21" fmla="*/ 6 h 70"/>
                <a:gd name="T22" fmla="*/ 19 w 7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5" y="46"/>
                  </a:moveTo>
                  <a:cubicBezTo>
                    <a:pt x="65" y="47"/>
                    <a:pt x="65" y="48"/>
                    <a:pt x="65" y="50"/>
                  </a:cubicBezTo>
                  <a:cubicBezTo>
                    <a:pt x="65" y="55"/>
                    <a:pt x="64" y="61"/>
                    <a:pt x="62" y="6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4"/>
                    <a:pt x="70" y="58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moveTo>
                    <a:pt x="19" y="0"/>
                  </a:moveTo>
                  <a:cubicBezTo>
                    <a:pt x="12" y="0"/>
                    <a:pt x="6" y="2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0" y="6"/>
                    <a:pt x="15" y="5"/>
                    <a:pt x="21" y="5"/>
                  </a:cubicBezTo>
                  <a:cubicBezTo>
                    <a:pt x="22" y="5"/>
                    <a:pt x="23" y="5"/>
                    <a:pt x="24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583"/>
            <p:cNvSpPr/>
            <p:nvPr/>
          </p:nvSpPr>
          <p:spPr bwMode="auto">
            <a:xfrm>
              <a:off x="10312400" y="5843588"/>
              <a:ext cx="163513" cy="165100"/>
            </a:xfrm>
            <a:custGeom>
              <a:avLst/>
              <a:gdLst>
                <a:gd name="T0" fmla="*/ 16 w 60"/>
                <a:gd name="T1" fmla="*/ 0 h 60"/>
                <a:gd name="T2" fmla="*/ 0 w 60"/>
                <a:gd name="T3" fmla="*/ 3 h 60"/>
                <a:gd name="T4" fmla="*/ 57 w 60"/>
                <a:gd name="T5" fmla="*/ 60 h 60"/>
                <a:gd name="T6" fmla="*/ 60 w 60"/>
                <a:gd name="T7" fmla="*/ 45 h 60"/>
                <a:gd name="T8" fmla="*/ 60 w 60"/>
                <a:gd name="T9" fmla="*/ 41 h 60"/>
                <a:gd name="T10" fmla="*/ 19 w 60"/>
                <a:gd name="T11" fmla="*/ 1 h 60"/>
                <a:gd name="T12" fmla="*/ 16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16" y="0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56"/>
                    <a:pt x="60" y="50"/>
                    <a:pt x="60" y="45"/>
                  </a:cubicBezTo>
                  <a:cubicBezTo>
                    <a:pt x="60" y="43"/>
                    <a:pt x="60" y="42"/>
                    <a:pt x="60" y="4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584"/>
            <p:cNvSpPr>
              <a:spLocks noEditPoints="1"/>
            </p:cNvSpPr>
            <p:nvPr/>
          </p:nvSpPr>
          <p:spPr bwMode="auto">
            <a:xfrm>
              <a:off x="10266363" y="5853113"/>
              <a:ext cx="201613" cy="201613"/>
            </a:xfrm>
            <a:custGeom>
              <a:avLst/>
              <a:gdLst>
                <a:gd name="T0" fmla="*/ 70 w 74"/>
                <a:gd name="T1" fmla="*/ 65 h 74"/>
                <a:gd name="T2" fmla="*/ 66 w 74"/>
                <a:gd name="T3" fmla="*/ 70 h 74"/>
                <a:gd name="T4" fmla="*/ 70 w 74"/>
                <a:gd name="T5" fmla="*/ 74 h 74"/>
                <a:gd name="T6" fmla="*/ 74 w 74"/>
                <a:gd name="T7" fmla="*/ 69 h 74"/>
                <a:gd name="T8" fmla="*/ 70 w 74"/>
                <a:gd name="T9" fmla="*/ 65 h 74"/>
                <a:gd name="T10" fmla="*/ 5 w 74"/>
                <a:gd name="T11" fmla="*/ 0 h 74"/>
                <a:gd name="T12" fmla="*/ 0 w 74"/>
                <a:gd name="T13" fmla="*/ 4 h 74"/>
                <a:gd name="T14" fmla="*/ 4 w 74"/>
                <a:gd name="T15" fmla="*/ 8 h 74"/>
                <a:gd name="T16" fmla="*/ 10 w 74"/>
                <a:gd name="T17" fmla="*/ 4 h 74"/>
                <a:gd name="T18" fmla="*/ 5 w 7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70" y="65"/>
                  </a:moveTo>
                  <a:cubicBezTo>
                    <a:pt x="69" y="67"/>
                    <a:pt x="68" y="68"/>
                    <a:pt x="66" y="70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2"/>
                    <a:pt x="73" y="71"/>
                    <a:pt x="74" y="69"/>
                  </a:cubicBezTo>
                  <a:cubicBezTo>
                    <a:pt x="70" y="65"/>
                    <a:pt x="70" y="65"/>
                    <a:pt x="70" y="65"/>
                  </a:cubicBezTo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585"/>
            <p:cNvSpPr/>
            <p:nvPr/>
          </p:nvSpPr>
          <p:spPr bwMode="auto">
            <a:xfrm>
              <a:off x="10277475" y="5862638"/>
              <a:ext cx="179388" cy="180975"/>
            </a:xfrm>
            <a:custGeom>
              <a:avLst/>
              <a:gdLst>
                <a:gd name="T0" fmla="*/ 6 w 66"/>
                <a:gd name="T1" fmla="*/ 0 h 66"/>
                <a:gd name="T2" fmla="*/ 0 w 66"/>
                <a:gd name="T3" fmla="*/ 4 h 66"/>
                <a:gd name="T4" fmla="*/ 62 w 66"/>
                <a:gd name="T5" fmla="*/ 66 h 66"/>
                <a:gd name="T6" fmla="*/ 66 w 66"/>
                <a:gd name="T7" fmla="*/ 61 h 66"/>
                <a:gd name="T8" fmla="*/ 6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65" y="63"/>
                    <a:pt x="66" y="6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586"/>
            <p:cNvSpPr>
              <a:spLocks noEditPoints="1"/>
            </p:cNvSpPr>
            <p:nvPr/>
          </p:nvSpPr>
          <p:spPr bwMode="auto">
            <a:xfrm>
              <a:off x="10317163" y="5910263"/>
              <a:ext cx="77788" cy="111125"/>
            </a:xfrm>
            <a:custGeom>
              <a:avLst/>
              <a:gdLst>
                <a:gd name="T0" fmla="*/ 12 w 28"/>
                <a:gd name="T1" fmla="*/ 41 h 41"/>
                <a:gd name="T2" fmla="*/ 12 w 28"/>
                <a:gd name="T3" fmla="*/ 38 h 41"/>
                <a:gd name="T4" fmla="*/ 0 w 28"/>
                <a:gd name="T5" fmla="*/ 32 h 41"/>
                <a:gd name="T6" fmla="*/ 5 w 28"/>
                <a:gd name="T7" fmla="*/ 26 h 41"/>
                <a:gd name="T8" fmla="*/ 12 w 28"/>
                <a:gd name="T9" fmla="*/ 30 h 41"/>
                <a:gd name="T10" fmla="*/ 12 w 28"/>
                <a:gd name="T11" fmla="*/ 23 h 41"/>
                <a:gd name="T12" fmla="*/ 4 w 28"/>
                <a:gd name="T13" fmla="*/ 19 h 41"/>
                <a:gd name="T14" fmla="*/ 1 w 28"/>
                <a:gd name="T15" fmla="*/ 13 h 41"/>
                <a:gd name="T16" fmla="*/ 4 w 28"/>
                <a:gd name="T17" fmla="*/ 6 h 41"/>
                <a:gd name="T18" fmla="*/ 12 w 28"/>
                <a:gd name="T19" fmla="*/ 2 h 41"/>
                <a:gd name="T20" fmla="*/ 12 w 28"/>
                <a:gd name="T21" fmla="*/ 0 h 41"/>
                <a:gd name="T22" fmla="*/ 17 w 28"/>
                <a:gd name="T23" fmla="*/ 0 h 41"/>
                <a:gd name="T24" fmla="*/ 17 w 28"/>
                <a:gd name="T25" fmla="*/ 2 h 41"/>
                <a:gd name="T26" fmla="*/ 27 w 28"/>
                <a:gd name="T27" fmla="*/ 7 h 41"/>
                <a:gd name="T28" fmla="*/ 23 w 28"/>
                <a:gd name="T29" fmla="*/ 13 h 41"/>
                <a:gd name="T30" fmla="*/ 17 w 28"/>
                <a:gd name="T31" fmla="*/ 10 h 41"/>
                <a:gd name="T32" fmla="*/ 17 w 28"/>
                <a:gd name="T33" fmla="*/ 17 h 41"/>
                <a:gd name="T34" fmla="*/ 25 w 28"/>
                <a:gd name="T35" fmla="*/ 21 h 41"/>
                <a:gd name="T36" fmla="*/ 28 w 28"/>
                <a:gd name="T37" fmla="*/ 27 h 41"/>
                <a:gd name="T38" fmla="*/ 25 w 28"/>
                <a:gd name="T39" fmla="*/ 34 h 41"/>
                <a:gd name="T40" fmla="*/ 17 w 28"/>
                <a:gd name="T41" fmla="*/ 38 h 41"/>
                <a:gd name="T42" fmla="*/ 17 w 28"/>
                <a:gd name="T43" fmla="*/ 41 h 41"/>
                <a:gd name="T44" fmla="*/ 12 w 28"/>
                <a:gd name="T45" fmla="*/ 41 h 41"/>
                <a:gd name="T46" fmla="*/ 12 w 28"/>
                <a:gd name="T47" fmla="*/ 9 h 41"/>
                <a:gd name="T48" fmla="*/ 9 w 28"/>
                <a:gd name="T49" fmla="*/ 12 h 41"/>
                <a:gd name="T50" fmla="*/ 12 w 28"/>
                <a:gd name="T51" fmla="*/ 15 h 41"/>
                <a:gd name="T52" fmla="*/ 12 w 28"/>
                <a:gd name="T53" fmla="*/ 9 h 41"/>
                <a:gd name="T54" fmla="*/ 20 w 28"/>
                <a:gd name="T55" fmla="*/ 28 h 41"/>
                <a:gd name="T56" fmla="*/ 19 w 28"/>
                <a:gd name="T57" fmla="*/ 26 h 41"/>
                <a:gd name="T58" fmla="*/ 17 w 28"/>
                <a:gd name="T59" fmla="*/ 25 h 41"/>
                <a:gd name="T60" fmla="*/ 17 w 28"/>
                <a:gd name="T61" fmla="*/ 31 h 41"/>
                <a:gd name="T62" fmla="*/ 20 w 28"/>
                <a:gd name="T63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41">
                  <a:moveTo>
                    <a:pt x="12" y="4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7" y="37"/>
                    <a:pt x="3" y="35"/>
                    <a:pt x="0" y="3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8"/>
                    <a:pt x="10" y="30"/>
                    <a:pt x="12" y="3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6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6" y="4"/>
                    <a:pt x="9" y="3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3"/>
                    <a:pt x="24" y="4"/>
                    <a:pt x="27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1"/>
                    <a:pt x="19" y="10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8"/>
                    <a:pt x="23" y="19"/>
                    <a:pt x="25" y="21"/>
                  </a:cubicBezTo>
                  <a:cubicBezTo>
                    <a:pt x="27" y="22"/>
                    <a:pt x="28" y="24"/>
                    <a:pt x="28" y="27"/>
                  </a:cubicBezTo>
                  <a:cubicBezTo>
                    <a:pt x="28" y="30"/>
                    <a:pt x="27" y="32"/>
                    <a:pt x="25" y="34"/>
                  </a:cubicBezTo>
                  <a:cubicBezTo>
                    <a:pt x="23" y="36"/>
                    <a:pt x="20" y="37"/>
                    <a:pt x="17" y="38"/>
                  </a:cubicBezTo>
                  <a:cubicBezTo>
                    <a:pt x="17" y="41"/>
                    <a:pt x="17" y="41"/>
                    <a:pt x="17" y="41"/>
                  </a:cubicBezTo>
                  <a:lnTo>
                    <a:pt x="12" y="41"/>
                  </a:lnTo>
                  <a:close/>
                  <a:moveTo>
                    <a:pt x="12" y="9"/>
                  </a:moveTo>
                  <a:cubicBezTo>
                    <a:pt x="10" y="10"/>
                    <a:pt x="9" y="11"/>
                    <a:pt x="9" y="12"/>
                  </a:cubicBezTo>
                  <a:cubicBezTo>
                    <a:pt x="9" y="13"/>
                    <a:pt x="10" y="14"/>
                    <a:pt x="12" y="15"/>
                  </a:cubicBezTo>
                  <a:lnTo>
                    <a:pt x="12" y="9"/>
                  </a:lnTo>
                  <a:close/>
                  <a:moveTo>
                    <a:pt x="20" y="28"/>
                  </a:moveTo>
                  <a:cubicBezTo>
                    <a:pt x="20" y="27"/>
                    <a:pt x="19" y="26"/>
                    <a:pt x="19" y="26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9"/>
                    <a:pt x="20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0" name="文本框 1159"/>
          <p:cNvSpPr txBox="1"/>
          <p:nvPr/>
        </p:nvSpPr>
        <p:spPr>
          <a:xfrm>
            <a:off x="1576251" y="1651232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</a:p>
        </p:txBody>
      </p:sp>
      <p:sp>
        <p:nvSpPr>
          <p:cNvPr id="1161" name="文本框 1160"/>
          <p:cNvSpPr txBox="1"/>
          <p:nvPr/>
        </p:nvSpPr>
        <p:spPr>
          <a:xfrm>
            <a:off x="1576251" y="2756547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  <p:sp>
        <p:nvSpPr>
          <p:cNvPr id="1162" name="文本框 1161"/>
          <p:cNvSpPr txBox="1"/>
          <p:nvPr/>
        </p:nvSpPr>
        <p:spPr>
          <a:xfrm>
            <a:off x="1576251" y="384658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组织能力</a:t>
            </a:r>
          </a:p>
        </p:txBody>
      </p:sp>
      <p:sp>
        <p:nvSpPr>
          <p:cNvPr id="1163" name="文本框 1162"/>
          <p:cNvSpPr txBox="1"/>
          <p:nvPr/>
        </p:nvSpPr>
        <p:spPr>
          <a:xfrm>
            <a:off x="1576251" y="484770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</a:t>
            </a:r>
          </a:p>
        </p:txBody>
      </p:sp>
      <p:sp>
        <p:nvSpPr>
          <p:cNvPr id="1164" name="文本框 1163"/>
          <p:cNvSpPr txBox="1"/>
          <p:nvPr/>
        </p:nvSpPr>
        <p:spPr>
          <a:xfrm>
            <a:off x="1576251" y="1991711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5" name="文本框 1164"/>
          <p:cNvSpPr txBox="1"/>
          <p:nvPr/>
        </p:nvSpPr>
        <p:spPr>
          <a:xfrm>
            <a:off x="1576251" y="3124178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6" name="文本框 1165"/>
          <p:cNvSpPr txBox="1"/>
          <p:nvPr/>
        </p:nvSpPr>
        <p:spPr>
          <a:xfrm>
            <a:off x="1576251" y="4212152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7" name="文本框 1166"/>
          <p:cNvSpPr txBox="1"/>
          <p:nvPr/>
        </p:nvSpPr>
        <p:spPr>
          <a:xfrm>
            <a:off x="1576251" y="5222050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124" grpId="0" animBg="1"/>
      <p:bldP spid="125" grpId="0" animBg="1"/>
      <p:bldP spid="126" grpId="0" animBg="1"/>
      <p:bldP spid="127" grpId="0" animBg="1"/>
      <p:bldP spid="1160" grpId="0"/>
      <p:bldP spid="1161" grpId="0"/>
      <p:bldP spid="1162" grpId="0"/>
      <p:bldP spid="1163" grpId="0"/>
      <p:bldP spid="1164" grpId="0"/>
      <p:bldP spid="1165" grpId="0"/>
      <p:bldP spid="1166" grpId="0"/>
      <p:bldP spid="1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5285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8241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4434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39634" y="318958"/>
            <a:ext cx="11509643" cy="400111"/>
            <a:chOff x="350872" y="2807634"/>
            <a:chExt cx="11509643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5639" y="-2747133"/>
              <a:ext cx="400110" cy="11509643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</a:p>
          </p:txBody>
        </p:sp>
      </p:grpSp>
      <p:sp>
        <p:nvSpPr>
          <p:cNvPr id="12" name="Freeform 5"/>
          <p:cNvSpPr/>
          <p:nvPr/>
        </p:nvSpPr>
        <p:spPr bwMode="auto">
          <a:xfrm>
            <a:off x="6935651" y="4064250"/>
            <a:ext cx="501050" cy="454493"/>
          </a:xfrm>
          <a:custGeom>
            <a:avLst/>
            <a:gdLst>
              <a:gd name="T0" fmla="*/ 226 w 226"/>
              <a:gd name="T1" fmla="*/ 136 h 205"/>
              <a:gd name="T2" fmla="*/ 54 w 226"/>
              <a:gd name="T3" fmla="*/ 205 h 205"/>
              <a:gd name="T4" fmla="*/ 0 w 226"/>
              <a:gd name="T5" fmla="*/ 70 h 205"/>
              <a:gd name="T6" fmla="*/ 171 w 226"/>
              <a:gd name="T7" fmla="*/ 0 h 205"/>
              <a:gd name="T8" fmla="*/ 226 w 226"/>
              <a:gd name="T9" fmla="*/ 1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5">
                <a:moveTo>
                  <a:pt x="226" y="136"/>
                </a:moveTo>
                <a:lnTo>
                  <a:pt x="54" y="205"/>
                </a:lnTo>
                <a:lnTo>
                  <a:pt x="0" y="70"/>
                </a:lnTo>
                <a:lnTo>
                  <a:pt x="171" y="0"/>
                </a:lnTo>
                <a:lnTo>
                  <a:pt x="226" y="13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84425" y="4110808"/>
            <a:ext cx="414585" cy="325904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39850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97494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285941" y="4261566"/>
            <a:ext cx="28822" cy="124154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159571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223864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10225732" y="3328193"/>
            <a:ext cx="124154" cy="168494"/>
          </a:xfrm>
          <a:custGeom>
            <a:avLst/>
            <a:gdLst>
              <a:gd name="T0" fmla="*/ 30 w 30"/>
              <a:gd name="T1" fmla="*/ 36 h 40"/>
              <a:gd name="T2" fmla="*/ 27 w 30"/>
              <a:gd name="T3" fmla="*/ 40 h 40"/>
              <a:gd name="T4" fmla="*/ 4 w 30"/>
              <a:gd name="T5" fmla="*/ 40 h 40"/>
              <a:gd name="T6" fmla="*/ 0 w 30"/>
              <a:gd name="T7" fmla="*/ 36 h 40"/>
              <a:gd name="T8" fmla="*/ 0 w 30"/>
              <a:gd name="T9" fmla="*/ 3 h 40"/>
              <a:gd name="T10" fmla="*/ 4 w 30"/>
              <a:gd name="T11" fmla="*/ 0 h 40"/>
              <a:gd name="T12" fmla="*/ 27 w 30"/>
              <a:gd name="T13" fmla="*/ 0 h 40"/>
              <a:gd name="T14" fmla="*/ 30 w 30"/>
              <a:gd name="T15" fmla="*/ 3 h 40"/>
              <a:gd name="T16" fmla="*/ 30 w 30"/>
              <a:gd name="T17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0">
                <a:moveTo>
                  <a:pt x="30" y="36"/>
                </a:moveTo>
                <a:cubicBezTo>
                  <a:pt x="30" y="38"/>
                  <a:pt x="29" y="40"/>
                  <a:pt x="27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0" y="1"/>
                  <a:pt x="30" y="3"/>
                </a:cubicBezTo>
                <a:lnTo>
                  <a:pt x="30" y="36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10121533" y="2902522"/>
            <a:ext cx="412369" cy="414587"/>
          </a:xfrm>
          <a:custGeom>
            <a:avLst/>
            <a:gdLst>
              <a:gd name="T0" fmla="*/ 99 w 99"/>
              <a:gd name="T1" fmla="*/ 49 h 99"/>
              <a:gd name="T2" fmla="*/ 50 w 99"/>
              <a:gd name="T3" fmla="*/ 99 h 99"/>
              <a:gd name="T4" fmla="*/ 0 w 99"/>
              <a:gd name="T5" fmla="*/ 50 h 99"/>
              <a:gd name="T6" fmla="*/ 49 w 99"/>
              <a:gd name="T7" fmla="*/ 0 h 99"/>
              <a:gd name="T8" fmla="*/ 99 w 99"/>
              <a:gd name="T9" fmla="*/ 4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99">
                <a:moveTo>
                  <a:pt x="99" y="49"/>
                </a:moveTo>
                <a:cubicBezTo>
                  <a:pt x="99" y="76"/>
                  <a:pt x="78" y="98"/>
                  <a:pt x="50" y="99"/>
                </a:cubicBezTo>
                <a:cubicBezTo>
                  <a:pt x="23" y="99"/>
                  <a:pt x="1" y="78"/>
                  <a:pt x="0" y="50"/>
                </a:cubicBezTo>
                <a:cubicBezTo>
                  <a:pt x="0" y="23"/>
                  <a:pt x="22" y="1"/>
                  <a:pt x="49" y="0"/>
                </a:cubicBezTo>
                <a:cubicBezTo>
                  <a:pt x="76" y="0"/>
                  <a:pt x="98" y="22"/>
                  <a:pt x="99" y="49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>
            <a:off x="10121533" y="2969033"/>
            <a:ext cx="303734" cy="447842"/>
          </a:xfrm>
          <a:custGeom>
            <a:avLst/>
            <a:gdLst>
              <a:gd name="T0" fmla="*/ 72 w 73"/>
              <a:gd name="T1" fmla="*/ 65 h 107"/>
              <a:gd name="T2" fmla="*/ 43 w 73"/>
              <a:gd name="T3" fmla="*/ 106 h 107"/>
              <a:gd name="T4" fmla="*/ 33 w 73"/>
              <a:gd name="T5" fmla="*/ 106 h 107"/>
              <a:gd name="T6" fmla="*/ 1 w 73"/>
              <a:gd name="T7" fmla="*/ 67 h 107"/>
              <a:gd name="T8" fmla="*/ 0 w 73"/>
              <a:gd name="T9" fmla="*/ 32 h 107"/>
              <a:gd name="T10" fmla="*/ 30 w 73"/>
              <a:gd name="T11" fmla="*/ 1 h 107"/>
              <a:gd name="T12" fmla="*/ 40 w 73"/>
              <a:gd name="T13" fmla="*/ 0 h 107"/>
              <a:gd name="T14" fmla="*/ 71 w 73"/>
              <a:gd name="T15" fmla="*/ 30 h 107"/>
              <a:gd name="T16" fmla="*/ 72 w 73"/>
              <a:gd name="T17" fmla="*/ 6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07">
                <a:moveTo>
                  <a:pt x="72" y="65"/>
                </a:moveTo>
                <a:cubicBezTo>
                  <a:pt x="73" y="82"/>
                  <a:pt x="60" y="106"/>
                  <a:pt x="4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16" y="107"/>
                  <a:pt x="2" y="84"/>
                  <a:pt x="1" y="6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3" y="1"/>
                  <a:pt x="3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71" y="13"/>
                  <a:pt x="71" y="30"/>
                </a:cubicBezTo>
                <a:lnTo>
                  <a:pt x="72" y="65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>
            <a:off x="10221298" y="3170783"/>
            <a:ext cx="303734" cy="254959"/>
          </a:xfrm>
          <a:custGeom>
            <a:avLst/>
            <a:gdLst>
              <a:gd name="T0" fmla="*/ 73 w 73"/>
              <a:gd name="T1" fmla="*/ 0 h 61"/>
              <a:gd name="T2" fmla="*/ 26 w 73"/>
              <a:gd name="T3" fmla="*/ 58 h 61"/>
              <a:gd name="T4" fmla="*/ 25 w 73"/>
              <a:gd name="T5" fmla="*/ 4 h 61"/>
              <a:gd name="T6" fmla="*/ 73 w 73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1">
                <a:moveTo>
                  <a:pt x="73" y="0"/>
                </a:moveTo>
                <a:cubicBezTo>
                  <a:pt x="73" y="0"/>
                  <a:pt x="53" y="55"/>
                  <a:pt x="26" y="58"/>
                </a:cubicBezTo>
                <a:cubicBezTo>
                  <a:pt x="0" y="61"/>
                  <a:pt x="25" y="4"/>
                  <a:pt x="25" y="4"/>
                </a:cubicBezTo>
                <a:lnTo>
                  <a:pt x="73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10137051" y="3119792"/>
            <a:ext cx="62077" cy="66511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3"/>
                  <a:pt x="4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/>
          <p:nvPr/>
        </p:nvSpPr>
        <p:spPr bwMode="auto">
          <a:xfrm>
            <a:off x="10287809" y="3119792"/>
            <a:ext cx="70945" cy="70945"/>
          </a:xfrm>
          <a:custGeom>
            <a:avLst/>
            <a:gdLst>
              <a:gd name="T0" fmla="*/ 11 w 17"/>
              <a:gd name="T1" fmla="*/ 1 h 17"/>
              <a:gd name="T2" fmla="*/ 1 w 17"/>
              <a:gd name="T3" fmla="*/ 5 h 17"/>
              <a:gd name="T4" fmla="*/ 6 w 17"/>
              <a:gd name="T5" fmla="*/ 15 h 17"/>
              <a:gd name="T6" fmla="*/ 16 w 17"/>
              <a:gd name="T7" fmla="*/ 11 h 17"/>
              <a:gd name="T8" fmla="*/ 11 w 17"/>
              <a:gd name="T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11" y="1"/>
                </a:moveTo>
                <a:cubicBezTo>
                  <a:pt x="7" y="0"/>
                  <a:pt x="3" y="1"/>
                  <a:pt x="1" y="5"/>
                </a:cubicBezTo>
                <a:cubicBezTo>
                  <a:pt x="0" y="9"/>
                  <a:pt x="2" y="13"/>
                  <a:pt x="6" y="15"/>
                </a:cubicBezTo>
                <a:cubicBezTo>
                  <a:pt x="10" y="17"/>
                  <a:pt x="14" y="15"/>
                  <a:pt x="16" y="11"/>
                </a:cubicBezTo>
                <a:cubicBezTo>
                  <a:pt x="17" y="7"/>
                  <a:pt x="15" y="3"/>
                  <a:pt x="11" y="1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10325499" y="2864833"/>
            <a:ext cx="75379" cy="75379"/>
          </a:xfrm>
          <a:custGeom>
            <a:avLst/>
            <a:gdLst>
              <a:gd name="T0" fmla="*/ 17 w 18"/>
              <a:gd name="T1" fmla="*/ 9 h 18"/>
              <a:gd name="T2" fmla="*/ 9 w 18"/>
              <a:gd name="T3" fmla="*/ 18 h 18"/>
              <a:gd name="T4" fmla="*/ 0 w 18"/>
              <a:gd name="T5" fmla="*/ 9 h 18"/>
              <a:gd name="T6" fmla="*/ 8 w 18"/>
              <a:gd name="T7" fmla="*/ 0 h 18"/>
              <a:gd name="T8" fmla="*/ 17 w 18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7" y="9"/>
                </a:move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/>
          <p:nvPr/>
        </p:nvSpPr>
        <p:spPr bwMode="auto">
          <a:xfrm>
            <a:off x="10163655" y="2869267"/>
            <a:ext cx="86465" cy="88681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6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/>
          <p:nvPr/>
        </p:nvSpPr>
        <p:spPr bwMode="auto">
          <a:xfrm>
            <a:off x="10241252" y="2860399"/>
            <a:ext cx="84247" cy="84247"/>
          </a:xfrm>
          <a:custGeom>
            <a:avLst/>
            <a:gdLst>
              <a:gd name="T0" fmla="*/ 20 w 20"/>
              <a:gd name="T1" fmla="*/ 9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/>
        </p:nvSpPr>
        <p:spPr bwMode="auto">
          <a:xfrm>
            <a:off x="10079408" y="2878135"/>
            <a:ext cx="525438" cy="425671"/>
          </a:xfrm>
          <a:custGeom>
            <a:avLst/>
            <a:gdLst>
              <a:gd name="T0" fmla="*/ 101 w 126"/>
              <a:gd name="T1" fmla="*/ 16 h 102"/>
              <a:gd name="T2" fmla="*/ 51 w 126"/>
              <a:gd name="T3" fmla="*/ 6 h 102"/>
              <a:gd name="T4" fmla="*/ 22 w 126"/>
              <a:gd name="T5" fmla="*/ 14 h 102"/>
              <a:gd name="T6" fmla="*/ 10 w 126"/>
              <a:gd name="T7" fmla="*/ 2 h 102"/>
              <a:gd name="T8" fmla="*/ 4 w 126"/>
              <a:gd name="T9" fmla="*/ 24 h 102"/>
              <a:gd name="T10" fmla="*/ 25 w 126"/>
              <a:gd name="T11" fmla="*/ 37 h 102"/>
              <a:gd name="T12" fmla="*/ 81 w 126"/>
              <a:gd name="T13" fmla="*/ 30 h 102"/>
              <a:gd name="T14" fmla="*/ 92 w 126"/>
              <a:gd name="T15" fmla="*/ 102 h 102"/>
              <a:gd name="T16" fmla="*/ 101 w 126"/>
              <a:gd name="T17" fmla="*/ 1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102">
                <a:moveTo>
                  <a:pt x="101" y="16"/>
                </a:moveTo>
                <a:cubicBezTo>
                  <a:pt x="85" y="1"/>
                  <a:pt x="67" y="6"/>
                  <a:pt x="51" y="6"/>
                </a:cubicBezTo>
                <a:cubicBezTo>
                  <a:pt x="41" y="6"/>
                  <a:pt x="27" y="10"/>
                  <a:pt x="22" y="14"/>
                </a:cubicBezTo>
                <a:cubicBezTo>
                  <a:pt x="23" y="5"/>
                  <a:pt x="17" y="0"/>
                  <a:pt x="10" y="2"/>
                </a:cubicBezTo>
                <a:cubicBezTo>
                  <a:pt x="5" y="3"/>
                  <a:pt x="0" y="10"/>
                  <a:pt x="4" y="24"/>
                </a:cubicBezTo>
                <a:cubicBezTo>
                  <a:pt x="7" y="39"/>
                  <a:pt x="25" y="37"/>
                  <a:pt x="25" y="37"/>
                </a:cubicBezTo>
                <a:cubicBezTo>
                  <a:pt x="45" y="37"/>
                  <a:pt x="81" y="30"/>
                  <a:pt x="81" y="30"/>
                </a:cubicBezTo>
                <a:cubicBezTo>
                  <a:pt x="81" y="30"/>
                  <a:pt x="70" y="51"/>
                  <a:pt x="92" y="102"/>
                </a:cubicBezTo>
                <a:cubicBezTo>
                  <a:pt x="106" y="78"/>
                  <a:pt x="126" y="40"/>
                  <a:pt x="101" y="16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/>
        </p:nvSpPr>
        <p:spPr bwMode="auto">
          <a:xfrm>
            <a:off x="10387576" y="3119792"/>
            <a:ext cx="84247" cy="97549"/>
          </a:xfrm>
          <a:custGeom>
            <a:avLst/>
            <a:gdLst>
              <a:gd name="T0" fmla="*/ 20 w 20"/>
              <a:gd name="T1" fmla="*/ 11 h 23"/>
              <a:gd name="T2" fmla="*/ 10 w 20"/>
              <a:gd name="T3" fmla="*/ 22 h 23"/>
              <a:gd name="T4" fmla="*/ 0 w 20"/>
              <a:gd name="T5" fmla="*/ 12 h 23"/>
              <a:gd name="T6" fmla="*/ 10 w 20"/>
              <a:gd name="T7" fmla="*/ 0 h 23"/>
              <a:gd name="T8" fmla="*/ 20 w 20"/>
              <a:gd name="T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7"/>
                  <a:pt x="16" y="22"/>
                  <a:pt x="10" y="22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1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236818" y="4299257"/>
            <a:ext cx="75379" cy="28821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0216864" y="4587472"/>
            <a:ext cx="117503" cy="7316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5"/>
          <p:cNvSpPr/>
          <p:nvPr/>
        </p:nvSpPr>
        <p:spPr bwMode="auto">
          <a:xfrm>
            <a:off x="10278941" y="4565302"/>
            <a:ext cx="263827" cy="146324"/>
          </a:xfrm>
          <a:custGeom>
            <a:avLst/>
            <a:gdLst>
              <a:gd name="T0" fmla="*/ 117 w 119"/>
              <a:gd name="T1" fmla="*/ 66 h 66"/>
              <a:gd name="T2" fmla="*/ 0 w 119"/>
              <a:gd name="T3" fmla="*/ 40 h 66"/>
              <a:gd name="T4" fmla="*/ 0 w 119"/>
              <a:gd name="T5" fmla="*/ 0 h 66"/>
              <a:gd name="T6" fmla="*/ 119 w 119"/>
              <a:gd name="T7" fmla="*/ 53 h 66"/>
              <a:gd name="T8" fmla="*/ 117 w 119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6">
                <a:moveTo>
                  <a:pt x="117" y="66"/>
                </a:moveTo>
                <a:lnTo>
                  <a:pt x="0" y="40"/>
                </a:lnTo>
                <a:lnTo>
                  <a:pt x="0" y="0"/>
                </a:lnTo>
                <a:lnTo>
                  <a:pt x="119" y="53"/>
                </a:lnTo>
                <a:lnTo>
                  <a:pt x="117" y="66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6"/>
          <p:cNvSpPr/>
          <p:nvPr/>
        </p:nvSpPr>
        <p:spPr bwMode="auto">
          <a:xfrm>
            <a:off x="10476257" y="4673937"/>
            <a:ext cx="86465" cy="88681"/>
          </a:xfrm>
          <a:custGeom>
            <a:avLst/>
            <a:gdLst>
              <a:gd name="T0" fmla="*/ 1 w 21"/>
              <a:gd name="T1" fmla="*/ 8 h 21"/>
              <a:gd name="T2" fmla="*/ 9 w 21"/>
              <a:gd name="T3" fmla="*/ 20 h 21"/>
              <a:gd name="T4" fmla="*/ 20 w 21"/>
              <a:gd name="T5" fmla="*/ 12 h 21"/>
              <a:gd name="T6" fmla="*/ 13 w 21"/>
              <a:gd name="T7" fmla="*/ 1 h 21"/>
              <a:gd name="T8" fmla="*/ 1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" y="8"/>
                </a:moveTo>
                <a:cubicBezTo>
                  <a:pt x="0" y="13"/>
                  <a:pt x="3" y="19"/>
                  <a:pt x="9" y="20"/>
                </a:cubicBezTo>
                <a:cubicBezTo>
                  <a:pt x="14" y="21"/>
                  <a:pt x="19" y="17"/>
                  <a:pt x="20" y="12"/>
                </a:cubicBezTo>
                <a:cubicBezTo>
                  <a:pt x="21" y="7"/>
                  <a:pt x="18" y="2"/>
                  <a:pt x="13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7"/>
          <p:cNvSpPr/>
          <p:nvPr/>
        </p:nvSpPr>
        <p:spPr bwMode="auto">
          <a:xfrm>
            <a:off x="10008463" y="4565302"/>
            <a:ext cx="261611" cy="137456"/>
          </a:xfrm>
          <a:custGeom>
            <a:avLst/>
            <a:gdLst>
              <a:gd name="T0" fmla="*/ 2 w 118"/>
              <a:gd name="T1" fmla="*/ 62 h 62"/>
              <a:gd name="T2" fmla="*/ 118 w 118"/>
              <a:gd name="T3" fmla="*/ 40 h 62"/>
              <a:gd name="T4" fmla="*/ 118 w 118"/>
              <a:gd name="T5" fmla="*/ 0 h 62"/>
              <a:gd name="T6" fmla="*/ 0 w 118"/>
              <a:gd name="T7" fmla="*/ 51 h 62"/>
              <a:gd name="T8" fmla="*/ 2 w 1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62">
                <a:moveTo>
                  <a:pt x="2" y="62"/>
                </a:moveTo>
                <a:lnTo>
                  <a:pt x="118" y="40"/>
                </a:lnTo>
                <a:lnTo>
                  <a:pt x="118" y="0"/>
                </a:lnTo>
                <a:lnTo>
                  <a:pt x="0" y="51"/>
                </a:lnTo>
                <a:lnTo>
                  <a:pt x="2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/>
          <p:nvPr/>
        </p:nvSpPr>
        <p:spPr bwMode="auto">
          <a:xfrm>
            <a:off x="9986293" y="4669503"/>
            <a:ext cx="88681" cy="88681"/>
          </a:xfrm>
          <a:custGeom>
            <a:avLst/>
            <a:gdLst>
              <a:gd name="T0" fmla="*/ 20 w 21"/>
              <a:gd name="T1" fmla="*/ 8 h 21"/>
              <a:gd name="T2" fmla="*/ 12 w 21"/>
              <a:gd name="T3" fmla="*/ 20 h 21"/>
              <a:gd name="T4" fmla="*/ 1 w 21"/>
              <a:gd name="T5" fmla="*/ 12 h 21"/>
              <a:gd name="T6" fmla="*/ 9 w 21"/>
              <a:gd name="T7" fmla="*/ 1 h 21"/>
              <a:gd name="T8" fmla="*/ 20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8"/>
                </a:moveTo>
                <a:cubicBezTo>
                  <a:pt x="21" y="14"/>
                  <a:pt x="17" y="19"/>
                  <a:pt x="12" y="20"/>
                </a:cubicBezTo>
                <a:cubicBezTo>
                  <a:pt x="7" y="21"/>
                  <a:pt x="2" y="17"/>
                  <a:pt x="1" y="12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3"/>
                  <a:pt x="20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9895394" y="3554332"/>
            <a:ext cx="226137" cy="780398"/>
          </a:xfrm>
          <a:custGeom>
            <a:avLst/>
            <a:gdLst>
              <a:gd name="T0" fmla="*/ 0 w 54"/>
              <a:gd name="T1" fmla="*/ 10 h 187"/>
              <a:gd name="T2" fmla="*/ 9 w 54"/>
              <a:gd name="T3" fmla="*/ 1 h 187"/>
              <a:gd name="T4" fmla="*/ 9 w 54"/>
              <a:gd name="T5" fmla="*/ 1 h 187"/>
              <a:gd name="T6" fmla="*/ 19 w 54"/>
              <a:gd name="T7" fmla="*/ 6 h 187"/>
              <a:gd name="T8" fmla="*/ 51 w 54"/>
              <a:gd name="T9" fmla="*/ 79 h 187"/>
              <a:gd name="T10" fmla="*/ 51 w 54"/>
              <a:gd name="T11" fmla="*/ 171 h 187"/>
              <a:gd name="T12" fmla="*/ 45 w 54"/>
              <a:gd name="T13" fmla="*/ 185 h 187"/>
              <a:gd name="T14" fmla="*/ 33 w 54"/>
              <a:gd name="T15" fmla="*/ 180 h 187"/>
              <a:gd name="T16" fmla="*/ 2 w 54"/>
              <a:gd name="T17" fmla="*/ 112 h 187"/>
              <a:gd name="T18" fmla="*/ 0 w 54"/>
              <a:gd name="T19" fmla="*/ 102 h 187"/>
              <a:gd name="T20" fmla="*/ 0 w 54"/>
              <a:gd name="T21" fmla="*/ 1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187">
                <a:moveTo>
                  <a:pt x="0" y="10"/>
                </a:moveTo>
                <a:cubicBezTo>
                  <a:pt x="0" y="5"/>
                  <a:pt x="4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3" y="0"/>
                  <a:pt x="17" y="2"/>
                  <a:pt x="19" y="6"/>
                </a:cubicBezTo>
                <a:cubicBezTo>
                  <a:pt x="51" y="79"/>
                  <a:pt x="51" y="79"/>
                  <a:pt x="51" y="79"/>
                </a:cubicBezTo>
                <a:cubicBezTo>
                  <a:pt x="54" y="85"/>
                  <a:pt x="51" y="171"/>
                  <a:pt x="51" y="171"/>
                </a:cubicBezTo>
                <a:cubicBezTo>
                  <a:pt x="51" y="175"/>
                  <a:pt x="50" y="182"/>
                  <a:pt x="45" y="185"/>
                </a:cubicBezTo>
                <a:cubicBezTo>
                  <a:pt x="40" y="187"/>
                  <a:pt x="35" y="185"/>
                  <a:pt x="33" y="180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0"/>
                  <a:pt x="0" y="108"/>
                  <a:pt x="0" y="102"/>
                </a:cubicBezTo>
                <a:lnTo>
                  <a:pt x="0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10028416" y="3902406"/>
            <a:ext cx="485530" cy="430105"/>
          </a:xfrm>
          <a:custGeom>
            <a:avLst/>
            <a:gdLst>
              <a:gd name="T0" fmla="*/ 0 w 116"/>
              <a:gd name="T1" fmla="*/ 92 h 103"/>
              <a:gd name="T2" fmla="*/ 10 w 116"/>
              <a:gd name="T3" fmla="*/ 103 h 103"/>
              <a:gd name="T4" fmla="*/ 106 w 116"/>
              <a:gd name="T5" fmla="*/ 103 h 103"/>
              <a:gd name="T6" fmla="*/ 116 w 116"/>
              <a:gd name="T7" fmla="*/ 92 h 103"/>
              <a:gd name="T8" fmla="*/ 116 w 116"/>
              <a:gd name="T9" fmla="*/ 10 h 103"/>
              <a:gd name="T10" fmla="*/ 106 w 116"/>
              <a:gd name="T11" fmla="*/ 0 h 103"/>
              <a:gd name="T12" fmla="*/ 10 w 116"/>
              <a:gd name="T13" fmla="*/ 0 h 103"/>
              <a:gd name="T14" fmla="*/ 0 w 116"/>
              <a:gd name="T15" fmla="*/ 10 h 103"/>
              <a:gd name="T16" fmla="*/ 0 w 116"/>
              <a:gd name="T17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03">
                <a:moveTo>
                  <a:pt x="0" y="92"/>
                </a:moveTo>
                <a:cubicBezTo>
                  <a:pt x="0" y="98"/>
                  <a:pt x="5" y="103"/>
                  <a:pt x="10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12" y="103"/>
                  <a:pt x="116" y="98"/>
                  <a:pt x="116" y="92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6" y="4"/>
                  <a:pt x="112" y="0"/>
                  <a:pt x="1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lnTo>
                  <a:pt x="0" y="9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0258988" y="4101940"/>
            <a:ext cx="312602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10212430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0525032" y="4164017"/>
            <a:ext cx="108635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"/>
          <p:cNvSpPr/>
          <p:nvPr/>
        </p:nvSpPr>
        <p:spPr bwMode="auto">
          <a:xfrm>
            <a:off x="10525032" y="4527612"/>
            <a:ext cx="268261" cy="79813"/>
          </a:xfrm>
          <a:custGeom>
            <a:avLst/>
            <a:gdLst>
              <a:gd name="T0" fmla="*/ 5 w 64"/>
              <a:gd name="T1" fmla="*/ 0 h 19"/>
              <a:gd name="T2" fmla="*/ 26 w 64"/>
              <a:gd name="T3" fmla="*/ 0 h 19"/>
              <a:gd name="T4" fmla="*/ 28 w 64"/>
              <a:gd name="T5" fmla="*/ 0 h 19"/>
              <a:gd name="T6" fmla="*/ 61 w 64"/>
              <a:gd name="T7" fmla="*/ 13 h 19"/>
              <a:gd name="T8" fmla="*/ 64 w 64"/>
              <a:gd name="T9" fmla="*/ 17 h 19"/>
              <a:gd name="T10" fmla="*/ 59 w 64"/>
              <a:gd name="T11" fmla="*/ 19 h 19"/>
              <a:gd name="T12" fmla="*/ 27 w 64"/>
              <a:gd name="T13" fmla="*/ 19 h 19"/>
              <a:gd name="T14" fmla="*/ 16 w 64"/>
              <a:gd name="T15" fmla="*/ 15 h 19"/>
              <a:gd name="T16" fmla="*/ 16 w 64"/>
              <a:gd name="T17" fmla="*/ 19 h 19"/>
              <a:gd name="T18" fmla="*/ 5 w 64"/>
              <a:gd name="T19" fmla="*/ 19 h 19"/>
              <a:gd name="T20" fmla="*/ 0 w 64"/>
              <a:gd name="T21" fmla="*/ 16 h 19"/>
              <a:gd name="T22" fmla="*/ 0 w 64"/>
              <a:gd name="T23" fmla="*/ 3 h 19"/>
              <a:gd name="T24" fmla="*/ 5 w 64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19">
                <a:moveTo>
                  <a:pt x="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4"/>
                  <a:pt x="64" y="15"/>
                  <a:pt x="64" y="17"/>
                </a:cubicBezTo>
                <a:cubicBezTo>
                  <a:pt x="63" y="18"/>
                  <a:pt x="61" y="19"/>
                  <a:pt x="59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10400878" y="3951182"/>
            <a:ext cx="308168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10664706" y="3951182"/>
            <a:ext cx="106417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39"/>
          <p:cNvSpPr>
            <a:spLocks noChangeArrowheads="1"/>
          </p:cNvSpPr>
          <p:nvPr/>
        </p:nvSpPr>
        <p:spPr bwMode="auto">
          <a:xfrm>
            <a:off x="10354321" y="3951182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10664706" y="4013259"/>
            <a:ext cx="110852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10664706" y="3951182"/>
            <a:ext cx="110852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/>
          <p:nvPr/>
        </p:nvSpPr>
        <p:spPr bwMode="auto">
          <a:xfrm>
            <a:off x="10664706" y="4376853"/>
            <a:ext cx="261611" cy="79813"/>
          </a:xfrm>
          <a:custGeom>
            <a:avLst/>
            <a:gdLst>
              <a:gd name="T0" fmla="*/ 5 w 63"/>
              <a:gd name="T1" fmla="*/ 0 h 19"/>
              <a:gd name="T2" fmla="*/ 25 w 63"/>
              <a:gd name="T3" fmla="*/ 0 h 19"/>
              <a:gd name="T4" fmla="*/ 28 w 63"/>
              <a:gd name="T5" fmla="*/ 0 h 19"/>
              <a:gd name="T6" fmla="*/ 60 w 63"/>
              <a:gd name="T7" fmla="*/ 13 h 19"/>
              <a:gd name="T8" fmla="*/ 62 w 63"/>
              <a:gd name="T9" fmla="*/ 17 h 19"/>
              <a:gd name="T10" fmla="*/ 58 w 63"/>
              <a:gd name="T11" fmla="*/ 19 h 19"/>
              <a:gd name="T12" fmla="*/ 27 w 63"/>
              <a:gd name="T13" fmla="*/ 19 h 19"/>
              <a:gd name="T14" fmla="*/ 16 w 63"/>
              <a:gd name="T15" fmla="*/ 15 h 19"/>
              <a:gd name="T16" fmla="*/ 16 w 63"/>
              <a:gd name="T17" fmla="*/ 19 h 19"/>
              <a:gd name="T18" fmla="*/ 5 w 63"/>
              <a:gd name="T19" fmla="*/ 19 h 19"/>
              <a:gd name="T20" fmla="*/ 0 w 63"/>
              <a:gd name="T21" fmla="*/ 16 h 19"/>
              <a:gd name="T22" fmla="*/ 0 w 63"/>
              <a:gd name="T23" fmla="*/ 3 h 19"/>
              <a:gd name="T24" fmla="*/ 5 w 63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19">
                <a:moveTo>
                  <a:pt x="5" y="0"/>
                </a:move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4"/>
                  <a:pt x="63" y="15"/>
                  <a:pt x="62" y="17"/>
                </a:cubicBezTo>
                <a:cubicBezTo>
                  <a:pt x="62" y="18"/>
                  <a:pt x="60" y="19"/>
                  <a:pt x="5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3"/>
          <p:cNvSpPr/>
          <p:nvPr/>
        </p:nvSpPr>
        <p:spPr bwMode="auto">
          <a:xfrm>
            <a:off x="10099362" y="3445696"/>
            <a:ext cx="339206" cy="622988"/>
          </a:xfrm>
          <a:custGeom>
            <a:avLst/>
            <a:gdLst>
              <a:gd name="T0" fmla="*/ 0 w 81"/>
              <a:gd name="T1" fmla="*/ 10 h 149"/>
              <a:gd name="T2" fmla="*/ 10 w 81"/>
              <a:gd name="T3" fmla="*/ 0 h 149"/>
              <a:gd name="T4" fmla="*/ 71 w 81"/>
              <a:gd name="T5" fmla="*/ 0 h 149"/>
              <a:gd name="T6" fmla="*/ 81 w 81"/>
              <a:gd name="T7" fmla="*/ 10 h 149"/>
              <a:gd name="T8" fmla="*/ 81 w 81"/>
              <a:gd name="T9" fmla="*/ 149 h 149"/>
              <a:gd name="T10" fmla="*/ 0 w 81"/>
              <a:gd name="T11" fmla="*/ 149 h 149"/>
              <a:gd name="T12" fmla="*/ 0 w 81"/>
              <a:gd name="T13" fmla="*/ 1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49">
                <a:moveTo>
                  <a:pt x="0" y="10"/>
                </a:moveTo>
                <a:cubicBezTo>
                  <a:pt x="0" y="5"/>
                  <a:pt x="4" y="0"/>
                  <a:pt x="10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81" y="5"/>
                  <a:pt x="81" y="10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0" y="149"/>
                  <a:pt x="0" y="149"/>
                  <a:pt x="0" y="149"/>
                </a:cubicBezTo>
                <a:lnTo>
                  <a:pt x="0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4"/>
          <p:cNvSpPr/>
          <p:nvPr/>
        </p:nvSpPr>
        <p:spPr bwMode="auto">
          <a:xfrm>
            <a:off x="10099362" y="4026561"/>
            <a:ext cx="339206" cy="184014"/>
          </a:xfrm>
          <a:custGeom>
            <a:avLst/>
            <a:gdLst>
              <a:gd name="T0" fmla="*/ 81 w 81"/>
              <a:gd name="T1" fmla="*/ 0 h 44"/>
              <a:gd name="T2" fmla="*/ 81 w 81"/>
              <a:gd name="T3" fmla="*/ 23 h 44"/>
              <a:gd name="T4" fmla="*/ 60 w 81"/>
              <a:gd name="T5" fmla="*/ 44 h 44"/>
              <a:gd name="T6" fmla="*/ 21 w 81"/>
              <a:gd name="T7" fmla="*/ 44 h 44"/>
              <a:gd name="T8" fmla="*/ 0 w 81"/>
              <a:gd name="T9" fmla="*/ 23 h 44"/>
              <a:gd name="T10" fmla="*/ 0 w 81"/>
              <a:gd name="T11" fmla="*/ 0 h 44"/>
              <a:gd name="T12" fmla="*/ 81 w 81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4">
                <a:moveTo>
                  <a:pt x="81" y="0"/>
                </a:moveTo>
                <a:cubicBezTo>
                  <a:pt x="81" y="23"/>
                  <a:pt x="81" y="23"/>
                  <a:pt x="81" y="23"/>
                </a:cubicBezTo>
                <a:cubicBezTo>
                  <a:pt x="81" y="35"/>
                  <a:pt x="72" y="44"/>
                  <a:pt x="6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9" y="44"/>
                  <a:pt x="0" y="35"/>
                  <a:pt x="0" y="23"/>
                </a:cubicBezTo>
                <a:cubicBezTo>
                  <a:pt x="0" y="0"/>
                  <a:pt x="0" y="0"/>
                  <a:pt x="0" y="0"/>
                </a:cubicBezTo>
                <a:lnTo>
                  <a:pt x="81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0664706" y="4731580"/>
            <a:ext cx="82031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1332034" y="4731580"/>
            <a:ext cx="84247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7"/>
          <p:cNvSpPr/>
          <p:nvPr/>
        </p:nvSpPr>
        <p:spPr bwMode="auto">
          <a:xfrm>
            <a:off x="10664706" y="3255032"/>
            <a:ext cx="751575" cy="1523106"/>
          </a:xfrm>
          <a:custGeom>
            <a:avLst/>
            <a:gdLst>
              <a:gd name="T0" fmla="*/ 0 w 180"/>
              <a:gd name="T1" fmla="*/ 358 h 365"/>
              <a:gd name="T2" fmla="*/ 8 w 180"/>
              <a:gd name="T3" fmla="*/ 365 h 365"/>
              <a:gd name="T4" fmla="*/ 172 w 180"/>
              <a:gd name="T5" fmla="*/ 365 h 365"/>
              <a:gd name="T6" fmla="*/ 180 w 180"/>
              <a:gd name="T7" fmla="*/ 358 h 365"/>
              <a:gd name="T8" fmla="*/ 180 w 180"/>
              <a:gd name="T9" fmla="*/ 7 h 365"/>
              <a:gd name="T10" fmla="*/ 172 w 180"/>
              <a:gd name="T11" fmla="*/ 0 h 365"/>
              <a:gd name="T12" fmla="*/ 8 w 180"/>
              <a:gd name="T13" fmla="*/ 0 h 365"/>
              <a:gd name="T14" fmla="*/ 0 w 180"/>
              <a:gd name="T15" fmla="*/ 7 h 365"/>
              <a:gd name="T16" fmla="*/ 0 w 180"/>
              <a:gd name="T17" fmla="*/ 35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65">
                <a:moveTo>
                  <a:pt x="0" y="358"/>
                </a:moveTo>
                <a:cubicBezTo>
                  <a:pt x="0" y="362"/>
                  <a:pt x="4" y="365"/>
                  <a:pt x="8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6" y="365"/>
                  <a:pt x="180" y="362"/>
                  <a:pt x="180" y="358"/>
                </a:cubicBezTo>
                <a:cubicBezTo>
                  <a:pt x="180" y="7"/>
                  <a:pt x="180" y="7"/>
                  <a:pt x="180" y="7"/>
                </a:cubicBezTo>
                <a:cubicBezTo>
                  <a:pt x="180" y="3"/>
                  <a:pt x="176" y="0"/>
                  <a:pt x="17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lnTo>
                  <a:pt x="0" y="35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0842070" y="3572068"/>
            <a:ext cx="184014" cy="416803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11181276" y="3691788"/>
            <a:ext cx="128588" cy="188448"/>
          </a:xfrm>
          <a:custGeom>
            <a:avLst/>
            <a:gdLst>
              <a:gd name="T0" fmla="*/ 6 w 31"/>
              <a:gd name="T1" fmla="*/ 0 h 45"/>
              <a:gd name="T2" fmla="*/ 25 w 31"/>
              <a:gd name="T3" fmla="*/ 0 h 45"/>
              <a:gd name="T4" fmla="*/ 31 w 31"/>
              <a:gd name="T5" fmla="*/ 6 h 45"/>
              <a:gd name="T6" fmla="*/ 31 w 31"/>
              <a:gd name="T7" fmla="*/ 40 h 45"/>
              <a:gd name="T8" fmla="*/ 25 w 31"/>
              <a:gd name="T9" fmla="*/ 45 h 45"/>
              <a:gd name="T10" fmla="*/ 6 w 31"/>
              <a:gd name="T11" fmla="*/ 45 h 45"/>
              <a:gd name="T12" fmla="*/ 0 w 31"/>
              <a:gd name="T13" fmla="*/ 40 h 45"/>
              <a:gd name="T14" fmla="*/ 0 w 31"/>
              <a:gd name="T15" fmla="*/ 6 h 45"/>
              <a:gd name="T16" fmla="*/ 6 w 31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5">
                <a:moveTo>
                  <a:pt x="6" y="0"/>
                </a:move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1" y="3"/>
                  <a:pt x="31" y="6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3"/>
                  <a:pt x="28" y="45"/>
                  <a:pt x="2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3"/>
                  <a:pt x="0" y="4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0"/>
          <p:cNvSpPr/>
          <p:nvPr/>
        </p:nvSpPr>
        <p:spPr bwMode="auto">
          <a:xfrm>
            <a:off x="11269957" y="3255032"/>
            <a:ext cx="303734" cy="880165"/>
          </a:xfrm>
          <a:custGeom>
            <a:avLst/>
            <a:gdLst>
              <a:gd name="T0" fmla="*/ 6 w 73"/>
              <a:gd name="T1" fmla="*/ 50 h 211"/>
              <a:gd name="T2" fmla="*/ 65 w 73"/>
              <a:gd name="T3" fmla="*/ 1 h 211"/>
              <a:gd name="T4" fmla="*/ 69 w 73"/>
              <a:gd name="T5" fmla="*/ 0 h 211"/>
              <a:gd name="T6" fmla="*/ 73 w 73"/>
              <a:gd name="T7" fmla="*/ 6 h 211"/>
              <a:gd name="T8" fmla="*/ 73 w 73"/>
              <a:gd name="T9" fmla="*/ 148 h 211"/>
              <a:gd name="T10" fmla="*/ 67 w 73"/>
              <a:gd name="T11" fmla="*/ 161 h 211"/>
              <a:gd name="T12" fmla="*/ 8 w 73"/>
              <a:gd name="T13" fmla="*/ 210 h 211"/>
              <a:gd name="T14" fmla="*/ 4 w 73"/>
              <a:gd name="T15" fmla="*/ 211 h 211"/>
              <a:gd name="T16" fmla="*/ 1 w 73"/>
              <a:gd name="T17" fmla="*/ 209 h 211"/>
              <a:gd name="T18" fmla="*/ 0 w 73"/>
              <a:gd name="T19" fmla="*/ 205 h 211"/>
              <a:gd name="T20" fmla="*/ 0 w 73"/>
              <a:gd name="T21" fmla="*/ 63 h 211"/>
              <a:gd name="T22" fmla="*/ 6 w 73"/>
              <a:gd name="T23" fmla="*/ 5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211">
                <a:moveTo>
                  <a:pt x="6" y="50"/>
                </a:moveTo>
                <a:cubicBezTo>
                  <a:pt x="65" y="1"/>
                  <a:pt x="65" y="1"/>
                  <a:pt x="65" y="1"/>
                </a:cubicBezTo>
                <a:cubicBezTo>
                  <a:pt x="66" y="0"/>
                  <a:pt x="68" y="0"/>
                  <a:pt x="69" y="0"/>
                </a:cubicBezTo>
                <a:cubicBezTo>
                  <a:pt x="71" y="0"/>
                  <a:pt x="73" y="1"/>
                  <a:pt x="73" y="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52"/>
                  <a:pt x="71" y="158"/>
                  <a:pt x="67" y="161"/>
                </a:cubicBezTo>
                <a:cubicBezTo>
                  <a:pt x="8" y="210"/>
                  <a:pt x="8" y="210"/>
                  <a:pt x="8" y="210"/>
                </a:cubicBezTo>
                <a:cubicBezTo>
                  <a:pt x="7" y="211"/>
                  <a:pt x="6" y="211"/>
                  <a:pt x="4" y="211"/>
                </a:cubicBezTo>
                <a:cubicBezTo>
                  <a:pt x="3" y="211"/>
                  <a:pt x="2" y="211"/>
                  <a:pt x="1" y="209"/>
                </a:cubicBezTo>
                <a:cubicBezTo>
                  <a:pt x="0" y="208"/>
                  <a:pt x="0" y="207"/>
                  <a:pt x="0" y="20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9"/>
                  <a:pt x="3" y="53"/>
                  <a:pt x="6" y="5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1"/>
          <p:cNvSpPr/>
          <p:nvPr/>
        </p:nvSpPr>
        <p:spPr bwMode="auto">
          <a:xfrm>
            <a:off x="10835418" y="3643013"/>
            <a:ext cx="124154" cy="95333"/>
          </a:xfrm>
          <a:custGeom>
            <a:avLst/>
            <a:gdLst>
              <a:gd name="T0" fmla="*/ 4 w 30"/>
              <a:gd name="T1" fmla="*/ 3 h 23"/>
              <a:gd name="T2" fmla="*/ 12 w 30"/>
              <a:gd name="T3" fmla="*/ 0 h 23"/>
              <a:gd name="T4" fmla="*/ 15 w 30"/>
              <a:gd name="T5" fmla="*/ 0 h 23"/>
              <a:gd name="T6" fmla="*/ 18 w 30"/>
              <a:gd name="T7" fmla="*/ 0 h 23"/>
              <a:gd name="T8" fmla="*/ 26 w 30"/>
              <a:gd name="T9" fmla="*/ 3 h 23"/>
              <a:gd name="T10" fmla="*/ 30 w 30"/>
              <a:gd name="T11" fmla="*/ 7 h 23"/>
              <a:gd name="T12" fmla="*/ 30 w 30"/>
              <a:gd name="T13" fmla="*/ 19 h 23"/>
              <a:gd name="T14" fmla="*/ 26 w 30"/>
              <a:gd name="T15" fmla="*/ 23 h 23"/>
              <a:gd name="T16" fmla="*/ 15 w 30"/>
              <a:gd name="T17" fmla="*/ 20 h 23"/>
              <a:gd name="T18" fmla="*/ 4 w 30"/>
              <a:gd name="T19" fmla="*/ 23 h 23"/>
              <a:gd name="T20" fmla="*/ 0 w 30"/>
              <a:gd name="T21" fmla="*/ 19 h 23"/>
              <a:gd name="T22" fmla="*/ 0 w 30"/>
              <a:gd name="T23" fmla="*/ 7 h 23"/>
              <a:gd name="T24" fmla="*/ 4 w 30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3">
                <a:moveTo>
                  <a:pt x="4" y="3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6" y="0"/>
                  <a:pt x="18" y="0"/>
                  <a:pt x="1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5"/>
                  <a:pt x="30" y="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2"/>
                  <a:pt x="28" y="23"/>
                  <a:pt x="26" y="23"/>
                </a:cubicBezTo>
                <a:cubicBezTo>
                  <a:pt x="15" y="20"/>
                  <a:pt x="15" y="20"/>
                  <a:pt x="15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0" y="22"/>
                  <a:pt x="0" y="19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2" y="4"/>
                  <a:pt x="4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0595978" y="3643013"/>
            <a:ext cx="246091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53"/>
          <p:cNvSpPr>
            <a:spLocks noChangeArrowheads="1"/>
          </p:cNvSpPr>
          <p:nvPr/>
        </p:nvSpPr>
        <p:spPr bwMode="auto">
          <a:xfrm>
            <a:off x="10538334" y="3643013"/>
            <a:ext cx="104201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4"/>
          <p:cNvSpPr/>
          <p:nvPr/>
        </p:nvSpPr>
        <p:spPr bwMode="auto">
          <a:xfrm>
            <a:off x="10349887" y="3454565"/>
            <a:ext cx="272695" cy="274913"/>
          </a:xfrm>
          <a:custGeom>
            <a:avLst/>
            <a:gdLst>
              <a:gd name="T0" fmla="*/ 123 w 123"/>
              <a:gd name="T1" fmla="*/ 90 h 124"/>
              <a:gd name="T2" fmla="*/ 34 w 123"/>
              <a:gd name="T3" fmla="*/ 0 h 124"/>
              <a:gd name="T4" fmla="*/ 0 w 123"/>
              <a:gd name="T5" fmla="*/ 36 h 124"/>
              <a:gd name="T6" fmla="*/ 89 w 123"/>
              <a:gd name="T7" fmla="*/ 124 h 124"/>
              <a:gd name="T8" fmla="*/ 123 w 123"/>
              <a:gd name="T9" fmla="*/ 9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4">
                <a:moveTo>
                  <a:pt x="123" y="90"/>
                </a:moveTo>
                <a:lnTo>
                  <a:pt x="34" y="0"/>
                </a:lnTo>
                <a:lnTo>
                  <a:pt x="0" y="36"/>
                </a:lnTo>
                <a:lnTo>
                  <a:pt x="89" y="124"/>
                </a:lnTo>
                <a:lnTo>
                  <a:pt x="123" y="9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5"/>
          <p:cNvSpPr/>
          <p:nvPr/>
        </p:nvSpPr>
        <p:spPr bwMode="auto">
          <a:xfrm>
            <a:off x="10529466" y="3638579"/>
            <a:ext cx="117503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6"/>
          <p:cNvSpPr/>
          <p:nvPr/>
        </p:nvSpPr>
        <p:spPr bwMode="auto">
          <a:xfrm>
            <a:off x="10334367" y="3441262"/>
            <a:ext cx="115286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7"/>
          <p:cNvSpPr>
            <a:spLocks noEditPoints="1"/>
          </p:cNvSpPr>
          <p:nvPr/>
        </p:nvSpPr>
        <p:spPr bwMode="auto">
          <a:xfrm>
            <a:off x="10859806" y="3399139"/>
            <a:ext cx="155192" cy="113069"/>
          </a:xfrm>
          <a:custGeom>
            <a:avLst/>
            <a:gdLst>
              <a:gd name="T0" fmla="*/ 0 w 37"/>
              <a:gd name="T1" fmla="*/ 13 h 27"/>
              <a:gd name="T2" fmla="*/ 19 w 37"/>
              <a:gd name="T3" fmla="*/ 27 h 27"/>
              <a:gd name="T4" fmla="*/ 37 w 37"/>
              <a:gd name="T5" fmla="*/ 13 h 27"/>
              <a:gd name="T6" fmla="*/ 19 w 37"/>
              <a:gd name="T7" fmla="*/ 0 h 27"/>
              <a:gd name="T8" fmla="*/ 0 w 37"/>
              <a:gd name="T9" fmla="*/ 13 h 27"/>
              <a:gd name="T10" fmla="*/ 23 w 37"/>
              <a:gd name="T11" fmla="*/ 13 h 27"/>
              <a:gd name="T12" fmla="*/ 27 w 37"/>
              <a:gd name="T13" fmla="*/ 10 h 27"/>
              <a:gd name="T14" fmla="*/ 30 w 37"/>
              <a:gd name="T15" fmla="*/ 13 h 27"/>
              <a:gd name="T16" fmla="*/ 27 w 37"/>
              <a:gd name="T17" fmla="*/ 17 h 27"/>
              <a:gd name="T18" fmla="*/ 23 w 37"/>
              <a:gd name="T1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27">
                <a:moveTo>
                  <a:pt x="0" y="13"/>
                </a:moveTo>
                <a:cubicBezTo>
                  <a:pt x="0" y="21"/>
                  <a:pt x="9" y="27"/>
                  <a:pt x="19" y="27"/>
                </a:cubicBezTo>
                <a:cubicBezTo>
                  <a:pt x="29" y="27"/>
                  <a:pt x="37" y="21"/>
                  <a:pt x="37" y="13"/>
                </a:cubicBezTo>
                <a:cubicBezTo>
                  <a:pt x="37" y="6"/>
                  <a:pt x="29" y="0"/>
                  <a:pt x="19" y="0"/>
                </a:cubicBezTo>
                <a:cubicBezTo>
                  <a:pt x="9" y="0"/>
                  <a:pt x="0" y="6"/>
                  <a:pt x="0" y="13"/>
                </a:cubicBezTo>
                <a:close/>
                <a:moveTo>
                  <a:pt x="23" y="13"/>
                </a:moveTo>
                <a:cubicBezTo>
                  <a:pt x="23" y="11"/>
                  <a:pt x="25" y="10"/>
                  <a:pt x="27" y="10"/>
                </a:cubicBezTo>
                <a:cubicBezTo>
                  <a:pt x="29" y="10"/>
                  <a:pt x="30" y="11"/>
                  <a:pt x="30" y="13"/>
                </a:cubicBezTo>
                <a:cubicBezTo>
                  <a:pt x="30" y="16"/>
                  <a:pt x="29" y="17"/>
                  <a:pt x="27" y="17"/>
                </a:cubicBezTo>
                <a:cubicBezTo>
                  <a:pt x="25" y="17"/>
                  <a:pt x="23" y="16"/>
                  <a:pt x="23" y="13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8"/>
          <p:cNvSpPr/>
          <p:nvPr/>
        </p:nvSpPr>
        <p:spPr bwMode="auto">
          <a:xfrm>
            <a:off x="10188043" y="3445696"/>
            <a:ext cx="184014" cy="164060"/>
          </a:xfrm>
          <a:custGeom>
            <a:avLst/>
            <a:gdLst>
              <a:gd name="T0" fmla="*/ 83 w 83"/>
              <a:gd name="T1" fmla="*/ 0 h 74"/>
              <a:gd name="T2" fmla="*/ 79 w 83"/>
              <a:gd name="T3" fmla="*/ 74 h 74"/>
              <a:gd name="T4" fmla="*/ 0 w 83"/>
              <a:gd name="T5" fmla="*/ 0 h 74"/>
              <a:gd name="T6" fmla="*/ 83 w 83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4">
                <a:moveTo>
                  <a:pt x="83" y="0"/>
                </a:moveTo>
                <a:lnTo>
                  <a:pt x="79" y="74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9"/>
          <p:cNvSpPr/>
          <p:nvPr/>
        </p:nvSpPr>
        <p:spPr bwMode="auto">
          <a:xfrm>
            <a:off x="10283375" y="3458999"/>
            <a:ext cx="84247" cy="157410"/>
          </a:xfrm>
          <a:custGeom>
            <a:avLst/>
            <a:gdLst>
              <a:gd name="T0" fmla="*/ 11 w 38"/>
              <a:gd name="T1" fmla="*/ 47 h 71"/>
              <a:gd name="T2" fmla="*/ 13 w 38"/>
              <a:gd name="T3" fmla="*/ 30 h 71"/>
              <a:gd name="T4" fmla="*/ 0 w 38"/>
              <a:gd name="T5" fmla="*/ 21 h 71"/>
              <a:gd name="T6" fmla="*/ 11 w 38"/>
              <a:gd name="T7" fmla="*/ 0 h 71"/>
              <a:gd name="T8" fmla="*/ 32 w 38"/>
              <a:gd name="T9" fmla="*/ 13 h 71"/>
              <a:gd name="T10" fmla="*/ 25 w 38"/>
              <a:gd name="T11" fmla="*/ 26 h 71"/>
              <a:gd name="T12" fmla="*/ 38 w 38"/>
              <a:gd name="T13" fmla="*/ 43 h 71"/>
              <a:gd name="T14" fmla="*/ 38 w 38"/>
              <a:gd name="T15" fmla="*/ 71 h 71"/>
              <a:gd name="T16" fmla="*/ 11 w 38"/>
              <a:gd name="T17" fmla="*/ 4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1">
                <a:moveTo>
                  <a:pt x="11" y="47"/>
                </a:moveTo>
                <a:lnTo>
                  <a:pt x="13" y="30"/>
                </a:lnTo>
                <a:lnTo>
                  <a:pt x="0" y="21"/>
                </a:lnTo>
                <a:lnTo>
                  <a:pt x="11" y="0"/>
                </a:lnTo>
                <a:lnTo>
                  <a:pt x="32" y="13"/>
                </a:lnTo>
                <a:lnTo>
                  <a:pt x="25" y="26"/>
                </a:lnTo>
                <a:lnTo>
                  <a:pt x="38" y="43"/>
                </a:lnTo>
                <a:lnTo>
                  <a:pt x="38" y="71"/>
                </a:lnTo>
                <a:lnTo>
                  <a:pt x="11" y="47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4"/>
          <p:cNvSpPr/>
          <p:nvPr/>
        </p:nvSpPr>
        <p:spPr bwMode="auto">
          <a:xfrm>
            <a:off x="9886526" y="3217342"/>
            <a:ext cx="279347" cy="332556"/>
          </a:xfrm>
          <a:custGeom>
            <a:avLst/>
            <a:gdLst>
              <a:gd name="T0" fmla="*/ 45 w 126"/>
              <a:gd name="T1" fmla="*/ 0 h 150"/>
              <a:gd name="T2" fmla="*/ 126 w 126"/>
              <a:gd name="T3" fmla="*/ 122 h 150"/>
              <a:gd name="T4" fmla="*/ 83 w 126"/>
              <a:gd name="T5" fmla="*/ 150 h 150"/>
              <a:gd name="T6" fmla="*/ 0 w 126"/>
              <a:gd name="T7" fmla="*/ 30 h 150"/>
              <a:gd name="T8" fmla="*/ 45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45" y="0"/>
                </a:moveTo>
                <a:lnTo>
                  <a:pt x="126" y="122"/>
                </a:lnTo>
                <a:lnTo>
                  <a:pt x="83" y="150"/>
                </a:lnTo>
                <a:lnTo>
                  <a:pt x="0" y="30"/>
                </a:lnTo>
                <a:lnTo>
                  <a:pt x="45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6"/>
          <p:cNvSpPr/>
          <p:nvPr/>
        </p:nvSpPr>
        <p:spPr bwMode="auto">
          <a:xfrm>
            <a:off x="10050586" y="3445696"/>
            <a:ext cx="128588" cy="133022"/>
          </a:xfrm>
          <a:custGeom>
            <a:avLst/>
            <a:gdLst>
              <a:gd name="T0" fmla="*/ 8 w 31"/>
              <a:gd name="T1" fmla="*/ 5 h 32"/>
              <a:gd name="T2" fmla="*/ 27 w 31"/>
              <a:gd name="T3" fmla="*/ 8 h 32"/>
              <a:gd name="T4" fmla="*/ 23 w 31"/>
              <a:gd name="T5" fmla="*/ 27 h 32"/>
              <a:gd name="T6" fmla="*/ 4 w 31"/>
              <a:gd name="T7" fmla="*/ 24 h 32"/>
              <a:gd name="T8" fmla="*/ 8 w 31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">
                <a:moveTo>
                  <a:pt x="8" y="5"/>
                </a:moveTo>
                <a:cubicBezTo>
                  <a:pt x="14" y="0"/>
                  <a:pt x="23" y="2"/>
                  <a:pt x="27" y="8"/>
                </a:cubicBezTo>
                <a:cubicBezTo>
                  <a:pt x="31" y="15"/>
                  <a:pt x="30" y="23"/>
                  <a:pt x="23" y="27"/>
                </a:cubicBezTo>
                <a:cubicBezTo>
                  <a:pt x="17" y="32"/>
                  <a:pt x="8" y="30"/>
                  <a:pt x="4" y="24"/>
                </a:cubicBezTo>
                <a:cubicBezTo>
                  <a:pt x="0" y="17"/>
                  <a:pt x="1" y="9"/>
                  <a:pt x="8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7811380" y="4310343"/>
            <a:ext cx="66511" cy="2837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7791426" y="4594122"/>
            <a:ext cx="108635" cy="7094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9"/>
          <p:cNvSpPr/>
          <p:nvPr/>
        </p:nvSpPr>
        <p:spPr bwMode="auto">
          <a:xfrm>
            <a:off x="7585243" y="4569736"/>
            <a:ext cx="254959" cy="141890"/>
          </a:xfrm>
          <a:custGeom>
            <a:avLst/>
            <a:gdLst>
              <a:gd name="T0" fmla="*/ 2 w 115"/>
              <a:gd name="T1" fmla="*/ 64 h 64"/>
              <a:gd name="T2" fmla="*/ 115 w 115"/>
              <a:gd name="T3" fmla="*/ 40 h 64"/>
              <a:gd name="T4" fmla="*/ 115 w 115"/>
              <a:gd name="T5" fmla="*/ 0 h 64"/>
              <a:gd name="T6" fmla="*/ 0 w 115"/>
              <a:gd name="T7" fmla="*/ 53 h 64"/>
              <a:gd name="T8" fmla="*/ 2 w 115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4">
                <a:moveTo>
                  <a:pt x="2" y="64"/>
                </a:moveTo>
                <a:lnTo>
                  <a:pt x="115" y="40"/>
                </a:lnTo>
                <a:lnTo>
                  <a:pt x="115" y="0"/>
                </a:lnTo>
                <a:lnTo>
                  <a:pt x="0" y="53"/>
                </a:lnTo>
                <a:lnTo>
                  <a:pt x="2" y="6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0"/>
          <p:cNvSpPr/>
          <p:nvPr/>
        </p:nvSpPr>
        <p:spPr bwMode="auto">
          <a:xfrm>
            <a:off x="7565289" y="4678371"/>
            <a:ext cx="84247" cy="84247"/>
          </a:xfrm>
          <a:custGeom>
            <a:avLst/>
            <a:gdLst>
              <a:gd name="T0" fmla="*/ 19 w 20"/>
              <a:gd name="T1" fmla="*/ 8 h 20"/>
              <a:gd name="T2" fmla="*/ 12 w 20"/>
              <a:gd name="T3" fmla="*/ 19 h 20"/>
              <a:gd name="T4" fmla="*/ 1 w 20"/>
              <a:gd name="T5" fmla="*/ 12 h 20"/>
              <a:gd name="T6" fmla="*/ 8 w 20"/>
              <a:gd name="T7" fmla="*/ 1 h 20"/>
              <a:gd name="T8" fmla="*/ 19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9" y="8"/>
                </a:moveTo>
                <a:cubicBezTo>
                  <a:pt x="20" y="13"/>
                  <a:pt x="17" y="18"/>
                  <a:pt x="12" y="19"/>
                </a:cubicBezTo>
                <a:cubicBezTo>
                  <a:pt x="7" y="20"/>
                  <a:pt x="2" y="17"/>
                  <a:pt x="1" y="12"/>
                </a:cubicBezTo>
                <a:cubicBezTo>
                  <a:pt x="0" y="7"/>
                  <a:pt x="3" y="2"/>
                  <a:pt x="8" y="1"/>
                </a:cubicBezTo>
                <a:cubicBezTo>
                  <a:pt x="13" y="0"/>
                  <a:pt x="18" y="3"/>
                  <a:pt x="19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1"/>
          <p:cNvSpPr/>
          <p:nvPr/>
        </p:nvSpPr>
        <p:spPr bwMode="auto">
          <a:xfrm>
            <a:off x="7849070" y="4569736"/>
            <a:ext cx="254959" cy="137456"/>
          </a:xfrm>
          <a:custGeom>
            <a:avLst/>
            <a:gdLst>
              <a:gd name="T0" fmla="*/ 113 w 115"/>
              <a:gd name="T1" fmla="*/ 62 h 62"/>
              <a:gd name="T2" fmla="*/ 0 w 115"/>
              <a:gd name="T3" fmla="*/ 40 h 62"/>
              <a:gd name="T4" fmla="*/ 0 w 115"/>
              <a:gd name="T5" fmla="*/ 0 h 62"/>
              <a:gd name="T6" fmla="*/ 115 w 115"/>
              <a:gd name="T7" fmla="*/ 51 h 62"/>
              <a:gd name="T8" fmla="*/ 113 w 115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2">
                <a:moveTo>
                  <a:pt x="113" y="62"/>
                </a:moveTo>
                <a:lnTo>
                  <a:pt x="0" y="40"/>
                </a:lnTo>
                <a:lnTo>
                  <a:pt x="0" y="0"/>
                </a:lnTo>
                <a:lnTo>
                  <a:pt x="115" y="51"/>
                </a:lnTo>
                <a:lnTo>
                  <a:pt x="113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2"/>
          <p:cNvSpPr/>
          <p:nvPr/>
        </p:nvSpPr>
        <p:spPr bwMode="auto">
          <a:xfrm>
            <a:off x="8041951" y="4673937"/>
            <a:ext cx="82031" cy="84247"/>
          </a:xfrm>
          <a:custGeom>
            <a:avLst/>
            <a:gdLst>
              <a:gd name="T0" fmla="*/ 1 w 20"/>
              <a:gd name="T1" fmla="*/ 8 h 20"/>
              <a:gd name="T2" fmla="*/ 8 w 20"/>
              <a:gd name="T3" fmla="*/ 19 h 20"/>
              <a:gd name="T4" fmla="*/ 19 w 20"/>
              <a:gd name="T5" fmla="*/ 12 h 20"/>
              <a:gd name="T6" fmla="*/ 12 w 20"/>
              <a:gd name="T7" fmla="*/ 1 h 20"/>
              <a:gd name="T8" fmla="*/ 1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" y="8"/>
                </a:moveTo>
                <a:cubicBezTo>
                  <a:pt x="0" y="13"/>
                  <a:pt x="3" y="18"/>
                  <a:pt x="8" y="19"/>
                </a:cubicBezTo>
                <a:cubicBezTo>
                  <a:pt x="13" y="20"/>
                  <a:pt x="18" y="17"/>
                  <a:pt x="19" y="12"/>
                </a:cubicBezTo>
                <a:cubicBezTo>
                  <a:pt x="20" y="6"/>
                  <a:pt x="17" y="2"/>
                  <a:pt x="12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3"/>
          <p:cNvSpPr/>
          <p:nvPr/>
        </p:nvSpPr>
        <p:spPr bwMode="auto">
          <a:xfrm>
            <a:off x="7995394" y="3592022"/>
            <a:ext cx="221703" cy="756011"/>
          </a:xfrm>
          <a:custGeom>
            <a:avLst/>
            <a:gdLst>
              <a:gd name="T0" fmla="*/ 53 w 53"/>
              <a:gd name="T1" fmla="*/ 9 h 181"/>
              <a:gd name="T2" fmla="*/ 44 w 53"/>
              <a:gd name="T3" fmla="*/ 0 h 181"/>
              <a:gd name="T4" fmla="*/ 44 w 53"/>
              <a:gd name="T5" fmla="*/ 0 h 181"/>
              <a:gd name="T6" fmla="*/ 31 w 53"/>
              <a:gd name="T7" fmla="*/ 11 h 181"/>
              <a:gd name="T8" fmla="*/ 0 w 53"/>
              <a:gd name="T9" fmla="*/ 81 h 181"/>
              <a:gd name="T10" fmla="*/ 2 w 53"/>
              <a:gd name="T11" fmla="*/ 166 h 181"/>
              <a:gd name="T12" fmla="*/ 8 w 53"/>
              <a:gd name="T13" fmla="*/ 179 h 181"/>
              <a:gd name="T14" fmla="*/ 20 w 53"/>
              <a:gd name="T15" fmla="*/ 174 h 181"/>
              <a:gd name="T16" fmla="*/ 50 w 53"/>
              <a:gd name="T17" fmla="*/ 108 h 181"/>
              <a:gd name="T18" fmla="*/ 53 w 53"/>
              <a:gd name="T19" fmla="*/ 98 h 181"/>
              <a:gd name="T20" fmla="*/ 53 w 53"/>
              <a:gd name="T21" fmla="*/ 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81">
                <a:moveTo>
                  <a:pt x="53" y="9"/>
                </a:moveTo>
                <a:cubicBezTo>
                  <a:pt x="53" y="4"/>
                  <a:pt x="49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2"/>
                  <a:pt x="31" y="1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166"/>
                  <a:pt x="2" y="166"/>
                </a:cubicBezTo>
                <a:cubicBezTo>
                  <a:pt x="2" y="170"/>
                  <a:pt x="4" y="177"/>
                  <a:pt x="8" y="179"/>
                </a:cubicBezTo>
                <a:cubicBezTo>
                  <a:pt x="13" y="181"/>
                  <a:pt x="18" y="179"/>
                  <a:pt x="20" y="174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1" y="107"/>
                  <a:pt x="52" y="105"/>
                  <a:pt x="53" y="98"/>
                </a:cubicBezTo>
                <a:lnTo>
                  <a:pt x="53" y="9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4"/>
          <p:cNvSpPr/>
          <p:nvPr/>
        </p:nvSpPr>
        <p:spPr bwMode="auto">
          <a:xfrm>
            <a:off x="7611847" y="3926794"/>
            <a:ext cx="474446" cy="416803"/>
          </a:xfrm>
          <a:custGeom>
            <a:avLst/>
            <a:gdLst>
              <a:gd name="T0" fmla="*/ 114 w 114"/>
              <a:gd name="T1" fmla="*/ 90 h 100"/>
              <a:gd name="T2" fmla="*/ 103 w 114"/>
              <a:gd name="T3" fmla="*/ 100 h 100"/>
              <a:gd name="T4" fmla="*/ 11 w 114"/>
              <a:gd name="T5" fmla="*/ 100 h 100"/>
              <a:gd name="T6" fmla="*/ 0 w 114"/>
              <a:gd name="T7" fmla="*/ 90 h 100"/>
              <a:gd name="T8" fmla="*/ 0 w 114"/>
              <a:gd name="T9" fmla="*/ 10 h 100"/>
              <a:gd name="T10" fmla="*/ 11 w 114"/>
              <a:gd name="T11" fmla="*/ 0 h 100"/>
              <a:gd name="T12" fmla="*/ 103 w 114"/>
              <a:gd name="T13" fmla="*/ 0 h 100"/>
              <a:gd name="T14" fmla="*/ 114 w 114"/>
              <a:gd name="T15" fmla="*/ 10 h 100"/>
              <a:gd name="T16" fmla="*/ 114 w 114"/>
              <a:gd name="T17" fmla="*/ 9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00">
                <a:moveTo>
                  <a:pt x="114" y="90"/>
                </a:moveTo>
                <a:cubicBezTo>
                  <a:pt x="114" y="95"/>
                  <a:pt x="109" y="100"/>
                  <a:pt x="103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5" y="100"/>
                  <a:pt x="0" y="95"/>
                  <a:pt x="0" y="9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9" y="0"/>
                  <a:pt x="114" y="5"/>
                  <a:pt x="114" y="10"/>
                </a:cubicBezTo>
                <a:lnTo>
                  <a:pt x="114" y="9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536467" y="4110808"/>
            <a:ext cx="299300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76"/>
          <p:cNvSpPr>
            <a:spLocks noChangeArrowheads="1"/>
          </p:cNvSpPr>
          <p:nvPr/>
        </p:nvSpPr>
        <p:spPr bwMode="auto">
          <a:xfrm>
            <a:off x="7474390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7773689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78"/>
          <p:cNvSpPr/>
          <p:nvPr/>
        </p:nvSpPr>
        <p:spPr bwMode="auto">
          <a:xfrm>
            <a:off x="7474390" y="4172885"/>
            <a:ext cx="104201" cy="372463"/>
          </a:xfrm>
          <a:custGeom>
            <a:avLst/>
            <a:gdLst>
              <a:gd name="T0" fmla="*/ 47 w 47"/>
              <a:gd name="T1" fmla="*/ 0 h 168"/>
              <a:gd name="T2" fmla="*/ 47 w 47"/>
              <a:gd name="T3" fmla="*/ 168 h 168"/>
              <a:gd name="T4" fmla="*/ 9 w 47"/>
              <a:gd name="T5" fmla="*/ 168 h 168"/>
              <a:gd name="T6" fmla="*/ 0 w 47"/>
              <a:gd name="T7" fmla="*/ 0 h 168"/>
              <a:gd name="T8" fmla="*/ 47 w 47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168">
                <a:moveTo>
                  <a:pt x="47" y="0"/>
                </a:moveTo>
                <a:lnTo>
                  <a:pt x="47" y="168"/>
                </a:lnTo>
                <a:lnTo>
                  <a:pt x="9" y="168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9"/>
          <p:cNvSpPr>
            <a:spLocks noChangeArrowheads="1"/>
          </p:cNvSpPr>
          <p:nvPr/>
        </p:nvSpPr>
        <p:spPr bwMode="auto">
          <a:xfrm>
            <a:off x="7474390" y="4110808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0"/>
          <p:cNvSpPr/>
          <p:nvPr/>
        </p:nvSpPr>
        <p:spPr bwMode="auto">
          <a:xfrm>
            <a:off x="7323632" y="4532046"/>
            <a:ext cx="261611" cy="175146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7370190" y="3984437"/>
            <a:ext cx="303734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82"/>
          <p:cNvSpPr>
            <a:spLocks noChangeArrowheads="1"/>
          </p:cNvSpPr>
          <p:nvPr/>
        </p:nvSpPr>
        <p:spPr bwMode="auto">
          <a:xfrm>
            <a:off x="7310329" y="3984437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83"/>
          <p:cNvSpPr>
            <a:spLocks noChangeArrowheads="1"/>
          </p:cNvSpPr>
          <p:nvPr/>
        </p:nvSpPr>
        <p:spPr bwMode="auto">
          <a:xfrm>
            <a:off x="7611847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84"/>
          <p:cNvSpPr/>
          <p:nvPr/>
        </p:nvSpPr>
        <p:spPr bwMode="auto">
          <a:xfrm>
            <a:off x="7305895" y="4046514"/>
            <a:ext cx="108635" cy="372463"/>
          </a:xfrm>
          <a:custGeom>
            <a:avLst/>
            <a:gdLst>
              <a:gd name="T0" fmla="*/ 49 w 49"/>
              <a:gd name="T1" fmla="*/ 0 h 168"/>
              <a:gd name="T2" fmla="*/ 49 w 49"/>
              <a:gd name="T3" fmla="*/ 168 h 168"/>
              <a:gd name="T4" fmla="*/ 12 w 49"/>
              <a:gd name="T5" fmla="*/ 168 h 168"/>
              <a:gd name="T6" fmla="*/ 0 w 49"/>
              <a:gd name="T7" fmla="*/ 0 h 168"/>
              <a:gd name="T8" fmla="*/ 49 w 49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68">
                <a:moveTo>
                  <a:pt x="49" y="0"/>
                </a:moveTo>
                <a:lnTo>
                  <a:pt x="49" y="168"/>
                </a:lnTo>
                <a:lnTo>
                  <a:pt x="12" y="168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7305895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/>
          <p:nvPr/>
        </p:nvSpPr>
        <p:spPr bwMode="auto">
          <a:xfrm>
            <a:off x="7157354" y="4410108"/>
            <a:ext cx="261611" cy="177362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87"/>
          <p:cNvSpPr/>
          <p:nvPr/>
        </p:nvSpPr>
        <p:spPr bwMode="auto">
          <a:xfrm>
            <a:off x="7649536" y="3487821"/>
            <a:ext cx="365811" cy="605251"/>
          </a:xfrm>
          <a:custGeom>
            <a:avLst/>
            <a:gdLst>
              <a:gd name="T0" fmla="*/ 88 w 88"/>
              <a:gd name="T1" fmla="*/ 9 h 145"/>
              <a:gd name="T2" fmla="*/ 78 w 88"/>
              <a:gd name="T3" fmla="*/ 0 h 145"/>
              <a:gd name="T4" fmla="*/ 18 w 88"/>
              <a:gd name="T5" fmla="*/ 0 h 145"/>
              <a:gd name="T6" fmla="*/ 9 w 88"/>
              <a:gd name="T7" fmla="*/ 9 h 145"/>
              <a:gd name="T8" fmla="*/ 0 w 88"/>
              <a:gd name="T9" fmla="*/ 50 h 145"/>
              <a:gd name="T10" fmla="*/ 21 w 88"/>
              <a:gd name="T11" fmla="*/ 98 h 145"/>
              <a:gd name="T12" fmla="*/ 0 w 88"/>
              <a:gd name="T13" fmla="*/ 144 h 145"/>
              <a:gd name="T14" fmla="*/ 86 w 88"/>
              <a:gd name="T15" fmla="*/ 145 h 145"/>
              <a:gd name="T16" fmla="*/ 76 w 88"/>
              <a:gd name="T17" fmla="*/ 98 h 145"/>
              <a:gd name="T18" fmla="*/ 88 w 8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145">
                <a:moveTo>
                  <a:pt x="88" y="9"/>
                </a:moveTo>
                <a:cubicBezTo>
                  <a:pt x="88" y="4"/>
                  <a:pt x="84" y="0"/>
                  <a:pt x="7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0"/>
                  <a:pt x="9" y="4"/>
                  <a:pt x="9" y="9"/>
                </a:cubicBezTo>
                <a:cubicBezTo>
                  <a:pt x="0" y="50"/>
                  <a:pt x="0" y="50"/>
                  <a:pt x="0" y="50"/>
                </a:cubicBezTo>
                <a:cubicBezTo>
                  <a:pt x="21" y="98"/>
                  <a:pt x="21" y="98"/>
                  <a:pt x="21" y="98"/>
                </a:cubicBezTo>
                <a:cubicBezTo>
                  <a:pt x="0" y="144"/>
                  <a:pt x="0" y="144"/>
                  <a:pt x="0" y="144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98"/>
                  <a:pt x="76" y="98"/>
                  <a:pt x="76" y="98"/>
                </a:cubicBezTo>
                <a:lnTo>
                  <a:pt x="88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Rectangle 88"/>
          <p:cNvSpPr>
            <a:spLocks noChangeArrowheads="1"/>
          </p:cNvSpPr>
          <p:nvPr/>
        </p:nvSpPr>
        <p:spPr bwMode="auto">
          <a:xfrm>
            <a:off x="7370190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6722814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0"/>
          <p:cNvSpPr/>
          <p:nvPr/>
        </p:nvSpPr>
        <p:spPr bwMode="auto">
          <a:xfrm>
            <a:off x="6722814" y="3299372"/>
            <a:ext cx="724971" cy="1467680"/>
          </a:xfrm>
          <a:custGeom>
            <a:avLst/>
            <a:gdLst>
              <a:gd name="T0" fmla="*/ 174 w 174"/>
              <a:gd name="T1" fmla="*/ 344 h 351"/>
              <a:gd name="T2" fmla="*/ 167 w 174"/>
              <a:gd name="T3" fmla="*/ 351 h 351"/>
              <a:gd name="T4" fmla="*/ 7 w 174"/>
              <a:gd name="T5" fmla="*/ 351 h 351"/>
              <a:gd name="T6" fmla="*/ 0 w 174"/>
              <a:gd name="T7" fmla="*/ 344 h 351"/>
              <a:gd name="T8" fmla="*/ 0 w 174"/>
              <a:gd name="T9" fmla="*/ 7 h 351"/>
              <a:gd name="T10" fmla="*/ 7 w 174"/>
              <a:gd name="T11" fmla="*/ 0 h 351"/>
              <a:gd name="T12" fmla="*/ 167 w 174"/>
              <a:gd name="T13" fmla="*/ 0 h 351"/>
              <a:gd name="T14" fmla="*/ 174 w 174"/>
              <a:gd name="T15" fmla="*/ 7 h 351"/>
              <a:gd name="T16" fmla="*/ 174 w 174"/>
              <a:gd name="T17" fmla="*/ 34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351">
                <a:moveTo>
                  <a:pt x="174" y="344"/>
                </a:moveTo>
                <a:cubicBezTo>
                  <a:pt x="174" y="348"/>
                  <a:pt x="171" y="351"/>
                  <a:pt x="167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48"/>
                  <a:pt x="0" y="3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1" y="0"/>
                  <a:pt x="174" y="3"/>
                  <a:pt x="174" y="7"/>
                </a:cubicBezTo>
                <a:lnTo>
                  <a:pt x="174" y="34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7097494" y="3609758"/>
            <a:ext cx="179580" cy="403501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2"/>
          <p:cNvSpPr/>
          <p:nvPr/>
        </p:nvSpPr>
        <p:spPr bwMode="auto">
          <a:xfrm>
            <a:off x="6822581" y="3725044"/>
            <a:ext cx="124154" cy="184014"/>
          </a:xfrm>
          <a:custGeom>
            <a:avLst/>
            <a:gdLst>
              <a:gd name="T0" fmla="*/ 25 w 30"/>
              <a:gd name="T1" fmla="*/ 0 h 44"/>
              <a:gd name="T2" fmla="*/ 5 w 30"/>
              <a:gd name="T3" fmla="*/ 0 h 44"/>
              <a:gd name="T4" fmla="*/ 0 w 30"/>
              <a:gd name="T5" fmla="*/ 5 h 44"/>
              <a:gd name="T6" fmla="*/ 0 w 30"/>
              <a:gd name="T7" fmla="*/ 39 h 44"/>
              <a:gd name="T8" fmla="*/ 5 w 30"/>
              <a:gd name="T9" fmla="*/ 44 h 44"/>
              <a:gd name="T10" fmla="*/ 25 w 30"/>
              <a:gd name="T11" fmla="*/ 44 h 44"/>
              <a:gd name="T12" fmla="*/ 30 w 30"/>
              <a:gd name="T13" fmla="*/ 39 h 44"/>
              <a:gd name="T14" fmla="*/ 30 w 30"/>
              <a:gd name="T15" fmla="*/ 5 h 44"/>
              <a:gd name="T16" fmla="*/ 25 w 30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4">
                <a:moveTo>
                  <a:pt x="2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3" y="44"/>
                  <a:pt x="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7" y="44"/>
                  <a:pt x="30" y="41"/>
                  <a:pt x="30" y="3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2"/>
                  <a:pt x="27" y="0"/>
                  <a:pt x="25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3"/>
          <p:cNvSpPr/>
          <p:nvPr/>
        </p:nvSpPr>
        <p:spPr bwMode="auto">
          <a:xfrm>
            <a:off x="6563188" y="3299372"/>
            <a:ext cx="301518" cy="855777"/>
          </a:xfrm>
          <a:custGeom>
            <a:avLst/>
            <a:gdLst>
              <a:gd name="T0" fmla="*/ 66 w 72"/>
              <a:gd name="T1" fmla="*/ 49 h 205"/>
              <a:gd name="T2" fmla="*/ 9 w 72"/>
              <a:gd name="T3" fmla="*/ 1 h 205"/>
              <a:gd name="T4" fmla="*/ 5 w 72"/>
              <a:gd name="T5" fmla="*/ 0 h 205"/>
              <a:gd name="T6" fmla="*/ 0 w 72"/>
              <a:gd name="T7" fmla="*/ 5 h 205"/>
              <a:gd name="T8" fmla="*/ 0 w 72"/>
              <a:gd name="T9" fmla="*/ 143 h 205"/>
              <a:gd name="T10" fmla="*/ 6 w 72"/>
              <a:gd name="T11" fmla="*/ 156 h 205"/>
              <a:gd name="T12" fmla="*/ 64 w 72"/>
              <a:gd name="T13" fmla="*/ 203 h 205"/>
              <a:gd name="T14" fmla="*/ 68 w 72"/>
              <a:gd name="T15" fmla="*/ 205 h 205"/>
              <a:gd name="T16" fmla="*/ 71 w 72"/>
              <a:gd name="T17" fmla="*/ 203 h 205"/>
              <a:gd name="T18" fmla="*/ 72 w 72"/>
              <a:gd name="T19" fmla="*/ 199 h 205"/>
              <a:gd name="T20" fmla="*/ 72 w 72"/>
              <a:gd name="T21" fmla="*/ 61 h 205"/>
              <a:gd name="T22" fmla="*/ 66 w 72"/>
              <a:gd name="T23" fmla="*/ 4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205">
                <a:moveTo>
                  <a:pt x="66" y="49"/>
                </a:moveTo>
                <a:cubicBezTo>
                  <a:pt x="9" y="1"/>
                  <a:pt x="9" y="1"/>
                  <a:pt x="9" y="1"/>
                </a:cubicBezTo>
                <a:cubicBezTo>
                  <a:pt x="7" y="0"/>
                  <a:pt x="6" y="0"/>
                  <a:pt x="5" y="0"/>
                </a:cubicBezTo>
                <a:cubicBezTo>
                  <a:pt x="3" y="0"/>
                  <a:pt x="0" y="1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3" y="153"/>
                  <a:pt x="6" y="156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5" y="204"/>
                  <a:pt x="66" y="205"/>
                  <a:pt x="68" y="205"/>
                </a:cubicBezTo>
                <a:cubicBezTo>
                  <a:pt x="69" y="205"/>
                  <a:pt x="70" y="204"/>
                  <a:pt x="71" y="203"/>
                </a:cubicBezTo>
                <a:cubicBezTo>
                  <a:pt x="71" y="202"/>
                  <a:pt x="72" y="201"/>
                  <a:pt x="72" y="199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57"/>
                  <a:pt x="69" y="51"/>
                  <a:pt x="66" y="49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4"/>
          <p:cNvSpPr/>
          <p:nvPr/>
        </p:nvSpPr>
        <p:spPr bwMode="auto">
          <a:xfrm>
            <a:off x="7164005" y="3676269"/>
            <a:ext cx="121937" cy="95333"/>
          </a:xfrm>
          <a:custGeom>
            <a:avLst/>
            <a:gdLst>
              <a:gd name="T0" fmla="*/ 25 w 29"/>
              <a:gd name="T1" fmla="*/ 3 h 23"/>
              <a:gd name="T2" fmla="*/ 17 w 29"/>
              <a:gd name="T3" fmla="*/ 0 h 23"/>
              <a:gd name="T4" fmla="*/ 15 w 29"/>
              <a:gd name="T5" fmla="*/ 0 h 23"/>
              <a:gd name="T6" fmla="*/ 12 w 29"/>
              <a:gd name="T7" fmla="*/ 1 h 23"/>
              <a:gd name="T8" fmla="*/ 4 w 29"/>
              <a:gd name="T9" fmla="*/ 3 h 23"/>
              <a:gd name="T10" fmla="*/ 0 w 29"/>
              <a:gd name="T11" fmla="*/ 7 h 23"/>
              <a:gd name="T12" fmla="*/ 0 w 29"/>
              <a:gd name="T13" fmla="*/ 19 h 23"/>
              <a:gd name="T14" fmla="*/ 4 w 29"/>
              <a:gd name="T15" fmla="*/ 23 h 23"/>
              <a:gd name="T16" fmla="*/ 14 w 29"/>
              <a:gd name="T17" fmla="*/ 19 h 23"/>
              <a:gd name="T18" fmla="*/ 25 w 29"/>
              <a:gd name="T19" fmla="*/ 23 h 23"/>
              <a:gd name="T20" fmla="*/ 29 w 29"/>
              <a:gd name="T21" fmla="*/ 19 h 23"/>
              <a:gd name="T22" fmla="*/ 29 w 29"/>
              <a:gd name="T23" fmla="*/ 7 h 23"/>
              <a:gd name="T24" fmla="*/ 25 w 29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23">
                <a:moveTo>
                  <a:pt x="25" y="3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0"/>
                  <a:pt x="12" y="1"/>
                  <a:pt x="12" y="1"/>
                </a:cubicBezTo>
                <a:cubicBezTo>
                  <a:pt x="4" y="3"/>
                  <a:pt x="4" y="3"/>
                  <a:pt x="4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2" y="23"/>
                  <a:pt x="4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7" y="23"/>
                  <a:pt x="29" y="21"/>
                  <a:pt x="29" y="19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5"/>
                  <a:pt x="27" y="4"/>
                  <a:pt x="25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7290375" y="3676269"/>
            <a:ext cx="241657" cy="104201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Oval 96"/>
          <p:cNvSpPr>
            <a:spLocks noChangeArrowheads="1"/>
          </p:cNvSpPr>
          <p:nvPr/>
        </p:nvSpPr>
        <p:spPr bwMode="auto">
          <a:xfrm>
            <a:off x="7485476" y="3676269"/>
            <a:ext cx="104201" cy="104201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97"/>
          <p:cNvSpPr/>
          <p:nvPr/>
        </p:nvSpPr>
        <p:spPr bwMode="auto">
          <a:xfrm>
            <a:off x="7507646" y="3496689"/>
            <a:ext cx="266045" cy="261611"/>
          </a:xfrm>
          <a:custGeom>
            <a:avLst/>
            <a:gdLst>
              <a:gd name="T0" fmla="*/ 0 w 120"/>
              <a:gd name="T1" fmla="*/ 86 h 118"/>
              <a:gd name="T2" fmla="*/ 86 w 120"/>
              <a:gd name="T3" fmla="*/ 0 h 118"/>
              <a:gd name="T4" fmla="*/ 120 w 120"/>
              <a:gd name="T5" fmla="*/ 32 h 118"/>
              <a:gd name="T6" fmla="*/ 34 w 120"/>
              <a:gd name="T7" fmla="*/ 118 h 118"/>
              <a:gd name="T8" fmla="*/ 0 w 120"/>
              <a:gd name="T9" fmla="*/ 8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18">
                <a:moveTo>
                  <a:pt x="0" y="86"/>
                </a:moveTo>
                <a:lnTo>
                  <a:pt x="86" y="0"/>
                </a:lnTo>
                <a:lnTo>
                  <a:pt x="120" y="32"/>
                </a:lnTo>
                <a:lnTo>
                  <a:pt x="34" y="118"/>
                </a:lnTo>
                <a:lnTo>
                  <a:pt x="0" y="86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98"/>
          <p:cNvSpPr/>
          <p:nvPr/>
        </p:nvSpPr>
        <p:spPr bwMode="auto">
          <a:xfrm>
            <a:off x="7481041" y="3671835"/>
            <a:ext cx="117503" cy="113069"/>
          </a:xfrm>
          <a:custGeom>
            <a:avLst/>
            <a:gdLst>
              <a:gd name="T0" fmla="*/ 5 w 28"/>
              <a:gd name="T1" fmla="*/ 23 h 27"/>
              <a:gd name="T2" fmla="*/ 5 w 28"/>
              <a:gd name="T3" fmla="*/ 5 h 27"/>
              <a:gd name="T4" fmla="*/ 23 w 28"/>
              <a:gd name="T5" fmla="*/ 5 h 27"/>
              <a:gd name="T6" fmla="*/ 23 w 28"/>
              <a:gd name="T7" fmla="*/ 23 h 27"/>
              <a:gd name="T8" fmla="*/ 5 w 28"/>
              <a:gd name="T9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8" y="10"/>
                  <a:pt x="28" y="18"/>
                  <a:pt x="23" y="23"/>
                </a:cubicBezTo>
                <a:cubicBezTo>
                  <a:pt x="18" y="27"/>
                  <a:pt x="10" y="27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99"/>
          <p:cNvSpPr/>
          <p:nvPr/>
        </p:nvSpPr>
        <p:spPr bwMode="auto">
          <a:xfrm>
            <a:off x="7673924" y="3478953"/>
            <a:ext cx="113069" cy="117503"/>
          </a:xfrm>
          <a:custGeom>
            <a:avLst/>
            <a:gdLst>
              <a:gd name="T0" fmla="*/ 5 w 27"/>
              <a:gd name="T1" fmla="*/ 23 h 28"/>
              <a:gd name="T2" fmla="*/ 5 w 27"/>
              <a:gd name="T3" fmla="*/ 5 h 28"/>
              <a:gd name="T4" fmla="*/ 23 w 27"/>
              <a:gd name="T5" fmla="*/ 5 h 28"/>
              <a:gd name="T6" fmla="*/ 23 w 27"/>
              <a:gd name="T7" fmla="*/ 23 h 28"/>
              <a:gd name="T8" fmla="*/ 5 w 27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7" y="10"/>
                  <a:pt x="27" y="18"/>
                  <a:pt x="23" y="23"/>
                </a:cubicBezTo>
                <a:cubicBezTo>
                  <a:pt x="18" y="28"/>
                  <a:pt x="10" y="28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>
            <a:off x="7119665" y="4068684"/>
            <a:ext cx="148542" cy="108635"/>
          </a:xfrm>
          <a:custGeom>
            <a:avLst/>
            <a:gdLst>
              <a:gd name="T0" fmla="*/ 18 w 36"/>
              <a:gd name="T1" fmla="*/ 0 h 26"/>
              <a:gd name="T2" fmla="*/ 0 w 36"/>
              <a:gd name="T3" fmla="*/ 13 h 26"/>
              <a:gd name="T4" fmla="*/ 18 w 36"/>
              <a:gd name="T5" fmla="*/ 26 h 26"/>
              <a:gd name="T6" fmla="*/ 36 w 36"/>
              <a:gd name="T7" fmla="*/ 13 h 26"/>
              <a:gd name="T8" fmla="*/ 18 w 36"/>
              <a:gd name="T9" fmla="*/ 0 h 26"/>
              <a:gd name="T10" fmla="*/ 10 w 36"/>
              <a:gd name="T11" fmla="*/ 17 h 26"/>
              <a:gd name="T12" fmla="*/ 6 w 36"/>
              <a:gd name="T13" fmla="*/ 13 h 26"/>
              <a:gd name="T14" fmla="*/ 10 w 36"/>
              <a:gd name="T15" fmla="*/ 9 h 26"/>
              <a:gd name="T16" fmla="*/ 14 w 36"/>
              <a:gd name="T17" fmla="*/ 13 h 26"/>
              <a:gd name="T18" fmla="*/ 10 w 36"/>
              <a:gd name="T1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6">
                <a:moveTo>
                  <a:pt x="18" y="0"/>
                </a:moveTo>
                <a:cubicBezTo>
                  <a:pt x="8" y="0"/>
                  <a:pt x="0" y="6"/>
                  <a:pt x="0" y="13"/>
                </a:cubicBezTo>
                <a:cubicBezTo>
                  <a:pt x="0" y="20"/>
                  <a:pt x="8" y="26"/>
                  <a:pt x="18" y="26"/>
                </a:cubicBezTo>
                <a:cubicBezTo>
                  <a:pt x="28" y="26"/>
                  <a:pt x="36" y="20"/>
                  <a:pt x="36" y="13"/>
                </a:cubicBezTo>
                <a:cubicBezTo>
                  <a:pt x="36" y="6"/>
                  <a:pt x="28" y="0"/>
                  <a:pt x="18" y="0"/>
                </a:cubicBezTo>
                <a:close/>
                <a:moveTo>
                  <a:pt x="10" y="17"/>
                </a:moveTo>
                <a:cubicBezTo>
                  <a:pt x="8" y="17"/>
                  <a:pt x="6" y="15"/>
                  <a:pt x="6" y="13"/>
                </a:cubicBezTo>
                <a:cubicBezTo>
                  <a:pt x="6" y="11"/>
                  <a:pt x="8" y="9"/>
                  <a:pt x="10" y="9"/>
                </a:cubicBezTo>
                <a:cubicBezTo>
                  <a:pt x="12" y="9"/>
                  <a:pt x="14" y="11"/>
                  <a:pt x="14" y="13"/>
                </a:cubicBezTo>
                <a:cubicBezTo>
                  <a:pt x="14" y="15"/>
                  <a:pt x="12" y="17"/>
                  <a:pt x="10" y="17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1"/>
          <p:cNvSpPr/>
          <p:nvPr/>
        </p:nvSpPr>
        <p:spPr bwMode="auto">
          <a:xfrm>
            <a:off x="7773689" y="3383620"/>
            <a:ext cx="126371" cy="128588"/>
          </a:xfrm>
          <a:custGeom>
            <a:avLst/>
            <a:gdLst>
              <a:gd name="T0" fmla="*/ 0 w 30"/>
              <a:gd name="T1" fmla="*/ 27 h 31"/>
              <a:gd name="T2" fmla="*/ 3 w 30"/>
              <a:gd name="T3" fmla="*/ 31 h 31"/>
              <a:gd name="T4" fmla="*/ 26 w 30"/>
              <a:gd name="T5" fmla="*/ 31 h 31"/>
              <a:gd name="T6" fmla="*/ 30 w 30"/>
              <a:gd name="T7" fmla="*/ 27 h 31"/>
              <a:gd name="T8" fmla="*/ 30 w 30"/>
              <a:gd name="T9" fmla="*/ 4 h 31"/>
              <a:gd name="T10" fmla="*/ 26 w 30"/>
              <a:gd name="T11" fmla="*/ 0 h 31"/>
              <a:gd name="T12" fmla="*/ 3 w 30"/>
              <a:gd name="T13" fmla="*/ 0 h 31"/>
              <a:gd name="T14" fmla="*/ 0 w 30"/>
              <a:gd name="T15" fmla="*/ 4 h 31"/>
              <a:gd name="T16" fmla="*/ 0 w 30"/>
              <a:gd name="T17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1">
                <a:moveTo>
                  <a:pt x="0" y="27"/>
                </a:moveTo>
                <a:cubicBezTo>
                  <a:pt x="0" y="29"/>
                  <a:pt x="1" y="31"/>
                  <a:pt x="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2"/>
                  <a:pt x="28" y="0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lnTo>
                  <a:pt x="0" y="27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2"/>
          <p:cNvSpPr/>
          <p:nvPr/>
        </p:nvSpPr>
        <p:spPr bwMode="auto">
          <a:xfrm>
            <a:off x="7620715" y="2924692"/>
            <a:ext cx="416803" cy="438973"/>
          </a:xfrm>
          <a:custGeom>
            <a:avLst/>
            <a:gdLst>
              <a:gd name="T0" fmla="*/ 3 w 100"/>
              <a:gd name="T1" fmla="*/ 58 h 105"/>
              <a:gd name="T2" fmla="*/ 55 w 100"/>
              <a:gd name="T3" fmla="*/ 102 h 105"/>
              <a:gd name="T4" fmla="*/ 97 w 100"/>
              <a:gd name="T5" fmla="*/ 47 h 105"/>
              <a:gd name="T6" fmla="*/ 45 w 100"/>
              <a:gd name="T7" fmla="*/ 3 h 105"/>
              <a:gd name="T8" fmla="*/ 3 w 100"/>
              <a:gd name="T9" fmla="*/ 5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5">
                <a:moveTo>
                  <a:pt x="3" y="58"/>
                </a:moveTo>
                <a:cubicBezTo>
                  <a:pt x="5" y="85"/>
                  <a:pt x="29" y="105"/>
                  <a:pt x="55" y="102"/>
                </a:cubicBezTo>
                <a:cubicBezTo>
                  <a:pt x="81" y="99"/>
                  <a:pt x="100" y="75"/>
                  <a:pt x="97" y="47"/>
                </a:cubicBezTo>
                <a:cubicBezTo>
                  <a:pt x="95" y="20"/>
                  <a:pt x="71" y="0"/>
                  <a:pt x="45" y="3"/>
                </a:cubicBezTo>
                <a:cubicBezTo>
                  <a:pt x="19" y="5"/>
                  <a:pt x="0" y="30"/>
                  <a:pt x="3" y="58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3"/>
          <p:cNvSpPr/>
          <p:nvPr/>
        </p:nvSpPr>
        <p:spPr bwMode="auto">
          <a:xfrm>
            <a:off x="7731567" y="2986769"/>
            <a:ext cx="314820" cy="463361"/>
          </a:xfrm>
          <a:custGeom>
            <a:avLst/>
            <a:gdLst>
              <a:gd name="T0" fmla="*/ 5 w 75"/>
              <a:gd name="T1" fmla="*/ 72 h 111"/>
              <a:gd name="T2" fmla="*/ 38 w 75"/>
              <a:gd name="T3" fmla="*/ 110 h 111"/>
              <a:gd name="T4" fmla="*/ 47 w 75"/>
              <a:gd name="T5" fmla="*/ 109 h 111"/>
              <a:gd name="T6" fmla="*/ 73 w 75"/>
              <a:gd name="T7" fmla="*/ 65 h 111"/>
              <a:gd name="T8" fmla="*/ 70 w 75"/>
              <a:gd name="T9" fmla="*/ 30 h 111"/>
              <a:gd name="T10" fmla="*/ 38 w 75"/>
              <a:gd name="T11" fmla="*/ 2 h 111"/>
              <a:gd name="T12" fmla="*/ 29 w 75"/>
              <a:gd name="T13" fmla="*/ 3 h 111"/>
              <a:gd name="T14" fmla="*/ 2 w 75"/>
              <a:gd name="T15" fmla="*/ 37 h 111"/>
              <a:gd name="T16" fmla="*/ 5 w 75"/>
              <a:gd name="T17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5" y="72"/>
                </a:moveTo>
                <a:cubicBezTo>
                  <a:pt x="6" y="89"/>
                  <a:pt x="21" y="111"/>
                  <a:pt x="38" y="11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63" y="107"/>
                  <a:pt x="75" y="83"/>
                  <a:pt x="73" y="65"/>
                </a:cubicBezTo>
                <a:cubicBezTo>
                  <a:pt x="70" y="30"/>
                  <a:pt x="70" y="30"/>
                  <a:pt x="70" y="30"/>
                </a:cubicBezTo>
                <a:cubicBezTo>
                  <a:pt x="69" y="13"/>
                  <a:pt x="54" y="0"/>
                  <a:pt x="38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12" y="4"/>
                  <a:pt x="0" y="20"/>
                  <a:pt x="2" y="37"/>
                </a:cubicBezTo>
                <a:lnTo>
                  <a:pt x="5" y="7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04"/>
          <p:cNvSpPr/>
          <p:nvPr/>
        </p:nvSpPr>
        <p:spPr bwMode="auto">
          <a:xfrm>
            <a:off x="7645102" y="3228427"/>
            <a:ext cx="325904" cy="230573"/>
          </a:xfrm>
          <a:custGeom>
            <a:avLst/>
            <a:gdLst>
              <a:gd name="T0" fmla="*/ 0 w 78"/>
              <a:gd name="T1" fmla="*/ 2 h 55"/>
              <a:gd name="T2" fmla="*/ 52 w 78"/>
              <a:gd name="T3" fmla="*/ 55 h 55"/>
              <a:gd name="T4" fmla="*/ 46 w 78"/>
              <a:gd name="T5" fmla="*/ 0 h 55"/>
              <a:gd name="T6" fmla="*/ 0 w 78"/>
              <a:gd name="T7" fmla="*/ 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55">
                <a:moveTo>
                  <a:pt x="0" y="2"/>
                </a:moveTo>
                <a:cubicBezTo>
                  <a:pt x="0" y="2"/>
                  <a:pt x="26" y="55"/>
                  <a:pt x="52" y="55"/>
                </a:cubicBezTo>
                <a:cubicBezTo>
                  <a:pt x="78" y="54"/>
                  <a:pt x="46" y="0"/>
                  <a:pt x="46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05"/>
          <p:cNvSpPr/>
          <p:nvPr/>
        </p:nvSpPr>
        <p:spPr bwMode="auto">
          <a:xfrm>
            <a:off x="7953270" y="3133094"/>
            <a:ext cx="62077" cy="66511"/>
          </a:xfrm>
          <a:custGeom>
            <a:avLst/>
            <a:gdLst>
              <a:gd name="T0" fmla="*/ 15 w 15"/>
              <a:gd name="T1" fmla="*/ 8 h 16"/>
              <a:gd name="T2" fmla="*/ 8 w 15"/>
              <a:gd name="T3" fmla="*/ 16 h 16"/>
              <a:gd name="T4" fmla="*/ 0 w 15"/>
              <a:gd name="T5" fmla="*/ 9 h 16"/>
              <a:gd name="T6" fmla="*/ 7 w 15"/>
              <a:gd name="T7" fmla="*/ 0 h 16"/>
              <a:gd name="T8" fmla="*/ 15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8"/>
                </a:moveTo>
                <a:cubicBezTo>
                  <a:pt x="15" y="12"/>
                  <a:pt x="12" y="16"/>
                  <a:pt x="8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5"/>
                  <a:pt x="3" y="1"/>
                  <a:pt x="7" y="0"/>
                </a:cubicBezTo>
                <a:cubicBezTo>
                  <a:pt x="11" y="0"/>
                  <a:pt x="14" y="3"/>
                  <a:pt x="15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06"/>
          <p:cNvSpPr/>
          <p:nvPr/>
        </p:nvSpPr>
        <p:spPr bwMode="auto">
          <a:xfrm>
            <a:off x="7802512" y="3148613"/>
            <a:ext cx="70945" cy="75379"/>
          </a:xfrm>
          <a:custGeom>
            <a:avLst/>
            <a:gdLst>
              <a:gd name="T0" fmla="*/ 5 w 17"/>
              <a:gd name="T1" fmla="*/ 2 h 18"/>
              <a:gd name="T2" fmla="*/ 15 w 17"/>
              <a:gd name="T3" fmla="*/ 5 h 18"/>
              <a:gd name="T4" fmla="*/ 12 w 17"/>
              <a:gd name="T5" fmla="*/ 15 h 18"/>
              <a:gd name="T6" fmla="*/ 2 w 17"/>
              <a:gd name="T7" fmla="*/ 13 h 18"/>
              <a:gd name="T8" fmla="*/ 5 w 17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5" y="2"/>
                </a:moveTo>
                <a:cubicBezTo>
                  <a:pt x="8" y="0"/>
                  <a:pt x="13" y="1"/>
                  <a:pt x="15" y="5"/>
                </a:cubicBezTo>
                <a:cubicBezTo>
                  <a:pt x="17" y="9"/>
                  <a:pt x="15" y="13"/>
                  <a:pt x="12" y="15"/>
                </a:cubicBezTo>
                <a:cubicBezTo>
                  <a:pt x="8" y="18"/>
                  <a:pt x="4" y="16"/>
                  <a:pt x="2" y="13"/>
                </a:cubicBezTo>
                <a:cubicBezTo>
                  <a:pt x="0" y="9"/>
                  <a:pt x="1" y="4"/>
                  <a:pt x="5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07"/>
          <p:cNvSpPr/>
          <p:nvPr/>
        </p:nvSpPr>
        <p:spPr bwMode="auto">
          <a:xfrm>
            <a:off x="7532032" y="2902522"/>
            <a:ext cx="501050" cy="463361"/>
          </a:xfrm>
          <a:custGeom>
            <a:avLst/>
            <a:gdLst>
              <a:gd name="T0" fmla="*/ 22 w 120"/>
              <a:gd name="T1" fmla="*/ 22 h 111"/>
              <a:gd name="T2" fmla="*/ 69 w 120"/>
              <a:gd name="T3" fmla="*/ 1 h 111"/>
              <a:gd name="T4" fmla="*/ 120 w 120"/>
              <a:gd name="T5" fmla="*/ 32 h 111"/>
              <a:gd name="T6" fmla="*/ 47 w 120"/>
              <a:gd name="T7" fmla="*/ 35 h 111"/>
              <a:gd name="T8" fmla="*/ 47 w 120"/>
              <a:gd name="T9" fmla="*/ 111 h 111"/>
              <a:gd name="T10" fmla="*/ 22 w 120"/>
              <a:gd name="T11" fmla="*/ 2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11">
                <a:moveTo>
                  <a:pt x="22" y="22"/>
                </a:moveTo>
                <a:cubicBezTo>
                  <a:pt x="36" y="4"/>
                  <a:pt x="53" y="2"/>
                  <a:pt x="69" y="1"/>
                </a:cubicBezTo>
                <a:cubicBezTo>
                  <a:pt x="102" y="0"/>
                  <a:pt x="120" y="32"/>
                  <a:pt x="120" y="32"/>
                </a:cubicBezTo>
                <a:cubicBezTo>
                  <a:pt x="102" y="40"/>
                  <a:pt x="47" y="35"/>
                  <a:pt x="47" y="35"/>
                </a:cubicBezTo>
                <a:cubicBezTo>
                  <a:pt x="47" y="35"/>
                  <a:pt x="62" y="57"/>
                  <a:pt x="47" y="111"/>
                </a:cubicBezTo>
                <a:cubicBezTo>
                  <a:pt x="13" y="91"/>
                  <a:pt x="0" y="49"/>
                  <a:pt x="22" y="2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08"/>
          <p:cNvSpPr/>
          <p:nvPr/>
        </p:nvSpPr>
        <p:spPr bwMode="auto">
          <a:xfrm>
            <a:off x="7693876" y="3166349"/>
            <a:ext cx="84247" cy="95333"/>
          </a:xfrm>
          <a:custGeom>
            <a:avLst/>
            <a:gdLst>
              <a:gd name="T0" fmla="*/ 0 w 20"/>
              <a:gd name="T1" fmla="*/ 12 h 23"/>
              <a:gd name="T2" fmla="*/ 11 w 20"/>
              <a:gd name="T3" fmla="*/ 22 h 23"/>
              <a:gd name="T4" fmla="*/ 20 w 20"/>
              <a:gd name="T5" fmla="*/ 10 h 23"/>
              <a:gd name="T6" fmla="*/ 9 w 20"/>
              <a:gd name="T7" fmla="*/ 0 h 23"/>
              <a:gd name="T8" fmla="*/ 0 w 20"/>
              <a:gd name="T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0" y="12"/>
                </a:moveTo>
                <a:cubicBezTo>
                  <a:pt x="1" y="18"/>
                  <a:pt x="6" y="23"/>
                  <a:pt x="11" y="22"/>
                </a:cubicBezTo>
                <a:cubicBezTo>
                  <a:pt x="16" y="22"/>
                  <a:pt x="20" y="17"/>
                  <a:pt x="20" y="10"/>
                </a:cubicBezTo>
                <a:cubicBezTo>
                  <a:pt x="19" y="4"/>
                  <a:pt x="14" y="0"/>
                  <a:pt x="9" y="0"/>
                </a:cubicBezTo>
                <a:cubicBezTo>
                  <a:pt x="4" y="1"/>
                  <a:pt x="0" y="6"/>
                  <a:pt x="0" y="12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09"/>
          <p:cNvSpPr/>
          <p:nvPr/>
        </p:nvSpPr>
        <p:spPr bwMode="auto">
          <a:xfrm>
            <a:off x="7478824" y="3062149"/>
            <a:ext cx="124154" cy="157410"/>
          </a:xfrm>
          <a:custGeom>
            <a:avLst/>
            <a:gdLst>
              <a:gd name="T0" fmla="*/ 0 w 30"/>
              <a:gd name="T1" fmla="*/ 20 h 38"/>
              <a:gd name="T2" fmla="*/ 16 w 30"/>
              <a:gd name="T3" fmla="*/ 38 h 38"/>
              <a:gd name="T4" fmla="*/ 30 w 30"/>
              <a:gd name="T5" fmla="*/ 19 h 38"/>
              <a:gd name="T6" fmla="*/ 15 w 30"/>
              <a:gd name="T7" fmla="*/ 1 h 38"/>
              <a:gd name="T8" fmla="*/ 0 w 30"/>
              <a:gd name="T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0" y="20"/>
                </a:moveTo>
                <a:cubicBezTo>
                  <a:pt x="0" y="30"/>
                  <a:pt x="7" y="38"/>
                  <a:pt x="16" y="38"/>
                </a:cubicBezTo>
                <a:cubicBezTo>
                  <a:pt x="24" y="37"/>
                  <a:pt x="30" y="29"/>
                  <a:pt x="30" y="19"/>
                </a:cubicBezTo>
                <a:cubicBezTo>
                  <a:pt x="30" y="8"/>
                  <a:pt x="23" y="0"/>
                  <a:pt x="15" y="1"/>
                </a:cubicBezTo>
                <a:cubicBezTo>
                  <a:pt x="7" y="1"/>
                  <a:pt x="0" y="9"/>
                  <a:pt x="0" y="2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0"/>
          <p:cNvSpPr/>
          <p:nvPr/>
        </p:nvSpPr>
        <p:spPr bwMode="auto">
          <a:xfrm>
            <a:off x="7478824" y="3128660"/>
            <a:ext cx="128588" cy="383548"/>
          </a:xfrm>
          <a:custGeom>
            <a:avLst/>
            <a:gdLst>
              <a:gd name="T0" fmla="*/ 30 w 31"/>
              <a:gd name="T1" fmla="*/ 0 h 92"/>
              <a:gd name="T2" fmla="*/ 31 w 31"/>
              <a:gd name="T3" fmla="*/ 18 h 92"/>
              <a:gd name="T4" fmla="*/ 17 w 31"/>
              <a:gd name="T5" fmla="*/ 91 h 92"/>
              <a:gd name="T6" fmla="*/ 17 w 31"/>
              <a:gd name="T7" fmla="*/ 92 h 92"/>
              <a:gd name="T8" fmla="*/ 16 w 31"/>
              <a:gd name="T9" fmla="*/ 91 h 92"/>
              <a:gd name="T10" fmla="*/ 16 w 31"/>
              <a:gd name="T11" fmla="*/ 92 h 92"/>
              <a:gd name="T12" fmla="*/ 15 w 31"/>
              <a:gd name="T13" fmla="*/ 91 h 92"/>
              <a:gd name="T14" fmla="*/ 0 w 31"/>
              <a:gd name="T15" fmla="*/ 19 h 92"/>
              <a:gd name="T16" fmla="*/ 1 w 31"/>
              <a:gd name="T17" fmla="*/ 1 h 92"/>
              <a:gd name="T18" fmla="*/ 30 w 31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92">
                <a:moveTo>
                  <a:pt x="30" y="0"/>
                </a:moveTo>
                <a:cubicBezTo>
                  <a:pt x="30" y="5"/>
                  <a:pt x="31" y="12"/>
                  <a:pt x="31" y="18"/>
                </a:cubicBezTo>
                <a:cubicBezTo>
                  <a:pt x="31" y="46"/>
                  <a:pt x="25" y="80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6" y="92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81"/>
                  <a:pt x="0" y="47"/>
                  <a:pt x="0" y="19"/>
                </a:cubicBezTo>
                <a:cubicBezTo>
                  <a:pt x="0" y="13"/>
                  <a:pt x="0" y="7"/>
                  <a:pt x="1" y="1"/>
                </a:cubicBezTo>
                <a:lnTo>
                  <a:pt x="30" y="0"/>
                </a:ln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1"/>
          <p:cNvSpPr/>
          <p:nvPr/>
        </p:nvSpPr>
        <p:spPr bwMode="auto">
          <a:xfrm>
            <a:off x="7753737" y="3483387"/>
            <a:ext cx="175146" cy="164060"/>
          </a:xfrm>
          <a:custGeom>
            <a:avLst/>
            <a:gdLst>
              <a:gd name="T0" fmla="*/ 0 w 79"/>
              <a:gd name="T1" fmla="*/ 0 h 74"/>
              <a:gd name="T2" fmla="*/ 2 w 79"/>
              <a:gd name="T3" fmla="*/ 74 h 74"/>
              <a:gd name="T4" fmla="*/ 79 w 79"/>
              <a:gd name="T5" fmla="*/ 0 h 74"/>
              <a:gd name="T6" fmla="*/ 0 w 79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74">
                <a:moveTo>
                  <a:pt x="0" y="0"/>
                </a:moveTo>
                <a:lnTo>
                  <a:pt x="2" y="74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2"/>
          <p:cNvSpPr/>
          <p:nvPr/>
        </p:nvSpPr>
        <p:spPr bwMode="auto">
          <a:xfrm>
            <a:off x="7507646" y="3973353"/>
            <a:ext cx="379113" cy="261611"/>
          </a:xfrm>
          <a:custGeom>
            <a:avLst/>
            <a:gdLst>
              <a:gd name="T0" fmla="*/ 0 w 171"/>
              <a:gd name="T1" fmla="*/ 0 h 118"/>
              <a:gd name="T2" fmla="*/ 62 w 171"/>
              <a:gd name="T3" fmla="*/ 118 h 118"/>
              <a:gd name="T4" fmla="*/ 171 w 171"/>
              <a:gd name="T5" fmla="*/ 118 h 118"/>
              <a:gd name="T6" fmla="*/ 107 w 171"/>
              <a:gd name="T7" fmla="*/ 1 h 118"/>
              <a:gd name="T8" fmla="*/ 0 w 171"/>
              <a:gd name="T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18">
                <a:moveTo>
                  <a:pt x="0" y="0"/>
                </a:moveTo>
                <a:lnTo>
                  <a:pt x="62" y="118"/>
                </a:lnTo>
                <a:lnTo>
                  <a:pt x="171" y="118"/>
                </a:lnTo>
                <a:lnTo>
                  <a:pt x="107" y="1"/>
                </a:lnTo>
                <a:lnTo>
                  <a:pt x="0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13"/>
          <p:cNvSpPr>
            <a:spLocks noChangeArrowheads="1"/>
          </p:cNvSpPr>
          <p:nvPr/>
        </p:nvSpPr>
        <p:spPr bwMode="auto">
          <a:xfrm>
            <a:off x="7769255" y="3993305"/>
            <a:ext cx="243873" cy="241657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18"/>
          <p:cNvSpPr/>
          <p:nvPr/>
        </p:nvSpPr>
        <p:spPr bwMode="auto">
          <a:xfrm>
            <a:off x="7953270" y="3255032"/>
            <a:ext cx="279347" cy="332556"/>
          </a:xfrm>
          <a:custGeom>
            <a:avLst/>
            <a:gdLst>
              <a:gd name="T0" fmla="*/ 83 w 126"/>
              <a:gd name="T1" fmla="*/ 0 h 150"/>
              <a:gd name="T2" fmla="*/ 0 w 126"/>
              <a:gd name="T3" fmla="*/ 122 h 150"/>
              <a:gd name="T4" fmla="*/ 44 w 126"/>
              <a:gd name="T5" fmla="*/ 150 h 150"/>
              <a:gd name="T6" fmla="*/ 126 w 126"/>
              <a:gd name="T7" fmla="*/ 30 h 150"/>
              <a:gd name="T8" fmla="*/ 83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83" y="0"/>
                </a:moveTo>
                <a:lnTo>
                  <a:pt x="0" y="122"/>
                </a:lnTo>
                <a:lnTo>
                  <a:pt x="44" y="150"/>
                </a:lnTo>
                <a:lnTo>
                  <a:pt x="126" y="30"/>
                </a:lnTo>
                <a:lnTo>
                  <a:pt x="83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19"/>
          <p:cNvSpPr/>
          <p:nvPr/>
        </p:nvSpPr>
        <p:spPr bwMode="auto">
          <a:xfrm>
            <a:off x="8123982" y="3217342"/>
            <a:ext cx="130806" cy="128588"/>
          </a:xfrm>
          <a:custGeom>
            <a:avLst/>
            <a:gdLst>
              <a:gd name="T0" fmla="*/ 23 w 31"/>
              <a:gd name="T1" fmla="*/ 4 h 31"/>
              <a:gd name="T2" fmla="*/ 4 w 31"/>
              <a:gd name="T3" fmla="*/ 8 h 31"/>
              <a:gd name="T4" fmla="*/ 8 w 31"/>
              <a:gd name="T5" fmla="*/ 27 h 31"/>
              <a:gd name="T6" fmla="*/ 27 w 31"/>
              <a:gd name="T7" fmla="*/ 23 h 31"/>
              <a:gd name="T8" fmla="*/ 23 w 31"/>
              <a:gd name="T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3" y="4"/>
                </a:moveTo>
                <a:cubicBezTo>
                  <a:pt x="17" y="0"/>
                  <a:pt x="8" y="1"/>
                  <a:pt x="4" y="8"/>
                </a:cubicBezTo>
                <a:cubicBezTo>
                  <a:pt x="0" y="14"/>
                  <a:pt x="2" y="22"/>
                  <a:pt x="8" y="27"/>
                </a:cubicBezTo>
                <a:cubicBezTo>
                  <a:pt x="14" y="31"/>
                  <a:pt x="23" y="29"/>
                  <a:pt x="27" y="23"/>
                </a:cubicBezTo>
                <a:cubicBezTo>
                  <a:pt x="31" y="17"/>
                  <a:pt x="30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0"/>
          <p:cNvSpPr/>
          <p:nvPr/>
        </p:nvSpPr>
        <p:spPr bwMode="auto">
          <a:xfrm>
            <a:off x="7942185" y="3483387"/>
            <a:ext cx="133022" cy="133022"/>
          </a:xfrm>
          <a:custGeom>
            <a:avLst/>
            <a:gdLst>
              <a:gd name="T0" fmla="*/ 24 w 32"/>
              <a:gd name="T1" fmla="*/ 5 h 32"/>
              <a:gd name="T2" fmla="*/ 4 w 32"/>
              <a:gd name="T3" fmla="*/ 8 h 32"/>
              <a:gd name="T4" fmla="*/ 8 w 32"/>
              <a:gd name="T5" fmla="*/ 27 h 32"/>
              <a:gd name="T6" fmla="*/ 28 w 32"/>
              <a:gd name="T7" fmla="*/ 24 h 32"/>
              <a:gd name="T8" fmla="*/ 24 w 32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4" y="5"/>
                </a:moveTo>
                <a:cubicBezTo>
                  <a:pt x="17" y="0"/>
                  <a:pt x="9" y="2"/>
                  <a:pt x="4" y="8"/>
                </a:cubicBezTo>
                <a:cubicBezTo>
                  <a:pt x="0" y="15"/>
                  <a:pt x="2" y="23"/>
                  <a:pt x="8" y="27"/>
                </a:cubicBezTo>
                <a:cubicBezTo>
                  <a:pt x="15" y="32"/>
                  <a:pt x="23" y="30"/>
                  <a:pt x="28" y="24"/>
                </a:cubicBezTo>
                <a:cubicBezTo>
                  <a:pt x="32" y="17"/>
                  <a:pt x="30" y="9"/>
                  <a:pt x="24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1"/>
          <p:cNvSpPr/>
          <p:nvPr/>
        </p:nvSpPr>
        <p:spPr bwMode="auto">
          <a:xfrm>
            <a:off x="6846969" y="4239396"/>
            <a:ext cx="430105" cy="305952"/>
          </a:xfrm>
          <a:custGeom>
            <a:avLst/>
            <a:gdLst>
              <a:gd name="T0" fmla="*/ 0 w 194"/>
              <a:gd name="T1" fmla="*/ 138 h 138"/>
              <a:gd name="T2" fmla="*/ 0 w 194"/>
              <a:gd name="T3" fmla="*/ 0 h 138"/>
              <a:gd name="T4" fmla="*/ 192 w 194"/>
              <a:gd name="T5" fmla="*/ 0 h 138"/>
              <a:gd name="T6" fmla="*/ 194 w 194"/>
              <a:gd name="T7" fmla="*/ 136 h 138"/>
              <a:gd name="T8" fmla="*/ 0 w 194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38">
                <a:moveTo>
                  <a:pt x="0" y="138"/>
                </a:moveTo>
                <a:lnTo>
                  <a:pt x="0" y="0"/>
                </a:lnTo>
                <a:lnTo>
                  <a:pt x="192" y="0"/>
                </a:lnTo>
                <a:lnTo>
                  <a:pt x="194" y="136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Rectangle 122"/>
          <p:cNvSpPr>
            <a:spLocks noChangeArrowheads="1"/>
          </p:cNvSpPr>
          <p:nvPr/>
        </p:nvSpPr>
        <p:spPr bwMode="auto">
          <a:xfrm>
            <a:off x="6884658" y="4272652"/>
            <a:ext cx="359160" cy="23500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6831449" y="4314777"/>
            <a:ext cx="90899" cy="15075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Rectangle 124"/>
          <p:cNvSpPr>
            <a:spLocks noChangeArrowheads="1"/>
          </p:cNvSpPr>
          <p:nvPr/>
        </p:nvSpPr>
        <p:spPr bwMode="auto">
          <a:xfrm>
            <a:off x="6935651" y="3392488"/>
            <a:ext cx="299300" cy="4434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2" name="Freeform 125"/>
          <p:cNvSpPr/>
          <p:nvPr/>
        </p:nvSpPr>
        <p:spPr bwMode="auto">
          <a:xfrm>
            <a:off x="7230516" y="3392488"/>
            <a:ext cx="46558" cy="42124"/>
          </a:xfrm>
          <a:custGeom>
            <a:avLst/>
            <a:gdLst>
              <a:gd name="T0" fmla="*/ 21 w 21"/>
              <a:gd name="T1" fmla="*/ 9 h 19"/>
              <a:gd name="T2" fmla="*/ 0 w 21"/>
              <a:gd name="T3" fmla="*/ 19 h 19"/>
              <a:gd name="T4" fmla="*/ 0 w 21"/>
              <a:gd name="T5" fmla="*/ 0 h 19"/>
              <a:gd name="T6" fmla="*/ 21 w 21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21" y="9"/>
                </a:moveTo>
                <a:lnTo>
                  <a:pt x="0" y="19"/>
                </a:lnTo>
                <a:lnTo>
                  <a:pt x="0" y="0"/>
                </a:lnTo>
                <a:lnTo>
                  <a:pt x="21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Rectangle 126"/>
          <p:cNvSpPr>
            <a:spLocks noChangeArrowheads="1"/>
          </p:cNvSpPr>
          <p:nvPr/>
        </p:nvSpPr>
        <p:spPr bwMode="auto">
          <a:xfrm>
            <a:off x="7261555" y="3408008"/>
            <a:ext cx="19954" cy="886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27"/>
          <p:cNvSpPr/>
          <p:nvPr/>
        </p:nvSpPr>
        <p:spPr bwMode="auto">
          <a:xfrm>
            <a:off x="6842535" y="3383620"/>
            <a:ext cx="150758" cy="57643"/>
          </a:xfrm>
          <a:custGeom>
            <a:avLst/>
            <a:gdLst>
              <a:gd name="T0" fmla="*/ 36 w 36"/>
              <a:gd name="T1" fmla="*/ 14 h 14"/>
              <a:gd name="T2" fmla="*/ 8 w 36"/>
              <a:gd name="T3" fmla="*/ 14 h 14"/>
              <a:gd name="T4" fmla="*/ 0 w 36"/>
              <a:gd name="T5" fmla="*/ 7 h 14"/>
              <a:gd name="T6" fmla="*/ 8 w 36"/>
              <a:gd name="T7" fmla="*/ 0 h 14"/>
              <a:gd name="T8" fmla="*/ 36 w 36"/>
              <a:gd name="T9" fmla="*/ 0 h 14"/>
              <a:gd name="T10" fmla="*/ 36 w 36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4">
                <a:moveTo>
                  <a:pt x="36" y="14"/>
                </a:moveTo>
                <a:cubicBezTo>
                  <a:pt x="8" y="14"/>
                  <a:pt x="8" y="14"/>
                  <a:pt x="8" y="14"/>
                </a:cubicBezTo>
                <a:cubicBezTo>
                  <a:pt x="4" y="14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28"/>
          <p:cNvSpPr/>
          <p:nvPr/>
        </p:nvSpPr>
        <p:spPr bwMode="auto">
          <a:xfrm>
            <a:off x="6880224" y="3450130"/>
            <a:ext cx="113069" cy="17736"/>
          </a:xfrm>
          <a:custGeom>
            <a:avLst/>
            <a:gdLst>
              <a:gd name="T0" fmla="*/ 25 w 27"/>
              <a:gd name="T1" fmla="*/ 4 h 4"/>
              <a:gd name="T2" fmla="*/ 27 w 27"/>
              <a:gd name="T3" fmla="*/ 2 h 4"/>
              <a:gd name="T4" fmla="*/ 27 w 27"/>
              <a:gd name="T5" fmla="*/ 2 h 4"/>
              <a:gd name="T6" fmla="*/ 25 w 27"/>
              <a:gd name="T7" fmla="*/ 0 h 4"/>
              <a:gd name="T8" fmla="*/ 1 w 27"/>
              <a:gd name="T9" fmla="*/ 0 h 4"/>
              <a:gd name="T10" fmla="*/ 0 w 27"/>
              <a:gd name="T11" fmla="*/ 2 h 4"/>
              <a:gd name="T12" fmla="*/ 0 w 27"/>
              <a:gd name="T13" fmla="*/ 2 h 4"/>
              <a:gd name="T14" fmla="*/ 1 w 27"/>
              <a:gd name="T15" fmla="*/ 4 h 4"/>
              <a:gd name="T16" fmla="*/ 25 w 27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4">
                <a:moveTo>
                  <a:pt x="25" y="4"/>
                </a:moveTo>
                <a:cubicBezTo>
                  <a:pt x="26" y="4"/>
                  <a:pt x="27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6" y="0"/>
                  <a:pt x="2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lnTo>
                  <a:pt x="25" y="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29"/>
          <p:cNvSpPr/>
          <p:nvPr/>
        </p:nvSpPr>
        <p:spPr bwMode="auto">
          <a:xfrm>
            <a:off x="6893526" y="3436828"/>
            <a:ext cx="15520" cy="26604"/>
          </a:xfrm>
          <a:custGeom>
            <a:avLst/>
            <a:gdLst>
              <a:gd name="T0" fmla="*/ 2 w 4"/>
              <a:gd name="T1" fmla="*/ 6 h 6"/>
              <a:gd name="T2" fmla="*/ 4 w 4"/>
              <a:gd name="T3" fmla="*/ 5 h 6"/>
              <a:gd name="T4" fmla="*/ 4 w 4"/>
              <a:gd name="T5" fmla="*/ 1 h 6"/>
              <a:gd name="T6" fmla="*/ 2 w 4"/>
              <a:gd name="T7" fmla="*/ 0 h 6"/>
              <a:gd name="T8" fmla="*/ 2 w 4"/>
              <a:gd name="T9" fmla="*/ 0 h 6"/>
              <a:gd name="T10" fmla="*/ 0 w 4"/>
              <a:gd name="T11" fmla="*/ 1 h 6"/>
              <a:gd name="T12" fmla="*/ 0 w 4"/>
              <a:gd name="T13" fmla="*/ 5 h 6"/>
              <a:gd name="T14" fmla="*/ 2 w 4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2" y="6"/>
                </a:moveTo>
                <a:cubicBezTo>
                  <a:pt x="3" y="6"/>
                  <a:pt x="4" y="6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6"/>
                  <a:pt x="2" y="6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0"/>
          <p:cNvSpPr/>
          <p:nvPr/>
        </p:nvSpPr>
        <p:spPr bwMode="auto">
          <a:xfrm>
            <a:off x="8797960" y="2277316"/>
            <a:ext cx="434539" cy="434539"/>
          </a:xfrm>
          <a:custGeom>
            <a:avLst/>
            <a:gdLst>
              <a:gd name="T0" fmla="*/ 104 w 104"/>
              <a:gd name="T1" fmla="*/ 53 h 104"/>
              <a:gd name="T2" fmla="*/ 51 w 104"/>
              <a:gd name="T3" fmla="*/ 104 h 104"/>
              <a:gd name="T4" fmla="*/ 0 w 104"/>
              <a:gd name="T5" fmla="*/ 51 h 104"/>
              <a:gd name="T6" fmla="*/ 53 w 104"/>
              <a:gd name="T7" fmla="*/ 0 h 104"/>
              <a:gd name="T8" fmla="*/ 104 w 104"/>
              <a:gd name="T9" fmla="*/ 5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104" y="53"/>
                </a:moveTo>
                <a:cubicBezTo>
                  <a:pt x="103" y="81"/>
                  <a:pt x="80" y="104"/>
                  <a:pt x="51" y="104"/>
                </a:cubicBezTo>
                <a:cubicBezTo>
                  <a:pt x="23" y="103"/>
                  <a:pt x="0" y="80"/>
                  <a:pt x="0" y="51"/>
                </a:cubicBezTo>
                <a:cubicBezTo>
                  <a:pt x="0" y="23"/>
                  <a:pt x="24" y="0"/>
                  <a:pt x="53" y="0"/>
                </a:cubicBezTo>
                <a:cubicBezTo>
                  <a:pt x="81" y="0"/>
                  <a:pt x="104" y="24"/>
                  <a:pt x="104" y="5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1"/>
          <p:cNvSpPr/>
          <p:nvPr/>
        </p:nvSpPr>
        <p:spPr bwMode="auto">
          <a:xfrm>
            <a:off x="8797960" y="2348263"/>
            <a:ext cx="312602" cy="463361"/>
          </a:xfrm>
          <a:custGeom>
            <a:avLst/>
            <a:gdLst>
              <a:gd name="T0" fmla="*/ 75 w 75"/>
              <a:gd name="T1" fmla="*/ 69 h 111"/>
              <a:gd name="T2" fmla="*/ 43 w 75"/>
              <a:gd name="T3" fmla="*/ 111 h 111"/>
              <a:gd name="T4" fmla="*/ 32 w 75"/>
              <a:gd name="T5" fmla="*/ 111 h 111"/>
              <a:gd name="T6" fmla="*/ 0 w 75"/>
              <a:gd name="T7" fmla="*/ 69 h 111"/>
              <a:gd name="T8" fmla="*/ 0 w 75"/>
              <a:gd name="T9" fmla="*/ 32 h 111"/>
              <a:gd name="T10" fmla="*/ 32 w 75"/>
              <a:gd name="T11" fmla="*/ 0 h 111"/>
              <a:gd name="T12" fmla="*/ 43 w 75"/>
              <a:gd name="T13" fmla="*/ 0 h 111"/>
              <a:gd name="T14" fmla="*/ 75 w 75"/>
              <a:gd name="T15" fmla="*/ 32 h 111"/>
              <a:gd name="T16" fmla="*/ 75 w 75"/>
              <a:gd name="T17" fmla="*/ 6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75" y="69"/>
                </a:moveTo>
                <a:cubicBezTo>
                  <a:pt x="75" y="87"/>
                  <a:pt x="61" y="111"/>
                  <a:pt x="43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15" y="111"/>
                  <a:pt x="0" y="87"/>
                  <a:pt x="0" y="6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1" y="0"/>
                  <a:pt x="75" y="14"/>
                  <a:pt x="75" y="32"/>
                </a:cubicBezTo>
                <a:lnTo>
                  <a:pt x="75" y="69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2"/>
          <p:cNvSpPr/>
          <p:nvPr/>
        </p:nvSpPr>
        <p:spPr bwMode="auto">
          <a:xfrm>
            <a:off x="8888859" y="2565532"/>
            <a:ext cx="334772" cy="257177"/>
          </a:xfrm>
          <a:custGeom>
            <a:avLst/>
            <a:gdLst>
              <a:gd name="T0" fmla="*/ 80 w 80"/>
              <a:gd name="T1" fmla="*/ 0 h 62"/>
              <a:gd name="T2" fmla="*/ 28 w 80"/>
              <a:gd name="T3" fmla="*/ 59 h 62"/>
              <a:gd name="T4" fmla="*/ 29 w 80"/>
              <a:gd name="T5" fmla="*/ 2 h 62"/>
              <a:gd name="T6" fmla="*/ 80 w 80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2">
                <a:moveTo>
                  <a:pt x="80" y="0"/>
                </a:moveTo>
                <a:cubicBezTo>
                  <a:pt x="80" y="0"/>
                  <a:pt x="56" y="57"/>
                  <a:pt x="28" y="59"/>
                </a:cubicBezTo>
                <a:cubicBezTo>
                  <a:pt x="0" y="62"/>
                  <a:pt x="29" y="2"/>
                  <a:pt x="29" y="2"/>
                </a:cubicBezTo>
                <a:lnTo>
                  <a:pt x="8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3"/>
          <p:cNvSpPr/>
          <p:nvPr/>
        </p:nvSpPr>
        <p:spPr bwMode="auto">
          <a:xfrm>
            <a:off x="8950936" y="2731810"/>
            <a:ext cx="137456" cy="175146"/>
          </a:xfrm>
          <a:custGeom>
            <a:avLst/>
            <a:gdLst>
              <a:gd name="T0" fmla="*/ 33 w 33"/>
              <a:gd name="T1" fmla="*/ 38 h 42"/>
              <a:gd name="T2" fmla="*/ 29 w 33"/>
              <a:gd name="T3" fmla="*/ 42 h 42"/>
              <a:gd name="T4" fmla="*/ 4 w 33"/>
              <a:gd name="T5" fmla="*/ 42 h 42"/>
              <a:gd name="T6" fmla="*/ 0 w 33"/>
              <a:gd name="T7" fmla="*/ 38 h 42"/>
              <a:gd name="T8" fmla="*/ 0 w 33"/>
              <a:gd name="T9" fmla="*/ 4 h 42"/>
              <a:gd name="T10" fmla="*/ 4 w 33"/>
              <a:gd name="T11" fmla="*/ 0 h 42"/>
              <a:gd name="T12" fmla="*/ 29 w 33"/>
              <a:gd name="T13" fmla="*/ 0 h 42"/>
              <a:gd name="T14" fmla="*/ 33 w 33"/>
              <a:gd name="T15" fmla="*/ 4 h 42"/>
              <a:gd name="T16" fmla="*/ 33 w 33"/>
              <a:gd name="T17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33" y="38"/>
                </a:moveTo>
                <a:cubicBezTo>
                  <a:pt x="33" y="40"/>
                  <a:pt x="31" y="42"/>
                  <a:pt x="29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lnTo>
                  <a:pt x="33" y="38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34"/>
          <p:cNvSpPr/>
          <p:nvPr/>
        </p:nvSpPr>
        <p:spPr bwMode="auto">
          <a:xfrm>
            <a:off x="8813480" y="2501239"/>
            <a:ext cx="62077" cy="68729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2" y="0"/>
                  <a:pt x="7" y="0"/>
                </a:cubicBezTo>
                <a:cubicBezTo>
                  <a:pt x="3" y="0"/>
                  <a:pt x="0" y="3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35"/>
          <p:cNvSpPr/>
          <p:nvPr/>
        </p:nvSpPr>
        <p:spPr bwMode="auto">
          <a:xfrm>
            <a:off x="8968672" y="2501239"/>
            <a:ext cx="79813" cy="75379"/>
          </a:xfrm>
          <a:custGeom>
            <a:avLst/>
            <a:gdLst>
              <a:gd name="T0" fmla="*/ 12 w 19"/>
              <a:gd name="T1" fmla="*/ 2 h 18"/>
              <a:gd name="T2" fmla="*/ 2 w 19"/>
              <a:gd name="T3" fmla="*/ 6 h 18"/>
              <a:gd name="T4" fmla="*/ 6 w 19"/>
              <a:gd name="T5" fmla="*/ 16 h 18"/>
              <a:gd name="T6" fmla="*/ 17 w 19"/>
              <a:gd name="T7" fmla="*/ 12 h 18"/>
              <a:gd name="T8" fmla="*/ 12 w 19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2" y="2"/>
                </a:moveTo>
                <a:cubicBezTo>
                  <a:pt x="8" y="0"/>
                  <a:pt x="4" y="2"/>
                  <a:pt x="2" y="6"/>
                </a:cubicBezTo>
                <a:cubicBezTo>
                  <a:pt x="0" y="10"/>
                  <a:pt x="2" y="14"/>
                  <a:pt x="6" y="16"/>
                </a:cubicBezTo>
                <a:cubicBezTo>
                  <a:pt x="10" y="18"/>
                  <a:pt x="15" y="16"/>
                  <a:pt x="17" y="12"/>
                </a:cubicBezTo>
                <a:cubicBezTo>
                  <a:pt x="19" y="8"/>
                  <a:pt x="17" y="4"/>
                  <a:pt x="12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36"/>
          <p:cNvSpPr/>
          <p:nvPr/>
        </p:nvSpPr>
        <p:spPr bwMode="auto">
          <a:xfrm>
            <a:off x="8751403" y="2264014"/>
            <a:ext cx="547609" cy="421237"/>
          </a:xfrm>
          <a:custGeom>
            <a:avLst/>
            <a:gdLst>
              <a:gd name="T0" fmla="*/ 110 w 131"/>
              <a:gd name="T1" fmla="*/ 26 h 101"/>
              <a:gd name="T2" fmla="*/ 65 w 131"/>
              <a:gd name="T3" fmla="*/ 0 h 101"/>
              <a:gd name="T4" fmla="*/ 22 w 131"/>
              <a:gd name="T5" fmla="*/ 14 h 101"/>
              <a:gd name="T6" fmla="*/ 4 w 131"/>
              <a:gd name="T7" fmla="*/ 4 h 101"/>
              <a:gd name="T8" fmla="*/ 4 w 131"/>
              <a:gd name="T9" fmla="*/ 7 h 101"/>
              <a:gd name="T10" fmla="*/ 13 w 131"/>
              <a:gd name="T11" fmla="*/ 34 h 101"/>
              <a:gd name="T12" fmla="*/ 48 w 131"/>
              <a:gd name="T13" fmla="*/ 39 h 101"/>
              <a:gd name="T14" fmla="*/ 86 w 131"/>
              <a:gd name="T15" fmla="*/ 36 h 101"/>
              <a:gd name="T16" fmla="*/ 97 w 131"/>
              <a:gd name="T17" fmla="*/ 101 h 101"/>
              <a:gd name="T18" fmla="*/ 110 w 131"/>
              <a:gd name="T19" fmla="*/ 2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01">
                <a:moveTo>
                  <a:pt x="110" y="26"/>
                </a:moveTo>
                <a:cubicBezTo>
                  <a:pt x="98" y="8"/>
                  <a:pt x="83" y="0"/>
                  <a:pt x="65" y="0"/>
                </a:cubicBezTo>
                <a:cubicBezTo>
                  <a:pt x="44" y="0"/>
                  <a:pt x="26" y="11"/>
                  <a:pt x="22" y="14"/>
                </a:cubicBezTo>
                <a:cubicBezTo>
                  <a:pt x="4" y="4"/>
                  <a:pt x="4" y="4"/>
                  <a:pt x="4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0" y="29"/>
                  <a:pt x="13" y="34"/>
                </a:cubicBezTo>
                <a:cubicBezTo>
                  <a:pt x="20" y="37"/>
                  <a:pt x="32" y="39"/>
                  <a:pt x="48" y="39"/>
                </a:cubicBezTo>
                <a:cubicBezTo>
                  <a:pt x="63" y="39"/>
                  <a:pt x="79" y="37"/>
                  <a:pt x="86" y="36"/>
                </a:cubicBezTo>
                <a:cubicBezTo>
                  <a:pt x="76" y="53"/>
                  <a:pt x="97" y="101"/>
                  <a:pt x="97" y="101"/>
                </a:cubicBezTo>
                <a:cubicBezTo>
                  <a:pt x="97" y="101"/>
                  <a:pt x="131" y="55"/>
                  <a:pt x="110" y="2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37"/>
          <p:cNvSpPr>
            <a:spLocks noChangeArrowheads="1"/>
          </p:cNvSpPr>
          <p:nvPr/>
        </p:nvSpPr>
        <p:spPr bwMode="auto">
          <a:xfrm>
            <a:off x="9077308" y="2510107"/>
            <a:ext cx="86465" cy="97549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6" name="组合 195"/>
          <p:cNvGrpSpPr/>
          <p:nvPr/>
        </p:nvGrpSpPr>
        <p:grpSpPr>
          <a:xfrm>
            <a:off x="8667156" y="2864833"/>
            <a:ext cx="263826" cy="787048"/>
            <a:chOff x="8667156" y="2864833"/>
            <a:chExt cx="263826" cy="787048"/>
          </a:xfrm>
        </p:grpSpPr>
        <p:sp>
          <p:nvSpPr>
            <p:cNvPr id="145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144"/>
          <p:cNvSpPr/>
          <p:nvPr/>
        </p:nvSpPr>
        <p:spPr bwMode="auto">
          <a:xfrm>
            <a:off x="8868907" y="3478953"/>
            <a:ext cx="119720" cy="789266"/>
          </a:xfrm>
          <a:custGeom>
            <a:avLst/>
            <a:gdLst>
              <a:gd name="T0" fmla="*/ 27 w 29"/>
              <a:gd name="T1" fmla="*/ 14 h 189"/>
              <a:gd name="T2" fmla="*/ 27 w 29"/>
              <a:gd name="T3" fmla="*/ 13 h 189"/>
              <a:gd name="T4" fmla="*/ 27 w 29"/>
              <a:gd name="T5" fmla="*/ 13 h 189"/>
              <a:gd name="T6" fmla="*/ 27 w 29"/>
              <a:gd name="T7" fmla="*/ 11 h 189"/>
              <a:gd name="T8" fmla="*/ 27 w 29"/>
              <a:gd name="T9" fmla="*/ 11 h 189"/>
              <a:gd name="T10" fmla="*/ 13 w 29"/>
              <a:gd name="T11" fmla="*/ 0 h 189"/>
              <a:gd name="T12" fmla="*/ 0 w 29"/>
              <a:gd name="T13" fmla="*/ 12 h 189"/>
              <a:gd name="T14" fmla="*/ 0 w 29"/>
              <a:gd name="T15" fmla="*/ 12 h 189"/>
              <a:gd name="T16" fmla="*/ 2 w 29"/>
              <a:gd name="T17" fmla="*/ 189 h 189"/>
              <a:gd name="T18" fmla="*/ 29 w 29"/>
              <a:gd name="T19" fmla="*/ 189 h 189"/>
              <a:gd name="T20" fmla="*/ 27 w 29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189">
                <a:moveTo>
                  <a:pt x="27" y="14"/>
                </a:move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3" y="0"/>
                </a:cubicBezTo>
                <a:cubicBezTo>
                  <a:pt x="6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29" y="189"/>
                  <a:pt x="29" y="189"/>
                  <a:pt x="29" y="189"/>
                </a:cubicBezTo>
                <a:lnTo>
                  <a:pt x="27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45"/>
          <p:cNvSpPr/>
          <p:nvPr/>
        </p:nvSpPr>
        <p:spPr bwMode="auto">
          <a:xfrm>
            <a:off x="8718147" y="4248264"/>
            <a:ext cx="274913" cy="86465"/>
          </a:xfrm>
          <a:custGeom>
            <a:avLst/>
            <a:gdLst>
              <a:gd name="T0" fmla="*/ 61 w 66"/>
              <a:gd name="T1" fmla="*/ 0 h 21"/>
              <a:gd name="T2" fmla="*/ 39 w 66"/>
              <a:gd name="T3" fmla="*/ 0 h 21"/>
              <a:gd name="T4" fmla="*/ 37 w 66"/>
              <a:gd name="T5" fmla="*/ 1 h 21"/>
              <a:gd name="T6" fmla="*/ 3 w 66"/>
              <a:gd name="T7" fmla="*/ 14 h 21"/>
              <a:gd name="T8" fmla="*/ 0 w 66"/>
              <a:gd name="T9" fmla="*/ 18 h 21"/>
              <a:gd name="T10" fmla="*/ 5 w 66"/>
              <a:gd name="T11" fmla="*/ 21 h 21"/>
              <a:gd name="T12" fmla="*/ 38 w 66"/>
              <a:gd name="T13" fmla="*/ 20 h 21"/>
              <a:gd name="T14" fmla="*/ 49 w 66"/>
              <a:gd name="T15" fmla="*/ 16 h 21"/>
              <a:gd name="T16" fmla="*/ 49 w 66"/>
              <a:gd name="T17" fmla="*/ 20 h 21"/>
              <a:gd name="T18" fmla="*/ 61 w 66"/>
              <a:gd name="T19" fmla="*/ 20 h 21"/>
              <a:gd name="T20" fmla="*/ 66 w 66"/>
              <a:gd name="T21" fmla="*/ 16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7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6"/>
                  <a:pt x="0" y="18"/>
                </a:cubicBezTo>
                <a:cubicBezTo>
                  <a:pt x="1" y="20"/>
                  <a:pt x="3" y="21"/>
                  <a:pt x="5" y="21"/>
                </a:cubicBezTo>
                <a:cubicBezTo>
                  <a:pt x="38" y="20"/>
                  <a:pt x="38" y="20"/>
                  <a:pt x="38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0"/>
                  <a:pt x="49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6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3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46"/>
          <p:cNvSpPr/>
          <p:nvPr/>
        </p:nvSpPr>
        <p:spPr bwMode="auto">
          <a:xfrm>
            <a:off x="8855605" y="2864833"/>
            <a:ext cx="368028" cy="651810"/>
          </a:xfrm>
          <a:custGeom>
            <a:avLst/>
            <a:gdLst>
              <a:gd name="T0" fmla="*/ 86 w 88"/>
              <a:gd name="T1" fmla="*/ 10 h 156"/>
              <a:gd name="T2" fmla="*/ 75 w 88"/>
              <a:gd name="T3" fmla="*/ 0 h 156"/>
              <a:gd name="T4" fmla="*/ 10 w 88"/>
              <a:gd name="T5" fmla="*/ 1 h 156"/>
              <a:gd name="T6" fmla="*/ 0 w 88"/>
              <a:gd name="T7" fmla="*/ 11 h 156"/>
              <a:gd name="T8" fmla="*/ 1 w 88"/>
              <a:gd name="T9" fmla="*/ 156 h 156"/>
              <a:gd name="T10" fmla="*/ 88 w 88"/>
              <a:gd name="T11" fmla="*/ 155 h 156"/>
              <a:gd name="T12" fmla="*/ 86 w 88"/>
              <a:gd name="T13" fmla="*/ 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156">
                <a:moveTo>
                  <a:pt x="86" y="10"/>
                </a:moveTo>
                <a:cubicBezTo>
                  <a:pt x="86" y="4"/>
                  <a:pt x="81" y="0"/>
                  <a:pt x="75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1"/>
                  <a:pt x="0" y="5"/>
                  <a:pt x="0" y="11"/>
                </a:cubicBezTo>
                <a:cubicBezTo>
                  <a:pt x="1" y="156"/>
                  <a:pt x="1" y="156"/>
                  <a:pt x="1" y="156"/>
                </a:cubicBezTo>
                <a:cubicBezTo>
                  <a:pt x="88" y="155"/>
                  <a:pt x="88" y="155"/>
                  <a:pt x="88" y="155"/>
                </a:cubicBezTo>
                <a:lnTo>
                  <a:pt x="86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47"/>
          <p:cNvSpPr/>
          <p:nvPr/>
        </p:nvSpPr>
        <p:spPr bwMode="auto">
          <a:xfrm>
            <a:off x="8864473" y="3467867"/>
            <a:ext cx="359160" cy="195100"/>
          </a:xfrm>
          <a:custGeom>
            <a:avLst/>
            <a:gdLst>
              <a:gd name="T0" fmla="*/ 0 w 86"/>
              <a:gd name="T1" fmla="*/ 1 h 47"/>
              <a:gd name="T2" fmla="*/ 0 w 86"/>
              <a:gd name="T3" fmla="*/ 25 h 47"/>
              <a:gd name="T4" fmla="*/ 23 w 86"/>
              <a:gd name="T5" fmla="*/ 47 h 47"/>
              <a:gd name="T6" fmla="*/ 64 w 86"/>
              <a:gd name="T7" fmla="*/ 46 h 47"/>
              <a:gd name="T8" fmla="*/ 86 w 86"/>
              <a:gd name="T9" fmla="*/ 24 h 47"/>
              <a:gd name="T10" fmla="*/ 85 w 86"/>
              <a:gd name="T11" fmla="*/ 0 h 47"/>
              <a:gd name="T12" fmla="*/ 0 w 86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47">
                <a:moveTo>
                  <a:pt x="0" y="1"/>
                </a:moveTo>
                <a:cubicBezTo>
                  <a:pt x="0" y="25"/>
                  <a:pt x="0" y="25"/>
                  <a:pt x="0" y="25"/>
                </a:cubicBezTo>
                <a:cubicBezTo>
                  <a:pt x="0" y="37"/>
                  <a:pt x="10" y="47"/>
                  <a:pt x="23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76" y="46"/>
                  <a:pt x="86" y="36"/>
                  <a:pt x="86" y="24"/>
                </a:cubicBezTo>
                <a:cubicBezTo>
                  <a:pt x="85" y="0"/>
                  <a:pt x="85" y="0"/>
                  <a:pt x="85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48"/>
          <p:cNvSpPr/>
          <p:nvPr/>
        </p:nvSpPr>
        <p:spPr bwMode="auto">
          <a:xfrm>
            <a:off x="9059571" y="3558766"/>
            <a:ext cx="126371" cy="789266"/>
          </a:xfrm>
          <a:custGeom>
            <a:avLst/>
            <a:gdLst>
              <a:gd name="T0" fmla="*/ 28 w 30"/>
              <a:gd name="T1" fmla="*/ 14 h 189"/>
              <a:gd name="T2" fmla="*/ 28 w 30"/>
              <a:gd name="T3" fmla="*/ 14 h 189"/>
              <a:gd name="T4" fmla="*/ 28 w 30"/>
              <a:gd name="T5" fmla="*/ 13 h 189"/>
              <a:gd name="T6" fmla="*/ 28 w 30"/>
              <a:gd name="T7" fmla="*/ 12 h 189"/>
              <a:gd name="T8" fmla="*/ 28 w 30"/>
              <a:gd name="T9" fmla="*/ 12 h 189"/>
              <a:gd name="T10" fmla="*/ 14 w 30"/>
              <a:gd name="T11" fmla="*/ 0 h 189"/>
              <a:gd name="T12" fmla="*/ 0 w 30"/>
              <a:gd name="T13" fmla="*/ 12 h 189"/>
              <a:gd name="T14" fmla="*/ 0 w 30"/>
              <a:gd name="T15" fmla="*/ 12 h 189"/>
              <a:gd name="T16" fmla="*/ 2 w 30"/>
              <a:gd name="T17" fmla="*/ 189 h 189"/>
              <a:gd name="T18" fmla="*/ 30 w 30"/>
              <a:gd name="T19" fmla="*/ 189 h 189"/>
              <a:gd name="T20" fmla="*/ 28 w 30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89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5"/>
                  <a:pt x="21" y="0"/>
                  <a:pt x="14" y="0"/>
                </a:cubicBezTo>
                <a:cubicBezTo>
                  <a:pt x="7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30" y="189"/>
                  <a:pt x="30" y="189"/>
                  <a:pt x="30" y="189"/>
                </a:cubicBezTo>
                <a:lnTo>
                  <a:pt x="28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49"/>
          <p:cNvSpPr/>
          <p:nvPr/>
        </p:nvSpPr>
        <p:spPr bwMode="auto">
          <a:xfrm>
            <a:off x="8911030" y="4328079"/>
            <a:ext cx="274913" cy="86465"/>
          </a:xfrm>
          <a:custGeom>
            <a:avLst/>
            <a:gdLst>
              <a:gd name="T0" fmla="*/ 61 w 66"/>
              <a:gd name="T1" fmla="*/ 0 h 21"/>
              <a:gd name="T2" fmla="*/ 40 w 66"/>
              <a:gd name="T3" fmla="*/ 0 h 21"/>
              <a:gd name="T4" fmla="*/ 38 w 66"/>
              <a:gd name="T5" fmla="*/ 1 h 21"/>
              <a:gd name="T6" fmla="*/ 3 w 66"/>
              <a:gd name="T7" fmla="*/ 14 h 21"/>
              <a:gd name="T8" fmla="*/ 1 w 66"/>
              <a:gd name="T9" fmla="*/ 18 h 21"/>
              <a:gd name="T10" fmla="*/ 6 w 66"/>
              <a:gd name="T11" fmla="*/ 21 h 21"/>
              <a:gd name="T12" fmla="*/ 39 w 66"/>
              <a:gd name="T13" fmla="*/ 20 h 21"/>
              <a:gd name="T14" fmla="*/ 50 w 66"/>
              <a:gd name="T15" fmla="*/ 16 h 21"/>
              <a:gd name="T16" fmla="*/ 50 w 66"/>
              <a:gd name="T17" fmla="*/ 20 h 21"/>
              <a:gd name="T18" fmla="*/ 61 w 66"/>
              <a:gd name="T19" fmla="*/ 20 h 21"/>
              <a:gd name="T20" fmla="*/ 66 w 66"/>
              <a:gd name="T21" fmla="*/ 17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7"/>
                  <a:pt x="1" y="18"/>
                </a:cubicBezTo>
                <a:cubicBezTo>
                  <a:pt x="1" y="20"/>
                  <a:pt x="3" y="21"/>
                  <a:pt x="6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7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4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50"/>
          <p:cNvSpPr/>
          <p:nvPr/>
        </p:nvSpPr>
        <p:spPr bwMode="auto">
          <a:xfrm>
            <a:off x="8917681" y="2864833"/>
            <a:ext cx="192882" cy="188448"/>
          </a:xfrm>
          <a:custGeom>
            <a:avLst/>
            <a:gdLst>
              <a:gd name="T0" fmla="*/ 0 w 87"/>
              <a:gd name="T1" fmla="*/ 0 h 85"/>
              <a:gd name="T2" fmla="*/ 87 w 87"/>
              <a:gd name="T3" fmla="*/ 0 h 85"/>
              <a:gd name="T4" fmla="*/ 44 w 87"/>
              <a:gd name="T5" fmla="*/ 85 h 85"/>
              <a:gd name="T6" fmla="*/ 0 w 87"/>
              <a:gd name="T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85">
                <a:moveTo>
                  <a:pt x="0" y="0"/>
                </a:moveTo>
                <a:lnTo>
                  <a:pt x="87" y="0"/>
                </a:lnTo>
                <a:lnTo>
                  <a:pt x="44" y="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51"/>
          <p:cNvSpPr/>
          <p:nvPr/>
        </p:nvSpPr>
        <p:spPr bwMode="auto">
          <a:xfrm>
            <a:off x="8973106" y="2873701"/>
            <a:ext cx="82031" cy="188448"/>
          </a:xfrm>
          <a:custGeom>
            <a:avLst/>
            <a:gdLst>
              <a:gd name="T0" fmla="*/ 5 w 37"/>
              <a:gd name="T1" fmla="*/ 58 h 85"/>
              <a:gd name="T2" fmla="*/ 13 w 37"/>
              <a:gd name="T3" fmla="*/ 32 h 85"/>
              <a:gd name="T4" fmla="*/ 0 w 37"/>
              <a:gd name="T5" fmla="*/ 19 h 85"/>
              <a:gd name="T6" fmla="*/ 19 w 37"/>
              <a:gd name="T7" fmla="*/ 0 h 85"/>
              <a:gd name="T8" fmla="*/ 37 w 37"/>
              <a:gd name="T9" fmla="*/ 19 h 85"/>
              <a:gd name="T10" fmla="*/ 26 w 37"/>
              <a:gd name="T11" fmla="*/ 30 h 85"/>
              <a:gd name="T12" fmla="*/ 32 w 37"/>
              <a:gd name="T13" fmla="*/ 58 h 85"/>
              <a:gd name="T14" fmla="*/ 19 w 37"/>
              <a:gd name="T15" fmla="*/ 85 h 85"/>
              <a:gd name="T16" fmla="*/ 5 w 37"/>
              <a:gd name="T17" fmla="*/ 5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85">
                <a:moveTo>
                  <a:pt x="5" y="58"/>
                </a:moveTo>
                <a:lnTo>
                  <a:pt x="13" y="32"/>
                </a:lnTo>
                <a:lnTo>
                  <a:pt x="0" y="19"/>
                </a:lnTo>
                <a:lnTo>
                  <a:pt x="19" y="0"/>
                </a:lnTo>
                <a:lnTo>
                  <a:pt x="37" y="19"/>
                </a:lnTo>
                <a:lnTo>
                  <a:pt x="26" y="30"/>
                </a:lnTo>
                <a:lnTo>
                  <a:pt x="32" y="58"/>
                </a:lnTo>
                <a:lnTo>
                  <a:pt x="19" y="85"/>
                </a:lnTo>
                <a:lnTo>
                  <a:pt x="5" y="5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58"/>
          <p:cNvSpPr/>
          <p:nvPr/>
        </p:nvSpPr>
        <p:spPr bwMode="auto">
          <a:xfrm>
            <a:off x="9139384" y="2858181"/>
            <a:ext cx="128588" cy="124154"/>
          </a:xfrm>
          <a:custGeom>
            <a:avLst/>
            <a:gdLst>
              <a:gd name="T0" fmla="*/ 23 w 31"/>
              <a:gd name="T1" fmla="*/ 4 h 30"/>
              <a:gd name="T2" fmla="*/ 4 w 31"/>
              <a:gd name="T3" fmla="*/ 7 h 30"/>
              <a:gd name="T4" fmla="*/ 8 w 31"/>
              <a:gd name="T5" fmla="*/ 26 h 30"/>
              <a:gd name="T6" fmla="*/ 26 w 31"/>
              <a:gd name="T7" fmla="*/ 22 h 30"/>
              <a:gd name="T8" fmla="*/ 23 w 31"/>
              <a:gd name="T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0">
                <a:moveTo>
                  <a:pt x="23" y="4"/>
                </a:moveTo>
                <a:cubicBezTo>
                  <a:pt x="16" y="0"/>
                  <a:pt x="8" y="1"/>
                  <a:pt x="4" y="7"/>
                </a:cubicBezTo>
                <a:cubicBezTo>
                  <a:pt x="0" y="14"/>
                  <a:pt x="1" y="22"/>
                  <a:pt x="8" y="26"/>
                </a:cubicBezTo>
                <a:cubicBezTo>
                  <a:pt x="14" y="30"/>
                  <a:pt x="22" y="28"/>
                  <a:pt x="26" y="22"/>
                </a:cubicBezTo>
                <a:cubicBezTo>
                  <a:pt x="31" y="16"/>
                  <a:pt x="29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9"/>
          <p:cNvSpPr>
            <a:spLocks noChangeArrowheads="1"/>
          </p:cNvSpPr>
          <p:nvPr/>
        </p:nvSpPr>
        <p:spPr bwMode="auto">
          <a:xfrm>
            <a:off x="7589677" y="1938110"/>
            <a:ext cx="622988" cy="618554"/>
          </a:xfrm>
          <a:prstGeom prst="ellipse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60"/>
          <p:cNvSpPr>
            <a:spLocks noChangeArrowheads="1"/>
          </p:cNvSpPr>
          <p:nvPr/>
        </p:nvSpPr>
        <p:spPr bwMode="auto">
          <a:xfrm>
            <a:off x="7673924" y="2022357"/>
            <a:ext cx="454492" cy="450059"/>
          </a:xfrm>
          <a:prstGeom prst="ellipse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61"/>
          <p:cNvSpPr/>
          <p:nvPr/>
        </p:nvSpPr>
        <p:spPr bwMode="auto">
          <a:xfrm>
            <a:off x="7871240" y="2230759"/>
            <a:ext cx="208401" cy="42124"/>
          </a:xfrm>
          <a:custGeom>
            <a:avLst/>
            <a:gdLst>
              <a:gd name="T0" fmla="*/ 5 w 50"/>
              <a:gd name="T1" fmla="*/ 10 h 10"/>
              <a:gd name="T2" fmla="*/ 0 w 50"/>
              <a:gd name="T3" fmla="*/ 5 h 10"/>
              <a:gd name="T4" fmla="*/ 0 w 50"/>
              <a:gd name="T5" fmla="*/ 5 h 10"/>
              <a:gd name="T6" fmla="*/ 5 w 50"/>
              <a:gd name="T7" fmla="*/ 0 h 10"/>
              <a:gd name="T8" fmla="*/ 45 w 50"/>
              <a:gd name="T9" fmla="*/ 0 h 10"/>
              <a:gd name="T10" fmla="*/ 50 w 50"/>
              <a:gd name="T11" fmla="*/ 5 h 10"/>
              <a:gd name="T12" fmla="*/ 50 w 50"/>
              <a:gd name="T13" fmla="*/ 5 h 10"/>
              <a:gd name="T14" fmla="*/ 45 w 50"/>
              <a:gd name="T15" fmla="*/ 10 h 10"/>
              <a:gd name="T16" fmla="*/ 5 w 5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2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8"/>
                  <a:pt x="48" y="10"/>
                  <a:pt x="45" y="10"/>
                </a:cubicBezTo>
                <a:lnTo>
                  <a:pt x="5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62"/>
          <p:cNvSpPr/>
          <p:nvPr/>
        </p:nvSpPr>
        <p:spPr bwMode="auto">
          <a:xfrm>
            <a:off x="7764821" y="2159814"/>
            <a:ext cx="146324" cy="113069"/>
          </a:xfrm>
          <a:custGeom>
            <a:avLst/>
            <a:gdLst>
              <a:gd name="T0" fmla="*/ 3 w 35"/>
              <a:gd name="T1" fmla="*/ 10 h 27"/>
              <a:gd name="T2" fmla="*/ 2 w 35"/>
              <a:gd name="T3" fmla="*/ 3 h 27"/>
              <a:gd name="T4" fmla="*/ 2 w 35"/>
              <a:gd name="T5" fmla="*/ 3 h 27"/>
              <a:gd name="T6" fmla="*/ 9 w 35"/>
              <a:gd name="T7" fmla="*/ 1 h 27"/>
              <a:gd name="T8" fmla="*/ 32 w 35"/>
              <a:gd name="T9" fmla="*/ 17 h 27"/>
              <a:gd name="T10" fmla="*/ 33 w 35"/>
              <a:gd name="T11" fmla="*/ 24 h 27"/>
              <a:gd name="T12" fmla="*/ 33 w 35"/>
              <a:gd name="T13" fmla="*/ 24 h 27"/>
              <a:gd name="T14" fmla="*/ 26 w 35"/>
              <a:gd name="T15" fmla="*/ 26 h 27"/>
              <a:gd name="T16" fmla="*/ 3 w 35"/>
              <a:gd name="T17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7">
                <a:moveTo>
                  <a:pt x="3" y="10"/>
                </a:moveTo>
                <a:cubicBezTo>
                  <a:pt x="1" y="8"/>
                  <a:pt x="0" y="5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0"/>
                  <a:pt x="7" y="0"/>
                  <a:pt x="9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9"/>
                  <a:pt x="35" y="22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7"/>
                  <a:pt x="29" y="27"/>
                  <a:pt x="26" y="26"/>
                </a:cubicBezTo>
                <a:lnTo>
                  <a:pt x="3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63"/>
          <p:cNvSpPr/>
          <p:nvPr/>
        </p:nvSpPr>
        <p:spPr bwMode="auto">
          <a:xfrm>
            <a:off x="7849070" y="2117690"/>
            <a:ext cx="175146" cy="166278"/>
          </a:xfrm>
          <a:custGeom>
            <a:avLst/>
            <a:gdLst>
              <a:gd name="T0" fmla="*/ 2 w 79"/>
              <a:gd name="T1" fmla="*/ 75 h 75"/>
              <a:gd name="T2" fmla="*/ 0 w 79"/>
              <a:gd name="T3" fmla="*/ 72 h 75"/>
              <a:gd name="T4" fmla="*/ 77 w 79"/>
              <a:gd name="T5" fmla="*/ 0 h 75"/>
              <a:gd name="T6" fmla="*/ 79 w 79"/>
              <a:gd name="T7" fmla="*/ 4 h 75"/>
              <a:gd name="T8" fmla="*/ 2 w 79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5">
                <a:moveTo>
                  <a:pt x="2" y="75"/>
                </a:moveTo>
                <a:lnTo>
                  <a:pt x="0" y="72"/>
                </a:lnTo>
                <a:lnTo>
                  <a:pt x="77" y="0"/>
                </a:lnTo>
                <a:lnTo>
                  <a:pt x="79" y="4"/>
                </a:lnTo>
                <a:lnTo>
                  <a:pt x="2" y="75"/>
                </a:ln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64"/>
          <p:cNvSpPr/>
          <p:nvPr/>
        </p:nvSpPr>
        <p:spPr bwMode="auto">
          <a:xfrm>
            <a:off x="7862372" y="2226325"/>
            <a:ext cx="48775" cy="50992"/>
          </a:xfrm>
          <a:custGeom>
            <a:avLst/>
            <a:gdLst>
              <a:gd name="T0" fmla="*/ 12 w 12"/>
              <a:gd name="T1" fmla="*/ 6 h 12"/>
              <a:gd name="T2" fmla="*/ 6 w 12"/>
              <a:gd name="T3" fmla="*/ 11 h 12"/>
              <a:gd name="T4" fmla="*/ 1 w 12"/>
              <a:gd name="T5" fmla="*/ 6 h 12"/>
              <a:gd name="T6" fmla="*/ 7 w 12"/>
              <a:gd name="T7" fmla="*/ 0 h 12"/>
              <a:gd name="T8" fmla="*/ 12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6"/>
                </a:moveTo>
                <a:cubicBezTo>
                  <a:pt x="12" y="9"/>
                  <a:pt x="9" y="12"/>
                  <a:pt x="6" y="11"/>
                </a:cubicBezTo>
                <a:cubicBezTo>
                  <a:pt x="3" y="11"/>
                  <a:pt x="0" y="9"/>
                  <a:pt x="1" y="6"/>
                </a:cubicBezTo>
                <a:cubicBezTo>
                  <a:pt x="1" y="2"/>
                  <a:pt x="3" y="0"/>
                  <a:pt x="7" y="0"/>
                </a:cubicBezTo>
                <a:cubicBezTo>
                  <a:pt x="10" y="0"/>
                  <a:pt x="12" y="3"/>
                  <a:pt x="12" y="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165"/>
          <p:cNvSpPr>
            <a:spLocks noChangeArrowheads="1"/>
          </p:cNvSpPr>
          <p:nvPr/>
        </p:nvSpPr>
        <p:spPr bwMode="auto">
          <a:xfrm>
            <a:off x="9875441" y="1938110"/>
            <a:ext cx="724971" cy="609686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66"/>
          <p:cNvSpPr>
            <a:spLocks noChangeArrowheads="1"/>
          </p:cNvSpPr>
          <p:nvPr/>
        </p:nvSpPr>
        <p:spPr bwMode="auto">
          <a:xfrm>
            <a:off x="9946386" y="2009055"/>
            <a:ext cx="583081" cy="467796"/>
          </a:xfrm>
          <a:prstGeom prst="rect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67"/>
          <p:cNvSpPr>
            <a:spLocks noChangeArrowheads="1"/>
          </p:cNvSpPr>
          <p:nvPr/>
        </p:nvSpPr>
        <p:spPr bwMode="auto">
          <a:xfrm>
            <a:off x="10203562" y="1966932"/>
            <a:ext cx="66511" cy="55204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68"/>
          <p:cNvSpPr/>
          <p:nvPr/>
        </p:nvSpPr>
        <p:spPr bwMode="auto">
          <a:xfrm>
            <a:off x="10296677" y="2088868"/>
            <a:ext cx="184014" cy="192882"/>
          </a:xfrm>
          <a:custGeom>
            <a:avLst/>
            <a:gdLst>
              <a:gd name="T0" fmla="*/ 21 w 44"/>
              <a:gd name="T1" fmla="*/ 0 h 46"/>
              <a:gd name="T2" fmla="*/ 14 w 44"/>
              <a:gd name="T3" fmla="*/ 1 h 46"/>
              <a:gd name="T4" fmla="*/ 28 w 44"/>
              <a:gd name="T5" fmla="*/ 18 h 46"/>
              <a:gd name="T6" fmla="*/ 11 w 44"/>
              <a:gd name="T7" fmla="*/ 36 h 46"/>
              <a:gd name="T8" fmla="*/ 0 w 44"/>
              <a:gd name="T9" fmla="*/ 32 h 46"/>
              <a:gd name="T10" fmla="*/ 21 w 44"/>
              <a:gd name="T11" fmla="*/ 46 h 46"/>
              <a:gd name="T12" fmla="*/ 44 w 44"/>
              <a:gd name="T13" fmla="*/ 23 h 46"/>
              <a:gd name="T14" fmla="*/ 21 w 44"/>
              <a:gd name="T1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6">
                <a:moveTo>
                  <a:pt x="21" y="0"/>
                </a:moveTo>
                <a:cubicBezTo>
                  <a:pt x="19" y="0"/>
                  <a:pt x="16" y="1"/>
                  <a:pt x="14" y="1"/>
                </a:cubicBezTo>
                <a:cubicBezTo>
                  <a:pt x="22" y="3"/>
                  <a:pt x="28" y="10"/>
                  <a:pt x="28" y="18"/>
                </a:cubicBezTo>
                <a:cubicBezTo>
                  <a:pt x="28" y="28"/>
                  <a:pt x="20" y="36"/>
                  <a:pt x="11" y="36"/>
                </a:cubicBezTo>
                <a:cubicBezTo>
                  <a:pt x="7" y="36"/>
                  <a:pt x="3" y="34"/>
                  <a:pt x="0" y="32"/>
                </a:cubicBezTo>
                <a:cubicBezTo>
                  <a:pt x="4" y="40"/>
                  <a:pt x="12" y="46"/>
                  <a:pt x="21" y="46"/>
                </a:cubicBezTo>
                <a:cubicBezTo>
                  <a:pt x="34" y="46"/>
                  <a:pt x="44" y="36"/>
                  <a:pt x="44" y="23"/>
                </a:cubicBezTo>
                <a:cubicBezTo>
                  <a:pt x="44" y="11"/>
                  <a:pt x="34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 rot="10800000">
            <a:off x="8128087" y="2778335"/>
            <a:ext cx="135240" cy="1024823"/>
            <a:chOff x="8123981" y="2793887"/>
            <a:chExt cx="135240" cy="102482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123982" y="2793887"/>
              <a:ext cx="135239" cy="543175"/>
              <a:chOff x="8123982" y="2793887"/>
              <a:chExt cx="135239" cy="543175"/>
            </a:xfrm>
          </p:grpSpPr>
          <p:sp>
            <p:nvSpPr>
              <p:cNvPr id="12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 rot="10800000">
              <a:off x="8123981" y="3275535"/>
              <a:ext cx="135239" cy="543175"/>
              <a:chOff x="8123982" y="2793887"/>
              <a:chExt cx="135239" cy="543175"/>
            </a:xfrm>
          </p:grpSpPr>
          <p:sp>
            <p:nvSpPr>
              <p:cNvPr id="18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 rot="10800000">
            <a:off x="9857772" y="2756198"/>
            <a:ext cx="141823" cy="984965"/>
            <a:chOff x="9857772" y="2756198"/>
            <a:chExt cx="141823" cy="984965"/>
          </a:xfrm>
        </p:grpSpPr>
        <p:grpSp>
          <p:nvGrpSpPr>
            <p:cNvPr id="187" name="组合 186"/>
            <p:cNvGrpSpPr/>
            <p:nvPr/>
          </p:nvGrpSpPr>
          <p:grpSpPr>
            <a:xfrm>
              <a:off x="9862139" y="2756198"/>
              <a:ext cx="137456" cy="552041"/>
              <a:chOff x="9862139" y="2756198"/>
              <a:chExt cx="137456" cy="552041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</p:grpSpPr>
            <p:sp>
              <p:nvSpPr>
                <p:cNvPr id="67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solidFill>
                  <a:srgbClr val="1E27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0800000">
              <a:off x="9857772" y="3189122"/>
              <a:ext cx="137456" cy="552041"/>
              <a:chOff x="9862139" y="2756198"/>
              <a:chExt cx="137456" cy="552041"/>
            </a:xfrm>
            <a:noFill/>
          </p:grpSpPr>
          <p:grpSp>
            <p:nvGrpSpPr>
              <p:cNvPr id="189" name="组合 188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  <a:grpFill/>
            </p:grpSpPr>
            <p:sp>
              <p:nvSpPr>
                <p:cNvPr id="192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9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 flipH="1">
            <a:off x="9162785" y="2869267"/>
            <a:ext cx="249295" cy="787048"/>
            <a:chOff x="8667156" y="2864833"/>
            <a:chExt cx="263826" cy="787048"/>
          </a:xfrm>
        </p:grpSpPr>
        <p:sp>
          <p:nvSpPr>
            <p:cNvPr id="198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Freeform 37"/>
          <p:cNvSpPr/>
          <p:nvPr/>
        </p:nvSpPr>
        <p:spPr bwMode="auto">
          <a:xfrm flipH="1">
            <a:off x="8287934" y="1614147"/>
            <a:ext cx="703666" cy="536162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29" y="49"/>
              </a:cxn>
              <a:cxn ang="0">
                <a:pos x="11" y="58"/>
              </a:cxn>
              <a:cxn ang="0">
                <a:pos x="7" y="59"/>
              </a:cxn>
              <a:cxn ang="0">
                <a:pos x="5" y="57"/>
              </a:cxn>
              <a:cxn ang="0">
                <a:pos x="5" y="57"/>
              </a:cxn>
              <a:cxn ang="0">
                <a:pos x="6" y="55"/>
              </a:cxn>
              <a:cxn ang="0">
                <a:pos x="13" y="44"/>
              </a:cxn>
              <a:cxn ang="0">
                <a:pos x="0" y="25"/>
              </a:cxn>
              <a:cxn ang="0">
                <a:pos x="34" y="0"/>
              </a:cxn>
              <a:cxn ang="0">
                <a:pos x="68" y="25"/>
              </a:cxn>
              <a:cxn ang="0">
                <a:pos x="34" y="49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noFill/>
          <a:ln w="9525">
            <a:solidFill>
              <a:srgbClr val="DB675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" name="椭圆 204"/>
          <p:cNvSpPr/>
          <p:nvPr/>
        </p:nvSpPr>
        <p:spPr>
          <a:xfrm>
            <a:off x="834839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853390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8718147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6822581" y="5137017"/>
            <a:ext cx="455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积极向上  善于思考  提出问题  解决问题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609267" y="1774229"/>
            <a:ext cx="2038473" cy="3796135"/>
            <a:chOff x="609267" y="1774229"/>
            <a:chExt cx="2038473" cy="3796135"/>
          </a:xfrm>
        </p:grpSpPr>
        <p:grpSp>
          <p:nvGrpSpPr>
            <p:cNvPr id="220" name="组合 219"/>
            <p:cNvGrpSpPr/>
            <p:nvPr/>
          </p:nvGrpSpPr>
          <p:grpSpPr>
            <a:xfrm>
              <a:off x="609267" y="5368217"/>
              <a:ext cx="2038473" cy="202147"/>
              <a:chOff x="3122879" y="5376926"/>
              <a:chExt cx="2038473" cy="202147"/>
            </a:xfrm>
          </p:grpSpPr>
          <p:sp>
            <p:nvSpPr>
              <p:cNvPr id="221" name="椭圆 220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" name="椭圆 221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矩形 208"/>
            <p:cNvSpPr/>
            <p:nvPr/>
          </p:nvSpPr>
          <p:spPr>
            <a:xfrm>
              <a:off x="670561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122879" y="1774229"/>
            <a:ext cx="2038473" cy="3796135"/>
            <a:chOff x="3122879" y="1774229"/>
            <a:chExt cx="2038473" cy="3796135"/>
          </a:xfrm>
        </p:grpSpPr>
        <p:grpSp>
          <p:nvGrpSpPr>
            <p:cNvPr id="219" name="组合 218"/>
            <p:cNvGrpSpPr/>
            <p:nvPr/>
          </p:nvGrpSpPr>
          <p:grpSpPr>
            <a:xfrm>
              <a:off x="3122879" y="5368217"/>
              <a:ext cx="2038473" cy="202147"/>
              <a:chOff x="3122879" y="5376926"/>
              <a:chExt cx="2038473" cy="202147"/>
            </a:xfrm>
          </p:grpSpPr>
          <p:sp>
            <p:nvSpPr>
              <p:cNvPr id="217" name="椭圆 216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8" name="椭圆 217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0" name="矩形 209"/>
            <p:cNvSpPr/>
            <p:nvPr/>
          </p:nvSpPr>
          <p:spPr>
            <a:xfrm>
              <a:off x="3190095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" name="泪滴形 213"/>
          <p:cNvSpPr/>
          <p:nvPr/>
        </p:nvSpPr>
        <p:spPr>
          <a:xfrm rot="3600000" flipV="1">
            <a:off x="638628" y="2031190"/>
            <a:ext cx="1320985" cy="941570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泪滴形 213"/>
          <p:cNvSpPr/>
          <p:nvPr/>
        </p:nvSpPr>
        <p:spPr>
          <a:xfrm rot="7200000">
            <a:off x="3816477" y="2066677"/>
            <a:ext cx="1320985" cy="909028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文本框 222"/>
          <p:cNvSpPr txBox="1"/>
          <p:nvPr/>
        </p:nvSpPr>
        <p:spPr>
          <a:xfrm>
            <a:off x="870710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4226878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688070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第一方面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3613428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第二方面</a:t>
            </a:r>
          </a:p>
        </p:txBody>
      </p:sp>
      <p:sp>
        <p:nvSpPr>
          <p:cNvPr id="227" name="文本框 226"/>
          <p:cNvSpPr txBox="1"/>
          <p:nvPr/>
        </p:nvSpPr>
        <p:spPr>
          <a:xfrm>
            <a:off x="712631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  <p:sp>
        <p:nvSpPr>
          <p:cNvPr id="228" name="文本框 227"/>
          <p:cNvSpPr txBox="1"/>
          <p:nvPr/>
        </p:nvSpPr>
        <p:spPr>
          <a:xfrm>
            <a:off x="3376898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 build="allAtOnce"/>
      <p:bldP spid="225" grpId="0"/>
      <p:bldP spid="226" grpId="0"/>
      <p:bldP spid="227" grpId="0"/>
      <p:bldP spid="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8137774" y="3557462"/>
            <a:ext cx="851142" cy="851142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70670" y="1811842"/>
            <a:ext cx="1123209" cy="1123209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公司培训</a:t>
            </a:r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289624" y="2807635"/>
              <a:ext cx="4559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活动经历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8508274" y="2353709"/>
            <a:ext cx="1428206" cy="1428206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年会组织</a:t>
            </a:r>
          </a:p>
        </p:txBody>
      </p:sp>
      <p:sp>
        <p:nvSpPr>
          <p:cNvPr id="11" name="椭圆 10"/>
          <p:cNvSpPr/>
          <p:nvPr/>
        </p:nvSpPr>
        <p:spPr>
          <a:xfrm>
            <a:off x="8141423" y="4472190"/>
            <a:ext cx="222162" cy="222162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73967" y="2114026"/>
            <a:ext cx="753439" cy="753439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836110" y="3423029"/>
            <a:ext cx="1428206" cy="1428206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客户关系维护</a:t>
            </a:r>
          </a:p>
        </p:txBody>
      </p:sp>
      <p:sp>
        <p:nvSpPr>
          <p:cNvPr id="15" name="椭圆 14"/>
          <p:cNvSpPr/>
          <p:nvPr/>
        </p:nvSpPr>
        <p:spPr>
          <a:xfrm>
            <a:off x="7717754" y="3982993"/>
            <a:ext cx="473444" cy="4734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82943" y="2647255"/>
            <a:ext cx="1321466" cy="1321466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客户</a:t>
            </a:r>
            <a:endParaRPr lang="en-US" altLang="zh-CN" sz="2400" dirty="0"/>
          </a:p>
          <a:p>
            <a:pPr algn="ctr"/>
            <a:r>
              <a:rPr lang="zh-CN" altLang="en-US" sz="2400" dirty="0"/>
              <a:t>对接</a:t>
            </a:r>
          </a:p>
        </p:txBody>
      </p:sp>
      <p:sp>
        <p:nvSpPr>
          <p:cNvPr id="17" name="椭圆 16"/>
          <p:cNvSpPr/>
          <p:nvPr/>
        </p:nvSpPr>
        <p:spPr>
          <a:xfrm>
            <a:off x="8045699" y="3082548"/>
            <a:ext cx="517646" cy="5176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7845282" y="3605483"/>
            <a:ext cx="250678" cy="250678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1520" y="2533622"/>
            <a:ext cx="1877513" cy="2805712"/>
          </a:xfrm>
          <a:prstGeom prst="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44142" y="2533622"/>
            <a:ext cx="1877513" cy="2801948"/>
          </a:xfrm>
          <a:prstGeom prst="rect">
            <a:avLst/>
          </a:prstGeom>
          <a:noFill/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56765" y="2533622"/>
            <a:ext cx="1877513" cy="2801948"/>
          </a:xfrm>
          <a:prstGeom prst="rect">
            <a:avLst/>
          </a:prstGeom>
          <a:noFill/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8100000">
            <a:off x="3708928" y="2372001"/>
            <a:ext cx="347940" cy="347940"/>
          </a:xfrm>
          <a:prstGeom prst="rtTriangl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8100000">
            <a:off x="1495180" y="2372001"/>
            <a:ext cx="347940" cy="347940"/>
          </a:xfrm>
          <a:prstGeom prst="rtTriangl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8100000">
            <a:off x="5921551" y="2372001"/>
            <a:ext cx="347940" cy="347940"/>
          </a:xfrm>
          <a:prstGeom prst="rtTriangl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62446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客户对接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55881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公司培训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68504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年会组织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3586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百 度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京 东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腾 讯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优 酷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丝莉亚集团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职场演示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69402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入职初培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晋升培训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制度培训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综合学习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素质拓展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工会活动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82025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场地选择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流程制定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节目审核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彩排跟进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细节洽谈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最终演出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资格证书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90791" y="1216074"/>
            <a:ext cx="2606443" cy="1842882"/>
            <a:chOff x="1390791" y="1531951"/>
            <a:chExt cx="2606443" cy="18428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90792" y="1543752"/>
              <a:ext cx="2597734" cy="1831081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390791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49032" y="1531951"/>
              <a:ext cx="281254" cy="442182"/>
              <a:chOff x="3330080" y="1987469"/>
              <a:chExt cx="1825626" cy="2870205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90791" y="3532529"/>
            <a:ext cx="2606443" cy="1888094"/>
            <a:chOff x="1390791" y="3532529"/>
            <a:chExt cx="2606443" cy="188809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390792" y="3532529"/>
              <a:ext cx="2597734" cy="1888094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390791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549032" y="3556211"/>
              <a:ext cx="281254" cy="442182"/>
              <a:chOff x="3330080" y="1987469"/>
              <a:chExt cx="1825626" cy="2870205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954148" y="1216074"/>
            <a:ext cx="2606443" cy="1842882"/>
            <a:chOff x="4954148" y="1531951"/>
            <a:chExt cx="2606443" cy="1842882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54149" y="1543752"/>
              <a:ext cx="2597734" cy="1831081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4954148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112389" y="1531951"/>
              <a:ext cx="281254" cy="442182"/>
              <a:chOff x="3330080" y="1987469"/>
              <a:chExt cx="1825626" cy="2870205"/>
            </a:xfrm>
          </p:grpSpPr>
          <p:sp>
            <p:nvSpPr>
              <p:cNvPr id="59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954148" y="3532529"/>
            <a:ext cx="2606443" cy="1888094"/>
            <a:chOff x="4954148" y="3532529"/>
            <a:chExt cx="2606443" cy="188809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954149" y="3532529"/>
              <a:ext cx="2597734" cy="1888094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4954148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112389" y="3556211"/>
              <a:ext cx="281254" cy="442182"/>
              <a:chOff x="3330080" y="1987469"/>
              <a:chExt cx="1825626" cy="2870205"/>
            </a:xfrm>
          </p:grpSpPr>
          <p:sp>
            <p:nvSpPr>
              <p:cNvPr id="68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526216" y="1215859"/>
            <a:ext cx="2681716" cy="3893241"/>
            <a:chOff x="8526216" y="1527383"/>
            <a:chExt cx="2681716" cy="3893241"/>
          </a:xfrm>
        </p:grpSpPr>
        <p:sp>
          <p:nvSpPr>
            <p:cNvPr id="38" name="矩形 37"/>
            <p:cNvSpPr/>
            <p:nvPr/>
          </p:nvSpPr>
          <p:spPr>
            <a:xfrm>
              <a:off x="8526216" y="1531952"/>
              <a:ext cx="2681716" cy="3888672"/>
            </a:xfrm>
            <a:prstGeom prst="rect">
              <a:avLst/>
            </a:prstGeom>
            <a:solidFill>
              <a:srgbClr val="E2887E"/>
            </a:solidFill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674261" y="1765167"/>
              <a:ext cx="2385626" cy="341817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grpSp>
          <p:nvGrpSpPr>
            <p:cNvPr id="75" name="组合 74"/>
            <p:cNvGrpSpPr/>
            <p:nvPr/>
          </p:nvGrpSpPr>
          <p:grpSpPr>
            <a:xfrm>
              <a:off x="9770992" y="1527383"/>
              <a:ext cx="281254" cy="442182"/>
              <a:chOff x="3330080" y="1987469"/>
              <a:chExt cx="1825626" cy="2870205"/>
            </a:xfrm>
          </p:grpSpPr>
          <p:sp>
            <p:nvSpPr>
              <p:cNvPr id="76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1863634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73450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863634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73450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987508" y="5235957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重要证书名字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Future Planning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Four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三年职业规划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71703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38012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71702" y="1663337"/>
            <a:ext cx="3361509" cy="2804159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51074" y="1663337"/>
            <a:ext cx="3361509" cy="2804159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89"/>
          <p:cNvSpPr>
            <a:spLocks noEditPoints="1"/>
          </p:cNvSpPr>
          <p:nvPr/>
        </p:nvSpPr>
        <p:spPr bwMode="auto">
          <a:xfrm>
            <a:off x="1938122" y="1866260"/>
            <a:ext cx="655876" cy="65587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226"/>
          <p:cNvSpPr>
            <a:spLocks noEditPoints="1"/>
          </p:cNvSpPr>
          <p:nvPr/>
        </p:nvSpPr>
        <p:spPr bwMode="auto">
          <a:xfrm>
            <a:off x="5698865" y="1925301"/>
            <a:ext cx="802420" cy="537794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9415402" y="1864623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8772" y="4930526"/>
            <a:ext cx="1096362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天地生人一人应有一人之业，人生在世一日当尽一日之勤。业精于勤，荒于嬉。要用玩世不恭的态度去过严肃的生活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爱工作，爱生活。这里是一些说明性文字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2377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290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9159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46860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3256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12628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45293" y="2220686"/>
            <a:ext cx="2595450" cy="1567542"/>
            <a:chOff x="445293" y="2220686"/>
            <a:chExt cx="2595450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73314" y="2365829"/>
              <a:ext cx="2365829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63294" y="2220686"/>
            <a:ext cx="2644210" cy="1567542"/>
            <a:chOff x="3263294" y="2220686"/>
            <a:chExt cx="2644210" cy="1567542"/>
          </a:xfrm>
        </p:grpSpPr>
        <p:sp>
          <p:nvSpPr>
            <p:cNvPr id="22" name="椭圆 21"/>
            <p:cNvSpPr/>
            <p:nvPr/>
          </p:nvSpPr>
          <p:spPr>
            <a:xfrm>
              <a:off x="3263294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38474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13654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DB675B"/>
                </a:gs>
                <a:gs pos="98165">
                  <a:srgbClr val="DB675B"/>
                </a:gs>
                <a:gs pos="51000">
                  <a:srgbClr val="E2887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5235" y="2220686"/>
            <a:ext cx="2595450" cy="1567542"/>
            <a:chOff x="6205235" y="2220686"/>
            <a:chExt cx="2595450" cy="1567542"/>
          </a:xfrm>
        </p:grpSpPr>
        <p:sp>
          <p:nvSpPr>
            <p:cNvPr id="23" name="椭圆 22"/>
            <p:cNvSpPr/>
            <p:nvPr/>
          </p:nvSpPr>
          <p:spPr>
            <a:xfrm>
              <a:off x="6205235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231655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06835" y="2365829"/>
              <a:ext cx="2418670" cy="1233714"/>
            </a:xfrm>
            <a:prstGeom prst="rect">
              <a:avLst/>
            </a:prstGeom>
            <a:gradFill>
              <a:gsLst>
                <a:gs pos="50000">
                  <a:srgbClr val="F3AE53"/>
                </a:gs>
                <a:gs pos="0">
                  <a:srgbClr val="F09C2A"/>
                </a:gs>
                <a:gs pos="100000">
                  <a:srgbClr val="F09C2A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80746" y="2220686"/>
            <a:ext cx="2688300" cy="1567542"/>
            <a:chOff x="9080746" y="2220686"/>
            <a:chExt cx="2688300" cy="1567542"/>
          </a:xfrm>
        </p:grpSpPr>
        <p:sp>
          <p:nvSpPr>
            <p:cNvPr id="24" name="椭圆 23"/>
            <p:cNvSpPr/>
            <p:nvPr/>
          </p:nvSpPr>
          <p:spPr>
            <a:xfrm>
              <a:off x="9080746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200016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200016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50000">
                  <a:srgbClr val="00C85A"/>
                </a:gs>
                <a:gs pos="0">
                  <a:srgbClr val="00B050"/>
                </a:gs>
                <a:gs pos="100000">
                  <a:srgbClr val="00B05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3571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4826D"/>
                </a:solidFill>
              </a:rPr>
              <a:t>Basic Situation </a:t>
            </a:r>
            <a:endParaRPr lang="zh-CN" altLang="en-US" sz="2000" dirty="0">
              <a:solidFill>
                <a:srgbClr val="14826D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56741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B675B"/>
                </a:solidFill>
              </a:rPr>
              <a:t>Post Cognition </a:t>
            </a:r>
            <a:endParaRPr lang="zh-CN" altLang="en-US" sz="2000" dirty="0">
              <a:solidFill>
                <a:srgbClr val="DB675B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23502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09C2A"/>
                </a:solidFill>
              </a:rPr>
              <a:t>Ability Level </a:t>
            </a:r>
            <a:endParaRPr lang="zh-CN" altLang="en-US" sz="2000" dirty="0">
              <a:solidFill>
                <a:srgbClr val="F09C2A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18283" y="3744686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C85A"/>
                </a:solidFill>
              </a:rPr>
              <a:t>Future Planning </a:t>
            </a:r>
            <a:endParaRPr lang="zh-CN" altLang="en-US" sz="2000" dirty="0">
              <a:solidFill>
                <a:srgbClr val="00C85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536140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397914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1" build="allAtOnce"/>
      <p:bldP spid="2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长远目标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82214" y="1955511"/>
            <a:ext cx="1331650" cy="1167174"/>
            <a:chOff x="5282214" y="2417065"/>
            <a:chExt cx="1331650" cy="1167174"/>
          </a:xfrm>
        </p:grpSpPr>
        <p:sp>
          <p:nvSpPr>
            <p:cNvPr id="10" name="矩形 9"/>
            <p:cNvSpPr/>
            <p:nvPr/>
          </p:nvSpPr>
          <p:spPr>
            <a:xfrm>
              <a:off x="5282214" y="2417065"/>
              <a:ext cx="1331650" cy="1167174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5540004" y="2592616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88493" y="2723652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1448" y="1955511"/>
            <a:ext cx="1313896" cy="1167174"/>
            <a:chOff x="1491448" y="1955511"/>
            <a:chExt cx="1313896" cy="1167174"/>
          </a:xfrm>
        </p:grpSpPr>
        <p:sp>
          <p:nvSpPr>
            <p:cNvPr id="9" name="矩形 8"/>
            <p:cNvSpPr/>
            <p:nvPr/>
          </p:nvSpPr>
          <p:spPr>
            <a:xfrm>
              <a:off x="1491448" y="1955511"/>
              <a:ext cx="1313896" cy="1167174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1740361" y="2131063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8850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05344" y="2468078"/>
            <a:ext cx="2476870" cy="124286"/>
            <a:chOff x="2805344" y="2468078"/>
            <a:chExt cx="2476870" cy="124286"/>
          </a:xfrm>
        </p:grpSpPr>
        <p:cxnSp>
          <p:nvCxnSpPr>
            <p:cNvPr id="23" name="直接连接符 22"/>
            <p:cNvCxnSpPr>
              <a:stCxn id="9" idx="3"/>
              <a:endCxn id="10" idx="1"/>
            </p:cNvCxnSpPr>
            <p:nvPr/>
          </p:nvCxnSpPr>
          <p:spPr>
            <a:xfrm>
              <a:off x="2805344" y="2539098"/>
              <a:ext cx="24768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98607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99613" y="1955511"/>
            <a:ext cx="1296138" cy="1167174"/>
            <a:chOff x="9099613" y="1955511"/>
            <a:chExt cx="1296138" cy="1167174"/>
          </a:xfrm>
        </p:grpSpPr>
        <p:sp>
          <p:nvSpPr>
            <p:cNvPr id="11" name="矩形 10"/>
            <p:cNvSpPr/>
            <p:nvPr/>
          </p:nvSpPr>
          <p:spPr>
            <a:xfrm>
              <a:off x="9099613" y="1955511"/>
              <a:ext cx="1296138" cy="1167174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9339645" y="2137601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88134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3864" y="2468078"/>
            <a:ext cx="2485749" cy="124286"/>
            <a:chOff x="6613864" y="2468078"/>
            <a:chExt cx="2485749" cy="124286"/>
          </a:xfrm>
        </p:grpSpPr>
        <p:sp>
          <p:nvSpPr>
            <p:cNvPr id="25" name="椭圆 24"/>
            <p:cNvSpPr/>
            <p:nvPr/>
          </p:nvSpPr>
          <p:spPr>
            <a:xfrm>
              <a:off x="779459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10" idx="3"/>
              <a:endCxn id="11" idx="1"/>
            </p:cNvCxnSpPr>
            <p:nvPr/>
          </p:nvCxnSpPr>
          <p:spPr>
            <a:xfrm>
              <a:off x="6613864" y="2539098"/>
              <a:ext cx="24857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140823" y="3381513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2781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11153" y="3363972"/>
            <a:ext cx="2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66072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26897" y="3381512"/>
            <a:ext cx="21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89362" y="3941019"/>
            <a:ext cx="240776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实现措施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338354" y="2671354"/>
            <a:ext cx="1515292" cy="15152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42276" y="2849963"/>
            <a:ext cx="1088571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 现措 施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816203" y="1575649"/>
            <a:ext cx="1010194" cy="1010194"/>
            <a:chOff x="4816203" y="1575649"/>
            <a:chExt cx="1010194" cy="1010194"/>
          </a:xfrm>
        </p:grpSpPr>
        <p:sp>
          <p:nvSpPr>
            <p:cNvPr id="20" name="椭圆 19"/>
            <p:cNvSpPr/>
            <p:nvPr/>
          </p:nvSpPr>
          <p:spPr>
            <a:xfrm>
              <a:off x="48162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212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65603" y="1575649"/>
            <a:ext cx="1010194" cy="1010194"/>
            <a:chOff x="6365603" y="1575649"/>
            <a:chExt cx="1010194" cy="1010194"/>
          </a:xfrm>
        </p:grpSpPr>
        <p:sp>
          <p:nvSpPr>
            <p:cNvPr id="21" name="椭圆 20"/>
            <p:cNvSpPr/>
            <p:nvPr/>
          </p:nvSpPr>
          <p:spPr>
            <a:xfrm>
              <a:off x="63656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06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0303" y="2917469"/>
            <a:ext cx="1010194" cy="1010194"/>
            <a:chOff x="7140303" y="2917469"/>
            <a:chExt cx="1010194" cy="1010194"/>
          </a:xfrm>
        </p:grpSpPr>
        <p:sp>
          <p:nvSpPr>
            <p:cNvPr id="22" name="椭圆 21"/>
            <p:cNvSpPr/>
            <p:nvPr/>
          </p:nvSpPr>
          <p:spPr>
            <a:xfrm>
              <a:off x="71403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453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41503" y="2917469"/>
            <a:ext cx="1010194" cy="1010194"/>
            <a:chOff x="4041503" y="2917469"/>
            <a:chExt cx="1010194" cy="1010194"/>
          </a:xfrm>
        </p:grpSpPr>
        <p:sp>
          <p:nvSpPr>
            <p:cNvPr id="19" name="椭圆 18"/>
            <p:cNvSpPr/>
            <p:nvPr/>
          </p:nvSpPr>
          <p:spPr>
            <a:xfrm>
              <a:off x="40415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465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6203" y="4259289"/>
            <a:ext cx="1010194" cy="1010194"/>
            <a:chOff x="4816203" y="4259289"/>
            <a:chExt cx="1010194" cy="1010194"/>
          </a:xfrm>
        </p:grpSpPr>
        <p:sp>
          <p:nvSpPr>
            <p:cNvPr id="24" name="椭圆 23"/>
            <p:cNvSpPr/>
            <p:nvPr/>
          </p:nvSpPr>
          <p:spPr>
            <a:xfrm>
              <a:off x="48162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212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5603" y="4259289"/>
            <a:ext cx="1010194" cy="1010194"/>
            <a:chOff x="6365603" y="4259289"/>
            <a:chExt cx="1010194" cy="1010194"/>
          </a:xfrm>
        </p:grpSpPr>
        <p:sp>
          <p:nvSpPr>
            <p:cNvPr id="23" name="椭圆 22"/>
            <p:cNvSpPr/>
            <p:nvPr/>
          </p:nvSpPr>
          <p:spPr>
            <a:xfrm>
              <a:off x="63656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706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7763" y="4401057"/>
            <a:ext cx="3836488" cy="1013606"/>
            <a:chOff x="787763" y="4401057"/>
            <a:chExt cx="3836488" cy="1013606"/>
          </a:xfrm>
        </p:grpSpPr>
        <p:sp>
          <p:nvSpPr>
            <p:cNvPr id="40" name="文本框 39"/>
            <p:cNvSpPr txBox="1"/>
            <p:nvPr/>
          </p:nvSpPr>
          <p:spPr>
            <a:xfrm>
              <a:off x="2508069" y="4401057"/>
              <a:ext cx="2116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措施三标题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7763" y="4842199"/>
              <a:ext cx="381480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763" y="3013388"/>
            <a:ext cx="3222862" cy="903354"/>
            <a:chOff x="787763" y="3013388"/>
            <a:chExt cx="3222862" cy="903354"/>
          </a:xfrm>
        </p:grpSpPr>
        <p:sp>
          <p:nvSpPr>
            <p:cNvPr id="39" name="文本框 38"/>
            <p:cNvSpPr txBox="1"/>
            <p:nvPr/>
          </p:nvSpPr>
          <p:spPr>
            <a:xfrm>
              <a:off x="1994262" y="3013388"/>
              <a:ext cx="201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措施二标题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7763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7763" y="1633601"/>
            <a:ext cx="3836488" cy="860732"/>
            <a:chOff x="787763" y="1633601"/>
            <a:chExt cx="3836488" cy="860732"/>
          </a:xfrm>
        </p:grpSpPr>
        <p:sp>
          <p:nvSpPr>
            <p:cNvPr id="38" name="文本框 37"/>
            <p:cNvSpPr txBox="1"/>
            <p:nvPr/>
          </p:nvSpPr>
          <p:spPr>
            <a:xfrm>
              <a:off x="992777" y="1633601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措施一标题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7763" y="1921869"/>
              <a:ext cx="378791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06788" y="4401057"/>
            <a:ext cx="3927566" cy="1013606"/>
            <a:chOff x="7506788" y="4401057"/>
            <a:chExt cx="3927566" cy="1013606"/>
          </a:xfrm>
        </p:grpSpPr>
        <p:sp>
          <p:nvSpPr>
            <p:cNvPr id="43" name="文本框 42"/>
            <p:cNvSpPr txBox="1"/>
            <p:nvPr/>
          </p:nvSpPr>
          <p:spPr>
            <a:xfrm>
              <a:off x="7506788" y="4401057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措施六标题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6788" y="484219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3135" y="3013388"/>
            <a:ext cx="3176967" cy="903354"/>
            <a:chOff x="8323135" y="3013388"/>
            <a:chExt cx="3176967" cy="903354"/>
          </a:xfrm>
        </p:grpSpPr>
        <p:sp>
          <p:nvSpPr>
            <p:cNvPr id="42" name="文本框 41"/>
            <p:cNvSpPr txBox="1"/>
            <p:nvPr/>
          </p:nvSpPr>
          <p:spPr>
            <a:xfrm>
              <a:off x="8355511" y="3013388"/>
              <a:ext cx="196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措施伍标题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23135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06788" y="1633601"/>
            <a:ext cx="3927566" cy="860732"/>
            <a:chOff x="7506788" y="1633601"/>
            <a:chExt cx="3927566" cy="860732"/>
          </a:xfrm>
        </p:grpSpPr>
        <p:sp>
          <p:nvSpPr>
            <p:cNvPr id="41" name="文本框 40"/>
            <p:cNvSpPr txBox="1"/>
            <p:nvPr/>
          </p:nvSpPr>
          <p:spPr>
            <a:xfrm>
              <a:off x="7506788" y="1633601"/>
              <a:ext cx="1645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措施四标题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06788" y="192186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矩形 585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7" name="图片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7" y="4267198"/>
            <a:ext cx="11517107" cy="2249715"/>
          </a:xfrm>
          <a:prstGeom prst="rect">
            <a:avLst/>
          </a:prstGeom>
          <a:ln>
            <a:noFill/>
          </a:ln>
        </p:spPr>
      </p:pic>
      <p:sp>
        <p:nvSpPr>
          <p:cNvPr id="594" name="矩形: 圆角 593"/>
          <p:cNvSpPr/>
          <p:nvPr/>
        </p:nvSpPr>
        <p:spPr>
          <a:xfrm>
            <a:off x="2019300" y="1447800"/>
            <a:ext cx="8051800" cy="2946398"/>
          </a:xfrm>
          <a:prstGeom prst="round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Freeform 114"/>
          <p:cNvSpPr>
            <a:spLocks noEditPoints="1"/>
          </p:cNvSpPr>
          <p:nvPr/>
        </p:nvSpPr>
        <p:spPr bwMode="auto">
          <a:xfrm>
            <a:off x="-2541223" y="769545"/>
            <a:ext cx="2442888" cy="1600986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8" y="36"/>
              </a:cxn>
              <a:cxn ang="0">
                <a:pos x="8" y="33"/>
              </a:cxn>
              <a:cxn ang="0">
                <a:pos x="6" y="33"/>
              </a:cxn>
              <a:cxn ang="0">
                <a:pos x="5" y="30"/>
              </a:cxn>
              <a:cxn ang="0">
                <a:pos x="5" y="28"/>
              </a:cxn>
              <a:cxn ang="0">
                <a:pos x="0" y="27"/>
              </a:cxn>
              <a:cxn ang="0">
                <a:pos x="5" y="26"/>
              </a:cxn>
              <a:cxn ang="0">
                <a:pos x="5" y="24"/>
              </a:cxn>
              <a:cxn ang="0">
                <a:pos x="6" y="21"/>
              </a:cxn>
              <a:cxn ang="0">
                <a:pos x="8" y="21"/>
              </a:cxn>
              <a:cxn ang="0">
                <a:pos x="8" y="19"/>
              </a:cxn>
              <a:cxn ang="0">
                <a:pos x="13" y="19"/>
              </a:cxn>
              <a:cxn ang="0">
                <a:pos x="23" y="21"/>
              </a:cxn>
              <a:cxn ang="0">
                <a:pos x="66" y="21"/>
              </a:cxn>
              <a:cxn ang="0">
                <a:pos x="73" y="22"/>
              </a:cxn>
              <a:cxn ang="0">
                <a:pos x="82" y="27"/>
              </a:cxn>
              <a:cxn ang="0">
                <a:pos x="73" y="32"/>
              </a:cxn>
              <a:cxn ang="0">
                <a:pos x="66" y="33"/>
              </a:cxn>
              <a:cxn ang="0">
                <a:pos x="23" y="33"/>
              </a:cxn>
              <a:cxn ang="0">
                <a:pos x="13" y="36"/>
              </a:cxn>
              <a:cxn ang="0">
                <a:pos x="12" y="18"/>
              </a:cxn>
              <a:cxn ang="0">
                <a:pos x="16" y="0"/>
              </a:cxn>
              <a:cxn ang="0">
                <a:pos x="19" y="0"/>
              </a:cxn>
              <a:cxn ang="0">
                <a:pos x="25" y="3"/>
              </a:cxn>
              <a:cxn ang="0">
                <a:pos x="36" y="14"/>
              </a:cxn>
              <a:cxn ang="0">
                <a:pos x="45" y="17"/>
              </a:cxn>
              <a:cxn ang="0">
                <a:pos x="62" y="20"/>
              </a:cxn>
              <a:cxn ang="0">
                <a:pos x="23" y="20"/>
              </a:cxn>
              <a:cxn ang="0">
                <a:pos x="13" y="18"/>
              </a:cxn>
              <a:cxn ang="0">
                <a:pos x="12" y="18"/>
              </a:cxn>
              <a:cxn ang="0">
                <a:pos x="62" y="34"/>
              </a:cxn>
              <a:cxn ang="0">
                <a:pos x="45" y="37"/>
              </a:cxn>
              <a:cxn ang="0">
                <a:pos x="36" y="40"/>
              </a:cxn>
              <a:cxn ang="0">
                <a:pos x="25" y="51"/>
              </a:cxn>
              <a:cxn ang="0">
                <a:pos x="19" y="54"/>
              </a:cxn>
              <a:cxn ang="0">
                <a:pos x="16" y="54"/>
              </a:cxn>
              <a:cxn ang="0">
                <a:pos x="12" y="36"/>
              </a:cxn>
              <a:cxn ang="0">
                <a:pos x="13" y="36"/>
              </a:cxn>
              <a:cxn ang="0">
                <a:pos x="23" y="34"/>
              </a:cxn>
              <a:cxn ang="0">
                <a:pos x="62" y="34"/>
              </a:cxn>
              <a:cxn ang="0">
                <a:pos x="68" y="27"/>
              </a:cxn>
              <a:cxn ang="0">
                <a:pos x="66" y="31"/>
              </a:cxn>
              <a:cxn ang="0">
                <a:pos x="69" y="32"/>
              </a:cxn>
              <a:cxn ang="0">
                <a:pos x="71" y="27"/>
              </a:cxn>
              <a:cxn ang="0">
                <a:pos x="69" y="23"/>
              </a:cxn>
              <a:cxn ang="0">
                <a:pos x="66" y="24"/>
              </a:cxn>
              <a:cxn ang="0">
                <a:pos x="68" y="27"/>
              </a:cxn>
            </a:cxnLst>
            <a:rect l="0" t="0" r="r" b="b"/>
            <a:pathLst>
              <a:path w="82" h="54">
                <a:moveTo>
                  <a:pt x="13" y="36"/>
                </a:moveTo>
                <a:cubicBezTo>
                  <a:pt x="8" y="36"/>
                  <a:pt x="8" y="36"/>
                  <a:pt x="8" y="36"/>
                </a:cubicBezTo>
                <a:cubicBezTo>
                  <a:pt x="8" y="33"/>
                  <a:pt x="8" y="33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2"/>
                  <a:pt x="5" y="30"/>
                </a:cubicBezTo>
                <a:cubicBezTo>
                  <a:pt x="5" y="29"/>
                  <a:pt x="5" y="29"/>
                  <a:pt x="5" y="28"/>
                </a:cubicBezTo>
                <a:cubicBezTo>
                  <a:pt x="2" y="28"/>
                  <a:pt x="0" y="28"/>
                  <a:pt x="0" y="27"/>
                </a:cubicBezTo>
                <a:cubicBezTo>
                  <a:pt x="0" y="27"/>
                  <a:pt x="2" y="26"/>
                  <a:pt x="5" y="26"/>
                </a:cubicBezTo>
                <a:cubicBezTo>
                  <a:pt x="5" y="25"/>
                  <a:pt x="5" y="25"/>
                  <a:pt x="5" y="24"/>
                </a:cubicBezTo>
                <a:cubicBezTo>
                  <a:pt x="5" y="22"/>
                  <a:pt x="5" y="21"/>
                  <a:pt x="6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9"/>
                  <a:pt x="8" y="19"/>
                  <a:pt x="8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19"/>
                  <a:pt x="21" y="20"/>
                  <a:pt x="23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8" y="22"/>
                  <a:pt x="71" y="22"/>
                  <a:pt x="73" y="22"/>
                </a:cubicBezTo>
                <a:cubicBezTo>
                  <a:pt x="80" y="23"/>
                  <a:pt x="82" y="26"/>
                  <a:pt x="82" y="27"/>
                </a:cubicBezTo>
                <a:cubicBezTo>
                  <a:pt x="82" y="28"/>
                  <a:pt x="80" y="31"/>
                  <a:pt x="73" y="32"/>
                </a:cubicBezTo>
                <a:cubicBezTo>
                  <a:pt x="71" y="32"/>
                  <a:pt x="68" y="33"/>
                  <a:pt x="66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17" y="36"/>
                  <a:pt x="13" y="36"/>
                </a:cubicBezTo>
                <a:close/>
                <a:moveTo>
                  <a:pt x="12" y="18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9" y="0"/>
                  <a:pt x="19" y="0"/>
                </a:cubicBezTo>
                <a:cubicBezTo>
                  <a:pt x="22" y="0"/>
                  <a:pt x="24" y="2"/>
                  <a:pt x="25" y="3"/>
                </a:cubicBezTo>
                <a:cubicBezTo>
                  <a:pt x="26" y="4"/>
                  <a:pt x="33" y="10"/>
                  <a:pt x="36" y="14"/>
                </a:cubicBezTo>
                <a:cubicBezTo>
                  <a:pt x="36" y="14"/>
                  <a:pt x="40" y="17"/>
                  <a:pt x="45" y="17"/>
                </a:cubicBezTo>
                <a:cubicBezTo>
                  <a:pt x="54" y="19"/>
                  <a:pt x="62" y="20"/>
                  <a:pt x="62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19"/>
                  <a:pt x="17" y="18"/>
                  <a:pt x="13" y="18"/>
                </a:cubicBezTo>
                <a:lnTo>
                  <a:pt x="12" y="18"/>
                </a:lnTo>
                <a:close/>
                <a:moveTo>
                  <a:pt x="62" y="34"/>
                </a:moveTo>
                <a:cubicBezTo>
                  <a:pt x="62" y="34"/>
                  <a:pt x="54" y="35"/>
                  <a:pt x="45" y="37"/>
                </a:cubicBezTo>
                <a:cubicBezTo>
                  <a:pt x="40" y="37"/>
                  <a:pt x="36" y="40"/>
                  <a:pt x="36" y="40"/>
                </a:cubicBezTo>
                <a:cubicBezTo>
                  <a:pt x="33" y="44"/>
                  <a:pt x="26" y="50"/>
                  <a:pt x="25" y="51"/>
                </a:cubicBezTo>
                <a:cubicBezTo>
                  <a:pt x="24" y="53"/>
                  <a:pt x="22" y="54"/>
                  <a:pt x="19" y="54"/>
                </a:cubicBezTo>
                <a:cubicBezTo>
                  <a:pt x="19" y="54"/>
                  <a:pt x="17" y="54"/>
                  <a:pt x="16" y="54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7" y="36"/>
                  <a:pt x="21" y="35"/>
                  <a:pt x="23" y="34"/>
                </a:cubicBezTo>
                <a:lnTo>
                  <a:pt x="62" y="34"/>
                </a:lnTo>
                <a:close/>
                <a:moveTo>
                  <a:pt x="68" y="27"/>
                </a:moveTo>
                <a:cubicBezTo>
                  <a:pt x="68" y="29"/>
                  <a:pt x="67" y="30"/>
                  <a:pt x="66" y="31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1"/>
                  <a:pt x="71" y="29"/>
                  <a:pt x="71" y="27"/>
                </a:cubicBezTo>
                <a:cubicBezTo>
                  <a:pt x="71" y="25"/>
                  <a:pt x="70" y="24"/>
                  <a:pt x="69" y="23"/>
                </a:cubicBezTo>
                <a:cubicBezTo>
                  <a:pt x="66" y="24"/>
                  <a:pt x="66" y="24"/>
                  <a:pt x="66" y="24"/>
                </a:cubicBezTo>
                <a:cubicBezTo>
                  <a:pt x="67" y="24"/>
                  <a:pt x="68" y="26"/>
                  <a:pt x="68" y="27"/>
                </a:cubicBez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9" name="文本框 588"/>
          <p:cNvSpPr txBox="1"/>
          <p:nvPr/>
        </p:nvSpPr>
        <p:spPr>
          <a:xfrm>
            <a:off x="4638230" y="977900"/>
            <a:ext cx="2908300" cy="953453"/>
          </a:xfrm>
          <a:prstGeom prst="roundRect">
            <a:avLst/>
          </a:prstGeom>
          <a:solidFill>
            <a:srgbClr val="1482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590" name="文本框 589"/>
          <p:cNvSpPr txBox="1"/>
          <p:nvPr/>
        </p:nvSpPr>
        <p:spPr>
          <a:xfrm>
            <a:off x="2542730" y="2370531"/>
            <a:ext cx="7099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DB67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感谢各位领导耐心聆听</a:t>
            </a:r>
          </a:p>
        </p:txBody>
      </p:sp>
      <p:grpSp>
        <p:nvGrpSpPr>
          <p:cNvPr id="591" name="组合 590"/>
          <p:cNvGrpSpPr/>
          <p:nvPr/>
        </p:nvGrpSpPr>
        <p:grpSpPr>
          <a:xfrm>
            <a:off x="3943629" y="3436201"/>
            <a:ext cx="4297501" cy="1015663"/>
            <a:chOff x="4330045" y="2413798"/>
            <a:chExt cx="4297501" cy="1015663"/>
          </a:xfrm>
        </p:grpSpPr>
        <p:sp>
          <p:nvSpPr>
            <p:cNvPr id="592" name="文本框 591"/>
            <p:cNvSpPr txBox="1"/>
            <p:nvPr/>
          </p:nvSpPr>
          <p:spPr>
            <a:xfrm>
              <a:off x="4752231" y="2413798"/>
              <a:ext cx="3875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职场演示公众号  </a:t>
              </a:r>
              <a:r>
                <a:rPr lang="en-US" altLang="zh-CN" sz="30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SEVEN</a:t>
              </a:r>
              <a:endParaRPr lang="zh-CN" altLang="en-US" sz="3000" dirty="0">
                <a:solidFill>
                  <a:srgbClr val="DB67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3" name="Freeform 5"/>
            <p:cNvSpPr/>
            <p:nvPr/>
          </p:nvSpPr>
          <p:spPr bwMode="auto">
            <a:xfrm>
              <a:off x="4330045" y="2421132"/>
              <a:ext cx="515332" cy="477934"/>
            </a:xfrm>
            <a:custGeom>
              <a:avLst/>
              <a:gdLst>
                <a:gd name="T0" fmla="*/ 71 w 125"/>
                <a:gd name="T1" fmla="*/ 80 h 116"/>
                <a:gd name="T2" fmla="*/ 71 w 125"/>
                <a:gd name="T3" fmla="*/ 73 h 116"/>
                <a:gd name="T4" fmla="*/ 89 w 125"/>
                <a:gd name="T5" fmla="*/ 40 h 116"/>
                <a:gd name="T6" fmla="*/ 62 w 125"/>
                <a:gd name="T7" fmla="*/ 0 h 116"/>
                <a:gd name="T8" fmla="*/ 36 w 125"/>
                <a:gd name="T9" fmla="*/ 40 h 116"/>
                <a:gd name="T10" fmla="*/ 53 w 125"/>
                <a:gd name="T11" fmla="*/ 73 h 116"/>
                <a:gd name="T12" fmla="*/ 53 w 125"/>
                <a:gd name="T13" fmla="*/ 80 h 116"/>
                <a:gd name="T14" fmla="*/ 0 w 125"/>
                <a:gd name="T15" fmla="*/ 116 h 116"/>
                <a:gd name="T16" fmla="*/ 125 w 125"/>
                <a:gd name="T17" fmla="*/ 116 h 116"/>
                <a:gd name="T18" fmla="*/ 71 w 125"/>
                <a:gd name="T19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6">
                  <a:moveTo>
                    <a:pt x="71" y="80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81" y="68"/>
                    <a:pt x="89" y="54"/>
                    <a:pt x="89" y="40"/>
                  </a:cubicBezTo>
                  <a:cubicBezTo>
                    <a:pt x="89" y="18"/>
                    <a:pt x="89" y="0"/>
                    <a:pt x="62" y="0"/>
                  </a:cubicBezTo>
                  <a:cubicBezTo>
                    <a:pt x="36" y="0"/>
                    <a:pt x="36" y="18"/>
                    <a:pt x="36" y="40"/>
                  </a:cubicBezTo>
                  <a:cubicBezTo>
                    <a:pt x="36" y="54"/>
                    <a:pt x="44" y="68"/>
                    <a:pt x="53" y="73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23" y="83"/>
                    <a:pt x="0" y="98"/>
                    <a:pt x="0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8"/>
                    <a:pt x="101" y="83"/>
                    <a:pt x="71" y="80"/>
                  </a:cubicBezTo>
                  <a:close/>
                </a:path>
              </a:pathLst>
            </a:custGeom>
            <a:solidFill>
              <a:srgbClr val="DB67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1.23112 -0.0326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49" y="-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 animBg="1"/>
      <p:bldP spid="588" grpId="0" animBg="1"/>
      <p:bldP spid="589" grpId="0" animBg="1"/>
      <p:bldP spid="5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Basic Situation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One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13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7929" y="1449419"/>
            <a:ext cx="2424062" cy="3479845"/>
            <a:chOff x="661418" y="1449419"/>
            <a:chExt cx="1865968" cy="2678674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418" y="3981186"/>
              <a:ext cx="1865968" cy="146907"/>
              <a:chOff x="661418" y="3981186"/>
              <a:chExt cx="1865968" cy="146907"/>
            </a:xfrm>
          </p:grpSpPr>
          <p:sp>
            <p:nvSpPr>
              <p:cNvPr id="18" name="椭圆 17"/>
              <p:cNvSpPr/>
              <p:nvPr/>
            </p:nvSpPr>
            <p:spPr>
              <a:xfrm rot="21144979">
                <a:off x="661418" y="3981188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rot="546766">
                <a:off x="1758031" y="3981186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31184" y="1449419"/>
              <a:ext cx="1729212" cy="2599068"/>
            </a:xfrm>
            <a:prstGeom prst="rect">
              <a:avLst/>
            </a:prstGeom>
            <a:ln w="57150">
              <a:solidFill>
                <a:srgbClr val="DB675B"/>
              </a:solidFill>
            </a:ln>
            <a:effectLst/>
          </p:spPr>
        </p:pic>
      </p:grpSp>
      <p:sp>
        <p:nvSpPr>
          <p:cNvPr id="24" name="文本框 23"/>
          <p:cNvSpPr txBox="1"/>
          <p:nvPr/>
        </p:nvSpPr>
        <p:spPr>
          <a:xfrm>
            <a:off x="1065229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活泼的我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04464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个人信息</a:t>
            </a:r>
          </a:p>
        </p:txBody>
      </p:sp>
      <p:cxnSp>
        <p:nvCxnSpPr>
          <p:cNvPr id="44" name="直接连接符 43"/>
          <p:cNvCxnSpPr>
            <a:stCxn id="17" idx="3"/>
            <a:endCxn id="26" idx="1"/>
          </p:cNvCxnSpPr>
          <p:nvPr/>
        </p:nvCxnSpPr>
        <p:spPr>
          <a:xfrm>
            <a:off x="3004965" y="3137631"/>
            <a:ext cx="1862713" cy="0"/>
          </a:xfrm>
          <a:prstGeom prst="line">
            <a:avLst/>
          </a:prstGeom>
          <a:ln>
            <a:solidFill>
              <a:srgbClr val="148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779247" y="1449419"/>
            <a:ext cx="6017459" cy="3455070"/>
            <a:chOff x="4779247" y="1449419"/>
            <a:chExt cx="6017459" cy="3455070"/>
          </a:xfrm>
        </p:grpSpPr>
        <p:sp>
          <p:nvSpPr>
            <p:cNvPr id="46" name="椭圆 45"/>
            <p:cNvSpPr/>
            <p:nvPr/>
          </p:nvSpPr>
          <p:spPr>
            <a:xfrm rot="21226444">
              <a:off x="4779247" y="470951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rot="228037">
              <a:off x="9797244" y="4713647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867678" y="1449419"/>
              <a:ext cx="5838422" cy="3376424"/>
            </a:xfrm>
            <a:prstGeom prst="rect">
              <a:avLst/>
            </a:prstGeom>
            <a:solidFill>
              <a:srgbClr val="DB675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04226" y="1651000"/>
              <a:ext cx="2744213" cy="1037724"/>
              <a:chOff x="5004226" y="1651000"/>
              <a:chExt cx="2744213" cy="1037724"/>
            </a:xfrm>
            <a:effectLst/>
          </p:grpSpPr>
          <p:sp>
            <p:nvSpPr>
              <p:cNvPr id="37" name="矩形 36"/>
              <p:cNvSpPr/>
              <p:nvPr/>
            </p:nvSpPr>
            <p:spPr>
              <a:xfrm>
                <a:off x="5004226" y="1651000"/>
                <a:ext cx="268456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004226" y="1762500"/>
                <a:ext cx="2744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姓名：陈雨彤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/SEVEN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04226" y="2319392"/>
                <a:ext cx="116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年龄：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26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346389" y="2319392"/>
                <a:ext cx="1342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学历：硕士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884987" y="1651000"/>
              <a:ext cx="2582464" cy="1037724"/>
              <a:chOff x="7884987" y="1651000"/>
              <a:chExt cx="2582464" cy="1037724"/>
            </a:xfrm>
            <a:effectLst/>
          </p:grpSpPr>
          <p:sp>
            <p:nvSpPr>
              <p:cNvPr id="38" name="矩形 37"/>
              <p:cNvSpPr/>
              <p:nvPr/>
            </p:nvSpPr>
            <p:spPr>
              <a:xfrm>
                <a:off x="7884987" y="1651000"/>
                <a:ext cx="238105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987088" y="1794906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目前岗位：市场专员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987088" y="2319392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个人兴趣：平面设计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5004226" y="2997724"/>
              <a:ext cx="1222889" cy="358218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竞聘宣言</a:t>
              </a:r>
              <a:endPara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227115" y="3188431"/>
              <a:ext cx="4038927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001628" y="3508975"/>
              <a:ext cx="5374325" cy="11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天地生人一人应有一人之业，人生在世一日当尽一日之勤。业精于勤，荒于嬉。用玩世不恭的态度去过严肃的生活，爱工作，爱生活。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582205" y="1876425"/>
            <a:ext cx="2378307" cy="3654691"/>
            <a:chOff x="486955" y="1876425"/>
            <a:chExt cx="2378307" cy="3654691"/>
          </a:xfrm>
        </p:grpSpPr>
        <p:sp>
          <p:nvSpPr>
            <p:cNvPr id="59" name="椭圆 58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21448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   科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225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2008-2012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37906" y="3230681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四川大学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712778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经济管理专业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2225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青涩年华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463330" y="1876425"/>
            <a:ext cx="2387113" cy="3654691"/>
            <a:chOff x="3477805" y="1876425"/>
            <a:chExt cx="2387113" cy="3654691"/>
          </a:xfrm>
        </p:grpSpPr>
        <p:sp>
          <p:nvSpPr>
            <p:cNvPr id="61" name="椭圆 60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20533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   士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9131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2012-2015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18674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北京大学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680709" y="3886088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对外经济与贸易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91310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潜心深造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261" y="1876425"/>
            <a:ext cx="2378307" cy="3654691"/>
            <a:chOff x="6393670" y="1876425"/>
            <a:chExt cx="2378307" cy="3654691"/>
          </a:xfrm>
        </p:grpSpPr>
        <p:sp>
          <p:nvSpPr>
            <p:cNvPr id="67" name="椭圆 66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121201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  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828969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2015-2016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409991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新希望集团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640091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 实习生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848502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初出茅庐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34387" y="1876425"/>
            <a:ext cx="2378307" cy="3654691"/>
            <a:chOff x="9139137" y="1876425"/>
            <a:chExt cx="2378307" cy="3654691"/>
          </a:xfrm>
        </p:grpSpPr>
        <p:sp>
          <p:nvSpPr>
            <p:cNvPr id="64" name="椭圆 6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712644" y="2189294"/>
              <a:ext cx="12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营销专员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5682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2016-2017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23682" y="3886088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营销专员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155460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大地集团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9568205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日渐成熟</a:t>
              </a:r>
            </a:p>
          </p:txBody>
        </p:sp>
      </p:grpSp>
      <p:sp>
        <p:nvSpPr>
          <p:cNvPr id="53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 flipH="1" flipV="1">
            <a:off x="379152" y="638082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973962" y="610701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57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教育经历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所获荣誉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166094" y="1681120"/>
            <a:ext cx="9863452" cy="1524000"/>
            <a:chOff x="990600" y="1681120"/>
            <a:chExt cx="9863452" cy="1524000"/>
          </a:xfrm>
        </p:grpSpPr>
        <p:cxnSp>
          <p:nvCxnSpPr>
            <p:cNvPr id="102" name="直接连接符 101"/>
            <p:cNvCxnSpPr>
              <a:stCxn id="9" idx="6"/>
              <a:endCxn id="21" idx="2"/>
            </p:cNvCxnSpPr>
            <p:nvPr/>
          </p:nvCxnSpPr>
          <p:spPr>
            <a:xfrm>
              <a:off x="2514600" y="2443120"/>
              <a:ext cx="6853552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/>
            <p:cNvGrpSpPr/>
            <p:nvPr/>
          </p:nvGrpSpPr>
          <p:grpSpPr>
            <a:xfrm>
              <a:off x="990600" y="1681120"/>
              <a:ext cx="1524000" cy="1524000"/>
              <a:chOff x="990600" y="1409700"/>
              <a:chExt cx="1524000" cy="1524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90600" y="140970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460500" y="1595438"/>
                <a:ext cx="584200" cy="1139825"/>
                <a:chOff x="5157788" y="1595438"/>
                <a:chExt cx="584200" cy="1139825"/>
              </a:xfrm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5" name="组合 94"/>
            <p:cNvGrpSpPr/>
            <p:nvPr/>
          </p:nvGrpSpPr>
          <p:grpSpPr>
            <a:xfrm>
              <a:off x="3770417" y="1681120"/>
              <a:ext cx="1524000" cy="1524000"/>
              <a:chOff x="3770417" y="2651040"/>
              <a:chExt cx="1524000" cy="152400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770417" y="26510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solidFill>
                    <a:srgbClr val="DB675B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40317" y="2843129"/>
                <a:ext cx="584200" cy="1139825"/>
                <a:chOff x="5157788" y="1595438"/>
                <a:chExt cx="584200" cy="1139825"/>
              </a:xfrm>
            </p:grpSpPr>
            <p:sp>
              <p:nvSpPr>
                <p:cNvPr id="38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6" name="组合 95"/>
            <p:cNvGrpSpPr/>
            <p:nvPr/>
          </p:nvGrpSpPr>
          <p:grpSpPr>
            <a:xfrm>
              <a:off x="6550234" y="1681120"/>
              <a:ext cx="1524000" cy="1524000"/>
              <a:chOff x="6550234" y="1446876"/>
              <a:chExt cx="1524000" cy="1524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550234" y="1446876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solidFill>
                    <a:srgbClr val="F09C2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7020134" y="1617662"/>
                <a:ext cx="584200" cy="1139825"/>
                <a:chOff x="5157788" y="1595438"/>
                <a:chExt cx="584200" cy="1139825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330052" y="1681120"/>
              <a:ext cx="1524000" cy="1524000"/>
              <a:chOff x="9330052" y="2689140"/>
              <a:chExt cx="1524000" cy="15240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30052" y="26891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solidFill>
                    <a:srgbClr val="00C85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799952" y="2835985"/>
                <a:ext cx="584200" cy="1139825"/>
                <a:chOff x="5157788" y="1595438"/>
                <a:chExt cx="584200" cy="1139825"/>
              </a:xfrm>
            </p:grpSpPr>
            <p:sp>
              <p:nvSpPr>
                <p:cNvPr id="8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8" name="椭圆 97"/>
            <p:cNvSpPr/>
            <p:nvPr/>
          </p:nvSpPr>
          <p:spPr>
            <a:xfrm>
              <a:off x="3035300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5916716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10925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677381" y="41968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59730" y="3306209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特等奖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464794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801899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二等奖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342585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679690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973681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9310786" y="3321009"/>
            <a:ext cx="1733552" cy="6524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四等奖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1200519" y="1740565"/>
            <a:ext cx="1790699" cy="179069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812585" y="1740565"/>
            <a:ext cx="1790699" cy="1790699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6424651" y="1740565"/>
            <a:ext cx="1790699" cy="1790699"/>
          </a:xfrm>
          <a:prstGeom prst="ellips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036717" y="1740565"/>
            <a:ext cx="1790699" cy="1790699"/>
          </a:xfrm>
          <a:prstGeom prst="ellipse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 rot="10800000">
            <a:off x="992740" y="-228600"/>
            <a:ext cx="21453311" cy="3759864"/>
          </a:xfrm>
          <a:custGeom>
            <a:avLst/>
            <a:gdLst>
              <a:gd name="connsiteX0" fmla="*/ 10726655 w 21453311"/>
              <a:gd name="connsiteY0" fmla="*/ 4502888 h 4502888"/>
              <a:gd name="connsiteX1" fmla="*/ 0 w 21453311"/>
              <a:gd name="connsiteY1" fmla="*/ 4502888 h 4502888"/>
              <a:gd name="connsiteX2" fmla="*/ 0 w 21453311"/>
              <a:gd name="connsiteY2" fmla="*/ 727246 h 4502888"/>
              <a:gd name="connsiteX3" fmla="*/ 305648 w 21453311"/>
              <a:gd name="connsiteY3" fmla="*/ 697773 h 4502888"/>
              <a:gd name="connsiteX4" fmla="*/ 3396456 w 21453311"/>
              <a:gd name="connsiteY4" fmla="*/ 286821 h 4502888"/>
              <a:gd name="connsiteX5" fmla="*/ 7142783 w 21453311"/>
              <a:gd name="connsiteY5" fmla="*/ 712639 h 4502888"/>
              <a:gd name="connsiteX6" fmla="*/ 10726655 w 21453311"/>
              <a:gd name="connsiteY6" fmla="*/ 434065 h 4502888"/>
              <a:gd name="connsiteX7" fmla="*/ 10726655 w 21453311"/>
              <a:gd name="connsiteY7" fmla="*/ 446632 h 4502888"/>
              <a:gd name="connsiteX8" fmla="*/ 11032303 w 21453311"/>
              <a:gd name="connsiteY8" fmla="*/ 417159 h 4502888"/>
              <a:gd name="connsiteX9" fmla="*/ 14123113 w 21453311"/>
              <a:gd name="connsiteY9" fmla="*/ 6207 h 4502888"/>
              <a:gd name="connsiteX10" fmla="*/ 17869439 w 21453311"/>
              <a:gd name="connsiteY10" fmla="*/ 432025 h 4502888"/>
              <a:gd name="connsiteX11" fmla="*/ 21453311 w 21453311"/>
              <a:gd name="connsiteY11" fmla="*/ 153451 h 4502888"/>
              <a:gd name="connsiteX12" fmla="*/ 21453311 w 21453311"/>
              <a:gd name="connsiteY12" fmla="*/ 4222274 h 4502888"/>
              <a:gd name="connsiteX13" fmla="*/ 10726655 w 21453311"/>
              <a:gd name="connsiteY13" fmla="*/ 4222274 h 45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53311" h="4502888">
                <a:moveTo>
                  <a:pt x="10726655" y="4502888"/>
                </a:moveTo>
                <a:lnTo>
                  <a:pt x="0" y="4502888"/>
                </a:lnTo>
                <a:lnTo>
                  <a:pt x="0" y="727246"/>
                </a:lnTo>
                <a:lnTo>
                  <a:pt x="305648" y="697773"/>
                </a:lnTo>
                <a:cubicBezTo>
                  <a:pt x="1337764" y="576085"/>
                  <a:pt x="2397112" y="335570"/>
                  <a:pt x="3396456" y="286821"/>
                </a:cubicBezTo>
                <a:cubicBezTo>
                  <a:pt x="4728920" y="221825"/>
                  <a:pt x="5921083" y="688098"/>
                  <a:pt x="7142783" y="712639"/>
                </a:cubicBezTo>
                <a:cubicBezTo>
                  <a:pt x="8364485" y="737179"/>
                  <a:pt x="9428647" y="313354"/>
                  <a:pt x="10726655" y="434065"/>
                </a:cubicBezTo>
                <a:lnTo>
                  <a:pt x="10726655" y="446632"/>
                </a:lnTo>
                <a:lnTo>
                  <a:pt x="11032303" y="417159"/>
                </a:lnTo>
                <a:cubicBezTo>
                  <a:pt x="12064419" y="295471"/>
                  <a:pt x="13123767" y="54956"/>
                  <a:pt x="14123113" y="6207"/>
                </a:cubicBezTo>
                <a:cubicBezTo>
                  <a:pt x="15455577" y="-58789"/>
                  <a:pt x="16647739" y="407484"/>
                  <a:pt x="17869439" y="432025"/>
                </a:cubicBezTo>
                <a:cubicBezTo>
                  <a:pt x="19091141" y="456565"/>
                  <a:pt x="20155303" y="32740"/>
                  <a:pt x="21453311" y="153451"/>
                </a:cubicBezTo>
                <a:lnTo>
                  <a:pt x="21453311" y="4222274"/>
                </a:lnTo>
                <a:lnTo>
                  <a:pt x="10726655" y="4222274"/>
                </a:lnTo>
                <a:close/>
              </a:path>
            </a:pathLst>
          </a:custGeom>
          <a:solidFill>
            <a:srgbClr val="F9F9F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446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26066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72015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4341" y="1549400"/>
            <a:ext cx="2055259" cy="1219200"/>
            <a:chOff x="1094341" y="1549400"/>
            <a:chExt cx="2055259" cy="1219200"/>
          </a:xfrm>
        </p:grpSpPr>
        <p:sp>
          <p:nvSpPr>
            <p:cNvPr id="54" name="矩形 53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03952" y="1632029"/>
            <a:ext cx="2055259" cy="1219200"/>
            <a:chOff x="1094341" y="1549400"/>
            <a:chExt cx="2055259" cy="1219200"/>
          </a:xfrm>
        </p:grpSpPr>
        <p:sp>
          <p:nvSpPr>
            <p:cNvPr id="59" name="矩形 58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16939" y="1732664"/>
            <a:ext cx="2055259" cy="1219200"/>
            <a:chOff x="1094341" y="1549400"/>
            <a:chExt cx="2055259" cy="1219200"/>
          </a:xfrm>
        </p:grpSpPr>
        <p:sp>
          <p:nvSpPr>
            <p:cNvPr id="62" name="矩形 61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17839" y="1784429"/>
            <a:ext cx="2055259" cy="1219200"/>
            <a:chOff x="1094341" y="1549400"/>
            <a:chExt cx="2055259" cy="1219200"/>
          </a:xfrm>
        </p:grpSpPr>
        <p:sp>
          <p:nvSpPr>
            <p:cNvPr id="65" name="矩形 64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379152" y="714792"/>
            <a:ext cx="11506554" cy="5378698"/>
          </a:xfrm>
          <a:custGeom>
            <a:avLst/>
            <a:gdLst>
              <a:gd name="connsiteX0" fmla="*/ 9568896 w 11506554"/>
              <a:gd name="connsiteY0" fmla="*/ 989161 h 5280073"/>
              <a:gd name="connsiteX1" fmla="*/ 8679896 w 11506554"/>
              <a:gd name="connsiteY1" fmla="*/ 1878161 h 5280073"/>
              <a:gd name="connsiteX2" fmla="*/ 9568896 w 11506554"/>
              <a:gd name="connsiteY2" fmla="*/ 2767161 h 5280073"/>
              <a:gd name="connsiteX3" fmla="*/ 10457896 w 11506554"/>
              <a:gd name="connsiteY3" fmla="*/ 1878161 h 5280073"/>
              <a:gd name="connsiteX4" fmla="*/ 9568896 w 11506554"/>
              <a:gd name="connsiteY4" fmla="*/ 989161 h 5280073"/>
              <a:gd name="connsiteX5" fmla="*/ 6950823 w 11506554"/>
              <a:gd name="connsiteY5" fmla="*/ 989161 h 5280073"/>
              <a:gd name="connsiteX6" fmla="*/ 6061823 w 11506554"/>
              <a:gd name="connsiteY6" fmla="*/ 1878161 h 5280073"/>
              <a:gd name="connsiteX7" fmla="*/ 6950823 w 11506554"/>
              <a:gd name="connsiteY7" fmla="*/ 2767161 h 5280073"/>
              <a:gd name="connsiteX8" fmla="*/ 7839823 w 11506554"/>
              <a:gd name="connsiteY8" fmla="*/ 1878161 h 5280073"/>
              <a:gd name="connsiteX9" fmla="*/ 6950823 w 11506554"/>
              <a:gd name="connsiteY9" fmla="*/ 989161 h 5280073"/>
              <a:gd name="connsiteX10" fmla="*/ 4332750 w 11506554"/>
              <a:gd name="connsiteY10" fmla="*/ 989161 h 5280073"/>
              <a:gd name="connsiteX11" fmla="*/ 3443750 w 11506554"/>
              <a:gd name="connsiteY11" fmla="*/ 1878161 h 5280073"/>
              <a:gd name="connsiteX12" fmla="*/ 4332750 w 11506554"/>
              <a:gd name="connsiteY12" fmla="*/ 2767161 h 5280073"/>
              <a:gd name="connsiteX13" fmla="*/ 5221750 w 11506554"/>
              <a:gd name="connsiteY13" fmla="*/ 1878161 h 5280073"/>
              <a:gd name="connsiteX14" fmla="*/ 4332750 w 11506554"/>
              <a:gd name="connsiteY14" fmla="*/ 989161 h 5280073"/>
              <a:gd name="connsiteX15" fmla="*/ 1714677 w 11506554"/>
              <a:gd name="connsiteY15" fmla="*/ 989161 h 5280073"/>
              <a:gd name="connsiteX16" fmla="*/ 825677 w 11506554"/>
              <a:gd name="connsiteY16" fmla="*/ 1878161 h 5280073"/>
              <a:gd name="connsiteX17" fmla="*/ 1714677 w 11506554"/>
              <a:gd name="connsiteY17" fmla="*/ 2767161 h 5280073"/>
              <a:gd name="connsiteX18" fmla="*/ 2603677 w 11506554"/>
              <a:gd name="connsiteY18" fmla="*/ 1878161 h 5280073"/>
              <a:gd name="connsiteX19" fmla="*/ 1714677 w 11506554"/>
              <a:gd name="connsiteY19" fmla="*/ 989161 h 5280073"/>
              <a:gd name="connsiteX20" fmla="*/ 0 w 11506554"/>
              <a:gd name="connsiteY20" fmla="*/ 0 h 5280073"/>
              <a:gd name="connsiteX21" fmla="*/ 11506554 w 11506554"/>
              <a:gd name="connsiteY21" fmla="*/ 0 h 5280073"/>
              <a:gd name="connsiteX22" fmla="*/ 11506554 w 11506554"/>
              <a:gd name="connsiteY22" fmla="*/ 5280073 h 5280073"/>
              <a:gd name="connsiteX23" fmla="*/ 0 w 11506554"/>
              <a:gd name="connsiteY23" fmla="*/ 5280073 h 52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6554" h="5280073">
                <a:moveTo>
                  <a:pt x="9568896" y="989161"/>
                </a:moveTo>
                <a:cubicBezTo>
                  <a:pt x="9077915" y="989161"/>
                  <a:pt x="8679896" y="1387180"/>
                  <a:pt x="8679896" y="1878161"/>
                </a:cubicBezTo>
                <a:cubicBezTo>
                  <a:pt x="8679896" y="2369142"/>
                  <a:pt x="9077915" y="2767161"/>
                  <a:pt x="9568896" y="2767161"/>
                </a:cubicBezTo>
                <a:cubicBezTo>
                  <a:pt x="10059877" y="2767161"/>
                  <a:pt x="10457896" y="2369142"/>
                  <a:pt x="10457896" y="1878161"/>
                </a:cubicBezTo>
                <a:cubicBezTo>
                  <a:pt x="10457896" y="1387180"/>
                  <a:pt x="10059877" y="989161"/>
                  <a:pt x="9568896" y="989161"/>
                </a:cubicBezTo>
                <a:close/>
                <a:moveTo>
                  <a:pt x="6950823" y="989161"/>
                </a:moveTo>
                <a:cubicBezTo>
                  <a:pt x="6459842" y="989161"/>
                  <a:pt x="6061823" y="1387180"/>
                  <a:pt x="6061823" y="1878161"/>
                </a:cubicBezTo>
                <a:cubicBezTo>
                  <a:pt x="6061823" y="2369142"/>
                  <a:pt x="6459842" y="2767161"/>
                  <a:pt x="6950823" y="2767161"/>
                </a:cubicBezTo>
                <a:cubicBezTo>
                  <a:pt x="7441804" y="2767161"/>
                  <a:pt x="7839823" y="2369142"/>
                  <a:pt x="7839823" y="1878161"/>
                </a:cubicBezTo>
                <a:cubicBezTo>
                  <a:pt x="7839823" y="1387180"/>
                  <a:pt x="7441804" y="989161"/>
                  <a:pt x="6950823" y="989161"/>
                </a:cubicBezTo>
                <a:close/>
                <a:moveTo>
                  <a:pt x="4332750" y="989161"/>
                </a:moveTo>
                <a:cubicBezTo>
                  <a:pt x="3841769" y="989161"/>
                  <a:pt x="3443750" y="1387180"/>
                  <a:pt x="3443750" y="1878161"/>
                </a:cubicBezTo>
                <a:cubicBezTo>
                  <a:pt x="3443750" y="2369142"/>
                  <a:pt x="3841769" y="2767161"/>
                  <a:pt x="4332750" y="2767161"/>
                </a:cubicBezTo>
                <a:cubicBezTo>
                  <a:pt x="4823731" y="2767161"/>
                  <a:pt x="5221750" y="2369142"/>
                  <a:pt x="5221750" y="1878161"/>
                </a:cubicBezTo>
                <a:cubicBezTo>
                  <a:pt x="5221750" y="1387180"/>
                  <a:pt x="4823731" y="989161"/>
                  <a:pt x="4332750" y="989161"/>
                </a:cubicBezTo>
                <a:close/>
                <a:moveTo>
                  <a:pt x="1714677" y="989161"/>
                </a:moveTo>
                <a:cubicBezTo>
                  <a:pt x="1223696" y="989161"/>
                  <a:pt x="825677" y="1387180"/>
                  <a:pt x="825677" y="1878161"/>
                </a:cubicBezTo>
                <a:cubicBezTo>
                  <a:pt x="825677" y="2369142"/>
                  <a:pt x="1223696" y="2767161"/>
                  <a:pt x="1714677" y="2767161"/>
                </a:cubicBezTo>
                <a:cubicBezTo>
                  <a:pt x="2205658" y="2767161"/>
                  <a:pt x="2603677" y="2369142"/>
                  <a:pt x="2603677" y="1878161"/>
                </a:cubicBezTo>
                <a:cubicBezTo>
                  <a:pt x="2603677" y="1387180"/>
                  <a:pt x="2205658" y="989161"/>
                  <a:pt x="1714677" y="989161"/>
                </a:cubicBezTo>
                <a:close/>
                <a:moveTo>
                  <a:pt x="0" y="0"/>
                </a:moveTo>
                <a:lnTo>
                  <a:pt x="11506554" y="0"/>
                </a:lnTo>
                <a:lnTo>
                  <a:pt x="11506554" y="5280073"/>
                </a:lnTo>
                <a:lnTo>
                  <a:pt x="0" y="528007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45" name="矩形 44"/>
            <p:cNvSpPr/>
            <p:nvPr userDrawn="1"/>
          </p:nvSpPr>
          <p:spPr>
            <a:xfrm>
              <a:off x="0" y="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0" y="6520650"/>
              <a:ext cx="12192000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 userDrawn="1"/>
          </p:nvSpPr>
          <p:spPr>
            <a:xfrm rot="5400000">
              <a:off x="8757839" y="3287316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 userDrawn="1"/>
          </p:nvSpPr>
          <p:spPr>
            <a:xfrm rot="5400000">
              <a:off x="-3096812" y="3287315"/>
              <a:ext cx="6530973" cy="33735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椭圆 66"/>
          <p:cNvSpPr/>
          <p:nvPr/>
        </p:nvSpPr>
        <p:spPr>
          <a:xfrm>
            <a:off x="1199769" y="1743959"/>
            <a:ext cx="1792198" cy="179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821521" y="1742716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432745" y="1762812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053397" y="1753385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200519" y="3796700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 语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74480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粤 语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546592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 语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124306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语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00600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65192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935057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490231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92740" y="4870401"/>
            <a:ext cx="998035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88021 -0.1 " pathEditMode="relative" rAng="0" ptsTypes="AA">
                                      <p:cBhvr>
                                        <p:cTn id="26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" y="4267198"/>
            <a:ext cx="11571968" cy="2249715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Post Cognition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Two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73962" y="6116541"/>
            <a:ext cx="387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职场演示公众号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323850" y="318958"/>
            <a:ext cx="11525427" cy="400111"/>
            <a:chOff x="350872" y="2807634"/>
            <a:chExt cx="11525427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13531" y="-2755025"/>
              <a:ext cx="400110" cy="11525427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岗位性质认知</a:t>
              </a:r>
            </a:p>
          </p:txBody>
        </p:sp>
      </p:grpSp>
      <p:sp>
        <p:nvSpPr>
          <p:cNvPr id="10" name="Freeform 92"/>
          <p:cNvSpPr/>
          <p:nvPr/>
        </p:nvSpPr>
        <p:spPr bwMode="auto">
          <a:xfrm>
            <a:off x="7675418" y="2317745"/>
            <a:ext cx="988145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1" y="65"/>
              </a:cxn>
              <a:cxn ang="0">
                <a:pos x="81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1" h="85">
                <a:moveTo>
                  <a:pt x="40" y="85"/>
                </a:moveTo>
                <a:lnTo>
                  <a:pt x="81" y="65"/>
                </a:lnTo>
                <a:lnTo>
                  <a:pt x="81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 合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力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3"/>
          <p:cNvSpPr/>
          <p:nvPr/>
        </p:nvSpPr>
        <p:spPr bwMode="auto">
          <a:xfrm>
            <a:off x="8748954" y="2317745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</a:t>
            </a:r>
            <a:r>
              <a:rPr lang="en-US" altLang="zh-CN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94"/>
          <p:cNvSpPr/>
          <p:nvPr/>
        </p:nvSpPr>
        <p:spPr bwMode="auto">
          <a:xfrm>
            <a:off x="8187788" y="1463797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4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4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 理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5"/>
          <p:cNvSpPr/>
          <p:nvPr/>
        </p:nvSpPr>
        <p:spPr bwMode="auto">
          <a:xfrm>
            <a:off x="7675418" y="4050040"/>
            <a:ext cx="988145" cy="1061339"/>
          </a:xfrm>
          <a:custGeom>
            <a:avLst/>
            <a:gdLst/>
            <a:ahLst/>
            <a:cxnLst>
              <a:cxn ang="0">
                <a:pos x="40" y="87"/>
              </a:cxn>
              <a:cxn ang="0">
                <a:pos x="81" y="67"/>
              </a:cxn>
              <a:cxn ang="0">
                <a:pos x="81" y="23"/>
              </a:cxn>
              <a:cxn ang="0">
                <a:pos x="40" y="0"/>
              </a:cxn>
              <a:cxn ang="0">
                <a:pos x="0" y="23"/>
              </a:cxn>
              <a:cxn ang="0">
                <a:pos x="0" y="67"/>
              </a:cxn>
              <a:cxn ang="0">
                <a:pos x="40" y="87"/>
              </a:cxn>
            </a:cxnLst>
            <a:rect l="0" t="0" r="r" b="b"/>
            <a:pathLst>
              <a:path w="81" h="87">
                <a:moveTo>
                  <a:pt x="40" y="87"/>
                </a:moveTo>
                <a:lnTo>
                  <a:pt x="81" y="67"/>
                </a:lnTo>
                <a:lnTo>
                  <a:pt x="81" y="23"/>
                </a:lnTo>
                <a:lnTo>
                  <a:pt x="40" y="0"/>
                </a:lnTo>
                <a:lnTo>
                  <a:pt x="0" y="23"/>
                </a:lnTo>
                <a:lnTo>
                  <a:pt x="0" y="67"/>
                </a:lnTo>
                <a:lnTo>
                  <a:pt x="40" y="87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96"/>
          <p:cNvSpPr/>
          <p:nvPr/>
        </p:nvSpPr>
        <p:spPr bwMode="auto">
          <a:xfrm>
            <a:off x="8748954" y="4050040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3"/>
              </a:cxn>
              <a:cxn ang="0">
                <a:pos x="39" y="0"/>
              </a:cxn>
              <a:cxn ang="0">
                <a:pos x="0" y="23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3"/>
                </a:lnTo>
                <a:lnTo>
                  <a:pt x="39" y="0"/>
                </a:lnTo>
                <a:lnTo>
                  <a:pt x="0" y="23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7"/>
          <p:cNvSpPr/>
          <p:nvPr/>
        </p:nvSpPr>
        <p:spPr bwMode="auto">
          <a:xfrm>
            <a:off x="8187788" y="3196092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6" name="Freeform 98"/>
          <p:cNvSpPr/>
          <p:nvPr/>
        </p:nvSpPr>
        <p:spPr bwMode="auto">
          <a:xfrm>
            <a:off x="9322324" y="3220490"/>
            <a:ext cx="1012544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3" y="65"/>
              </a:cxn>
              <a:cxn ang="0">
                <a:pos x="83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3" h="85">
                <a:moveTo>
                  <a:pt x="40" y="85"/>
                </a:moveTo>
                <a:lnTo>
                  <a:pt x="83" y="65"/>
                </a:lnTo>
                <a:lnTo>
                  <a:pt x="83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 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9"/>
          <p:cNvSpPr/>
          <p:nvPr/>
        </p:nvSpPr>
        <p:spPr bwMode="auto">
          <a:xfrm>
            <a:off x="10395860" y="3220490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 立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9834694" y="2366542"/>
            <a:ext cx="1012544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3" y="64"/>
              </a:cxn>
              <a:cxn ang="0">
                <a:pos x="83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3" h="85">
                <a:moveTo>
                  <a:pt x="41" y="85"/>
                </a:moveTo>
                <a:lnTo>
                  <a:pt x="83" y="64"/>
                </a:lnTo>
                <a:lnTo>
                  <a:pt x="83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9" name="矩形 18"/>
          <p:cNvSpPr/>
          <p:nvPr/>
        </p:nvSpPr>
        <p:spPr>
          <a:xfrm>
            <a:off x="935401" y="1463797"/>
            <a:ext cx="2059709" cy="54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此处为标题内容</a:t>
            </a: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454679" y="1548954"/>
            <a:ext cx="427462" cy="372210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2140" y="2302475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2140" y="3884870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236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FontAwesome</vt:lpstr>
      <vt:lpstr>等线</vt:lpstr>
      <vt:lpstr>等线 Light</vt:lpstr>
      <vt:lpstr>华文行楷</vt:lpstr>
      <vt:lpstr>微软雅黑</vt:lpstr>
      <vt:lpstr>微软雅黑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126</cp:revision>
  <dcterms:created xsi:type="dcterms:W3CDTF">2016-09-27T08:15:00Z</dcterms:created>
  <dcterms:modified xsi:type="dcterms:W3CDTF">2021-01-05T16:36:27Z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