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4D409-2DC7-4893-B085-0FB3DFFCEDE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DD3E-0766-42DB-8976-FF0A85D86D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02EA-BAD0-4C46-8381-1ECE17AF84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B9DE1-E05A-480E-986D-BF8D76E1EF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19"/>
          <p:cNvSpPr/>
          <p:nvPr/>
        </p:nvSpPr>
        <p:spPr>
          <a:xfrm rot="5400000">
            <a:off x="4386941" y="-1503402"/>
            <a:ext cx="3418114" cy="12192000"/>
          </a:xfrm>
          <a:custGeom>
            <a:avLst/>
            <a:gdLst>
              <a:gd name="connsiteX0" fmla="*/ 0 w 3418114"/>
              <a:gd name="connsiteY0" fmla="*/ 12192000 h 12192000"/>
              <a:gd name="connsiteX1" fmla="*/ 0 w 3418114"/>
              <a:gd name="connsiteY1" fmla="*/ 12191999 h 12192000"/>
              <a:gd name="connsiteX2" fmla="*/ 2162631 w 3418114"/>
              <a:gd name="connsiteY2" fmla="*/ 12191999 h 12192000"/>
              <a:gd name="connsiteX3" fmla="*/ 25024 w 3418114"/>
              <a:gd name="connsiteY3" fmla="*/ 6095997 h 12192000"/>
              <a:gd name="connsiteX4" fmla="*/ 2162630 w 3418114"/>
              <a:gd name="connsiteY4" fmla="*/ 0 h 12192000"/>
              <a:gd name="connsiteX5" fmla="*/ 3418114 w 3418114"/>
              <a:gd name="connsiteY5" fmla="*/ 0 h 12192000"/>
              <a:gd name="connsiteX6" fmla="*/ 3418114 w 3418114"/>
              <a:gd name="connsiteY6" fmla="*/ 12192000 h 12192000"/>
              <a:gd name="connsiteX7" fmla="*/ 0 w 3418114"/>
              <a:gd name="connsiteY7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8114" h="12192000">
                <a:moveTo>
                  <a:pt x="0" y="12192000"/>
                </a:moveTo>
                <a:lnTo>
                  <a:pt x="0" y="12191999"/>
                </a:lnTo>
                <a:lnTo>
                  <a:pt x="2162631" y="12191999"/>
                </a:lnTo>
                <a:lnTo>
                  <a:pt x="25024" y="6095997"/>
                </a:lnTo>
                <a:lnTo>
                  <a:pt x="2162630" y="0"/>
                </a:lnTo>
                <a:lnTo>
                  <a:pt x="3418114" y="0"/>
                </a:lnTo>
                <a:lnTo>
                  <a:pt x="3418114" y="12192000"/>
                </a:lnTo>
                <a:lnTo>
                  <a:pt x="0" y="12192000"/>
                </a:lnTo>
                <a:close/>
              </a:path>
            </a:pathLst>
          </a:custGeom>
          <a:noFill/>
          <a:ln>
            <a:solidFill>
              <a:schemeClr val="bg1">
                <a:alpha val="2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 rot="5400000">
            <a:off x="4386942" y="-947057"/>
            <a:ext cx="3418114" cy="12192000"/>
          </a:xfrm>
          <a:custGeom>
            <a:avLst/>
            <a:gdLst>
              <a:gd name="connsiteX0" fmla="*/ 0 w 3418114"/>
              <a:gd name="connsiteY0" fmla="*/ 12192000 h 12192000"/>
              <a:gd name="connsiteX1" fmla="*/ 0 w 3418114"/>
              <a:gd name="connsiteY1" fmla="*/ 12191999 h 12192000"/>
              <a:gd name="connsiteX2" fmla="*/ 2162631 w 3418114"/>
              <a:gd name="connsiteY2" fmla="*/ 12191999 h 12192000"/>
              <a:gd name="connsiteX3" fmla="*/ 25024 w 3418114"/>
              <a:gd name="connsiteY3" fmla="*/ 6095997 h 12192000"/>
              <a:gd name="connsiteX4" fmla="*/ 2162630 w 3418114"/>
              <a:gd name="connsiteY4" fmla="*/ 0 h 12192000"/>
              <a:gd name="connsiteX5" fmla="*/ 3418114 w 3418114"/>
              <a:gd name="connsiteY5" fmla="*/ 0 h 12192000"/>
              <a:gd name="connsiteX6" fmla="*/ 3418114 w 3418114"/>
              <a:gd name="connsiteY6" fmla="*/ 12192000 h 12192000"/>
              <a:gd name="connsiteX7" fmla="*/ 0 w 3418114"/>
              <a:gd name="connsiteY7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8114" h="12192000">
                <a:moveTo>
                  <a:pt x="0" y="12192000"/>
                </a:moveTo>
                <a:lnTo>
                  <a:pt x="0" y="12191999"/>
                </a:lnTo>
                <a:lnTo>
                  <a:pt x="2162631" y="12191999"/>
                </a:lnTo>
                <a:lnTo>
                  <a:pt x="25024" y="6095997"/>
                </a:lnTo>
                <a:lnTo>
                  <a:pt x="2162630" y="0"/>
                </a:lnTo>
                <a:lnTo>
                  <a:pt x="3418114" y="0"/>
                </a:lnTo>
                <a:lnTo>
                  <a:pt x="3418114" y="12192000"/>
                </a:lnTo>
                <a:lnTo>
                  <a:pt x="0" y="12192000"/>
                </a:lnTo>
                <a:close/>
              </a:path>
            </a:pathLst>
          </a:custGeom>
          <a:solidFill>
            <a:srgbClr val="FF4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2966775" y="4993175"/>
            <a:ext cx="6264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张海山锐谐体" panose="02000000000000000000" pitchFamily="2" charset="-122"/>
                <a:ea typeface="张海山锐谐体" panose="02000000000000000000" pitchFamily="2" charset="-122"/>
              </a:rPr>
              <a:t>工作总结计划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张海山锐谐体" panose="02000000000000000000" pitchFamily="2" charset="-122"/>
                <a:ea typeface="张海山锐谐体" panose="02000000000000000000" pitchFamily="2" charset="-122"/>
              </a:rPr>
              <a:t>PPT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张海山锐谐体" panose="02000000000000000000" pitchFamily="2" charset="-122"/>
                <a:ea typeface="张海山锐谐体" panose="02000000000000000000" pitchFamily="2" charset="-122"/>
              </a:rPr>
              <a:t>模板</a:t>
            </a:r>
          </a:p>
        </p:txBody>
      </p:sp>
      <p:sp>
        <p:nvSpPr>
          <p:cNvPr id="2" name="椭圆 1"/>
          <p:cNvSpPr/>
          <p:nvPr/>
        </p:nvSpPr>
        <p:spPr>
          <a:xfrm>
            <a:off x="-76066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468116" y="1578978"/>
            <a:ext cx="3292561" cy="3292561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048342" y="4120145"/>
            <a:ext cx="872167" cy="872167"/>
          </a:xfrm>
          <a:prstGeom prst="ellipse">
            <a:avLst/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500" y="834658"/>
            <a:ext cx="4525736" cy="3825099"/>
          </a:xfrm>
          <a:prstGeom prst="rect">
            <a:avLst/>
          </a:prstGeom>
        </p:spPr>
      </p:pic>
      <p:sp>
        <p:nvSpPr>
          <p:cNvPr id="12" name="椭圆 11"/>
          <p:cNvSpPr/>
          <p:nvPr/>
        </p:nvSpPr>
        <p:spPr>
          <a:xfrm>
            <a:off x="1273763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623592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973421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323250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673079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8022908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372737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0722566" y="6232320"/>
            <a:ext cx="1800665" cy="1800665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533534" y="5855269"/>
            <a:ext cx="1800665" cy="1800665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883363" y="5855269"/>
            <a:ext cx="1800665" cy="1800665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233192" y="5855269"/>
            <a:ext cx="1800665" cy="1800665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4583021" y="5855269"/>
            <a:ext cx="1800665" cy="1800665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5932850" y="5855269"/>
            <a:ext cx="1800665" cy="1800665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7282679" y="5855269"/>
            <a:ext cx="1800665" cy="1800665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8632508" y="5855269"/>
            <a:ext cx="1800665" cy="1800665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9982337" y="5855269"/>
            <a:ext cx="1800665" cy="1800665"/>
          </a:xfrm>
          <a:prstGeom prst="ellipse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 23"/>
          <p:cNvSpPr/>
          <p:nvPr/>
        </p:nvSpPr>
        <p:spPr>
          <a:xfrm rot="16200000">
            <a:off x="4386942" y="-5586079"/>
            <a:ext cx="3418114" cy="12192000"/>
          </a:xfrm>
          <a:custGeom>
            <a:avLst/>
            <a:gdLst>
              <a:gd name="connsiteX0" fmla="*/ 0 w 3418114"/>
              <a:gd name="connsiteY0" fmla="*/ 12192000 h 12192000"/>
              <a:gd name="connsiteX1" fmla="*/ 0 w 3418114"/>
              <a:gd name="connsiteY1" fmla="*/ 12191999 h 12192000"/>
              <a:gd name="connsiteX2" fmla="*/ 2162631 w 3418114"/>
              <a:gd name="connsiteY2" fmla="*/ 12191999 h 12192000"/>
              <a:gd name="connsiteX3" fmla="*/ 25024 w 3418114"/>
              <a:gd name="connsiteY3" fmla="*/ 6095997 h 12192000"/>
              <a:gd name="connsiteX4" fmla="*/ 2162630 w 3418114"/>
              <a:gd name="connsiteY4" fmla="*/ 0 h 12192000"/>
              <a:gd name="connsiteX5" fmla="*/ 3418114 w 3418114"/>
              <a:gd name="connsiteY5" fmla="*/ 0 h 12192000"/>
              <a:gd name="connsiteX6" fmla="*/ 3418114 w 3418114"/>
              <a:gd name="connsiteY6" fmla="*/ 12192000 h 12192000"/>
              <a:gd name="connsiteX7" fmla="*/ 0 w 3418114"/>
              <a:gd name="connsiteY7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8114" h="12192000">
                <a:moveTo>
                  <a:pt x="0" y="12192000"/>
                </a:moveTo>
                <a:lnTo>
                  <a:pt x="0" y="12191999"/>
                </a:lnTo>
                <a:lnTo>
                  <a:pt x="2162631" y="12191999"/>
                </a:lnTo>
                <a:lnTo>
                  <a:pt x="25024" y="6095997"/>
                </a:lnTo>
                <a:lnTo>
                  <a:pt x="2162630" y="0"/>
                </a:lnTo>
                <a:lnTo>
                  <a:pt x="3418114" y="0"/>
                </a:lnTo>
                <a:lnTo>
                  <a:pt x="3418114" y="12192000"/>
                </a:lnTo>
                <a:lnTo>
                  <a:pt x="0" y="12192000"/>
                </a:lnTo>
                <a:close/>
              </a:path>
            </a:pathLst>
          </a:custGeom>
          <a:noFill/>
          <a:ln>
            <a:solidFill>
              <a:schemeClr val="bg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 rot="16200000">
            <a:off x="4386942" y="-6020330"/>
            <a:ext cx="3418114" cy="12192000"/>
          </a:xfrm>
          <a:custGeom>
            <a:avLst/>
            <a:gdLst>
              <a:gd name="connsiteX0" fmla="*/ 0 w 3418114"/>
              <a:gd name="connsiteY0" fmla="*/ 12192000 h 12192000"/>
              <a:gd name="connsiteX1" fmla="*/ 0 w 3418114"/>
              <a:gd name="connsiteY1" fmla="*/ 12191999 h 12192000"/>
              <a:gd name="connsiteX2" fmla="*/ 2162631 w 3418114"/>
              <a:gd name="connsiteY2" fmla="*/ 12191999 h 12192000"/>
              <a:gd name="connsiteX3" fmla="*/ 25024 w 3418114"/>
              <a:gd name="connsiteY3" fmla="*/ 6095997 h 12192000"/>
              <a:gd name="connsiteX4" fmla="*/ 2162630 w 3418114"/>
              <a:gd name="connsiteY4" fmla="*/ 0 h 12192000"/>
              <a:gd name="connsiteX5" fmla="*/ 3418114 w 3418114"/>
              <a:gd name="connsiteY5" fmla="*/ 0 h 12192000"/>
              <a:gd name="connsiteX6" fmla="*/ 3418114 w 3418114"/>
              <a:gd name="connsiteY6" fmla="*/ 12192000 h 12192000"/>
              <a:gd name="connsiteX7" fmla="*/ 0 w 3418114"/>
              <a:gd name="connsiteY7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8114" h="12192000">
                <a:moveTo>
                  <a:pt x="0" y="12192000"/>
                </a:moveTo>
                <a:lnTo>
                  <a:pt x="0" y="12191999"/>
                </a:lnTo>
                <a:lnTo>
                  <a:pt x="2162631" y="12191999"/>
                </a:lnTo>
                <a:lnTo>
                  <a:pt x="25024" y="6095997"/>
                </a:lnTo>
                <a:lnTo>
                  <a:pt x="2162630" y="0"/>
                </a:lnTo>
                <a:lnTo>
                  <a:pt x="3418114" y="0"/>
                </a:lnTo>
                <a:lnTo>
                  <a:pt x="3418114" y="12192000"/>
                </a:lnTo>
                <a:lnTo>
                  <a:pt x="0" y="12192000"/>
                </a:lnTo>
                <a:close/>
              </a:path>
            </a:pathLst>
          </a:custGeom>
          <a:solidFill>
            <a:srgbClr val="FF4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140447" y="547915"/>
            <a:ext cx="1911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张海山锐谐体" panose="02000000000000000000" pitchFamily="2" charset="-122"/>
                <a:ea typeface="张海山锐谐体" panose="02000000000000000000" pitchFamily="2" charset="-122"/>
              </a:rPr>
              <a:t>目   录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654628" y="2218979"/>
            <a:ext cx="8958937" cy="1222501"/>
            <a:chOff x="1751040" y="2225531"/>
            <a:chExt cx="8958937" cy="1222501"/>
          </a:xfrm>
        </p:grpSpPr>
        <p:sp>
          <p:nvSpPr>
            <p:cNvPr id="15" name="椭圆 14"/>
            <p:cNvSpPr/>
            <p:nvPr/>
          </p:nvSpPr>
          <p:spPr>
            <a:xfrm>
              <a:off x="7702437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119994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6537552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955109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372666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4790223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4207780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625337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3042895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椭圆 160"/>
            <p:cNvSpPr/>
            <p:nvPr/>
          </p:nvSpPr>
          <p:spPr>
            <a:xfrm>
              <a:off x="2460452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椭圆 161"/>
            <p:cNvSpPr/>
            <p:nvPr/>
          </p:nvSpPr>
          <p:spPr>
            <a:xfrm>
              <a:off x="1751040" y="2445656"/>
              <a:ext cx="742417" cy="742417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9069833" y="2580929"/>
              <a:ext cx="416928" cy="416928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2212851" y="2225531"/>
              <a:ext cx="6460925" cy="1068196"/>
              <a:chOff x="2732950" y="1963811"/>
              <a:chExt cx="7164337" cy="1290369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8606918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7872672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7138426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6404180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5669934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935688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4201442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3467196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2732950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9614445" y="2092541"/>
              <a:ext cx="811634" cy="1379430"/>
            </a:xfrm>
            <a:prstGeom prst="rect">
              <a:avLst/>
            </a:prstGeom>
          </p:spPr>
        </p:pic>
        <p:sp>
          <p:nvSpPr>
            <p:cNvPr id="164" name="椭圆 163"/>
            <p:cNvSpPr/>
            <p:nvPr/>
          </p:nvSpPr>
          <p:spPr>
            <a:xfrm>
              <a:off x="8747165" y="2496333"/>
              <a:ext cx="571846" cy="571846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8152916" y="2345683"/>
              <a:ext cx="827892" cy="827892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610703" y="2528796"/>
              <a:ext cx="35798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汉仪细圆简" panose="02010609000101010101" pitchFamily="49" charset="-122"/>
                  <a:ea typeface="汉仪细圆简" panose="02010609000101010101" pitchFamily="49" charset="-122"/>
                </a:rPr>
                <a:t>单击此处添加您的大标题</a:t>
              </a:r>
            </a:p>
          </p:txBody>
        </p:sp>
        <p:sp>
          <p:nvSpPr>
            <p:cNvPr id="166" name="椭圆 165"/>
            <p:cNvSpPr/>
            <p:nvPr/>
          </p:nvSpPr>
          <p:spPr>
            <a:xfrm>
              <a:off x="2183726" y="3119056"/>
              <a:ext cx="328976" cy="328976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1654628" y="3525228"/>
            <a:ext cx="8958937" cy="1222501"/>
            <a:chOff x="1751040" y="2225531"/>
            <a:chExt cx="8958937" cy="1222501"/>
          </a:xfrm>
        </p:grpSpPr>
        <p:sp>
          <p:nvSpPr>
            <p:cNvPr id="168" name="椭圆 167"/>
            <p:cNvSpPr/>
            <p:nvPr/>
          </p:nvSpPr>
          <p:spPr>
            <a:xfrm>
              <a:off x="7702437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7119994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6537552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椭圆 170"/>
            <p:cNvSpPr/>
            <p:nvPr/>
          </p:nvSpPr>
          <p:spPr>
            <a:xfrm>
              <a:off x="5955109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椭圆 171"/>
            <p:cNvSpPr/>
            <p:nvPr/>
          </p:nvSpPr>
          <p:spPr>
            <a:xfrm>
              <a:off x="5372666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0223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椭圆 173"/>
            <p:cNvSpPr/>
            <p:nvPr/>
          </p:nvSpPr>
          <p:spPr>
            <a:xfrm>
              <a:off x="4207780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椭圆 174"/>
            <p:cNvSpPr/>
            <p:nvPr/>
          </p:nvSpPr>
          <p:spPr>
            <a:xfrm>
              <a:off x="3625337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椭圆 175"/>
            <p:cNvSpPr/>
            <p:nvPr/>
          </p:nvSpPr>
          <p:spPr>
            <a:xfrm>
              <a:off x="3042895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椭圆 176"/>
            <p:cNvSpPr/>
            <p:nvPr/>
          </p:nvSpPr>
          <p:spPr>
            <a:xfrm>
              <a:off x="2460452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椭圆 177"/>
            <p:cNvSpPr/>
            <p:nvPr/>
          </p:nvSpPr>
          <p:spPr>
            <a:xfrm>
              <a:off x="1751040" y="2445656"/>
              <a:ext cx="742417" cy="742417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椭圆 178"/>
            <p:cNvSpPr/>
            <p:nvPr/>
          </p:nvSpPr>
          <p:spPr>
            <a:xfrm>
              <a:off x="9069833" y="2580929"/>
              <a:ext cx="416928" cy="416928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0" name="组合 179"/>
            <p:cNvGrpSpPr/>
            <p:nvPr/>
          </p:nvGrpSpPr>
          <p:grpSpPr>
            <a:xfrm>
              <a:off x="2212851" y="2225531"/>
              <a:ext cx="6460925" cy="1068196"/>
              <a:chOff x="2732950" y="1963811"/>
              <a:chExt cx="7164337" cy="1290369"/>
            </a:xfrm>
          </p:grpSpPr>
          <p:sp>
            <p:nvSpPr>
              <p:cNvPr id="186" name="椭圆 185"/>
              <p:cNvSpPr/>
              <p:nvPr/>
            </p:nvSpPr>
            <p:spPr>
              <a:xfrm>
                <a:off x="8606918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7" name="椭圆 186"/>
              <p:cNvSpPr/>
              <p:nvPr/>
            </p:nvSpPr>
            <p:spPr>
              <a:xfrm>
                <a:off x="7872672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8" name="椭圆 187"/>
              <p:cNvSpPr/>
              <p:nvPr/>
            </p:nvSpPr>
            <p:spPr>
              <a:xfrm>
                <a:off x="7138426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9" name="椭圆 188"/>
              <p:cNvSpPr/>
              <p:nvPr/>
            </p:nvSpPr>
            <p:spPr>
              <a:xfrm>
                <a:off x="6404180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0" name="椭圆 189"/>
              <p:cNvSpPr/>
              <p:nvPr/>
            </p:nvSpPr>
            <p:spPr>
              <a:xfrm>
                <a:off x="5669934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1" name="椭圆 190"/>
              <p:cNvSpPr/>
              <p:nvPr/>
            </p:nvSpPr>
            <p:spPr>
              <a:xfrm>
                <a:off x="4935688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2" name="椭圆 191"/>
              <p:cNvSpPr/>
              <p:nvPr/>
            </p:nvSpPr>
            <p:spPr>
              <a:xfrm>
                <a:off x="4201442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3" name="椭圆 192"/>
              <p:cNvSpPr/>
              <p:nvPr/>
            </p:nvSpPr>
            <p:spPr>
              <a:xfrm>
                <a:off x="3467196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4" name="椭圆 193"/>
              <p:cNvSpPr/>
              <p:nvPr/>
            </p:nvSpPr>
            <p:spPr>
              <a:xfrm>
                <a:off x="2732950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81" name="图片 18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9614445" y="2092541"/>
              <a:ext cx="811634" cy="1379430"/>
            </a:xfrm>
            <a:prstGeom prst="rect">
              <a:avLst/>
            </a:prstGeom>
          </p:spPr>
        </p:pic>
        <p:sp>
          <p:nvSpPr>
            <p:cNvPr id="182" name="椭圆 181"/>
            <p:cNvSpPr/>
            <p:nvPr/>
          </p:nvSpPr>
          <p:spPr>
            <a:xfrm>
              <a:off x="8747165" y="2496333"/>
              <a:ext cx="571846" cy="571846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8152916" y="2345683"/>
              <a:ext cx="827892" cy="827892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椭圆 184"/>
            <p:cNvSpPr/>
            <p:nvPr/>
          </p:nvSpPr>
          <p:spPr>
            <a:xfrm>
              <a:off x="2183726" y="3119056"/>
              <a:ext cx="328976" cy="328976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5" name="组合 194"/>
          <p:cNvGrpSpPr/>
          <p:nvPr/>
        </p:nvGrpSpPr>
        <p:grpSpPr>
          <a:xfrm>
            <a:off x="1654628" y="4831477"/>
            <a:ext cx="8958937" cy="1222501"/>
            <a:chOff x="1751040" y="2225531"/>
            <a:chExt cx="8958937" cy="1222501"/>
          </a:xfrm>
        </p:grpSpPr>
        <p:sp>
          <p:nvSpPr>
            <p:cNvPr id="196" name="椭圆 195"/>
            <p:cNvSpPr/>
            <p:nvPr/>
          </p:nvSpPr>
          <p:spPr>
            <a:xfrm>
              <a:off x="7702437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椭圆 196"/>
            <p:cNvSpPr/>
            <p:nvPr/>
          </p:nvSpPr>
          <p:spPr>
            <a:xfrm>
              <a:off x="7119994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椭圆 197"/>
            <p:cNvSpPr/>
            <p:nvPr/>
          </p:nvSpPr>
          <p:spPr>
            <a:xfrm>
              <a:off x="6537552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椭圆 198"/>
            <p:cNvSpPr/>
            <p:nvPr/>
          </p:nvSpPr>
          <p:spPr>
            <a:xfrm>
              <a:off x="5955109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椭圆 199"/>
            <p:cNvSpPr/>
            <p:nvPr/>
          </p:nvSpPr>
          <p:spPr>
            <a:xfrm>
              <a:off x="5372666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椭圆 200"/>
            <p:cNvSpPr/>
            <p:nvPr/>
          </p:nvSpPr>
          <p:spPr>
            <a:xfrm>
              <a:off x="4790223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椭圆 201"/>
            <p:cNvSpPr/>
            <p:nvPr/>
          </p:nvSpPr>
          <p:spPr>
            <a:xfrm>
              <a:off x="4207780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椭圆 202"/>
            <p:cNvSpPr/>
            <p:nvPr/>
          </p:nvSpPr>
          <p:spPr>
            <a:xfrm>
              <a:off x="3625337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椭圆 203"/>
            <p:cNvSpPr/>
            <p:nvPr/>
          </p:nvSpPr>
          <p:spPr>
            <a:xfrm>
              <a:off x="3042895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椭圆 204"/>
            <p:cNvSpPr/>
            <p:nvPr/>
          </p:nvSpPr>
          <p:spPr>
            <a:xfrm>
              <a:off x="2460452" y="2325762"/>
              <a:ext cx="1023589" cy="1023589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椭圆 205"/>
            <p:cNvSpPr/>
            <p:nvPr/>
          </p:nvSpPr>
          <p:spPr>
            <a:xfrm>
              <a:off x="1751040" y="2445656"/>
              <a:ext cx="742417" cy="742417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椭圆 206"/>
            <p:cNvSpPr/>
            <p:nvPr/>
          </p:nvSpPr>
          <p:spPr>
            <a:xfrm>
              <a:off x="9069833" y="2580929"/>
              <a:ext cx="416928" cy="416928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08" name="组合 207"/>
            <p:cNvGrpSpPr/>
            <p:nvPr/>
          </p:nvGrpSpPr>
          <p:grpSpPr>
            <a:xfrm>
              <a:off x="2212851" y="2225531"/>
              <a:ext cx="6460925" cy="1068196"/>
              <a:chOff x="2732950" y="1963811"/>
              <a:chExt cx="7164337" cy="1290369"/>
            </a:xfrm>
          </p:grpSpPr>
          <p:sp>
            <p:nvSpPr>
              <p:cNvPr id="214" name="椭圆 213"/>
              <p:cNvSpPr/>
              <p:nvPr/>
            </p:nvSpPr>
            <p:spPr>
              <a:xfrm>
                <a:off x="8606918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5" name="椭圆 214"/>
              <p:cNvSpPr/>
              <p:nvPr/>
            </p:nvSpPr>
            <p:spPr>
              <a:xfrm>
                <a:off x="7872672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6" name="椭圆 215"/>
              <p:cNvSpPr/>
              <p:nvPr/>
            </p:nvSpPr>
            <p:spPr>
              <a:xfrm>
                <a:off x="7138426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7" name="椭圆 216"/>
              <p:cNvSpPr/>
              <p:nvPr/>
            </p:nvSpPr>
            <p:spPr>
              <a:xfrm>
                <a:off x="6404180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8" name="椭圆 217"/>
              <p:cNvSpPr/>
              <p:nvPr/>
            </p:nvSpPr>
            <p:spPr>
              <a:xfrm>
                <a:off x="5669934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4935688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0" name="椭圆 219"/>
              <p:cNvSpPr/>
              <p:nvPr/>
            </p:nvSpPr>
            <p:spPr>
              <a:xfrm>
                <a:off x="4201442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1" name="椭圆 220"/>
              <p:cNvSpPr/>
              <p:nvPr/>
            </p:nvSpPr>
            <p:spPr>
              <a:xfrm>
                <a:off x="3467196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2" name="椭圆 221"/>
              <p:cNvSpPr/>
              <p:nvPr/>
            </p:nvSpPr>
            <p:spPr>
              <a:xfrm>
                <a:off x="2732950" y="1963811"/>
                <a:ext cx="1290369" cy="1290369"/>
              </a:xfrm>
              <a:prstGeom prst="ellipse">
                <a:avLst/>
              </a:prstGeom>
              <a:solidFill>
                <a:schemeClr val="bg1">
                  <a:alpha val="8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209" name="图片 20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9614445" y="2092541"/>
              <a:ext cx="811634" cy="1379430"/>
            </a:xfrm>
            <a:prstGeom prst="rect">
              <a:avLst/>
            </a:prstGeom>
          </p:spPr>
        </p:pic>
        <p:sp>
          <p:nvSpPr>
            <p:cNvPr id="210" name="椭圆 209"/>
            <p:cNvSpPr/>
            <p:nvPr/>
          </p:nvSpPr>
          <p:spPr>
            <a:xfrm>
              <a:off x="8747165" y="2496333"/>
              <a:ext cx="571846" cy="571846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椭圆 210"/>
            <p:cNvSpPr/>
            <p:nvPr/>
          </p:nvSpPr>
          <p:spPr>
            <a:xfrm>
              <a:off x="8152916" y="2345683"/>
              <a:ext cx="827892" cy="827892"/>
            </a:xfrm>
            <a:prstGeom prst="ellipse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椭圆 212"/>
            <p:cNvSpPr/>
            <p:nvPr/>
          </p:nvSpPr>
          <p:spPr>
            <a:xfrm>
              <a:off x="2183726" y="3119056"/>
              <a:ext cx="328976" cy="328976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9" name="文本框 88"/>
          <p:cNvSpPr txBox="1"/>
          <p:nvPr/>
        </p:nvSpPr>
        <p:spPr>
          <a:xfrm>
            <a:off x="3554551" y="3882336"/>
            <a:ext cx="3579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汉仪细圆简" panose="02010609000101010101" pitchFamily="49" charset="-122"/>
                <a:ea typeface="汉仪细圆简" panose="02010609000101010101" pitchFamily="49" charset="-122"/>
              </a:rPr>
              <a:t>单击此处添加您的大标题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3560308" y="5190678"/>
            <a:ext cx="3579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汉仪细圆简" panose="02010609000101010101" pitchFamily="49" charset="-122"/>
                <a:ea typeface="汉仪细圆简" panose="02010609000101010101" pitchFamily="49" charset="-122"/>
              </a:rPr>
              <a:t>单击此处添加您的大标题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>
            <a:off x="0" y="0"/>
            <a:ext cx="12192000" cy="6858000"/>
          </a:xfrm>
          <a:prstGeom prst="rtTriangl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0323096" y="1801175"/>
            <a:ext cx="664917" cy="664917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8024337" y="2338027"/>
            <a:ext cx="1709456" cy="1709456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4684832" y="2879362"/>
            <a:ext cx="2958993" cy="2958993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3001105" y="1949503"/>
            <a:ext cx="2958993" cy="2958993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605274" y="2466092"/>
            <a:ext cx="2442404" cy="2442404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33789" y="2890439"/>
            <a:ext cx="2018057" cy="2018057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738" y="311110"/>
            <a:ext cx="811634" cy="1379430"/>
          </a:xfrm>
          <a:prstGeom prst="rect">
            <a:avLst/>
          </a:prstGeom>
        </p:spPr>
      </p:pic>
      <p:sp>
        <p:nvSpPr>
          <p:cNvPr id="39" name="椭圆 38"/>
          <p:cNvSpPr/>
          <p:nvPr/>
        </p:nvSpPr>
        <p:spPr>
          <a:xfrm>
            <a:off x="3895553" y="1270465"/>
            <a:ext cx="2958993" cy="2958993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793671" y="1949502"/>
            <a:ext cx="2958993" cy="2958993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8304809" y="2890439"/>
            <a:ext cx="2316759" cy="2316759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0083052" y="2152552"/>
            <a:ext cx="1145004" cy="1145004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9550020" y="2529672"/>
            <a:ext cx="1688381" cy="1688381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2356481" y="3153460"/>
            <a:ext cx="6659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汉仪细圆简" panose="02010609000101010101" pitchFamily="49" charset="-122"/>
                <a:ea typeface="汉仪细圆简" panose="02010609000101010101" pitchFamily="49" charset="-122"/>
              </a:rPr>
              <a:t>单击此处添加您的过渡页大标题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椭圆 81"/>
          <p:cNvSpPr/>
          <p:nvPr/>
        </p:nvSpPr>
        <p:spPr>
          <a:xfrm>
            <a:off x="9862648" y="-864057"/>
            <a:ext cx="664917" cy="664917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549802" y="1657220"/>
            <a:ext cx="615241" cy="615241"/>
          </a:xfrm>
          <a:prstGeom prst="ellipse">
            <a:avLst/>
          </a:prstGeom>
          <a:solidFill>
            <a:srgbClr val="FF444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06" y="395417"/>
            <a:ext cx="811634" cy="1379430"/>
          </a:xfrm>
          <a:prstGeom prst="rect">
            <a:avLst/>
          </a:prstGeom>
        </p:spPr>
      </p:pic>
      <p:sp>
        <p:nvSpPr>
          <p:cNvPr id="80" name="圆角矩形 79"/>
          <p:cNvSpPr/>
          <p:nvPr/>
        </p:nvSpPr>
        <p:spPr>
          <a:xfrm>
            <a:off x="1867921" y="825628"/>
            <a:ext cx="9540977" cy="5261055"/>
          </a:xfrm>
          <a:prstGeom prst="roundRect">
            <a:avLst>
              <a:gd name="adj" fmla="val 50000"/>
            </a:avLst>
          </a:prstGeom>
          <a:solidFill>
            <a:srgbClr val="FF444F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3121605" y="2228041"/>
            <a:ext cx="7311903" cy="234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10-16</a:t>
            </a:r>
            <a:r>
              <a:rPr lang="zh-CN" altLang="en-US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号字，</a:t>
            </a:r>
            <a:r>
              <a:rPr lang="en-US" altLang="zh-CN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1.3</a:t>
            </a:r>
            <a:r>
              <a:rPr lang="zh-CN" altLang="en-US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倍字间距。点击此处添加文本信息。标题数字等都可以通过点击和重新输入进行更改，顶部“开始”面板中可以对字体、字号、颜色、行距等进行修改。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99" name="椭圆 98"/>
          <p:cNvSpPr/>
          <p:nvPr/>
        </p:nvSpPr>
        <p:spPr>
          <a:xfrm>
            <a:off x="524618" y="2014801"/>
            <a:ext cx="856948" cy="856948"/>
          </a:xfrm>
          <a:prstGeom prst="ellipse">
            <a:avLst/>
          </a:prstGeom>
          <a:solidFill>
            <a:srgbClr val="FF444F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524618" y="2414096"/>
            <a:ext cx="1245107" cy="1245107"/>
          </a:xfrm>
          <a:prstGeom prst="ellipse">
            <a:avLst/>
          </a:prstGeom>
          <a:solidFill>
            <a:srgbClr val="FF444F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877073" y="2859435"/>
            <a:ext cx="2176799" cy="2176799"/>
          </a:xfrm>
          <a:prstGeom prst="ellipse">
            <a:avLst/>
          </a:prstGeom>
          <a:solidFill>
            <a:srgbClr val="FF444F"/>
          </a:solidFill>
          <a:ln>
            <a:noFill/>
          </a:ln>
          <a:effectLst>
            <a:outerShdw blurRad="203200" dist="254000" sx="70000" sy="7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文本框 92"/>
          <p:cNvSpPr txBox="1"/>
          <p:nvPr/>
        </p:nvSpPr>
        <p:spPr>
          <a:xfrm>
            <a:off x="3475287" y="1382532"/>
            <a:ext cx="4509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汉仪细圆简" panose="02010609000101010101" pitchFamily="49" charset="-122"/>
                <a:ea typeface="汉仪细圆简" panose="02010609000101010101" pitchFamily="49" charset="-122"/>
              </a:rPr>
              <a:t>添加文字添加文字工作总结</a:t>
            </a:r>
          </a:p>
        </p:txBody>
      </p:sp>
      <p:sp>
        <p:nvSpPr>
          <p:cNvPr id="11" name="椭圆 10"/>
          <p:cNvSpPr/>
          <p:nvPr/>
        </p:nvSpPr>
        <p:spPr>
          <a:xfrm>
            <a:off x="10783065" y="5362654"/>
            <a:ext cx="724029" cy="724029"/>
          </a:xfrm>
          <a:prstGeom prst="ellipse">
            <a:avLst/>
          </a:prstGeom>
          <a:solidFill>
            <a:srgbClr val="FF444F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椭圆 81"/>
          <p:cNvSpPr/>
          <p:nvPr/>
        </p:nvSpPr>
        <p:spPr>
          <a:xfrm>
            <a:off x="9862648" y="-864057"/>
            <a:ext cx="664917" cy="664917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-64041" y="214891"/>
            <a:ext cx="1875827" cy="1875827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文本框 92"/>
          <p:cNvSpPr txBox="1"/>
          <p:nvPr/>
        </p:nvSpPr>
        <p:spPr>
          <a:xfrm>
            <a:off x="1936770" y="502463"/>
            <a:ext cx="5742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汉仪细圆简" panose="02010609000101010101" pitchFamily="49" charset="-122"/>
                <a:ea typeface="汉仪细圆简" panose="02010609000101010101" pitchFamily="49" charset="-122"/>
              </a:rPr>
              <a:t>添加文字添加文字工作计划</a:t>
            </a:r>
          </a:p>
        </p:txBody>
      </p:sp>
      <p:sp>
        <p:nvSpPr>
          <p:cNvPr id="80" name="圆角矩形 79"/>
          <p:cNvSpPr/>
          <p:nvPr/>
        </p:nvSpPr>
        <p:spPr>
          <a:xfrm>
            <a:off x="1710332" y="1774847"/>
            <a:ext cx="8545173" cy="4212516"/>
          </a:xfrm>
          <a:prstGeom prst="roundRect">
            <a:avLst>
              <a:gd name="adj" fmla="val 7623"/>
            </a:avLst>
          </a:prstGeom>
          <a:solidFill>
            <a:srgbClr val="FF444F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939634" y="4723879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939634" y="5039750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939634" y="5355621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9939634" y="5671492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9533817" y="5671492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128000" y="5671492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8722183" y="5671492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8316366" y="5671492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7910549" y="5671492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1394461" y="1881040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394461" y="2196911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1394461" y="2512782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3446562" y="1458976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3040745" y="1458976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2634928" y="1458976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2229111" y="1458976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1823294" y="1458976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1417477" y="1458976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1394461" y="1458976"/>
            <a:ext cx="631742" cy="631742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06" y="395417"/>
            <a:ext cx="811634" cy="1379430"/>
          </a:xfrm>
          <a:prstGeom prst="rect">
            <a:avLst/>
          </a:prstGeom>
        </p:spPr>
      </p:pic>
      <p:sp>
        <p:nvSpPr>
          <p:cNvPr id="81" name="文本框 80"/>
          <p:cNvSpPr txBox="1"/>
          <p:nvPr/>
        </p:nvSpPr>
        <p:spPr>
          <a:xfrm>
            <a:off x="2376901" y="2387106"/>
            <a:ext cx="7311903" cy="234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10-16</a:t>
            </a:r>
            <a:r>
              <a:rPr lang="zh-CN" altLang="en-US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号字，</a:t>
            </a:r>
            <a:r>
              <a:rPr lang="en-US" altLang="zh-CN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1.3</a:t>
            </a:r>
            <a:r>
              <a:rPr lang="zh-CN" altLang="en-US" sz="2000" dirty="0">
                <a:latin typeface="方正兰亭刊黑_GBK" panose="02000000000000000000" pitchFamily="2" charset="-122"/>
                <a:ea typeface="方正兰亭刊黑_GBK" panose="02000000000000000000" pitchFamily="2" charset="-122"/>
                <a:cs typeface="Microsoft JhengHei UI Light" panose="020B0304030504040204" pitchFamily="34" charset="-122"/>
              </a:rPr>
              <a:t>倍字间距。点击此处添加文本信息。标题数字等都可以通过点击和重新输入进行更改，顶部“开始”面板中可以对字体、字号、颜色、行距等进行修改。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96" name="椭圆 95"/>
          <p:cNvSpPr/>
          <p:nvPr/>
        </p:nvSpPr>
        <p:spPr>
          <a:xfrm>
            <a:off x="10979601" y="5814815"/>
            <a:ext cx="1688381" cy="1688381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10684987" y="5368809"/>
            <a:ext cx="944196" cy="944196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737202" y="3768860"/>
            <a:ext cx="2472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</a:rPr>
              <a:t>THANKS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5035525" y="1874417"/>
            <a:ext cx="1875827" cy="1875827"/>
          </a:xfrm>
          <a:prstGeom prst="ellipse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621" y="2122615"/>
            <a:ext cx="811634" cy="1379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宽屏</PresentationFormat>
  <Paragraphs>11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方正兰亭刊黑_GBK</vt:lpstr>
      <vt:lpstr>汉仪细圆简</vt:lpstr>
      <vt:lpstr>张海山锐谐体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YANGS-PC</dc:creator>
  <cp:lastModifiedBy>天 下</cp:lastModifiedBy>
  <cp:revision>80</cp:revision>
  <dcterms:created xsi:type="dcterms:W3CDTF">2016-03-02T15:26:00Z</dcterms:created>
  <dcterms:modified xsi:type="dcterms:W3CDTF">2021-01-05T16:36:29Z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