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582" r:id="rId2"/>
    <p:sldId id="4583" r:id="rId3"/>
    <p:sldId id="4584" r:id="rId4"/>
    <p:sldId id="4473" r:id="rId5"/>
    <p:sldId id="4409" r:id="rId6"/>
    <p:sldId id="4415" r:id="rId7"/>
    <p:sldId id="4477" r:id="rId8"/>
    <p:sldId id="4585" r:id="rId9"/>
    <p:sldId id="4471" r:id="rId10"/>
    <p:sldId id="4553" r:id="rId11"/>
    <p:sldId id="4476" r:id="rId12"/>
    <p:sldId id="4417" r:id="rId13"/>
    <p:sldId id="4586" r:id="rId14"/>
    <p:sldId id="4474" r:id="rId15"/>
    <p:sldId id="4418" r:id="rId16"/>
    <p:sldId id="4419" r:id="rId17"/>
    <p:sldId id="4475" r:id="rId18"/>
    <p:sldId id="4587" r:id="rId19"/>
    <p:sldId id="4472" r:id="rId20"/>
    <p:sldId id="4486" r:id="rId21"/>
    <p:sldId id="4414" r:id="rId22"/>
    <p:sldId id="4588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14E5B"/>
    <a:srgbClr val="CA8F45"/>
    <a:srgbClr val="4BC1DD"/>
    <a:srgbClr val="58A9CC"/>
    <a:srgbClr val="0C2744"/>
    <a:srgbClr val="29ABE2"/>
    <a:srgbClr val="FFC000"/>
    <a:srgbClr val="5CBA46"/>
    <a:srgbClr val="009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2" autoAdjust="0"/>
    <p:restoredTop sz="95274" autoAdjust="0"/>
  </p:normalViewPr>
  <p:slideViewPr>
    <p:cSldViewPr>
      <p:cViewPr varScale="1">
        <p:scale>
          <a:sx n="84" d="100"/>
          <a:sy n="84" d="100"/>
        </p:scale>
        <p:origin x="186" y="90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17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164679" y="1298547"/>
            <a:ext cx="3333780" cy="176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11500" cap="all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2020</a:t>
            </a:r>
            <a:endParaRPr lang="zh-CN" altLang="en-US" sz="11500" cap="all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12415" y="3098557"/>
            <a:ext cx="2945628" cy="1667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" name="矩形 6"/>
          <p:cNvSpPr/>
          <p:nvPr/>
        </p:nvSpPr>
        <p:spPr>
          <a:xfrm flipH="1">
            <a:off x="3434173" y="3098557"/>
            <a:ext cx="64286" cy="1667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151033" y="3985478"/>
            <a:ext cx="54374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会议报告 </a:t>
            </a:r>
            <a:r>
              <a:rPr lang="en-US" altLang="zh-CN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座谈交流 </a:t>
            </a:r>
            <a:r>
              <a:rPr lang="en-US" altLang="zh-CN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 </a:t>
            </a:r>
            <a:r>
              <a:rPr lang="en-US" altLang="zh-CN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endParaRPr lang="en-US" altLang="zh-CN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913212" y="2974266"/>
            <a:ext cx="567524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7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述职报告</a:t>
            </a:r>
            <a:r>
              <a:rPr lang="en-US" altLang="zh-CN" sz="7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5606779" y="4550738"/>
            <a:ext cx="3981677" cy="21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1400">
                <a:solidFill>
                  <a:schemeClr val="accent1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400">
                <a:solidFill>
                  <a:schemeClr val="accent1"/>
                </a:solidFill>
                <a:cs typeface="Arial" panose="020B0604020202020204" pitchFamily="34" charset="0"/>
              </a:rPr>
              <a:t>xiazaii  Report Person: YPPPT</a:t>
            </a:r>
            <a:endParaRPr lang="zh-CN" altLang="en-US" sz="1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99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99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9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4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9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5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10" grpId="0"/>
      <p:bldP spid="10" grpId="1"/>
      <p:bldP spid="11" grpId="0"/>
      <p:bldP spid="11" grpId="1"/>
      <p:bldP spid="12" grpId="0" bldLvl="0" animBg="1"/>
      <p:bldP spid="12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880199" y="2097163"/>
            <a:ext cx="1080492" cy="1078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025308" y="3615210"/>
            <a:ext cx="808137" cy="808137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259837" y="3476800"/>
            <a:ext cx="1078260" cy="10782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502796" y="3476800"/>
            <a:ext cx="1078259" cy="107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880199" y="4854203"/>
            <a:ext cx="1080492" cy="1080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Freeform 7"/>
          <p:cNvSpPr/>
          <p:nvPr/>
        </p:nvSpPr>
        <p:spPr bwMode="auto">
          <a:xfrm>
            <a:off x="3971480" y="2217714"/>
            <a:ext cx="1727895" cy="468809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Freeform 8"/>
          <p:cNvSpPr/>
          <p:nvPr/>
        </p:nvSpPr>
        <p:spPr bwMode="auto">
          <a:xfrm>
            <a:off x="7833570" y="2217715"/>
            <a:ext cx="799207" cy="1076027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7141518" y="4954663"/>
            <a:ext cx="1426517" cy="468809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3971479" y="4659983"/>
            <a:ext cx="1069329" cy="310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7038827" y="3925517"/>
            <a:ext cx="95993" cy="191988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4" name="Freeform 12"/>
          <p:cNvSpPr/>
          <p:nvPr/>
        </p:nvSpPr>
        <p:spPr bwMode="auto">
          <a:xfrm>
            <a:off x="5706071" y="3925517"/>
            <a:ext cx="95995" cy="191988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Freeform 13"/>
          <p:cNvSpPr/>
          <p:nvPr/>
        </p:nvSpPr>
        <p:spPr bwMode="auto">
          <a:xfrm>
            <a:off x="6324453" y="4639891"/>
            <a:ext cx="191988" cy="9599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6324453" y="3307136"/>
            <a:ext cx="191988" cy="95993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833695" y="2110558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833695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631902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631902" y="2106093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6239620" y="2447652"/>
            <a:ext cx="392906" cy="401836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2" name="Group 20"/>
          <p:cNvGrpSpPr/>
          <p:nvPr/>
        </p:nvGrpSpPr>
        <p:grpSpPr bwMode="auto">
          <a:xfrm>
            <a:off x="4815335" y="3778177"/>
            <a:ext cx="495598" cy="504527"/>
            <a:chOff x="0" y="0"/>
            <a:chExt cx="276" cy="281"/>
          </a:xfrm>
        </p:grpSpPr>
        <p:sp>
          <p:nvSpPr>
            <p:cNvPr id="18453" name="Freeform 21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Freeform 22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6210598" y="5182370"/>
            <a:ext cx="437555" cy="464344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6" name="Group 24"/>
          <p:cNvGrpSpPr/>
          <p:nvPr/>
        </p:nvGrpSpPr>
        <p:grpSpPr bwMode="auto">
          <a:xfrm>
            <a:off x="7592468" y="3813895"/>
            <a:ext cx="433090" cy="370582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6266409" y="3869706"/>
            <a:ext cx="325934" cy="303609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/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/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/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/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0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7" name="文本占位符 6"/>
          <p:cNvSpPr txBox="1"/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/>
          <p:cNvGrpSpPr/>
          <p:nvPr/>
        </p:nvGrpSpPr>
        <p:grpSpPr bwMode="auto">
          <a:xfrm>
            <a:off x="1179007" y="2858420"/>
            <a:ext cx="3107361" cy="3643113"/>
            <a:chOff x="1054100" y="2125444"/>
            <a:chExt cx="2209800" cy="2590800"/>
          </a:xfrm>
        </p:grpSpPr>
        <p:sp>
          <p:nvSpPr>
            <p:cNvPr id="3" name="矩形 2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blipFill dpi="0" rotWithShape="1"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7" name="文本框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65%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十字形 62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4"/>
          <p:cNvGrpSpPr/>
          <p:nvPr/>
        </p:nvGrpSpPr>
        <p:grpSpPr bwMode="auto">
          <a:xfrm>
            <a:off x="4982844" y="2624028"/>
            <a:ext cx="3107360" cy="3877505"/>
            <a:chOff x="3498850" y="1958756"/>
            <a:chExt cx="2209800" cy="2757488"/>
          </a:xfrm>
        </p:grpSpPr>
        <p:sp>
          <p:nvSpPr>
            <p:cNvPr id="42" name="矩形 41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blipFill dpi="0" rotWithShape="1"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0" name="文本框 13"/>
            <p:cNvSpPr txBox="1">
              <a:spLocks noChangeArrowheads="1"/>
            </p:cNvSpPr>
            <p:nvPr/>
          </p:nvSpPr>
          <p:spPr bwMode="auto">
            <a:xfrm>
              <a:off x="4247929" y="2064097"/>
              <a:ext cx="1054706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85%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十字形 63"/>
            <p:cNvSpPr/>
            <p:nvPr/>
          </p:nvSpPr>
          <p:spPr>
            <a:xfrm>
              <a:off x="4032232" y="23064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5"/>
          <p:cNvGrpSpPr/>
          <p:nvPr/>
        </p:nvGrpSpPr>
        <p:grpSpPr bwMode="auto">
          <a:xfrm>
            <a:off x="8786682" y="2858420"/>
            <a:ext cx="3107360" cy="3643113"/>
            <a:chOff x="5943600" y="2125444"/>
            <a:chExt cx="2209800" cy="2590800"/>
          </a:xfrm>
        </p:grpSpPr>
        <p:sp>
          <p:nvSpPr>
            <p:cNvPr id="43" name="矩形 42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blipFill dpi="0" rotWithShape="1"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3" name="文本框 13"/>
            <p:cNvSpPr txBox="1">
              <a:spLocks noChangeArrowheads="1"/>
            </p:cNvSpPr>
            <p:nvPr/>
          </p:nvSpPr>
          <p:spPr bwMode="auto">
            <a:xfrm>
              <a:off x="6660929" y="2152997"/>
              <a:ext cx="1054706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40%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十字形 64"/>
            <p:cNvSpPr/>
            <p:nvPr/>
          </p:nvSpPr>
          <p:spPr>
            <a:xfrm>
              <a:off x="6445232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itle 13"/>
          <p:cNvSpPr txBox="1"/>
          <p:nvPr/>
        </p:nvSpPr>
        <p:spPr bwMode="auto">
          <a:xfrm>
            <a:off x="1218344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Title 13"/>
          <p:cNvSpPr txBox="1"/>
          <p:nvPr/>
        </p:nvSpPr>
        <p:spPr bwMode="auto">
          <a:xfrm>
            <a:off x="4986781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Title 13"/>
          <p:cNvSpPr txBox="1"/>
          <p:nvPr/>
        </p:nvSpPr>
        <p:spPr bwMode="auto">
          <a:xfrm>
            <a:off x="8806351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 rot="4351113">
            <a:off x="5467143" y="2247983"/>
            <a:ext cx="4707118" cy="3246798"/>
            <a:chOff x="940378" y="1114346"/>
            <a:chExt cx="7056438" cy="4867275"/>
          </a:xfrm>
        </p:grpSpPr>
        <p:sp>
          <p:nvSpPr>
            <p:cNvPr id="6" name="Arc 682"/>
            <p:cNvSpPr/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Arc 681"/>
            <p:cNvSpPr/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Arc 683"/>
            <p:cNvSpPr/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Content Placeholder 2"/>
          <p:cNvSpPr txBox="1"/>
          <p:nvPr/>
        </p:nvSpPr>
        <p:spPr>
          <a:xfrm>
            <a:off x="9044131" y="2350980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691733" y="577799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884612" y="412047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81977" y="5411695"/>
            <a:ext cx="436704" cy="436704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79899" y="2314089"/>
            <a:ext cx="627243" cy="627243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28261" y="4171444"/>
            <a:ext cx="436704" cy="436704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Content Placeholder 2"/>
          <p:cNvSpPr txBox="1"/>
          <p:nvPr/>
        </p:nvSpPr>
        <p:spPr>
          <a:xfrm>
            <a:off x="2679991" y="217783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679988" y="3337794"/>
            <a:ext cx="2980511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2679991" y="449775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9422" y="5657712"/>
            <a:ext cx="3014825" cy="370870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4429024" y="1960141"/>
            <a:ext cx="4101964" cy="410196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AU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40262" y="2301904"/>
            <a:ext cx="1879488" cy="3418438"/>
            <a:chOff x="2777030" y="1276350"/>
            <a:chExt cx="1871170" cy="340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030" y="1276350"/>
              <a:ext cx="1871170" cy="340331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961703" y="1874759"/>
              <a:ext cx="1501824" cy="2211466"/>
            </a:xfrm>
            <a:prstGeom prst="rect">
              <a:avLst/>
            </a:prstGeom>
            <a:blipFill dpi="0" rotWithShape="1"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44771" y="2208822"/>
            <a:ext cx="904654" cy="904657"/>
            <a:chOff x="8197836" y="1898395"/>
            <a:chExt cx="1017919" cy="1017922"/>
          </a:xfrm>
        </p:grpSpPr>
        <p:sp>
          <p:nvSpPr>
            <p:cNvPr id="27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90335" y="2211918"/>
            <a:ext cx="904654" cy="904657"/>
            <a:chOff x="8197836" y="1898395"/>
            <a:chExt cx="1017919" cy="1017922"/>
          </a:xfrm>
        </p:grpSpPr>
        <p:sp>
          <p:nvSpPr>
            <p:cNvPr id="32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40402" y="4900513"/>
            <a:ext cx="904654" cy="904657"/>
            <a:chOff x="8197836" y="1898395"/>
            <a:chExt cx="1017919" cy="1017922"/>
          </a:xfrm>
        </p:grpSpPr>
        <p:sp>
          <p:nvSpPr>
            <p:cNvPr id="41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22891" y="4904695"/>
            <a:ext cx="904654" cy="904657"/>
            <a:chOff x="8197836" y="1898395"/>
            <a:chExt cx="1017919" cy="1017922"/>
          </a:xfrm>
        </p:grpSpPr>
        <p:sp>
          <p:nvSpPr>
            <p:cNvPr id="44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8"/>
          <p:cNvSpPr txBox="1"/>
          <p:nvPr/>
        </p:nvSpPr>
        <p:spPr>
          <a:xfrm>
            <a:off x="2454434" y="2295525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9"/>
          <p:cNvSpPr txBox="1"/>
          <p:nvPr/>
        </p:nvSpPr>
        <p:spPr>
          <a:xfrm>
            <a:off x="1949609" y="2547938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8"/>
          <p:cNvSpPr txBox="1"/>
          <p:nvPr/>
        </p:nvSpPr>
        <p:spPr>
          <a:xfrm>
            <a:off x="8756809" y="2295525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9"/>
          <p:cNvSpPr txBox="1"/>
          <p:nvPr/>
        </p:nvSpPr>
        <p:spPr>
          <a:xfrm>
            <a:off x="8756809" y="2547938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8"/>
          <p:cNvSpPr txBox="1"/>
          <p:nvPr/>
        </p:nvSpPr>
        <p:spPr>
          <a:xfrm>
            <a:off x="2454434" y="4966153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9"/>
          <p:cNvSpPr txBox="1"/>
          <p:nvPr/>
        </p:nvSpPr>
        <p:spPr>
          <a:xfrm>
            <a:off x="1949609" y="5218566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/>
          <p:nvPr/>
        </p:nvSpPr>
        <p:spPr>
          <a:xfrm>
            <a:off x="8756809" y="4966153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/>
          <p:nvPr/>
        </p:nvSpPr>
        <p:spPr>
          <a:xfrm>
            <a:off x="8756809" y="5218566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build="p"/>
      <p:bldP spid="22" grpId="0" build="p"/>
      <p:bldP spid="23" grpId="0" build="p"/>
      <p:bldP spid="24" grpId="0" build="p"/>
      <p:bldP spid="25" grpId="0" build="p"/>
      <p:bldP spid="30" grpId="0" build="p"/>
      <p:bldP spid="34" grpId="0" build="p"/>
      <p:bldP spid="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012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7" name="文本占位符 6"/>
          <p:cNvSpPr txBox="1"/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800" y="1374769"/>
            <a:ext cx="5579623" cy="306999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0" y="4511230"/>
            <a:ext cx="5579623" cy="129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67" y="1374769"/>
            <a:ext cx="5574784" cy="3069997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973" y="4511227"/>
            <a:ext cx="5580588" cy="1303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5985566"/>
            <a:ext cx="11233149" cy="369332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1130938" y="5063856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1130938" y="4743125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6861423" y="5068779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6861423" y="4748048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4917207" cy="7239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MH_Others_1"/>
          <p:cNvSpPr txBox="1"/>
          <p:nvPr>
            <p:custDataLst>
              <p:tags r:id="rId2"/>
            </p:custDataLst>
          </p:nvPr>
        </p:nvSpPr>
        <p:spPr>
          <a:xfrm>
            <a:off x="1243487" y="1113625"/>
            <a:ext cx="2430232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7" name="MH_Others_2"/>
          <p:cNvSpPr txBox="1"/>
          <p:nvPr>
            <p:custDataLst>
              <p:tags r:id="rId3"/>
            </p:custDataLst>
          </p:nvPr>
        </p:nvSpPr>
        <p:spPr>
          <a:xfrm>
            <a:off x="1255761" y="2129286"/>
            <a:ext cx="2405684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109928" y="2268366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" name="MH_Other_2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109928" y="3275268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6" name="MH_Other_3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7109928" y="4282170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MH_Other_4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7109928" y="5289072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0" name="MH_Text_1"/>
          <p:cNvSpPr/>
          <p:nvPr>
            <p:custDataLst>
              <p:tags r:id="rId8"/>
            </p:custDataLst>
          </p:nvPr>
        </p:nvSpPr>
        <p:spPr>
          <a:xfrm>
            <a:off x="8068419" y="2274423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/>
          <p:cNvSpPr/>
          <p:nvPr>
            <p:custDataLst>
              <p:tags r:id="rId9"/>
            </p:custDataLst>
          </p:nvPr>
        </p:nvSpPr>
        <p:spPr>
          <a:xfrm>
            <a:off x="8068419" y="3281325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/>
          <p:cNvSpPr/>
          <p:nvPr>
            <p:custDataLst>
              <p:tags r:id="rId10"/>
            </p:custDataLst>
          </p:nvPr>
        </p:nvSpPr>
        <p:spPr>
          <a:xfrm>
            <a:off x="8068419" y="4288227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/>
          <p:cNvSpPr/>
          <p:nvPr>
            <p:custDataLst>
              <p:tags r:id="rId11"/>
            </p:custDataLst>
          </p:nvPr>
        </p:nvSpPr>
        <p:spPr>
          <a:xfrm>
            <a:off x="8068419" y="5295129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7" grpId="0"/>
      <p:bldP spid="42" grpId="0" animBg="1"/>
      <p:bldP spid="14" grpId="0" animBg="1"/>
      <p:bldP spid="16" grpId="0" animBg="1"/>
      <p:bldP spid="10" grpId="0" animBg="1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7"/>
            <a:ext cx="2452753" cy="842529"/>
            <a:chOff x="8512415" y="2327889"/>
            <a:chExt cx="3256083" cy="79892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2"/>
            <a:ext cx="2365966" cy="842530"/>
            <a:chOff x="8512415" y="2327889"/>
            <a:chExt cx="3256083" cy="79893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60"/>
            <a:ext cx="2365966" cy="842530"/>
            <a:chOff x="8512415" y="2327889"/>
            <a:chExt cx="3256083" cy="79893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164679" y="1298547"/>
            <a:ext cx="3333780" cy="176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11500" cap="all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2020</a:t>
            </a:r>
            <a:endParaRPr lang="zh-CN" altLang="en-US" sz="11500" cap="all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12415" y="3098557"/>
            <a:ext cx="2945628" cy="1667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" name="矩形 6"/>
          <p:cNvSpPr/>
          <p:nvPr/>
        </p:nvSpPr>
        <p:spPr>
          <a:xfrm flipH="1">
            <a:off x="3434173" y="3098557"/>
            <a:ext cx="64286" cy="1667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909095" y="2974266"/>
            <a:ext cx="567936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8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altLang="zh-CN" sz="6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5875255" y="4273739"/>
            <a:ext cx="371320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dirty="0">
                <a:solidFill>
                  <a:schemeClr val="accent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9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99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49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11" grpId="0"/>
      <p:bldP spid="11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7" name="文本占位符 6"/>
          <p:cNvSpPr txBox="1"/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821" y="1570361"/>
            <a:ext cx="4011895" cy="2450259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21" y="4070824"/>
            <a:ext cx="4011895" cy="245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3919" y="4383009"/>
            <a:ext cx="2808822" cy="161582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8819" y="1570361"/>
            <a:ext cx="4011895" cy="2450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8819" y="4070847"/>
            <a:ext cx="4011895" cy="2450184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7921" y="1871521"/>
            <a:ext cx="2808822" cy="161582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22818" y="1570361"/>
            <a:ext cx="4011895" cy="2450259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2818" y="4070847"/>
            <a:ext cx="4011895" cy="24501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21921" y="4383009"/>
            <a:ext cx="2808822" cy="161582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387" y="2488121"/>
            <a:ext cx="6345087" cy="3553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21008" y="4192713"/>
            <a:ext cx="1455414" cy="2362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/>
          <p:nvPr/>
        </p:nvSpPr>
        <p:spPr>
          <a:xfrm>
            <a:off x="1316807" y="4453996"/>
            <a:ext cx="2069617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" name="Shape 1626"/>
          <p:cNvSpPr/>
          <p:nvPr/>
        </p:nvSpPr>
        <p:spPr>
          <a:xfrm flipV="1">
            <a:off x="3761000" y="4275926"/>
            <a:ext cx="1" cy="127020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450" y="2888774"/>
            <a:ext cx="1" cy="18039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56" y="2274125"/>
            <a:ext cx="1" cy="1877028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481" y="3641557"/>
            <a:ext cx="1" cy="124639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420" y="4083961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0806" y="2677406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263" y="1910232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272" y="4731307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087" y="5500752"/>
            <a:ext cx="105820" cy="10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131" y="4612606"/>
            <a:ext cx="164632" cy="16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44" y="4048660"/>
            <a:ext cx="211623" cy="21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778" y="3513302"/>
            <a:ext cx="261698" cy="26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012064" y="2800944"/>
            <a:ext cx="1570297" cy="2362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/>
          <p:nvPr/>
        </p:nvSpPr>
        <p:spPr>
          <a:xfrm>
            <a:off x="2480327" y="3057866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0" name="Text Placeholder 3"/>
          <p:cNvSpPr txBox="1"/>
          <p:nvPr/>
        </p:nvSpPr>
        <p:spPr>
          <a:xfrm>
            <a:off x="6537411" y="2026880"/>
            <a:ext cx="1345236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525058" y="2305244"/>
            <a:ext cx="1711622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2" name="Text Placeholder 3"/>
          <p:cNvSpPr txBox="1"/>
          <p:nvPr/>
        </p:nvSpPr>
        <p:spPr>
          <a:xfrm>
            <a:off x="8178452" y="4846351"/>
            <a:ext cx="1344392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8148754" y="5118173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4" name="Text Placeholder 4"/>
          <p:cNvSpPr txBox="1"/>
          <p:nvPr/>
        </p:nvSpPr>
        <p:spPr>
          <a:xfrm>
            <a:off x="3643250" y="4148913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/>
          <p:nvPr/>
        </p:nvSpPr>
        <p:spPr>
          <a:xfrm>
            <a:off x="4856642" y="272946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/>
          <p:nvPr/>
        </p:nvSpPr>
        <p:spPr>
          <a:xfrm>
            <a:off x="6038562" y="196229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/>
          <p:nvPr/>
        </p:nvSpPr>
        <p:spPr>
          <a:xfrm>
            <a:off x="7674105" y="4802272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731475" y="2434047"/>
            <a:ext cx="1270207" cy="127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7332" y="2605031"/>
            <a:ext cx="378722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891668" y="3044677"/>
            <a:ext cx="934156" cy="3743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7" name="文本占位符 6"/>
          <p:cNvSpPr txBox="1"/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689805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697909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6466414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6474518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632995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0629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36812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44447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1028561" y="4761405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1022386" y="4440642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5695" y="3333822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9520" y="3013059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6897516" y="478939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891341" y="446863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9790006" y="326850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9783831" y="294774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3566355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3574459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9342964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351068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99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1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自定义设计方案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92D050"/>
      </a:accent2>
      <a:accent3>
        <a:srgbClr val="0070C0"/>
      </a:accent3>
      <a:accent4>
        <a:srgbClr val="92D050"/>
      </a:accent4>
      <a:accent5>
        <a:srgbClr val="0070C0"/>
      </a:accent5>
      <a:accent6>
        <a:srgbClr val="92D050"/>
      </a:accent6>
      <a:hlink>
        <a:srgbClr val="0070C0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2723</Words>
  <Application>Microsoft Office PowerPoint</Application>
  <PresentationFormat>自定义</PresentationFormat>
  <Paragraphs>239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2</cp:revision>
  <dcterms:created xsi:type="dcterms:W3CDTF">2016-11-27T10:14:00Z</dcterms:created>
  <dcterms:modified xsi:type="dcterms:W3CDTF">2021-01-05T16:47:37Z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