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5" r:id="rId2"/>
    <p:sldId id="280" r:id="rId3"/>
    <p:sldId id="279" r:id="rId4"/>
    <p:sldId id="274" r:id="rId5"/>
    <p:sldId id="273" r:id="rId6"/>
    <p:sldId id="263" r:id="rId7"/>
    <p:sldId id="264" r:id="rId8"/>
    <p:sldId id="283" r:id="rId9"/>
    <p:sldId id="271" r:id="rId10"/>
    <p:sldId id="266" r:id="rId11"/>
    <p:sldId id="270" r:id="rId12"/>
    <p:sldId id="272" r:id="rId13"/>
    <p:sldId id="269" r:id="rId14"/>
    <p:sldId id="282" r:id="rId15"/>
    <p:sldId id="267" r:id="rId16"/>
    <p:sldId id="261" r:id="rId17"/>
    <p:sldId id="262" r:id="rId18"/>
    <p:sldId id="268" r:id="rId19"/>
    <p:sldId id="277" r:id="rId20"/>
    <p:sldId id="281" r:id="rId21"/>
    <p:sldId id="260" r:id="rId22"/>
    <p:sldId id="276" r:id="rId23"/>
    <p:sldId id="265" r:id="rId24"/>
    <p:sldId id="275" r:id="rId25"/>
    <p:sldId id="284" r:id="rId26"/>
  </p:sldIdLst>
  <p:sldSz cx="12192000" cy="6858000"/>
  <p:notesSz cx="6858000" cy="9144000"/>
  <p:custDataLst>
    <p:tags r:id="rId28"/>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6" d="100"/>
          <a:sy n="86" d="100"/>
        </p:scale>
        <p:origin x="33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EAB7B0CF-F96D-43F4-A968-CAAB732F04A3}"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0918692B-ADA1-47C5-BA3C-2373E7BD385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918692B-ADA1-47C5-BA3C-2373E7BD385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5905500" y="0"/>
            <a:ext cx="4222750" cy="3716338"/>
          </a:xfrm>
          <a:custGeom>
            <a:avLst/>
            <a:gdLst>
              <a:gd name="connsiteX0" fmla="*/ 0 w 4222750"/>
              <a:gd name="connsiteY0" fmla="*/ 0 h 3716338"/>
              <a:gd name="connsiteX1" fmla="*/ 4222750 w 4222750"/>
              <a:gd name="connsiteY1" fmla="*/ 0 h 3716338"/>
              <a:gd name="connsiteX2" fmla="*/ 4222750 w 4222750"/>
              <a:gd name="connsiteY2" fmla="*/ 3716338 h 3716338"/>
              <a:gd name="connsiteX3" fmla="*/ 0 w 4222750"/>
              <a:gd name="connsiteY3" fmla="*/ 3716338 h 3716338"/>
            </a:gdLst>
            <a:ahLst/>
            <a:cxnLst>
              <a:cxn ang="0">
                <a:pos x="connsiteX0" y="connsiteY0"/>
              </a:cxn>
              <a:cxn ang="0">
                <a:pos x="connsiteX1" y="connsiteY1"/>
              </a:cxn>
              <a:cxn ang="0">
                <a:pos x="connsiteX2" y="connsiteY2"/>
              </a:cxn>
              <a:cxn ang="0">
                <a:pos x="connsiteX3" y="connsiteY3"/>
              </a:cxn>
            </a:cxnLst>
            <a:rect l="l" t="t" r="r" b="b"/>
            <a:pathLst>
              <a:path w="4222750" h="3716338">
                <a:moveTo>
                  <a:pt x="0" y="0"/>
                </a:moveTo>
                <a:lnTo>
                  <a:pt x="4222750" y="0"/>
                </a:lnTo>
                <a:lnTo>
                  <a:pt x="4222750" y="3716338"/>
                </a:lnTo>
                <a:lnTo>
                  <a:pt x="0" y="371633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5905500" y="3962400"/>
            <a:ext cx="2552700" cy="2895600"/>
          </a:xfrm>
          <a:custGeom>
            <a:avLst/>
            <a:gdLst>
              <a:gd name="connsiteX0" fmla="*/ 0 w 2552700"/>
              <a:gd name="connsiteY0" fmla="*/ 0 h 2895600"/>
              <a:gd name="connsiteX1" fmla="*/ 2552700 w 2552700"/>
              <a:gd name="connsiteY1" fmla="*/ 0 h 2895600"/>
              <a:gd name="connsiteX2" fmla="*/ 2552700 w 2552700"/>
              <a:gd name="connsiteY2" fmla="*/ 2895600 h 2895600"/>
              <a:gd name="connsiteX3" fmla="*/ 0 w 25527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552700" h="2895600">
                <a:moveTo>
                  <a:pt x="0" y="0"/>
                </a:moveTo>
                <a:lnTo>
                  <a:pt x="2552700" y="0"/>
                </a:lnTo>
                <a:lnTo>
                  <a:pt x="2552700" y="2895600"/>
                </a:lnTo>
                <a:lnTo>
                  <a:pt x="0" y="2895600"/>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8620125" y="3962400"/>
            <a:ext cx="1508125" cy="1123950"/>
          </a:xfrm>
          <a:custGeom>
            <a:avLst/>
            <a:gdLst>
              <a:gd name="connsiteX0" fmla="*/ 0 w 1508125"/>
              <a:gd name="connsiteY0" fmla="*/ 0 h 1123950"/>
              <a:gd name="connsiteX1" fmla="*/ 1508125 w 1508125"/>
              <a:gd name="connsiteY1" fmla="*/ 0 h 1123950"/>
              <a:gd name="connsiteX2" fmla="*/ 1508125 w 1508125"/>
              <a:gd name="connsiteY2" fmla="*/ 1123950 h 1123950"/>
              <a:gd name="connsiteX3" fmla="*/ 0 w 1508125"/>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508125" h="1123950">
                <a:moveTo>
                  <a:pt x="0" y="0"/>
                </a:moveTo>
                <a:lnTo>
                  <a:pt x="1508125" y="0"/>
                </a:lnTo>
                <a:lnTo>
                  <a:pt x="1508125" y="1123950"/>
                </a:lnTo>
                <a:lnTo>
                  <a:pt x="0" y="1123950"/>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10355263" y="2343150"/>
            <a:ext cx="1570037" cy="1373188"/>
          </a:xfrm>
          <a:custGeom>
            <a:avLst/>
            <a:gdLst>
              <a:gd name="connsiteX0" fmla="*/ 0 w 1570037"/>
              <a:gd name="connsiteY0" fmla="*/ 0 h 1373188"/>
              <a:gd name="connsiteX1" fmla="*/ 1570037 w 1570037"/>
              <a:gd name="connsiteY1" fmla="*/ 0 h 1373188"/>
              <a:gd name="connsiteX2" fmla="*/ 1570037 w 1570037"/>
              <a:gd name="connsiteY2" fmla="*/ 1373188 h 1373188"/>
              <a:gd name="connsiteX3" fmla="*/ 0 w 1570037"/>
              <a:gd name="connsiteY3" fmla="*/ 1373188 h 1373188"/>
            </a:gdLst>
            <a:ahLst/>
            <a:cxnLst>
              <a:cxn ang="0">
                <a:pos x="connsiteX0" y="connsiteY0"/>
              </a:cxn>
              <a:cxn ang="0">
                <a:pos x="connsiteX1" y="connsiteY1"/>
              </a:cxn>
              <a:cxn ang="0">
                <a:pos x="connsiteX2" y="connsiteY2"/>
              </a:cxn>
              <a:cxn ang="0">
                <a:pos x="connsiteX3" y="connsiteY3"/>
              </a:cxn>
            </a:cxnLst>
            <a:rect l="l" t="t" r="r" b="b"/>
            <a:pathLst>
              <a:path w="1570037" h="1373188">
                <a:moveTo>
                  <a:pt x="0" y="0"/>
                </a:moveTo>
                <a:lnTo>
                  <a:pt x="1570037" y="0"/>
                </a:lnTo>
                <a:lnTo>
                  <a:pt x="1570037" y="1373188"/>
                </a:lnTo>
                <a:lnTo>
                  <a:pt x="0" y="1373188"/>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1"/>
          </p:nvPr>
        </p:nvSpPr>
        <p:spPr>
          <a:xfrm>
            <a:off x="1597025" y="2595563"/>
            <a:ext cx="1231900" cy="1231900"/>
          </a:xfrm>
          <a:custGeom>
            <a:avLst/>
            <a:gdLst>
              <a:gd name="connsiteX0" fmla="*/ 615950 w 1231900"/>
              <a:gd name="connsiteY0" fmla="*/ 0 h 1231900"/>
              <a:gd name="connsiteX1" fmla="*/ 1231900 w 1231900"/>
              <a:gd name="connsiteY1" fmla="*/ 615950 h 1231900"/>
              <a:gd name="connsiteX2" fmla="*/ 615950 w 1231900"/>
              <a:gd name="connsiteY2" fmla="*/ 1231900 h 1231900"/>
              <a:gd name="connsiteX3" fmla="*/ 0 w 1231900"/>
              <a:gd name="connsiteY3" fmla="*/ 615950 h 1231900"/>
              <a:gd name="connsiteX4" fmla="*/ 615950 w 1231900"/>
              <a:gd name="connsiteY4" fmla="*/ 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900" h="1231900">
                <a:moveTo>
                  <a:pt x="615950" y="0"/>
                </a:moveTo>
                <a:cubicBezTo>
                  <a:pt x="956130" y="0"/>
                  <a:pt x="1231900" y="275770"/>
                  <a:pt x="1231900" y="615950"/>
                </a:cubicBezTo>
                <a:cubicBezTo>
                  <a:pt x="1231900" y="956130"/>
                  <a:pt x="956130" y="1231900"/>
                  <a:pt x="615950" y="1231900"/>
                </a:cubicBezTo>
                <a:cubicBezTo>
                  <a:pt x="275770" y="1231900"/>
                  <a:pt x="0" y="956130"/>
                  <a:pt x="0" y="615950"/>
                </a:cubicBezTo>
                <a:cubicBezTo>
                  <a:pt x="0" y="275770"/>
                  <a:pt x="275770" y="0"/>
                  <a:pt x="615950"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4184650" y="2595563"/>
            <a:ext cx="1233488" cy="1231900"/>
          </a:xfrm>
          <a:custGeom>
            <a:avLst/>
            <a:gdLst>
              <a:gd name="connsiteX0" fmla="*/ 616744 w 1233488"/>
              <a:gd name="connsiteY0" fmla="*/ 0 h 1231900"/>
              <a:gd name="connsiteX1" fmla="*/ 1233488 w 1233488"/>
              <a:gd name="connsiteY1" fmla="*/ 615950 h 1231900"/>
              <a:gd name="connsiteX2" fmla="*/ 616744 w 1233488"/>
              <a:gd name="connsiteY2" fmla="*/ 1231900 h 1231900"/>
              <a:gd name="connsiteX3" fmla="*/ 0 w 1233488"/>
              <a:gd name="connsiteY3" fmla="*/ 615950 h 1231900"/>
              <a:gd name="connsiteX4" fmla="*/ 616744 w 1233488"/>
              <a:gd name="connsiteY4" fmla="*/ 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88" h="1231900">
                <a:moveTo>
                  <a:pt x="616744" y="0"/>
                </a:moveTo>
                <a:cubicBezTo>
                  <a:pt x="957362" y="0"/>
                  <a:pt x="1233488" y="275770"/>
                  <a:pt x="1233488" y="615950"/>
                </a:cubicBezTo>
                <a:cubicBezTo>
                  <a:pt x="1233488" y="956130"/>
                  <a:pt x="957362" y="1231900"/>
                  <a:pt x="616744" y="1231900"/>
                </a:cubicBezTo>
                <a:cubicBezTo>
                  <a:pt x="276126" y="1231900"/>
                  <a:pt x="0" y="956130"/>
                  <a:pt x="0" y="615950"/>
                </a:cubicBezTo>
                <a:cubicBezTo>
                  <a:pt x="0" y="275770"/>
                  <a:pt x="276126" y="0"/>
                  <a:pt x="616744" y="0"/>
                </a:cubicBez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6773863" y="2595563"/>
            <a:ext cx="1233488" cy="1231900"/>
          </a:xfrm>
          <a:custGeom>
            <a:avLst/>
            <a:gdLst>
              <a:gd name="connsiteX0" fmla="*/ 616744 w 1233488"/>
              <a:gd name="connsiteY0" fmla="*/ 0 h 1231900"/>
              <a:gd name="connsiteX1" fmla="*/ 1233488 w 1233488"/>
              <a:gd name="connsiteY1" fmla="*/ 615950 h 1231900"/>
              <a:gd name="connsiteX2" fmla="*/ 616744 w 1233488"/>
              <a:gd name="connsiteY2" fmla="*/ 1231900 h 1231900"/>
              <a:gd name="connsiteX3" fmla="*/ 0 w 1233488"/>
              <a:gd name="connsiteY3" fmla="*/ 615950 h 1231900"/>
              <a:gd name="connsiteX4" fmla="*/ 616744 w 1233488"/>
              <a:gd name="connsiteY4" fmla="*/ 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88" h="1231900">
                <a:moveTo>
                  <a:pt x="616744" y="0"/>
                </a:moveTo>
                <a:cubicBezTo>
                  <a:pt x="957362" y="0"/>
                  <a:pt x="1233488" y="275770"/>
                  <a:pt x="1233488" y="615950"/>
                </a:cubicBezTo>
                <a:cubicBezTo>
                  <a:pt x="1233488" y="956130"/>
                  <a:pt x="957362" y="1231900"/>
                  <a:pt x="616744" y="1231900"/>
                </a:cubicBezTo>
                <a:cubicBezTo>
                  <a:pt x="276126" y="1231900"/>
                  <a:pt x="0" y="956130"/>
                  <a:pt x="0" y="615950"/>
                </a:cubicBezTo>
                <a:cubicBezTo>
                  <a:pt x="0" y="275770"/>
                  <a:pt x="276126" y="0"/>
                  <a:pt x="616744" y="0"/>
                </a:cubicBezTo>
                <a:close/>
              </a:path>
            </a:pathLst>
          </a:custGeom>
        </p:spPr>
        <p:txBody>
          <a:bodyPr wrap="square">
            <a:noAutofit/>
          </a:bodyPr>
          <a:lstStyle/>
          <a:p>
            <a:endParaRPr lang="zh-CN" altLang="en-US"/>
          </a:p>
        </p:txBody>
      </p:sp>
      <p:sp>
        <p:nvSpPr>
          <p:cNvPr id="13" name="图片占位符 12"/>
          <p:cNvSpPr>
            <a:spLocks noGrp="1"/>
          </p:cNvSpPr>
          <p:nvPr>
            <p:ph type="pic" sz="quarter" idx="14"/>
          </p:nvPr>
        </p:nvSpPr>
        <p:spPr>
          <a:xfrm>
            <a:off x="9363075" y="2595563"/>
            <a:ext cx="1231900" cy="1231900"/>
          </a:xfrm>
          <a:custGeom>
            <a:avLst/>
            <a:gdLst>
              <a:gd name="connsiteX0" fmla="*/ 615950 w 1231900"/>
              <a:gd name="connsiteY0" fmla="*/ 0 h 1231900"/>
              <a:gd name="connsiteX1" fmla="*/ 1231900 w 1231900"/>
              <a:gd name="connsiteY1" fmla="*/ 615950 h 1231900"/>
              <a:gd name="connsiteX2" fmla="*/ 615950 w 1231900"/>
              <a:gd name="connsiteY2" fmla="*/ 1231900 h 1231900"/>
              <a:gd name="connsiteX3" fmla="*/ 0 w 1231900"/>
              <a:gd name="connsiteY3" fmla="*/ 615950 h 1231900"/>
              <a:gd name="connsiteX4" fmla="*/ 615950 w 1231900"/>
              <a:gd name="connsiteY4" fmla="*/ 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900" h="1231900">
                <a:moveTo>
                  <a:pt x="615950" y="0"/>
                </a:moveTo>
                <a:cubicBezTo>
                  <a:pt x="956130" y="0"/>
                  <a:pt x="1231900" y="275770"/>
                  <a:pt x="1231900" y="615950"/>
                </a:cubicBezTo>
                <a:cubicBezTo>
                  <a:pt x="1231900" y="956130"/>
                  <a:pt x="956130" y="1231900"/>
                  <a:pt x="615950" y="1231900"/>
                </a:cubicBezTo>
                <a:cubicBezTo>
                  <a:pt x="275770" y="1231900"/>
                  <a:pt x="0" y="956130"/>
                  <a:pt x="0" y="615950"/>
                </a:cubicBezTo>
                <a:cubicBezTo>
                  <a:pt x="0" y="275770"/>
                  <a:pt x="275770" y="0"/>
                  <a:pt x="615950"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1676400" y="1989138"/>
            <a:ext cx="2795588" cy="2600325"/>
          </a:xfrm>
          <a:custGeom>
            <a:avLst/>
            <a:gdLst>
              <a:gd name="connsiteX0" fmla="*/ 0 w 2795588"/>
              <a:gd name="connsiteY0" fmla="*/ 0 h 2600325"/>
              <a:gd name="connsiteX1" fmla="*/ 2795588 w 2795588"/>
              <a:gd name="connsiteY1" fmla="*/ 0 h 2600325"/>
              <a:gd name="connsiteX2" fmla="*/ 2795588 w 2795588"/>
              <a:gd name="connsiteY2" fmla="*/ 2600325 h 2600325"/>
              <a:gd name="connsiteX3" fmla="*/ 0 w 2795588"/>
              <a:gd name="connsiteY3" fmla="*/ 2600325 h 2600325"/>
            </a:gdLst>
            <a:ahLst/>
            <a:cxnLst>
              <a:cxn ang="0">
                <a:pos x="connsiteX0" y="connsiteY0"/>
              </a:cxn>
              <a:cxn ang="0">
                <a:pos x="connsiteX1" y="connsiteY1"/>
              </a:cxn>
              <a:cxn ang="0">
                <a:pos x="connsiteX2" y="connsiteY2"/>
              </a:cxn>
              <a:cxn ang="0">
                <a:pos x="connsiteX3" y="connsiteY3"/>
              </a:cxn>
            </a:cxnLst>
            <a:rect l="l" t="t" r="r" b="b"/>
            <a:pathLst>
              <a:path w="2795588" h="2600325">
                <a:moveTo>
                  <a:pt x="0" y="0"/>
                </a:moveTo>
                <a:lnTo>
                  <a:pt x="2795588" y="0"/>
                </a:lnTo>
                <a:lnTo>
                  <a:pt x="2795588" y="2600325"/>
                </a:lnTo>
                <a:lnTo>
                  <a:pt x="0" y="2600325"/>
                </a:lnTo>
                <a:close/>
              </a:path>
            </a:pathLst>
          </a:custGeom>
        </p:spPr>
        <p:txBody>
          <a:bodyPr wrap="square">
            <a:noAutofit/>
          </a:bodyPr>
          <a:lstStyle/>
          <a:p>
            <a:endParaRPr lang="zh-CN" altLang="en-US"/>
          </a:p>
        </p:txBody>
      </p:sp>
      <p:sp>
        <p:nvSpPr>
          <p:cNvPr id="9" name="图片占位符 8"/>
          <p:cNvSpPr>
            <a:spLocks noGrp="1"/>
          </p:cNvSpPr>
          <p:nvPr>
            <p:ph type="pic" sz="quarter" idx="12"/>
          </p:nvPr>
        </p:nvSpPr>
        <p:spPr>
          <a:xfrm>
            <a:off x="4697413" y="1989138"/>
            <a:ext cx="2797175" cy="2600325"/>
          </a:xfrm>
          <a:custGeom>
            <a:avLst/>
            <a:gdLst>
              <a:gd name="connsiteX0" fmla="*/ 0 w 2797175"/>
              <a:gd name="connsiteY0" fmla="*/ 0 h 2600325"/>
              <a:gd name="connsiteX1" fmla="*/ 2797175 w 2797175"/>
              <a:gd name="connsiteY1" fmla="*/ 0 h 2600325"/>
              <a:gd name="connsiteX2" fmla="*/ 2797175 w 2797175"/>
              <a:gd name="connsiteY2" fmla="*/ 2600325 h 2600325"/>
              <a:gd name="connsiteX3" fmla="*/ 0 w 2797175"/>
              <a:gd name="connsiteY3" fmla="*/ 2600325 h 2600325"/>
            </a:gdLst>
            <a:ahLst/>
            <a:cxnLst>
              <a:cxn ang="0">
                <a:pos x="connsiteX0" y="connsiteY0"/>
              </a:cxn>
              <a:cxn ang="0">
                <a:pos x="connsiteX1" y="connsiteY1"/>
              </a:cxn>
              <a:cxn ang="0">
                <a:pos x="connsiteX2" y="connsiteY2"/>
              </a:cxn>
              <a:cxn ang="0">
                <a:pos x="connsiteX3" y="connsiteY3"/>
              </a:cxn>
            </a:cxnLst>
            <a:rect l="l" t="t" r="r" b="b"/>
            <a:pathLst>
              <a:path w="2797175" h="2600325">
                <a:moveTo>
                  <a:pt x="0" y="0"/>
                </a:moveTo>
                <a:lnTo>
                  <a:pt x="2797175" y="0"/>
                </a:lnTo>
                <a:lnTo>
                  <a:pt x="2797175" y="2600325"/>
                </a:lnTo>
                <a:lnTo>
                  <a:pt x="0" y="2600325"/>
                </a:lnTo>
                <a:close/>
              </a:path>
            </a:pathLst>
          </a:custGeom>
        </p:spPr>
        <p:txBody>
          <a:bodyPr wrap="square">
            <a:noAutofit/>
          </a:bodyPr>
          <a:lstStyle/>
          <a:p>
            <a:endParaRPr lang="zh-CN" altLang="en-US"/>
          </a:p>
        </p:txBody>
      </p:sp>
      <p:sp>
        <p:nvSpPr>
          <p:cNvPr id="10" name="图片占位符 9"/>
          <p:cNvSpPr>
            <a:spLocks noGrp="1"/>
          </p:cNvSpPr>
          <p:nvPr>
            <p:ph type="pic" sz="quarter" idx="13"/>
          </p:nvPr>
        </p:nvSpPr>
        <p:spPr>
          <a:xfrm>
            <a:off x="7720013" y="1989138"/>
            <a:ext cx="2795587" cy="2600325"/>
          </a:xfrm>
          <a:custGeom>
            <a:avLst/>
            <a:gdLst>
              <a:gd name="connsiteX0" fmla="*/ 0 w 2795587"/>
              <a:gd name="connsiteY0" fmla="*/ 0 h 2600325"/>
              <a:gd name="connsiteX1" fmla="*/ 2795587 w 2795587"/>
              <a:gd name="connsiteY1" fmla="*/ 0 h 2600325"/>
              <a:gd name="connsiteX2" fmla="*/ 2795587 w 2795587"/>
              <a:gd name="connsiteY2" fmla="*/ 2600325 h 2600325"/>
              <a:gd name="connsiteX3" fmla="*/ 0 w 2795587"/>
              <a:gd name="connsiteY3" fmla="*/ 2600325 h 2600325"/>
            </a:gdLst>
            <a:ahLst/>
            <a:cxnLst>
              <a:cxn ang="0">
                <a:pos x="connsiteX0" y="connsiteY0"/>
              </a:cxn>
              <a:cxn ang="0">
                <a:pos x="connsiteX1" y="connsiteY1"/>
              </a:cxn>
              <a:cxn ang="0">
                <a:pos x="connsiteX2" y="connsiteY2"/>
              </a:cxn>
              <a:cxn ang="0">
                <a:pos x="connsiteX3" y="connsiteY3"/>
              </a:cxn>
            </a:cxnLst>
            <a:rect l="l" t="t" r="r" b="b"/>
            <a:pathLst>
              <a:path w="2795587" h="2600325">
                <a:moveTo>
                  <a:pt x="0" y="0"/>
                </a:moveTo>
                <a:lnTo>
                  <a:pt x="2795587" y="0"/>
                </a:lnTo>
                <a:lnTo>
                  <a:pt x="2795587" y="2600325"/>
                </a:lnTo>
                <a:lnTo>
                  <a:pt x="0" y="2600325"/>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1955800" y="2451100"/>
            <a:ext cx="3440113" cy="1819275"/>
          </a:xfrm>
          <a:custGeom>
            <a:avLst/>
            <a:gdLst>
              <a:gd name="connsiteX0" fmla="*/ 303219 w 3440113"/>
              <a:gd name="connsiteY0" fmla="*/ 0 h 1819275"/>
              <a:gd name="connsiteX1" fmla="*/ 3136894 w 3440113"/>
              <a:gd name="connsiteY1" fmla="*/ 0 h 1819275"/>
              <a:gd name="connsiteX2" fmla="*/ 3440113 w 3440113"/>
              <a:gd name="connsiteY2" fmla="*/ 303219 h 1819275"/>
              <a:gd name="connsiteX3" fmla="*/ 3440113 w 3440113"/>
              <a:gd name="connsiteY3" fmla="*/ 1516056 h 1819275"/>
              <a:gd name="connsiteX4" fmla="*/ 3136894 w 3440113"/>
              <a:gd name="connsiteY4" fmla="*/ 1819275 h 1819275"/>
              <a:gd name="connsiteX5" fmla="*/ 303219 w 3440113"/>
              <a:gd name="connsiteY5" fmla="*/ 1819275 h 1819275"/>
              <a:gd name="connsiteX6" fmla="*/ 0 w 3440113"/>
              <a:gd name="connsiteY6" fmla="*/ 1516056 h 1819275"/>
              <a:gd name="connsiteX7" fmla="*/ 0 w 3440113"/>
              <a:gd name="connsiteY7" fmla="*/ 303219 h 1819275"/>
              <a:gd name="connsiteX8" fmla="*/ 303219 w 3440113"/>
              <a:gd name="connsiteY8" fmla="*/ 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113" h="1819275">
                <a:moveTo>
                  <a:pt x="303219" y="0"/>
                </a:moveTo>
                <a:lnTo>
                  <a:pt x="3136894" y="0"/>
                </a:lnTo>
                <a:cubicBezTo>
                  <a:pt x="3304357" y="0"/>
                  <a:pt x="3440113" y="135756"/>
                  <a:pt x="3440113" y="303219"/>
                </a:cubicBezTo>
                <a:lnTo>
                  <a:pt x="3440113" y="1516056"/>
                </a:lnTo>
                <a:cubicBezTo>
                  <a:pt x="3440113" y="1683519"/>
                  <a:pt x="3304357" y="1819275"/>
                  <a:pt x="3136894" y="1819275"/>
                </a:cubicBezTo>
                <a:lnTo>
                  <a:pt x="303219" y="1819275"/>
                </a:lnTo>
                <a:cubicBezTo>
                  <a:pt x="135756" y="1819275"/>
                  <a:pt x="0" y="1683519"/>
                  <a:pt x="0" y="1516056"/>
                </a:cubicBezTo>
                <a:lnTo>
                  <a:pt x="0" y="303219"/>
                </a:lnTo>
                <a:cubicBezTo>
                  <a:pt x="0" y="135756"/>
                  <a:pt x="135756" y="0"/>
                  <a:pt x="303219" y="0"/>
                </a:cubicBezTo>
                <a:close/>
              </a:path>
            </a:pathLst>
          </a:custGeom>
        </p:spPr>
        <p:txBody>
          <a:bodyPr wrap="square">
            <a:noAutofit/>
          </a:bodyPr>
          <a:lstStyle/>
          <a:p>
            <a:endParaRPr lang="zh-CN" altLang="en-US"/>
          </a:p>
        </p:txBody>
      </p:sp>
      <p:sp>
        <p:nvSpPr>
          <p:cNvPr id="7" name="图片占位符 6"/>
          <p:cNvSpPr>
            <a:spLocks noGrp="1"/>
          </p:cNvSpPr>
          <p:nvPr>
            <p:ph type="pic" sz="quarter" idx="12"/>
          </p:nvPr>
        </p:nvSpPr>
        <p:spPr>
          <a:xfrm>
            <a:off x="6816725" y="2451100"/>
            <a:ext cx="3441700" cy="1819275"/>
          </a:xfrm>
          <a:custGeom>
            <a:avLst/>
            <a:gdLst>
              <a:gd name="connsiteX0" fmla="*/ 303219 w 3441700"/>
              <a:gd name="connsiteY0" fmla="*/ 0 h 1819275"/>
              <a:gd name="connsiteX1" fmla="*/ 3138481 w 3441700"/>
              <a:gd name="connsiteY1" fmla="*/ 0 h 1819275"/>
              <a:gd name="connsiteX2" fmla="*/ 3441700 w 3441700"/>
              <a:gd name="connsiteY2" fmla="*/ 303219 h 1819275"/>
              <a:gd name="connsiteX3" fmla="*/ 3441700 w 3441700"/>
              <a:gd name="connsiteY3" fmla="*/ 1516056 h 1819275"/>
              <a:gd name="connsiteX4" fmla="*/ 3138481 w 3441700"/>
              <a:gd name="connsiteY4" fmla="*/ 1819275 h 1819275"/>
              <a:gd name="connsiteX5" fmla="*/ 303219 w 3441700"/>
              <a:gd name="connsiteY5" fmla="*/ 1819275 h 1819275"/>
              <a:gd name="connsiteX6" fmla="*/ 0 w 3441700"/>
              <a:gd name="connsiteY6" fmla="*/ 1516056 h 1819275"/>
              <a:gd name="connsiteX7" fmla="*/ 0 w 3441700"/>
              <a:gd name="connsiteY7" fmla="*/ 303219 h 1819275"/>
              <a:gd name="connsiteX8" fmla="*/ 303219 w 3441700"/>
              <a:gd name="connsiteY8" fmla="*/ 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1700" h="1819275">
                <a:moveTo>
                  <a:pt x="303219" y="0"/>
                </a:moveTo>
                <a:lnTo>
                  <a:pt x="3138481" y="0"/>
                </a:lnTo>
                <a:cubicBezTo>
                  <a:pt x="3305944" y="0"/>
                  <a:pt x="3441700" y="135756"/>
                  <a:pt x="3441700" y="303219"/>
                </a:cubicBezTo>
                <a:lnTo>
                  <a:pt x="3441700" y="1516056"/>
                </a:lnTo>
                <a:cubicBezTo>
                  <a:pt x="3441700" y="1683519"/>
                  <a:pt x="3305944" y="1819275"/>
                  <a:pt x="3138481" y="1819275"/>
                </a:cubicBezTo>
                <a:lnTo>
                  <a:pt x="303219" y="1819275"/>
                </a:lnTo>
                <a:cubicBezTo>
                  <a:pt x="135756" y="1819275"/>
                  <a:pt x="0" y="1683519"/>
                  <a:pt x="0" y="1516056"/>
                </a:cubicBezTo>
                <a:lnTo>
                  <a:pt x="0" y="303219"/>
                </a:lnTo>
                <a:cubicBezTo>
                  <a:pt x="0" y="135756"/>
                  <a:pt x="135756" y="0"/>
                  <a:pt x="303219"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4" name="图片占位符 3"/>
          <p:cNvSpPr>
            <a:spLocks noGrp="1"/>
          </p:cNvSpPr>
          <p:nvPr>
            <p:ph type="pic" sz="quarter" idx="11"/>
          </p:nvPr>
        </p:nvSpPr>
        <p:spPr>
          <a:xfrm>
            <a:off x="0" y="3889376"/>
            <a:ext cx="12192000" cy="2968625"/>
          </a:xfrm>
          <a:custGeom>
            <a:avLst/>
            <a:gdLst>
              <a:gd name="connsiteX0" fmla="*/ 0 w 12192000"/>
              <a:gd name="connsiteY0" fmla="*/ 0 h 2968625"/>
              <a:gd name="connsiteX1" fmla="*/ 12192000 w 12192000"/>
              <a:gd name="connsiteY1" fmla="*/ 0 h 2968625"/>
              <a:gd name="connsiteX2" fmla="*/ 12192000 w 12192000"/>
              <a:gd name="connsiteY2" fmla="*/ 2968625 h 2968625"/>
              <a:gd name="connsiteX3" fmla="*/ 0 w 12192000"/>
              <a:gd name="connsiteY3" fmla="*/ 2968625 h 2968625"/>
            </a:gdLst>
            <a:ahLst/>
            <a:cxnLst>
              <a:cxn ang="0">
                <a:pos x="connsiteX0" y="connsiteY0"/>
              </a:cxn>
              <a:cxn ang="0">
                <a:pos x="connsiteX1" y="connsiteY1"/>
              </a:cxn>
              <a:cxn ang="0">
                <a:pos x="connsiteX2" y="connsiteY2"/>
              </a:cxn>
              <a:cxn ang="0">
                <a:pos x="connsiteX3" y="connsiteY3"/>
              </a:cxn>
            </a:cxnLst>
            <a:rect l="l" t="t" r="r" b="b"/>
            <a:pathLst>
              <a:path w="12192000" h="2968625">
                <a:moveTo>
                  <a:pt x="0" y="0"/>
                </a:moveTo>
                <a:lnTo>
                  <a:pt x="12192000" y="0"/>
                </a:lnTo>
                <a:lnTo>
                  <a:pt x="12192000" y="2968625"/>
                </a:lnTo>
                <a:lnTo>
                  <a:pt x="0" y="2968625"/>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图片占位符 3"/>
          <p:cNvSpPr>
            <a:spLocks noGrp="1"/>
          </p:cNvSpPr>
          <p:nvPr>
            <p:ph type="pic" sz="quarter" idx="11"/>
          </p:nvPr>
        </p:nvSpPr>
        <p:spPr>
          <a:xfrm>
            <a:off x="1473200" y="2852738"/>
            <a:ext cx="3349625" cy="3379787"/>
          </a:xfrm>
          <a:custGeom>
            <a:avLst/>
            <a:gdLst>
              <a:gd name="connsiteX0" fmla="*/ 0 w 3349625"/>
              <a:gd name="connsiteY0" fmla="*/ 0 h 3379787"/>
              <a:gd name="connsiteX1" fmla="*/ 3349625 w 3349625"/>
              <a:gd name="connsiteY1" fmla="*/ 0 h 3379787"/>
              <a:gd name="connsiteX2" fmla="*/ 3349625 w 3349625"/>
              <a:gd name="connsiteY2" fmla="*/ 3379787 h 3379787"/>
              <a:gd name="connsiteX3" fmla="*/ 0 w 3349625"/>
              <a:gd name="connsiteY3" fmla="*/ 3379787 h 3379787"/>
            </a:gdLst>
            <a:ahLst/>
            <a:cxnLst>
              <a:cxn ang="0">
                <a:pos x="connsiteX0" y="connsiteY0"/>
              </a:cxn>
              <a:cxn ang="0">
                <a:pos x="connsiteX1" y="connsiteY1"/>
              </a:cxn>
              <a:cxn ang="0">
                <a:pos x="connsiteX2" y="connsiteY2"/>
              </a:cxn>
              <a:cxn ang="0">
                <a:pos x="connsiteX3" y="connsiteY3"/>
              </a:cxn>
            </a:cxnLst>
            <a:rect l="l" t="t" r="r" b="b"/>
            <a:pathLst>
              <a:path w="3349625" h="3379787">
                <a:moveTo>
                  <a:pt x="0" y="0"/>
                </a:moveTo>
                <a:lnTo>
                  <a:pt x="3349625" y="0"/>
                </a:lnTo>
                <a:lnTo>
                  <a:pt x="3349625" y="3379787"/>
                </a:lnTo>
                <a:lnTo>
                  <a:pt x="0" y="3379787"/>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4" name="图片占位符 3"/>
          <p:cNvSpPr>
            <a:spLocks noGrp="1"/>
          </p:cNvSpPr>
          <p:nvPr>
            <p:ph type="pic" sz="quarter" idx="11"/>
          </p:nvPr>
        </p:nvSpPr>
        <p:spPr>
          <a:xfrm>
            <a:off x="1358900" y="1876426"/>
            <a:ext cx="3492500" cy="4149725"/>
          </a:xfrm>
          <a:custGeom>
            <a:avLst/>
            <a:gdLst>
              <a:gd name="connsiteX0" fmla="*/ 0 w 3492500"/>
              <a:gd name="connsiteY0" fmla="*/ 0 h 4149725"/>
              <a:gd name="connsiteX1" fmla="*/ 3492500 w 3492500"/>
              <a:gd name="connsiteY1" fmla="*/ 0 h 4149725"/>
              <a:gd name="connsiteX2" fmla="*/ 3492500 w 3492500"/>
              <a:gd name="connsiteY2" fmla="*/ 4149725 h 4149725"/>
              <a:gd name="connsiteX3" fmla="*/ 0 w 3492500"/>
              <a:gd name="connsiteY3" fmla="*/ 4149725 h 4149725"/>
            </a:gdLst>
            <a:ahLst/>
            <a:cxnLst>
              <a:cxn ang="0">
                <a:pos x="connsiteX0" y="connsiteY0"/>
              </a:cxn>
              <a:cxn ang="0">
                <a:pos x="connsiteX1" y="connsiteY1"/>
              </a:cxn>
              <a:cxn ang="0">
                <a:pos x="connsiteX2" y="connsiteY2"/>
              </a:cxn>
              <a:cxn ang="0">
                <a:pos x="connsiteX3" y="connsiteY3"/>
              </a:cxn>
            </a:cxnLst>
            <a:rect l="l" t="t" r="r" b="b"/>
            <a:pathLst>
              <a:path w="3492500" h="4149725">
                <a:moveTo>
                  <a:pt x="0" y="0"/>
                </a:moveTo>
                <a:lnTo>
                  <a:pt x="3492500" y="0"/>
                </a:lnTo>
                <a:lnTo>
                  <a:pt x="3492500" y="4149725"/>
                </a:lnTo>
                <a:lnTo>
                  <a:pt x="0" y="4149725"/>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a:spAutoFit/>
          </a:bodyPr>
          <a:lstStyle/>
          <a:p>
            <a:pPr eaLnBrk="1" fontAlgn="auto" hangingPunct="1">
              <a:spcBef>
                <a:spcPts val="0"/>
              </a:spcBef>
              <a:spcAft>
                <a:spcPts val="0"/>
              </a:spcAft>
              <a:defRPr/>
            </a:pPr>
            <a:r>
              <a:rPr lang="zh-CN" altLang="en-US" sz="300" dirty="0">
                <a:solidFill>
                  <a:schemeClr val="bg1">
                    <a:alpha val="0"/>
                  </a:schemeClr>
                </a:solidFill>
                <a:latin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eaLnBrk="1" fontAlgn="auto" hangingPunct="1">
              <a:spcBef>
                <a:spcPts val="0"/>
              </a:spcBef>
              <a:spcAft>
                <a:spcPts val="0"/>
              </a:spcAft>
              <a:defRPr/>
            </a:pPr>
            <a:r>
              <a:rPr lang="en-US" altLang="zh-CN" sz="600" dirty="0">
                <a:solidFill>
                  <a:schemeClr val="bg1">
                    <a:alpha val="0"/>
                  </a:schemeClr>
                </a:solidFill>
                <a:latin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p:cNvSpPr/>
          <p:nvPr/>
        </p:nvSpPr>
        <p:spPr>
          <a:xfrm>
            <a:off x="0" y="0"/>
            <a:ext cx="12192000" cy="6858000"/>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7"/>
          <p:cNvSpPr txBox="1"/>
          <p:nvPr/>
        </p:nvSpPr>
        <p:spPr>
          <a:xfrm>
            <a:off x="381000" y="696913"/>
            <a:ext cx="11430000" cy="5386387"/>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400" fontAlgn="auto">
              <a:spcBef>
                <a:spcPts val="0"/>
              </a:spcBef>
              <a:spcAft>
                <a:spcPts val="0"/>
              </a:spcAft>
              <a:defRPr/>
            </a:pPr>
            <a:r>
              <a:rPr lang="en-US" altLang="zh-CN" sz="34400" kern="0" dirty="0">
                <a:solidFill>
                  <a:srgbClr val="F7F7F7">
                    <a:alpha val="10000"/>
                  </a:srgbClr>
                </a:solidFill>
                <a:latin typeface="Century Gothic" panose="020B0502020202020204" pitchFamily="34" charset="0"/>
              </a:rPr>
              <a:t>2019</a:t>
            </a:r>
            <a:endParaRPr lang="zh-CN" altLang="en-US" sz="34400" kern="0" dirty="0">
              <a:solidFill>
                <a:srgbClr val="F7F7F7">
                  <a:alpha val="10000"/>
                </a:srgbClr>
              </a:solidFill>
              <a:latin typeface="Century Gothic" panose="020B0502020202020204" pitchFamily="34" charset="0"/>
            </a:endParaRPr>
          </a:p>
        </p:txBody>
      </p:sp>
      <p:sp>
        <p:nvSpPr>
          <p:cNvPr id="18" name="矩形 17"/>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246" name="组合 5"/>
          <p:cNvGrpSpPr/>
          <p:nvPr/>
        </p:nvGrpSpPr>
        <p:grpSpPr bwMode="auto">
          <a:xfrm>
            <a:off x="2495550" y="2302269"/>
            <a:ext cx="7200900" cy="2152253"/>
            <a:chOff x="2838376" y="2931087"/>
            <a:chExt cx="4857894" cy="1451955"/>
          </a:xfrm>
        </p:grpSpPr>
        <p:sp>
          <p:nvSpPr>
            <p:cNvPr id="2" name="半闭框 1"/>
            <p:cNvSpPr/>
            <p:nvPr/>
          </p:nvSpPr>
          <p:spPr>
            <a:xfrm flipV="1">
              <a:off x="2838376" y="3720120"/>
              <a:ext cx="662927" cy="662924"/>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sp>
          <p:nvSpPr>
            <p:cNvPr id="5" name="半闭框 4"/>
            <p:cNvSpPr/>
            <p:nvPr/>
          </p:nvSpPr>
          <p:spPr>
            <a:xfrm flipH="1">
              <a:off x="7033343" y="2930821"/>
              <a:ext cx="662927" cy="662925"/>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grpSp>
      <p:sp>
        <p:nvSpPr>
          <p:cNvPr id="7" name="文本框 7"/>
          <p:cNvSpPr txBox="1"/>
          <p:nvPr/>
        </p:nvSpPr>
        <p:spPr bwMode="auto">
          <a:xfrm>
            <a:off x="3073361" y="2525712"/>
            <a:ext cx="6045279" cy="156953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400" fontAlgn="auto">
              <a:spcBef>
                <a:spcPts val="0"/>
              </a:spcBef>
              <a:spcAft>
                <a:spcPts val="0"/>
              </a:spcAft>
              <a:defRPr/>
            </a:pPr>
            <a:r>
              <a:rPr lang="zh-CN" altLang="en-US" sz="9600" b="1" kern="0" dirty="0">
                <a:gradFill>
                  <a:gsLst>
                    <a:gs pos="0">
                      <a:schemeClr val="bg1"/>
                    </a:gs>
                    <a:gs pos="100000">
                      <a:schemeClr val="bg1">
                        <a:lumMod val="85000"/>
                      </a:schemeClr>
                    </a:gs>
                  </a:gsLst>
                  <a:lin ang="5400000" scaled="1"/>
                </a:gradFill>
              </a:rPr>
              <a:t>述职报告</a:t>
            </a:r>
          </a:p>
        </p:txBody>
      </p:sp>
      <p:sp>
        <p:nvSpPr>
          <p:cNvPr id="8" name="文本框 7"/>
          <p:cNvSpPr txBox="1"/>
          <p:nvPr/>
        </p:nvSpPr>
        <p:spPr bwMode="auto">
          <a:xfrm>
            <a:off x="3657797" y="4212333"/>
            <a:ext cx="5432645" cy="523180"/>
          </a:xfrm>
          <a:prstGeom prst="rect">
            <a:avLst/>
          </a:prstGeom>
          <a:noFill/>
        </p:spPr>
        <p:txBody>
          <a:bodyPr>
            <a:spAutoFit/>
            <a:scene3d>
              <a:camera prst="orthographicFront"/>
              <a:lightRig rig="threePt" dir="t"/>
            </a:scene3d>
            <a:sp3d contourW="12700"/>
          </a:bodyPr>
          <a:lstStyle/>
          <a:p>
            <a:pPr algn="r" eaLnBrk="1" fontAlgn="auto" hangingPunct="1">
              <a:spcBef>
                <a:spcPts val="0"/>
              </a:spcBef>
              <a:spcAft>
                <a:spcPts val="0"/>
              </a:spcAft>
              <a:defRPr/>
            </a:pPr>
            <a:r>
              <a:rPr lang="en-US" altLang="zh-CN" sz="1400" dirty="0">
                <a:gradFill>
                  <a:gsLst>
                    <a:gs pos="0">
                      <a:schemeClr val="bg1"/>
                    </a:gs>
                    <a:gs pos="100000">
                      <a:schemeClr val="bg1">
                        <a:lumMod val="85000"/>
                      </a:schemeClr>
                    </a:gs>
                  </a:gsLst>
                  <a:lin ang="5400000" scaled="1"/>
                </a:gradFill>
                <a:latin typeface="Century Gothic" panose="020B0502020202020204" pitchFamily="34" charset="0"/>
                <a:ea typeface="+mn-ea"/>
              </a:rPr>
              <a:t>The user can demonstrate on a projector or computer, or print the presentation and make it into a film</a:t>
            </a:r>
          </a:p>
        </p:txBody>
      </p:sp>
      <p:sp>
        <p:nvSpPr>
          <p:cNvPr id="12" name="文本框 7"/>
          <p:cNvSpPr txBox="1"/>
          <p:nvPr/>
        </p:nvSpPr>
        <p:spPr bwMode="auto">
          <a:xfrm>
            <a:off x="3159587" y="2122488"/>
            <a:ext cx="3328299" cy="4616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2400" kern="0" dirty="0">
                <a:gradFill>
                  <a:gsLst>
                    <a:gs pos="0">
                      <a:schemeClr val="bg1"/>
                    </a:gs>
                    <a:gs pos="100000">
                      <a:schemeClr val="bg1">
                        <a:lumMod val="85000"/>
                      </a:schemeClr>
                    </a:gs>
                  </a:gsLst>
                  <a:lin ang="5400000" scaled="1"/>
                </a:gradFill>
              </a:rPr>
              <a:t>XX</a:t>
            </a:r>
            <a:r>
              <a:rPr lang="zh-CN" altLang="en-US" sz="2400" kern="0" dirty="0">
                <a:gradFill>
                  <a:gsLst>
                    <a:gs pos="0">
                      <a:schemeClr val="bg1"/>
                    </a:gs>
                    <a:gs pos="100000">
                      <a:schemeClr val="bg1">
                        <a:lumMod val="85000"/>
                      </a:schemeClr>
                    </a:gs>
                  </a:gsLst>
                  <a:lin ang="5400000" scaled="1"/>
                </a:gradFill>
              </a:rPr>
              <a:t>网络科技有限公司</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p:cTn id="15" dur="500" fill="hold"/>
                                        <p:tgtEl>
                                          <p:spTgt spid="10246"/>
                                        </p:tgtEl>
                                        <p:attrNameLst>
                                          <p:attrName>ppt_w</p:attrName>
                                        </p:attrNameLst>
                                      </p:cBhvr>
                                      <p:tavLst>
                                        <p:tav tm="0">
                                          <p:val>
                                            <p:fltVal val="0"/>
                                          </p:val>
                                        </p:tav>
                                        <p:tav tm="100000">
                                          <p:val>
                                            <p:strVal val="#ppt_w"/>
                                          </p:val>
                                        </p:tav>
                                      </p:tavLst>
                                    </p:anim>
                                    <p:anim calcmode="lin" valueType="num">
                                      <p:cBhvr>
                                        <p:cTn id="16" dur="500" fill="hold"/>
                                        <p:tgtEl>
                                          <p:spTgt spid="10246"/>
                                        </p:tgtEl>
                                        <p:attrNameLst>
                                          <p:attrName>ppt_h</p:attrName>
                                        </p:attrNameLst>
                                      </p:cBhvr>
                                      <p:tavLst>
                                        <p:tav tm="0">
                                          <p:val>
                                            <p:fltVal val="0"/>
                                          </p:val>
                                        </p:tav>
                                        <p:tav tm="100000">
                                          <p:val>
                                            <p:strVal val="#ppt_h"/>
                                          </p:val>
                                        </p:tav>
                                      </p:tavLst>
                                    </p:anim>
                                    <p:animEffect transition="in" filter="fade">
                                      <p:cBhvr>
                                        <p:cTn id="17" dur="500"/>
                                        <p:tgtEl>
                                          <p:spTgt spid="1024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7" grpId="0"/>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35"/>
          <p:cNvGrpSpPr/>
          <p:nvPr/>
        </p:nvGrpSpPr>
        <p:grpSpPr bwMode="auto">
          <a:xfrm>
            <a:off x="1887538" y="2381250"/>
            <a:ext cx="1506537" cy="1747838"/>
            <a:chOff x="3624942" y="1871761"/>
            <a:chExt cx="1730829" cy="2007762"/>
          </a:xfrm>
        </p:grpSpPr>
        <p:sp>
          <p:nvSpPr>
            <p:cNvPr id="37" name="六边形 36"/>
            <p:cNvSpPr/>
            <p:nvPr/>
          </p:nvSpPr>
          <p:spPr>
            <a:xfrm rot="5400000">
              <a:off x="3486476" y="2010227"/>
              <a:ext cx="2007762" cy="173082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8" name="椭圆 2"/>
            <p:cNvSpPr/>
            <p:nvPr/>
          </p:nvSpPr>
          <p:spPr>
            <a:xfrm>
              <a:off x="3967825" y="2449836"/>
              <a:ext cx="1045063" cy="85161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697" h="495934">
                  <a:moveTo>
                    <a:pt x="274757" y="203328"/>
                  </a:moveTo>
                  <a:cubicBezTo>
                    <a:pt x="262375" y="203328"/>
                    <a:pt x="252305" y="213383"/>
                    <a:pt x="252305" y="225746"/>
                  </a:cubicBezTo>
                  <a:cubicBezTo>
                    <a:pt x="252305" y="238110"/>
                    <a:pt x="262375" y="248164"/>
                    <a:pt x="274757" y="248164"/>
                  </a:cubicBezTo>
                  <a:lnTo>
                    <a:pt x="505837" y="248164"/>
                  </a:lnTo>
                  <a:cubicBezTo>
                    <a:pt x="518219" y="248164"/>
                    <a:pt x="528289" y="238110"/>
                    <a:pt x="528289" y="225746"/>
                  </a:cubicBezTo>
                  <a:cubicBezTo>
                    <a:pt x="528289" y="213383"/>
                    <a:pt x="518219" y="203328"/>
                    <a:pt x="505837" y="203328"/>
                  </a:cubicBezTo>
                  <a:close/>
                  <a:moveTo>
                    <a:pt x="274757" y="85949"/>
                  </a:moveTo>
                  <a:cubicBezTo>
                    <a:pt x="262375" y="85949"/>
                    <a:pt x="252305" y="95929"/>
                    <a:pt x="252305" y="108293"/>
                  </a:cubicBezTo>
                  <a:cubicBezTo>
                    <a:pt x="252305" y="120656"/>
                    <a:pt x="262375" y="130711"/>
                    <a:pt x="274757" y="130711"/>
                  </a:cubicBezTo>
                  <a:lnTo>
                    <a:pt x="505837" y="130711"/>
                  </a:lnTo>
                  <a:cubicBezTo>
                    <a:pt x="518219" y="130711"/>
                    <a:pt x="528289" y="120656"/>
                    <a:pt x="528289" y="108293"/>
                  </a:cubicBezTo>
                  <a:cubicBezTo>
                    <a:pt x="528289" y="95929"/>
                    <a:pt x="518219" y="85949"/>
                    <a:pt x="505837" y="85949"/>
                  </a:cubicBezTo>
                  <a:close/>
                  <a:moveTo>
                    <a:pt x="36405" y="60757"/>
                  </a:moveTo>
                  <a:lnTo>
                    <a:pt x="135995" y="60757"/>
                  </a:lnTo>
                  <a:lnTo>
                    <a:pt x="135995" y="146720"/>
                  </a:lnTo>
                  <a:lnTo>
                    <a:pt x="102873" y="146720"/>
                  </a:lnTo>
                  <a:cubicBezTo>
                    <a:pt x="90490" y="146720"/>
                    <a:pt x="80419" y="156702"/>
                    <a:pt x="80419" y="169067"/>
                  </a:cubicBezTo>
                  <a:cubicBezTo>
                    <a:pt x="80419" y="181433"/>
                    <a:pt x="90490" y="191489"/>
                    <a:pt x="102873" y="191489"/>
                  </a:cubicBezTo>
                  <a:lnTo>
                    <a:pt x="135995" y="191489"/>
                  </a:lnTo>
                  <a:lnTo>
                    <a:pt x="135995" y="264118"/>
                  </a:lnTo>
                  <a:lnTo>
                    <a:pt x="102873" y="264118"/>
                  </a:lnTo>
                  <a:cubicBezTo>
                    <a:pt x="90490" y="264118"/>
                    <a:pt x="80419" y="274174"/>
                    <a:pt x="80419" y="286540"/>
                  </a:cubicBezTo>
                  <a:cubicBezTo>
                    <a:pt x="80419" y="298905"/>
                    <a:pt x="90490" y="308961"/>
                    <a:pt x="102873" y="308961"/>
                  </a:cubicBezTo>
                  <a:lnTo>
                    <a:pt x="136816" y="308961"/>
                  </a:lnTo>
                  <a:cubicBezTo>
                    <a:pt x="142262" y="343451"/>
                    <a:pt x="172176" y="369970"/>
                    <a:pt x="208208" y="369970"/>
                  </a:cubicBezTo>
                  <a:lnTo>
                    <a:pt x="430515" y="369970"/>
                  </a:lnTo>
                  <a:lnTo>
                    <a:pt x="433201" y="374439"/>
                  </a:lnTo>
                  <a:cubicBezTo>
                    <a:pt x="427308" y="386507"/>
                    <a:pt x="414924" y="394850"/>
                    <a:pt x="400526" y="394850"/>
                  </a:cubicBezTo>
                  <a:lnTo>
                    <a:pt x="157779" y="394850"/>
                  </a:lnTo>
                  <a:lnTo>
                    <a:pt x="103022" y="487144"/>
                  </a:lnTo>
                  <a:cubicBezTo>
                    <a:pt x="99665" y="492731"/>
                    <a:pt x="93772" y="495934"/>
                    <a:pt x="87580" y="495934"/>
                  </a:cubicBezTo>
                  <a:cubicBezTo>
                    <a:pt x="85939" y="495934"/>
                    <a:pt x="84372" y="495711"/>
                    <a:pt x="82806" y="495264"/>
                  </a:cubicBezTo>
                  <a:cubicBezTo>
                    <a:pt x="74973" y="493178"/>
                    <a:pt x="69602" y="486101"/>
                    <a:pt x="69602" y="477982"/>
                  </a:cubicBezTo>
                  <a:lnTo>
                    <a:pt x="69602" y="394850"/>
                  </a:lnTo>
                  <a:lnTo>
                    <a:pt x="36405" y="394850"/>
                  </a:lnTo>
                  <a:cubicBezTo>
                    <a:pt x="16263" y="394850"/>
                    <a:pt x="0" y="378611"/>
                    <a:pt x="0" y="358572"/>
                  </a:cubicBezTo>
                  <a:lnTo>
                    <a:pt x="0" y="97034"/>
                  </a:lnTo>
                  <a:cubicBezTo>
                    <a:pt x="0" y="76996"/>
                    <a:pt x="16263" y="60757"/>
                    <a:pt x="36405" y="60757"/>
                  </a:cubicBezTo>
                  <a:close/>
                  <a:moveTo>
                    <a:pt x="208222" y="0"/>
                  </a:moveTo>
                  <a:lnTo>
                    <a:pt x="572297" y="0"/>
                  </a:lnTo>
                  <a:cubicBezTo>
                    <a:pt x="592436" y="0"/>
                    <a:pt x="608697" y="16236"/>
                    <a:pt x="608697" y="36346"/>
                  </a:cubicBezTo>
                  <a:lnTo>
                    <a:pt x="608697" y="297768"/>
                  </a:lnTo>
                  <a:cubicBezTo>
                    <a:pt x="608697" y="317802"/>
                    <a:pt x="592436" y="334039"/>
                    <a:pt x="572297" y="334039"/>
                  </a:cubicBezTo>
                  <a:lnTo>
                    <a:pt x="539104" y="334039"/>
                  </a:lnTo>
                  <a:lnTo>
                    <a:pt x="539104" y="417232"/>
                  </a:lnTo>
                  <a:cubicBezTo>
                    <a:pt x="539104" y="425276"/>
                    <a:pt x="533734" y="432351"/>
                    <a:pt x="525902" y="434511"/>
                  </a:cubicBezTo>
                  <a:cubicBezTo>
                    <a:pt x="524336" y="434884"/>
                    <a:pt x="522769" y="435107"/>
                    <a:pt x="521203" y="435107"/>
                  </a:cubicBezTo>
                  <a:cubicBezTo>
                    <a:pt x="514937" y="435107"/>
                    <a:pt x="509045" y="431904"/>
                    <a:pt x="505763" y="426318"/>
                  </a:cubicBezTo>
                  <a:lnTo>
                    <a:pt x="450939" y="334039"/>
                  </a:lnTo>
                  <a:lnTo>
                    <a:pt x="208222" y="334039"/>
                  </a:lnTo>
                  <a:cubicBezTo>
                    <a:pt x="188158" y="334039"/>
                    <a:pt x="171897" y="317802"/>
                    <a:pt x="171897" y="297768"/>
                  </a:cubicBezTo>
                  <a:lnTo>
                    <a:pt x="171897" y="36346"/>
                  </a:lnTo>
                  <a:cubicBezTo>
                    <a:pt x="171897" y="16236"/>
                    <a:pt x="188158" y="0"/>
                    <a:pt x="2082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19459" name="组合 38"/>
          <p:cNvGrpSpPr/>
          <p:nvPr/>
        </p:nvGrpSpPr>
        <p:grpSpPr bwMode="auto">
          <a:xfrm>
            <a:off x="4191000" y="2381250"/>
            <a:ext cx="1506538" cy="1747838"/>
            <a:chOff x="3624942" y="1871761"/>
            <a:chExt cx="1730829" cy="2007762"/>
          </a:xfrm>
        </p:grpSpPr>
        <p:sp>
          <p:nvSpPr>
            <p:cNvPr id="40" name="六边形 39"/>
            <p:cNvSpPr/>
            <p:nvPr/>
          </p:nvSpPr>
          <p:spPr>
            <a:xfrm rot="5400000">
              <a:off x="3486476" y="2010228"/>
              <a:ext cx="2007762" cy="173082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1" name="椭圆 6"/>
            <p:cNvSpPr/>
            <p:nvPr/>
          </p:nvSpPr>
          <p:spPr>
            <a:xfrm>
              <a:off x="3967825" y="2365952"/>
              <a:ext cx="1045063" cy="101938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 name="T76" fmla="*/ 472622 w 604011"/>
                <a:gd name="T77" fmla="*/ 472622 w 604011"/>
                <a:gd name="T78" fmla="*/ 472622 w 604011"/>
                <a:gd name="T79" fmla="*/ 472622 w 604011"/>
                <a:gd name="T80" fmla="*/ 472622 w 604011"/>
                <a:gd name="T81" fmla="*/ 472622 w 604011"/>
                <a:gd name="T82" fmla="*/ 472622 w 604011"/>
                <a:gd name="T83" fmla="*/ 472622 w 604011"/>
                <a:gd name="T84" fmla="*/ 472622 w 604011"/>
                <a:gd name="T85" fmla="*/ 472622 w 604011"/>
                <a:gd name="T86" fmla="*/ 472622 w 604011"/>
                <a:gd name="T87" fmla="*/ 472622 w 604011"/>
                <a:gd name="T88" fmla="*/ 472622 w 604011"/>
                <a:gd name="T89"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408">
                  <a:moveTo>
                    <a:pt x="246" y="243"/>
                  </a:moveTo>
                  <a:lnTo>
                    <a:pt x="362" y="127"/>
                  </a:lnTo>
                  <a:lnTo>
                    <a:pt x="418" y="183"/>
                  </a:lnTo>
                  <a:lnTo>
                    <a:pt x="302" y="299"/>
                  </a:lnTo>
                  <a:lnTo>
                    <a:pt x="246" y="243"/>
                  </a:lnTo>
                  <a:close/>
                  <a:moveTo>
                    <a:pt x="235" y="283"/>
                  </a:moveTo>
                  <a:lnTo>
                    <a:pt x="227" y="318"/>
                  </a:lnTo>
                  <a:lnTo>
                    <a:pt x="261" y="309"/>
                  </a:lnTo>
                  <a:lnTo>
                    <a:pt x="235" y="283"/>
                  </a:lnTo>
                  <a:close/>
                  <a:moveTo>
                    <a:pt x="304" y="316"/>
                  </a:moveTo>
                  <a:lnTo>
                    <a:pt x="330" y="290"/>
                  </a:lnTo>
                  <a:lnTo>
                    <a:pt x="330" y="408"/>
                  </a:lnTo>
                  <a:lnTo>
                    <a:pt x="0" y="408"/>
                  </a:lnTo>
                  <a:lnTo>
                    <a:pt x="0" y="112"/>
                  </a:lnTo>
                  <a:lnTo>
                    <a:pt x="106" y="0"/>
                  </a:lnTo>
                  <a:lnTo>
                    <a:pt x="330" y="0"/>
                  </a:lnTo>
                  <a:lnTo>
                    <a:pt x="330" y="140"/>
                  </a:lnTo>
                  <a:lnTo>
                    <a:pt x="304" y="165"/>
                  </a:lnTo>
                  <a:lnTo>
                    <a:pt x="304" y="26"/>
                  </a:lnTo>
                  <a:lnTo>
                    <a:pt x="122" y="26"/>
                  </a:lnTo>
                  <a:lnTo>
                    <a:pt x="122" y="122"/>
                  </a:lnTo>
                  <a:lnTo>
                    <a:pt x="25" y="122"/>
                  </a:lnTo>
                  <a:lnTo>
                    <a:pt x="25" y="382"/>
                  </a:lnTo>
                  <a:lnTo>
                    <a:pt x="304" y="382"/>
                  </a:lnTo>
                  <a:lnTo>
                    <a:pt x="304" y="316"/>
                  </a:lnTo>
                  <a:close/>
                  <a:moveTo>
                    <a:pt x="49" y="96"/>
                  </a:moveTo>
                  <a:lnTo>
                    <a:pt x="96" y="96"/>
                  </a:lnTo>
                  <a:lnTo>
                    <a:pt x="96" y="47"/>
                  </a:lnTo>
                  <a:lnTo>
                    <a:pt x="49" y="96"/>
                  </a:lnTo>
                  <a:close/>
                  <a:moveTo>
                    <a:pt x="272" y="197"/>
                  </a:moveTo>
                  <a:lnTo>
                    <a:pt x="272" y="194"/>
                  </a:lnTo>
                  <a:lnTo>
                    <a:pt x="56" y="194"/>
                  </a:lnTo>
                  <a:lnTo>
                    <a:pt x="56" y="222"/>
                  </a:lnTo>
                  <a:lnTo>
                    <a:pt x="247" y="222"/>
                  </a:lnTo>
                  <a:lnTo>
                    <a:pt x="272" y="197"/>
                  </a:lnTo>
                  <a:close/>
                  <a:moveTo>
                    <a:pt x="230" y="250"/>
                  </a:moveTo>
                  <a:lnTo>
                    <a:pt x="56" y="250"/>
                  </a:lnTo>
                  <a:lnTo>
                    <a:pt x="56" y="279"/>
                  </a:lnTo>
                  <a:lnTo>
                    <a:pt x="222" y="279"/>
                  </a:lnTo>
                  <a:lnTo>
                    <a:pt x="230" y="250"/>
                  </a:lnTo>
                  <a:close/>
                  <a:moveTo>
                    <a:pt x="56" y="338"/>
                  </a:moveTo>
                  <a:lnTo>
                    <a:pt x="208" y="338"/>
                  </a:lnTo>
                  <a:lnTo>
                    <a:pt x="215" y="310"/>
                  </a:lnTo>
                  <a:lnTo>
                    <a:pt x="56" y="310"/>
                  </a:lnTo>
                  <a:lnTo>
                    <a:pt x="56" y="3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19460" name="组合 41"/>
          <p:cNvGrpSpPr/>
          <p:nvPr/>
        </p:nvGrpSpPr>
        <p:grpSpPr bwMode="auto">
          <a:xfrm>
            <a:off x="6494463" y="2381250"/>
            <a:ext cx="1506537" cy="1747838"/>
            <a:chOff x="3624942" y="1871761"/>
            <a:chExt cx="1730829" cy="2007762"/>
          </a:xfrm>
        </p:grpSpPr>
        <p:sp>
          <p:nvSpPr>
            <p:cNvPr id="43" name="六边形 42"/>
            <p:cNvSpPr/>
            <p:nvPr/>
          </p:nvSpPr>
          <p:spPr>
            <a:xfrm rot="5400000">
              <a:off x="3486476" y="2010227"/>
              <a:ext cx="2007762" cy="173082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4" name="椭圆 9"/>
            <p:cNvSpPr/>
            <p:nvPr/>
          </p:nvSpPr>
          <p:spPr>
            <a:xfrm>
              <a:off x="3967825" y="2355010"/>
              <a:ext cx="1045063" cy="104126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5762" h="604110">
                  <a:moveTo>
                    <a:pt x="66897" y="348560"/>
                  </a:moveTo>
                  <a:cubicBezTo>
                    <a:pt x="72608" y="348560"/>
                    <a:pt x="78295" y="350716"/>
                    <a:pt x="82612" y="355026"/>
                  </a:cubicBezTo>
                  <a:lnTo>
                    <a:pt x="127273" y="399707"/>
                  </a:lnTo>
                  <a:cubicBezTo>
                    <a:pt x="136001" y="408421"/>
                    <a:pt x="136001" y="422511"/>
                    <a:pt x="127273" y="431225"/>
                  </a:cubicBezTo>
                  <a:cubicBezTo>
                    <a:pt x="123002" y="435489"/>
                    <a:pt x="117245" y="437714"/>
                    <a:pt x="111581" y="437714"/>
                  </a:cubicBezTo>
                  <a:cubicBezTo>
                    <a:pt x="105918" y="437714"/>
                    <a:pt x="100161" y="435489"/>
                    <a:pt x="95890" y="431225"/>
                  </a:cubicBezTo>
                  <a:lnTo>
                    <a:pt x="89205" y="424551"/>
                  </a:lnTo>
                  <a:lnTo>
                    <a:pt x="89205" y="481005"/>
                  </a:lnTo>
                  <a:cubicBezTo>
                    <a:pt x="89205" y="524388"/>
                    <a:pt x="124487" y="559614"/>
                    <a:pt x="167941" y="559614"/>
                  </a:cubicBezTo>
                  <a:lnTo>
                    <a:pt x="220772" y="559614"/>
                  </a:lnTo>
                  <a:cubicBezTo>
                    <a:pt x="233028" y="559614"/>
                    <a:pt x="243056" y="569626"/>
                    <a:pt x="243056" y="581862"/>
                  </a:cubicBezTo>
                  <a:cubicBezTo>
                    <a:pt x="243056" y="594099"/>
                    <a:pt x="233028" y="604110"/>
                    <a:pt x="220772" y="604110"/>
                  </a:cubicBezTo>
                  <a:lnTo>
                    <a:pt x="167941" y="604110"/>
                  </a:lnTo>
                  <a:cubicBezTo>
                    <a:pt x="99975" y="604110"/>
                    <a:pt x="44637" y="548861"/>
                    <a:pt x="44637" y="481005"/>
                  </a:cubicBezTo>
                  <a:lnTo>
                    <a:pt x="44637" y="424551"/>
                  </a:lnTo>
                  <a:lnTo>
                    <a:pt x="37952" y="431225"/>
                  </a:lnTo>
                  <a:cubicBezTo>
                    <a:pt x="29224" y="439846"/>
                    <a:pt x="15111" y="439846"/>
                    <a:pt x="6476" y="431225"/>
                  </a:cubicBezTo>
                  <a:cubicBezTo>
                    <a:pt x="-2159" y="422419"/>
                    <a:pt x="-2159" y="408328"/>
                    <a:pt x="6476" y="399707"/>
                  </a:cubicBezTo>
                  <a:lnTo>
                    <a:pt x="51044" y="355026"/>
                  </a:lnTo>
                  <a:cubicBezTo>
                    <a:pt x="55454" y="350716"/>
                    <a:pt x="61187" y="348560"/>
                    <a:pt x="66897" y="348560"/>
                  </a:cubicBezTo>
                  <a:close/>
                  <a:moveTo>
                    <a:pt x="354460" y="329752"/>
                  </a:moveTo>
                  <a:lnTo>
                    <a:pt x="583482" y="329752"/>
                  </a:lnTo>
                  <a:cubicBezTo>
                    <a:pt x="595736" y="329752"/>
                    <a:pt x="605762" y="339763"/>
                    <a:pt x="605762" y="351998"/>
                  </a:cubicBezTo>
                  <a:cubicBezTo>
                    <a:pt x="605762" y="364233"/>
                    <a:pt x="595736" y="374243"/>
                    <a:pt x="583482" y="374243"/>
                  </a:cubicBezTo>
                  <a:lnTo>
                    <a:pt x="376740" y="374243"/>
                  </a:lnTo>
                  <a:lnTo>
                    <a:pt x="376740" y="558419"/>
                  </a:lnTo>
                  <a:lnTo>
                    <a:pt x="561202" y="558419"/>
                  </a:lnTo>
                  <a:lnTo>
                    <a:pt x="561202" y="452010"/>
                  </a:lnTo>
                  <a:cubicBezTo>
                    <a:pt x="561202" y="439775"/>
                    <a:pt x="571228" y="429765"/>
                    <a:pt x="583482" y="429765"/>
                  </a:cubicBezTo>
                  <a:cubicBezTo>
                    <a:pt x="595736" y="429765"/>
                    <a:pt x="605762" y="439775"/>
                    <a:pt x="605762" y="452010"/>
                  </a:cubicBezTo>
                  <a:lnTo>
                    <a:pt x="605762" y="580664"/>
                  </a:lnTo>
                  <a:cubicBezTo>
                    <a:pt x="605762" y="592900"/>
                    <a:pt x="595736" y="602910"/>
                    <a:pt x="583482" y="602910"/>
                  </a:cubicBezTo>
                  <a:lnTo>
                    <a:pt x="354460" y="602910"/>
                  </a:lnTo>
                  <a:cubicBezTo>
                    <a:pt x="342206" y="602910"/>
                    <a:pt x="332180" y="592900"/>
                    <a:pt x="332180" y="580664"/>
                  </a:cubicBezTo>
                  <a:lnTo>
                    <a:pt x="332180" y="351998"/>
                  </a:lnTo>
                  <a:cubicBezTo>
                    <a:pt x="332180" y="339763"/>
                    <a:pt x="342206" y="329752"/>
                    <a:pt x="354460" y="329752"/>
                  </a:cubicBezTo>
                  <a:close/>
                  <a:moveTo>
                    <a:pt x="26762" y="2611"/>
                  </a:moveTo>
                  <a:lnTo>
                    <a:pt x="255768" y="2611"/>
                  </a:lnTo>
                  <a:cubicBezTo>
                    <a:pt x="268027" y="2611"/>
                    <a:pt x="278056" y="12622"/>
                    <a:pt x="278056" y="24859"/>
                  </a:cubicBezTo>
                  <a:cubicBezTo>
                    <a:pt x="278056" y="37095"/>
                    <a:pt x="268027" y="47106"/>
                    <a:pt x="255768" y="47106"/>
                  </a:cubicBezTo>
                  <a:lnTo>
                    <a:pt x="49049" y="47106"/>
                  </a:lnTo>
                  <a:lnTo>
                    <a:pt x="49049" y="231204"/>
                  </a:lnTo>
                  <a:lnTo>
                    <a:pt x="233481" y="231204"/>
                  </a:lnTo>
                  <a:lnTo>
                    <a:pt x="233481" y="124787"/>
                  </a:lnTo>
                  <a:cubicBezTo>
                    <a:pt x="233481" y="112551"/>
                    <a:pt x="243510" y="102539"/>
                    <a:pt x="255768" y="102539"/>
                  </a:cubicBezTo>
                  <a:cubicBezTo>
                    <a:pt x="268027" y="102539"/>
                    <a:pt x="278056" y="112551"/>
                    <a:pt x="278056" y="124787"/>
                  </a:cubicBezTo>
                  <a:lnTo>
                    <a:pt x="278056" y="253452"/>
                  </a:lnTo>
                  <a:cubicBezTo>
                    <a:pt x="278056" y="265688"/>
                    <a:pt x="268027" y="275699"/>
                    <a:pt x="255768" y="275699"/>
                  </a:cubicBezTo>
                  <a:lnTo>
                    <a:pt x="26762" y="275699"/>
                  </a:lnTo>
                  <a:cubicBezTo>
                    <a:pt x="14503" y="275699"/>
                    <a:pt x="4474" y="265688"/>
                    <a:pt x="4474" y="253452"/>
                  </a:cubicBezTo>
                  <a:lnTo>
                    <a:pt x="4474" y="24859"/>
                  </a:lnTo>
                  <a:cubicBezTo>
                    <a:pt x="4474" y="12622"/>
                    <a:pt x="14503" y="2611"/>
                    <a:pt x="26762" y="2611"/>
                  </a:cubicBezTo>
                  <a:close/>
                  <a:moveTo>
                    <a:pt x="384880" y="0"/>
                  </a:moveTo>
                  <a:lnTo>
                    <a:pt x="437716" y="0"/>
                  </a:lnTo>
                  <a:cubicBezTo>
                    <a:pt x="505688" y="0"/>
                    <a:pt x="561031" y="55252"/>
                    <a:pt x="561031" y="123112"/>
                  </a:cubicBezTo>
                  <a:lnTo>
                    <a:pt x="561031" y="179570"/>
                  </a:lnTo>
                  <a:lnTo>
                    <a:pt x="567716" y="172895"/>
                  </a:lnTo>
                  <a:cubicBezTo>
                    <a:pt x="576445" y="164274"/>
                    <a:pt x="590559" y="164274"/>
                    <a:pt x="599102" y="172895"/>
                  </a:cubicBezTo>
                  <a:cubicBezTo>
                    <a:pt x="607738" y="181702"/>
                    <a:pt x="607738" y="195793"/>
                    <a:pt x="599102" y="204415"/>
                  </a:cubicBezTo>
                  <a:lnTo>
                    <a:pt x="554345" y="249006"/>
                  </a:lnTo>
                  <a:cubicBezTo>
                    <a:pt x="550073" y="253363"/>
                    <a:pt x="544316" y="255588"/>
                    <a:pt x="538652" y="255588"/>
                  </a:cubicBezTo>
                  <a:cubicBezTo>
                    <a:pt x="532988" y="255588"/>
                    <a:pt x="527230" y="253363"/>
                    <a:pt x="522959" y="249006"/>
                  </a:cubicBezTo>
                  <a:lnTo>
                    <a:pt x="478202" y="204415"/>
                  </a:lnTo>
                  <a:cubicBezTo>
                    <a:pt x="469566" y="195608"/>
                    <a:pt x="469566" y="181517"/>
                    <a:pt x="478202" y="172895"/>
                  </a:cubicBezTo>
                  <a:cubicBezTo>
                    <a:pt x="487023" y="164274"/>
                    <a:pt x="501137" y="164274"/>
                    <a:pt x="509773" y="172895"/>
                  </a:cubicBezTo>
                  <a:lnTo>
                    <a:pt x="516459" y="179570"/>
                  </a:lnTo>
                  <a:lnTo>
                    <a:pt x="516459" y="123112"/>
                  </a:lnTo>
                  <a:cubicBezTo>
                    <a:pt x="516459" y="79726"/>
                    <a:pt x="481173" y="44499"/>
                    <a:pt x="437716" y="44499"/>
                  </a:cubicBezTo>
                  <a:lnTo>
                    <a:pt x="384880" y="44499"/>
                  </a:lnTo>
                  <a:cubicBezTo>
                    <a:pt x="372623" y="44499"/>
                    <a:pt x="362594" y="34486"/>
                    <a:pt x="362594" y="22249"/>
                  </a:cubicBezTo>
                  <a:cubicBezTo>
                    <a:pt x="362594" y="10012"/>
                    <a:pt x="372623" y="0"/>
                    <a:pt x="384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19461" name="组合 44"/>
          <p:cNvGrpSpPr/>
          <p:nvPr/>
        </p:nvGrpSpPr>
        <p:grpSpPr bwMode="auto">
          <a:xfrm>
            <a:off x="8797925" y="2381250"/>
            <a:ext cx="1506538" cy="1747838"/>
            <a:chOff x="3624942" y="1871761"/>
            <a:chExt cx="1730829" cy="2007762"/>
          </a:xfrm>
        </p:grpSpPr>
        <p:sp>
          <p:nvSpPr>
            <p:cNvPr id="46" name="六边形 45"/>
            <p:cNvSpPr/>
            <p:nvPr/>
          </p:nvSpPr>
          <p:spPr>
            <a:xfrm rot="5400000">
              <a:off x="3486475" y="2010228"/>
              <a:ext cx="2007762" cy="173082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7" name="椭圆 12"/>
            <p:cNvSpPr/>
            <p:nvPr/>
          </p:nvSpPr>
          <p:spPr>
            <a:xfrm>
              <a:off x="4011597" y="2353186"/>
              <a:ext cx="957519" cy="104491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57678" h="608556">
                  <a:moveTo>
                    <a:pt x="472923" y="532107"/>
                  </a:moveTo>
                  <a:lnTo>
                    <a:pt x="484431" y="544025"/>
                  </a:lnTo>
                  <a:lnTo>
                    <a:pt x="495940" y="532107"/>
                  </a:lnTo>
                  <a:cubicBezTo>
                    <a:pt x="492175" y="532858"/>
                    <a:pt x="488411" y="533395"/>
                    <a:pt x="484431" y="533395"/>
                  </a:cubicBezTo>
                  <a:cubicBezTo>
                    <a:pt x="480452" y="533395"/>
                    <a:pt x="476580" y="532858"/>
                    <a:pt x="472923" y="532107"/>
                  </a:cubicBezTo>
                  <a:close/>
                  <a:moveTo>
                    <a:pt x="61738" y="532107"/>
                  </a:moveTo>
                  <a:lnTo>
                    <a:pt x="73247" y="544025"/>
                  </a:lnTo>
                  <a:lnTo>
                    <a:pt x="84756" y="532107"/>
                  </a:lnTo>
                  <a:cubicBezTo>
                    <a:pt x="80991" y="532858"/>
                    <a:pt x="77227" y="533395"/>
                    <a:pt x="73247" y="533395"/>
                  </a:cubicBezTo>
                  <a:cubicBezTo>
                    <a:pt x="69267" y="533395"/>
                    <a:pt x="65395" y="532858"/>
                    <a:pt x="61738" y="532107"/>
                  </a:cubicBezTo>
                  <a:close/>
                  <a:moveTo>
                    <a:pt x="484431" y="448678"/>
                  </a:moveTo>
                  <a:cubicBezTo>
                    <a:pt x="467007" y="448678"/>
                    <a:pt x="452702" y="462851"/>
                    <a:pt x="452702" y="480246"/>
                  </a:cubicBezTo>
                  <a:cubicBezTo>
                    <a:pt x="452702" y="497640"/>
                    <a:pt x="467007" y="511921"/>
                    <a:pt x="484431" y="511921"/>
                  </a:cubicBezTo>
                  <a:cubicBezTo>
                    <a:pt x="501856" y="511921"/>
                    <a:pt x="516053" y="497640"/>
                    <a:pt x="516053" y="480246"/>
                  </a:cubicBezTo>
                  <a:cubicBezTo>
                    <a:pt x="516053" y="462851"/>
                    <a:pt x="501856" y="448678"/>
                    <a:pt x="484431" y="448678"/>
                  </a:cubicBezTo>
                  <a:close/>
                  <a:moveTo>
                    <a:pt x="73247" y="448678"/>
                  </a:moveTo>
                  <a:cubicBezTo>
                    <a:pt x="55822" y="448678"/>
                    <a:pt x="41517" y="462851"/>
                    <a:pt x="41517" y="480246"/>
                  </a:cubicBezTo>
                  <a:cubicBezTo>
                    <a:pt x="41517" y="497640"/>
                    <a:pt x="55822" y="511921"/>
                    <a:pt x="73247" y="511921"/>
                  </a:cubicBezTo>
                  <a:cubicBezTo>
                    <a:pt x="90672" y="511921"/>
                    <a:pt x="104869" y="497640"/>
                    <a:pt x="104869" y="480246"/>
                  </a:cubicBezTo>
                  <a:cubicBezTo>
                    <a:pt x="104869" y="462851"/>
                    <a:pt x="90672" y="448678"/>
                    <a:pt x="73247" y="448678"/>
                  </a:cubicBezTo>
                  <a:close/>
                  <a:moveTo>
                    <a:pt x="484431" y="427203"/>
                  </a:moveTo>
                  <a:cubicBezTo>
                    <a:pt x="513687" y="427203"/>
                    <a:pt x="537565" y="451040"/>
                    <a:pt x="537565" y="480246"/>
                  </a:cubicBezTo>
                  <a:cubicBezTo>
                    <a:pt x="537565" y="497318"/>
                    <a:pt x="529498" y="512565"/>
                    <a:pt x="516806" y="522228"/>
                  </a:cubicBezTo>
                  <a:cubicBezTo>
                    <a:pt x="541975" y="536509"/>
                    <a:pt x="557678" y="565500"/>
                    <a:pt x="557678" y="597819"/>
                  </a:cubicBezTo>
                  <a:cubicBezTo>
                    <a:pt x="557678" y="603724"/>
                    <a:pt x="552838" y="608556"/>
                    <a:pt x="546922" y="608556"/>
                  </a:cubicBezTo>
                  <a:lnTo>
                    <a:pt x="421940" y="608556"/>
                  </a:lnTo>
                  <a:cubicBezTo>
                    <a:pt x="416024" y="608556"/>
                    <a:pt x="411184" y="603724"/>
                    <a:pt x="411184" y="597819"/>
                  </a:cubicBezTo>
                  <a:cubicBezTo>
                    <a:pt x="411184" y="565500"/>
                    <a:pt x="426780" y="536509"/>
                    <a:pt x="451949" y="522228"/>
                  </a:cubicBezTo>
                  <a:cubicBezTo>
                    <a:pt x="439364" y="512565"/>
                    <a:pt x="431190" y="497318"/>
                    <a:pt x="431190" y="480246"/>
                  </a:cubicBezTo>
                  <a:cubicBezTo>
                    <a:pt x="431190" y="451040"/>
                    <a:pt x="455068" y="427203"/>
                    <a:pt x="484431" y="427203"/>
                  </a:cubicBezTo>
                  <a:close/>
                  <a:moveTo>
                    <a:pt x="73247" y="427203"/>
                  </a:moveTo>
                  <a:cubicBezTo>
                    <a:pt x="102503" y="427203"/>
                    <a:pt x="126381" y="451040"/>
                    <a:pt x="126381" y="480246"/>
                  </a:cubicBezTo>
                  <a:cubicBezTo>
                    <a:pt x="126381" y="497318"/>
                    <a:pt x="118314" y="512565"/>
                    <a:pt x="105622" y="522228"/>
                  </a:cubicBezTo>
                  <a:cubicBezTo>
                    <a:pt x="130791" y="536509"/>
                    <a:pt x="146494" y="565500"/>
                    <a:pt x="146494" y="597819"/>
                  </a:cubicBezTo>
                  <a:cubicBezTo>
                    <a:pt x="146494" y="603724"/>
                    <a:pt x="141654" y="608556"/>
                    <a:pt x="135738" y="608556"/>
                  </a:cubicBezTo>
                  <a:lnTo>
                    <a:pt x="10756" y="608556"/>
                  </a:lnTo>
                  <a:cubicBezTo>
                    <a:pt x="4840" y="608556"/>
                    <a:pt x="0" y="603724"/>
                    <a:pt x="0" y="597819"/>
                  </a:cubicBezTo>
                  <a:cubicBezTo>
                    <a:pt x="0" y="565500"/>
                    <a:pt x="15596" y="536509"/>
                    <a:pt x="40764" y="522228"/>
                  </a:cubicBezTo>
                  <a:cubicBezTo>
                    <a:pt x="28180" y="512565"/>
                    <a:pt x="20006" y="497318"/>
                    <a:pt x="20006" y="480246"/>
                  </a:cubicBezTo>
                  <a:cubicBezTo>
                    <a:pt x="20006" y="451040"/>
                    <a:pt x="43883" y="427203"/>
                    <a:pt x="73247" y="427203"/>
                  </a:cubicBezTo>
                  <a:close/>
                  <a:moveTo>
                    <a:pt x="400859" y="313804"/>
                  </a:moveTo>
                  <a:cubicBezTo>
                    <a:pt x="403763" y="313804"/>
                    <a:pt x="406453" y="314986"/>
                    <a:pt x="408496" y="317026"/>
                  </a:cubicBezTo>
                  <a:lnTo>
                    <a:pt x="478843" y="388764"/>
                  </a:lnTo>
                  <a:cubicBezTo>
                    <a:pt x="480887" y="390805"/>
                    <a:pt x="481962" y="393490"/>
                    <a:pt x="481962" y="396389"/>
                  </a:cubicBezTo>
                  <a:cubicBezTo>
                    <a:pt x="481962" y="399182"/>
                    <a:pt x="480779" y="401866"/>
                    <a:pt x="478735" y="403907"/>
                  </a:cubicBezTo>
                  <a:cubicBezTo>
                    <a:pt x="476692" y="405840"/>
                    <a:pt x="474003" y="407021"/>
                    <a:pt x="471206" y="407021"/>
                  </a:cubicBezTo>
                  <a:cubicBezTo>
                    <a:pt x="468302" y="407021"/>
                    <a:pt x="465613" y="405840"/>
                    <a:pt x="463569" y="403799"/>
                  </a:cubicBezTo>
                  <a:lnTo>
                    <a:pt x="393115" y="332061"/>
                  </a:lnTo>
                  <a:cubicBezTo>
                    <a:pt x="389027" y="327873"/>
                    <a:pt x="389027" y="321000"/>
                    <a:pt x="393330" y="316919"/>
                  </a:cubicBezTo>
                  <a:cubicBezTo>
                    <a:pt x="395374" y="314878"/>
                    <a:pt x="397955" y="313804"/>
                    <a:pt x="400859" y="313804"/>
                  </a:cubicBezTo>
                  <a:close/>
                  <a:moveTo>
                    <a:pt x="156839" y="313804"/>
                  </a:moveTo>
                  <a:cubicBezTo>
                    <a:pt x="159635" y="313804"/>
                    <a:pt x="162324" y="314878"/>
                    <a:pt x="164367" y="316919"/>
                  </a:cubicBezTo>
                  <a:cubicBezTo>
                    <a:pt x="166410" y="318852"/>
                    <a:pt x="167593" y="321537"/>
                    <a:pt x="167593" y="324436"/>
                  </a:cubicBezTo>
                  <a:cubicBezTo>
                    <a:pt x="167593" y="327336"/>
                    <a:pt x="166518" y="330021"/>
                    <a:pt x="164475" y="332061"/>
                  </a:cubicBezTo>
                  <a:lnTo>
                    <a:pt x="94143" y="403799"/>
                  </a:lnTo>
                  <a:cubicBezTo>
                    <a:pt x="92100" y="405840"/>
                    <a:pt x="89411" y="407021"/>
                    <a:pt x="86508" y="407021"/>
                  </a:cubicBezTo>
                  <a:cubicBezTo>
                    <a:pt x="83604" y="407021"/>
                    <a:pt x="80916" y="405840"/>
                    <a:pt x="78980" y="403907"/>
                  </a:cubicBezTo>
                  <a:cubicBezTo>
                    <a:pt x="76937" y="401866"/>
                    <a:pt x="75754" y="399182"/>
                    <a:pt x="75754" y="396389"/>
                  </a:cubicBezTo>
                  <a:cubicBezTo>
                    <a:pt x="75646" y="393490"/>
                    <a:pt x="76829" y="390805"/>
                    <a:pt x="78765" y="388764"/>
                  </a:cubicBezTo>
                  <a:lnTo>
                    <a:pt x="149096" y="317026"/>
                  </a:lnTo>
                  <a:cubicBezTo>
                    <a:pt x="151140" y="314986"/>
                    <a:pt x="153936" y="313804"/>
                    <a:pt x="156839" y="313804"/>
                  </a:cubicBezTo>
                  <a:close/>
                  <a:moveTo>
                    <a:pt x="264697" y="291690"/>
                  </a:moveTo>
                  <a:lnTo>
                    <a:pt x="278786" y="306296"/>
                  </a:lnTo>
                  <a:lnTo>
                    <a:pt x="292875" y="291690"/>
                  </a:lnTo>
                  <a:cubicBezTo>
                    <a:pt x="288358" y="292442"/>
                    <a:pt x="283626" y="292979"/>
                    <a:pt x="278786" y="292979"/>
                  </a:cubicBezTo>
                  <a:cubicBezTo>
                    <a:pt x="274054" y="292979"/>
                    <a:pt x="269322" y="292442"/>
                    <a:pt x="264697" y="291690"/>
                  </a:cubicBezTo>
                  <a:close/>
                  <a:moveTo>
                    <a:pt x="471203" y="209438"/>
                  </a:moveTo>
                  <a:cubicBezTo>
                    <a:pt x="474000" y="209438"/>
                    <a:pt x="476690" y="210512"/>
                    <a:pt x="478734" y="212552"/>
                  </a:cubicBezTo>
                  <a:cubicBezTo>
                    <a:pt x="480778" y="214593"/>
                    <a:pt x="481961" y="217277"/>
                    <a:pt x="481961" y="220070"/>
                  </a:cubicBezTo>
                  <a:cubicBezTo>
                    <a:pt x="481961" y="222969"/>
                    <a:pt x="480885" y="225654"/>
                    <a:pt x="478841" y="227695"/>
                  </a:cubicBezTo>
                  <a:lnTo>
                    <a:pt x="408482" y="299433"/>
                  </a:lnTo>
                  <a:cubicBezTo>
                    <a:pt x="406438" y="301473"/>
                    <a:pt x="403748" y="302655"/>
                    <a:pt x="400844" y="302655"/>
                  </a:cubicBezTo>
                  <a:cubicBezTo>
                    <a:pt x="397939" y="302655"/>
                    <a:pt x="395357" y="301581"/>
                    <a:pt x="393313" y="299540"/>
                  </a:cubicBezTo>
                  <a:cubicBezTo>
                    <a:pt x="391269" y="297607"/>
                    <a:pt x="390085" y="294922"/>
                    <a:pt x="390085" y="292023"/>
                  </a:cubicBezTo>
                  <a:cubicBezTo>
                    <a:pt x="390085" y="289123"/>
                    <a:pt x="391161" y="286438"/>
                    <a:pt x="393098" y="284398"/>
                  </a:cubicBezTo>
                  <a:lnTo>
                    <a:pt x="463565" y="212660"/>
                  </a:lnTo>
                  <a:cubicBezTo>
                    <a:pt x="465609" y="210619"/>
                    <a:pt x="468298" y="209438"/>
                    <a:pt x="471203" y="209438"/>
                  </a:cubicBezTo>
                  <a:close/>
                  <a:moveTo>
                    <a:pt x="86508" y="209438"/>
                  </a:moveTo>
                  <a:cubicBezTo>
                    <a:pt x="89411" y="209438"/>
                    <a:pt x="92100" y="210619"/>
                    <a:pt x="94143" y="212660"/>
                  </a:cubicBezTo>
                  <a:lnTo>
                    <a:pt x="164475" y="284398"/>
                  </a:lnTo>
                  <a:cubicBezTo>
                    <a:pt x="166518" y="286438"/>
                    <a:pt x="167593" y="289123"/>
                    <a:pt x="167593" y="292023"/>
                  </a:cubicBezTo>
                  <a:cubicBezTo>
                    <a:pt x="167593" y="294922"/>
                    <a:pt x="166410" y="297607"/>
                    <a:pt x="164367" y="299540"/>
                  </a:cubicBezTo>
                  <a:cubicBezTo>
                    <a:pt x="162324" y="301581"/>
                    <a:pt x="159635" y="302655"/>
                    <a:pt x="156839" y="302655"/>
                  </a:cubicBezTo>
                  <a:cubicBezTo>
                    <a:pt x="153936" y="302655"/>
                    <a:pt x="151140" y="301473"/>
                    <a:pt x="149096" y="299433"/>
                  </a:cubicBezTo>
                  <a:lnTo>
                    <a:pt x="78765" y="227695"/>
                  </a:lnTo>
                  <a:cubicBezTo>
                    <a:pt x="76829" y="225654"/>
                    <a:pt x="75646" y="222969"/>
                    <a:pt x="75754" y="220070"/>
                  </a:cubicBezTo>
                  <a:cubicBezTo>
                    <a:pt x="75754" y="217277"/>
                    <a:pt x="76937" y="214593"/>
                    <a:pt x="78980" y="212552"/>
                  </a:cubicBezTo>
                  <a:cubicBezTo>
                    <a:pt x="80916" y="210512"/>
                    <a:pt x="83604" y="209438"/>
                    <a:pt x="86508" y="209438"/>
                  </a:cubicBezTo>
                  <a:close/>
                  <a:moveTo>
                    <a:pt x="278786" y="165713"/>
                  </a:moveTo>
                  <a:cubicBezTo>
                    <a:pt x="251576" y="165713"/>
                    <a:pt x="229421" y="187837"/>
                    <a:pt x="229421" y="215008"/>
                  </a:cubicBezTo>
                  <a:cubicBezTo>
                    <a:pt x="229421" y="242180"/>
                    <a:pt x="251576" y="264303"/>
                    <a:pt x="278786" y="264303"/>
                  </a:cubicBezTo>
                  <a:cubicBezTo>
                    <a:pt x="305996" y="264303"/>
                    <a:pt x="328151" y="242180"/>
                    <a:pt x="328151" y="215008"/>
                  </a:cubicBezTo>
                  <a:cubicBezTo>
                    <a:pt x="328151" y="187837"/>
                    <a:pt x="305996" y="165713"/>
                    <a:pt x="278786" y="165713"/>
                  </a:cubicBezTo>
                  <a:close/>
                  <a:moveTo>
                    <a:pt x="278786" y="137038"/>
                  </a:moveTo>
                  <a:cubicBezTo>
                    <a:pt x="321806" y="137038"/>
                    <a:pt x="356867" y="172049"/>
                    <a:pt x="356867" y="215008"/>
                  </a:cubicBezTo>
                  <a:cubicBezTo>
                    <a:pt x="356867" y="238636"/>
                    <a:pt x="346220" y="259900"/>
                    <a:pt x="329442" y="274184"/>
                  </a:cubicBezTo>
                  <a:cubicBezTo>
                    <a:pt x="365041" y="295878"/>
                    <a:pt x="386981" y="337764"/>
                    <a:pt x="386981" y="384374"/>
                  </a:cubicBezTo>
                  <a:cubicBezTo>
                    <a:pt x="386981" y="392321"/>
                    <a:pt x="380528" y="398765"/>
                    <a:pt x="372677" y="398765"/>
                  </a:cubicBezTo>
                  <a:lnTo>
                    <a:pt x="185002" y="398765"/>
                  </a:lnTo>
                  <a:cubicBezTo>
                    <a:pt x="177044" y="398765"/>
                    <a:pt x="170698" y="392321"/>
                    <a:pt x="170698" y="384374"/>
                  </a:cubicBezTo>
                  <a:cubicBezTo>
                    <a:pt x="170698" y="337764"/>
                    <a:pt x="192638" y="295878"/>
                    <a:pt x="228130" y="274184"/>
                  </a:cubicBezTo>
                  <a:cubicBezTo>
                    <a:pt x="211460" y="259900"/>
                    <a:pt x="200812" y="238636"/>
                    <a:pt x="200812" y="215008"/>
                  </a:cubicBezTo>
                  <a:cubicBezTo>
                    <a:pt x="200812" y="172049"/>
                    <a:pt x="235766" y="137038"/>
                    <a:pt x="278786" y="137038"/>
                  </a:cubicBezTo>
                  <a:close/>
                  <a:moveTo>
                    <a:pt x="472923" y="104903"/>
                  </a:moveTo>
                  <a:lnTo>
                    <a:pt x="484431" y="116822"/>
                  </a:lnTo>
                  <a:lnTo>
                    <a:pt x="495940" y="104903"/>
                  </a:lnTo>
                  <a:cubicBezTo>
                    <a:pt x="492175" y="105655"/>
                    <a:pt x="488411" y="106192"/>
                    <a:pt x="484431" y="106192"/>
                  </a:cubicBezTo>
                  <a:cubicBezTo>
                    <a:pt x="480452" y="106192"/>
                    <a:pt x="476580" y="105655"/>
                    <a:pt x="472923" y="104903"/>
                  </a:cubicBezTo>
                  <a:close/>
                  <a:moveTo>
                    <a:pt x="61738" y="104903"/>
                  </a:moveTo>
                  <a:lnTo>
                    <a:pt x="73247" y="116822"/>
                  </a:lnTo>
                  <a:lnTo>
                    <a:pt x="84756" y="104903"/>
                  </a:lnTo>
                  <a:cubicBezTo>
                    <a:pt x="80991" y="105655"/>
                    <a:pt x="77227" y="106192"/>
                    <a:pt x="73247" y="106192"/>
                  </a:cubicBezTo>
                  <a:cubicBezTo>
                    <a:pt x="69267" y="106192"/>
                    <a:pt x="65395" y="105655"/>
                    <a:pt x="61738" y="104903"/>
                  </a:cubicBezTo>
                  <a:close/>
                  <a:moveTo>
                    <a:pt x="484431" y="21474"/>
                  </a:moveTo>
                  <a:cubicBezTo>
                    <a:pt x="467007" y="21474"/>
                    <a:pt x="452702" y="35648"/>
                    <a:pt x="452702" y="53042"/>
                  </a:cubicBezTo>
                  <a:cubicBezTo>
                    <a:pt x="452702" y="70544"/>
                    <a:pt x="467007" y="84717"/>
                    <a:pt x="484431" y="84717"/>
                  </a:cubicBezTo>
                  <a:cubicBezTo>
                    <a:pt x="501856" y="84717"/>
                    <a:pt x="516053" y="70544"/>
                    <a:pt x="516053" y="53042"/>
                  </a:cubicBezTo>
                  <a:cubicBezTo>
                    <a:pt x="516053" y="35648"/>
                    <a:pt x="501856" y="21474"/>
                    <a:pt x="484431" y="21474"/>
                  </a:cubicBezTo>
                  <a:close/>
                  <a:moveTo>
                    <a:pt x="73247" y="21474"/>
                  </a:moveTo>
                  <a:cubicBezTo>
                    <a:pt x="55822" y="21474"/>
                    <a:pt x="41517" y="35648"/>
                    <a:pt x="41517" y="53042"/>
                  </a:cubicBezTo>
                  <a:cubicBezTo>
                    <a:pt x="41517" y="70544"/>
                    <a:pt x="55822" y="84717"/>
                    <a:pt x="73247" y="84717"/>
                  </a:cubicBezTo>
                  <a:cubicBezTo>
                    <a:pt x="90672" y="84717"/>
                    <a:pt x="104869" y="70544"/>
                    <a:pt x="104869" y="53042"/>
                  </a:cubicBezTo>
                  <a:cubicBezTo>
                    <a:pt x="104869" y="35648"/>
                    <a:pt x="90672" y="21474"/>
                    <a:pt x="73247" y="21474"/>
                  </a:cubicBezTo>
                  <a:close/>
                  <a:moveTo>
                    <a:pt x="484431" y="0"/>
                  </a:moveTo>
                  <a:cubicBezTo>
                    <a:pt x="513687" y="0"/>
                    <a:pt x="537565" y="23837"/>
                    <a:pt x="537565" y="53042"/>
                  </a:cubicBezTo>
                  <a:cubicBezTo>
                    <a:pt x="537565" y="70114"/>
                    <a:pt x="529498" y="85361"/>
                    <a:pt x="516806" y="95132"/>
                  </a:cubicBezTo>
                  <a:cubicBezTo>
                    <a:pt x="541975" y="109413"/>
                    <a:pt x="557678" y="138296"/>
                    <a:pt x="557678" y="170615"/>
                  </a:cubicBezTo>
                  <a:cubicBezTo>
                    <a:pt x="557678" y="176521"/>
                    <a:pt x="552838" y="181353"/>
                    <a:pt x="546922" y="181353"/>
                  </a:cubicBezTo>
                  <a:lnTo>
                    <a:pt x="421940" y="181353"/>
                  </a:lnTo>
                  <a:cubicBezTo>
                    <a:pt x="416024" y="181353"/>
                    <a:pt x="411184" y="176521"/>
                    <a:pt x="411184" y="170615"/>
                  </a:cubicBezTo>
                  <a:cubicBezTo>
                    <a:pt x="411184" y="138296"/>
                    <a:pt x="426780" y="109413"/>
                    <a:pt x="451949" y="95132"/>
                  </a:cubicBezTo>
                  <a:cubicBezTo>
                    <a:pt x="439364" y="85361"/>
                    <a:pt x="431190" y="70114"/>
                    <a:pt x="431190" y="53042"/>
                  </a:cubicBezTo>
                  <a:cubicBezTo>
                    <a:pt x="431190" y="23837"/>
                    <a:pt x="455068" y="0"/>
                    <a:pt x="484431" y="0"/>
                  </a:cubicBezTo>
                  <a:close/>
                  <a:moveTo>
                    <a:pt x="73247" y="0"/>
                  </a:moveTo>
                  <a:cubicBezTo>
                    <a:pt x="102503" y="0"/>
                    <a:pt x="126381" y="23837"/>
                    <a:pt x="126381" y="53042"/>
                  </a:cubicBezTo>
                  <a:cubicBezTo>
                    <a:pt x="126381" y="70114"/>
                    <a:pt x="118314" y="85361"/>
                    <a:pt x="105622" y="95132"/>
                  </a:cubicBezTo>
                  <a:cubicBezTo>
                    <a:pt x="130791" y="109413"/>
                    <a:pt x="146494" y="138296"/>
                    <a:pt x="146494" y="170615"/>
                  </a:cubicBezTo>
                  <a:cubicBezTo>
                    <a:pt x="146494" y="176521"/>
                    <a:pt x="141654" y="181353"/>
                    <a:pt x="135738" y="181353"/>
                  </a:cubicBezTo>
                  <a:lnTo>
                    <a:pt x="10756" y="181353"/>
                  </a:lnTo>
                  <a:cubicBezTo>
                    <a:pt x="4840" y="181353"/>
                    <a:pt x="0" y="176521"/>
                    <a:pt x="0" y="170615"/>
                  </a:cubicBezTo>
                  <a:cubicBezTo>
                    <a:pt x="0" y="138296"/>
                    <a:pt x="15596" y="109413"/>
                    <a:pt x="40764" y="95132"/>
                  </a:cubicBezTo>
                  <a:cubicBezTo>
                    <a:pt x="28180" y="85361"/>
                    <a:pt x="20006" y="70114"/>
                    <a:pt x="20006" y="53042"/>
                  </a:cubicBezTo>
                  <a:cubicBezTo>
                    <a:pt x="20006" y="23837"/>
                    <a:pt x="43883" y="0"/>
                    <a:pt x="732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sp>
        <p:nvSpPr>
          <p:cNvPr id="15" name="箭头: 左右 14"/>
          <p:cNvSpPr/>
          <p:nvPr/>
        </p:nvSpPr>
        <p:spPr>
          <a:xfrm>
            <a:off x="3514725" y="3094038"/>
            <a:ext cx="555625" cy="320675"/>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箭头: 左右 15"/>
          <p:cNvSpPr/>
          <p:nvPr/>
        </p:nvSpPr>
        <p:spPr>
          <a:xfrm>
            <a:off x="5819775" y="3094038"/>
            <a:ext cx="555625" cy="320675"/>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箭头: 左右 16"/>
          <p:cNvSpPr/>
          <p:nvPr/>
        </p:nvSpPr>
        <p:spPr>
          <a:xfrm>
            <a:off x="8113713" y="3094038"/>
            <a:ext cx="555625" cy="320675"/>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9465" name="组合 17"/>
          <p:cNvGrpSpPr/>
          <p:nvPr/>
        </p:nvGrpSpPr>
        <p:grpSpPr bwMode="auto">
          <a:xfrm>
            <a:off x="1638300" y="4471988"/>
            <a:ext cx="2005013" cy="993775"/>
            <a:chOff x="8606032" y="1542824"/>
            <a:chExt cx="2434088" cy="994127"/>
          </a:xfrm>
        </p:grpSpPr>
        <p:sp>
          <p:nvSpPr>
            <p:cNvPr id="19" name="文本框 6"/>
            <p:cNvSpPr txBox="1"/>
            <p:nvPr/>
          </p:nvSpPr>
          <p:spPr>
            <a:xfrm>
              <a:off x="8606032" y="1864203"/>
              <a:ext cx="2434088" cy="672748"/>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20"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19466" name="组合 20"/>
          <p:cNvGrpSpPr/>
          <p:nvPr/>
        </p:nvGrpSpPr>
        <p:grpSpPr bwMode="auto">
          <a:xfrm>
            <a:off x="3941763" y="4471988"/>
            <a:ext cx="2005012" cy="993775"/>
            <a:chOff x="8606032" y="1542824"/>
            <a:chExt cx="2434088" cy="994127"/>
          </a:xfrm>
        </p:grpSpPr>
        <p:sp>
          <p:nvSpPr>
            <p:cNvPr id="22" name="文本框 6"/>
            <p:cNvSpPr txBox="1"/>
            <p:nvPr/>
          </p:nvSpPr>
          <p:spPr>
            <a:xfrm>
              <a:off x="8606032" y="1864203"/>
              <a:ext cx="2434088" cy="672748"/>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23"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19467" name="组合 23"/>
          <p:cNvGrpSpPr/>
          <p:nvPr/>
        </p:nvGrpSpPr>
        <p:grpSpPr bwMode="auto">
          <a:xfrm>
            <a:off x="6245225" y="4471988"/>
            <a:ext cx="2005013" cy="993775"/>
            <a:chOff x="8606032" y="1542824"/>
            <a:chExt cx="2434088" cy="994127"/>
          </a:xfrm>
        </p:grpSpPr>
        <p:sp>
          <p:nvSpPr>
            <p:cNvPr id="25" name="文本框 6"/>
            <p:cNvSpPr txBox="1"/>
            <p:nvPr/>
          </p:nvSpPr>
          <p:spPr>
            <a:xfrm>
              <a:off x="8606032" y="1864203"/>
              <a:ext cx="2434088" cy="672748"/>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26"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19468" name="组合 26"/>
          <p:cNvGrpSpPr/>
          <p:nvPr/>
        </p:nvGrpSpPr>
        <p:grpSpPr bwMode="auto">
          <a:xfrm>
            <a:off x="8548688" y="4471988"/>
            <a:ext cx="2005012" cy="993775"/>
            <a:chOff x="8606032" y="1542824"/>
            <a:chExt cx="2434088" cy="994127"/>
          </a:xfrm>
        </p:grpSpPr>
        <p:sp>
          <p:nvSpPr>
            <p:cNvPr id="28" name="文本框 6"/>
            <p:cNvSpPr txBox="1"/>
            <p:nvPr/>
          </p:nvSpPr>
          <p:spPr>
            <a:xfrm>
              <a:off x="8606032" y="1864203"/>
              <a:ext cx="2434088" cy="672748"/>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29"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19469" name="组合 29"/>
          <p:cNvGrpSpPr/>
          <p:nvPr/>
        </p:nvGrpSpPr>
        <p:grpSpPr bwMode="auto">
          <a:xfrm>
            <a:off x="750888" y="441325"/>
            <a:ext cx="4927600" cy="742950"/>
            <a:chOff x="184971" y="101893"/>
            <a:chExt cx="4927598" cy="743559"/>
          </a:xfrm>
        </p:grpSpPr>
        <p:sp>
          <p:nvSpPr>
            <p:cNvPr id="31"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02.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自我评价</a:t>
              </a:r>
            </a:p>
          </p:txBody>
        </p:sp>
        <p:sp>
          <p:nvSpPr>
            <p:cNvPr id="32" name="文本框 31"/>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33" name="矩形 32"/>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矩形 33"/>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矩形 34"/>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459"/>
                                        </p:tgtEl>
                                        <p:attrNameLst>
                                          <p:attrName>style.visibility</p:attrName>
                                        </p:attrNameLst>
                                      </p:cBhvr>
                                      <p:to>
                                        <p:strVal val="visible"/>
                                      </p:to>
                                    </p:set>
                                    <p:anim calcmode="lin" valueType="num">
                                      <p:cBhvr additive="base">
                                        <p:cTn id="11" dur="500" fill="hold"/>
                                        <p:tgtEl>
                                          <p:spTgt spid="19459"/>
                                        </p:tgtEl>
                                        <p:attrNameLst>
                                          <p:attrName>ppt_x</p:attrName>
                                        </p:attrNameLst>
                                      </p:cBhvr>
                                      <p:tavLst>
                                        <p:tav tm="0">
                                          <p:val>
                                            <p:strVal val="0-#ppt_w/2"/>
                                          </p:val>
                                        </p:tav>
                                        <p:tav tm="100000">
                                          <p:val>
                                            <p:strVal val="#ppt_x"/>
                                          </p:val>
                                        </p:tav>
                                      </p:tavLst>
                                    </p:anim>
                                    <p:anim calcmode="lin" valueType="num">
                                      <p:cBhvr additive="base">
                                        <p:cTn id="12" dur="500" fill="hold"/>
                                        <p:tgtEl>
                                          <p:spTgt spid="1945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anim calcmode="lin" valueType="num">
                                      <p:cBhvr additive="base">
                                        <p:cTn id="15" dur="500" fill="hold"/>
                                        <p:tgtEl>
                                          <p:spTgt spid="19460"/>
                                        </p:tgtEl>
                                        <p:attrNameLst>
                                          <p:attrName>ppt_x</p:attrName>
                                        </p:attrNameLst>
                                      </p:cBhvr>
                                      <p:tavLst>
                                        <p:tav tm="0">
                                          <p:val>
                                            <p:strVal val="0-#ppt_w/2"/>
                                          </p:val>
                                        </p:tav>
                                        <p:tav tm="100000">
                                          <p:val>
                                            <p:strVal val="#ppt_x"/>
                                          </p:val>
                                        </p:tav>
                                      </p:tavLst>
                                    </p:anim>
                                    <p:anim calcmode="lin" valueType="num">
                                      <p:cBhvr additive="base">
                                        <p:cTn id="16" dur="500" fill="hold"/>
                                        <p:tgtEl>
                                          <p:spTgt spid="1946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0-#ppt_w/2"/>
                                          </p:val>
                                        </p:tav>
                                        <p:tav tm="100000">
                                          <p:val>
                                            <p:strVal val="#ppt_x"/>
                                          </p:val>
                                        </p:tav>
                                      </p:tavLst>
                                    </p:anim>
                                    <p:anim calcmode="lin" valueType="num">
                                      <p:cBhvr additive="base">
                                        <p:cTn id="20" dur="500" fill="hold"/>
                                        <p:tgtEl>
                                          <p:spTgt spid="1946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19465"/>
                                        </p:tgtEl>
                                        <p:attrNameLst>
                                          <p:attrName>style.visibility</p:attrName>
                                        </p:attrNameLst>
                                      </p:cBhvr>
                                      <p:to>
                                        <p:strVal val="visible"/>
                                      </p:to>
                                    </p:set>
                                    <p:anim calcmode="lin" valueType="num">
                                      <p:cBhvr>
                                        <p:cTn id="36" dur="500" fill="hold"/>
                                        <p:tgtEl>
                                          <p:spTgt spid="19465"/>
                                        </p:tgtEl>
                                        <p:attrNameLst>
                                          <p:attrName>ppt_w</p:attrName>
                                        </p:attrNameLst>
                                      </p:cBhvr>
                                      <p:tavLst>
                                        <p:tav tm="0">
                                          <p:val>
                                            <p:fltVal val="0"/>
                                          </p:val>
                                        </p:tav>
                                        <p:tav tm="100000">
                                          <p:val>
                                            <p:strVal val="#ppt_w"/>
                                          </p:val>
                                        </p:tav>
                                      </p:tavLst>
                                    </p:anim>
                                    <p:anim calcmode="lin" valueType="num">
                                      <p:cBhvr>
                                        <p:cTn id="37" dur="500" fill="hold"/>
                                        <p:tgtEl>
                                          <p:spTgt spid="19465"/>
                                        </p:tgtEl>
                                        <p:attrNameLst>
                                          <p:attrName>ppt_h</p:attrName>
                                        </p:attrNameLst>
                                      </p:cBhvr>
                                      <p:tavLst>
                                        <p:tav tm="0">
                                          <p:val>
                                            <p:fltVal val="0"/>
                                          </p:val>
                                        </p:tav>
                                        <p:tav tm="100000">
                                          <p:val>
                                            <p:strVal val="#ppt_h"/>
                                          </p:val>
                                        </p:tav>
                                      </p:tavLst>
                                    </p:anim>
                                    <p:animEffect transition="in" filter="fade">
                                      <p:cBhvr>
                                        <p:cTn id="38" dur="500"/>
                                        <p:tgtEl>
                                          <p:spTgt spid="19465"/>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19466"/>
                                        </p:tgtEl>
                                        <p:attrNameLst>
                                          <p:attrName>style.visibility</p:attrName>
                                        </p:attrNameLst>
                                      </p:cBhvr>
                                      <p:to>
                                        <p:strVal val="visible"/>
                                      </p:to>
                                    </p:set>
                                    <p:anim calcmode="lin" valueType="num">
                                      <p:cBhvr>
                                        <p:cTn id="42" dur="500" fill="hold"/>
                                        <p:tgtEl>
                                          <p:spTgt spid="19466"/>
                                        </p:tgtEl>
                                        <p:attrNameLst>
                                          <p:attrName>ppt_w</p:attrName>
                                        </p:attrNameLst>
                                      </p:cBhvr>
                                      <p:tavLst>
                                        <p:tav tm="0">
                                          <p:val>
                                            <p:fltVal val="0"/>
                                          </p:val>
                                        </p:tav>
                                        <p:tav tm="100000">
                                          <p:val>
                                            <p:strVal val="#ppt_w"/>
                                          </p:val>
                                        </p:tav>
                                      </p:tavLst>
                                    </p:anim>
                                    <p:anim calcmode="lin" valueType="num">
                                      <p:cBhvr>
                                        <p:cTn id="43" dur="500" fill="hold"/>
                                        <p:tgtEl>
                                          <p:spTgt spid="19466"/>
                                        </p:tgtEl>
                                        <p:attrNameLst>
                                          <p:attrName>ppt_h</p:attrName>
                                        </p:attrNameLst>
                                      </p:cBhvr>
                                      <p:tavLst>
                                        <p:tav tm="0">
                                          <p:val>
                                            <p:fltVal val="0"/>
                                          </p:val>
                                        </p:tav>
                                        <p:tav tm="100000">
                                          <p:val>
                                            <p:strVal val="#ppt_h"/>
                                          </p:val>
                                        </p:tav>
                                      </p:tavLst>
                                    </p:anim>
                                    <p:animEffect transition="in" filter="fade">
                                      <p:cBhvr>
                                        <p:cTn id="44" dur="500"/>
                                        <p:tgtEl>
                                          <p:spTgt spid="19466"/>
                                        </p:tgtEl>
                                      </p:cBhvr>
                                    </p:animEffect>
                                  </p:childTnLst>
                                </p:cTn>
                              </p:par>
                            </p:childTnLst>
                          </p:cTn>
                        </p:par>
                        <p:par>
                          <p:cTn id="45" fill="hold">
                            <p:stCondLst>
                              <p:cond delay="1500"/>
                            </p:stCondLst>
                            <p:childTnLst>
                              <p:par>
                                <p:cTn id="46" presetID="53" presetClass="entr" presetSubtype="16" fill="hold" nodeType="afterEffect">
                                  <p:stCondLst>
                                    <p:cond delay="0"/>
                                  </p:stCondLst>
                                  <p:childTnLst>
                                    <p:set>
                                      <p:cBhvr>
                                        <p:cTn id="47" dur="1" fill="hold">
                                          <p:stCondLst>
                                            <p:cond delay="0"/>
                                          </p:stCondLst>
                                        </p:cTn>
                                        <p:tgtEl>
                                          <p:spTgt spid="19467"/>
                                        </p:tgtEl>
                                        <p:attrNameLst>
                                          <p:attrName>style.visibility</p:attrName>
                                        </p:attrNameLst>
                                      </p:cBhvr>
                                      <p:to>
                                        <p:strVal val="visible"/>
                                      </p:to>
                                    </p:set>
                                    <p:anim calcmode="lin" valueType="num">
                                      <p:cBhvr>
                                        <p:cTn id="48" dur="500" fill="hold"/>
                                        <p:tgtEl>
                                          <p:spTgt spid="19467"/>
                                        </p:tgtEl>
                                        <p:attrNameLst>
                                          <p:attrName>ppt_w</p:attrName>
                                        </p:attrNameLst>
                                      </p:cBhvr>
                                      <p:tavLst>
                                        <p:tav tm="0">
                                          <p:val>
                                            <p:fltVal val="0"/>
                                          </p:val>
                                        </p:tav>
                                        <p:tav tm="100000">
                                          <p:val>
                                            <p:strVal val="#ppt_w"/>
                                          </p:val>
                                        </p:tav>
                                      </p:tavLst>
                                    </p:anim>
                                    <p:anim calcmode="lin" valueType="num">
                                      <p:cBhvr>
                                        <p:cTn id="49" dur="500" fill="hold"/>
                                        <p:tgtEl>
                                          <p:spTgt spid="19467"/>
                                        </p:tgtEl>
                                        <p:attrNameLst>
                                          <p:attrName>ppt_h</p:attrName>
                                        </p:attrNameLst>
                                      </p:cBhvr>
                                      <p:tavLst>
                                        <p:tav tm="0">
                                          <p:val>
                                            <p:fltVal val="0"/>
                                          </p:val>
                                        </p:tav>
                                        <p:tav tm="100000">
                                          <p:val>
                                            <p:strVal val="#ppt_h"/>
                                          </p:val>
                                        </p:tav>
                                      </p:tavLst>
                                    </p:anim>
                                    <p:animEffect transition="in" filter="fade">
                                      <p:cBhvr>
                                        <p:cTn id="50" dur="500"/>
                                        <p:tgtEl>
                                          <p:spTgt spid="19467"/>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19468"/>
                                        </p:tgtEl>
                                        <p:attrNameLst>
                                          <p:attrName>style.visibility</p:attrName>
                                        </p:attrNameLst>
                                      </p:cBhvr>
                                      <p:to>
                                        <p:strVal val="visible"/>
                                      </p:to>
                                    </p:set>
                                    <p:anim calcmode="lin" valueType="num">
                                      <p:cBhvr>
                                        <p:cTn id="54" dur="500" fill="hold"/>
                                        <p:tgtEl>
                                          <p:spTgt spid="19468"/>
                                        </p:tgtEl>
                                        <p:attrNameLst>
                                          <p:attrName>ppt_w</p:attrName>
                                        </p:attrNameLst>
                                      </p:cBhvr>
                                      <p:tavLst>
                                        <p:tav tm="0">
                                          <p:val>
                                            <p:fltVal val="0"/>
                                          </p:val>
                                        </p:tav>
                                        <p:tav tm="100000">
                                          <p:val>
                                            <p:strVal val="#ppt_w"/>
                                          </p:val>
                                        </p:tav>
                                      </p:tavLst>
                                    </p:anim>
                                    <p:anim calcmode="lin" valueType="num">
                                      <p:cBhvr>
                                        <p:cTn id="55" dur="500" fill="hold"/>
                                        <p:tgtEl>
                                          <p:spTgt spid="19468"/>
                                        </p:tgtEl>
                                        <p:attrNameLst>
                                          <p:attrName>ppt_h</p:attrName>
                                        </p:attrNameLst>
                                      </p:cBhvr>
                                      <p:tavLst>
                                        <p:tav tm="0">
                                          <p:val>
                                            <p:fltVal val="0"/>
                                          </p:val>
                                        </p:tav>
                                        <p:tav tm="100000">
                                          <p:val>
                                            <p:strVal val="#ppt_h"/>
                                          </p:val>
                                        </p:tav>
                                      </p:tavLst>
                                    </p:anim>
                                    <p:animEffect transition="in" filter="fade">
                                      <p:cBhvr>
                                        <p:cTn id="56"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1"/>
          <p:cNvGrpSpPr/>
          <p:nvPr/>
        </p:nvGrpSpPr>
        <p:grpSpPr bwMode="auto">
          <a:xfrm>
            <a:off x="750888" y="441325"/>
            <a:ext cx="4927600" cy="742950"/>
            <a:chOff x="184971" y="101893"/>
            <a:chExt cx="4927598" cy="743559"/>
          </a:xfrm>
        </p:grpSpPr>
        <p:sp>
          <p:nvSpPr>
            <p:cNvPr id="3"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02.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自我评价</a:t>
              </a:r>
            </a:p>
          </p:txBody>
        </p:sp>
        <p:sp>
          <p:nvSpPr>
            <p:cNvPr id="4" name="文本框 3"/>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grpSp>
        <p:nvGrpSpPr>
          <p:cNvPr id="23555" name="组合 39"/>
          <p:cNvGrpSpPr/>
          <p:nvPr/>
        </p:nvGrpSpPr>
        <p:grpSpPr bwMode="auto">
          <a:xfrm>
            <a:off x="1177925" y="2157413"/>
            <a:ext cx="793750" cy="795337"/>
            <a:chOff x="1149396" y="1989138"/>
            <a:chExt cx="1103084" cy="1103084"/>
          </a:xfrm>
        </p:grpSpPr>
        <p:sp>
          <p:nvSpPr>
            <p:cNvPr id="41" name="矩形 40"/>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2" name="椭圆 9"/>
            <p:cNvSpPr/>
            <p:nvPr/>
          </p:nvSpPr>
          <p:spPr>
            <a:xfrm>
              <a:off x="1383250" y="2240139"/>
              <a:ext cx="635376" cy="60108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8415" h="574120">
                  <a:moveTo>
                    <a:pt x="461084" y="496921"/>
                  </a:moveTo>
                  <a:lnTo>
                    <a:pt x="483354" y="507357"/>
                  </a:lnTo>
                  <a:cubicBezTo>
                    <a:pt x="487655" y="509506"/>
                    <a:pt x="492570" y="509506"/>
                    <a:pt x="496870" y="507357"/>
                  </a:cubicBezTo>
                  <a:lnTo>
                    <a:pt x="519141" y="496921"/>
                  </a:lnTo>
                  <a:lnTo>
                    <a:pt x="523134" y="498149"/>
                  </a:lnTo>
                  <a:cubicBezTo>
                    <a:pt x="528049" y="499837"/>
                    <a:pt x="531428" y="504441"/>
                    <a:pt x="531428" y="509813"/>
                  </a:cubicBezTo>
                  <a:lnTo>
                    <a:pt x="531428" y="566600"/>
                  </a:lnTo>
                  <a:cubicBezTo>
                    <a:pt x="518527" y="571511"/>
                    <a:pt x="504703" y="574120"/>
                    <a:pt x="490112" y="574120"/>
                  </a:cubicBezTo>
                  <a:cubicBezTo>
                    <a:pt x="475521" y="574120"/>
                    <a:pt x="461698" y="571511"/>
                    <a:pt x="448796" y="566600"/>
                  </a:cubicBezTo>
                  <a:lnTo>
                    <a:pt x="448796" y="509813"/>
                  </a:lnTo>
                  <a:cubicBezTo>
                    <a:pt x="448796" y="504441"/>
                    <a:pt x="452175" y="499837"/>
                    <a:pt x="457090" y="498149"/>
                  </a:cubicBezTo>
                  <a:close/>
                  <a:moveTo>
                    <a:pt x="89274" y="496921"/>
                  </a:moveTo>
                  <a:lnTo>
                    <a:pt x="111545" y="507357"/>
                  </a:lnTo>
                  <a:cubicBezTo>
                    <a:pt x="115845" y="509506"/>
                    <a:pt x="120760" y="509506"/>
                    <a:pt x="125061" y="507357"/>
                  </a:cubicBezTo>
                  <a:lnTo>
                    <a:pt x="147331" y="496921"/>
                  </a:lnTo>
                  <a:lnTo>
                    <a:pt x="151325" y="498149"/>
                  </a:lnTo>
                  <a:cubicBezTo>
                    <a:pt x="156240" y="499837"/>
                    <a:pt x="159619" y="504441"/>
                    <a:pt x="159619" y="509813"/>
                  </a:cubicBezTo>
                  <a:lnTo>
                    <a:pt x="159619" y="566600"/>
                  </a:lnTo>
                  <a:cubicBezTo>
                    <a:pt x="146717" y="571511"/>
                    <a:pt x="132894" y="574120"/>
                    <a:pt x="118303" y="574120"/>
                  </a:cubicBezTo>
                  <a:cubicBezTo>
                    <a:pt x="103712" y="574120"/>
                    <a:pt x="89888" y="571511"/>
                    <a:pt x="76987" y="566600"/>
                  </a:cubicBezTo>
                  <a:lnTo>
                    <a:pt x="76987" y="509813"/>
                  </a:lnTo>
                  <a:cubicBezTo>
                    <a:pt x="76987" y="504441"/>
                    <a:pt x="80366" y="499837"/>
                    <a:pt x="85281" y="498149"/>
                  </a:cubicBezTo>
                  <a:close/>
                  <a:moveTo>
                    <a:pt x="490112" y="385993"/>
                  </a:moveTo>
                  <a:cubicBezTo>
                    <a:pt x="500030" y="385993"/>
                    <a:pt x="508071" y="394034"/>
                    <a:pt x="508071" y="403952"/>
                  </a:cubicBezTo>
                  <a:cubicBezTo>
                    <a:pt x="508071" y="413870"/>
                    <a:pt x="500030" y="421911"/>
                    <a:pt x="490112" y="421911"/>
                  </a:cubicBezTo>
                  <a:cubicBezTo>
                    <a:pt x="480194" y="421911"/>
                    <a:pt x="472153" y="413870"/>
                    <a:pt x="472153" y="403952"/>
                  </a:cubicBezTo>
                  <a:cubicBezTo>
                    <a:pt x="472153" y="394034"/>
                    <a:pt x="480194" y="385993"/>
                    <a:pt x="490112" y="385993"/>
                  </a:cubicBezTo>
                  <a:close/>
                  <a:moveTo>
                    <a:pt x="118303" y="385993"/>
                  </a:moveTo>
                  <a:cubicBezTo>
                    <a:pt x="128221" y="385993"/>
                    <a:pt x="136262" y="394034"/>
                    <a:pt x="136262" y="403952"/>
                  </a:cubicBezTo>
                  <a:cubicBezTo>
                    <a:pt x="136262" y="413870"/>
                    <a:pt x="128221" y="421911"/>
                    <a:pt x="118303" y="421911"/>
                  </a:cubicBezTo>
                  <a:cubicBezTo>
                    <a:pt x="108385" y="421911"/>
                    <a:pt x="100344" y="413870"/>
                    <a:pt x="100344" y="403952"/>
                  </a:cubicBezTo>
                  <a:cubicBezTo>
                    <a:pt x="100344" y="394034"/>
                    <a:pt x="108385" y="385993"/>
                    <a:pt x="118303" y="385993"/>
                  </a:cubicBezTo>
                  <a:close/>
                  <a:moveTo>
                    <a:pt x="490112" y="354522"/>
                  </a:moveTo>
                  <a:cubicBezTo>
                    <a:pt x="462764" y="354522"/>
                    <a:pt x="440640" y="376617"/>
                    <a:pt x="440640" y="403929"/>
                  </a:cubicBezTo>
                  <a:cubicBezTo>
                    <a:pt x="440640" y="431241"/>
                    <a:pt x="462764" y="453337"/>
                    <a:pt x="490112" y="453337"/>
                  </a:cubicBezTo>
                  <a:cubicBezTo>
                    <a:pt x="517460" y="453337"/>
                    <a:pt x="539584" y="431241"/>
                    <a:pt x="539584" y="403929"/>
                  </a:cubicBezTo>
                  <a:cubicBezTo>
                    <a:pt x="539584" y="376617"/>
                    <a:pt x="517460" y="354522"/>
                    <a:pt x="490112" y="354522"/>
                  </a:cubicBezTo>
                  <a:close/>
                  <a:moveTo>
                    <a:pt x="118303" y="354522"/>
                  </a:moveTo>
                  <a:cubicBezTo>
                    <a:pt x="90955" y="354522"/>
                    <a:pt x="68831" y="376617"/>
                    <a:pt x="68831" y="403929"/>
                  </a:cubicBezTo>
                  <a:cubicBezTo>
                    <a:pt x="68831" y="431241"/>
                    <a:pt x="90955" y="453337"/>
                    <a:pt x="118303" y="453337"/>
                  </a:cubicBezTo>
                  <a:cubicBezTo>
                    <a:pt x="145651" y="453337"/>
                    <a:pt x="167775" y="431241"/>
                    <a:pt x="167775" y="403929"/>
                  </a:cubicBezTo>
                  <a:cubicBezTo>
                    <a:pt x="167775" y="376617"/>
                    <a:pt x="145651" y="354522"/>
                    <a:pt x="118303" y="354522"/>
                  </a:cubicBezTo>
                  <a:close/>
                  <a:moveTo>
                    <a:pt x="490112" y="337797"/>
                  </a:moveTo>
                  <a:cubicBezTo>
                    <a:pt x="555409" y="337797"/>
                    <a:pt x="608415" y="390733"/>
                    <a:pt x="608415" y="455945"/>
                  </a:cubicBezTo>
                  <a:cubicBezTo>
                    <a:pt x="608415" y="493691"/>
                    <a:pt x="590593" y="527141"/>
                    <a:pt x="563091" y="548929"/>
                  </a:cubicBezTo>
                  <a:lnTo>
                    <a:pt x="563091" y="509802"/>
                  </a:lnTo>
                  <a:cubicBezTo>
                    <a:pt x="563091" y="490929"/>
                    <a:pt x="550954" y="474051"/>
                    <a:pt x="532978" y="468067"/>
                  </a:cubicBezTo>
                  <a:cubicBezTo>
                    <a:pt x="532824" y="468067"/>
                    <a:pt x="522530" y="464998"/>
                    <a:pt x="522530" y="464998"/>
                  </a:cubicBezTo>
                  <a:cubicBezTo>
                    <a:pt x="518689" y="463770"/>
                    <a:pt x="514695" y="464077"/>
                    <a:pt x="511161" y="465765"/>
                  </a:cubicBezTo>
                  <a:lnTo>
                    <a:pt x="490112" y="475739"/>
                  </a:lnTo>
                  <a:lnTo>
                    <a:pt x="469064" y="465765"/>
                  </a:lnTo>
                  <a:cubicBezTo>
                    <a:pt x="465530" y="464077"/>
                    <a:pt x="461535" y="463770"/>
                    <a:pt x="457694" y="464998"/>
                  </a:cubicBezTo>
                  <a:cubicBezTo>
                    <a:pt x="457694" y="464998"/>
                    <a:pt x="447400" y="468067"/>
                    <a:pt x="447247" y="468067"/>
                  </a:cubicBezTo>
                  <a:cubicBezTo>
                    <a:pt x="429271" y="474051"/>
                    <a:pt x="417133" y="490929"/>
                    <a:pt x="417133" y="509802"/>
                  </a:cubicBezTo>
                  <a:lnTo>
                    <a:pt x="417133" y="548929"/>
                  </a:lnTo>
                  <a:cubicBezTo>
                    <a:pt x="389632" y="527141"/>
                    <a:pt x="371809" y="493691"/>
                    <a:pt x="371809" y="455945"/>
                  </a:cubicBezTo>
                  <a:cubicBezTo>
                    <a:pt x="371809" y="390733"/>
                    <a:pt x="424815" y="337797"/>
                    <a:pt x="490112" y="337797"/>
                  </a:cubicBezTo>
                  <a:close/>
                  <a:moveTo>
                    <a:pt x="118303" y="337797"/>
                  </a:moveTo>
                  <a:cubicBezTo>
                    <a:pt x="183600" y="337797"/>
                    <a:pt x="236606" y="390733"/>
                    <a:pt x="236606" y="455945"/>
                  </a:cubicBezTo>
                  <a:cubicBezTo>
                    <a:pt x="236606" y="493691"/>
                    <a:pt x="218783" y="527141"/>
                    <a:pt x="191282" y="548929"/>
                  </a:cubicBezTo>
                  <a:lnTo>
                    <a:pt x="191282" y="509802"/>
                  </a:lnTo>
                  <a:cubicBezTo>
                    <a:pt x="191282" y="490929"/>
                    <a:pt x="179144" y="474051"/>
                    <a:pt x="161168" y="468067"/>
                  </a:cubicBezTo>
                  <a:cubicBezTo>
                    <a:pt x="161015" y="468067"/>
                    <a:pt x="150721" y="464998"/>
                    <a:pt x="150721" y="464998"/>
                  </a:cubicBezTo>
                  <a:cubicBezTo>
                    <a:pt x="146880" y="463770"/>
                    <a:pt x="142885" y="464077"/>
                    <a:pt x="139351" y="465765"/>
                  </a:cubicBezTo>
                  <a:lnTo>
                    <a:pt x="118303" y="475739"/>
                  </a:lnTo>
                  <a:lnTo>
                    <a:pt x="97254" y="465765"/>
                  </a:lnTo>
                  <a:cubicBezTo>
                    <a:pt x="93720" y="464077"/>
                    <a:pt x="89726" y="463770"/>
                    <a:pt x="85885" y="464998"/>
                  </a:cubicBezTo>
                  <a:cubicBezTo>
                    <a:pt x="85885" y="464998"/>
                    <a:pt x="75591" y="468067"/>
                    <a:pt x="75437" y="468067"/>
                  </a:cubicBezTo>
                  <a:cubicBezTo>
                    <a:pt x="57461" y="474051"/>
                    <a:pt x="45324" y="490929"/>
                    <a:pt x="45324" y="509802"/>
                  </a:cubicBezTo>
                  <a:lnTo>
                    <a:pt x="45324" y="548929"/>
                  </a:lnTo>
                  <a:cubicBezTo>
                    <a:pt x="17822" y="527141"/>
                    <a:pt x="0" y="493691"/>
                    <a:pt x="0" y="455945"/>
                  </a:cubicBezTo>
                  <a:cubicBezTo>
                    <a:pt x="0" y="390733"/>
                    <a:pt x="53006" y="337797"/>
                    <a:pt x="118303" y="337797"/>
                  </a:cubicBezTo>
                  <a:close/>
                  <a:moveTo>
                    <a:pt x="288420" y="266949"/>
                  </a:moveTo>
                  <a:cubicBezTo>
                    <a:pt x="293643" y="267563"/>
                    <a:pt x="298866" y="267716"/>
                    <a:pt x="304243" y="267716"/>
                  </a:cubicBezTo>
                  <a:cubicBezTo>
                    <a:pt x="309620" y="267716"/>
                    <a:pt x="314844" y="267563"/>
                    <a:pt x="320067" y="266949"/>
                  </a:cubicBezTo>
                  <a:lnTo>
                    <a:pt x="320067" y="316512"/>
                  </a:lnTo>
                  <a:lnTo>
                    <a:pt x="385358" y="349196"/>
                  </a:lnTo>
                  <a:cubicBezTo>
                    <a:pt x="377677" y="356715"/>
                    <a:pt x="370764" y="365155"/>
                    <a:pt x="364772" y="374208"/>
                  </a:cubicBezTo>
                  <a:lnTo>
                    <a:pt x="304243" y="343979"/>
                  </a:lnTo>
                  <a:lnTo>
                    <a:pt x="243714" y="374208"/>
                  </a:lnTo>
                  <a:cubicBezTo>
                    <a:pt x="237723" y="365155"/>
                    <a:pt x="230810" y="356715"/>
                    <a:pt x="223128" y="349196"/>
                  </a:cubicBezTo>
                  <a:lnTo>
                    <a:pt x="288420" y="316512"/>
                  </a:lnTo>
                  <a:close/>
                  <a:moveTo>
                    <a:pt x="275154" y="159125"/>
                  </a:moveTo>
                  <a:lnTo>
                    <a:pt x="297444" y="169552"/>
                  </a:lnTo>
                  <a:cubicBezTo>
                    <a:pt x="301748" y="171699"/>
                    <a:pt x="306667" y="171699"/>
                    <a:pt x="310972" y="169552"/>
                  </a:cubicBezTo>
                  <a:lnTo>
                    <a:pt x="333261" y="159125"/>
                  </a:lnTo>
                  <a:lnTo>
                    <a:pt x="337258" y="160352"/>
                  </a:lnTo>
                  <a:cubicBezTo>
                    <a:pt x="342177" y="162038"/>
                    <a:pt x="345559" y="166792"/>
                    <a:pt x="345559" y="172005"/>
                  </a:cubicBezTo>
                  <a:lnTo>
                    <a:pt x="345559" y="228740"/>
                  </a:lnTo>
                  <a:cubicBezTo>
                    <a:pt x="332647" y="233646"/>
                    <a:pt x="318811" y="236253"/>
                    <a:pt x="304208" y="236253"/>
                  </a:cubicBezTo>
                  <a:cubicBezTo>
                    <a:pt x="289604" y="236253"/>
                    <a:pt x="275769" y="233646"/>
                    <a:pt x="262856" y="228740"/>
                  </a:cubicBezTo>
                  <a:lnTo>
                    <a:pt x="262856" y="172005"/>
                  </a:lnTo>
                  <a:cubicBezTo>
                    <a:pt x="262856" y="166792"/>
                    <a:pt x="266238" y="162038"/>
                    <a:pt x="271157" y="160352"/>
                  </a:cubicBezTo>
                  <a:close/>
                  <a:moveTo>
                    <a:pt x="304207" y="48196"/>
                  </a:moveTo>
                  <a:cubicBezTo>
                    <a:pt x="314145" y="48196"/>
                    <a:pt x="322201" y="56221"/>
                    <a:pt x="322201" y="66120"/>
                  </a:cubicBezTo>
                  <a:cubicBezTo>
                    <a:pt x="322201" y="76019"/>
                    <a:pt x="314145" y="84044"/>
                    <a:pt x="304207" y="84044"/>
                  </a:cubicBezTo>
                  <a:cubicBezTo>
                    <a:pt x="294269" y="84044"/>
                    <a:pt x="286213" y="76019"/>
                    <a:pt x="286213" y="66120"/>
                  </a:cubicBezTo>
                  <a:cubicBezTo>
                    <a:pt x="286213" y="56221"/>
                    <a:pt x="294269" y="48196"/>
                    <a:pt x="304207" y="48196"/>
                  </a:cubicBezTo>
                  <a:close/>
                  <a:moveTo>
                    <a:pt x="304243" y="16725"/>
                  </a:moveTo>
                  <a:cubicBezTo>
                    <a:pt x="276895" y="16725"/>
                    <a:pt x="254771" y="38820"/>
                    <a:pt x="254771" y="66132"/>
                  </a:cubicBezTo>
                  <a:cubicBezTo>
                    <a:pt x="254771" y="93444"/>
                    <a:pt x="276895" y="115693"/>
                    <a:pt x="304243" y="115693"/>
                  </a:cubicBezTo>
                  <a:cubicBezTo>
                    <a:pt x="331591" y="115693"/>
                    <a:pt x="353715" y="93444"/>
                    <a:pt x="353715" y="66132"/>
                  </a:cubicBezTo>
                  <a:cubicBezTo>
                    <a:pt x="353715" y="38820"/>
                    <a:pt x="331591" y="16725"/>
                    <a:pt x="304243" y="16725"/>
                  </a:cubicBezTo>
                  <a:close/>
                  <a:moveTo>
                    <a:pt x="304243" y="0"/>
                  </a:moveTo>
                  <a:cubicBezTo>
                    <a:pt x="369540" y="0"/>
                    <a:pt x="422546" y="53090"/>
                    <a:pt x="422546" y="118148"/>
                  </a:cubicBezTo>
                  <a:cubicBezTo>
                    <a:pt x="422546" y="155894"/>
                    <a:pt x="404724" y="189497"/>
                    <a:pt x="377222" y="211132"/>
                  </a:cubicBezTo>
                  <a:lnTo>
                    <a:pt x="377222" y="172005"/>
                  </a:lnTo>
                  <a:cubicBezTo>
                    <a:pt x="377222" y="153132"/>
                    <a:pt x="365085" y="136407"/>
                    <a:pt x="347109" y="130423"/>
                  </a:cubicBezTo>
                  <a:cubicBezTo>
                    <a:pt x="346955" y="130270"/>
                    <a:pt x="336661" y="127201"/>
                    <a:pt x="336661" y="127201"/>
                  </a:cubicBezTo>
                  <a:cubicBezTo>
                    <a:pt x="332820" y="125973"/>
                    <a:pt x="328826" y="126280"/>
                    <a:pt x="325292" y="127968"/>
                  </a:cubicBezTo>
                  <a:lnTo>
                    <a:pt x="304243" y="137942"/>
                  </a:lnTo>
                  <a:lnTo>
                    <a:pt x="283195" y="127968"/>
                  </a:lnTo>
                  <a:cubicBezTo>
                    <a:pt x="279661" y="126280"/>
                    <a:pt x="275666" y="125973"/>
                    <a:pt x="271825" y="127201"/>
                  </a:cubicBezTo>
                  <a:cubicBezTo>
                    <a:pt x="271825" y="127201"/>
                    <a:pt x="261531" y="130270"/>
                    <a:pt x="261378" y="130423"/>
                  </a:cubicBezTo>
                  <a:cubicBezTo>
                    <a:pt x="243402" y="136407"/>
                    <a:pt x="231264" y="153132"/>
                    <a:pt x="231264" y="172005"/>
                  </a:cubicBezTo>
                  <a:lnTo>
                    <a:pt x="231264" y="211132"/>
                  </a:lnTo>
                  <a:cubicBezTo>
                    <a:pt x="203762" y="189497"/>
                    <a:pt x="185940" y="155894"/>
                    <a:pt x="185940" y="118148"/>
                  </a:cubicBezTo>
                  <a:cubicBezTo>
                    <a:pt x="185940" y="53090"/>
                    <a:pt x="238946" y="0"/>
                    <a:pt x="3042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3556" name="组合 10"/>
          <p:cNvGrpSpPr/>
          <p:nvPr/>
        </p:nvGrpSpPr>
        <p:grpSpPr bwMode="auto">
          <a:xfrm>
            <a:off x="2139950" y="2157413"/>
            <a:ext cx="3349625" cy="795337"/>
            <a:chOff x="8148326" y="1542824"/>
            <a:chExt cx="3349501" cy="794073"/>
          </a:xfrm>
        </p:grpSpPr>
        <p:sp>
          <p:nvSpPr>
            <p:cNvPr id="12"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13"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3557" name="组合 42"/>
          <p:cNvGrpSpPr/>
          <p:nvPr/>
        </p:nvGrpSpPr>
        <p:grpSpPr bwMode="auto">
          <a:xfrm>
            <a:off x="1177925" y="3592513"/>
            <a:ext cx="793750" cy="793750"/>
            <a:chOff x="1149396" y="1989138"/>
            <a:chExt cx="1103084" cy="1103084"/>
          </a:xfrm>
        </p:grpSpPr>
        <p:sp>
          <p:nvSpPr>
            <p:cNvPr id="44" name="矩形 43"/>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5" name="椭圆 21"/>
            <p:cNvSpPr/>
            <p:nvPr/>
          </p:nvSpPr>
          <p:spPr>
            <a:xfrm>
              <a:off x="1403106" y="2222992"/>
              <a:ext cx="595665" cy="63537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9674" h="606722">
                  <a:moveTo>
                    <a:pt x="0" y="519221"/>
                  </a:moveTo>
                  <a:cubicBezTo>
                    <a:pt x="29013" y="539031"/>
                    <a:pt x="70842" y="551201"/>
                    <a:pt x="118100" y="551201"/>
                  </a:cubicBezTo>
                  <a:cubicBezTo>
                    <a:pt x="165358" y="551201"/>
                    <a:pt x="207187" y="539031"/>
                    <a:pt x="236200" y="519221"/>
                  </a:cubicBezTo>
                  <a:lnTo>
                    <a:pt x="236200" y="519310"/>
                  </a:lnTo>
                  <a:lnTo>
                    <a:pt x="333474" y="519310"/>
                  </a:lnTo>
                  <a:lnTo>
                    <a:pt x="333474" y="519221"/>
                  </a:lnTo>
                  <a:cubicBezTo>
                    <a:pt x="333474" y="519221"/>
                    <a:pt x="333563" y="519310"/>
                    <a:pt x="333652" y="519310"/>
                  </a:cubicBezTo>
                  <a:cubicBezTo>
                    <a:pt x="362665" y="539031"/>
                    <a:pt x="404405" y="551201"/>
                    <a:pt x="451574" y="551201"/>
                  </a:cubicBezTo>
                  <a:cubicBezTo>
                    <a:pt x="498832" y="551201"/>
                    <a:pt x="540661" y="539031"/>
                    <a:pt x="569674" y="519221"/>
                  </a:cubicBezTo>
                  <a:lnTo>
                    <a:pt x="569674" y="548270"/>
                  </a:lnTo>
                  <a:cubicBezTo>
                    <a:pt x="569674" y="575897"/>
                    <a:pt x="521170" y="606722"/>
                    <a:pt x="451574" y="606722"/>
                  </a:cubicBezTo>
                  <a:cubicBezTo>
                    <a:pt x="392480" y="606722"/>
                    <a:pt x="348693" y="584514"/>
                    <a:pt x="336767" y="560884"/>
                  </a:cubicBezTo>
                  <a:lnTo>
                    <a:pt x="232907" y="560884"/>
                  </a:lnTo>
                  <a:cubicBezTo>
                    <a:pt x="220981" y="584514"/>
                    <a:pt x="177105" y="606722"/>
                    <a:pt x="118100" y="606722"/>
                  </a:cubicBezTo>
                  <a:cubicBezTo>
                    <a:pt x="48504" y="606722"/>
                    <a:pt x="0" y="575897"/>
                    <a:pt x="0" y="548270"/>
                  </a:cubicBezTo>
                  <a:close/>
                  <a:moveTo>
                    <a:pt x="333492" y="431014"/>
                  </a:moveTo>
                  <a:cubicBezTo>
                    <a:pt x="337942" y="434304"/>
                    <a:pt x="342836" y="437417"/>
                    <a:pt x="348176" y="440351"/>
                  </a:cubicBezTo>
                  <a:cubicBezTo>
                    <a:pt x="376119" y="455646"/>
                    <a:pt x="412872" y="464094"/>
                    <a:pt x="451583" y="464094"/>
                  </a:cubicBezTo>
                  <a:cubicBezTo>
                    <a:pt x="490294" y="464094"/>
                    <a:pt x="526958" y="455646"/>
                    <a:pt x="554990" y="440351"/>
                  </a:cubicBezTo>
                  <a:cubicBezTo>
                    <a:pt x="560241" y="437417"/>
                    <a:pt x="565135" y="434304"/>
                    <a:pt x="569674" y="431014"/>
                  </a:cubicBezTo>
                  <a:lnTo>
                    <a:pt x="569674" y="449155"/>
                  </a:lnTo>
                  <a:lnTo>
                    <a:pt x="569674" y="451111"/>
                  </a:lnTo>
                  <a:cubicBezTo>
                    <a:pt x="569674" y="478767"/>
                    <a:pt x="521174" y="509624"/>
                    <a:pt x="451583" y="509624"/>
                  </a:cubicBezTo>
                  <a:cubicBezTo>
                    <a:pt x="381992" y="509624"/>
                    <a:pt x="333492" y="478767"/>
                    <a:pt x="333492" y="451111"/>
                  </a:cubicBezTo>
                  <a:lnTo>
                    <a:pt x="333492" y="449155"/>
                  </a:lnTo>
                  <a:close/>
                  <a:moveTo>
                    <a:pt x="0" y="431014"/>
                  </a:moveTo>
                  <a:cubicBezTo>
                    <a:pt x="4450" y="434304"/>
                    <a:pt x="9344" y="437417"/>
                    <a:pt x="14684" y="440351"/>
                  </a:cubicBezTo>
                  <a:cubicBezTo>
                    <a:pt x="42627" y="455646"/>
                    <a:pt x="79380" y="464094"/>
                    <a:pt x="118091" y="464094"/>
                  </a:cubicBezTo>
                  <a:cubicBezTo>
                    <a:pt x="156802" y="464094"/>
                    <a:pt x="193466" y="455646"/>
                    <a:pt x="221410" y="440351"/>
                  </a:cubicBezTo>
                  <a:cubicBezTo>
                    <a:pt x="226749" y="437417"/>
                    <a:pt x="231643" y="434304"/>
                    <a:pt x="236182" y="431014"/>
                  </a:cubicBezTo>
                  <a:lnTo>
                    <a:pt x="236182" y="449155"/>
                  </a:lnTo>
                  <a:lnTo>
                    <a:pt x="236182" y="451111"/>
                  </a:lnTo>
                  <a:cubicBezTo>
                    <a:pt x="236182" y="478767"/>
                    <a:pt x="187682" y="509624"/>
                    <a:pt x="118091" y="509624"/>
                  </a:cubicBezTo>
                  <a:cubicBezTo>
                    <a:pt x="48500" y="509624"/>
                    <a:pt x="0" y="478767"/>
                    <a:pt x="0" y="451111"/>
                  </a:cubicBezTo>
                  <a:lnTo>
                    <a:pt x="0" y="449155"/>
                  </a:lnTo>
                  <a:close/>
                  <a:moveTo>
                    <a:pt x="166681" y="200053"/>
                  </a:moveTo>
                  <a:cubicBezTo>
                    <a:pt x="195697" y="219869"/>
                    <a:pt x="237530" y="232043"/>
                    <a:pt x="284792" y="232043"/>
                  </a:cubicBezTo>
                  <a:cubicBezTo>
                    <a:pt x="332054" y="232043"/>
                    <a:pt x="373887" y="219869"/>
                    <a:pt x="402903" y="200053"/>
                  </a:cubicBezTo>
                  <a:lnTo>
                    <a:pt x="402903" y="227067"/>
                  </a:lnTo>
                  <a:cubicBezTo>
                    <a:pt x="402903" y="237464"/>
                    <a:pt x="396139" y="248305"/>
                    <a:pt x="383945" y="257724"/>
                  </a:cubicBezTo>
                  <a:lnTo>
                    <a:pt x="420704" y="321350"/>
                  </a:lnTo>
                  <a:cubicBezTo>
                    <a:pt x="430673" y="319928"/>
                    <a:pt x="441087" y="319128"/>
                    <a:pt x="451589" y="319128"/>
                  </a:cubicBezTo>
                  <a:cubicBezTo>
                    <a:pt x="482920" y="319128"/>
                    <a:pt x="513271" y="325882"/>
                    <a:pt x="534899" y="337789"/>
                  </a:cubicBezTo>
                  <a:cubicBezTo>
                    <a:pt x="552611" y="347475"/>
                    <a:pt x="562758" y="359561"/>
                    <a:pt x="562758" y="370846"/>
                  </a:cubicBezTo>
                  <a:cubicBezTo>
                    <a:pt x="562758" y="382043"/>
                    <a:pt x="552611" y="394128"/>
                    <a:pt x="534899" y="403814"/>
                  </a:cubicBezTo>
                  <a:cubicBezTo>
                    <a:pt x="513271" y="415721"/>
                    <a:pt x="482920" y="422475"/>
                    <a:pt x="451589" y="422475"/>
                  </a:cubicBezTo>
                  <a:cubicBezTo>
                    <a:pt x="420259" y="422475"/>
                    <a:pt x="389908" y="415721"/>
                    <a:pt x="368280" y="403814"/>
                  </a:cubicBezTo>
                  <a:cubicBezTo>
                    <a:pt x="350568" y="394128"/>
                    <a:pt x="340421" y="382043"/>
                    <a:pt x="340421" y="370846"/>
                  </a:cubicBezTo>
                  <a:cubicBezTo>
                    <a:pt x="340421" y="359561"/>
                    <a:pt x="350568" y="347475"/>
                    <a:pt x="368280" y="337789"/>
                  </a:cubicBezTo>
                  <a:cubicBezTo>
                    <a:pt x="371662" y="335923"/>
                    <a:pt x="375311" y="334235"/>
                    <a:pt x="379049" y="332635"/>
                  </a:cubicBezTo>
                  <a:lnTo>
                    <a:pt x="346651" y="276474"/>
                  </a:lnTo>
                  <a:cubicBezTo>
                    <a:pt x="329028" y="282073"/>
                    <a:pt x="308112" y="285538"/>
                    <a:pt x="284792" y="285538"/>
                  </a:cubicBezTo>
                  <a:cubicBezTo>
                    <a:pt x="261472" y="285538"/>
                    <a:pt x="240556" y="282073"/>
                    <a:pt x="223022" y="276474"/>
                  </a:cubicBezTo>
                  <a:lnTo>
                    <a:pt x="190624" y="332635"/>
                  </a:lnTo>
                  <a:cubicBezTo>
                    <a:pt x="194362" y="334235"/>
                    <a:pt x="198011" y="335923"/>
                    <a:pt x="201393" y="337789"/>
                  </a:cubicBezTo>
                  <a:cubicBezTo>
                    <a:pt x="219106" y="347475"/>
                    <a:pt x="229252" y="359561"/>
                    <a:pt x="229252" y="370846"/>
                  </a:cubicBezTo>
                  <a:cubicBezTo>
                    <a:pt x="229252" y="382043"/>
                    <a:pt x="219106" y="394128"/>
                    <a:pt x="201393" y="403814"/>
                  </a:cubicBezTo>
                  <a:cubicBezTo>
                    <a:pt x="179765" y="415721"/>
                    <a:pt x="149414" y="422475"/>
                    <a:pt x="118084" y="422475"/>
                  </a:cubicBezTo>
                  <a:cubicBezTo>
                    <a:pt x="86753" y="422475"/>
                    <a:pt x="56313" y="415721"/>
                    <a:pt x="34774" y="403814"/>
                  </a:cubicBezTo>
                  <a:cubicBezTo>
                    <a:pt x="17062" y="394128"/>
                    <a:pt x="6915" y="382043"/>
                    <a:pt x="6915" y="370846"/>
                  </a:cubicBezTo>
                  <a:cubicBezTo>
                    <a:pt x="6915" y="359561"/>
                    <a:pt x="17062" y="347475"/>
                    <a:pt x="34774" y="337789"/>
                  </a:cubicBezTo>
                  <a:cubicBezTo>
                    <a:pt x="56313" y="325882"/>
                    <a:pt x="86753" y="319128"/>
                    <a:pt x="118084" y="319128"/>
                  </a:cubicBezTo>
                  <a:cubicBezTo>
                    <a:pt x="128586" y="319128"/>
                    <a:pt x="138911" y="319928"/>
                    <a:pt x="148969" y="321350"/>
                  </a:cubicBezTo>
                  <a:lnTo>
                    <a:pt x="185728" y="257724"/>
                  </a:lnTo>
                  <a:cubicBezTo>
                    <a:pt x="173534" y="248305"/>
                    <a:pt x="166681" y="237464"/>
                    <a:pt x="166681" y="227067"/>
                  </a:cubicBezTo>
                  <a:close/>
                  <a:moveTo>
                    <a:pt x="166675" y="111917"/>
                  </a:moveTo>
                  <a:cubicBezTo>
                    <a:pt x="171215" y="115204"/>
                    <a:pt x="176111" y="118314"/>
                    <a:pt x="181452" y="121246"/>
                  </a:cubicBezTo>
                  <a:cubicBezTo>
                    <a:pt x="209404" y="136527"/>
                    <a:pt x="246079" y="145056"/>
                    <a:pt x="284802" y="145056"/>
                  </a:cubicBezTo>
                  <a:cubicBezTo>
                    <a:pt x="323524" y="145056"/>
                    <a:pt x="360289" y="136527"/>
                    <a:pt x="388240" y="121246"/>
                  </a:cubicBezTo>
                  <a:cubicBezTo>
                    <a:pt x="393581" y="118314"/>
                    <a:pt x="398477" y="115204"/>
                    <a:pt x="402928" y="111917"/>
                  </a:cubicBezTo>
                  <a:lnTo>
                    <a:pt x="402928" y="127998"/>
                  </a:lnTo>
                  <a:lnTo>
                    <a:pt x="402928" y="131996"/>
                  </a:lnTo>
                  <a:cubicBezTo>
                    <a:pt x="402928" y="159627"/>
                    <a:pt x="354413" y="190456"/>
                    <a:pt x="284802" y="190456"/>
                  </a:cubicBezTo>
                  <a:cubicBezTo>
                    <a:pt x="215190" y="190456"/>
                    <a:pt x="166675" y="159627"/>
                    <a:pt x="166675" y="131996"/>
                  </a:cubicBezTo>
                  <a:lnTo>
                    <a:pt x="166675" y="127998"/>
                  </a:lnTo>
                  <a:close/>
                  <a:moveTo>
                    <a:pt x="284766" y="0"/>
                  </a:moveTo>
                  <a:cubicBezTo>
                    <a:pt x="316188" y="0"/>
                    <a:pt x="346541" y="6844"/>
                    <a:pt x="368081" y="18667"/>
                  </a:cubicBezTo>
                  <a:cubicBezTo>
                    <a:pt x="385795" y="28356"/>
                    <a:pt x="395942" y="40444"/>
                    <a:pt x="395942" y="51733"/>
                  </a:cubicBezTo>
                  <a:cubicBezTo>
                    <a:pt x="395942" y="62933"/>
                    <a:pt x="385795" y="75022"/>
                    <a:pt x="368081" y="84711"/>
                  </a:cubicBezTo>
                  <a:cubicBezTo>
                    <a:pt x="346541" y="96622"/>
                    <a:pt x="316188" y="103378"/>
                    <a:pt x="284766" y="103378"/>
                  </a:cubicBezTo>
                  <a:cubicBezTo>
                    <a:pt x="253434" y="103378"/>
                    <a:pt x="223081" y="96622"/>
                    <a:pt x="201452" y="84711"/>
                  </a:cubicBezTo>
                  <a:cubicBezTo>
                    <a:pt x="183738" y="75022"/>
                    <a:pt x="173591" y="62933"/>
                    <a:pt x="173591" y="51733"/>
                  </a:cubicBezTo>
                  <a:cubicBezTo>
                    <a:pt x="173591" y="40444"/>
                    <a:pt x="183738" y="28356"/>
                    <a:pt x="201452" y="18667"/>
                  </a:cubicBezTo>
                  <a:cubicBezTo>
                    <a:pt x="223081" y="6844"/>
                    <a:pt x="253434" y="0"/>
                    <a:pt x="2847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3558" name="组合 17"/>
          <p:cNvGrpSpPr/>
          <p:nvPr/>
        </p:nvGrpSpPr>
        <p:grpSpPr bwMode="auto">
          <a:xfrm>
            <a:off x="2139950" y="3592513"/>
            <a:ext cx="3349625" cy="793750"/>
            <a:chOff x="8148326" y="1542824"/>
            <a:chExt cx="3349501" cy="794073"/>
          </a:xfrm>
        </p:grpSpPr>
        <p:sp>
          <p:nvSpPr>
            <p:cNvPr id="19"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20"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3559" name="组合 45"/>
          <p:cNvGrpSpPr/>
          <p:nvPr/>
        </p:nvGrpSpPr>
        <p:grpSpPr bwMode="auto">
          <a:xfrm>
            <a:off x="1177925" y="5027613"/>
            <a:ext cx="793750" cy="793750"/>
            <a:chOff x="1149396" y="1989138"/>
            <a:chExt cx="1103084" cy="1103084"/>
          </a:xfrm>
        </p:grpSpPr>
        <p:sp>
          <p:nvSpPr>
            <p:cNvPr id="47" name="矩形 46"/>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8" name="椭圆 28"/>
            <p:cNvSpPr/>
            <p:nvPr/>
          </p:nvSpPr>
          <p:spPr>
            <a:xfrm>
              <a:off x="1383250" y="2222992"/>
              <a:ext cx="635376" cy="63537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7639" h="606722">
                  <a:moveTo>
                    <a:pt x="497068" y="457405"/>
                  </a:moveTo>
                  <a:lnTo>
                    <a:pt x="552354" y="512510"/>
                  </a:lnTo>
                  <a:lnTo>
                    <a:pt x="552354" y="505578"/>
                  </a:lnTo>
                  <a:cubicBezTo>
                    <a:pt x="552354" y="490379"/>
                    <a:pt x="564728" y="478025"/>
                    <a:pt x="579952" y="478025"/>
                  </a:cubicBezTo>
                  <a:cubicBezTo>
                    <a:pt x="595264" y="478025"/>
                    <a:pt x="607639" y="490379"/>
                    <a:pt x="607639" y="505578"/>
                  </a:cubicBezTo>
                  <a:lnTo>
                    <a:pt x="607639" y="579081"/>
                  </a:lnTo>
                  <a:cubicBezTo>
                    <a:pt x="607639" y="594368"/>
                    <a:pt x="595264" y="606722"/>
                    <a:pt x="579952" y="606722"/>
                  </a:cubicBezTo>
                  <a:lnTo>
                    <a:pt x="506327" y="606722"/>
                  </a:lnTo>
                  <a:cubicBezTo>
                    <a:pt x="491014" y="606722"/>
                    <a:pt x="478729" y="594368"/>
                    <a:pt x="478729" y="579081"/>
                  </a:cubicBezTo>
                  <a:cubicBezTo>
                    <a:pt x="478729" y="563882"/>
                    <a:pt x="491014" y="551528"/>
                    <a:pt x="506327" y="551528"/>
                  </a:cubicBezTo>
                  <a:lnTo>
                    <a:pt x="513271" y="551528"/>
                  </a:lnTo>
                  <a:lnTo>
                    <a:pt x="473565" y="511888"/>
                  </a:lnTo>
                  <a:cubicBezTo>
                    <a:pt x="488343" y="500245"/>
                    <a:pt x="497068" y="485935"/>
                    <a:pt x="497068" y="468782"/>
                  </a:cubicBezTo>
                  <a:close/>
                  <a:moveTo>
                    <a:pt x="110482" y="457405"/>
                  </a:moveTo>
                  <a:lnTo>
                    <a:pt x="110482" y="468782"/>
                  </a:lnTo>
                  <a:cubicBezTo>
                    <a:pt x="110482" y="485935"/>
                    <a:pt x="119207" y="500245"/>
                    <a:pt x="134074" y="511888"/>
                  </a:cubicBezTo>
                  <a:lnTo>
                    <a:pt x="94279" y="551528"/>
                  </a:lnTo>
                  <a:lnTo>
                    <a:pt x="101312" y="551528"/>
                  </a:lnTo>
                  <a:cubicBezTo>
                    <a:pt x="116536" y="551528"/>
                    <a:pt x="128910" y="563882"/>
                    <a:pt x="128910" y="579081"/>
                  </a:cubicBezTo>
                  <a:cubicBezTo>
                    <a:pt x="128910" y="594368"/>
                    <a:pt x="116536" y="606722"/>
                    <a:pt x="101312" y="606722"/>
                  </a:cubicBezTo>
                  <a:lnTo>
                    <a:pt x="27598" y="606722"/>
                  </a:lnTo>
                  <a:cubicBezTo>
                    <a:pt x="12375" y="606722"/>
                    <a:pt x="0" y="594368"/>
                    <a:pt x="0" y="579081"/>
                  </a:cubicBezTo>
                  <a:lnTo>
                    <a:pt x="0" y="505578"/>
                  </a:lnTo>
                  <a:cubicBezTo>
                    <a:pt x="0" y="490379"/>
                    <a:pt x="12375" y="478025"/>
                    <a:pt x="27598" y="478025"/>
                  </a:cubicBezTo>
                  <a:cubicBezTo>
                    <a:pt x="42911" y="478025"/>
                    <a:pt x="55285" y="490290"/>
                    <a:pt x="55285" y="505578"/>
                  </a:cubicBezTo>
                  <a:lnTo>
                    <a:pt x="55285" y="512510"/>
                  </a:lnTo>
                  <a:close/>
                  <a:moveTo>
                    <a:pt x="165758" y="419230"/>
                  </a:moveTo>
                  <a:cubicBezTo>
                    <a:pt x="202598" y="434158"/>
                    <a:pt x="253320" y="441267"/>
                    <a:pt x="303775" y="441267"/>
                  </a:cubicBezTo>
                  <a:cubicBezTo>
                    <a:pt x="354319" y="441267"/>
                    <a:pt x="405041" y="434158"/>
                    <a:pt x="441881" y="419230"/>
                  </a:cubicBezTo>
                  <a:lnTo>
                    <a:pt x="441881" y="466502"/>
                  </a:lnTo>
                  <a:cubicBezTo>
                    <a:pt x="433783" y="476099"/>
                    <a:pt x="386354" y="496358"/>
                    <a:pt x="303775" y="496358"/>
                  </a:cubicBezTo>
                  <a:cubicBezTo>
                    <a:pt x="221285" y="496358"/>
                    <a:pt x="173856" y="476099"/>
                    <a:pt x="165758" y="466502"/>
                  </a:cubicBezTo>
                  <a:close/>
                  <a:moveTo>
                    <a:pt x="165758" y="308936"/>
                  </a:moveTo>
                  <a:cubicBezTo>
                    <a:pt x="202598" y="323864"/>
                    <a:pt x="253320" y="330973"/>
                    <a:pt x="303775" y="330973"/>
                  </a:cubicBezTo>
                  <a:cubicBezTo>
                    <a:pt x="354319" y="330973"/>
                    <a:pt x="405041" y="323864"/>
                    <a:pt x="441881" y="308936"/>
                  </a:cubicBezTo>
                  <a:lnTo>
                    <a:pt x="441881" y="356208"/>
                  </a:lnTo>
                  <a:cubicBezTo>
                    <a:pt x="441258" y="356919"/>
                    <a:pt x="440368" y="357719"/>
                    <a:pt x="439300" y="358518"/>
                  </a:cubicBezTo>
                  <a:cubicBezTo>
                    <a:pt x="426397" y="368737"/>
                    <a:pt x="380125" y="386064"/>
                    <a:pt x="303775" y="386064"/>
                  </a:cubicBezTo>
                  <a:cubicBezTo>
                    <a:pt x="227514" y="386064"/>
                    <a:pt x="181242" y="368737"/>
                    <a:pt x="168250" y="358518"/>
                  </a:cubicBezTo>
                  <a:cubicBezTo>
                    <a:pt x="167182" y="357719"/>
                    <a:pt x="166381" y="356919"/>
                    <a:pt x="165758" y="356208"/>
                  </a:cubicBezTo>
                  <a:close/>
                  <a:moveTo>
                    <a:pt x="165758" y="198642"/>
                  </a:moveTo>
                  <a:cubicBezTo>
                    <a:pt x="202598" y="213570"/>
                    <a:pt x="253320" y="220590"/>
                    <a:pt x="303775" y="220590"/>
                  </a:cubicBezTo>
                  <a:cubicBezTo>
                    <a:pt x="354319" y="220590"/>
                    <a:pt x="405041" y="213570"/>
                    <a:pt x="441881" y="198642"/>
                  </a:cubicBezTo>
                  <a:lnTo>
                    <a:pt x="441881" y="245825"/>
                  </a:lnTo>
                  <a:cubicBezTo>
                    <a:pt x="441258" y="246625"/>
                    <a:pt x="440368" y="247336"/>
                    <a:pt x="439300" y="248224"/>
                  </a:cubicBezTo>
                  <a:cubicBezTo>
                    <a:pt x="426397" y="258354"/>
                    <a:pt x="380125" y="275770"/>
                    <a:pt x="303775" y="275770"/>
                  </a:cubicBezTo>
                  <a:cubicBezTo>
                    <a:pt x="227514" y="275770"/>
                    <a:pt x="181242" y="258354"/>
                    <a:pt x="168250" y="248224"/>
                  </a:cubicBezTo>
                  <a:cubicBezTo>
                    <a:pt x="167182" y="247336"/>
                    <a:pt x="166381" y="246625"/>
                    <a:pt x="165758" y="245825"/>
                  </a:cubicBezTo>
                  <a:close/>
                  <a:moveTo>
                    <a:pt x="303775" y="110294"/>
                  </a:moveTo>
                  <a:cubicBezTo>
                    <a:pt x="380137" y="110294"/>
                    <a:pt x="426417" y="127711"/>
                    <a:pt x="439411" y="137929"/>
                  </a:cubicBezTo>
                  <a:cubicBezTo>
                    <a:pt x="426417" y="148060"/>
                    <a:pt x="380137" y="165476"/>
                    <a:pt x="303775" y="165476"/>
                  </a:cubicBezTo>
                  <a:cubicBezTo>
                    <a:pt x="227502" y="165476"/>
                    <a:pt x="181222" y="148060"/>
                    <a:pt x="168228" y="137929"/>
                  </a:cubicBezTo>
                  <a:cubicBezTo>
                    <a:pt x="181222" y="127711"/>
                    <a:pt x="227502" y="110294"/>
                    <a:pt x="303775" y="110294"/>
                  </a:cubicBezTo>
                  <a:close/>
                  <a:moveTo>
                    <a:pt x="506327" y="0"/>
                  </a:moveTo>
                  <a:lnTo>
                    <a:pt x="579952" y="0"/>
                  </a:lnTo>
                  <a:cubicBezTo>
                    <a:pt x="595264" y="0"/>
                    <a:pt x="607639" y="12354"/>
                    <a:pt x="607639" y="27552"/>
                  </a:cubicBezTo>
                  <a:lnTo>
                    <a:pt x="607639" y="101144"/>
                  </a:lnTo>
                  <a:cubicBezTo>
                    <a:pt x="607639" y="116343"/>
                    <a:pt x="595264" y="128697"/>
                    <a:pt x="579952" y="128697"/>
                  </a:cubicBezTo>
                  <a:cubicBezTo>
                    <a:pt x="564728" y="128697"/>
                    <a:pt x="552354" y="116343"/>
                    <a:pt x="552354" y="101144"/>
                  </a:cubicBezTo>
                  <a:lnTo>
                    <a:pt x="552354" y="94123"/>
                  </a:lnTo>
                  <a:lnTo>
                    <a:pt x="497068" y="149317"/>
                  </a:lnTo>
                  <a:lnTo>
                    <a:pt x="497068" y="137941"/>
                  </a:lnTo>
                  <a:cubicBezTo>
                    <a:pt x="497068" y="120787"/>
                    <a:pt x="488343" y="106477"/>
                    <a:pt x="473565" y="94834"/>
                  </a:cubicBezTo>
                  <a:lnTo>
                    <a:pt x="513271" y="55194"/>
                  </a:lnTo>
                  <a:lnTo>
                    <a:pt x="506327" y="55194"/>
                  </a:lnTo>
                  <a:cubicBezTo>
                    <a:pt x="491014" y="55194"/>
                    <a:pt x="478729" y="42840"/>
                    <a:pt x="478729" y="27552"/>
                  </a:cubicBezTo>
                  <a:cubicBezTo>
                    <a:pt x="478729" y="12354"/>
                    <a:pt x="491103" y="0"/>
                    <a:pt x="506327" y="0"/>
                  </a:cubicBezTo>
                  <a:close/>
                  <a:moveTo>
                    <a:pt x="27598" y="0"/>
                  </a:moveTo>
                  <a:lnTo>
                    <a:pt x="101312" y="0"/>
                  </a:lnTo>
                  <a:cubicBezTo>
                    <a:pt x="116536" y="0"/>
                    <a:pt x="128910" y="12354"/>
                    <a:pt x="128910" y="27552"/>
                  </a:cubicBezTo>
                  <a:cubicBezTo>
                    <a:pt x="128910" y="42840"/>
                    <a:pt x="116536" y="55194"/>
                    <a:pt x="101312" y="55194"/>
                  </a:cubicBezTo>
                  <a:lnTo>
                    <a:pt x="94279" y="55194"/>
                  </a:lnTo>
                  <a:lnTo>
                    <a:pt x="134074" y="94834"/>
                  </a:lnTo>
                  <a:cubicBezTo>
                    <a:pt x="119207" y="106477"/>
                    <a:pt x="110482" y="120787"/>
                    <a:pt x="110482" y="137852"/>
                  </a:cubicBezTo>
                  <a:lnTo>
                    <a:pt x="110482" y="149317"/>
                  </a:lnTo>
                  <a:lnTo>
                    <a:pt x="55285" y="94123"/>
                  </a:lnTo>
                  <a:lnTo>
                    <a:pt x="55285" y="101144"/>
                  </a:lnTo>
                  <a:cubicBezTo>
                    <a:pt x="55285" y="116343"/>
                    <a:pt x="42911" y="128697"/>
                    <a:pt x="27598" y="128697"/>
                  </a:cubicBezTo>
                  <a:cubicBezTo>
                    <a:pt x="12375" y="128697"/>
                    <a:pt x="0" y="116343"/>
                    <a:pt x="0" y="101144"/>
                  </a:cubicBezTo>
                  <a:lnTo>
                    <a:pt x="0" y="27552"/>
                  </a:lnTo>
                  <a:cubicBezTo>
                    <a:pt x="0" y="12354"/>
                    <a:pt x="12375" y="0"/>
                    <a:pt x="275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3560" name="组合 24"/>
          <p:cNvGrpSpPr/>
          <p:nvPr/>
        </p:nvGrpSpPr>
        <p:grpSpPr bwMode="auto">
          <a:xfrm>
            <a:off x="2139950" y="5027613"/>
            <a:ext cx="3349625" cy="793750"/>
            <a:chOff x="8148326" y="1542824"/>
            <a:chExt cx="3349501" cy="794073"/>
          </a:xfrm>
        </p:grpSpPr>
        <p:sp>
          <p:nvSpPr>
            <p:cNvPr id="26"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27"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pic>
        <p:nvPicPr>
          <p:cNvPr id="9" name="图片占位符 8"/>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908919" y="0"/>
            <a:ext cx="4215911" cy="3716338"/>
          </a:xfrm>
        </p:spPr>
      </p:pic>
      <p:pic>
        <p:nvPicPr>
          <p:cNvPr id="11" name="图片占位符 10"/>
          <p:cNvPicPr>
            <a:picLocks noGrp="1" noChangeAspect="1"/>
          </p:cNvPicPr>
          <p:nvPr>
            <p:ph type="pic" sz="quarter" idx="11"/>
          </p:nvPr>
        </p:nvPicPr>
        <p:blipFill>
          <a:blip r:embed="rId4" cstate="print">
            <a:grayscl/>
            <a:extLst>
              <a:ext uri="{28A0092B-C50C-407E-A947-70E740481C1C}">
                <a14:useLocalDpi xmlns:a14="http://schemas.microsoft.com/office/drawing/2010/main" val="0"/>
              </a:ext>
            </a:extLst>
          </a:blip>
          <a:srcRect l="16941" r="16941"/>
          <a:stretch>
            <a:fillRect/>
          </a:stretch>
        </p:blipFill>
        <p:spPr/>
      </p:pic>
      <p:pic>
        <p:nvPicPr>
          <p:cNvPr id="15" name="图片占位符 14"/>
          <p:cNvPicPr>
            <a:picLocks noGrp="1" noChangeAspect="1"/>
          </p:cNvPicPr>
          <p:nvPr>
            <p:ph type="pic" sz="quarter" idx="12"/>
          </p:nvPr>
        </p:nvPicPr>
        <p:blipFill>
          <a:blip r:embed="rId5" cstate="print">
            <a:grayscl/>
            <a:extLst>
              <a:ext uri="{28A0092B-C50C-407E-A947-70E740481C1C}">
                <a14:useLocalDpi xmlns:a14="http://schemas.microsoft.com/office/drawing/2010/main" val="0"/>
              </a:ext>
            </a:extLst>
          </a:blip>
          <a:srcRect t="316" b="316"/>
          <a:stretch>
            <a:fillRect/>
          </a:stretch>
        </p:blipFill>
        <p:spPr/>
      </p:pic>
      <p:pic>
        <p:nvPicPr>
          <p:cNvPr id="17" name="图片占位符 16"/>
          <p:cNvPicPr>
            <a:picLocks noGrp="1" noChangeAspect="1"/>
          </p:cNvPicPr>
          <p:nvPr>
            <p:ph type="pic" sz="quarter" idx="13"/>
          </p:nvPr>
        </p:nvPicPr>
        <p:blipFill>
          <a:blip r:embed="rId6" cstate="print">
            <a:grayscl/>
            <a:extLst>
              <a:ext uri="{28A0092B-C50C-407E-A947-70E740481C1C}">
                <a14:useLocalDpi xmlns:a14="http://schemas.microsoft.com/office/drawing/2010/main" val="0"/>
              </a:ext>
            </a:extLst>
          </a:blip>
          <a:srcRect l="7124" r="7124"/>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3555"/>
                                        </p:tgtEl>
                                        <p:attrNameLst>
                                          <p:attrName>style.visibility</p:attrName>
                                        </p:attrNameLst>
                                      </p:cBhvr>
                                      <p:to>
                                        <p:strVal val="visible"/>
                                      </p:to>
                                    </p:set>
                                    <p:anim calcmode="lin" valueType="num">
                                      <p:cBhvr>
                                        <p:cTn id="28" dur="500" fill="hold"/>
                                        <p:tgtEl>
                                          <p:spTgt spid="23555"/>
                                        </p:tgtEl>
                                        <p:attrNameLst>
                                          <p:attrName>ppt_w</p:attrName>
                                        </p:attrNameLst>
                                      </p:cBhvr>
                                      <p:tavLst>
                                        <p:tav tm="0">
                                          <p:val>
                                            <p:fltVal val="0"/>
                                          </p:val>
                                        </p:tav>
                                        <p:tav tm="100000">
                                          <p:val>
                                            <p:strVal val="#ppt_w"/>
                                          </p:val>
                                        </p:tav>
                                      </p:tavLst>
                                    </p:anim>
                                    <p:anim calcmode="lin" valueType="num">
                                      <p:cBhvr>
                                        <p:cTn id="29" dur="500" fill="hold"/>
                                        <p:tgtEl>
                                          <p:spTgt spid="23555"/>
                                        </p:tgtEl>
                                        <p:attrNameLst>
                                          <p:attrName>ppt_h</p:attrName>
                                        </p:attrNameLst>
                                      </p:cBhvr>
                                      <p:tavLst>
                                        <p:tav tm="0">
                                          <p:val>
                                            <p:fltVal val="0"/>
                                          </p:val>
                                        </p:tav>
                                        <p:tav tm="100000">
                                          <p:val>
                                            <p:strVal val="#ppt_h"/>
                                          </p:val>
                                        </p:tav>
                                      </p:tavLst>
                                    </p:anim>
                                    <p:animEffect transition="in" filter="fade">
                                      <p:cBhvr>
                                        <p:cTn id="30" dur="500"/>
                                        <p:tgtEl>
                                          <p:spTgt spid="23555"/>
                                        </p:tgtEl>
                                      </p:cBhvr>
                                    </p:animEffect>
                                  </p:childTnLst>
                                </p:cTn>
                              </p:par>
                              <p:par>
                                <p:cTn id="31" presetID="53" presetClass="entr" presetSubtype="16" fill="hold" nodeType="withEffect">
                                  <p:stCondLst>
                                    <p:cond delay="0"/>
                                  </p:stCondLst>
                                  <p:childTnLst>
                                    <p:set>
                                      <p:cBhvr>
                                        <p:cTn id="32" dur="1" fill="hold">
                                          <p:stCondLst>
                                            <p:cond delay="0"/>
                                          </p:stCondLst>
                                        </p:cTn>
                                        <p:tgtEl>
                                          <p:spTgt spid="23557"/>
                                        </p:tgtEl>
                                        <p:attrNameLst>
                                          <p:attrName>style.visibility</p:attrName>
                                        </p:attrNameLst>
                                      </p:cBhvr>
                                      <p:to>
                                        <p:strVal val="visible"/>
                                      </p:to>
                                    </p:set>
                                    <p:anim calcmode="lin" valueType="num">
                                      <p:cBhvr>
                                        <p:cTn id="33" dur="500" fill="hold"/>
                                        <p:tgtEl>
                                          <p:spTgt spid="23557"/>
                                        </p:tgtEl>
                                        <p:attrNameLst>
                                          <p:attrName>ppt_w</p:attrName>
                                        </p:attrNameLst>
                                      </p:cBhvr>
                                      <p:tavLst>
                                        <p:tav tm="0">
                                          <p:val>
                                            <p:fltVal val="0"/>
                                          </p:val>
                                        </p:tav>
                                        <p:tav tm="100000">
                                          <p:val>
                                            <p:strVal val="#ppt_w"/>
                                          </p:val>
                                        </p:tav>
                                      </p:tavLst>
                                    </p:anim>
                                    <p:anim calcmode="lin" valueType="num">
                                      <p:cBhvr>
                                        <p:cTn id="34" dur="500" fill="hold"/>
                                        <p:tgtEl>
                                          <p:spTgt spid="23557"/>
                                        </p:tgtEl>
                                        <p:attrNameLst>
                                          <p:attrName>ppt_h</p:attrName>
                                        </p:attrNameLst>
                                      </p:cBhvr>
                                      <p:tavLst>
                                        <p:tav tm="0">
                                          <p:val>
                                            <p:fltVal val="0"/>
                                          </p:val>
                                        </p:tav>
                                        <p:tav tm="100000">
                                          <p:val>
                                            <p:strVal val="#ppt_h"/>
                                          </p:val>
                                        </p:tav>
                                      </p:tavLst>
                                    </p:anim>
                                    <p:animEffect transition="in" filter="fade">
                                      <p:cBhvr>
                                        <p:cTn id="35" dur="500"/>
                                        <p:tgtEl>
                                          <p:spTgt spid="23557"/>
                                        </p:tgtEl>
                                      </p:cBhvr>
                                    </p:animEffect>
                                  </p:childTnLst>
                                </p:cTn>
                              </p:par>
                              <p:par>
                                <p:cTn id="36" presetID="53" presetClass="entr" presetSubtype="16" fill="hold" nodeType="withEffect">
                                  <p:stCondLst>
                                    <p:cond delay="0"/>
                                  </p:stCondLst>
                                  <p:childTnLst>
                                    <p:set>
                                      <p:cBhvr>
                                        <p:cTn id="37" dur="1" fill="hold">
                                          <p:stCondLst>
                                            <p:cond delay="0"/>
                                          </p:stCondLst>
                                        </p:cTn>
                                        <p:tgtEl>
                                          <p:spTgt spid="23559"/>
                                        </p:tgtEl>
                                        <p:attrNameLst>
                                          <p:attrName>style.visibility</p:attrName>
                                        </p:attrNameLst>
                                      </p:cBhvr>
                                      <p:to>
                                        <p:strVal val="visible"/>
                                      </p:to>
                                    </p:set>
                                    <p:anim calcmode="lin" valueType="num">
                                      <p:cBhvr>
                                        <p:cTn id="38" dur="500" fill="hold"/>
                                        <p:tgtEl>
                                          <p:spTgt spid="23559"/>
                                        </p:tgtEl>
                                        <p:attrNameLst>
                                          <p:attrName>ppt_w</p:attrName>
                                        </p:attrNameLst>
                                      </p:cBhvr>
                                      <p:tavLst>
                                        <p:tav tm="0">
                                          <p:val>
                                            <p:fltVal val="0"/>
                                          </p:val>
                                        </p:tav>
                                        <p:tav tm="100000">
                                          <p:val>
                                            <p:strVal val="#ppt_w"/>
                                          </p:val>
                                        </p:tav>
                                      </p:tavLst>
                                    </p:anim>
                                    <p:anim calcmode="lin" valueType="num">
                                      <p:cBhvr>
                                        <p:cTn id="39" dur="500" fill="hold"/>
                                        <p:tgtEl>
                                          <p:spTgt spid="23559"/>
                                        </p:tgtEl>
                                        <p:attrNameLst>
                                          <p:attrName>ppt_h</p:attrName>
                                        </p:attrNameLst>
                                      </p:cBhvr>
                                      <p:tavLst>
                                        <p:tav tm="0">
                                          <p:val>
                                            <p:fltVal val="0"/>
                                          </p:val>
                                        </p:tav>
                                        <p:tav tm="100000">
                                          <p:val>
                                            <p:strVal val="#ppt_h"/>
                                          </p:val>
                                        </p:tav>
                                      </p:tavLst>
                                    </p:anim>
                                    <p:animEffect transition="in" filter="fade">
                                      <p:cBhvr>
                                        <p:cTn id="40" dur="500"/>
                                        <p:tgtEl>
                                          <p:spTgt spid="23559"/>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23556"/>
                                        </p:tgtEl>
                                        <p:attrNameLst>
                                          <p:attrName>style.visibility</p:attrName>
                                        </p:attrNameLst>
                                      </p:cBhvr>
                                      <p:to>
                                        <p:strVal val="visible"/>
                                      </p:to>
                                    </p:set>
                                    <p:animEffect transition="in" filter="wipe(left)">
                                      <p:cBhvr>
                                        <p:cTn id="44" dur="500"/>
                                        <p:tgtEl>
                                          <p:spTgt spid="23556"/>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23558"/>
                                        </p:tgtEl>
                                        <p:attrNameLst>
                                          <p:attrName>style.visibility</p:attrName>
                                        </p:attrNameLst>
                                      </p:cBhvr>
                                      <p:to>
                                        <p:strVal val="visible"/>
                                      </p:to>
                                    </p:set>
                                    <p:animEffect transition="in" filter="wipe(left)">
                                      <p:cBhvr>
                                        <p:cTn id="48" dur="500"/>
                                        <p:tgtEl>
                                          <p:spTgt spid="23558"/>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23560"/>
                                        </p:tgtEl>
                                        <p:attrNameLst>
                                          <p:attrName>style.visibility</p:attrName>
                                        </p:attrNameLst>
                                      </p:cBhvr>
                                      <p:to>
                                        <p:strVal val="visible"/>
                                      </p:to>
                                    </p:set>
                                    <p:animEffect transition="in" filter="wipe(left)">
                                      <p:cBhvr>
                                        <p:cTn id="52"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1"/>
          </p:nvPr>
        </p:nvPicPr>
        <p:blipFill>
          <a:blip r:embed="rId3" cstate="print">
            <a:grayscl/>
            <a:extLst>
              <a:ext uri="{28A0092B-C50C-407E-A947-70E740481C1C}">
                <a14:useLocalDpi xmlns:a14="http://schemas.microsoft.com/office/drawing/2010/main" val="0"/>
              </a:ext>
            </a:extLst>
          </a:blip>
          <a:srcRect l="12835" r="12835"/>
          <a:stretch>
            <a:fillRect/>
          </a:stretch>
        </p:blipFill>
        <p:spPr/>
      </p:pic>
      <p:grpSp>
        <p:nvGrpSpPr>
          <p:cNvPr id="6" name="组合 5"/>
          <p:cNvGrpSpPr/>
          <p:nvPr/>
        </p:nvGrpSpPr>
        <p:grpSpPr>
          <a:xfrm>
            <a:off x="3221038" y="1930400"/>
            <a:ext cx="2724150" cy="2855913"/>
            <a:chOff x="3221038" y="1930400"/>
            <a:chExt cx="2724150" cy="2855913"/>
          </a:xfrm>
        </p:grpSpPr>
        <p:sp>
          <p:nvSpPr>
            <p:cNvPr id="3" name="矩形 2"/>
            <p:cNvSpPr/>
            <p:nvPr/>
          </p:nvSpPr>
          <p:spPr>
            <a:xfrm>
              <a:off x="3221038" y="1930400"/>
              <a:ext cx="2724150" cy="2855913"/>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椭圆 5"/>
            <p:cNvSpPr/>
            <p:nvPr/>
          </p:nvSpPr>
          <p:spPr>
            <a:xfrm>
              <a:off x="4238625" y="2320925"/>
              <a:ext cx="688975" cy="7207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1481" h="607550">
                  <a:moveTo>
                    <a:pt x="481201" y="419040"/>
                  </a:moveTo>
                  <a:cubicBezTo>
                    <a:pt x="486349" y="418119"/>
                    <a:pt x="491842" y="419193"/>
                    <a:pt x="496452" y="422492"/>
                  </a:cubicBezTo>
                  <a:cubicBezTo>
                    <a:pt x="505825" y="428937"/>
                    <a:pt x="507976" y="441673"/>
                    <a:pt x="501522" y="450880"/>
                  </a:cubicBezTo>
                  <a:cubicBezTo>
                    <a:pt x="456808" y="514868"/>
                    <a:pt x="385666" y="554918"/>
                    <a:pt x="308376" y="560288"/>
                  </a:cubicBezTo>
                  <a:lnTo>
                    <a:pt x="320823" y="572717"/>
                  </a:lnTo>
                  <a:cubicBezTo>
                    <a:pt x="328813" y="580697"/>
                    <a:pt x="328813" y="593586"/>
                    <a:pt x="320823" y="601566"/>
                  </a:cubicBezTo>
                  <a:cubicBezTo>
                    <a:pt x="316828" y="605555"/>
                    <a:pt x="311603" y="607550"/>
                    <a:pt x="306379" y="607550"/>
                  </a:cubicBezTo>
                  <a:cubicBezTo>
                    <a:pt x="301155" y="607550"/>
                    <a:pt x="295930" y="605555"/>
                    <a:pt x="291935" y="601566"/>
                  </a:cubicBezTo>
                  <a:lnTo>
                    <a:pt x="244148" y="553843"/>
                  </a:lnTo>
                  <a:cubicBezTo>
                    <a:pt x="236158" y="545864"/>
                    <a:pt x="236158" y="532975"/>
                    <a:pt x="244148" y="524995"/>
                  </a:cubicBezTo>
                  <a:lnTo>
                    <a:pt x="291935" y="477273"/>
                  </a:lnTo>
                  <a:cubicBezTo>
                    <a:pt x="299925" y="469294"/>
                    <a:pt x="312833" y="469294"/>
                    <a:pt x="320823" y="477273"/>
                  </a:cubicBezTo>
                  <a:cubicBezTo>
                    <a:pt x="328813" y="485252"/>
                    <a:pt x="328813" y="498142"/>
                    <a:pt x="320823" y="506121"/>
                  </a:cubicBezTo>
                  <a:lnTo>
                    <a:pt x="307762" y="519318"/>
                  </a:lnTo>
                  <a:cubicBezTo>
                    <a:pt x="371837" y="514254"/>
                    <a:pt x="430841" y="480649"/>
                    <a:pt x="468025" y="427556"/>
                  </a:cubicBezTo>
                  <a:cubicBezTo>
                    <a:pt x="471252" y="422876"/>
                    <a:pt x="476054" y="419960"/>
                    <a:pt x="481201" y="419040"/>
                  </a:cubicBezTo>
                  <a:close/>
                  <a:moveTo>
                    <a:pt x="121878" y="204057"/>
                  </a:moveTo>
                  <a:cubicBezTo>
                    <a:pt x="170429" y="204057"/>
                    <a:pt x="209915" y="243478"/>
                    <a:pt x="209915" y="291950"/>
                  </a:cubicBezTo>
                  <a:cubicBezTo>
                    <a:pt x="209915" y="330758"/>
                    <a:pt x="184718" y="363737"/>
                    <a:pt x="149687" y="375395"/>
                  </a:cubicBezTo>
                  <a:cubicBezTo>
                    <a:pt x="174424" y="380150"/>
                    <a:pt x="196087" y="391194"/>
                    <a:pt x="212220" y="407607"/>
                  </a:cubicBezTo>
                  <a:cubicBezTo>
                    <a:pt x="233576" y="429542"/>
                    <a:pt x="244485" y="459606"/>
                    <a:pt x="243717" y="494886"/>
                  </a:cubicBezTo>
                  <a:cubicBezTo>
                    <a:pt x="243410" y="505930"/>
                    <a:pt x="234345" y="514827"/>
                    <a:pt x="223129" y="514827"/>
                  </a:cubicBezTo>
                  <a:lnTo>
                    <a:pt x="20473" y="514827"/>
                  </a:lnTo>
                  <a:cubicBezTo>
                    <a:pt x="9410" y="514827"/>
                    <a:pt x="346" y="505930"/>
                    <a:pt x="38" y="494886"/>
                  </a:cubicBezTo>
                  <a:cubicBezTo>
                    <a:pt x="-730" y="459606"/>
                    <a:pt x="10025" y="429542"/>
                    <a:pt x="31381" y="407607"/>
                  </a:cubicBezTo>
                  <a:cubicBezTo>
                    <a:pt x="47668" y="391194"/>
                    <a:pt x="69331" y="380150"/>
                    <a:pt x="93914" y="375395"/>
                  </a:cubicBezTo>
                  <a:cubicBezTo>
                    <a:pt x="59037" y="363737"/>
                    <a:pt x="33840" y="330758"/>
                    <a:pt x="33840" y="291950"/>
                  </a:cubicBezTo>
                  <a:cubicBezTo>
                    <a:pt x="33840" y="243478"/>
                    <a:pt x="73326" y="204057"/>
                    <a:pt x="121878" y="204057"/>
                  </a:cubicBezTo>
                  <a:close/>
                  <a:moveTo>
                    <a:pt x="459604" y="81414"/>
                  </a:moveTo>
                  <a:cubicBezTo>
                    <a:pt x="508155" y="81414"/>
                    <a:pt x="547641" y="120846"/>
                    <a:pt x="547641" y="169330"/>
                  </a:cubicBezTo>
                  <a:cubicBezTo>
                    <a:pt x="547641" y="207995"/>
                    <a:pt x="522444" y="240983"/>
                    <a:pt x="487567" y="252644"/>
                  </a:cubicBezTo>
                  <a:cubicBezTo>
                    <a:pt x="512150" y="257400"/>
                    <a:pt x="533813" y="268447"/>
                    <a:pt x="550100" y="285018"/>
                  </a:cubicBezTo>
                  <a:cubicBezTo>
                    <a:pt x="571456" y="306805"/>
                    <a:pt x="582211" y="337031"/>
                    <a:pt x="581443" y="372167"/>
                  </a:cubicBezTo>
                  <a:cubicBezTo>
                    <a:pt x="581136" y="383367"/>
                    <a:pt x="572071" y="392113"/>
                    <a:pt x="561008" y="392113"/>
                  </a:cubicBezTo>
                  <a:lnTo>
                    <a:pt x="358199" y="392113"/>
                  </a:lnTo>
                  <a:cubicBezTo>
                    <a:pt x="347136" y="392113"/>
                    <a:pt x="338072" y="383367"/>
                    <a:pt x="337764" y="372167"/>
                  </a:cubicBezTo>
                  <a:cubicBezTo>
                    <a:pt x="336996" y="337031"/>
                    <a:pt x="347905" y="306805"/>
                    <a:pt x="369261" y="285018"/>
                  </a:cubicBezTo>
                  <a:cubicBezTo>
                    <a:pt x="385394" y="268447"/>
                    <a:pt x="407057" y="257400"/>
                    <a:pt x="431794" y="252644"/>
                  </a:cubicBezTo>
                  <a:cubicBezTo>
                    <a:pt x="396763" y="240983"/>
                    <a:pt x="371566" y="207995"/>
                    <a:pt x="371566" y="169330"/>
                  </a:cubicBezTo>
                  <a:cubicBezTo>
                    <a:pt x="371566" y="120846"/>
                    <a:pt x="411052" y="81414"/>
                    <a:pt x="459604" y="81414"/>
                  </a:cubicBezTo>
                  <a:close/>
                  <a:moveTo>
                    <a:pt x="290698" y="0"/>
                  </a:moveTo>
                  <a:cubicBezTo>
                    <a:pt x="295922" y="0"/>
                    <a:pt x="301146" y="1995"/>
                    <a:pt x="305141" y="5983"/>
                  </a:cubicBezTo>
                  <a:lnTo>
                    <a:pt x="352928" y="53695"/>
                  </a:lnTo>
                  <a:cubicBezTo>
                    <a:pt x="360918" y="61672"/>
                    <a:pt x="360918" y="74559"/>
                    <a:pt x="352928" y="82536"/>
                  </a:cubicBezTo>
                  <a:lnTo>
                    <a:pt x="305141" y="130248"/>
                  </a:lnTo>
                  <a:cubicBezTo>
                    <a:pt x="301146" y="134236"/>
                    <a:pt x="295922" y="136231"/>
                    <a:pt x="290698" y="136231"/>
                  </a:cubicBezTo>
                  <a:cubicBezTo>
                    <a:pt x="285474" y="136231"/>
                    <a:pt x="280249" y="134236"/>
                    <a:pt x="276254" y="130248"/>
                  </a:cubicBezTo>
                  <a:cubicBezTo>
                    <a:pt x="268264" y="122270"/>
                    <a:pt x="268264" y="109383"/>
                    <a:pt x="276254" y="101406"/>
                  </a:cubicBezTo>
                  <a:lnTo>
                    <a:pt x="289008" y="88673"/>
                  </a:lnTo>
                  <a:cubicBezTo>
                    <a:pt x="219709" y="89133"/>
                    <a:pt x="154560" y="123191"/>
                    <a:pt x="114302" y="179800"/>
                  </a:cubicBezTo>
                  <a:cubicBezTo>
                    <a:pt x="110307" y="185476"/>
                    <a:pt x="104007" y="188391"/>
                    <a:pt x="97554" y="188391"/>
                  </a:cubicBezTo>
                  <a:cubicBezTo>
                    <a:pt x="93559" y="188391"/>
                    <a:pt x="89410" y="187164"/>
                    <a:pt x="85722" y="184709"/>
                  </a:cubicBezTo>
                  <a:cubicBezTo>
                    <a:pt x="76503" y="178112"/>
                    <a:pt x="74352" y="165379"/>
                    <a:pt x="80959" y="156174"/>
                  </a:cubicBezTo>
                  <a:cubicBezTo>
                    <a:pt x="128746" y="88673"/>
                    <a:pt x="206495" y="48325"/>
                    <a:pt x="289008" y="47712"/>
                  </a:cubicBezTo>
                  <a:lnTo>
                    <a:pt x="276254" y="34825"/>
                  </a:lnTo>
                  <a:cubicBezTo>
                    <a:pt x="268264" y="26847"/>
                    <a:pt x="268264" y="13961"/>
                    <a:pt x="276254" y="5983"/>
                  </a:cubicBezTo>
                  <a:cubicBezTo>
                    <a:pt x="280249" y="1995"/>
                    <a:pt x="285474" y="0"/>
                    <a:pt x="29069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7" name="文本框 6"/>
            <p:cNvSpPr txBox="1"/>
            <p:nvPr/>
          </p:nvSpPr>
          <p:spPr>
            <a:xfrm>
              <a:off x="3543296" y="3351330"/>
              <a:ext cx="2079176" cy="1072858"/>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a:latin typeface="+mn-lt"/>
                  <a:ea typeface="+mn-ea"/>
                </a:rPr>
                <a:t>包图网提供全面且质优的</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多品类设计素材打破传统素材网站单向沟通的服务模式</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深入服务个人及企业</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包图网提供全面且质优的</a:t>
              </a:r>
              <a:endParaRPr lang="en-US" altLang="zh-CN" dirty="0">
                <a:latin typeface="+mn-lt"/>
                <a:ea typeface="+mn-ea"/>
              </a:endParaRPr>
            </a:p>
          </p:txBody>
        </p:sp>
      </p:grpSp>
      <p:grpSp>
        <p:nvGrpSpPr>
          <p:cNvPr id="25605" name="组合 35"/>
          <p:cNvGrpSpPr/>
          <p:nvPr/>
        </p:nvGrpSpPr>
        <p:grpSpPr bwMode="auto">
          <a:xfrm>
            <a:off x="6664325" y="2455863"/>
            <a:ext cx="793750" cy="793750"/>
            <a:chOff x="1149396" y="1989138"/>
            <a:chExt cx="1103084" cy="1103084"/>
          </a:xfrm>
        </p:grpSpPr>
        <p:sp>
          <p:nvSpPr>
            <p:cNvPr id="37" name="矩形 36"/>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8" name="椭圆 13"/>
            <p:cNvSpPr/>
            <p:nvPr/>
          </p:nvSpPr>
          <p:spPr>
            <a:xfrm>
              <a:off x="1383250" y="2260496"/>
              <a:ext cx="635376" cy="56036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8546" h="503434">
                  <a:moveTo>
                    <a:pt x="0" y="154789"/>
                  </a:moveTo>
                  <a:lnTo>
                    <a:pt x="35220" y="173435"/>
                  </a:lnTo>
                  <a:lnTo>
                    <a:pt x="179058" y="248905"/>
                  </a:lnTo>
                  <a:lnTo>
                    <a:pt x="36995" y="328224"/>
                  </a:lnTo>
                  <a:lnTo>
                    <a:pt x="0" y="346573"/>
                  </a:lnTo>
                  <a:close/>
                  <a:moveTo>
                    <a:pt x="317538" y="106843"/>
                  </a:moveTo>
                  <a:cubicBezTo>
                    <a:pt x="396974" y="106843"/>
                    <a:pt x="463479" y="171371"/>
                    <a:pt x="463479" y="250647"/>
                  </a:cubicBezTo>
                  <a:cubicBezTo>
                    <a:pt x="463479" y="329924"/>
                    <a:pt x="396974" y="396295"/>
                    <a:pt x="317538" y="396295"/>
                  </a:cubicBezTo>
                  <a:cubicBezTo>
                    <a:pt x="254728" y="396295"/>
                    <a:pt x="199308" y="353891"/>
                    <a:pt x="180834" y="296739"/>
                  </a:cubicBezTo>
                  <a:lnTo>
                    <a:pt x="265812" y="250647"/>
                  </a:lnTo>
                  <a:lnTo>
                    <a:pt x="180834" y="204556"/>
                  </a:lnTo>
                  <a:cubicBezTo>
                    <a:pt x="199308" y="147403"/>
                    <a:pt x="252881" y="106843"/>
                    <a:pt x="317538" y="106843"/>
                  </a:cubicBezTo>
                  <a:close/>
                  <a:moveTo>
                    <a:pt x="317551" y="0"/>
                  </a:moveTo>
                  <a:cubicBezTo>
                    <a:pt x="455967" y="0"/>
                    <a:pt x="568546" y="112489"/>
                    <a:pt x="568546" y="250795"/>
                  </a:cubicBezTo>
                  <a:cubicBezTo>
                    <a:pt x="568546" y="389101"/>
                    <a:pt x="455967" y="503434"/>
                    <a:pt x="317551" y="503434"/>
                  </a:cubicBezTo>
                  <a:cubicBezTo>
                    <a:pt x="210509" y="503434"/>
                    <a:pt x="120077" y="437047"/>
                    <a:pt x="83166" y="342999"/>
                  </a:cubicBezTo>
                  <a:lnTo>
                    <a:pt x="131150" y="317182"/>
                  </a:lnTo>
                  <a:cubicBezTo>
                    <a:pt x="158834" y="392789"/>
                    <a:pt x="230810" y="448112"/>
                    <a:pt x="317551" y="448112"/>
                  </a:cubicBezTo>
                  <a:cubicBezTo>
                    <a:pt x="426439" y="448112"/>
                    <a:pt x="515025" y="359596"/>
                    <a:pt x="515025" y="250795"/>
                  </a:cubicBezTo>
                  <a:cubicBezTo>
                    <a:pt x="515025" y="141994"/>
                    <a:pt x="426439" y="53478"/>
                    <a:pt x="317551" y="53478"/>
                  </a:cubicBezTo>
                  <a:cubicBezTo>
                    <a:pt x="232656" y="53478"/>
                    <a:pt x="158834" y="108801"/>
                    <a:pt x="131150" y="184408"/>
                  </a:cubicBezTo>
                  <a:lnTo>
                    <a:pt x="83166" y="158591"/>
                  </a:lnTo>
                  <a:cubicBezTo>
                    <a:pt x="120077" y="64543"/>
                    <a:pt x="210509" y="0"/>
                    <a:pt x="3175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5606" name="组合 9"/>
          <p:cNvGrpSpPr/>
          <p:nvPr/>
        </p:nvGrpSpPr>
        <p:grpSpPr bwMode="auto">
          <a:xfrm>
            <a:off x="7626350" y="2455863"/>
            <a:ext cx="3349625" cy="793750"/>
            <a:chOff x="8148326" y="1542824"/>
            <a:chExt cx="3349501" cy="794073"/>
          </a:xfrm>
        </p:grpSpPr>
        <p:sp>
          <p:nvSpPr>
            <p:cNvPr id="11"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12"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5607" name="组合 38"/>
          <p:cNvGrpSpPr/>
          <p:nvPr/>
        </p:nvGrpSpPr>
        <p:grpSpPr bwMode="auto">
          <a:xfrm>
            <a:off x="6664325" y="3932238"/>
            <a:ext cx="793750" cy="793750"/>
            <a:chOff x="1149396" y="1989138"/>
            <a:chExt cx="1103084" cy="1103084"/>
          </a:xfrm>
        </p:grpSpPr>
        <p:sp>
          <p:nvSpPr>
            <p:cNvPr id="40" name="矩形 39"/>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1" name="椭圆 20"/>
            <p:cNvSpPr/>
            <p:nvPr/>
          </p:nvSpPr>
          <p:spPr>
            <a:xfrm>
              <a:off x="1383250" y="2229610"/>
              <a:ext cx="635376" cy="62213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3405" h="590929">
                  <a:moveTo>
                    <a:pt x="224892" y="258001"/>
                  </a:moveTo>
                  <a:lnTo>
                    <a:pt x="378513" y="258001"/>
                  </a:lnTo>
                  <a:lnTo>
                    <a:pt x="378513" y="290461"/>
                  </a:lnTo>
                  <a:lnTo>
                    <a:pt x="224892" y="290461"/>
                  </a:lnTo>
                  <a:close/>
                  <a:moveTo>
                    <a:pt x="204287" y="194281"/>
                  </a:moveTo>
                  <a:lnTo>
                    <a:pt x="399118" y="194281"/>
                  </a:lnTo>
                  <a:lnTo>
                    <a:pt x="399118" y="226741"/>
                  </a:lnTo>
                  <a:lnTo>
                    <a:pt x="204287" y="226741"/>
                  </a:lnTo>
                  <a:close/>
                  <a:moveTo>
                    <a:pt x="139490" y="156041"/>
                  </a:moveTo>
                  <a:lnTo>
                    <a:pt x="139490" y="274597"/>
                  </a:lnTo>
                  <a:lnTo>
                    <a:pt x="79355" y="244307"/>
                  </a:lnTo>
                  <a:lnTo>
                    <a:pt x="199625" y="336137"/>
                  </a:lnTo>
                  <a:lnTo>
                    <a:pt x="108187" y="459078"/>
                  </a:lnTo>
                  <a:lnTo>
                    <a:pt x="224200" y="355051"/>
                  </a:lnTo>
                  <a:lnTo>
                    <a:pt x="288728" y="404392"/>
                  </a:lnTo>
                  <a:lnTo>
                    <a:pt x="301771" y="414397"/>
                  </a:lnTo>
                  <a:lnTo>
                    <a:pt x="314677" y="404392"/>
                  </a:lnTo>
                  <a:lnTo>
                    <a:pt x="379205" y="355051"/>
                  </a:lnTo>
                  <a:lnTo>
                    <a:pt x="495218" y="459078"/>
                  </a:lnTo>
                  <a:lnTo>
                    <a:pt x="403918" y="336137"/>
                  </a:lnTo>
                  <a:lnTo>
                    <a:pt x="524050" y="244307"/>
                  </a:lnTo>
                  <a:lnTo>
                    <a:pt x="463915" y="274597"/>
                  </a:lnTo>
                  <a:lnTo>
                    <a:pt x="463915" y="156041"/>
                  </a:lnTo>
                  <a:close/>
                  <a:moveTo>
                    <a:pt x="296829" y="1439"/>
                  </a:moveTo>
                  <a:cubicBezTo>
                    <a:pt x="299849" y="-480"/>
                    <a:pt x="303556" y="-480"/>
                    <a:pt x="306577" y="1439"/>
                  </a:cubicBezTo>
                  <a:lnTo>
                    <a:pt x="599149" y="186194"/>
                  </a:lnTo>
                  <a:cubicBezTo>
                    <a:pt x="601758" y="187839"/>
                    <a:pt x="603405" y="190717"/>
                    <a:pt x="603405" y="193869"/>
                  </a:cubicBezTo>
                  <a:lnTo>
                    <a:pt x="603405" y="581746"/>
                  </a:lnTo>
                  <a:cubicBezTo>
                    <a:pt x="603405" y="586817"/>
                    <a:pt x="599286" y="590929"/>
                    <a:pt x="594207" y="590929"/>
                  </a:cubicBezTo>
                  <a:lnTo>
                    <a:pt x="9198" y="590929"/>
                  </a:lnTo>
                  <a:cubicBezTo>
                    <a:pt x="4119" y="590929"/>
                    <a:pt x="0" y="586817"/>
                    <a:pt x="0" y="581746"/>
                  </a:cubicBezTo>
                  <a:lnTo>
                    <a:pt x="0" y="193869"/>
                  </a:lnTo>
                  <a:cubicBezTo>
                    <a:pt x="0" y="190717"/>
                    <a:pt x="1647" y="187839"/>
                    <a:pt x="4256" y="1861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5608" name="组合 16"/>
          <p:cNvGrpSpPr/>
          <p:nvPr/>
        </p:nvGrpSpPr>
        <p:grpSpPr bwMode="auto">
          <a:xfrm>
            <a:off x="7626350" y="3932238"/>
            <a:ext cx="3349625" cy="793750"/>
            <a:chOff x="8148326" y="1542824"/>
            <a:chExt cx="3349501" cy="794073"/>
          </a:xfrm>
        </p:grpSpPr>
        <p:sp>
          <p:nvSpPr>
            <p:cNvPr id="18"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19"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5609" name="组合 41"/>
          <p:cNvGrpSpPr/>
          <p:nvPr/>
        </p:nvGrpSpPr>
        <p:grpSpPr bwMode="auto">
          <a:xfrm>
            <a:off x="6664325" y="5407025"/>
            <a:ext cx="793750" cy="793750"/>
            <a:chOff x="1149396" y="1989138"/>
            <a:chExt cx="1103084" cy="1103084"/>
          </a:xfrm>
        </p:grpSpPr>
        <p:sp>
          <p:nvSpPr>
            <p:cNvPr id="43" name="矩形 42"/>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4" name="椭圆 27"/>
            <p:cNvSpPr/>
            <p:nvPr/>
          </p:nvSpPr>
          <p:spPr>
            <a:xfrm>
              <a:off x="1383250" y="2249466"/>
              <a:ext cx="635376" cy="58242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606933" h="555527">
                  <a:moveTo>
                    <a:pt x="263247" y="321926"/>
                  </a:moveTo>
                  <a:lnTo>
                    <a:pt x="263247" y="347221"/>
                  </a:lnTo>
                  <a:lnTo>
                    <a:pt x="343661" y="347221"/>
                  </a:lnTo>
                  <a:lnTo>
                    <a:pt x="343661" y="321926"/>
                  </a:lnTo>
                  <a:close/>
                  <a:moveTo>
                    <a:pt x="252942" y="271434"/>
                  </a:moveTo>
                  <a:lnTo>
                    <a:pt x="252942" y="296728"/>
                  </a:lnTo>
                  <a:lnTo>
                    <a:pt x="354062" y="296728"/>
                  </a:lnTo>
                  <a:lnTo>
                    <a:pt x="354062" y="271434"/>
                  </a:lnTo>
                  <a:close/>
                  <a:moveTo>
                    <a:pt x="303502" y="151501"/>
                  </a:moveTo>
                  <a:cubicBezTo>
                    <a:pt x="275574" y="151501"/>
                    <a:pt x="252942" y="174103"/>
                    <a:pt x="252942" y="201994"/>
                  </a:cubicBezTo>
                  <a:lnTo>
                    <a:pt x="252942" y="227289"/>
                  </a:lnTo>
                  <a:lnTo>
                    <a:pt x="354062" y="227289"/>
                  </a:lnTo>
                  <a:lnTo>
                    <a:pt x="354062" y="201994"/>
                  </a:lnTo>
                  <a:cubicBezTo>
                    <a:pt x="354062" y="174103"/>
                    <a:pt x="331334" y="151501"/>
                    <a:pt x="303502" y="151501"/>
                  </a:cubicBezTo>
                  <a:close/>
                  <a:moveTo>
                    <a:pt x="303502" y="126207"/>
                  </a:moveTo>
                  <a:cubicBezTo>
                    <a:pt x="345299" y="126207"/>
                    <a:pt x="379294" y="160254"/>
                    <a:pt x="379294" y="201994"/>
                  </a:cubicBezTo>
                  <a:lnTo>
                    <a:pt x="379294" y="227289"/>
                  </a:lnTo>
                  <a:lnTo>
                    <a:pt x="404622" y="227289"/>
                  </a:lnTo>
                  <a:lnTo>
                    <a:pt x="404622" y="391462"/>
                  </a:lnTo>
                  <a:lnTo>
                    <a:pt x="202382" y="391462"/>
                  </a:lnTo>
                  <a:lnTo>
                    <a:pt x="202382" y="227289"/>
                  </a:lnTo>
                  <a:lnTo>
                    <a:pt x="227614" y="227289"/>
                  </a:lnTo>
                  <a:lnTo>
                    <a:pt x="227614" y="201994"/>
                  </a:lnTo>
                  <a:cubicBezTo>
                    <a:pt x="227614" y="160254"/>
                    <a:pt x="261610" y="126207"/>
                    <a:pt x="303502" y="126207"/>
                  </a:cubicBezTo>
                  <a:close/>
                  <a:moveTo>
                    <a:pt x="246260" y="68843"/>
                  </a:moveTo>
                  <a:cubicBezTo>
                    <a:pt x="246163" y="69901"/>
                    <a:pt x="246067" y="70766"/>
                    <a:pt x="245875" y="71632"/>
                  </a:cubicBezTo>
                  <a:cubicBezTo>
                    <a:pt x="245778" y="72689"/>
                    <a:pt x="245682" y="73651"/>
                    <a:pt x="245393" y="74517"/>
                  </a:cubicBezTo>
                  <a:cubicBezTo>
                    <a:pt x="245008" y="76536"/>
                    <a:pt x="244623" y="78555"/>
                    <a:pt x="244045" y="80575"/>
                  </a:cubicBezTo>
                  <a:cubicBezTo>
                    <a:pt x="243756" y="81344"/>
                    <a:pt x="243659" y="82113"/>
                    <a:pt x="243371" y="82883"/>
                  </a:cubicBezTo>
                  <a:cubicBezTo>
                    <a:pt x="242504" y="85575"/>
                    <a:pt x="241541" y="88172"/>
                    <a:pt x="240192" y="90672"/>
                  </a:cubicBezTo>
                  <a:cubicBezTo>
                    <a:pt x="240096" y="91057"/>
                    <a:pt x="239711" y="91634"/>
                    <a:pt x="239422" y="92115"/>
                  </a:cubicBezTo>
                  <a:cubicBezTo>
                    <a:pt x="238459" y="94134"/>
                    <a:pt x="237303" y="96153"/>
                    <a:pt x="236051" y="98077"/>
                  </a:cubicBezTo>
                  <a:cubicBezTo>
                    <a:pt x="235570" y="98846"/>
                    <a:pt x="234895" y="99519"/>
                    <a:pt x="234318" y="100288"/>
                  </a:cubicBezTo>
                  <a:cubicBezTo>
                    <a:pt x="233258" y="101827"/>
                    <a:pt x="232006" y="103366"/>
                    <a:pt x="230754" y="104904"/>
                  </a:cubicBezTo>
                  <a:cubicBezTo>
                    <a:pt x="230080" y="105577"/>
                    <a:pt x="229310" y="106347"/>
                    <a:pt x="228732" y="107020"/>
                  </a:cubicBezTo>
                  <a:cubicBezTo>
                    <a:pt x="227287" y="108558"/>
                    <a:pt x="225842" y="109809"/>
                    <a:pt x="224302" y="111155"/>
                  </a:cubicBezTo>
                  <a:cubicBezTo>
                    <a:pt x="223627" y="111636"/>
                    <a:pt x="222953" y="112309"/>
                    <a:pt x="222279" y="112982"/>
                  </a:cubicBezTo>
                  <a:cubicBezTo>
                    <a:pt x="219871" y="114713"/>
                    <a:pt x="217464" y="116348"/>
                    <a:pt x="214960" y="117886"/>
                  </a:cubicBezTo>
                  <a:cubicBezTo>
                    <a:pt x="212648" y="119136"/>
                    <a:pt x="210241" y="120290"/>
                    <a:pt x="208026" y="121252"/>
                  </a:cubicBezTo>
                  <a:cubicBezTo>
                    <a:pt x="207062" y="121637"/>
                    <a:pt x="206388" y="121925"/>
                    <a:pt x="205425" y="122118"/>
                  </a:cubicBezTo>
                  <a:cubicBezTo>
                    <a:pt x="203981" y="122791"/>
                    <a:pt x="202343" y="123368"/>
                    <a:pt x="200610" y="123752"/>
                  </a:cubicBezTo>
                  <a:cubicBezTo>
                    <a:pt x="199647" y="124041"/>
                    <a:pt x="198780" y="124329"/>
                    <a:pt x="197721" y="124522"/>
                  </a:cubicBezTo>
                  <a:cubicBezTo>
                    <a:pt x="196276" y="124906"/>
                    <a:pt x="194735" y="125195"/>
                    <a:pt x="193098" y="125483"/>
                  </a:cubicBezTo>
                  <a:cubicBezTo>
                    <a:pt x="192231" y="125579"/>
                    <a:pt x="191172" y="125772"/>
                    <a:pt x="190209" y="125772"/>
                  </a:cubicBezTo>
                  <a:cubicBezTo>
                    <a:pt x="188475" y="126060"/>
                    <a:pt x="187030" y="126060"/>
                    <a:pt x="185393" y="126156"/>
                  </a:cubicBezTo>
                  <a:cubicBezTo>
                    <a:pt x="184719" y="126156"/>
                    <a:pt x="184045" y="126349"/>
                    <a:pt x="183467" y="126349"/>
                  </a:cubicBezTo>
                  <a:cubicBezTo>
                    <a:pt x="183178" y="126349"/>
                    <a:pt x="182985" y="126156"/>
                    <a:pt x="182600" y="126156"/>
                  </a:cubicBezTo>
                  <a:cubicBezTo>
                    <a:pt x="179904" y="126156"/>
                    <a:pt x="177303" y="126060"/>
                    <a:pt x="174607" y="125676"/>
                  </a:cubicBezTo>
                  <a:cubicBezTo>
                    <a:pt x="174318" y="125676"/>
                    <a:pt x="174125" y="125579"/>
                    <a:pt x="173836" y="125579"/>
                  </a:cubicBezTo>
                  <a:cubicBezTo>
                    <a:pt x="171428" y="125195"/>
                    <a:pt x="169021" y="124522"/>
                    <a:pt x="166613" y="123945"/>
                  </a:cubicBezTo>
                  <a:cubicBezTo>
                    <a:pt x="165746" y="123656"/>
                    <a:pt x="164976" y="123368"/>
                    <a:pt x="164109" y="123175"/>
                  </a:cubicBezTo>
                  <a:cubicBezTo>
                    <a:pt x="163242" y="122791"/>
                    <a:pt x="162183" y="122502"/>
                    <a:pt x="161316" y="122310"/>
                  </a:cubicBezTo>
                  <a:lnTo>
                    <a:pt x="104302" y="229821"/>
                  </a:lnTo>
                  <a:cubicBezTo>
                    <a:pt x="105072" y="230494"/>
                    <a:pt x="105746" y="231071"/>
                    <a:pt x="106421" y="231840"/>
                  </a:cubicBezTo>
                  <a:cubicBezTo>
                    <a:pt x="106998" y="232321"/>
                    <a:pt x="107576" y="232898"/>
                    <a:pt x="108058" y="233475"/>
                  </a:cubicBezTo>
                  <a:cubicBezTo>
                    <a:pt x="109599" y="234917"/>
                    <a:pt x="110851" y="236360"/>
                    <a:pt x="112295" y="238091"/>
                  </a:cubicBezTo>
                  <a:cubicBezTo>
                    <a:pt x="112488" y="238379"/>
                    <a:pt x="112873" y="238764"/>
                    <a:pt x="113258" y="239149"/>
                  </a:cubicBezTo>
                  <a:cubicBezTo>
                    <a:pt x="114799" y="241360"/>
                    <a:pt x="116340" y="243380"/>
                    <a:pt x="117592" y="245592"/>
                  </a:cubicBezTo>
                  <a:cubicBezTo>
                    <a:pt x="117881" y="245976"/>
                    <a:pt x="118074" y="246457"/>
                    <a:pt x="118266" y="246842"/>
                  </a:cubicBezTo>
                  <a:cubicBezTo>
                    <a:pt x="119230" y="248765"/>
                    <a:pt x="120289" y="250496"/>
                    <a:pt x="120963" y="252419"/>
                  </a:cubicBezTo>
                  <a:cubicBezTo>
                    <a:pt x="121348" y="253189"/>
                    <a:pt x="121637" y="253958"/>
                    <a:pt x="122022" y="254823"/>
                  </a:cubicBezTo>
                  <a:cubicBezTo>
                    <a:pt x="122600" y="256362"/>
                    <a:pt x="123178" y="257997"/>
                    <a:pt x="123660" y="259632"/>
                  </a:cubicBezTo>
                  <a:cubicBezTo>
                    <a:pt x="123949" y="260497"/>
                    <a:pt x="124141" y="261362"/>
                    <a:pt x="124430" y="262324"/>
                  </a:cubicBezTo>
                  <a:cubicBezTo>
                    <a:pt x="124912" y="264055"/>
                    <a:pt x="125201" y="265786"/>
                    <a:pt x="125586" y="267613"/>
                  </a:cubicBezTo>
                  <a:cubicBezTo>
                    <a:pt x="125682" y="268382"/>
                    <a:pt x="125778" y="269056"/>
                    <a:pt x="125971" y="270017"/>
                  </a:cubicBezTo>
                  <a:cubicBezTo>
                    <a:pt x="126164" y="272517"/>
                    <a:pt x="126453" y="275114"/>
                    <a:pt x="126453" y="277806"/>
                  </a:cubicBezTo>
                  <a:cubicBezTo>
                    <a:pt x="126453" y="280499"/>
                    <a:pt x="126164" y="282999"/>
                    <a:pt x="125971" y="285500"/>
                  </a:cubicBezTo>
                  <a:cubicBezTo>
                    <a:pt x="125778" y="286365"/>
                    <a:pt x="125682" y="287134"/>
                    <a:pt x="125586" y="288000"/>
                  </a:cubicBezTo>
                  <a:cubicBezTo>
                    <a:pt x="125201" y="289827"/>
                    <a:pt x="124912" y="291462"/>
                    <a:pt x="124430" y="293193"/>
                  </a:cubicBezTo>
                  <a:cubicBezTo>
                    <a:pt x="124141" y="294058"/>
                    <a:pt x="123949" y="295020"/>
                    <a:pt x="123660" y="295885"/>
                  </a:cubicBezTo>
                  <a:cubicBezTo>
                    <a:pt x="123178" y="297520"/>
                    <a:pt x="122600" y="299155"/>
                    <a:pt x="122022" y="300790"/>
                  </a:cubicBezTo>
                  <a:cubicBezTo>
                    <a:pt x="121637" y="301559"/>
                    <a:pt x="121348" y="302328"/>
                    <a:pt x="120963" y="303194"/>
                  </a:cubicBezTo>
                  <a:cubicBezTo>
                    <a:pt x="120289" y="304925"/>
                    <a:pt x="119326" y="306848"/>
                    <a:pt x="118363" y="308579"/>
                  </a:cubicBezTo>
                  <a:cubicBezTo>
                    <a:pt x="118074" y="308963"/>
                    <a:pt x="117881" y="309540"/>
                    <a:pt x="117592" y="309925"/>
                  </a:cubicBezTo>
                  <a:cubicBezTo>
                    <a:pt x="116340" y="312137"/>
                    <a:pt x="114799" y="314349"/>
                    <a:pt x="113258" y="316272"/>
                  </a:cubicBezTo>
                  <a:cubicBezTo>
                    <a:pt x="112873" y="316657"/>
                    <a:pt x="112488" y="317041"/>
                    <a:pt x="112103" y="317618"/>
                  </a:cubicBezTo>
                  <a:cubicBezTo>
                    <a:pt x="110851" y="319061"/>
                    <a:pt x="109599" y="320599"/>
                    <a:pt x="108058" y="322138"/>
                  </a:cubicBezTo>
                  <a:cubicBezTo>
                    <a:pt x="107576" y="322619"/>
                    <a:pt x="106998" y="323100"/>
                    <a:pt x="106324" y="323773"/>
                  </a:cubicBezTo>
                  <a:cubicBezTo>
                    <a:pt x="105746" y="324446"/>
                    <a:pt x="105072" y="325119"/>
                    <a:pt x="104302" y="325792"/>
                  </a:cubicBezTo>
                  <a:lnTo>
                    <a:pt x="161316" y="433303"/>
                  </a:lnTo>
                  <a:cubicBezTo>
                    <a:pt x="161798" y="433111"/>
                    <a:pt x="162376" y="433015"/>
                    <a:pt x="162857" y="432822"/>
                  </a:cubicBezTo>
                  <a:cubicBezTo>
                    <a:pt x="164109" y="432341"/>
                    <a:pt x="165361" y="431957"/>
                    <a:pt x="166806" y="431572"/>
                  </a:cubicBezTo>
                  <a:cubicBezTo>
                    <a:pt x="167865" y="431187"/>
                    <a:pt x="169213" y="430995"/>
                    <a:pt x="170273" y="430707"/>
                  </a:cubicBezTo>
                  <a:cubicBezTo>
                    <a:pt x="171717" y="430418"/>
                    <a:pt x="172969" y="430226"/>
                    <a:pt x="174221" y="429937"/>
                  </a:cubicBezTo>
                  <a:cubicBezTo>
                    <a:pt x="175859" y="429649"/>
                    <a:pt x="177688" y="429553"/>
                    <a:pt x="179326" y="429456"/>
                  </a:cubicBezTo>
                  <a:cubicBezTo>
                    <a:pt x="180963" y="429456"/>
                    <a:pt x="182408" y="429264"/>
                    <a:pt x="184045" y="429264"/>
                  </a:cubicBezTo>
                  <a:cubicBezTo>
                    <a:pt x="185778" y="429264"/>
                    <a:pt x="187512" y="429456"/>
                    <a:pt x="189149" y="429553"/>
                  </a:cubicBezTo>
                  <a:cubicBezTo>
                    <a:pt x="190305" y="429649"/>
                    <a:pt x="191268" y="429841"/>
                    <a:pt x="192327" y="429937"/>
                  </a:cubicBezTo>
                  <a:cubicBezTo>
                    <a:pt x="193965" y="430226"/>
                    <a:pt x="195505" y="430418"/>
                    <a:pt x="197143" y="430803"/>
                  </a:cubicBezTo>
                  <a:cubicBezTo>
                    <a:pt x="198106" y="431091"/>
                    <a:pt x="199165" y="431284"/>
                    <a:pt x="200128" y="431572"/>
                  </a:cubicBezTo>
                  <a:cubicBezTo>
                    <a:pt x="201765" y="432053"/>
                    <a:pt x="203403" y="432630"/>
                    <a:pt x="205040" y="433207"/>
                  </a:cubicBezTo>
                  <a:cubicBezTo>
                    <a:pt x="206003" y="433495"/>
                    <a:pt x="206870" y="433880"/>
                    <a:pt x="207640" y="434072"/>
                  </a:cubicBezTo>
                  <a:cubicBezTo>
                    <a:pt x="210144" y="435226"/>
                    <a:pt x="212552" y="436380"/>
                    <a:pt x="214960" y="437630"/>
                  </a:cubicBezTo>
                  <a:cubicBezTo>
                    <a:pt x="217464" y="439169"/>
                    <a:pt x="219871" y="440900"/>
                    <a:pt x="222183" y="442727"/>
                  </a:cubicBezTo>
                  <a:cubicBezTo>
                    <a:pt x="222953" y="443208"/>
                    <a:pt x="223627" y="443785"/>
                    <a:pt x="224302" y="444458"/>
                  </a:cubicBezTo>
                  <a:cubicBezTo>
                    <a:pt x="225842" y="445708"/>
                    <a:pt x="227287" y="447151"/>
                    <a:pt x="228635" y="448497"/>
                  </a:cubicBezTo>
                  <a:cubicBezTo>
                    <a:pt x="229310" y="449266"/>
                    <a:pt x="230080" y="450036"/>
                    <a:pt x="230754" y="450805"/>
                  </a:cubicBezTo>
                  <a:cubicBezTo>
                    <a:pt x="232006" y="452151"/>
                    <a:pt x="233258" y="453690"/>
                    <a:pt x="234318" y="455228"/>
                  </a:cubicBezTo>
                  <a:cubicBezTo>
                    <a:pt x="234895" y="455902"/>
                    <a:pt x="235570" y="456671"/>
                    <a:pt x="236051" y="457632"/>
                  </a:cubicBezTo>
                  <a:cubicBezTo>
                    <a:pt x="237303" y="459460"/>
                    <a:pt x="238459" y="461479"/>
                    <a:pt x="239615" y="463498"/>
                  </a:cubicBezTo>
                  <a:cubicBezTo>
                    <a:pt x="239711" y="463979"/>
                    <a:pt x="240096" y="464364"/>
                    <a:pt x="240192" y="464941"/>
                  </a:cubicBezTo>
                  <a:cubicBezTo>
                    <a:pt x="241541" y="467441"/>
                    <a:pt x="242504" y="469941"/>
                    <a:pt x="243371" y="472634"/>
                  </a:cubicBezTo>
                  <a:cubicBezTo>
                    <a:pt x="243659" y="473403"/>
                    <a:pt x="243756" y="474269"/>
                    <a:pt x="244045" y="475038"/>
                  </a:cubicBezTo>
                  <a:cubicBezTo>
                    <a:pt x="244623" y="476865"/>
                    <a:pt x="245008" y="478885"/>
                    <a:pt x="245393" y="480904"/>
                  </a:cubicBezTo>
                  <a:cubicBezTo>
                    <a:pt x="245682" y="481962"/>
                    <a:pt x="245778" y="482923"/>
                    <a:pt x="245875" y="483885"/>
                  </a:cubicBezTo>
                  <a:cubicBezTo>
                    <a:pt x="246067" y="484847"/>
                    <a:pt x="246163" y="485712"/>
                    <a:pt x="246260" y="486578"/>
                  </a:cubicBezTo>
                  <a:lnTo>
                    <a:pt x="360577" y="486578"/>
                  </a:lnTo>
                  <a:cubicBezTo>
                    <a:pt x="360674" y="485712"/>
                    <a:pt x="360866" y="484847"/>
                    <a:pt x="360963" y="483885"/>
                  </a:cubicBezTo>
                  <a:cubicBezTo>
                    <a:pt x="361059" y="482923"/>
                    <a:pt x="361252" y="481962"/>
                    <a:pt x="361444" y="480904"/>
                  </a:cubicBezTo>
                  <a:cubicBezTo>
                    <a:pt x="361829" y="478885"/>
                    <a:pt x="362215" y="476865"/>
                    <a:pt x="362889" y="475038"/>
                  </a:cubicBezTo>
                  <a:cubicBezTo>
                    <a:pt x="363081" y="474269"/>
                    <a:pt x="363274" y="473403"/>
                    <a:pt x="363467" y="472730"/>
                  </a:cubicBezTo>
                  <a:cubicBezTo>
                    <a:pt x="364430" y="469941"/>
                    <a:pt x="365393" y="467441"/>
                    <a:pt x="366645" y="464941"/>
                  </a:cubicBezTo>
                  <a:cubicBezTo>
                    <a:pt x="366837" y="464364"/>
                    <a:pt x="367030" y="463979"/>
                    <a:pt x="367319" y="463691"/>
                  </a:cubicBezTo>
                  <a:cubicBezTo>
                    <a:pt x="368475" y="461479"/>
                    <a:pt x="369534" y="459460"/>
                    <a:pt x="370882" y="457632"/>
                  </a:cubicBezTo>
                  <a:cubicBezTo>
                    <a:pt x="371364" y="456671"/>
                    <a:pt x="371942" y="456094"/>
                    <a:pt x="372520" y="455228"/>
                  </a:cubicBezTo>
                  <a:cubicBezTo>
                    <a:pt x="373579" y="453690"/>
                    <a:pt x="374927" y="452151"/>
                    <a:pt x="376179" y="450805"/>
                  </a:cubicBezTo>
                  <a:cubicBezTo>
                    <a:pt x="376757" y="450036"/>
                    <a:pt x="377528" y="449266"/>
                    <a:pt x="378202" y="448497"/>
                  </a:cubicBezTo>
                  <a:cubicBezTo>
                    <a:pt x="379550" y="447151"/>
                    <a:pt x="381091" y="445708"/>
                    <a:pt x="382632" y="444458"/>
                  </a:cubicBezTo>
                  <a:cubicBezTo>
                    <a:pt x="383210" y="443785"/>
                    <a:pt x="383980" y="443208"/>
                    <a:pt x="384654" y="442727"/>
                  </a:cubicBezTo>
                  <a:cubicBezTo>
                    <a:pt x="387062" y="440900"/>
                    <a:pt x="389373" y="439169"/>
                    <a:pt x="391974" y="437727"/>
                  </a:cubicBezTo>
                  <a:cubicBezTo>
                    <a:pt x="394381" y="436380"/>
                    <a:pt x="396789" y="435226"/>
                    <a:pt x="399293" y="434072"/>
                  </a:cubicBezTo>
                  <a:cubicBezTo>
                    <a:pt x="400064" y="433880"/>
                    <a:pt x="400834" y="433592"/>
                    <a:pt x="401605" y="433303"/>
                  </a:cubicBezTo>
                  <a:cubicBezTo>
                    <a:pt x="403338" y="432630"/>
                    <a:pt x="405072" y="432053"/>
                    <a:pt x="406902" y="431572"/>
                  </a:cubicBezTo>
                  <a:cubicBezTo>
                    <a:pt x="407768" y="431284"/>
                    <a:pt x="408635" y="431091"/>
                    <a:pt x="409502" y="430995"/>
                  </a:cubicBezTo>
                  <a:cubicBezTo>
                    <a:pt x="411332" y="430418"/>
                    <a:pt x="413162" y="430226"/>
                    <a:pt x="414991" y="429937"/>
                  </a:cubicBezTo>
                  <a:cubicBezTo>
                    <a:pt x="415858" y="429841"/>
                    <a:pt x="416629" y="429649"/>
                    <a:pt x="417399" y="429553"/>
                  </a:cubicBezTo>
                  <a:cubicBezTo>
                    <a:pt x="419807" y="429456"/>
                    <a:pt x="422214" y="429264"/>
                    <a:pt x="424526" y="429264"/>
                  </a:cubicBezTo>
                  <a:lnTo>
                    <a:pt x="425200" y="429264"/>
                  </a:lnTo>
                  <a:cubicBezTo>
                    <a:pt x="427897" y="429264"/>
                    <a:pt x="430401" y="429649"/>
                    <a:pt x="433001" y="430033"/>
                  </a:cubicBezTo>
                  <a:cubicBezTo>
                    <a:pt x="433771" y="430226"/>
                    <a:pt x="434542" y="430322"/>
                    <a:pt x="435312" y="430418"/>
                  </a:cubicBezTo>
                  <a:cubicBezTo>
                    <a:pt x="437239" y="430803"/>
                    <a:pt x="438972" y="431187"/>
                    <a:pt x="440706" y="431861"/>
                  </a:cubicBezTo>
                  <a:lnTo>
                    <a:pt x="443402" y="432630"/>
                  </a:lnTo>
                  <a:cubicBezTo>
                    <a:pt x="444173" y="432822"/>
                    <a:pt x="444943" y="433111"/>
                    <a:pt x="445521" y="433303"/>
                  </a:cubicBezTo>
                  <a:lnTo>
                    <a:pt x="502535" y="325792"/>
                  </a:lnTo>
                  <a:cubicBezTo>
                    <a:pt x="501861" y="325119"/>
                    <a:pt x="501187" y="324446"/>
                    <a:pt x="500417" y="323773"/>
                  </a:cubicBezTo>
                  <a:cubicBezTo>
                    <a:pt x="499935" y="323100"/>
                    <a:pt x="499261" y="322619"/>
                    <a:pt x="498779" y="322138"/>
                  </a:cubicBezTo>
                  <a:cubicBezTo>
                    <a:pt x="497238" y="320599"/>
                    <a:pt x="495986" y="319061"/>
                    <a:pt x="494638" y="317426"/>
                  </a:cubicBezTo>
                  <a:cubicBezTo>
                    <a:pt x="494349" y="317041"/>
                    <a:pt x="493964" y="316657"/>
                    <a:pt x="493579" y="316368"/>
                  </a:cubicBezTo>
                  <a:cubicBezTo>
                    <a:pt x="492038" y="314349"/>
                    <a:pt x="490593" y="312137"/>
                    <a:pt x="489341" y="309925"/>
                  </a:cubicBezTo>
                  <a:cubicBezTo>
                    <a:pt x="489052" y="309540"/>
                    <a:pt x="488956" y="309156"/>
                    <a:pt x="488667" y="308579"/>
                  </a:cubicBezTo>
                  <a:cubicBezTo>
                    <a:pt x="487704" y="306848"/>
                    <a:pt x="486645" y="305117"/>
                    <a:pt x="485874" y="303194"/>
                  </a:cubicBezTo>
                  <a:cubicBezTo>
                    <a:pt x="485489" y="302328"/>
                    <a:pt x="485296" y="301559"/>
                    <a:pt x="484911" y="300790"/>
                  </a:cubicBezTo>
                  <a:cubicBezTo>
                    <a:pt x="484237" y="299155"/>
                    <a:pt x="483755" y="297520"/>
                    <a:pt x="483274" y="295885"/>
                  </a:cubicBezTo>
                  <a:cubicBezTo>
                    <a:pt x="482985" y="295020"/>
                    <a:pt x="482696" y="294058"/>
                    <a:pt x="482503" y="293193"/>
                  </a:cubicBezTo>
                  <a:cubicBezTo>
                    <a:pt x="481925" y="291462"/>
                    <a:pt x="481733" y="289827"/>
                    <a:pt x="481348" y="288000"/>
                  </a:cubicBezTo>
                  <a:cubicBezTo>
                    <a:pt x="481251" y="287134"/>
                    <a:pt x="481059" y="286365"/>
                    <a:pt x="480962" y="285500"/>
                  </a:cubicBezTo>
                  <a:cubicBezTo>
                    <a:pt x="480673" y="282999"/>
                    <a:pt x="480481" y="280499"/>
                    <a:pt x="480481" y="277806"/>
                  </a:cubicBezTo>
                  <a:cubicBezTo>
                    <a:pt x="480481" y="275210"/>
                    <a:pt x="480673" y="272517"/>
                    <a:pt x="480962" y="270017"/>
                  </a:cubicBezTo>
                  <a:cubicBezTo>
                    <a:pt x="481059" y="269152"/>
                    <a:pt x="481251" y="268382"/>
                    <a:pt x="481348" y="267613"/>
                  </a:cubicBezTo>
                  <a:cubicBezTo>
                    <a:pt x="481733" y="265786"/>
                    <a:pt x="481925" y="264055"/>
                    <a:pt x="482503" y="262324"/>
                  </a:cubicBezTo>
                  <a:cubicBezTo>
                    <a:pt x="482696" y="261362"/>
                    <a:pt x="482985" y="260497"/>
                    <a:pt x="483274" y="259632"/>
                  </a:cubicBezTo>
                  <a:cubicBezTo>
                    <a:pt x="483755" y="257997"/>
                    <a:pt x="484237" y="256458"/>
                    <a:pt x="484911" y="254823"/>
                  </a:cubicBezTo>
                  <a:cubicBezTo>
                    <a:pt x="485296" y="253958"/>
                    <a:pt x="485489" y="253189"/>
                    <a:pt x="485874" y="252419"/>
                  </a:cubicBezTo>
                  <a:cubicBezTo>
                    <a:pt x="486645" y="250592"/>
                    <a:pt x="487511" y="248765"/>
                    <a:pt x="488571" y="247034"/>
                  </a:cubicBezTo>
                  <a:cubicBezTo>
                    <a:pt x="488763" y="246457"/>
                    <a:pt x="489052" y="246169"/>
                    <a:pt x="489341" y="245592"/>
                  </a:cubicBezTo>
                  <a:cubicBezTo>
                    <a:pt x="490593" y="243380"/>
                    <a:pt x="492134" y="241360"/>
                    <a:pt x="493579" y="239341"/>
                  </a:cubicBezTo>
                  <a:cubicBezTo>
                    <a:pt x="493964" y="238764"/>
                    <a:pt x="494349" y="238379"/>
                    <a:pt x="494734" y="237899"/>
                  </a:cubicBezTo>
                  <a:cubicBezTo>
                    <a:pt x="495986" y="236360"/>
                    <a:pt x="497238" y="234917"/>
                    <a:pt x="498779" y="233475"/>
                  </a:cubicBezTo>
                  <a:cubicBezTo>
                    <a:pt x="499261" y="232898"/>
                    <a:pt x="499935" y="232321"/>
                    <a:pt x="500513" y="231744"/>
                  </a:cubicBezTo>
                  <a:cubicBezTo>
                    <a:pt x="501187" y="231071"/>
                    <a:pt x="501958" y="230494"/>
                    <a:pt x="502535" y="229821"/>
                  </a:cubicBezTo>
                  <a:lnTo>
                    <a:pt x="445521" y="122310"/>
                  </a:lnTo>
                  <a:cubicBezTo>
                    <a:pt x="444943" y="122502"/>
                    <a:pt x="444173" y="122695"/>
                    <a:pt x="443402" y="122887"/>
                  </a:cubicBezTo>
                  <a:cubicBezTo>
                    <a:pt x="442247" y="123272"/>
                    <a:pt x="440995" y="123752"/>
                    <a:pt x="439743" y="124041"/>
                  </a:cubicBezTo>
                  <a:cubicBezTo>
                    <a:pt x="438202" y="124522"/>
                    <a:pt x="436564" y="124810"/>
                    <a:pt x="434927" y="125195"/>
                  </a:cubicBezTo>
                  <a:cubicBezTo>
                    <a:pt x="433579" y="125483"/>
                    <a:pt x="432038" y="125676"/>
                    <a:pt x="430497" y="125772"/>
                  </a:cubicBezTo>
                  <a:cubicBezTo>
                    <a:pt x="428571" y="126060"/>
                    <a:pt x="426548" y="126156"/>
                    <a:pt x="424526" y="126156"/>
                  </a:cubicBezTo>
                  <a:cubicBezTo>
                    <a:pt x="424237" y="126349"/>
                    <a:pt x="423852" y="126349"/>
                    <a:pt x="423563" y="126349"/>
                  </a:cubicBezTo>
                  <a:cubicBezTo>
                    <a:pt x="422696" y="126349"/>
                    <a:pt x="421926" y="126156"/>
                    <a:pt x="421059" y="126156"/>
                  </a:cubicBezTo>
                  <a:cubicBezTo>
                    <a:pt x="419807" y="126060"/>
                    <a:pt x="418362" y="126060"/>
                    <a:pt x="417014" y="125964"/>
                  </a:cubicBezTo>
                  <a:cubicBezTo>
                    <a:pt x="415858" y="125772"/>
                    <a:pt x="414702" y="125676"/>
                    <a:pt x="413739" y="125483"/>
                  </a:cubicBezTo>
                  <a:cubicBezTo>
                    <a:pt x="412198" y="125195"/>
                    <a:pt x="410754" y="124906"/>
                    <a:pt x="409309" y="124522"/>
                  </a:cubicBezTo>
                  <a:cubicBezTo>
                    <a:pt x="408250" y="124329"/>
                    <a:pt x="407287" y="124137"/>
                    <a:pt x="406227" y="123752"/>
                  </a:cubicBezTo>
                  <a:cubicBezTo>
                    <a:pt x="404590" y="123368"/>
                    <a:pt x="403049" y="122791"/>
                    <a:pt x="401412" y="122310"/>
                  </a:cubicBezTo>
                  <a:cubicBezTo>
                    <a:pt x="400642" y="121925"/>
                    <a:pt x="399775" y="121637"/>
                    <a:pt x="399004" y="121252"/>
                  </a:cubicBezTo>
                  <a:cubicBezTo>
                    <a:pt x="396597" y="120290"/>
                    <a:pt x="394189" y="119136"/>
                    <a:pt x="391974" y="117886"/>
                  </a:cubicBezTo>
                  <a:cubicBezTo>
                    <a:pt x="389373" y="116348"/>
                    <a:pt x="387062" y="114713"/>
                    <a:pt x="384751" y="112982"/>
                  </a:cubicBezTo>
                  <a:cubicBezTo>
                    <a:pt x="383980" y="112309"/>
                    <a:pt x="383306" y="111636"/>
                    <a:pt x="382632" y="111155"/>
                  </a:cubicBezTo>
                  <a:cubicBezTo>
                    <a:pt x="381091" y="109809"/>
                    <a:pt x="379550" y="108558"/>
                    <a:pt x="378202" y="107020"/>
                  </a:cubicBezTo>
                  <a:cubicBezTo>
                    <a:pt x="377528" y="106347"/>
                    <a:pt x="376757" y="105577"/>
                    <a:pt x="376179" y="104904"/>
                  </a:cubicBezTo>
                  <a:cubicBezTo>
                    <a:pt x="374927" y="103366"/>
                    <a:pt x="373579" y="101827"/>
                    <a:pt x="372520" y="100288"/>
                  </a:cubicBezTo>
                  <a:cubicBezTo>
                    <a:pt x="371942" y="99519"/>
                    <a:pt x="371364" y="98846"/>
                    <a:pt x="370882" y="98077"/>
                  </a:cubicBezTo>
                  <a:cubicBezTo>
                    <a:pt x="369534" y="96057"/>
                    <a:pt x="368282" y="94038"/>
                    <a:pt x="367319" y="91826"/>
                  </a:cubicBezTo>
                  <a:cubicBezTo>
                    <a:pt x="367030" y="91441"/>
                    <a:pt x="366741" y="91057"/>
                    <a:pt x="366645" y="90672"/>
                  </a:cubicBezTo>
                  <a:cubicBezTo>
                    <a:pt x="365393" y="88172"/>
                    <a:pt x="364430" y="85575"/>
                    <a:pt x="363467" y="82883"/>
                  </a:cubicBezTo>
                  <a:cubicBezTo>
                    <a:pt x="363274" y="82113"/>
                    <a:pt x="363081" y="81344"/>
                    <a:pt x="362889" y="80575"/>
                  </a:cubicBezTo>
                  <a:cubicBezTo>
                    <a:pt x="362215" y="78555"/>
                    <a:pt x="361829" y="76536"/>
                    <a:pt x="361444" y="74517"/>
                  </a:cubicBezTo>
                  <a:cubicBezTo>
                    <a:pt x="361252" y="73651"/>
                    <a:pt x="361059" y="72689"/>
                    <a:pt x="360963" y="71632"/>
                  </a:cubicBezTo>
                  <a:cubicBezTo>
                    <a:pt x="360866" y="70766"/>
                    <a:pt x="360674" y="69901"/>
                    <a:pt x="360577" y="68843"/>
                  </a:cubicBezTo>
                  <a:close/>
                  <a:moveTo>
                    <a:pt x="423563" y="86"/>
                  </a:moveTo>
                  <a:cubicBezTo>
                    <a:pt x="434542" y="86"/>
                    <a:pt x="445425" y="2875"/>
                    <a:pt x="455152" y="8548"/>
                  </a:cubicBezTo>
                  <a:cubicBezTo>
                    <a:pt x="485393" y="25954"/>
                    <a:pt x="495601" y="64708"/>
                    <a:pt x="478266" y="94807"/>
                  </a:cubicBezTo>
                  <a:cubicBezTo>
                    <a:pt x="475184" y="100192"/>
                    <a:pt x="471332" y="104712"/>
                    <a:pt x="467094" y="108751"/>
                  </a:cubicBezTo>
                  <a:lnTo>
                    <a:pt x="524879" y="217704"/>
                  </a:lnTo>
                  <a:cubicBezTo>
                    <a:pt x="530946" y="215685"/>
                    <a:pt x="537206" y="214723"/>
                    <a:pt x="543659" y="214723"/>
                  </a:cubicBezTo>
                  <a:cubicBezTo>
                    <a:pt x="578522" y="214723"/>
                    <a:pt x="606933" y="242995"/>
                    <a:pt x="606933" y="277806"/>
                  </a:cubicBezTo>
                  <a:cubicBezTo>
                    <a:pt x="606933" y="312522"/>
                    <a:pt x="578522" y="340986"/>
                    <a:pt x="543659" y="340986"/>
                  </a:cubicBezTo>
                  <a:cubicBezTo>
                    <a:pt x="537206" y="340986"/>
                    <a:pt x="530946" y="339832"/>
                    <a:pt x="524782" y="337909"/>
                  </a:cubicBezTo>
                  <a:lnTo>
                    <a:pt x="467094" y="446766"/>
                  </a:lnTo>
                  <a:cubicBezTo>
                    <a:pt x="471332" y="450805"/>
                    <a:pt x="475184" y="455421"/>
                    <a:pt x="478266" y="460710"/>
                  </a:cubicBezTo>
                  <a:cubicBezTo>
                    <a:pt x="495601" y="490809"/>
                    <a:pt x="485393" y="529563"/>
                    <a:pt x="455152" y="547065"/>
                  </a:cubicBezTo>
                  <a:cubicBezTo>
                    <a:pt x="445425" y="552642"/>
                    <a:pt x="434638" y="555527"/>
                    <a:pt x="423659" y="555527"/>
                  </a:cubicBezTo>
                  <a:cubicBezTo>
                    <a:pt x="418073" y="555527"/>
                    <a:pt x="412584" y="554758"/>
                    <a:pt x="407094" y="553315"/>
                  </a:cubicBezTo>
                  <a:cubicBezTo>
                    <a:pt x="390818" y="548892"/>
                    <a:pt x="377142" y="538410"/>
                    <a:pt x="368764" y="523889"/>
                  </a:cubicBezTo>
                  <a:cubicBezTo>
                    <a:pt x="366645" y="520043"/>
                    <a:pt x="364911" y="516004"/>
                    <a:pt x="363659" y="511869"/>
                  </a:cubicBezTo>
                  <a:lnTo>
                    <a:pt x="243274" y="511869"/>
                  </a:lnTo>
                  <a:cubicBezTo>
                    <a:pt x="242022" y="516004"/>
                    <a:pt x="240192" y="520235"/>
                    <a:pt x="237977" y="523985"/>
                  </a:cubicBezTo>
                  <a:cubicBezTo>
                    <a:pt x="229695" y="538410"/>
                    <a:pt x="216115" y="548892"/>
                    <a:pt x="199743" y="553315"/>
                  </a:cubicBezTo>
                  <a:cubicBezTo>
                    <a:pt x="194350" y="554758"/>
                    <a:pt x="188764" y="555527"/>
                    <a:pt x="183178" y="555527"/>
                  </a:cubicBezTo>
                  <a:cubicBezTo>
                    <a:pt x="172199" y="555527"/>
                    <a:pt x="161412" y="552642"/>
                    <a:pt x="151685" y="547065"/>
                  </a:cubicBezTo>
                  <a:cubicBezTo>
                    <a:pt x="121541" y="529563"/>
                    <a:pt x="111236" y="490809"/>
                    <a:pt x="128571" y="460710"/>
                  </a:cubicBezTo>
                  <a:cubicBezTo>
                    <a:pt x="131750" y="455421"/>
                    <a:pt x="135506" y="450805"/>
                    <a:pt x="139839" y="446766"/>
                  </a:cubicBezTo>
                  <a:lnTo>
                    <a:pt x="82055" y="337909"/>
                  </a:lnTo>
                  <a:cubicBezTo>
                    <a:pt x="75987" y="339832"/>
                    <a:pt x="69631" y="340890"/>
                    <a:pt x="63178" y="340890"/>
                  </a:cubicBezTo>
                  <a:cubicBezTo>
                    <a:pt x="28315" y="340890"/>
                    <a:pt x="0" y="312522"/>
                    <a:pt x="0" y="277806"/>
                  </a:cubicBezTo>
                  <a:cubicBezTo>
                    <a:pt x="0" y="242995"/>
                    <a:pt x="28315" y="214723"/>
                    <a:pt x="63178" y="214723"/>
                  </a:cubicBezTo>
                  <a:cubicBezTo>
                    <a:pt x="69631" y="214723"/>
                    <a:pt x="75987" y="215685"/>
                    <a:pt x="82055" y="217704"/>
                  </a:cubicBezTo>
                  <a:lnTo>
                    <a:pt x="139839" y="108751"/>
                  </a:lnTo>
                  <a:cubicBezTo>
                    <a:pt x="135506" y="104904"/>
                    <a:pt x="131750" y="100192"/>
                    <a:pt x="128571" y="94807"/>
                  </a:cubicBezTo>
                  <a:cubicBezTo>
                    <a:pt x="111236" y="64708"/>
                    <a:pt x="121541" y="25954"/>
                    <a:pt x="151685" y="8548"/>
                  </a:cubicBezTo>
                  <a:cubicBezTo>
                    <a:pt x="166420" y="86"/>
                    <a:pt x="183467" y="-2222"/>
                    <a:pt x="199743" y="2202"/>
                  </a:cubicBezTo>
                  <a:cubicBezTo>
                    <a:pt x="216115" y="6625"/>
                    <a:pt x="229599" y="17107"/>
                    <a:pt x="238074" y="31628"/>
                  </a:cubicBezTo>
                  <a:cubicBezTo>
                    <a:pt x="240192" y="35378"/>
                    <a:pt x="242022" y="39513"/>
                    <a:pt x="243274" y="43648"/>
                  </a:cubicBezTo>
                  <a:lnTo>
                    <a:pt x="363659" y="43648"/>
                  </a:lnTo>
                  <a:cubicBezTo>
                    <a:pt x="364911" y="39513"/>
                    <a:pt x="366645" y="35378"/>
                    <a:pt x="368956" y="31628"/>
                  </a:cubicBezTo>
                  <a:cubicBezTo>
                    <a:pt x="377142" y="17107"/>
                    <a:pt x="390818" y="6625"/>
                    <a:pt x="407094" y="2202"/>
                  </a:cubicBezTo>
                  <a:cubicBezTo>
                    <a:pt x="412584" y="663"/>
                    <a:pt x="418170" y="86"/>
                    <a:pt x="423563" y="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5610" name="组合 23"/>
          <p:cNvGrpSpPr/>
          <p:nvPr/>
        </p:nvGrpSpPr>
        <p:grpSpPr bwMode="auto">
          <a:xfrm>
            <a:off x="7626350" y="5407025"/>
            <a:ext cx="3349625" cy="793750"/>
            <a:chOff x="8148326" y="1542824"/>
            <a:chExt cx="3349501" cy="794073"/>
          </a:xfrm>
        </p:grpSpPr>
        <p:sp>
          <p:nvSpPr>
            <p:cNvPr id="25"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26"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5611" name="组合 28"/>
          <p:cNvGrpSpPr/>
          <p:nvPr/>
        </p:nvGrpSpPr>
        <p:grpSpPr bwMode="auto">
          <a:xfrm>
            <a:off x="750888" y="441325"/>
            <a:ext cx="4927600" cy="742950"/>
            <a:chOff x="184971" y="101893"/>
            <a:chExt cx="4927598" cy="743559"/>
          </a:xfrm>
        </p:grpSpPr>
        <p:sp>
          <p:nvSpPr>
            <p:cNvPr id="30"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02.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自我评价</a:t>
              </a:r>
            </a:p>
          </p:txBody>
        </p:sp>
        <p:sp>
          <p:nvSpPr>
            <p:cNvPr id="31" name="文本框 30"/>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32" name="矩形 31"/>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矩形 32"/>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矩形 33"/>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5605"/>
                                        </p:tgtEl>
                                        <p:attrNameLst>
                                          <p:attrName>style.visibility</p:attrName>
                                        </p:attrNameLst>
                                      </p:cBhvr>
                                      <p:to>
                                        <p:strVal val="visible"/>
                                      </p:to>
                                    </p:set>
                                    <p:anim calcmode="lin" valueType="num">
                                      <p:cBhvr>
                                        <p:cTn id="18" dur="500" fill="hold"/>
                                        <p:tgtEl>
                                          <p:spTgt spid="25605"/>
                                        </p:tgtEl>
                                        <p:attrNameLst>
                                          <p:attrName>ppt_w</p:attrName>
                                        </p:attrNameLst>
                                      </p:cBhvr>
                                      <p:tavLst>
                                        <p:tav tm="0">
                                          <p:val>
                                            <p:fltVal val="0"/>
                                          </p:val>
                                        </p:tav>
                                        <p:tav tm="100000">
                                          <p:val>
                                            <p:strVal val="#ppt_w"/>
                                          </p:val>
                                        </p:tav>
                                      </p:tavLst>
                                    </p:anim>
                                    <p:anim calcmode="lin" valueType="num">
                                      <p:cBhvr>
                                        <p:cTn id="19" dur="500" fill="hold"/>
                                        <p:tgtEl>
                                          <p:spTgt spid="25605"/>
                                        </p:tgtEl>
                                        <p:attrNameLst>
                                          <p:attrName>ppt_h</p:attrName>
                                        </p:attrNameLst>
                                      </p:cBhvr>
                                      <p:tavLst>
                                        <p:tav tm="0">
                                          <p:val>
                                            <p:fltVal val="0"/>
                                          </p:val>
                                        </p:tav>
                                        <p:tav tm="100000">
                                          <p:val>
                                            <p:strVal val="#ppt_h"/>
                                          </p:val>
                                        </p:tav>
                                      </p:tavLst>
                                    </p:anim>
                                    <p:animEffect transition="in" filter="fade">
                                      <p:cBhvr>
                                        <p:cTn id="20" dur="500"/>
                                        <p:tgtEl>
                                          <p:spTgt spid="25605"/>
                                        </p:tgtEl>
                                      </p:cBhvr>
                                    </p:animEffect>
                                  </p:childTnLst>
                                </p:cTn>
                              </p:par>
                              <p:par>
                                <p:cTn id="21" presetID="53" presetClass="entr" presetSubtype="16" fill="hold" nodeType="withEffect">
                                  <p:stCondLst>
                                    <p:cond delay="0"/>
                                  </p:stCondLst>
                                  <p:childTnLst>
                                    <p:set>
                                      <p:cBhvr>
                                        <p:cTn id="22" dur="1" fill="hold">
                                          <p:stCondLst>
                                            <p:cond delay="0"/>
                                          </p:stCondLst>
                                        </p:cTn>
                                        <p:tgtEl>
                                          <p:spTgt spid="25607"/>
                                        </p:tgtEl>
                                        <p:attrNameLst>
                                          <p:attrName>style.visibility</p:attrName>
                                        </p:attrNameLst>
                                      </p:cBhvr>
                                      <p:to>
                                        <p:strVal val="visible"/>
                                      </p:to>
                                    </p:set>
                                    <p:anim calcmode="lin" valueType="num">
                                      <p:cBhvr>
                                        <p:cTn id="23" dur="500" fill="hold"/>
                                        <p:tgtEl>
                                          <p:spTgt spid="25607"/>
                                        </p:tgtEl>
                                        <p:attrNameLst>
                                          <p:attrName>ppt_w</p:attrName>
                                        </p:attrNameLst>
                                      </p:cBhvr>
                                      <p:tavLst>
                                        <p:tav tm="0">
                                          <p:val>
                                            <p:fltVal val="0"/>
                                          </p:val>
                                        </p:tav>
                                        <p:tav tm="100000">
                                          <p:val>
                                            <p:strVal val="#ppt_w"/>
                                          </p:val>
                                        </p:tav>
                                      </p:tavLst>
                                    </p:anim>
                                    <p:anim calcmode="lin" valueType="num">
                                      <p:cBhvr>
                                        <p:cTn id="24" dur="500" fill="hold"/>
                                        <p:tgtEl>
                                          <p:spTgt spid="25607"/>
                                        </p:tgtEl>
                                        <p:attrNameLst>
                                          <p:attrName>ppt_h</p:attrName>
                                        </p:attrNameLst>
                                      </p:cBhvr>
                                      <p:tavLst>
                                        <p:tav tm="0">
                                          <p:val>
                                            <p:fltVal val="0"/>
                                          </p:val>
                                        </p:tav>
                                        <p:tav tm="100000">
                                          <p:val>
                                            <p:strVal val="#ppt_h"/>
                                          </p:val>
                                        </p:tav>
                                      </p:tavLst>
                                    </p:anim>
                                    <p:animEffect transition="in" filter="fade">
                                      <p:cBhvr>
                                        <p:cTn id="25" dur="500"/>
                                        <p:tgtEl>
                                          <p:spTgt spid="25607"/>
                                        </p:tgtEl>
                                      </p:cBhvr>
                                    </p:animEffect>
                                  </p:childTnLst>
                                </p:cTn>
                              </p:par>
                              <p:par>
                                <p:cTn id="26" presetID="53" presetClass="entr" presetSubtype="16" fill="hold" nodeType="withEffect">
                                  <p:stCondLst>
                                    <p:cond delay="0"/>
                                  </p:stCondLst>
                                  <p:childTnLst>
                                    <p:set>
                                      <p:cBhvr>
                                        <p:cTn id="27" dur="1" fill="hold">
                                          <p:stCondLst>
                                            <p:cond delay="0"/>
                                          </p:stCondLst>
                                        </p:cTn>
                                        <p:tgtEl>
                                          <p:spTgt spid="25609"/>
                                        </p:tgtEl>
                                        <p:attrNameLst>
                                          <p:attrName>style.visibility</p:attrName>
                                        </p:attrNameLst>
                                      </p:cBhvr>
                                      <p:to>
                                        <p:strVal val="visible"/>
                                      </p:to>
                                    </p:set>
                                    <p:anim calcmode="lin" valueType="num">
                                      <p:cBhvr>
                                        <p:cTn id="28" dur="500" fill="hold"/>
                                        <p:tgtEl>
                                          <p:spTgt spid="25609"/>
                                        </p:tgtEl>
                                        <p:attrNameLst>
                                          <p:attrName>ppt_w</p:attrName>
                                        </p:attrNameLst>
                                      </p:cBhvr>
                                      <p:tavLst>
                                        <p:tav tm="0">
                                          <p:val>
                                            <p:fltVal val="0"/>
                                          </p:val>
                                        </p:tav>
                                        <p:tav tm="100000">
                                          <p:val>
                                            <p:strVal val="#ppt_w"/>
                                          </p:val>
                                        </p:tav>
                                      </p:tavLst>
                                    </p:anim>
                                    <p:anim calcmode="lin" valueType="num">
                                      <p:cBhvr>
                                        <p:cTn id="29" dur="500" fill="hold"/>
                                        <p:tgtEl>
                                          <p:spTgt spid="25609"/>
                                        </p:tgtEl>
                                        <p:attrNameLst>
                                          <p:attrName>ppt_h</p:attrName>
                                        </p:attrNameLst>
                                      </p:cBhvr>
                                      <p:tavLst>
                                        <p:tav tm="0">
                                          <p:val>
                                            <p:fltVal val="0"/>
                                          </p:val>
                                        </p:tav>
                                        <p:tav tm="100000">
                                          <p:val>
                                            <p:strVal val="#ppt_h"/>
                                          </p:val>
                                        </p:tav>
                                      </p:tavLst>
                                    </p:anim>
                                    <p:animEffect transition="in" filter="fade">
                                      <p:cBhvr>
                                        <p:cTn id="30" dur="500"/>
                                        <p:tgtEl>
                                          <p:spTgt spid="25609"/>
                                        </p:tgtEl>
                                      </p:cBhvr>
                                    </p:animEffect>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25606"/>
                                        </p:tgtEl>
                                        <p:attrNameLst>
                                          <p:attrName>style.visibility</p:attrName>
                                        </p:attrNameLst>
                                      </p:cBhvr>
                                      <p:to>
                                        <p:strVal val="visible"/>
                                      </p:to>
                                    </p:set>
                                    <p:anim calcmode="lin" valueType="num">
                                      <p:cBhvr additive="base">
                                        <p:cTn id="34" dur="500" fill="hold"/>
                                        <p:tgtEl>
                                          <p:spTgt spid="25606"/>
                                        </p:tgtEl>
                                        <p:attrNameLst>
                                          <p:attrName>ppt_x</p:attrName>
                                        </p:attrNameLst>
                                      </p:cBhvr>
                                      <p:tavLst>
                                        <p:tav tm="0">
                                          <p:val>
                                            <p:strVal val="1+#ppt_w/2"/>
                                          </p:val>
                                        </p:tav>
                                        <p:tav tm="100000">
                                          <p:val>
                                            <p:strVal val="#ppt_x"/>
                                          </p:val>
                                        </p:tav>
                                      </p:tavLst>
                                    </p:anim>
                                    <p:anim calcmode="lin" valueType="num">
                                      <p:cBhvr additive="base">
                                        <p:cTn id="35" dur="500" fill="hold"/>
                                        <p:tgtEl>
                                          <p:spTgt spid="25606"/>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25608"/>
                                        </p:tgtEl>
                                        <p:attrNameLst>
                                          <p:attrName>style.visibility</p:attrName>
                                        </p:attrNameLst>
                                      </p:cBhvr>
                                      <p:to>
                                        <p:strVal val="visible"/>
                                      </p:to>
                                    </p:set>
                                    <p:anim calcmode="lin" valueType="num">
                                      <p:cBhvr additive="base">
                                        <p:cTn id="39" dur="500" fill="hold"/>
                                        <p:tgtEl>
                                          <p:spTgt spid="25608"/>
                                        </p:tgtEl>
                                        <p:attrNameLst>
                                          <p:attrName>ppt_x</p:attrName>
                                        </p:attrNameLst>
                                      </p:cBhvr>
                                      <p:tavLst>
                                        <p:tav tm="0">
                                          <p:val>
                                            <p:strVal val="1+#ppt_w/2"/>
                                          </p:val>
                                        </p:tav>
                                        <p:tav tm="100000">
                                          <p:val>
                                            <p:strVal val="#ppt_x"/>
                                          </p:val>
                                        </p:tav>
                                      </p:tavLst>
                                    </p:anim>
                                    <p:anim calcmode="lin" valueType="num">
                                      <p:cBhvr additive="base">
                                        <p:cTn id="40" dur="500" fill="hold"/>
                                        <p:tgtEl>
                                          <p:spTgt spid="25608"/>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nodeType="afterEffect">
                                  <p:stCondLst>
                                    <p:cond delay="0"/>
                                  </p:stCondLst>
                                  <p:childTnLst>
                                    <p:set>
                                      <p:cBhvr>
                                        <p:cTn id="43" dur="1" fill="hold">
                                          <p:stCondLst>
                                            <p:cond delay="0"/>
                                          </p:stCondLst>
                                        </p:cTn>
                                        <p:tgtEl>
                                          <p:spTgt spid="25610"/>
                                        </p:tgtEl>
                                        <p:attrNameLst>
                                          <p:attrName>style.visibility</p:attrName>
                                        </p:attrNameLst>
                                      </p:cBhvr>
                                      <p:to>
                                        <p:strVal val="visible"/>
                                      </p:to>
                                    </p:set>
                                    <p:anim calcmode="lin" valueType="num">
                                      <p:cBhvr additive="base">
                                        <p:cTn id="44" dur="500" fill="hold"/>
                                        <p:tgtEl>
                                          <p:spTgt spid="25610"/>
                                        </p:tgtEl>
                                        <p:attrNameLst>
                                          <p:attrName>ppt_x</p:attrName>
                                        </p:attrNameLst>
                                      </p:cBhvr>
                                      <p:tavLst>
                                        <p:tav tm="0">
                                          <p:val>
                                            <p:strVal val="1+#ppt_w/2"/>
                                          </p:val>
                                        </p:tav>
                                        <p:tav tm="100000">
                                          <p:val>
                                            <p:strVal val="#ppt_x"/>
                                          </p:val>
                                        </p:tav>
                                      </p:tavLst>
                                    </p:anim>
                                    <p:anim calcmode="lin" valueType="num">
                                      <p:cBhvr additive="base">
                                        <p:cTn id="45" dur="500" fill="hold"/>
                                        <p:tgtEl>
                                          <p:spTgt spid="256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066800" y="2279650"/>
            <a:ext cx="2292350" cy="3411538"/>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bwMode="auto">
          <a:xfrm>
            <a:off x="3656013" y="2279650"/>
            <a:ext cx="2292350" cy="3411538"/>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p:cNvSpPr/>
          <p:nvPr/>
        </p:nvSpPr>
        <p:spPr bwMode="auto">
          <a:xfrm>
            <a:off x="6243638" y="2279650"/>
            <a:ext cx="2292350" cy="3411538"/>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bwMode="auto">
          <a:xfrm>
            <a:off x="8832850" y="2279650"/>
            <a:ext cx="2292350" cy="3411538"/>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2531" name="组合 14"/>
          <p:cNvGrpSpPr/>
          <p:nvPr/>
        </p:nvGrpSpPr>
        <p:grpSpPr bwMode="auto">
          <a:xfrm>
            <a:off x="1209675" y="4171950"/>
            <a:ext cx="2006600" cy="793750"/>
            <a:chOff x="8606032" y="1542824"/>
            <a:chExt cx="2434088" cy="794073"/>
          </a:xfrm>
        </p:grpSpPr>
        <p:sp>
          <p:nvSpPr>
            <p:cNvPr id="16" name="文本框 6"/>
            <p:cNvSpPr txBox="1"/>
            <p:nvPr/>
          </p:nvSpPr>
          <p:spPr>
            <a:xfrm>
              <a:off x="8606032" y="1864203"/>
              <a:ext cx="243408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a:t>
              </a:r>
            </a:p>
          </p:txBody>
        </p:sp>
        <p:sp>
          <p:nvSpPr>
            <p:cNvPr id="17"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86" name="椭圆 18"/>
          <p:cNvSpPr/>
          <p:nvPr/>
        </p:nvSpPr>
        <p:spPr>
          <a:xfrm>
            <a:off x="1554163" y="5129213"/>
            <a:ext cx="196850" cy="196850"/>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87" name="椭圆 54"/>
          <p:cNvSpPr/>
          <p:nvPr/>
        </p:nvSpPr>
        <p:spPr>
          <a:xfrm>
            <a:off x="2114550" y="5129213"/>
            <a:ext cx="196850" cy="196850"/>
          </a:xfrm>
          <a:custGeom>
            <a:avLst/>
            <a:gdLst>
              <a:gd name="T0" fmla="*/ 6281 w 6554"/>
              <a:gd name="T1" fmla="*/ 1365 h 6554"/>
              <a:gd name="T2" fmla="*/ 5188 w 6554"/>
              <a:gd name="T3" fmla="*/ 1365 h 6554"/>
              <a:gd name="T4" fmla="*/ 5188 w 6554"/>
              <a:gd name="T5" fmla="*/ 273 h 6554"/>
              <a:gd name="T6" fmla="*/ 4915 w 6554"/>
              <a:gd name="T7" fmla="*/ 0 h 6554"/>
              <a:gd name="T8" fmla="*/ 1638 w 6554"/>
              <a:gd name="T9" fmla="*/ 0 h 6554"/>
              <a:gd name="T10" fmla="*/ 1365 w 6554"/>
              <a:gd name="T11" fmla="*/ 273 h 6554"/>
              <a:gd name="T12" fmla="*/ 1365 w 6554"/>
              <a:gd name="T13" fmla="*/ 1365 h 6554"/>
              <a:gd name="T14" fmla="*/ 273 w 6554"/>
              <a:gd name="T15" fmla="*/ 1365 h 6554"/>
              <a:gd name="T16" fmla="*/ 0 w 6554"/>
              <a:gd name="T17" fmla="*/ 1638 h 6554"/>
              <a:gd name="T18" fmla="*/ 0 w 6554"/>
              <a:gd name="T19" fmla="*/ 5734 h 6554"/>
              <a:gd name="T20" fmla="*/ 273 w 6554"/>
              <a:gd name="T21" fmla="*/ 6007 h 6554"/>
              <a:gd name="T22" fmla="*/ 1092 w 6554"/>
              <a:gd name="T23" fmla="*/ 6007 h 6554"/>
              <a:gd name="T24" fmla="*/ 1092 w 6554"/>
              <a:gd name="T25" fmla="*/ 6281 h 6554"/>
              <a:gd name="T26" fmla="*/ 1365 w 6554"/>
              <a:gd name="T27" fmla="*/ 6554 h 6554"/>
              <a:gd name="T28" fmla="*/ 1638 w 6554"/>
              <a:gd name="T29" fmla="*/ 6281 h 6554"/>
              <a:gd name="T30" fmla="*/ 1638 w 6554"/>
              <a:gd name="T31" fmla="*/ 6007 h 6554"/>
              <a:gd name="T32" fmla="*/ 2185 w 6554"/>
              <a:gd name="T33" fmla="*/ 6007 h 6554"/>
              <a:gd name="T34" fmla="*/ 2185 w 6554"/>
              <a:gd name="T35" fmla="*/ 1911 h 6554"/>
              <a:gd name="T36" fmla="*/ 2731 w 6554"/>
              <a:gd name="T37" fmla="*/ 1911 h 6554"/>
              <a:gd name="T38" fmla="*/ 2731 w 6554"/>
              <a:gd name="T39" fmla="*/ 6007 h 6554"/>
              <a:gd name="T40" fmla="*/ 3823 w 6554"/>
              <a:gd name="T41" fmla="*/ 6007 h 6554"/>
              <a:gd name="T42" fmla="*/ 3823 w 6554"/>
              <a:gd name="T43" fmla="*/ 1911 h 6554"/>
              <a:gd name="T44" fmla="*/ 4369 w 6554"/>
              <a:gd name="T45" fmla="*/ 1911 h 6554"/>
              <a:gd name="T46" fmla="*/ 4369 w 6554"/>
              <a:gd name="T47" fmla="*/ 6007 h 6554"/>
              <a:gd name="T48" fmla="*/ 4915 w 6554"/>
              <a:gd name="T49" fmla="*/ 6007 h 6554"/>
              <a:gd name="T50" fmla="*/ 4915 w 6554"/>
              <a:gd name="T51" fmla="*/ 6281 h 6554"/>
              <a:gd name="T52" fmla="*/ 5188 w 6554"/>
              <a:gd name="T53" fmla="*/ 6554 h 6554"/>
              <a:gd name="T54" fmla="*/ 5461 w 6554"/>
              <a:gd name="T55" fmla="*/ 6281 h 6554"/>
              <a:gd name="T56" fmla="*/ 5461 w 6554"/>
              <a:gd name="T57" fmla="*/ 6007 h 6554"/>
              <a:gd name="T58" fmla="*/ 6281 w 6554"/>
              <a:gd name="T59" fmla="*/ 6007 h 6554"/>
              <a:gd name="T60" fmla="*/ 6554 w 6554"/>
              <a:gd name="T61" fmla="*/ 5734 h 6554"/>
              <a:gd name="T62" fmla="*/ 6554 w 6554"/>
              <a:gd name="T63" fmla="*/ 1638 h 6554"/>
              <a:gd name="T64" fmla="*/ 6281 w 6554"/>
              <a:gd name="T65" fmla="*/ 1365 h 6554"/>
              <a:gd name="T66" fmla="*/ 4642 w 6554"/>
              <a:gd name="T67" fmla="*/ 1365 h 6554"/>
              <a:gd name="T68" fmla="*/ 4369 w 6554"/>
              <a:gd name="T69" fmla="*/ 1365 h 6554"/>
              <a:gd name="T70" fmla="*/ 3823 w 6554"/>
              <a:gd name="T71" fmla="*/ 1365 h 6554"/>
              <a:gd name="T72" fmla="*/ 2731 w 6554"/>
              <a:gd name="T73" fmla="*/ 1365 h 6554"/>
              <a:gd name="T74" fmla="*/ 2185 w 6554"/>
              <a:gd name="T75" fmla="*/ 1365 h 6554"/>
              <a:gd name="T76" fmla="*/ 1911 w 6554"/>
              <a:gd name="T77" fmla="*/ 1365 h 6554"/>
              <a:gd name="T78" fmla="*/ 1911 w 6554"/>
              <a:gd name="T79" fmla="*/ 546 h 6554"/>
              <a:gd name="T80" fmla="*/ 4642 w 6554"/>
              <a:gd name="T81" fmla="*/ 546 h 6554"/>
              <a:gd name="T82" fmla="*/ 4642 w 6554"/>
              <a:gd name="T83" fmla="*/ 1365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54" h="6554">
                <a:moveTo>
                  <a:pt x="6281" y="1365"/>
                </a:moveTo>
                <a:lnTo>
                  <a:pt x="5188" y="1365"/>
                </a:lnTo>
                <a:lnTo>
                  <a:pt x="5188" y="273"/>
                </a:lnTo>
                <a:cubicBezTo>
                  <a:pt x="5188" y="122"/>
                  <a:pt x="5066" y="0"/>
                  <a:pt x="4915" y="0"/>
                </a:cubicBezTo>
                <a:lnTo>
                  <a:pt x="1638" y="0"/>
                </a:lnTo>
                <a:cubicBezTo>
                  <a:pt x="1487" y="0"/>
                  <a:pt x="1365" y="122"/>
                  <a:pt x="1365" y="273"/>
                </a:cubicBezTo>
                <a:lnTo>
                  <a:pt x="1365" y="1365"/>
                </a:lnTo>
                <a:lnTo>
                  <a:pt x="273" y="1365"/>
                </a:lnTo>
                <a:cubicBezTo>
                  <a:pt x="122" y="1365"/>
                  <a:pt x="0" y="1487"/>
                  <a:pt x="0" y="1638"/>
                </a:cubicBezTo>
                <a:lnTo>
                  <a:pt x="0" y="5734"/>
                </a:lnTo>
                <a:cubicBezTo>
                  <a:pt x="0" y="5885"/>
                  <a:pt x="122" y="6007"/>
                  <a:pt x="273" y="6007"/>
                </a:cubicBezTo>
                <a:lnTo>
                  <a:pt x="1092" y="6007"/>
                </a:lnTo>
                <a:lnTo>
                  <a:pt x="1092" y="6281"/>
                </a:lnTo>
                <a:cubicBezTo>
                  <a:pt x="1092" y="6432"/>
                  <a:pt x="1214" y="6554"/>
                  <a:pt x="1365" y="6554"/>
                </a:cubicBezTo>
                <a:cubicBezTo>
                  <a:pt x="1516" y="6554"/>
                  <a:pt x="1638" y="6432"/>
                  <a:pt x="1638" y="6281"/>
                </a:cubicBezTo>
                <a:lnTo>
                  <a:pt x="1638" y="6007"/>
                </a:lnTo>
                <a:lnTo>
                  <a:pt x="2185" y="6007"/>
                </a:lnTo>
                <a:lnTo>
                  <a:pt x="2185" y="1911"/>
                </a:lnTo>
                <a:lnTo>
                  <a:pt x="2731" y="1911"/>
                </a:lnTo>
                <a:lnTo>
                  <a:pt x="2731" y="6007"/>
                </a:lnTo>
                <a:lnTo>
                  <a:pt x="3823" y="6007"/>
                </a:lnTo>
                <a:lnTo>
                  <a:pt x="3823" y="1911"/>
                </a:lnTo>
                <a:lnTo>
                  <a:pt x="4369" y="1911"/>
                </a:lnTo>
                <a:lnTo>
                  <a:pt x="4369" y="6007"/>
                </a:lnTo>
                <a:lnTo>
                  <a:pt x="4915" y="6007"/>
                </a:lnTo>
                <a:lnTo>
                  <a:pt x="4915" y="6281"/>
                </a:lnTo>
                <a:cubicBezTo>
                  <a:pt x="4915" y="6432"/>
                  <a:pt x="5037" y="6554"/>
                  <a:pt x="5188" y="6554"/>
                </a:cubicBezTo>
                <a:cubicBezTo>
                  <a:pt x="5339" y="6554"/>
                  <a:pt x="5461" y="6432"/>
                  <a:pt x="5461" y="6281"/>
                </a:cubicBezTo>
                <a:lnTo>
                  <a:pt x="5461" y="6007"/>
                </a:lnTo>
                <a:lnTo>
                  <a:pt x="6281" y="6007"/>
                </a:lnTo>
                <a:cubicBezTo>
                  <a:pt x="6432" y="6007"/>
                  <a:pt x="6554" y="5885"/>
                  <a:pt x="6554" y="5734"/>
                </a:cubicBezTo>
                <a:lnTo>
                  <a:pt x="6554" y="1638"/>
                </a:lnTo>
                <a:cubicBezTo>
                  <a:pt x="6554" y="1487"/>
                  <a:pt x="6432" y="1365"/>
                  <a:pt x="6281" y="1365"/>
                </a:cubicBezTo>
                <a:close/>
                <a:moveTo>
                  <a:pt x="4642" y="1365"/>
                </a:moveTo>
                <a:lnTo>
                  <a:pt x="4369" y="1365"/>
                </a:lnTo>
                <a:lnTo>
                  <a:pt x="3823" y="1365"/>
                </a:lnTo>
                <a:lnTo>
                  <a:pt x="2731" y="1365"/>
                </a:lnTo>
                <a:lnTo>
                  <a:pt x="2185" y="1365"/>
                </a:lnTo>
                <a:lnTo>
                  <a:pt x="1911" y="1365"/>
                </a:lnTo>
                <a:lnTo>
                  <a:pt x="1911" y="546"/>
                </a:lnTo>
                <a:lnTo>
                  <a:pt x="4642" y="546"/>
                </a:lnTo>
                <a:lnTo>
                  <a:pt x="4642" y="13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88" name="椭圆 71"/>
          <p:cNvSpPr/>
          <p:nvPr/>
        </p:nvSpPr>
        <p:spPr>
          <a:xfrm>
            <a:off x="2674938" y="5140325"/>
            <a:ext cx="196850" cy="173038"/>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22535" name="组合 23"/>
          <p:cNvGrpSpPr/>
          <p:nvPr/>
        </p:nvGrpSpPr>
        <p:grpSpPr bwMode="auto">
          <a:xfrm>
            <a:off x="3798888" y="4171950"/>
            <a:ext cx="2005012" cy="793750"/>
            <a:chOff x="8606032" y="1542824"/>
            <a:chExt cx="2434088" cy="794073"/>
          </a:xfrm>
        </p:grpSpPr>
        <p:sp>
          <p:nvSpPr>
            <p:cNvPr id="29" name="文本框 6"/>
            <p:cNvSpPr txBox="1"/>
            <p:nvPr/>
          </p:nvSpPr>
          <p:spPr>
            <a:xfrm>
              <a:off x="8606032" y="1864203"/>
              <a:ext cx="243408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a:t>
              </a:r>
            </a:p>
          </p:txBody>
        </p:sp>
        <p:sp>
          <p:nvSpPr>
            <p:cNvPr id="30"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98" name="椭圆 25"/>
          <p:cNvSpPr/>
          <p:nvPr/>
        </p:nvSpPr>
        <p:spPr>
          <a:xfrm>
            <a:off x="4141788" y="5129213"/>
            <a:ext cx="198437" cy="196850"/>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9" name="椭圆 58"/>
          <p:cNvSpPr/>
          <p:nvPr/>
        </p:nvSpPr>
        <p:spPr>
          <a:xfrm>
            <a:off x="4702175" y="5129213"/>
            <a:ext cx="198438" cy="196850"/>
          </a:xfrm>
          <a:custGeom>
            <a:avLst/>
            <a:gdLst>
              <a:gd name="T0" fmla="*/ 6281 w 6554"/>
              <a:gd name="T1" fmla="*/ 1365 h 6554"/>
              <a:gd name="T2" fmla="*/ 5188 w 6554"/>
              <a:gd name="T3" fmla="*/ 1365 h 6554"/>
              <a:gd name="T4" fmla="*/ 5188 w 6554"/>
              <a:gd name="T5" fmla="*/ 273 h 6554"/>
              <a:gd name="T6" fmla="*/ 4915 w 6554"/>
              <a:gd name="T7" fmla="*/ 0 h 6554"/>
              <a:gd name="T8" fmla="*/ 1638 w 6554"/>
              <a:gd name="T9" fmla="*/ 0 h 6554"/>
              <a:gd name="T10" fmla="*/ 1365 w 6554"/>
              <a:gd name="T11" fmla="*/ 273 h 6554"/>
              <a:gd name="T12" fmla="*/ 1365 w 6554"/>
              <a:gd name="T13" fmla="*/ 1365 h 6554"/>
              <a:gd name="T14" fmla="*/ 273 w 6554"/>
              <a:gd name="T15" fmla="*/ 1365 h 6554"/>
              <a:gd name="T16" fmla="*/ 0 w 6554"/>
              <a:gd name="T17" fmla="*/ 1638 h 6554"/>
              <a:gd name="T18" fmla="*/ 0 w 6554"/>
              <a:gd name="T19" fmla="*/ 5734 h 6554"/>
              <a:gd name="T20" fmla="*/ 273 w 6554"/>
              <a:gd name="T21" fmla="*/ 6007 h 6554"/>
              <a:gd name="T22" fmla="*/ 1092 w 6554"/>
              <a:gd name="T23" fmla="*/ 6007 h 6554"/>
              <a:gd name="T24" fmla="*/ 1092 w 6554"/>
              <a:gd name="T25" fmla="*/ 6281 h 6554"/>
              <a:gd name="T26" fmla="*/ 1365 w 6554"/>
              <a:gd name="T27" fmla="*/ 6554 h 6554"/>
              <a:gd name="T28" fmla="*/ 1638 w 6554"/>
              <a:gd name="T29" fmla="*/ 6281 h 6554"/>
              <a:gd name="T30" fmla="*/ 1638 w 6554"/>
              <a:gd name="T31" fmla="*/ 6007 h 6554"/>
              <a:gd name="T32" fmla="*/ 2185 w 6554"/>
              <a:gd name="T33" fmla="*/ 6007 h 6554"/>
              <a:gd name="T34" fmla="*/ 2185 w 6554"/>
              <a:gd name="T35" fmla="*/ 1911 h 6554"/>
              <a:gd name="T36" fmla="*/ 2731 w 6554"/>
              <a:gd name="T37" fmla="*/ 1911 h 6554"/>
              <a:gd name="T38" fmla="*/ 2731 w 6554"/>
              <a:gd name="T39" fmla="*/ 6007 h 6554"/>
              <a:gd name="T40" fmla="*/ 3823 w 6554"/>
              <a:gd name="T41" fmla="*/ 6007 h 6554"/>
              <a:gd name="T42" fmla="*/ 3823 w 6554"/>
              <a:gd name="T43" fmla="*/ 1911 h 6554"/>
              <a:gd name="T44" fmla="*/ 4369 w 6554"/>
              <a:gd name="T45" fmla="*/ 1911 h 6554"/>
              <a:gd name="T46" fmla="*/ 4369 w 6554"/>
              <a:gd name="T47" fmla="*/ 6007 h 6554"/>
              <a:gd name="T48" fmla="*/ 4915 w 6554"/>
              <a:gd name="T49" fmla="*/ 6007 h 6554"/>
              <a:gd name="T50" fmla="*/ 4915 w 6554"/>
              <a:gd name="T51" fmla="*/ 6281 h 6554"/>
              <a:gd name="T52" fmla="*/ 5188 w 6554"/>
              <a:gd name="T53" fmla="*/ 6554 h 6554"/>
              <a:gd name="T54" fmla="*/ 5461 w 6554"/>
              <a:gd name="T55" fmla="*/ 6281 h 6554"/>
              <a:gd name="T56" fmla="*/ 5461 w 6554"/>
              <a:gd name="T57" fmla="*/ 6007 h 6554"/>
              <a:gd name="T58" fmla="*/ 6281 w 6554"/>
              <a:gd name="T59" fmla="*/ 6007 h 6554"/>
              <a:gd name="T60" fmla="*/ 6554 w 6554"/>
              <a:gd name="T61" fmla="*/ 5734 h 6554"/>
              <a:gd name="T62" fmla="*/ 6554 w 6554"/>
              <a:gd name="T63" fmla="*/ 1638 h 6554"/>
              <a:gd name="T64" fmla="*/ 6281 w 6554"/>
              <a:gd name="T65" fmla="*/ 1365 h 6554"/>
              <a:gd name="T66" fmla="*/ 4642 w 6554"/>
              <a:gd name="T67" fmla="*/ 1365 h 6554"/>
              <a:gd name="T68" fmla="*/ 4369 w 6554"/>
              <a:gd name="T69" fmla="*/ 1365 h 6554"/>
              <a:gd name="T70" fmla="*/ 3823 w 6554"/>
              <a:gd name="T71" fmla="*/ 1365 h 6554"/>
              <a:gd name="T72" fmla="*/ 2731 w 6554"/>
              <a:gd name="T73" fmla="*/ 1365 h 6554"/>
              <a:gd name="T74" fmla="*/ 2185 w 6554"/>
              <a:gd name="T75" fmla="*/ 1365 h 6554"/>
              <a:gd name="T76" fmla="*/ 1911 w 6554"/>
              <a:gd name="T77" fmla="*/ 1365 h 6554"/>
              <a:gd name="T78" fmla="*/ 1911 w 6554"/>
              <a:gd name="T79" fmla="*/ 546 h 6554"/>
              <a:gd name="T80" fmla="*/ 4642 w 6554"/>
              <a:gd name="T81" fmla="*/ 546 h 6554"/>
              <a:gd name="T82" fmla="*/ 4642 w 6554"/>
              <a:gd name="T83" fmla="*/ 1365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54" h="6554">
                <a:moveTo>
                  <a:pt x="6281" y="1365"/>
                </a:moveTo>
                <a:lnTo>
                  <a:pt x="5188" y="1365"/>
                </a:lnTo>
                <a:lnTo>
                  <a:pt x="5188" y="273"/>
                </a:lnTo>
                <a:cubicBezTo>
                  <a:pt x="5188" y="122"/>
                  <a:pt x="5066" y="0"/>
                  <a:pt x="4915" y="0"/>
                </a:cubicBezTo>
                <a:lnTo>
                  <a:pt x="1638" y="0"/>
                </a:lnTo>
                <a:cubicBezTo>
                  <a:pt x="1487" y="0"/>
                  <a:pt x="1365" y="122"/>
                  <a:pt x="1365" y="273"/>
                </a:cubicBezTo>
                <a:lnTo>
                  <a:pt x="1365" y="1365"/>
                </a:lnTo>
                <a:lnTo>
                  <a:pt x="273" y="1365"/>
                </a:lnTo>
                <a:cubicBezTo>
                  <a:pt x="122" y="1365"/>
                  <a:pt x="0" y="1487"/>
                  <a:pt x="0" y="1638"/>
                </a:cubicBezTo>
                <a:lnTo>
                  <a:pt x="0" y="5734"/>
                </a:lnTo>
                <a:cubicBezTo>
                  <a:pt x="0" y="5885"/>
                  <a:pt x="122" y="6007"/>
                  <a:pt x="273" y="6007"/>
                </a:cubicBezTo>
                <a:lnTo>
                  <a:pt x="1092" y="6007"/>
                </a:lnTo>
                <a:lnTo>
                  <a:pt x="1092" y="6281"/>
                </a:lnTo>
                <a:cubicBezTo>
                  <a:pt x="1092" y="6432"/>
                  <a:pt x="1214" y="6554"/>
                  <a:pt x="1365" y="6554"/>
                </a:cubicBezTo>
                <a:cubicBezTo>
                  <a:pt x="1516" y="6554"/>
                  <a:pt x="1638" y="6432"/>
                  <a:pt x="1638" y="6281"/>
                </a:cubicBezTo>
                <a:lnTo>
                  <a:pt x="1638" y="6007"/>
                </a:lnTo>
                <a:lnTo>
                  <a:pt x="2185" y="6007"/>
                </a:lnTo>
                <a:lnTo>
                  <a:pt x="2185" y="1911"/>
                </a:lnTo>
                <a:lnTo>
                  <a:pt x="2731" y="1911"/>
                </a:lnTo>
                <a:lnTo>
                  <a:pt x="2731" y="6007"/>
                </a:lnTo>
                <a:lnTo>
                  <a:pt x="3823" y="6007"/>
                </a:lnTo>
                <a:lnTo>
                  <a:pt x="3823" y="1911"/>
                </a:lnTo>
                <a:lnTo>
                  <a:pt x="4369" y="1911"/>
                </a:lnTo>
                <a:lnTo>
                  <a:pt x="4369" y="6007"/>
                </a:lnTo>
                <a:lnTo>
                  <a:pt x="4915" y="6007"/>
                </a:lnTo>
                <a:lnTo>
                  <a:pt x="4915" y="6281"/>
                </a:lnTo>
                <a:cubicBezTo>
                  <a:pt x="4915" y="6432"/>
                  <a:pt x="5037" y="6554"/>
                  <a:pt x="5188" y="6554"/>
                </a:cubicBezTo>
                <a:cubicBezTo>
                  <a:pt x="5339" y="6554"/>
                  <a:pt x="5461" y="6432"/>
                  <a:pt x="5461" y="6281"/>
                </a:cubicBezTo>
                <a:lnTo>
                  <a:pt x="5461" y="6007"/>
                </a:lnTo>
                <a:lnTo>
                  <a:pt x="6281" y="6007"/>
                </a:lnTo>
                <a:cubicBezTo>
                  <a:pt x="6432" y="6007"/>
                  <a:pt x="6554" y="5885"/>
                  <a:pt x="6554" y="5734"/>
                </a:cubicBezTo>
                <a:lnTo>
                  <a:pt x="6554" y="1638"/>
                </a:lnTo>
                <a:cubicBezTo>
                  <a:pt x="6554" y="1487"/>
                  <a:pt x="6432" y="1365"/>
                  <a:pt x="6281" y="1365"/>
                </a:cubicBezTo>
                <a:close/>
                <a:moveTo>
                  <a:pt x="4642" y="1365"/>
                </a:moveTo>
                <a:lnTo>
                  <a:pt x="4369" y="1365"/>
                </a:lnTo>
                <a:lnTo>
                  <a:pt x="3823" y="1365"/>
                </a:lnTo>
                <a:lnTo>
                  <a:pt x="2731" y="1365"/>
                </a:lnTo>
                <a:lnTo>
                  <a:pt x="2185" y="1365"/>
                </a:lnTo>
                <a:lnTo>
                  <a:pt x="1911" y="1365"/>
                </a:lnTo>
                <a:lnTo>
                  <a:pt x="1911" y="546"/>
                </a:lnTo>
                <a:lnTo>
                  <a:pt x="4642" y="546"/>
                </a:lnTo>
                <a:lnTo>
                  <a:pt x="4642" y="13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00" name="椭圆 83"/>
          <p:cNvSpPr/>
          <p:nvPr/>
        </p:nvSpPr>
        <p:spPr>
          <a:xfrm>
            <a:off x="5264150" y="5140325"/>
            <a:ext cx="196850" cy="173038"/>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22539" name="组合 31"/>
          <p:cNvGrpSpPr/>
          <p:nvPr/>
        </p:nvGrpSpPr>
        <p:grpSpPr bwMode="auto">
          <a:xfrm>
            <a:off x="6388100" y="4171950"/>
            <a:ext cx="2005013" cy="793750"/>
            <a:chOff x="8606032" y="1542824"/>
            <a:chExt cx="2434088" cy="794073"/>
          </a:xfrm>
        </p:grpSpPr>
        <p:sp>
          <p:nvSpPr>
            <p:cNvPr id="37" name="文本框 6"/>
            <p:cNvSpPr txBox="1"/>
            <p:nvPr/>
          </p:nvSpPr>
          <p:spPr>
            <a:xfrm>
              <a:off x="8606032" y="1864203"/>
              <a:ext cx="243408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a:t>
              </a:r>
            </a:p>
          </p:txBody>
        </p:sp>
        <p:sp>
          <p:nvSpPr>
            <p:cNvPr id="38"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94" name="椭圆 33"/>
          <p:cNvSpPr/>
          <p:nvPr/>
        </p:nvSpPr>
        <p:spPr>
          <a:xfrm>
            <a:off x="6731000" y="5129213"/>
            <a:ext cx="196850" cy="196850"/>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5" name="椭圆 62"/>
          <p:cNvSpPr/>
          <p:nvPr/>
        </p:nvSpPr>
        <p:spPr>
          <a:xfrm>
            <a:off x="7291388" y="5129213"/>
            <a:ext cx="198437" cy="196850"/>
          </a:xfrm>
          <a:custGeom>
            <a:avLst/>
            <a:gdLst>
              <a:gd name="T0" fmla="*/ 6281 w 6554"/>
              <a:gd name="T1" fmla="*/ 1365 h 6554"/>
              <a:gd name="T2" fmla="*/ 5188 w 6554"/>
              <a:gd name="T3" fmla="*/ 1365 h 6554"/>
              <a:gd name="T4" fmla="*/ 5188 w 6554"/>
              <a:gd name="T5" fmla="*/ 273 h 6554"/>
              <a:gd name="T6" fmla="*/ 4915 w 6554"/>
              <a:gd name="T7" fmla="*/ 0 h 6554"/>
              <a:gd name="T8" fmla="*/ 1638 w 6554"/>
              <a:gd name="T9" fmla="*/ 0 h 6554"/>
              <a:gd name="T10" fmla="*/ 1365 w 6554"/>
              <a:gd name="T11" fmla="*/ 273 h 6554"/>
              <a:gd name="T12" fmla="*/ 1365 w 6554"/>
              <a:gd name="T13" fmla="*/ 1365 h 6554"/>
              <a:gd name="T14" fmla="*/ 273 w 6554"/>
              <a:gd name="T15" fmla="*/ 1365 h 6554"/>
              <a:gd name="T16" fmla="*/ 0 w 6554"/>
              <a:gd name="T17" fmla="*/ 1638 h 6554"/>
              <a:gd name="T18" fmla="*/ 0 w 6554"/>
              <a:gd name="T19" fmla="*/ 5734 h 6554"/>
              <a:gd name="T20" fmla="*/ 273 w 6554"/>
              <a:gd name="T21" fmla="*/ 6007 h 6554"/>
              <a:gd name="T22" fmla="*/ 1092 w 6554"/>
              <a:gd name="T23" fmla="*/ 6007 h 6554"/>
              <a:gd name="T24" fmla="*/ 1092 w 6554"/>
              <a:gd name="T25" fmla="*/ 6281 h 6554"/>
              <a:gd name="T26" fmla="*/ 1365 w 6554"/>
              <a:gd name="T27" fmla="*/ 6554 h 6554"/>
              <a:gd name="T28" fmla="*/ 1638 w 6554"/>
              <a:gd name="T29" fmla="*/ 6281 h 6554"/>
              <a:gd name="T30" fmla="*/ 1638 w 6554"/>
              <a:gd name="T31" fmla="*/ 6007 h 6554"/>
              <a:gd name="T32" fmla="*/ 2185 w 6554"/>
              <a:gd name="T33" fmla="*/ 6007 h 6554"/>
              <a:gd name="T34" fmla="*/ 2185 w 6554"/>
              <a:gd name="T35" fmla="*/ 1911 h 6554"/>
              <a:gd name="T36" fmla="*/ 2731 w 6554"/>
              <a:gd name="T37" fmla="*/ 1911 h 6554"/>
              <a:gd name="T38" fmla="*/ 2731 w 6554"/>
              <a:gd name="T39" fmla="*/ 6007 h 6554"/>
              <a:gd name="T40" fmla="*/ 3823 w 6554"/>
              <a:gd name="T41" fmla="*/ 6007 h 6554"/>
              <a:gd name="T42" fmla="*/ 3823 w 6554"/>
              <a:gd name="T43" fmla="*/ 1911 h 6554"/>
              <a:gd name="T44" fmla="*/ 4369 w 6554"/>
              <a:gd name="T45" fmla="*/ 1911 h 6554"/>
              <a:gd name="T46" fmla="*/ 4369 w 6554"/>
              <a:gd name="T47" fmla="*/ 6007 h 6554"/>
              <a:gd name="T48" fmla="*/ 4915 w 6554"/>
              <a:gd name="T49" fmla="*/ 6007 h 6554"/>
              <a:gd name="T50" fmla="*/ 4915 w 6554"/>
              <a:gd name="T51" fmla="*/ 6281 h 6554"/>
              <a:gd name="T52" fmla="*/ 5188 w 6554"/>
              <a:gd name="T53" fmla="*/ 6554 h 6554"/>
              <a:gd name="T54" fmla="*/ 5461 w 6554"/>
              <a:gd name="T55" fmla="*/ 6281 h 6554"/>
              <a:gd name="T56" fmla="*/ 5461 w 6554"/>
              <a:gd name="T57" fmla="*/ 6007 h 6554"/>
              <a:gd name="T58" fmla="*/ 6281 w 6554"/>
              <a:gd name="T59" fmla="*/ 6007 h 6554"/>
              <a:gd name="T60" fmla="*/ 6554 w 6554"/>
              <a:gd name="T61" fmla="*/ 5734 h 6554"/>
              <a:gd name="T62" fmla="*/ 6554 w 6554"/>
              <a:gd name="T63" fmla="*/ 1638 h 6554"/>
              <a:gd name="T64" fmla="*/ 6281 w 6554"/>
              <a:gd name="T65" fmla="*/ 1365 h 6554"/>
              <a:gd name="T66" fmla="*/ 4642 w 6554"/>
              <a:gd name="T67" fmla="*/ 1365 h 6554"/>
              <a:gd name="T68" fmla="*/ 4369 w 6554"/>
              <a:gd name="T69" fmla="*/ 1365 h 6554"/>
              <a:gd name="T70" fmla="*/ 3823 w 6554"/>
              <a:gd name="T71" fmla="*/ 1365 h 6554"/>
              <a:gd name="T72" fmla="*/ 2731 w 6554"/>
              <a:gd name="T73" fmla="*/ 1365 h 6554"/>
              <a:gd name="T74" fmla="*/ 2185 w 6554"/>
              <a:gd name="T75" fmla="*/ 1365 h 6554"/>
              <a:gd name="T76" fmla="*/ 1911 w 6554"/>
              <a:gd name="T77" fmla="*/ 1365 h 6554"/>
              <a:gd name="T78" fmla="*/ 1911 w 6554"/>
              <a:gd name="T79" fmla="*/ 546 h 6554"/>
              <a:gd name="T80" fmla="*/ 4642 w 6554"/>
              <a:gd name="T81" fmla="*/ 546 h 6554"/>
              <a:gd name="T82" fmla="*/ 4642 w 6554"/>
              <a:gd name="T83" fmla="*/ 1365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54" h="6554">
                <a:moveTo>
                  <a:pt x="6281" y="1365"/>
                </a:moveTo>
                <a:lnTo>
                  <a:pt x="5188" y="1365"/>
                </a:lnTo>
                <a:lnTo>
                  <a:pt x="5188" y="273"/>
                </a:lnTo>
                <a:cubicBezTo>
                  <a:pt x="5188" y="122"/>
                  <a:pt x="5066" y="0"/>
                  <a:pt x="4915" y="0"/>
                </a:cubicBezTo>
                <a:lnTo>
                  <a:pt x="1638" y="0"/>
                </a:lnTo>
                <a:cubicBezTo>
                  <a:pt x="1487" y="0"/>
                  <a:pt x="1365" y="122"/>
                  <a:pt x="1365" y="273"/>
                </a:cubicBezTo>
                <a:lnTo>
                  <a:pt x="1365" y="1365"/>
                </a:lnTo>
                <a:lnTo>
                  <a:pt x="273" y="1365"/>
                </a:lnTo>
                <a:cubicBezTo>
                  <a:pt x="122" y="1365"/>
                  <a:pt x="0" y="1487"/>
                  <a:pt x="0" y="1638"/>
                </a:cubicBezTo>
                <a:lnTo>
                  <a:pt x="0" y="5734"/>
                </a:lnTo>
                <a:cubicBezTo>
                  <a:pt x="0" y="5885"/>
                  <a:pt x="122" y="6007"/>
                  <a:pt x="273" y="6007"/>
                </a:cubicBezTo>
                <a:lnTo>
                  <a:pt x="1092" y="6007"/>
                </a:lnTo>
                <a:lnTo>
                  <a:pt x="1092" y="6281"/>
                </a:lnTo>
                <a:cubicBezTo>
                  <a:pt x="1092" y="6432"/>
                  <a:pt x="1214" y="6554"/>
                  <a:pt x="1365" y="6554"/>
                </a:cubicBezTo>
                <a:cubicBezTo>
                  <a:pt x="1516" y="6554"/>
                  <a:pt x="1638" y="6432"/>
                  <a:pt x="1638" y="6281"/>
                </a:cubicBezTo>
                <a:lnTo>
                  <a:pt x="1638" y="6007"/>
                </a:lnTo>
                <a:lnTo>
                  <a:pt x="2185" y="6007"/>
                </a:lnTo>
                <a:lnTo>
                  <a:pt x="2185" y="1911"/>
                </a:lnTo>
                <a:lnTo>
                  <a:pt x="2731" y="1911"/>
                </a:lnTo>
                <a:lnTo>
                  <a:pt x="2731" y="6007"/>
                </a:lnTo>
                <a:lnTo>
                  <a:pt x="3823" y="6007"/>
                </a:lnTo>
                <a:lnTo>
                  <a:pt x="3823" y="1911"/>
                </a:lnTo>
                <a:lnTo>
                  <a:pt x="4369" y="1911"/>
                </a:lnTo>
                <a:lnTo>
                  <a:pt x="4369" y="6007"/>
                </a:lnTo>
                <a:lnTo>
                  <a:pt x="4915" y="6007"/>
                </a:lnTo>
                <a:lnTo>
                  <a:pt x="4915" y="6281"/>
                </a:lnTo>
                <a:cubicBezTo>
                  <a:pt x="4915" y="6432"/>
                  <a:pt x="5037" y="6554"/>
                  <a:pt x="5188" y="6554"/>
                </a:cubicBezTo>
                <a:cubicBezTo>
                  <a:pt x="5339" y="6554"/>
                  <a:pt x="5461" y="6432"/>
                  <a:pt x="5461" y="6281"/>
                </a:cubicBezTo>
                <a:lnTo>
                  <a:pt x="5461" y="6007"/>
                </a:lnTo>
                <a:lnTo>
                  <a:pt x="6281" y="6007"/>
                </a:lnTo>
                <a:cubicBezTo>
                  <a:pt x="6432" y="6007"/>
                  <a:pt x="6554" y="5885"/>
                  <a:pt x="6554" y="5734"/>
                </a:cubicBezTo>
                <a:lnTo>
                  <a:pt x="6554" y="1638"/>
                </a:lnTo>
                <a:cubicBezTo>
                  <a:pt x="6554" y="1487"/>
                  <a:pt x="6432" y="1365"/>
                  <a:pt x="6281" y="1365"/>
                </a:cubicBezTo>
                <a:close/>
                <a:moveTo>
                  <a:pt x="4642" y="1365"/>
                </a:moveTo>
                <a:lnTo>
                  <a:pt x="4369" y="1365"/>
                </a:lnTo>
                <a:lnTo>
                  <a:pt x="3823" y="1365"/>
                </a:lnTo>
                <a:lnTo>
                  <a:pt x="2731" y="1365"/>
                </a:lnTo>
                <a:lnTo>
                  <a:pt x="2185" y="1365"/>
                </a:lnTo>
                <a:lnTo>
                  <a:pt x="1911" y="1365"/>
                </a:lnTo>
                <a:lnTo>
                  <a:pt x="1911" y="546"/>
                </a:lnTo>
                <a:lnTo>
                  <a:pt x="4642" y="546"/>
                </a:lnTo>
                <a:lnTo>
                  <a:pt x="4642" y="13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6" name="椭圆 75"/>
          <p:cNvSpPr/>
          <p:nvPr/>
        </p:nvSpPr>
        <p:spPr>
          <a:xfrm>
            <a:off x="7851775" y="5140325"/>
            <a:ext cx="198438" cy="173038"/>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22543" name="组合 39"/>
          <p:cNvGrpSpPr/>
          <p:nvPr/>
        </p:nvGrpSpPr>
        <p:grpSpPr bwMode="auto">
          <a:xfrm>
            <a:off x="8975725" y="4171950"/>
            <a:ext cx="2006600" cy="793750"/>
            <a:chOff x="8606032" y="1542824"/>
            <a:chExt cx="2434088" cy="794073"/>
          </a:xfrm>
        </p:grpSpPr>
        <p:sp>
          <p:nvSpPr>
            <p:cNvPr id="45" name="文本框 6"/>
            <p:cNvSpPr txBox="1"/>
            <p:nvPr/>
          </p:nvSpPr>
          <p:spPr>
            <a:xfrm>
              <a:off x="8606032" y="1864203"/>
              <a:ext cx="243408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a:t>
              </a:r>
            </a:p>
          </p:txBody>
        </p:sp>
        <p:sp>
          <p:nvSpPr>
            <p:cNvPr id="46"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102" name="椭圆 41"/>
          <p:cNvSpPr/>
          <p:nvPr/>
        </p:nvSpPr>
        <p:spPr>
          <a:xfrm>
            <a:off x="9320213" y="5129213"/>
            <a:ext cx="196850" cy="196850"/>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03" name="椭圆 66"/>
          <p:cNvSpPr/>
          <p:nvPr/>
        </p:nvSpPr>
        <p:spPr>
          <a:xfrm>
            <a:off x="9880600" y="5129213"/>
            <a:ext cx="196850" cy="196850"/>
          </a:xfrm>
          <a:custGeom>
            <a:avLst/>
            <a:gdLst>
              <a:gd name="T0" fmla="*/ 6281 w 6554"/>
              <a:gd name="T1" fmla="*/ 1365 h 6554"/>
              <a:gd name="T2" fmla="*/ 5188 w 6554"/>
              <a:gd name="T3" fmla="*/ 1365 h 6554"/>
              <a:gd name="T4" fmla="*/ 5188 w 6554"/>
              <a:gd name="T5" fmla="*/ 273 h 6554"/>
              <a:gd name="T6" fmla="*/ 4915 w 6554"/>
              <a:gd name="T7" fmla="*/ 0 h 6554"/>
              <a:gd name="T8" fmla="*/ 1638 w 6554"/>
              <a:gd name="T9" fmla="*/ 0 h 6554"/>
              <a:gd name="T10" fmla="*/ 1365 w 6554"/>
              <a:gd name="T11" fmla="*/ 273 h 6554"/>
              <a:gd name="T12" fmla="*/ 1365 w 6554"/>
              <a:gd name="T13" fmla="*/ 1365 h 6554"/>
              <a:gd name="T14" fmla="*/ 273 w 6554"/>
              <a:gd name="T15" fmla="*/ 1365 h 6554"/>
              <a:gd name="T16" fmla="*/ 0 w 6554"/>
              <a:gd name="T17" fmla="*/ 1638 h 6554"/>
              <a:gd name="T18" fmla="*/ 0 w 6554"/>
              <a:gd name="T19" fmla="*/ 5734 h 6554"/>
              <a:gd name="T20" fmla="*/ 273 w 6554"/>
              <a:gd name="T21" fmla="*/ 6007 h 6554"/>
              <a:gd name="T22" fmla="*/ 1092 w 6554"/>
              <a:gd name="T23" fmla="*/ 6007 h 6554"/>
              <a:gd name="T24" fmla="*/ 1092 w 6554"/>
              <a:gd name="T25" fmla="*/ 6281 h 6554"/>
              <a:gd name="T26" fmla="*/ 1365 w 6554"/>
              <a:gd name="T27" fmla="*/ 6554 h 6554"/>
              <a:gd name="T28" fmla="*/ 1638 w 6554"/>
              <a:gd name="T29" fmla="*/ 6281 h 6554"/>
              <a:gd name="T30" fmla="*/ 1638 w 6554"/>
              <a:gd name="T31" fmla="*/ 6007 h 6554"/>
              <a:gd name="T32" fmla="*/ 2185 w 6554"/>
              <a:gd name="T33" fmla="*/ 6007 h 6554"/>
              <a:gd name="T34" fmla="*/ 2185 w 6554"/>
              <a:gd name="T35" fmla="*/ 1911 h 6554"/>
              <a:gd name="T36" fmla="*/ 2731 w 6554"/>
              <a:gd name="T37" fmla="*/ 1911 h 6554"/>
              <a:gd name="T38" fmla="*/ 2731 w 6554"/>
              <a:gd name="T39" fmla="*/ 6007 h 6554"/>
              <a:gd name="T40" fmla="*/ 3823 w 6554"/>
              <a:gd name="T41" fmla="*/ 6007 h 6554"/>
              <a:gd name="T42" fmla="*/ 3823 w 6554"/>
              <a:gd name="T43" fmla="*/ 1911 h 6554"/>
              <a:gd name="T44" fmla="*/ 4369 w 6554"/>
              <a:gd name="T45" fmla="*/ 1911 h 6554"/>
              <a:gd name="T46" fmla="*/ 4369 w 6554"/>
              <a:gd name="T47" fmla="*/ 6007 h 6554"/>
              <a:gd name="T48" fmla="*/ 4915 w 6554"/>
              <a:gd name="T49" fmla="*/ 6007 h 6554"/>
              <a:gd name="T50" fmla="*/ 4915 w 6554"/>
              <a:gd name="T51" fmla="*/ 6281 h 6554"/>
              <a:gd name="T52" fmla="*/ 5188 w 6554"/>
              <a:gd name="T53" fmla="*/ 6554 h 6554"/>
              <a:gd name="T54" fmla="*/ 5461 w 6554"/>
              <a:gd name="T55" fmla="*/ 6281 h 6554"/>
              <a:gd name="T56" fmla="*/ 5461 w 6554"/>
              <a:gd name="T57" fmla="*/ 6007 h 6554"/>
              <a:gd name="T58" fmla="*/ 6281 w 6554"/>
              <a:gd name="T59" fmla="*/ 6007 h 6554"/>
              <a:gd name="T60" fmla="*/ 6554 w 6554"/>
              <a:gd name="T61" fmla="*/ 5734 h 6554"/>
              <a:gd name="T62" fmla="*/ 6554 w 6554"/>
              <a:gd name="T63" fmla="*/ 1638 h 6554"/>
              <a:gd name="T64" fmla="*/ 6281 w 6554"/>
              <a:gd name="T65" fmla="*/ 1365 h 6554"/>
              <a:gd name="T66" fmla="*/ 4642 w 6554"/>
              <a:gd name="T67" fmla="*/ 1365 h 6554"/>
              <a:gd name="T68" fmla="*/ 4369 w 6554"/>
              <a:gd name="T69" fmla="*/ 1365 h 6554"/>
              <a:gd name="T70" fmla="*/ 3823 w 6554"/>
              <a:gd name="T71" fmla="*/ 1365 h 6554"/>
              <a:gd name="T72" fmla="*/ 2731 w 6554"/>
              <a:gd name="T73" fmla="*/ 1365 h 6554"/>
              <a:gd name="T74" fmla="*/ 2185 w 6554"/>
              <a:gd name="T75" fmla="*/ 1365 h 6554"/>
              <a:gd name="T76" fmla="*/ 1911 w 6554"/>
              <a:gd name="T77" fmla="*/ 1365 h 6554"/>
              <a:gd name="T78" fmla="*/ 1911 w 6554"/>
              <a:gd name="T79" fmla="*/ 546 h 6554"/>
              <a:gd name="T80" fmla="*/ 4642 w 6554"/>
              <a:gd name="T81" fmla="*/ 546 h 6554"/>
              <a:gd name="T82" fmla="*/ 4642 w 6554"/>
              <a:gd name="T83" fmla="*/ 1365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54" h="6554">
                <a:moveTo>
                  <a:pt x="6281" y="1365"/>
                </a:moveTo>
                <a:lnTo>
                  <a:pt x="5188" y="1365"/>
                </a:lnTo>
                <a:lnTo>
                  <a:pt x="5188" y="273"/>
                </a:lnTo>
                <a:cubicBezTo>
                  <a:pt x="5188" y="122"/>
                  <a:pt x="5066" y="0"/>
                  <a:pt x="4915" y="0"/>
                </a:cubicBezTo>
                <a:lnTo>
                  <a:pt x="1638" y="0"/>
                </a:lnTo>
                <a:cubicBezTo>
                  <a:pt x="1487" y="0"/>
                  <a:pt x="1365" y="122"/>
                  <a:pt x="1365" y="273"/>
                </a:cubicBezTo>
                <a:lnTo>
                  <a:pt x="1365" y="1365"/>
                </a:lnTo>
                <a:lnTo>
                  <a:pt x="273" y="1365"/>
                </a:lnTo>
                <a:cubicBezTo>
                  <a:pt x="122" y="1365"/>
                  <a:pt x="0" y="1487"/>
                  <a:pt x="0" y="1638"/>
                </a:cubicBezTo>
                <a:lnTo>
                  <a:pt x="0" y="5734"/>
                </a:lnTo>
                <a:cubicBezTo>
                  <a:pt x="0" y="5885"/>
                  <a:pt x="122" y="6007"/>
                  <a:pt x="273" y="6007"/>
                </a:cubicBezTo>
                <a:lnTo>
                  <a:pt x="1092" y="6007"/>
                </a:lnTo>
                <a:lnTo>
                  <a:pt x="1092" y="6281"/>
                </a:lnTo>
                <a:cubicBezTo>
                  <a:pt x="1092" y="6432"/>
                  <a:pt x="1214" y="6554"/>
                  <a:pt x="1365" y="6554"/>
                </a:cubicBezTo>
                <a:cubicBezTo>
                  <a:pt x="1516" y="6554"/>
                  <a:pt x="1638" y="6432"/>
                  <a:pt x="1638" y="6281"/>
                </a:cubicBezTo>
                <a:lnTo>
                  <a:pt x="1638" y="6007"/>
                </a:lnTo>
                <a:lnTo>
                  <a:pt x="2185" y="6007"/>
                </a:lnTo>
                <a:lnTo>
                  <a:pt x="2185" y="1911"/>
                </a:lnTo>
                <a:lnTo>
                  <a:pt x="2731" y="1911"/>
                </a:lnTo>
                <a:lnTo>
                  <a:pt x="2731" y="6007"/>
                </a:lnTo>
                <a:lnTo>
                  <a:pt x="3823" y="6007"/>
                </a:lnTo>
                <a:lnTo>
                  <a:pt x="3823" y="1911"/>
                </a:lnTo>
                <a:lnTo>
                  <a:pt x="4369" y="1911"/>
                </a:lnTo>
                <a:lnTo>
                  <a:pt x="4369" y="6007"/>
                </a:lnTo>
                <a:lnTo>
                  <a:pt x="4915" y="6007"/>
                </a:lnTo>
                <a:lnTo>
                  <a:pt x="4915" y="6281"/>
                </a:lnTo>
                <a:cubicBezTo>
                  <a:pt x="4915" y="6432"/>
                  <a:pt x="5037" y="6554"/>
                  <a:pt x="5188" y="6554"/>
                </a:cubicBezTo>
                <a:cubicBezTo>
                  <a:pt x="5339" y="6554"/>
                  <a:pt x="5461" y="6432"/>
                  <a:pt x="5461" y="6281"/>
                </a:cubicBezTo>
                <a:lnTo>
                  <a:pt x="5461" y="6007"/>
                </a:lnTo>
                <a:lnTo>
                  <a:pt x="6281" y="6007"/>
                </a:lnTo>
                <a:cubicBezTo>
                  <a:pt x="6432" y="6007"/>
                  <a:pt x="6554" y="5885"/>
                  <a:pt x="6554" y="5734"/>
                </a:cubicBezTo>
                <a:lnTo>
                  <a:pt x="6554" y="1638"/>
                </a:lnTo>
                <a:cubicBezTo>
                  <a:pt x="6554" y="1487"/>
                  <a:pt x="6432" y="1365"/>
                  <a:pt x="6281" y="1365"/>
                </a:cubicBezTo>
                <a:close/>
                <a:moveTo>
                  <a:pt x="4642" y="1365"/>
                </a:moveTo>
                <a:lnTo>
                  <a:pt x="4369" y="1365"/>
                </a:lnTo>
                <a:lnTo>
                  <a:pt x="3823" y="1365"/>
                </a:lnTo>
                <a:lnTo>
                  <a:pt x="2731" y="1365"/>
                </a:lnTo>
                <a:lnTo>
                  <a:pt x="2185" y="1365"/>
                </a:lnTo>
                <a:lnTo>
                  <a:pt x="1911" y="1365"/>
                </a:lnTo>
                <a:lnTo>
                  <a:pt x="1911" y="546"/>
                </a:lnTo>
                <a:lnTo>
                  <a:pt x="4642" y="546"/>
                </a:lnTo>
                <a:lnTo>
                  <a:pt x="4642" y="13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04" name="椭圆 79"/>
          <p:cNvSpPr/>
          <p:nvPr/>
        </p:nvSpPr>
        <p:spPr>
          <a:xfrm>
            <a:off x="10440988" y="5140325"/>
            <a:ext cx="196850" cy="173038"/>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22547" name="组合 46"/>
          <p:cNvGrpSpPr/>
          <p:nvPr/>
        </p:nvGrpSpPr>
        <p:grpSpPr bwMode="auto">
          <a:xfrm>
            <a:off x="750888" y="441325"/>
            <a:ext cx="4927600" cy="742950"/>
            <a:chOff x="184971" y="101893"/>
            <a:chExt cx="4927598" cy="743559"/>
          </a:xfrm>
        </p:grpSpPr>
        <p:sp>
          <p:nvSpPr>
            <p:cNvPr id="48"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02.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自我评价</a:t>
              </a:r>
            </a:p>
          </p:txBody>
        </p:sp>
        <p:sp>
          <p:nvSpPr>
            <p:cNvPr id="49" name="文本框 48"/>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50" name="矩形 49"/>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矩形 50"/>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矩形 51"/>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占位符 9"/>
          <p:cNvPicPr>
            <a:picLocks noGrp="1" noChangeAspect="1"/>
          </p:cNvPicPr>
          <p:nvPr>
            <p:ph type="pic" sz="quarter" idx="11"/>
          </p:nvPr>
        </p:nvPicPr>
        <p:blipFill>
          <a:blip r:embed="rId3" cstate="print">
            <a:grayscl/>
            <a:extLst>
              <a:ext uri="{28A0092B-C50C-407E-A947-70E740481C1C}">
                <a14:useLocalDpi xmlns:a14="http://schemas.microsoft.com/office/drawing/2010/main" val="0"/>
              </a:ext>
            </a:extLst>
          </a:blip>
          <a:srcRect l="12500" r="12500"/>
          <a:stretch>
            <a:fillRect/>
          </a:stretch>
        </p:blipFill>
        <p:spPr/>
      </p:pic>
      <p:pic>
        <p:nvPicPr>
          <p:cNvPr id="13" name="图片占位符 12"/>
          <p:cNvPicPr>
            <a:picLocks noGrp="1" noChangeAspect="1"/>
          </p:cNvPicPr>
          <p:nvPr>
            <p:ph type="pic" sz="quarter" idx="12"/>
          </p:nvPr>
        </p:nvPicPr>
        <p:blipFill>
          <a:blip r:embed="rId4" cstate="print">
            <a:grayscl/>
            <a:extLst>
              <a:ext uri="{28A0092B-C50C-407E-A947-70E740481C1C}">
                <a14:useLocalDpi xmlns:a14="http://schemas.microsoft.com/office/drawing/2010/main" val="0"/>
              </a:ext>
            </a:extLst>
          </a:blip>
          <a:srcRect l="12452" r="12452"/>
          <a:stretch>
            <a:fillRect/>
          </a:stretch>
        </p:blipFill>
        <p:spPr/>
      </p:pic>
      <p:pic>
        <p:nvPicPr>
          <p:cNvPr id="15" name="图片占位符 14"/>
          <p:cNvPicPr>
            <a:picLocks noGrp="1" noChangeAspect="1"/>
          </p:cNvPicPr>
          <p:nvPr>
            <p:ph type="pic" sz="quarter" idx="13"/>
          </p:nvPr>
        </p:nvPicPr>
        <p:blipFill>
          <a:blip r:embed="rId5" cstate="print">
            <a:grayscl/>
            <a:extLst>
              <a:ext uri="{28A0092B-C50C-407E-A947-70E740481C1C}">
                <a14:useLocalDpi xmlns:a14="http://schemas.microsoft.com/office/drawing/2010/main" val="0"/>
              </a:ext>
            </a:extLst>
          </a:blip>
          <a:srcRect l="12452" r="12452"/>
          <a:stretch>
            <a:fillRect/>
          </a:stretch>
        </p:blipFill>
        <p:spPr/>
      </p:pic>
      <p:pic>
        <p:nvPicPr>
          <p:cNvPr id="19" name="图片占位符 18"/>
          <p:cNvPicPr>
            <a:picLocks noGrp="1" noChangeAspect="1"/>
          </p:cNvPicPr>
          <p:nvPr>
            <p:ph type="pic" sz="quarter" idx="14"/>
          </p:nvPr>
        </p:nvPicPr>
        <p:blipFill>
          <a:blip r:embed="rId6" cstate="print">
            <a:grayscl/>
            <a:extLst>
              <a:ext uri="{28A0092B-C50C-407E-A947-70E740481C1C}">
                <a14:useLocalDpi xmlns:a14="http://schemas.microsoft.com/office/drawing/2010/main" val="0"/>
              </a:ext>
            </a:extLst>
          </a:blip>
          <a:srcRect l="12500" r="12500"/>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fade">
                                      <p:cBhvr>
                                        <p:cTn id="12" dur="1000"/>
                                        <p:tgtEl>
                                          <p:spTgt spid="22531"/>
                                        </p:tgtEl>
                                      </p:cBhvr>
                                    </p:animEffect>
                                    <p:anim calcmode="lin" valueType="num">
                                      <p:cBhvr>
                                        <p:cTn id="13" dur="1000" fill="hold"/>
                                        <p:tgtEl>
                                          <p:spTgt spid="22531"/>
                                        </p:tgtEl>
                                        <p:attrNameLst>
                                          <p:attrName>ppt_x</p:attrName>
                                        </p:attrNameLst>
                                      </p:cBhvr>
                                      <p:tavLst>
                                        <p:tav tm="0">
                                          <p:val>
                                            <p:strVal val="#ppt_x"/>
                                          </p:val>
                                        </p:tav>
                                        <p:tav tm="100000">
                                          <p:val>
                                            <p:strVal val="#ppt_x"/>
                                          </p:val>
                                        </p:tav>
                                      </p:tavLst>
                                    </p:anim>
                                    <p:anim calcmode="lin" valueType="num">
                                      <p:cBhvr>
                                        <p:cTn id="14" dur="1000" fill="hold"/>
                                        <p:tgtEl>
                                          <p:spTgt spid="225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anim calcmode="lin" valueType="num">
                                      <p:cBhvr>
                                        <p:cTn id="28" dur="1000" fill="hold"/>
                                        <p:tgtEl>
                                          <p:spTgt spid="88"/>
                                        </p:tgtEl>
                                        <p:attrNameLst>
                                          <p:attrName>ppt_x</p:attrName>
                                        </p:attrNameLst>
                                      </p:cBhvr>
                                      <p:tavLst>
                                        <p:tav tm="0">
                                          <p:val>
                                            <p:strVal val="#ppt_x"/>
                                          </p:val>
                                        </p:tav>
                                        <p:tav tm="100000">
                                          <p:val>
                                            <p:strVal val="#ppt_x"/>
                                          </p:val>
                                        </p:tav>
                                      </p:tavLst>
                                    </p:anim>
                                    <p:anim calcmode="lin" valueType="num">
                                      <p:cBhvr>
                                        <p:cTn id="29" dur="1000" fill="hold"/>
                                        <p:tgtEl>
                                          <p:spTgt spid="8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535"/>
                                        </p:tgtEl>
                                        <p:attrNameLst>
                                          <p:attrName>style.visibility</p:attrName>
                                        </p:attrNameLst>
                                      </p:cBhvr>
                                      <p:to>
                                        <p:strVal val="visible"/>
                                      </p:to>
                                    </p:set>
                                    <p:animEffect transition="in" filter="fade">
                                      <p:cBhvr>
                                        <p:cTn id="43" dur="1000"/>
                                        <p:tgtEl>
                                          <p:spTgt spid="22535"/>
                                        </p:tgtEl>
                                      </p:cBhvr>
                                    </p:animEffect>
                                    <p:anim calcmode="lin" valueType="num">
                                      <p:cBhvr>
                                        <p:cTn id="44" dur="1000" fill="hold"/>
                                        <p:tgtEl>
                                          <p:spTgt spid="22535"/>
                                        </p:tgtEl>
                                        <p:attrNameLst>
                                          <p:attrName>ppt_x</p:attrName>
                                        </p:attrNameLst>
                                      </p:cBhvr>
                                      <p:tavLst>
                                        <p:tav tm="0">
                                          <p:val>
                                            <p:strVal val="#ppt_x"/>
                                          </p:val>
                                        </p:tav>
                                        <p:tav tm="100000">
                                          <p:val>
                                            <p:strVal val="#ppt_x"/>
                                          </p:val>
                                        </p:tav>
                                      </p:tavLst>
                                    </p:anim>
                                    <p:anim calcmode="lin" valueType="num">
                                      <p:cBhvr>
                                        <p:cTn id="45" dur="1000" fill="hold"/>
                                        <p:tgtEl>
                                          <p:spTgt spid="225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1000"/>
                                        <p:tgtEl>
                                          <p:spTgt spid="98"/>
                                        </p:tgtEl>
                                      </p:cBhvr>
                                    </p:animEffect>
                                    <p:anim calcmode="lin" valueType="num">
                                      <p:cBhvr>
                                        <p:cTn id="49" dur="1000" fill="hold"/>
                                        <p:tgtEl>
                                          <p:spTgt spid="98"/>
                                        </p:tgtEl>
                                        <p:attrNameLst>
                                          <p:attrName>ppt_x</p:attrName>
                                        </p:attrNameLst>
                                      </p:cBhvr>
                                      <p:tavLst>
                                        <p:tav tm="0">
                                          <p:val>
                                            <p:strVal val="#ppt_x"/>
                                          </p:val>
                                        </p:tav>
                                        <p:tav tm="100000">
                                          <p:val>
                                            <p:strVal val="#ppt_x"/>
                                          </p:val>
                                        </p:tav>
                                      </p:tavLst>
                                    </p:anim>
                                    <p:anim calcmode="lin" valueType="num">
                                      <p:cBhvr>
                                        <p:cTn id="50" dur="1000" fill="hold"/>
                                        <p:tgtEl>
                                          <p:spTgt spid="9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1000"/>
                                        <p:tgtEl>
                                          <p:spTgt spid="99"/>
                                        </p:tgtEl>
                                      </p:cBhvr>
                                    </p:animEffect>
                                    <p:anim calcmode="lin" valueType="num">
                                      <p:cBhvr>
                                        <p:cTn id="54" dur="1000" fill="hold"/>
                                        <p:tgtEl>
                                          <p:spTgt spid="99"/>
                                        </p:tgtEl>
                                        <p:attrNameLst>
                                          <p:attrName>ppt_x</p:attrName>
                                        </p:attrNameLst>
                                      </p:cBhvr>
                                      <p:tavLst>
                                        <p:tav tm="0">
                                          <p:val>
                                            <p:strVal val="#ppt_x"/>
                                          </p:val>
                                        </p:tav>
                                        <p:tav tm="100000">
                                          <p:val>
                                            <p:strVal val="#ppt_x"/>
                                          </p:val>
                                        </p:tav>
                                      </p:tavLst>
                                    </p:anim>
                                    <p:anim calcmode="lin" valueType="num">
                                      <p:cBhvr>
                                        <p:cTn id="55" dur="1000" fill="hold"/>
                                        <p:tgtEl>
                                          <p:spTgt spid="9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42" presetClass="entr" presetSubtype="0"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2539"/>
                                        </p:tgtEl>
                                        <p:attrNameLst>
                                          <p:attrName>style.visibility</p:attrName>
                                        </p:attrNameLst>
                                      </p:cBhvr>
                                      <p:to>
                                        <p:strVal val="visible"/>
                                      </p:to>
                                    </p:set>
                                    <p:animEffect transition="in" filter="fade">
                                      <p:cBhvr>
                                        <p:cTn id="74" dur="1000"/>
                                        <p:tgtEl>
                                          <p:spTgt spid="22539"/>
                                        </p:tgtEl>
                                      </p:cBhvr>
                                    </p:animEffect>
                                    <p:anim calcmode="lin" valueType="num">
                                      <p:cBhvr>
                                        <p:cTn id="75" dur="1000" fill="hold"/>
                                        <p:tgtEl>
                                          <p:spTgt spid="22539"/>
                                        </p:tgtEl>
                                        <p:attrNameLst>
                                          <p:attrName>ppt_x</p:attrName>
                                        </p:attrNameLst>
                                      </p:cBhvr>
                                      <p:tavLst>
                                        <p:tav tm="0">
                                          <p:val>
                                            <p:strVal val="#ppt_x"/>
                                          </p:val>
                                        </p:tav>
                                        <p:tav tm="100000">
                                          <p:val>
                                            <p:strVal val="#ppt_x"/>
                                          </p:val>
                                        </p:tav>
                                      </p:tavLst>
                                    </p:anim>
                                    <p:anim calcmode="lin" valueType="num">
                                      <p:cBhvr>
                                        <p:cTn id="76" dur="1000" fill="hold"/>
                                        <p:tgtEl>
                                          <p:spTgt spid="2253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1000"/>
                                        <p:tgtEl>
                                          <p:spTgt spid="94"/>
                                        </p:tgtEl>
                                      </p:cBhvr>
                                    </p:animEffect>
                                    <p:anim calcmode="lin" valueType="num">
                                      <p:cBhvr>
                                        <p:cTn id="80" dur="1000" fill="hold"/>
                                        <p:tgtEl>
                                          <p:spTgt spid="94"/>
                                        </p:tgtEl>
                                        <p:attrNameLst>
                                          <p:attrName>ppt_x</p:attrName>
                                        </p:attrNameLst>
                                      </p:cBhvr>
                                      <p:tavLst>
                                        <p:tav tm="0">
                                          <p:val>
                                            <p:strVal val="#ppt_x"/>
                                          </p:val>
                                        </p:tav>
                                        <p:tav tm="100000">
                                          <p:val>
                                            <p:strVal val="#ppt_x"/>
                                          </p:val>
                                        </p:tav>
                                      </p:tavLst>
                                    </p:anim>
                                    <p:anim calcmode="lin" valueType="num">
                                      <p:cBhvr>
                                        <p:cTn id="81" dur="1000" fill="hold"/>
                                        <p:tgtEl>
                                          <p:spTgt spid="9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fade">
                                      <p:cBhvr>
                                        <p:cTn id="84" dur="1000"/>
                                        <p:tgtEl>
                                          <p:spTgt spid="95"/>
                                        </p:tgtEl>
                                      </p:cBhvr>
                                    </p:animEffect>
                                    <p:anim calcmode="lin" valueType="num">
                                      <p:cBhvr>
                                        <p:cTn id="85" dur="1000" fill="hold"/>
                                        <p:tgtEl>
                                          <p:spTgt spid="95"/>
                                        </p:tgtEl>
                                        <p:attrNameLst>
                                          <p:attrName>ppt_x</p:attrName>
                                        </p:attrNameLst>
                                      </p:cBhvr>
                                      <p:tavLst>
                                        <p:tav tm="0">
                                          <p:val>
                                            <p:strVal val="#ppt_x"/>
                                          </p:val>
                                        </p:tav>
                                        <p:tav tm="100000">
                                          <p:val>
                                            <p:strVal val="#ppt_x"/>
                                          </p:val>
                                        </p:tav>
                                      </p:tavLst>
                                    </p:anim>
                                    <p:anim calcmode="lin" valueType="num">
                                      <p:cBhvr>
                                        <p:cTn id="86" dur="1000" fill="hold"/>
                                        <p:tgtEl>
                                          <p:spTgt spid="9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fade">
                                      <p:cBhvr>
                                        <p:cTn id="89" dur="1000"/>
                                        <p:tgtEl>
                                          <p:spTgt spid="96"/>
                                        </p:tgtEl>
                                      </p:cBhvr>
                                    </p:animEffect>
                                    <p:anim calcmode="lin" valueType="num">
                                      <p:cBhvr>
                                        <p:cTn id="90" dur="1000" fill="hold"/>
                                        <p:tgtEl>
                                          <p:spTgt spid="96"/>
                                        </p:tgtEl>
                                        <p:attrNameLst>
                                          <p:attrName>ppt_x</p:attrName>
                                        </p:attrNameLst>
                                      </p:cBhvr>
                                      <p:tavLst>
                                        <p:tav tm="0">
                                          <p:val>
                                            <p:strVal val="#ppt_x"/>
                                          </p:val>
                                        </p:tav>
                                        <p:tav tm="100000">
                                          <p:val>
                                            <p:strVal val="#ppt_x"/>
                                          </p:val>
                                        </p:tav>
                                      </p:tavLst>
                                    </p:anim>
                                    <p:anim calcmode="lin" valueType="num">
                                      <p:cBhvr>
                                        <p:cTn id="91" dur="1000" fill="hold"/>
                                        <p:tgtEl>
                                          <p:spTgt spid="96"/>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1000"/>
                                        <p:tgtEl>
                                          <p:spTgt spid="15"/>
                                        </p:tgtEl>
                                      </p:cBhvr>
                                    </p:animEffect>
                                    <p:anim calcmode="lin" valueType="num">
                                      <p:cBhvr>
                                        <p:cTn id="95" dur="1000" fill="hold"/>
                                        <p:tgtEl>
                                          <p:spTgt spid="15"/>
                                        </p:tgtEl>
                                        <p:attrNameLst>
                                          <p:attrName>ppt_x</p:attrName>
                                        </p:attrNameLst>
                                      </p:cBhvr>
                                      <p:tavLst>
                                        <p:tav tm="0">
                                          <p:val>
                                            <p:strVal val="#ppt_x"/>
                                          </p:val>
                                        </p:tav>
                                        <p:tav tm="100000">
                                          <p:val>
                                            <p:strVal val="#ppt_x"/>
                                          </p:val>
                                        </p:tav>
                                      </p:tavLst>
                                    </p:anim>
                                    <p:anim calcmode="lin" valueType="num">
                                      <p:cBhvr>
                                        <p:cTn id="96" dur="1000" fill="hold"/>
                                        <p:tgtEl>
                                          <p:spTgt spid="15"/>
                                        </p:tgtEl>
                                        <p:attrNameLst>
                                          <p:attrName>ppt_y</p:attrName>
                                        </p:attrNameLst>
                                      </p:cBhvr>
                                      <p:tavLst>
                                        <p:tav tm="0">
                                          <p:val>
                                            <p:strVal val="#ppt_y+.1"/>
                                          </p:val>
                                        </p:tav>
                                        <p:tav tm="100000">
                                          <p:val>
                                            <p:strVal val="#ppt_y"/>
                                          </p:val>
                                        </p:tav>
                                      </p:tavLst>
                                    </p:anim>
                                  </p:childTnLst>
                                </p:cTn>
                              </p:par>
                            </p:childTnLst>
                          </p:cTn>
                        </p:par>
                        <p:par>
                          <p:cTn id="97" fill="hold">
                            <p:stCondLst>
                              <p:cond delay="3000"/>
                            </p:stCondLst>
                            <p:childTnLst>
                              <p:par>
                                <p:cTn id="98" presetID="42" presetClass="entr" presetSubtype="0" fill="hold" grpId="0"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1000"/>
                                        <p:tgtEl>
                                          <p:spTgt spid="12"/>
                                        </p:tgtEl>
                                      </p:cBhvr>
                                    </p:animEffect>
                                    <p:anim calcmode="lin" valueType="num">
                                      <p:cBhvr>
                                        <p:cTn id="101" dur="1000" fill="hold"/>
                                        <p:tgtEl>
                                          <p:spTgt spid="12"/>
                                        </p:tgtEl>
                                        <p:attrNameLst>
                                          <p:attrName>ppt_x</p:attrName>
                                        </p:attrNameLst>
                                      </p:cBhvr>
                                      <p:tavLst>
                                        <p:tav tm="0">
                                          <p:val>
                                            <p:strVal val="#ppt_x"/>
                                          </p:val>
                                        </p:tav>
                                        <p:tav tm="100000">
                                          <p:val>
                                            <p:strVal val="#ppt_x"/>
                                          </p:val>
                                        </p:tav>
                                      </p:tavLst>
                                    </p:anim>
                                    <p:anim calcmode="lin" valueType="num">
                                      <p:cBhvr>
                                        <p:cTn id="102" dur="1000" fill="hold"/>
                                        <p:tgtEl>
                                          <p:spTgt spid="12"/>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2543"/>
                                        </p:tgtEl>
                                        <p:attrNameLst>
                                          <p:attrName>style.visibility</p:attrName>
                                        </p:attrNameLst>
                                      </p:cBhvr>
                                      <p:to>
                                        <p:strVal val="visible"/>
                                      </p:to>
                                    </p:set>
                                    <p:animEffect transition="in" filter="fade">
                                      <p:cBhvr>
                                        <p:cTn id="105" dur="1000"/>
                                        <p:tgtEl>
                                          <p:spTgt spid="22543"/>
                                        </p:tgtEl>
                                      </p:cBhvr>
                                    </p:animEffect>
                                    <p:anim calcmode="lin" valueType="num">
                                      <p:cBhvr>
                                        <p:cTn id="106" dur="1000" fill="hold"/>
                                        <p:tgtEl>
                                          <p:spTgt spid="22543"/>
                                        </p:tgtEl>
                                        <p:attrNameLst>
                                          <p:attrName>ppt_x</p:attrName>
                                        </p:attrNameLst>
                                      </p:cBhvr>
                                      <p:tavLst>
                                        <p:tav tm="0">
                                          <p:val>
                                            <p:strVal val="#ppt_x"/>
                                          </p:val>
                                        </p:tav>
                                        <p:tav tm="100000">
                                          <p:val>
                                            <p:strVal val="#ppt_x"/>
                                          </p:val>
                                        </p:tav>
                                      </p:tavLst>
                                    </p:anim>
                                    <p:anim calcmode="lin" valueType="num">
                                      <p:cBhvr>
                                        <p:cTn id="107" dur="1000" fill="hold"/>
                                        <p:tgtEl>
                                          <p:spTgt spid="2254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02"/>
                                        </p:tgtEl>
                                        <p:attrNameLst>
                                          <p:attrName>style.visibility</p:attrName>
                                        </p:attrNameLst>
                                      </p:cBhvr>
                                      <p:to>
                                        <p:strVal val="visible"/>
                                      </p:to>
                                    </p:set>
                                    <p:animEffect transition="in" filter="fade">
                                      <p:cBhvr>
                                        <p:cTn id="110" dur="1000"/>
                                        <p:tgtEl>
                                          <p:spTgt spid="102"/>
                                        </p:tgtEl>
                                      </p:cBhvr>
                                    </p:animEffect>
                                    <p:anim calcmode="lin" valueType="num">
                                      <p:cBhvr>
                                        <p:cTn id="111" dur="1000" fill="hold"/>
                                        <p:tgtEl>
                                          <p:spTgt spid="102"/>
                                        </p:tgtEl>
                                        <p:attrNameLst>
                                          <p:attrName>ppt_x</p:attrName>
                                        </p:attrNameLst>
                                      </p:cBhvr>
                                      <p:tavLst>
                                        <p:tav tm="0">
                                          <p:val>
                                            <p:strVal val="#ppt_x"/>
                                          </p:val>
                                        </p:tav>
                                        <p:tav tm="100000">
                                          <p:val>
                                            <p:strVal val="#ppt_x"/>
                                          </p:val>
                                        </p:tav>
                                      </p:tavLst>
                                    </p:anim>
                                    <p:anim calcmode="lin" valueType="num">
                                      <p:cBhvr>
                                        <p:cTn id="112" dur="1000" fill="hold"/>
                                        <p:tgtEl>
                                          <p:spTgt spid="10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Effect transition="in" filter="fade">
                                      <p:cBhvr>
                                        <p:cTn id="115" dur="1000"/>
                                        <p:tgtEl>
                                          <p:spTgt spid="103"/>
                                        </p:tgtEl>
                                      </p:cBhvr>
                                    </p:animEffect>
                                    <p:anim calcmode="lin" valueType="num">
                                      <p:cBhvr>
                                        <p:cTn id="116" dur="1000" fill="hold"/>
                                        <p:tgtEl>
                                          <p:spTgt spid="103"/>
                                        </p:tgtEl>
                                        <p:attrNameLst>
                                          <p:attrName>ppt_x</p:attrName>
                                        </p:attrNameLst>
                                      </p:cBhvr>
                                      <p:tavLst>
                                        <p:tav tm="0">
                                          <p:val>
                                            <p:strVal val="#ppt_x"/>
                                          </p:val>
                                        </p:tav>
                                        <p:tav tm="100000">
                                          <p:val>
                                            <p:strVal val="#ppt_x"/>
                                          </p:val>
                                        </p:tav>
                                      </p:tavLst>
                                    </p:anim>
                                    <p:anim calcmode="lin" valueType="num">
                                      <p:cBhvr>
                                        <p:cTn id="117" dur="1000" fill="hold"/>
                                        <p:tgtEl>
                                          <p:spTgt spid="10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04"/>
                                        </p:tgtEl>
                                        <p:attrNameLst>
                                          <p:attrName>style.visibility</p:attrName>
                                        </p:attrNameLst>
                                      </p:cBhvr>
                                      <p:to>
                                        <p:strVal val="visible"/>
                                      </p:to>
                                    </p:set>
                                    <p:animEffect transition="in" filter="fade">
                                      <p:cBhvr>
                                        <p:cTn id="120" dur="1000"/>
                                        <p:tgtEl>
                                          <p:spTgt spid="104"/>
                                        </p:tgtEl>
                                      </p:cBhvr>
                                    </p:animEffect>
                                    <p:anim calcmode="lin" valueType="num">
                                      <p:cBhvr>
                                        <p:cTn id="121" dur="1000" fill="hold"/>
                                        <p:tgtEl>
                                          <p:spTgt spid="104"/>
                                        </p:tgtEl>
                                        <p:attrNameLst>
                                          <p:attrName>ppt_x</p:attrName>
                                        </p:attrNameLst>
                                      </p:cBhvr>
                                      <p:tavLst>
                                        <p:tav tm="0">
                                          <p:val>
                                            <p:strVal val="#ppt_x"/>
                                          </p:val>
                                        </p:tav>
                                        <p:tav tm="100000">
                                          <p:val>
                                            <p:strVal val="#ppt_x"/>
                                          </p:val>
                                        </p:tav>
                                      </p:tavLst>
                                    </p:anim>
                                    <p:anim calcmode="lin" valueType="num">
                                      <p:cBhvr>
                                        <p:cTn id="122" dur="1000" fill="hold"/>
                                        <p:tgtEl>
                                          <p:spTgt spid="104"/>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1000"/>
                                        <p:tgtEl>
                                          <p:spTgt spid="19"/>
                                        </p:tgtEl>
                                      </p:cBhvr>
                                    </p:animEffect>
                                    <p:anim calcmode="lin" valueType="num">
                                      <p:cBhvr>
                                        <p:cTn id="126" dur="1000" fill="hold"/>
                                        <p:tgtEl>
                                          <p:spTgt spid="19"/>
                                        </p:tgtEl>
                                        <p:attrNameLst>
                                          <p:attrName>ppt_x</p:attrName>
                                        </p:attrNameLst>
                                      </p:cBhvr>
                                      <p:tavLst>
                                        <p:tav tm="0">
                                          <p:val>
                                            <p:strVal val="#ppt_x"/>
                                          </p:val>
                                        </p:tav>
                                        <p:tav tm="100000">
                                          <p:val>
                                            <p:strVal val="#ppt_x"/>
                                          </p:val>
                                        </p:tav>
                                      </p:tavLst>
                                    </p:anim>
                                    <p:anim calcmode="lin" valueType="num">
                                      <p:cBhvr>
                                        <p:cTn id="1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2" grpId="0" animBg="1"/>
      <p:bldP spid="86" grpId="0" animBg="1"/>
      <p:bldP spid="87" grpId="0" animBg="1"/>
      <p:bldP spid="88" grpId="0" animBg="1"/>
      <p:bldP spid="98" grpId="0" animBg="1"/>
      <p:bldP spid="99" grpId="0" animBg="1"/>
      <p:bldP spid="100" grpId="0" animBg="1"/>
      <p:bldP spid="94" grpId="0" animBg="1"/>
      <p:bldP spid="95" grpId="0" animBg="1"/>
      <p:bldP spid="96" grpId="0" animBg="1"/>
      <p:bldP spid="102" grpId="0" animBg="1"/>
      <p:bldP spid="103" grpId="0" animBg="1"/>
      <p:bldP spid="1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p:cNvSpPr/>
          <p:nvPr/>
        </p:nvSpPr>
        <p:spPr>
          <a:xfrm>
            <a:off x="0" y="0"/>
            <a:ext cx="1219200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7"/>
          <p:cNvSpPr txBox="1"/>
          <p:nvPr/>
        </p:nvSpPr>
        <p:spPr>
          <a:xfrm>
            <a:off x="381000" y="696913"/>
            <a:ext cx="11430000" cy="5386387"/>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400" fontAlgn="auto">
              <a:spcBef>
                <a:spcPts val="0"/>
              </a:spcBef>
              <a:spcAft>
                <a:spcPts val="0"/>
              </a:spcAft>
              <a:defRPr/>
            </a:pPr>
            <a:r>
              <a:rPr lang="en-US" altLang="zh-CN" sz="34400" kern="0" dirty="0">
                <a:solidFill>
                  <a:srgbClr val="F7F7F7">
                    <a:alpha val="10000"/>
                  </a:srgbClr>
                </a:solidFill>
                <a:latin typeface="Century Gothic" panose="020B0502020202020204" pitchFamily="34" charset="0"/>
              </a:rPr>
              <a:t>2019</a:t>
            </a:r>
            <a:endParaRPr lang="zh-CN" altLang="en-US" sz="34400" kern="0" dirty="0">
              <a:solidFill>
                <a:srgbClr val="F7F7F7">
                  <a:alpha val="10000"/>
                </a:srgbClr>
              </a:solidFill>
              <a:latin typeface="Century Gothic" panose="020B0502020202020204" pitchFamily="34" charset="0"/>
            </a:endParaRPr>
          </a:p>
        </p:txBody>
      </p:sp>
      <p:sp>
        <p:nvSpPr>
          <p:cNvPr id="18" name="矩形 17"/>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2293" name="组合 12"/>
          <p:cNvGrpSpPr/>
          <p:nvPr/>
        </p:nvGrpSpPr>
        <p:grpSpPr bwMode="auto">
          <a:xfrm>
            <a:off x="3087688" y="1900238"/>
            <a:ext cx="6045200" cy="2978150"/>
            <a:chOff x="3568655" y="1867661"/>
            <a:chExt cx="5127833" cy="2526183"/>
          </a:xfrm>
        </p:grpSpPr>
        <p:sp>
          <p:nvSpPr>
            <p:cNvPr id="7" name="文本框 7"/>
            <p:cNvSpPr txBox="1"/>
            <p:nvPr/>
          </p:nvSpPr>
          <p:spPr>
            <a:xfrm>
              <a:off x="3568655" y="2734716"/>
              <a:ext cx="5127833" cy="11224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8000" b="1" kern="0" dirty="0">
                  <a:gradFill>
                    <a:gsLst>
                      <a:gs pos="0">
                        <a:schemeClr val="bg1"/>
                      </a:gs>
                      <a:gs pos="100000">
                        <a:schemeClr val="bg1">
                          <a:lumMod val="85000"/>
                        </a:schemeClr>
                      </a:gs>
                    </a:gsLst>
                    <a:lin ang="5400000" scaled="1"/>
                  </a:gradFill>
                </a:rPr>
                <a:t>工作体会</a:t>
              </a:r>
            </a:p>
          </p:txBody>
        </p:sp>
        <p:sp>
          <p:nvSpPr>
            <p:cNvPr id="8" name="文本框 7"/>
            <p:cNvSpPr txBox="1"/>
            <p:nvPr/>
          </p:nvSpPr>
          <p:spPr>
            <a:xfrm>
              <a:off x="3828484" y="3950065"/>
              <a:ext cx="4608174" cy="443779"/>
            </a:xfrm>
            <a:prstGeom prst="rect">
              <a:avLst/>
            </a:prstGeom>
            <a:noFill/>
          </p:spPr>
          <p:txBody>
            <a:bodyPr>
              <a:spAutoFit/>
              <a:scene3d>
                <a:camera prst="orthographicFront"/>
                <a:lightRig rig="threePt" dir="t"/>
              </a:scene3d>
              <a:sp3d contourW="12700"/>
            </a:bodyPr>
            <a:lstStyle/>
            <a:p>
              <a:pPr algn="ctr" eaLnBrk="1" fontAlgn="auto" hangingPunct="1">
                <a:spcBef>
                  <a:spcPts val="0"/>
                </a:spcBef>
                <a:spcAft>
                  <a:spcPts val="0"/>
                </a:spcAft>
                <a:defRPr/>
              </a:pPr>
              <a:r>
                <a:rPr lang="en-US" altLang="zh-CN" sz="1400" dirty="0">
                  <a:gradFill>
                    <a:gsLst>
                      <a:gs pos="0">
                        <a:schemeClr val="bg1"/>
                      </a:gs>
                      <a:gs pos="100000">
                        <a:schemeClr val="bg1">
                          <a:lumMod val="85000"/>
                        </a:schemeClr>
                      </a:gs>
                    </a:gsLst>
                    <a:lin ang="5400000" scaled="1"/>
                  </a:gradFill>
                  <a:latin typeface="Century Gothic" panose="020B0502020202020204" pitchFamily="34" charset="0"/>
                  <a:ea typeface="+mn-ea"/>
                </a:rPr>
                <a:t>The user can demonstrate on a projector or computer, or print the presentation and make it into a film</a:t>
              </a:r>
            </a:p>
          </p:txBody>
        </p:sp>
        <p:sp>
          <p:nvSpPr>
            <p:cNvPr id="12" name="文本框 7"/>
            <p:cNvSpPr txBox="1"/>
            <p:nvPr/>
          </p:nvSpPr>
          <p:spPr>
            <a:xfrm>
              <a:off x="3568655" y="1867661"/>
              <a:ext cx="5127833" cy="78313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5400" kern="0" dirty="0">
                  <a:gradFill>
                    <a:gsLst>
                      <a:gs pos="0">
                        <a:schemeClr val="accent1"/>
                      </a:gs>
                      <a:gs pos="100000">
                        <a:schemeClr val="accent1">
                          <a:lumMod val="75000"/>
                        </a:schemeClr>
                      </a:gs>
                    </a:gsLst>
                    <a:lin ang="5400000" scaled="1"/>
                  </a:gradFill>
                </a:rPr>
                <a:t>PART 03</a:t>
              </a:r>
              <a:endParaRPr lang="zh-CN" altLang="en-US" sz="5400" kern="0" dirty="0">
                <a:gradFill>
                  <a:gsLst>
                    <a:gs pos="0">
                      <a:schemeClr val="accent1"/>
                    </a:gs>
                    <a:gs pos="100000">
                      <a:schemeClr val="accent1">
                        <a:lumMod val="75000"/>
                      </a:schemeClr>
                    </a:gs>
                  </a:gsLst>
                  <a:lin ang="5400000" scaled="1"/>
                </a:gradFill>
              </a:endParaRPr>
            </a:p>
          </p:txBody>
        </p:sp>
      </p:grpSp>
      <p:grpSp>
        <p:nvGrpSpPr>
          <p:cNvPr id="12294" name="组合 2"/>
          <p:cNvGrpSpPr/>
          <p:nvPr/>
        </p:nvGrpSpPr>
        <p:grpSpPr bwMode="auto">
          <a:xfrm rot="-5400000">
            <a:off x="5607050" y="-725487"/>
            <a:ext cx="984250" cy="8235950"/>
            <a:chOff x="5604375" y="-721985"/>
            <a:chExt cx="983251" cy="8235040"/>
          </a:xfrm>
        </p:grpSpPr>
        <p:sp>
          <p:nvSpPr>
            <p:cNvPr id="14" name="半闭框 13"/>
            <p:cNvSpPr/>
            <p:nvPr/>
          </p:nvSpPr>
          <p:spPr>
            <a:xfrm rot="13500000">
              <a:off x="5604724" y="6530153"/>
              <a:ext cx="982553" cy="983251"/>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sp>
          <p:nvSpPr>
            <p:cNvPr id="19" name="半闭框 18"/>
            <p:cNvSpPr/>
            <p:nvPr/>
          </p:nvSpPr>
          <p:spPr>
            <a:xfrm rot="8100000" flipV="1">
              <a:off x="5606310" y="-722333"/>
              <a:ext cx="982554" cy="983251"/>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p:cTn id="11" dur="500" fill="hold"/>
                                        <p:tgtEl>
                                          <p:spTgt spid="12294"/>
                                        </p:tgtEl>
                                        <p:attrNameLst>
                                          <p:attrName>ppt_w</p:attrName>
                                        </p:attrNameLst>
                                      </p:cBhvr>
                                      <p:tavLst>
                                        <p:tav tm="0">
                                          <p:val>
                                            <p:fltVal val="0"/>
                                          </p:val>
                                        </p:tav>
                                        <p:tav tm="100000">
                                          <p:val>
                                            <p:strVal val="#ppt_w"/>
                                          </p:val>
                                        </p:tav>
                                      </p:tavLst>
                                    </p:anim>
                                    <p:anim calcmode="lin" valueType="num">
                                      <p:cBhvr>
                                        <p:cTn id="12" dur="500" fill="hold"/>
                                        <p:tgtEl>
                                          <p:spTgt spid="12294"/>
                                        </p:tgtEl>
                                        <p:attrNameLst>
                                          <p:attrName>ppt_h</p:attrName>
                                        </p:attrNameLst>
                                      </p:cBhvr>
                                      <p:tavLst>
                                        <p:tav tm="0">
                                          <p:val>
                                            <p:fltVal val="0"/>
                                          </p:val>
                                        </p:tav>
                                        <p:tav tm="100000">
                                          <p:val>
                                            <p:strVal val="#ppt_h"/>
                                          </p:val>
                                        </p:tav>
                                      </p:tavLst>
                                    </p:anim>
                                    <p:animEffect transition="in" filter="fade">
                                      <p:cBhvr>
                                        <p:cTn id="13" dur="500"/>
                                        <p:tgtEl>
                                          <p:spTgt spid="1229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1000"/>
                                        <p:tgtEl>
                                          <p:spTgt spid="12293"/>
                                        </p:tgtEl>
                                      </p:cBhvr>
                                    </p:animEffect>
                                    <p:anim calcmode="lin" valueType="num">
                                      <p:cBhvr>
                                        <p:cTn id="18" dur="1000" fill="hold"/>
                                        <p:tgtEl>
                                          <p:spTgt spid="12293"/>
                                        </p:tgtEl>
                                        <p:attrNameLst>
                                          <p:attrName>ppt_x</p:attrName>
                                        </p:attrNameLst>
                                      </p:cBhvr>
                                      <p:tavLst>
                                        <p:tav tm="0">
                                          <p:val>
                                            <p:strVal val="#ppt_x"/>
                                          </p:val>
                                        </p:tav>
                                        <p:tav tm="100000">
                                          <p:val>
                                            <p:strVal val="#ppt_x"/>
                                          </p:val>
                                        </p:tav>
                                      </p:tavLst>
                                    </p:anim>
                                    <p:anim calcmode="lin" valueType="num">
                                      <p:cBhvr>
                                        <p:cTn id="19"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1"/>
          </p:nvPr>
        </p:nvPicPr>
        <p:blipFill>
          <a:blip r:embed="rId3" cstate="print">
            <a:grayscl/>
            <a:extLst>
              <a:ext uri="{28A0092B-C50C-407E-A947-70E740481C1C}">
                <a14:useLocalDpi xmlns:a14="http://schemas.microsoft.com/office/drawing/2010/main" val="0"/>
              </a:ext>
            </a:extLst>
          </a:blip>
          <a:srcRect t="14744" b="14744"/>
          <a:stretch>
            <a:fillRect/>
          </a:stretch>
        </p:blipFill>
        <p:spPr/>
      </p:pic>
      <p:pic>
        <p:nvPicPr>
          <p:cNvPr id="7" name="图片占位符 6"/>
          <p:cNvPicPr>
            <a:picLocks noGrp="1" noChangeAspect="1"/>
          </p:cNvPicPr>
          <p:nvPr>
            <p:ph type="pic" sz="quarter" idx="12"/>
          </p:nvPr>
        </p:nvPicPr>
        <p:blipFill>
          <a:blip r:embed="rId4" cstate="print">
            <a:grayscl/>
            <a:extLst>
              <a:ext uri="{28A0092B-C50C-407E-A947-70E740481C1C}">
                <a14:useLocalDpi xmlns:a14="http://schemas.microsoft.com/office/drawing/2010/main" val="0"/>
              </a:ext>
            </a:extLst>
          </a:blip>
          <a:srcRect t="14760" b="14760"/>
          <a:stretch>
            <a:fillRect/>
          </a:stretch>
        </p:blipFill>
        <p:spPr/>
      </p:pic>
      <p:grpSp>
        <p:nvGrpSpPr>
          <p:cNvPr id="20482" name="组合 45"/>
          <p:cNvGrpSpPr/>
          <p:nvPr/>
        </p:nvGrpSpPr>
        <p:grpSpPr bwMode="auto">
          <a:xfrm>
            <a:off x="1508125" y="2044700"/>
            <a:ext cx="866775" cy="866775"/>
            <a:chOff x="2250696" y="2507496"/>
            <a:chExt cx="921508" cy="921505"/>
          </a:xfrm>
        </p:grpSpPr>
        <p:sp>
          <p:nvSpPr>
            <p:cNvPr id="47" name="椭圆 46"/>
            <p:cNvSpPr/>
            <p:nvPr/>
          </p:nvSpPr>
          <p:spPr>
            <a:xfrm>
              <a:off x="2250696" y="2507496"/>
              <a:ext cx="921508" cy="9215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8" name="椭圆 2"/>
            <p:cNvSpPr/>
            <p:nvPr/>
          </p:nvSpPr>
          <p:spPr>
            <a:xfrm>
              <a:off x="2497107" y="2735341"/>
              <a:ext cx="428687" cy="46581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56277" h="606087">
                  <a:moveTo>
                    <a:pt x="278159" y="172250"/>
                  </a:moveTo>
                  <a:lnTo>
                    <a:pt x="286828" y="180136"/>
                  </a:lnTo>
                  <a:cubicBezTo>
                    <a:pt x="286925" y="180424"/>
                    <a:pt x="316594" y="206774"/>
                    <a:pt x="394620" y="227257"/>
                  </a:cubicBezTo>
                  <a:lnTo>
                    <a:pt x="402904" y="229373"/>
                  </a:lnTo>
                  <a:lnTo>
                    <a:pt x="403964" y="238028"/>
                  </a:lnTo>
                  <a:cubicBezTo>
                    <a:pt x="404060" y="239374"/>
                    <a:pt x="418606" y="377084"/>
                    <a:pt x="282590" y="428340"/>
                  </a:cubicBezTo>
                  <a:lnTo>
                    <a:pt x="278159" y="430167"/>
                  </a:lnTo>
                  <a:lnTo>
                    <a:pt x="273728" y="428340"/>
                  </a:lnTo>
                  <a:cubicBezTo>
                    <a:pt x="137615" y="377084"/>
                    <a:pt x="152161" y="239374"/>
                    <a:pt x="152257" y="238028"/>
                  </a:cubicBezTo>
                  <a:lnTo>
                    <a:pt x="153317" y="229373"/>
                  </a:lnTo>
                  <a:lnTo>
                    <a:pt x="161601" y="227257"/>
                  </a:lnTo>
                  <a:cubicBezTo>
                    <a:pt x="239723" y="206774"/>
                    <a:pt x="269296" y="180424"/>
                    <a:pt x="269489" y="180136"/>
                  </a:cubicBezTo>
                  <a:close/>
                  <a:moveTo>
                    <a:pt x="230104" y="104060"/>
                  </a:moveTo>
                  <a:lnTo>
                    <a:pt x="122343" y="160995"/>
                  </a:lnTo>
                  <a:cubicBezTo>
                    <a:pt x="122632" y="161475"/>
                    <a:pt x="122632" y="162149"/>
                    <a:pt x="122824" y="162630"/>
                  </a:cubicBezTo>
                  <a:cubicBezTo>
                    <a:pt x="123210" y="163880"/>
                    <a:pt x="123787" y="165130"/>
                    <a:pt x="124173" y="166380"/>
                  </a:cubicBezTo>
                  <a:cubicBezTo>
                    <a:pt x="124365" y="167631"/>
                    <a:pt x="124654" y="168881"/>
                    <a:pt x="124847" y="170035"/>
                  </a:cubicBezTo>
                  <a:cubicBezTo>
                    <a:pt x="125232" y="171478"/>
                    <a:pt x="125521" y="172728"/>
                    <a:pt x="125810" y="173979"/>
                  </a:cubicBezTo>
                  <a:cubicBezTo>
                    <a:pt x="126002" y="175710"/>
                    <a:pt x="126195" y="177537"/>
                    <a:pt x="126291" y="179268"/>
                  </a:cubicBezTo>
                  <a:cubicBezTo>
                    <a:pt x="126291" y="180807"/>
                    <a:pt x="126387" y="182153"/>
                    <a:pt x="126291" y="183596"/>
                  </a:cubicBezTo>
                  <a:cubicBezTo>
                    <a:pt x="126291" y="185327"/>
                    <a:pt x="126291" y="187154"/>
                    <a:pt x="126195" y="188885"/>
                  </a:cubicBezTo>
                  <a:cubicBezTo>
                    <a:pt x="126002" y="189847"/>
                    <a:pt x="125906" y="190905"/>
                    <a:pt x="125617" y="191867"/>
                  </a:cubicBezTo>
                  <a:cubicBezTo>
                    <a:pt x="125521" y="193502"/>
                    <a:pt x="125136" y="195233"/>
                    <a:pt x="124847" y="196868"/>
                  </a:cubicBezTo>
                  <a:cubicBezTo>
                    <a:pt x="124654" y="197830"/>
                    <a:pt x="124365" y="198695"/>
                    <a:pt x="124173" y="199753"/>
                  </a:cubicBezTo>
                  <a:cubicBezTo>
                    <a:pt x="123595" y="201484"/>
                    <a:pt x="123113" y="203119"/>
                    <a:pt x="122535" y="204947"/>
                  </a:cubicBezTo>
                  <a:cubicBezTo>
                    <a:pt x="122150" y="205716"/>
                    <a:pt x="121861" y="206581"/>
                    <a:pt x="121476" y="207351"/>
                  </a:cubicBezTo>
                  <a:cubicBezTo>
                    <a:pt x="120513" y="209851"/>
                    <a:pt x="119357" y="212256"/>
                    <a:pt x="117913" y="214660"/>
                  </a:cubicBezTo>
                  <a:cubicBezTo>
                    <a:pt x="116565" y="216872"/>
                    <a:pt x="115024" y="219180"/>
                    <a:pt x="113387" y="221296"/>
                  </a:cubicBezTo>
                  <a:cubicBezTo>
                    <a:pt x="112905" y="222065"/>
                    <a:pt x="112135" y="222835"/>
                    <a:pt x="111653" y="223604"/>
                  </a:cubicBezTo>
                  <a:cubicBezTo>
                    <a:pt x="110498" y="224854"/>
                    <a:pt x="109342" y="226105"/>
                    <a:pt x="108187" y="227355"/>
                  </a:cubicBezTo>
                  <a:cubicBezTo>
                    <a:pt x="107416" y="228124"/>
                    <a:pt x="106549" y="228894"/>
                    <a:pt x="105683" y="229663"/>
                  </a:cubicBezTo>
                  <a:cubicBezTo>
                    <a:pt x="104623" y="230625"/>
                    <a:pt x="103564" y="231683"/>
                    <a:pt x="102408" y="232548"/>
                  </a:cubicBezTo>
                  <a:cubicBezTo>
                    <a:pt x="101349" y="233318"/>
                    <a:pt x="100386" y="233991"/>
                    <a:pt x="99519" y="234664"/>
                  </a:cubicBezTo>
                  <a:cubicBezTo>
                    <a:pt x="98364" y="235434"/>
                    <a:pt x="97112" y="236395"/>
                    <a:pt x="95956" y="237069"/>
                  </a:cubicBezTo>
                  <a:cubicBezTo>
                    <a:pt x="94801" y="237742"/>
                    <a:pt x="93838" y="238223"/>
                    <a:pt x="92778" y="238704"/>
                  </a:cubicBezTo>
                  <a:cubicBezTo>
                    <a:pt x="91526" y="239473"/>
                    <a:pt x="90274" y="240146"/>
                    <a:pt x="89023" y="240627"/>
                  </a:cubicBezTo>
                  <a:cubicBezTo>
                    <a:pt x="87867" y="241108"/>
                    <a:pt x="86711" y="241685"/>
                    <a:pt x="85556" y="242070"/>
                  </a:cubicBezTo>
                  <a:cubicBezTo>
                    <a:pt x="84304" y="242550"/>
                    <a:pt x="82956" y="243031"/>
                    <a:pt x="81607" y="243416"/>
                  </a:cubicBezTo>
                  <a:cubicBezTo>
                    <a:pt x="80548" y="243801"/>
                    <a:pt x="79296" y="244089"/>
                    <a:pt x="78140" y="244282"/>
                  </a:cubicBezTo>
                  <a:cubicBezTo>
                    <a:pt x="76696" y="244666"/>
                    <a:pt x="75348" y="244955"/>
                    <a:pt x="73903" y="245147"/>
                  </a:cubicBezTo>
                  <a:cubicBezTo>
                    <a:pt x="72844" y="245436"/>
                    <a:pt x="71496" y="245532"/>
                    <a:pt x="70436" y="245724"/>
                  </a:cubicBezTo>
                  <a:cubicBezTo>
                    <a:pt x="69859" y="245820"/>
                    <a:pt x="69377" y="245917"/>
                    <a:pt x="68992" y="245917"/>
                  </a:cubicBezTo>
                  <a:lnTo>
                    <a:pt x="68992" y="360075"/>
                  </a:lnTo>
                  <a:cubicBezTo>
                    <a:pt x="69859" y="360075"/>
                    <a:pt x="70822" y="360363"/>
                    <a:pt x="71785" y="360459"/>
                  </a:cubicBezTo>
                  <a:cubicBezTo>
                    <a:pt x="72651" y="360556"/>
                    <a:pt x="73711" y="360748"/>
                    <a:pt x="74674" y="360844"/>
                  </a:cubicBezTo>
                  <a:cubicBezTo>
                    <a:pt x="76696" y="361229"/>
                    <a:pt x="78718" y="361710"/>
                    <a:pt x="80644" y="362383"/>
                  </a:cubicBezTo>
                  <a:cubicBezTo>
                    <a:pt x="81415" y="362479"/>
                    <a:pt x="82185" y="362768"/>
                    <a:pt x="82956" y="362960"/>
                  </a:cubicBezTo>
                  <a:cubicBezTo>
                    <a:pt x="85556" y="363826"/>
                    <a:pt x="88252" y="364883"/>
                    <a:pt x="90756" y="366038"/>
                  </a:cubicBezTo>
                  <a:cubicBezTo>
                    <a:pt x="91237" y="366230"/>
                    <a:pt x="91623" y="366518"/>
                    <a:pt x="92104" y="366807"/>
                  </a:cubicBezTo>
                  <a:cubicBezTo>
                    <a:pt x="94126" y="367865"/>
                    <a:pt x="96149" y="369019"/>
                    <a:pt x="98075" y="370269"/>
                  </a:cubicBezTo>
                  <a:cubicBezTo>
                    <a:pt x="98845" y="370846"/>
                    <a:pt x="99712" y="371423"/>
                    <a:pt x="100482" y="372000"/>
                  </a:cubicBezTo>
                  <a:cubicBezTo>
                    <a:pt x="102023" y="373058"/>
                    <a:pt x="103371" y="374212"/>
                    <a:pt x="104912" y="375463"/>
                  </a:cubicBezTo>
                  <a:cubicBezTo>
                    <a:pt x="105683" y="376232"/>
                    <a:pt x="106453" y="376905"/>
                    <a:pt x="107224" y="377675"/>
                  </a:cubicBezTo>
                  <a:cubicBezTo>
                    <a:pt x="108572" y="379021"/>
                    <a:pt x="109824" y="380367"/>
                    <a:pt x="111268" y="381906"/>
                  </a:cubicBezTo>
                  <a:cubicBezTo>
                    <a:pt x="111750" y="382676"/>
                    <a:pt x="112424" y="383349"/>
                    <a:pt x="113002" y="384118"/>
                  </a:cubicBezTo>
                  <a:cubicBezTo>
                    <a:pt x="114735" y="386330"/>
                    <a:pt x="116468" y="388735"/>
                    <a:pt x="117913" y="391427"/>
                  </a:cubicBezTo>
                  <a:cubicBezTo>
                    <a:pt x="119357" y="393832"/>
                    <a:pt x="120513" y="396236"/>
                    <a:pt x="121476" y="398737"/>
                  </a:cubicBezTo>
                  <a:cubicBezTo>
                    <a:pt x="121861" y="399506"/>
                    <a:pt x="122150" y="400275"/>
                    <a:pt x="122343" y="400949"/>
                  </a:cubicBezTo>
                  <a:cubicBezTo>
                    <a:pt x="123017" y="402776"/>
                    <a:pt x="123595" y="404507"/>
                    <a:pt x="124173" y="406334"/>
                  </a:cubicBezTo>
                  <a:cubicBezTo>
                    <a:pt x="124365" y="407200"/>
                    <a:pt x="124558" y="408065"/>
                    <a:pt x="124750" y="408931"/>
                  </a:cubicBezTo>
                  <a:cubicBezTo>
                    <a:pt x="125136" y="410758"/>
                    <a:pt x="125521" y="412489"/>
                    <a:pt x="125810" y="414413"/>
                  </a:cubicBezTo>
                  <a:cubicBezTo>
                    <a:pt x="125906" y="415182"/>
                    <a:pt x="126002" y="416048"/>
                    <a:pt x="126002" y="416817"/>
                  </a:cubicBezTo>
                  <a:cubicBezTo>
                    <a:pt x="126291" y="419222"/>
                    <a:pt x="126387" y="421434"/>
                    <a:pt x="126387" y="423838"/>
                  </a:cubicBezTo>
                  <a:lnTo>
                    <a:pt x="126387" y="424607"/>
                  </a:lnTo>
                  <a:cubicBezTo>
                    <a:pt x="126291" y="427300"/>
                    <a:pt x="126002" y="429801"/>
                    <a:pt x="125617" y="432397"/>
                  </a:cubicBezTo>
                  <a:cubicBezTo>
                    <a:pt x="125521" y="433167"/>
                    <a:pt x="125424" y="433936"/>
                    <a:pt x="125136" y="434706"/>
                  </a:cubicBezTo>
                  <a:cubicBezTo>
                    <a:pt x="124847" y="436437"/>
                    <a:pt x="124365" y="438360"/>
                    <a:pt x="123884" y="440091"/>
                  </a:cubicBezTo>
                  <a:cubicBezTo>
                    <a:pt x="123595" y="441053"/>
                    <a:pt x="123402" y="441919"/>
                    <a:pt x="123113" y="442784"/>
                  </a:cubicBezTo>
                  <a:cubicBezTo>
                    <a:pt x="122824" y="443457"/>
                    <a:pt x="122632" y="444131"/>
                    <a:pt x="122343" y="444900"/>
                  </a:cubicBezTo>
                  <a:lnTo>
                    <a:pt x="230104" y="501835"/>
                  </a:lnTo>
                  <a:cubicBezTo>
                    <a:pt x="230682" y="501162"/>
                    <a:pt x="231452" y="500488"/>
                    <a:pt x="232127" y="499719"/>
                  </a:cubicBezTo>
                  <a:cubicBezTo>
                    <a:pt x="232608" y="499238"/>
                    <a:pt x="233090" y="498565"/>
                    <a:pt x="233764" y="498084"/>
                  </a:cubicBezTo>
                  <a:cubicBezTo>
                    <a:pt x="235112" y="496545"/>
                    <a:pt x="236749" y="495199"/>
                    <a:pt x="238386" y="493949"/>
                  </a:cubicBezTo>
                  <a:cubicBezTo>
                    <a:pt x="238771" y="493564"/>
                    <a:pt x="239060" y="493275"/>
                    <a:pt x="239542" y="492891"/>
                  </a:cubicBezTo>
                  <a:cubicBezTo>
                    <a:pt x="241564" y="491352"/>
                    <a:pt x="243683" y="489909"/>
                    <a:pt x="245898" y="488659"/>
                  </a:cubicBezTo>
                  <a:cubicBezTo>
                    <a:pt x="246379" y="488371"/>
                    <a:pt x="246764" y="488082"/>
                    <a:pt x="247150" y="487890"/>
                  </a:cubicBezTo>
                  <a:cubicBezTo>
                    <a:pt x="249076" y="486832"/>
                    <a:pt x="250809" y="485966"/>
                    <a:pt x="252735" y="485101"/>
                  </a:cubicBezTo>
                  <a:cubicBezTo>
                    <a:pt x="253505" y="484812"/>
                    <a:pt x="254372" y="484427"/>
                    <a:pt x="255143" y="484235"/>
                  </a:cubicBezTo>
                  <a:cubicBezTo>
                    <a:pt x="256780" y="483562"/>
                    <a:pt x="258417" y="482985"/>
                    <a:pt x="260054" y="482408"/>
                  </a:cubicBezTo>
                  <a:cubicBezTo>
                    <a:pt x="260921" y="482215"/>
                    <a:pt x="261787" y="481927"/>
                    <a:pt x="262654" y="481831"/>
                  </a:cubicBezTo>
                  <a:cubicBezTo>
                    <a:pt x="264291" y="481254"/>
                    <a:pt x="266121" y="480965"/>
                    <a:pt x="267854" y="480677"/>
                  </a:cubicBezTo>
                  <a:cubicBezTo>
                    <a:pt x="268625" y="480580"/>
                    <a:pt x="269492" y="480388"/>
                    <a:pt x="270262" y="480292"/>
                  </a:cubicBezTo>
                  <a:cubicBezTo>
                    <a:pt x="272958" y="479907"/>
                    <a:pt x="275462" y="479811"/>
                    <a:pt x="278159" y="479811"/>
                  </a:cubicBezTo>
                  <a:cubicBezTo>
                    <a:pt x="280759" y="479811"/>
                    <a:pt x="283263" y="479907"/>
                    <a:pt x="285959" y="480292"/>
                  </a:cubicBezTo>
                  <a:cubicBezTo>
                    <a:pt x="286729" y="480388"/>
                    <a:pt x="287596" y="480580"/>
                    <a:pt x="288367" y="480677"/>
                  </a:cubicBezTo>
                  <a:cubicBezTo>
                    <a:pt x="290100" y="480965"/>
                    <a:pt x="291930" y="481254"/>
                    <a:pt x="293567" y="481831"/>
                  </a:cubicBezTo>
                  <a:cubicBezTo>
                    <a:pt x="294434" y="481927"/>
                    <a:pt x="295300" y="482215"/>
                    <a:pt x="296167" y="482600"/>
                  </a:cubicBezTo>
                  <a:cubicBezTo>
                    <a:pt x="297804" y="482985"/>
                    <a:pt x="299441" y="483562"/>
                    <a:pt x="301175" y="484235"/>
                  </a:cubicBezTo>
                  <a:cubicBezTo>
                    <a:pt x="301849" y="484427"/>
                    <a:pt x="302812" y="484812"/>
                    <a:pt x="303486" y="485197"/>
                  </a:cubicBezTo>
                  <a:cubicBezTo>
                    <a:pt x="305412" y="485966"/>
                    <a:pt x="307242" y="486832"/>
                    <a:pt x="308975" y="487890"/>
                  </a:cubicBezTo>
                  <a:cubicBezTo>
                    <a:pt x="309360" y="488082"/>
                    <a:pt x="309842" y="488371"/>
                    <a:pt x="310323" y="488659"/>
                  </a:cubicBezTo>
                  <a:cubicBezTo>
                    <a:pt x="312538" y="489909"/>
                    <a:pt x="314657" y="491352"/>
                    <a:pt x="316679" y="492891"/>
                  </a:cubicBezTo>
                  <a:cubicBezTo>
                    <a:pt x="317161" y="493275"/>
                    <a:pt x="317546" y="493660"/>
                    <a:pt x="317931" y="494045"/>
                  </a:cubicBezTo>
                  <a:cubicBezTo>
                    <a:pt x="319568" y="495295"/>
                    <a:pt x="321109" y="496545"/>
                    <a:pt x="322457" y="498084"/>
                  </a:cubicBezTo>
                  <a:lnTo>
                    <a:pt x="324094" y="499719"/>
                  </a:lnTo>
                  <a:cubicBezTo>
                    <a:pt x="324769" y="500488"/>
                    <a:pt x="325539" y="501162"/>
                    <a:pt x="326117" y="501835"/>
                  </a:cubicBezTo>
                  <a:lnTo>
                    <a:pt x="433878" y="444900"/>
                  </a:lnTo>
                  <a:cubicBezTo>
                    <a:pt x="433589" y="444419"/>
                    <a:pt x="433493" y="443938"/>
                    <a:pt x="433397" y="443457"/>
                  </a:cubicBezTo>
                  <a:cubicBezTo>
                    <a:pt x="433011" y="442111"/>
                    <a:pt x="432530" y="440765"/>
                    <a:pt x="432145" y="439514"/>
                  </a:cubicBezTo>
                  <a:cubicBezTo>
                    <a:pt x="431856" y="438360"/>
                    <a:pt x="431567" y="437110"/>
                    <a:pt x="431182" y="435860"/>
                  </a:cubicBezTo>
                  <a:cubicBezTo>
                    <a:pt x="430989" y="434609"/>
                    <a:pt x="430700" y="433359"/>
                    <a:pt x="430508" y="432013"/>
                  </a:cubicBezTo>
                  <a:cubicBezTo>
                    <a:pt x="430219" y="430282"/>
                    <a:pt x="430122" y="428358"/>
                    <a:pt x="429930" y="426627"/>
                  </a:cubicBezTo>
                  <a:cubicBezTo>
                    <a:pt x="429930" y="425281"/>
                    <a:pt x="429834" y="423838"/>
                    <a:pt x="429930" y="422492"/>
                  </a:cubicBezTo>
                  <a:cubicBezTo>
                    <a:pt x="429930" y="420568"/>
                    <a:pt x="429930" y="418837"/>
                    <a:pt x="430122" y="417010"/>
                  </a:cubicBezTo>
                  <a:cubicBezTo>
                    <a:pt x="430219" y="416048"/>
                    <a:pt x="430315" y="414990"/>
                    <a:pt x="430604" y="414028"/>
                  </a:cubicBezTo>
                  <a:cubicBezTo>
                    <a:pt x="430700" y="412393"/>
                    <a:pt x="431085" y="410758"/>
                    <a:pt x="431374" y="409220"/>
                  </a:cubicBezTo>
                  <a:cubicBezTo>
                    <a:pt x="431567" y="408162"/>
                    <a:pt x="431856" y="407200"/>
                    <a:pt x="432145" y="406142"/>
                  </a:cubicBezTo>
                  <a:cubicBezTo>
                    <a:pt x="432626" y="404507"/>
                    <a:pt x="433108" y="402776"/>
                    <a:pt x="433782" y="401141"/>
                  </a:cubicBezTo>
                  <a:cubicBezTo>
                    <a:pt x="434167" y="400372"/>
                    <a:pt x="434360" y="399506"/>
                    <a:pt x="434745" y="398737"/>
                  </a:cubicBezTo>
                  <a:cubicBezTo>
                    <a:pt x="435804" y="396236"/>
                    <a:pt x="436960" y="393832"/>
                    <a:pt x="438308" y="391427"/>
                  </a:cubicBezTo>
                  <a:cubicBezTo>
                    <a:pt x="439656" y="388831"/>
                    <a:pt x="441486" y="386330"/>
                    <a:pt x="443219" y="384118"/>
                  </a:cubicBezTo>
                  <a:cubicBezTo>
                    <a:pt x="443701" y="383445"/>
                    <a:pt x="444375" y="382772"/>
                    <a:pt x="444857" y="382195"/>
                  </a:cubicBezTo>
                  <a:cubicBezTo>
                    <a:pt x="446301" y="380560"/>
                    <a:pt x="447649" y="379021"/>
                    <a:pt x="449190" y="377482"/>
                  </a:cubicBezTo>
                  <a:cubicBezTo>
                    <a:pt x="449768" y="376905"/>
                    <a:pt x="450442" y="376424"/>
                    <a:pt x="451212" y="375751"/>
                  </a:cubicBezTo>
                  <a:cubicBezTo>
                    <a:pt x="452850" y="374405"/>
                    <a:pt x="454487" y="372962"/>
                    <a:pt x="456220" y="371712"/>
                  </a:cubicBezTo>
                  <a:cubicBezTo>
                    <a:pt x="456798" y="371327"/>
                    <a:pt x="457376" y="370846"/>
                    <a:pt x="457857" y="370462"/>
                  </a:cubicBezTo>
                  <a:cubicBezTo>
                    <a:pt x="462865" y="367192"/>
                    <a:pt x="467969" y="364595"/>
                    <a:pt x="473554" y="362864"/>
                  </a:cubicBezTo>
                  <a:cubicBezTo>
                    <a:pt x="474036" y="362768"/>
                    <a:pt x="474614" y="362575"/>
                    <a:pt x="475095" y="362479"/>
                  </a:cubicBezTo>
                  <a:cubicBezTo>
                    <a:pt x="477406" y="361902"/>
                    <a:pt x="479525" y="361229"/>
                    <a:pt x="481836" y="360844"/>
                  </a:cubicBezTo>
                  <a:lnTo>
                    <a:pt x="484436" y="360459"/>
                  </a:lnTo>
                  <a:cubicBezTo>
                    <a:pt x="485303" y="360363"/>
                    <a:pt x="486362" y="360075"/>
                    <a:pt x="487229" y="360075"/>
                  </a:cubicBezTo>
                  <a:lnTo>
                    <a:pt x="487229" y="245917"/>
                  </a:lnTo>
                  <a:cubicBezTo>
                    <a:pt x="486844" y="245917"/>
                    <a:pt x="486362" y="245820"/>
                    <a:pt x="485881" y="245724"/>
                  </a:cubicBezTo>
                  <a:cubicBezTo>
                    <a:pt x="484725" y="245532"/>
                    <a:pt x="483473" y="245436"/>
                    <a:pt x="482318" y="245147"/>
                  </a:cubicBezTo>
                  <a:cubicBezTo>
                    <a:pt x="480873" y="244955"/>
                    <a:pt x="479525" y="244666"/>
                    <a:pt x="478081" y="244282"/>
                  </a:cubicBezTo>
                  <a:cubicBezTo>
                    <a:pt x="477021" y="244089"/>
                    <a:pt x="475769" y="243801"/>
                    <a:pt x="474614" y="243416"/>
                  </a:cubicBezTo>
                  <a:cubicBezTo>
                    <a:pt x="473362" y="243031"/>
                    <a:pt x="471917" y="242550"/>
                    <a:pt x="470665" y="242070"/>
                  </a:cubicBezTo>
                  <a:cubicBezTo>
                    <a:pt x="469510" y="241685"/>
                    <a:pt x="468354" y="241108"/>
                    <a:pt x="467295" y="240627"/>
                  </a:cubicBezTo>
                  <a:cubicBezTo>
                    <a:pt x="465947" y="240146"/>
                    <a:pt x="464695" y="239473"/>
                    <a:pt x="463443" y="238896"/>
                  </a:cubicBezTo>
                  <a:cubicBezTo>
                    <a:pt x="462480" y="238223"/>
                    <a:pt x="461420" y="237742"/>
                    <a:pt x="460265" y="237069"/>
                  </a:cubicBezTo>
                  <a:cubicBezTo>
                    <a:pt x="459205" y="236395"/>
                    <a:pt x="457857" y="235434"/>
                    <a:pt x="456798" y="234664"/>
                  </a:cubicBezTo>
                  <a:cubicBezTo>
                    <a:pt x="455835" y="234087"/>
                    <a:pt x="454872" y="233318"/>
                    <a:pt x="453813" y="232548"/>
                  </a:cubicBezTo>
                  <a:cubicBezTo>
                    <a:pt x="452753" y="231683"/>
                    <a:pt x="451598" y="230625"/>
                    <a:pt x="450538" y="229663"/>
                  </a:cubicBezTo>
                  <a:cubicBezTo>
                    <a:pt x="449672" y="228894"/>
                    <a:pt x="448805" y="228124"/>
                    <a:pt x="448034" y="227355"/>
                  </a:cubicBezTo>
                  <a:cubicBezTo>
                    <a:pt x="446879" y="226105"/>
                    <a:pt x="445723" y="224854"/>
                    <a:pt x="444664" y="223604"/>
                  </a:cubicBezTo>
                  <a:cubicBezTo>
                    <a:pt x="444086" y="222835"/>
                    <a:pt x="443316" y="222065"/>
                    <a:pt x="442834" y="221296"/>
                  </a:cubicBezTo>
                  <a:cubicBezTo>
                    <a:pt x="441197" y="219180"/>
                    <a:pt x="439656" y="217064"/>
                    <a:pt x="438308" y="214660"/>
                  </a:cubicBezTo>
                  <a:cubicBezTo>
                    <a:pt x="436960" y="212256"/>
                    <a:pt x="435804" y="209851"/>
                    <a:pt x="434745" y="207351"/>
                  </a:cubicBezTo>
                  <a:cubicBezTo>
                    <a:pt x="434360" y="206581"/>
                    <a:pt x="434167" y="205812"/>
                    <a:pt x="433878" y="205043"/>
                  </a:cubicBezTo>
                  <a:cubicBezTo>
                    <a:pt x="433204" y="203312"/>
                    <a:pt x="432626" y="201484"/>
                    <a:pt x="432145" y="199753"/>
                  </a:cubicBezTo>
                  <a:cubicBezTo>
                    <a:pt x="431856" y="198695"/>
                    <a:pt x="431567" y="197830"/>
                    <a:pt x="431471" y="196964"/>
                  </a:cubicBezTo>
                  <a:cubicBezTo>
                    <a:pt x="431085" y="195233"/>
                    <a:pt x="430700" y="193406"/>
                    <a:pt x="430508" y="191675"/>
                  </a:cubicBezTo>
                  <a:cubicBezTo>
                    <a:pt x="430315" y="190809"/>
                    <a:pt x="430219" y="190040"/>
                    <a:pt x="430219" y="189174"/>
                  </a:cubicBezTo>
                  <a:cubicBezTo>
                    <a:pt x="429930" y="186770"/>
                    <a:pt x="429834" y="184462"/>
                    <a:pt x="429834" y="182057"/>
                  </a:cubicBezTo>
                  <a:lnTo>
                    <a:pt x="429834" y="181288"/>
                  </a:lnTo>
                  <a:cubicBezTo>
                    <a:pt x="429930" y="178691"/>
                    <a:pt x="430219" y="176094"/>
                    <a:pt x="430604" y="173594"/>
                  </a:cubicBezTo>
                  <a:cubicBezTo>
                    <a:pt x="430700" y="172728"/>
                    <a:pt x="430989" y="171958"/>
                    <a:pt x="431085" y="171093"/>
                  </a:cubicBezTo>
                  <a:cubicBezTo>
                    <a:pt x="431471" y="169266"/>
                    <a:pt x="431856" y="167534"/>
                    <a:pt x="432337" y="165899"/>
                  </a:cubicBezTo>
                  <a:cubicBezTo>
                    <a:pt x="432626" y="164842"/>
                    <a:pt x="432915" y="163976"/>
                    <a:pt x="433204" y="163110"/>
                  </a:cubicBezTo>
                  <a:cubicBezTo>
                    <a:pt x="433493" y="162341"/>
                    <a:pt x="433589" y="161764"/>
                    <a:pt x="433878" y="160995"/>
                  </a:cubicBezTo>
                  <a:lnTo>
                    <a:pt x="326213" y="104060"/>
                  </a:lnTo>
                  <a:cubicBezTo>
                    <a:pt x="325539" y="104829"/>
                    <a:pt x="324865" y="105406"/>
                    <a:pt x="324287" y="106079"/>
                  </a:cubicBezTo>
                  <a:cubicBezTo>
                    <a:pt x="323613" y="106656"/>
                    <a:pt x="323131" y="107426"/>
                    <a:pt x="322457" y="108099"/>
                  </a:cubicBezTo>
                  <a:cubicBezTo>
                    <a:pt x="321109" y="109349"/>
                    <a:pt x="319568" y="110600"/>
                    <a:pt x="318220" y="111850"/>
                  </a:cubicBezTo>
                  <a:cubicBezTo>
                    <a:pt x="317739" y="112235"/>
                    <a:pt x="317161" y="112715"/>
                    <a:pt x="316679" y="113100"/>
                  </a:cubicBezTo>
                  <a:cubicBezTo>
                    <a:pt x="314657" y="114639"/>
                    <a:pt x="312538" y="115985"/>
                    <a:pt x="310323" y="117428"/>
                  </a:cubicBezTo>
                  <a:lnTo>
                    <a:pt x="308879" y="118197"/>
                  </a:lnTo>
                  <a:cubicBezTo>
                    <a:pt x="307049" y="119159"/>
                    <a:pt x="305316" y="120025"/>
                    <a:pt x="303582" y="120794"/>
                  </a:cubicBezTo>
                  <a:cubicBezTo>
                    <a:pt x="302812" y="121179"/>
                    <a:pt x="301849" y="121467"/>
                    <a:pt x="300982" y="121852"/>
                  </a:cubicBezTo>
                  <a:cubicBezTo>
                    <a:pt x="299441" y="122429"/>
                    <a:pt x="297804" y="123006"/>
                    <a:pt x="296360" y="123487"/>
                  </a:cubicBezTo>
                  <a:cubicBezTo>
                    <a:pt x="295397" y="123679"/>
                    <a:pt x="294434" y="123968"/>
                    <a:pt x="293567" y="124256"/>
                  </a:cubicBezTo>
                  <a:cubicBezTo>
                    <a:pt x="291930" y="124641"/>
                    <a:pt x="290100" y="125026"/>
                    <a:pt x="288367" y="125218"/>
                  </a:cubicBezTo>
                  <a:cubicBezTo>
                    <a:pt x="287596" y="125410"/>
                    <a:pt x="286729" y="125603"/>
                    <a:pt x="285959" y="125795"/>
                  </a:cubicBezTo>
                  <a:cubicBezTo>
                    <a:pt x="283263" y="125987"/>
                    <a:pt x="280759" y="126276"/>
                    <a:pt x="278159" y="126276"/>
                  </a:cubicBezTo>
                  <a:cubicBezTo>
                    <a:pt x="275462" y="126276"/>
                    <a:pt x="272958" y="125987"/>
                    <a:pt x="270262" y="125795"/>
                  </a:cubicBezTo>
                  <a:cubicBezTo>
                    <a:pt x="269492" y="125603"/>
                    <a:pt x="268625" y="125410"/>
                    <a:pt x="267854" y="125218"/>
                  </a:cubicBezTo>
                  <a:cubicBezTo>
                    <a:pt x="266121" y="125026"/>
                    <a:pt x="264388" y="124641"/>
                    <a:pt x="262654" y="124256"/>
                  </a:cubicBezTo>
                  <a:cubicBezTo>
                    <a:pt x="261787" y="123968"/>
                    <a:pt x="260824" y="123679"/>
                    <a:pt x="259958" y="123487"/>
                  </a:cubicBezTo>
                  <a:cubicBezTo>
                    <a:pt x="258417" y="123006"/>
                    <a:pt x="256780" y="122429"/>
                    <a:pt x="255239" y="121852"/>
                  </a:cubicBezTo>
                  <a:cubicBezTo>
                    <a:pt x="254372" y="121467"/>
                    <a:pt x="253505" y="121179"/>
                    <a:pt x="252735" y="120794"/>
                  </a:cubicBezTo>
                  <a:cubicBezTo>
                    <a:pt x="250905" y="120025"/>
                    <a:pt x="249172" y="119159"/>
                    <a:pt x="247535" y="118197"/>
                  </a:cubicBezTo>
                  <a:cubicBezTo>
                    <a:pt x="246861" y="117909"/>
                    <a:pt x="246379" y="117620"/>
                    <a:pt x="245898" y="117332"/>
                  </a:cubicBezTo>
                  <a:cubicBezTo>
                    <a:pt x="243779" y="115985"/>
                    <a:pt x="241564" y="114639"/>
                    <a:pt x="239542" y="113100"/>
                  </a:cubicBezTo>
                  <a:cubicBezTo>
                    <a:pt x="239060" y="112619"/>
                    <a:pt x="238579" y="112235"/>
                    <a:pt x="238001" y="111754"/>
                  </a:cubicBezTo>
                  <a:cubicBezTo>
                    <a:pt x="236556" y="110600"/>
                    <a:pt x="235112" y="109349"/>
                    <a:pt x="233860" y="108099"/>
                  </a:cubicBezTo>
                  <a:cubicBezTo>
                    <a:pt x="233282" y="107426"/>
                    <a:pt x="232608" y="106656"/>
                    <a:pt x="231934" y="106079"/>
                  </a:cubicBezTo>
                  <a:cubicBezTo>
                    <a:pt x="231356" y="105406"/>
                    <a:pt x="230586" y="104829"/>
                    <a:pt x="230104" y="104060"/>
                  </a:cubicBezTo>
                  <a:close/>
                  <a:moveTo>
                    <a:pt x="278159" y="0"/>
                  </a:moveTo>
                  <a:cubicBezTo>
                    <a:pt x="313020" y="0"/>
                    <a:pt x="341332" y="28275"/>
                    <a:pt x="341332" y="63090"/>
                  </a:cubicBezTo>
                  <a:cubicBezTo>
                    <a:pt x="341332" y="69533"/>
                    <a:pt x="340177" y="75881"/>
                    <a:pt x="338347" y="81940"/>
                  </a:cubicBezTo>
                  <a:lnTo>
                    <a:pt x="447264" y="139548"/>
                  </a:lnTo>
                  <a:cubicBezTo>
                    <a:pt x="451309" y="135316"/>
                    <a:pt x="456028" y="131565"/>
                    <a:pt x="461324" y="128392"/>
                  </a:cubicBezTo>
                  <a:cubicBezTo>
                    <a:pt x="491563" y="111080"/>
                    <a:pt x="530180" y="121371"/>
                    <a:pt x="547803" y="151473"/>
                  </a:cubicBezTo>
                  <a:cubicBezTo>
                    <a:pt x="556277" y="166188"/>
                    <a:pt x="558396" y="183211"/>
                    <a:pt x="553966" y="199465"/>
                  </a:cubicBezTo>
                  <a:cubicBezTo>
                    <a:pt x="549729" y="215814"/>
                    <a:pt x="539232" y="229278"/>
                    <a:pt x="524498" y="237646"/>
                  </a:cubicBezTo>
                  <a:cubicBezTo>
                    <a:pt x="520742" y="239858"/>
                    <a:pt x="516697" y="241493"/>
                    <a:pt x="512556" y="242935"/>
                  </a:cubicBezTo>
                  <a:lnTo>
                    <a:pt x="512556" y="362960"/>
                  </a:lnTo>
                  <a:cubicBezTo>
                    <a:pt x="516794" y="364403"/>
                    <a:pt x="520838" y="366134"/>
                    <a:pt x="524690" y="368442"/>
                  </a:cubicBezTo>
                  <a:cubicBezTo>
                    <a:pt x="539232" y="376617"/>
                    <a:pt x="549729" y="390273"/>
                    <a:pt x="553966" y="406527"/>
                  </a:cubicBezTo>
                  <a:cubicBezTo>
                    <a:pt x="555507" y="412105"/>
                    <a:pt x="556277" y="417683"/>
                    <a:pt x="556277" y="423261"/>
                  </a:cubicBezTo>
                  <a:cubicBezTo>
                    <a:pt x="556277" y="434032"/>
                    <a:pt x="553388" y="444804"/>
                    <a:pt x="547803" y="454517"/>
                  </a:cubicBezTo>
                  <a:cubicBezTo>
                    <a:pt x="536054" y="474714"/>
                    <a:pt x="514675" y="485966"/>
                    <a:pt x="492911" y="485966"/>
                  </a:cubicBezTo>
                  <a:cubicBezTo>
                    <a:pt x="482125" y="485966"/>
                    <a:pt x="471339" y="483273"/>
                    <a:pt x="461324" y="477503"/>
                  </a:cubicBezTo>
                  <a:cubicBezTo>
                    <a:pt x="456028" y="474522"/>
                    <a:pt x="451405" y="470675"/>
                    <a:pt x="447360" y="466443"/>
                  </a:cubicBezTo>
                  <a:lnTo>
                    <a:pt x="338251" y="524051"/>
                  </a:lnTo>
                  <a:cubicBezTo>
                    <a:pt x="340177" y="530110"/>
                    <a:pt x="341332" y="536457"/>
                    <a:pt x="341332" y="542901"/>
                  </a:cubicBezTo>
                  <a:cubicBezTo>
                    <a:pt x="341332" y="577620"/>
                    <a:pt x="313020" y="606087"/>
                    <a:pt x="278159" y="606087"/>
                  </a:cubicBezTo>
                  <a:cubicBezTo>
                    <a:pt x="243201" y="606087"/>
                    <a:pt x="214889" y="577620"/>
                    <a:pt x="214889" y="542901"/>
                  </a:cubicBezTo>
                  <a:cubicBezTo>
                    <a:pt x="214889" y="536457"/>
                    <a:pt x="216044" y="530110"/>
                    <a:pt x="217970" y="524051"/>
                  </a:cubicBezTo>
                  <a:lnTo>
                    <a:pt x="108861" y="466443"/>
                  </a:lnTo>
                  <a:cubicBezTo>
                    <a:pt x="104816" y="470675"/>
                    <a:pt x="100193" y="474522"/>
                    <a:pt x="94897" y="477503"/>
                  </a:cubicBezTo>
                  <a:cubicBezTo>
                    <a:pt x="84978" y="483273"/>
                    <a:pt x="74096" y="485966"/>
                    <a:pt x="63310" y="485966"/>
                  </a:cubicBezTo>
                  <a:cubicBezTo>
                    <a:pt x="41546" y="485966"/>
                    <a:pt x="20167" y="474714"/>
                    <a:pt x="8418" y="454517"/>
                  </a:cubicBezTo>
                  <a:cubicBezTo>
                    <a:pt x="-56" y="439899"/>
                    <a:pt x="-2175" y="422876"/>
                    <a:pt x="2255" y="406527"/>
                  </a:cubicBezTo>
                  <a:cubicBezTo>
                    <a:pt x="6588" y="390273"/>
                    <a:pt x="17085" y="376617"/>
                    <a:pt x="31723" y="368250"/>
                  </a:cubicBezTo>
                  <a:cubicBezTo>
                    <a:pt x="35479" y="366134"/>
                    <a:pt x="39524" y="364403"/>
                    <a:pt x="43761" y="362960"/>
                  </a:cubicBezTo>
                  <a:lnTo>
                    <a:pt x="43761" y="242935"/>
                  </a:lnTo>
                  <a:cubicBezTo>
                    <a:pt x="39427" y="241493"/>
                    <a:pt x="35383" y="239858"/>
                    <a:pt x="31627" y="237646"/>
                  </a:cubicBezTo>
                  <a:cubicBezTo>
                    <a:pt x="17085" y="229278"/>
                    <a:pt x="6588" y="215814"/>
                    <a:pt x="2255" y="199465"/>
                  </a:cubicBezTo>
                  <a:cubicBezTo>
                    <a:pt x="-2175" y="183211"/>
                    <a:pt x="-56" y="166188"/>
                    <a:pt x="8418" y="151473"/>
                  </a:cubicBezTo>
                  <a:cubicBezTo>
                    <a:pt x="26041" y="121371"/>
                    <a:pt x="64755" y="111080"/>
                    <a:pt x="94897" y="128392"/>
                  </a:cubicBezTo>
                  <a:cubicBezTo>
                    <a:pt x="100193" y="131565"/>
                    <a:pt x="104816" y="135316"/>
                    <a:pt x="108861" y="139548"/>
                  </a:cubicBezTo>
                  <a:lnTo>
                    <a:pt x="217970" y="81940"/>
                  </a:lnTo>
                  <a:cubicBezTo>
                    <a:pt x="216044" y="75881"/>
                    <a:pt x="214889" y="69533"/>
                    <a:pt x="214889" y="63090"/>
                  </a:cubicBezTo>
                  <a:cubicBezTo>
                    <a:pt x="214889" y="28275"/>
                    <a:pt x="243201" y="0"/>
                    <a:pt x="2781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0483" name="组合 41"/>
          <p:cNvGrpSpPr/>
          <p:nvPr/>
        </p:nvGrpSpPr>
        <p:grpSpPr bwMode="auto">
          <a:xfrm flipH="1">
            <a:off x="9839325" y="2044700"/>
            <a:ext cx="866775" cy="866775"/>
            <a:chOff x="2250696" y="2507496"/>
            <a:chExt cx="921508" cy="921505"/>
          </a:xfrm>
        </p:grpSpPr>
        <p:sp>
          <p:nvSpPr>
            <p:cNvPr id="43" name="椭圆 42"/>
            <p:cNvSpPr/>
            <p:nvPr/>
          </p:nvSpPr>
          <p:spPr>
            <a:xfrm>
              <a:off x="2250696" y="2507496"/>
              <a:ext cx="921508" cy="9215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4" name="椭圆 32"/>
            <p:cNvSpPr/>
            <p:nvPr/>
          </p:nvSpPr>
          <p:spPr>
            <a:xfrm flipH="1">
              <a:off x="2478541" y="2737028"/>
              <a:ext cx="465817" cy="46244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5762" h="604110">
                  <a:moveTo>
                    <a:pt x="66897" y="348560"/>
                  </a:moveTo>
                  <a:cubicBezTo>
                    <a:pt x="72608" y="348560"/>
                    <a:pt x="78295" y="350716"/>
                    <a:pt x="82612" y="355026"/>
                  </a:cubicBezTo>
                  <a:lnTo>
                    <a:pt x="127273" y="399707"/>
                  </a:lnTo>
                  <a:cubicBezTo>
                    <a:pt x="136001" y="408421"/>
                    <a:pt x="136001" y="422511"/>
                    <a:pt x="127273" y="431225"/>
                  </a:cubicBezTo>
                  <a:cubicBezTo>
                    <a:pt x="123002" y="435489"/>
                    <a:pt x="117245" y="437714"/>
                    <a:pt x="111581" y="437714"/>
                  </a:cubicBezTo>
                  <a:cubicBezTo>
                    <a:pt x="105918" y="437714"/>
                    <a:pt x="100161" y="435489"/>
                    <a:pt x="95890" y="431225"/>
                  </a:cubicBezTo>
                  <a:lnTo>
                    <a:pt x="89205" y="424551"/>
                  </a:lnTo>
                  <a:lnTo>
                    <a:pt x="89205" y="481005"/>
                  </a:lnTo>
                  <a:cubicBezTo>
                    <a:pt x="89205" y="524388"/>
                    <a:pt x="124487" y="559614"/>
                    <a:pt x="167941" y="559614"/>
                  </a:cubicBezTo>
                  <a:lnTo>
                    <a:pt x="220772" y="559614"/>
                  </a:lnTo>
                  <a:cubicBezTo>
                    <a:pt x="233028" y="559614"/>
                    <a:pt x="243056" y="569626"/>
                    <a:pt x="243056" y="581862"/>
                  </a:cubicBezTo>
                  <a:cubicBezTo>
                    <a:pt x="243056" y="594099"/>
                    <a:pt x="233028" y="604110"/>
                    <a:pt x="220772" y="604110"/>
                  </a:cubicBezTo>
                  <a:lnTo>
                    <a:pt x="167941" y="604110"/>
                  </a:lnTo>
                  <a:cubicBezTo>
                    <a:pt x="99975" y="604110"/>
                    <a:pt x="44637" y="548861"/>
                    <a:pt x="44637" y="481005"/>
                  </a:cubicBezTo>
                  <a:lnTo>
                    <a:pt x="44637" y="424551"/>
                  </a:lnTo>
                  <a:lnTo>
                    <a:pt x="37952" y="431225"/>
                  </a:lnTo>
                  <a:cubicBezTo>
                    <a:pt x="29224" y="439846"/>
                    <a:pt x="15111" y="439846"/>
                    <a:pt x="6476" y="431225"/>
                  </a:cubicBezTo>
                  <a:cubicBezTo>
                    <a:pt x="-2159" y="422419"/>
                    <a:pt x="-2159" y="408328"/>
                    <a:pt x="6476" y="399707"/>
                  </a:cubicBezTo>
                  <a:lnTo>
                    <a:pt x="51044" y="355026"/>
                  </a:lnTo>
                  <a:cubicBezTo>
                    <a:pt x="55454" y="350716"/>
                    <a:pt x="61187" y="348560"/>
                    <a:pt x="66897" y="348560"/>
                  </a:cubicBezTo>
                  <a:close/>
                  <a:moveTo>
                    <a:pt x="354460" y="329752"/>
                  </a:moveTo>
                  <a:lnTo>
                    <a:pt x="583482" y="329752"/>
                  </a:lnTo>
                  <a:cubicBezTo>
                    <a:pt x="595736" y="329752"/>
                    <a:pt x="605762" y="339763"/>
                    <a:pt x="605762" y="351998"/>
                  </a:cubicBezTo>
                  <a:cubicBezTo>
                    <a:pt x="605762" y="364233"/>
                    <a:pt x="595736" y="374243"/>
                    <a:pt x="583482" y="374243"/>
                  </a:cubicBezTo>
                  <a:lnTo>
                    <a:pt x="376740" y="374243"/>
                  </a:lnTo>
                  <a:lnTo>
                    <a:pt x="376740" y="558419"/>
                  </a:lnTo>
                  <a:lnTo>
                    <a:pt x="561202" y="558419"/>
                  </a:lnTo>
                  <a:lnTo>
                    <a:pt x="561202" y="452010"/>
                  </a:lnTo>
                  <a:cubicBezTo>
                    <a:pt x="561202" y="439775"/>
                    <a:pt x="571228" y="429765"/>
                    <a:pt x="583482" y="429765"/>
                  </a:cubicBezTo>
                  <a:cubicBezTo>
                    <a:pt x="595736" y="429765"/>
                    <a:pt x="605762" y="439775"/>
                    <a:pt x="605762" y="452010"/>
                  </a:cubicBezTo>
                  <a:lnTo>
                    <a:pt x="605762" y="580664"/>
                  </a:lnTo>
                  <a:cubicBezTo>
                    <a:pt x="605762" y="592900"/>
                    <a:pt x="595736" y="602910"/>
                    <a:pt x="583482" y="602910"/>
                  </a:cubicBezTo>
                  <a:lnTo>
                    <a:pt x="354460" y="602910"/>
                  </a:lnTo>
                  <a:cubicBezTo>
                    <a:pt x="342206" y="602910"/>
                    <a:pt x="332180" y="592900"/>
                    <a:pt x="332180" y="580664"/>
                  </a:cubicBezTo>
                  <a:lnTo>
                    <a:pt x="332180" y="351998"/>
                  </a:lnTo>
                  <a:cubicBezTo>
                    <a:pt x="332180" y="339763"/>
                    <a:pt x="342206" y="329752"/>
                    <a:pt x="354460" y="329752"/>
                  </a:cubicBezTo>
                  <a:close/>
                  <a:moveTo>
                    <a:pt x="26762" y="2611"/>
                  </a:moveTo>
                  <a:lnTo>
                    <a:pt x="255768" y="2611"/>
                  </a:lnTo>
                  <a:cubicBezTo>
                    <a:pt x="268027" y="2611"/>
                    <a:pt x="278056" y="12622"/>
                    <a:pt x="278056" y="24859"/>
                  </a:cubicBezTo>
                  <a:cubicBezTo>
                    <a:pt x="278056" y="37095"/>
                    <a:pt x="268027" y="47106"/>
                    <a:pt x="255768" y="47106"/>
                  </a:cubicBezTo>
                  <a:lnTo>
                    <a:pt x="49049" y="47106"/>
                  </a:lnTo>
                  <a:lnTo>
                    <a:pt x="49049" y="231204"/>
                  </a:lnTo>
                  <a:lnTo>
                    <a:pt x="233481" y="231204"/>
                  </a:lnTo>
                  <a:lnTo>
                    <a:pt x="233481" y="124787"/>
                  </a:lnTo>
                  <a:cubicBezTo>
                    <a:pt x="233481" y="112551"/>
                    <a:pt x="243510" y="102539"/>
                    <a:pt x="255768" y="102539"/>
                  </a:cubicBezTo>
                  <a:cubicBezTo>
                    <a:pt x="268027" y="102539"/>
                    <a:pt x="278056" y="112551"/>
                    <a:pt x="278056" y="124787"/>
                  </a:cubicBezTo>
                  <a:lnTo>
                    <a:pt x="278056" y="253452"/>
                  </a:lnTo>
                  <a:cubicBezTo>
                    <a:pt x="278056" y="265688"/>
                    <a:pt x="268027" y="275699"/>
                    <a:pt x="255768" y="275699"/>
                  </a:cubicBezTo>
                  <a:lnTo>
                    <a:pt x="26762" y="275699"/>
                  </a:lnTo>
                  <a:cubicBezTo>
                    <a:pt x="14503" y="275699"/>
                    <a:pt x="4474" y="265688"/>
                    <a:pt x="4474" y="253452"/>
                  </a:cubicBezTo>
                  <a:lnTo>
                    <a:pt x="4474" y="24859"/>
                  </a:lnTo>
                  <a:cubicBezTo>
                    <a:pt x="4474" y="12622"/>
                    <a:pt x="14503" y="2611"/>
                    <a:pt x="26762" y="2611"/>
                  </a:cubicBezTo>
                  <a:close/>
                  <a:moveTo>
                    <a:pt x="384880" y="0"/>
                  </a:moveTo>
                  <a:lnTo>
                    <a:pt x="437716" y="0"/>
                  </a:lnTo>
                  <a:cubicBezTo>
                    <a:pt x="505688" y="0"/>
                    <a:pt x="561031" y="55252"/>
                    <a:pt x="561031" y="123112"/>
                  </a:cubicBezTo>
                  <a:lnTo>
                    <a:pt x="561031" y="179570"/>
                  </a:lnTo>
                  <a:lnTo>
                    <a:pt x="567716" y="172895"/>
                  </a:lnTo>
                  <a:cubicBezTo>
                    <a:pt x="576445" y="164274"/>
                    <a:pt x="590559" y="164274"/>
                    <a:pt x="599102" y="172895"/>
                  </a:cubicBezTo>
                  <a:cubicBezTo>
                    <a:pt x="607738" y="181702"/>
                    <a:pt x="607738" y="195793"/>
                    <a:pt x="599102" y="204415"/>
                  </a:cubicBezTo>
                  <a:lnTo>
                    <a:pt x="554345" y="249006"/>
                  </a:lnTo>
                  <a:cubicBezTo>
                    <a:pt x="550073" y="253363"/>
                    <a:pt x="544316" y="255588"/>
                    <a:pt x="538652" y="255588"/>
                  </a:cubicBezTo>
                  <a:cubicBezTo>
                    <a:pt x="532988" y="255588"/>
                    <a:pt x="527230" y="253363"/>
                    <a:pt x="522959" y="249006"/>
                  </a:cubicBezTo>
                  <a:lnTo>
                    <a:pt x="478202" y="204415"/>
                  </a:lnTo>
                  <a:cubicBezTo>
                    <a:pt x="469566" y="195608"/>
                    <a:pt x="469566" y="181517"/>
                    <a:pt x="478202" y="172895"/>
                  </a:cubicBezTo>
                  <a:cubicBezTo>
                    <a:pt x="487023" y="164274"/>
                    <a:pt x="501137" y="164274"/>
                    <a:pt x="509773" y="172895"/>
                  </a:cubicBezTo>
                  <a:lnTo>
                    <a:pt x="516459" y="179570"/>
                  </a:lnTo>
                  <a:lnTo>
                    <a:pt x="516459" y="123112"/>
                  </a:lnTo>
                  <a:cubicBezTo>
                    <a:pt x="516459" y="79726"/>
                    <a:pt x="481173" y="44499"/>
                    <a:pt x="437716" y="44499"/>
                  </a:cubicBezTo>
                  <a:lnTo>
                    <a:pt x="384880" y="44499"/>
                  </a:lnTo>
                  <a:cubicBezTo>
                    <a:pt x="372623" y="44499"/>
                    <a:pt x="362594" y="34486"/>
                    <a:pt x="362594" y="22249"/>
                  </a:cubicBezTo>
                  <a:cubicBezTo>
                    <a:pt x="362594" y="10012"/>
                    <a:pt x="372623" y="0"/>
                    <a:pt x="384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0492" name="组合 12"/>
          <p:cNvGrpSpPr/>
          <p:nvPr/>
        </p:nvGrpSpPr>
        <p:grpSpPr bwMode="auto">
          <a:xfrm>
            <a:off x="2093913" y="4794250"/>
            <a:ext cx="3349202" cy="793750"/>
            <a:chOff x="8148326" y="1542824"/>
            <a:chExt cx="3349501" cy="794073"/>
          </a:xfrm>
        </p:grpSpPr>
        <p:sp>
          <p:nvSpPr>
            <p:cNvPr id="14"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15"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0493" name="组合 15"/>
          <p:cNvGrpSpPr/>
          <p:nvPr/>
        </p:nvGrpSpPr>
        <p:grpSpPr bwMode="auto">
          <a:xfrm>
            <a:off x="6748886" y="4794250"/>
            <a:ext cx="3349202" cy="793750"/>
            <a:chOff x="7843526" y="1542824"/>
            <a:chExt cx="3349501" cy="794073"/>
          </a:xfrm>
        </p:grpSpPr>
        <p:sp>
          <p:nvSpPr>
            <p:cNvPr id="17" name="文本框 6"/>
            <p:cNvSpPr txBox="1"/>
            <p:nvPr/>
          </p:nvSpPr>
          <p:spPr>
            <a:xfrm>
              <a:off x="78435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18" name="文本框 7"/>
            <p:cNvSpPr txBox="1"/>
            <p:nvPr/>
          </p:nvSpPr>
          <p:spPr>
            <a:xfrm>
              <a:off x="9442818"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0485" name="组合 19"/>
          <p:cNvGrpSpPr/>
          <p:nvPr/>
        </p:nvGrpSpPr>
        <p:grpSpPr bwMode="auto">
          <a:xfrm>
            <a:off x="750888" y="441325"/>
            <a:ext cx="4927600" cy="742950"/>
            <a:chOff x="184971" y="101893"/>
            <a:chExt cx="4927598" cy="743559"/>
          </a:xfrm>
        </p:grpSpPr>
        <p:sp>
          <p:nvSpPr>
            <p:cNvPr id="21"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03.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工作体会</a:t>
              </a:r>
            </a:p>
          </p:txBody>
        </p:sp>
        <p:sp>
          <p:nvSpPr>
            <p:cNvPr id="22" name="文本框 21"/>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23" name="文本框 7"/>
          <p:cNvSpPr txBox="1"/>
          <p:nvPr/>
        </p:nvSpPr>
        <p:spPr>
          <a:xfrm>
            <a:off x="5424451" y="3037129"/>
            <a:ext cx="1343099" cy="769441"/>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4400" b="1" kern="0" dirty="0">
                <a:gradFill>
                  <a:gsLst>
                    <a:gs pos="0">
                      <a:schemeClr val="tx1">
                        <a:lumMod val="95000"/>
                        <a:lumOff val="5000"/>
                      </a:schemeClr>
                    </a:gs>
                    <a:gs pos="100000">
                      <a:schemeClr val="tx1">
                        <a:lumMod val="75000"/>
                        <a:lumOff val="25000"/>
                      </a:schemeClr>
                    </a:gs>
                  </a:gsLst>
                  <a:lin ang="5400000" scaled="1"/>
                </a:gradFill>
              </a:rPr>
              <a:t>VS</a:t>
            </a:r>
            <a:endParaRPr lang="zh-CN" altLang="en-US" sz="4400" b="1" kern="0" dirty="0">
              <a:gradFill>
                <a:gsLst>
                  <a:gs pos="0">
                    <a:schemeClr val="tx1">
                      <a:lumMod val="95000"/>
                      <a:lumOff val="5000"/>
                    </a:schemeClr>
                  </a:gs>
                  <a:gs pos="100000">
                    <a:schemeClr val="tx1">
                      <a:lumMod val="75000"/>
                      <a:lumOff val="25000"/>
                    </a:schemeClr>
                  </a:gs>
                </a:gsLst>
                <a:lin ang="5400000" scaled="1"/>
              </a:gradFill>
            </a:endParaRPr>
          </a:p>
        </p:txBody>
      </p:sp>
      <p:sp>
        <p:nvSpPr>
          <p:cNvPr id="24" name="矩形 23"/>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0482"/>
                                        </p:tgtEl>
                                        <p:attrNameLst>
                                          <p:attrName>style.visibility</p:attrName>
                                        </p:attrNameLst>
                                      </p:cBhvr>
                                      <p:to>
                                        <p:strVal val="visible"/>
                                      </p:to>
                                    </p:set>
                                    <p:animEffect transition="in" filter="fade">
                                      <p:cBhvr>
                                        <p:cTn id="22" dur="500"/>
                                        <p:tgtEl>
                                          <p:spTgt spid="20482"/>
                                        </p:tgtEl>
                                      </p:cBhvr>
                                    </p:animEffect>
                                  </p:childTnLst>
                                </p:cTn>
                              </p:par>
                              <p:par>
                                <p:cTn id="23" presetID="10" presetClass="entr" presetSubtype="0" fill="hold" nodeType="withEffect">
                                  <p:stCondLst>
                                    <p:cond delay="0"/>
                                  </p:stCondLst>
                                  <p:childTnLst>
                                    <p:set>
                                      <p:cBhvr>
                                        <p:cTn id="24" dur="1" fill="hold">
                                          <p:stCondLst>
                                            <p:cond delay="0"/>
                                          </p:stCondLst>
                                        </p:cTn>
                                        <p:tgtEl>
                                          <p:spTgt spid="20483"/>
                                        </p:tgtEl>
                                        <p:attrNameLst>
                                          <p:attrName>style.visibility</p:attrName>
                                        </p:attrNameLst>
                                      </p:cBhvr>
                                      <p:to>
                                        <p:strVal val="visible"/>
                                      </p:to>
                                    </p:set>
                                    <p:animEffect transition="in" filter="fade">
                                      <p:cBhvr>
                                        <p:cTn id="25" dur="500"/>
                                        <p:tgtEl>
                                          <p:spTgt spid="2048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0492"/>
                                        </p:tgtEl>
                                        <p:attrNameLst>
                                          <p:attrName>style.visibility</p:attrName>
                                        </p:attrNameLst>
                                      </p:cBhvr>
                                      <p:to>
                                        <p:strVal val="visible"/>
                                      </p:to>
                                    </p:set>
                                    <p:animEffect transition="in" filter="wipe(left)">
                                      <p:cBhvr>
                                        <p:cTn id="29" dur="500"/>
                                        <p:tgtEl>
                                          <p:spTgt spid="20492"/>
                                        </p:tgtEl>
                                      </p:cBhvr>
                                    </p:animEffect>
                                  </p:childTnLst>
                                </p:cTn>
                              </p:par>
                              <p:par>
                                <p:cTn id="30" presetID="22" presetClass="entr" presetSubtype="2" fill="hold" nodeType="withEffect">
                                  <p:stCondLst>
                                    <p:cond delay="0"/>
                                  </p:stCondLst>
                                  <p:childTnLst>
                                    <p:set>
                                      <p:cBhvr>
                                        <p:cTn id="31" dur="1" fill="hold">
                                          <p:stCondLst>
                                            <p:cond delay="0"/>
                                          </p:stCondLst>
                                        </p:cTn>
                                        <p:tgtEl>
                                          <p:spTgt spid="20493"/>
                                        </p:tgtEl>
                                        <p:attrNameLst>
                                          <p:attrName>style.visibility</p:attrName>
                                        </p:attrNameLst>
                                      </p:cBhvr>
                                      <p:to>
                                        <p:strVal val="visible"/>
                                      </p:to>
                                    </p:set>
                                    <p:animEffect transition="in" filter="wipe(right)">
                                      <p:cBhvr>
                                        <p:cTn id="32" dur="5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16"/>
          <p:cNvGrpSpPr/>
          <p:nvPr/>
        </p:nvGrpSpPr>
        <p:grpSpPr bwMode="auto">
          <a:xfrm>
            <a:off x="4603750" y="2460625"/>
            <a:ext cx="2803525" cy="2686050"/>
            <a:chOff x="5189763" y="2050098"/>
            <a:chExt cx="2803983" cy="2685173"/>
          </a:xfrm>
        </p:grpSpPr>
        <p:grpSp>
          <p:nvGrpSpPr>
            <p:cNvPr id="14366" name="组合 6"/>
            <p:cNvGrpSpPr/>
            <p:nvPr/>
          </p:nvGrpSpPr>
          <p:grpSpPr bwMode="auto">
            <a:xfrm>
              <a:off x="5189765" y="2399726"/>
              <a:ext cx="2803979" cy="2058548"/>
              <a:chOff x="1390650" y="-15672"/>
              <a:chExt cx="8688574" cy="3870236"/>
            </a:xfrm>
          </p:grpSpPr>
          <p:sp>
            <p:nvSpPr>
              <p:cNvPr id="2" name="矩形 1"/>
              <p:cNvSpPr/>
              <p:nvPr/>
            </p:nvSpPr>
            <p:spPr>
              <a:xfrm>
                <a:off x="1390644" y="2247998"/>
                <a:ext cx="1318540" cy="16052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2866621" y="1851171"/>
                <a:ext cx="1318540" cy="20020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3"/>
              <p:cNvSpPr/>
              <p:nvPr/>
            </p:nvSpPr>
            <p:spPr>
              <a:xfrm>
                <a:off x="4337680" y="1406607"/>
                <a:ext cx="1323458" cy="24465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5813657" y="-16597"/>
                <a:ext cx="1318540" cy="386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p:nvSpPr>
            <p:spPr>
              <a:xfrm>
                <a:off x="7284713" y="2480723"/>
                <a:ext cx="1323461" cy="13724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8760690" y="3516049"/>
                <a:ext cx="1318540" cy="337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9" name="文本框 7"/>
            <p:cNvSpPr txBox="1"/>
            <p:nvPr/>
          </p:nvSpPr>
          <p:spPr>
            <a:xfrm>
              <a:off x="5189763"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01</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0" name="文本框 7"/>
            <p:cNvSpPr txBox="1"/>
            <p:nvPr/>
          </p:nvSpPr>
          <p:spPr>
            <a:xfrm>
              <a:off x="5674085"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02</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1" name="文本框 7"/>
            <p:cNvSpPr txBox="1"/>
            <p:nvPr/>
          </p:nvSpPr>
          <p:spPr>
            <a:xfrm>
              <a:off x="6149214"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03</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2" name="文本框 7"/>
            <p:cNvSpPr txBox="1"/>
            <p:nvPr/>
          </p:nvSpPr>
          <p:spPr>
            <a:xfrm>
              <a:off x="6624343"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04</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3" name="文本框 7"/>
            <p:cNvSpPr txBox="1"/>
            <p:nvPr/>
          </p:nvSpPr>
          <p:spPr>
            <a:xfrm>
              <a:off x="7092367"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05</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4" name="文本框 7"/>
            <p:cNvSpPr txBox="1"/>
            <p:nvPr/>
          </p:nvSpPr>
          <p:spPr>
            <a:xfrm>
              <a:off x="7567494"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06</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6" name="文本框 7"/>
            <p:cNvSpPr txBox="1"/>
            <p:nvPr/>
          </p:nvSpPr>
          <p:spPr>
            <a:xfrm>
              <a:off x="6426413" y="2050098"/>
              <a:ext cx="822112"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85%</a:t>
              </a:r>
              <a:endParaRPr lang="zh-CN" altLang="en-US" sz="16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grpSp>
      <p:grpSp>
        <p:nvGrpSpPr>
          <p:cNvPr id="14339" name="组合 17"/>
          <p:cNvGrpSpPr/>
          <p:nvPr/>
        </p:nvGrpSpPr>
        <p:grpSpPr bwMode="auto">
          <a:xfrm>
            <a:off x="7975600" y="2460625"/>
            <a:ext cx="2803525" cy="2686050"/>
            <a:chOff x="5189763" y="2050098"/>
            <a:chExt cx="2803983" cy="2685173"/>
          </a:xfrm>
        </p:grpSpPr>
        <p:grpSp>
          <p:nvGrpSpPr>
            <p:cNvPr id="14352" name="组合 18"/>
            <p:cNvGrpSpPr/>
            <p:nvPr/>
          </p:nvGrpSpPr>
          <p:grpSpPr bwMode="auto">
            <a:xfrm>
              <a:off x="5189765" y="2399726"/>
              <a:ext cx="2803979" cy="2058548"/>
              <a:chOff x="1390650" y="-15672"/>
              <a:chExt cx="8688574" cy="3870236"/>
            </a:xfrm>
          </p:grpSpPr>
          <p:sp>
            <p:nvSpPr>
              <p:cNvPr id="27" name="矩形 26"/>
              <p:cNvSpPr/>
              <p:nvPr/>
            </p:nvSpPr>
            <p:spPr>
              <a:xfrm>
                <a:off x="1390644" y="2247998"/>
                <a:ext cx="1318540" cy="16052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矩形 27"/>
              <p:cNvSpPr/>
              <p:nvPr/>
            </p:nvSpPr>
            <p:spPr>
              <a:xfrm>
                <a:off x="2866621" y="1851171"/>
                <a:ext cx="1318540" cy="20020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矩形 28"/>
              <p:cNvSpPr/>
              <p:nvPr/>
            </p:nvSpPr>
            <p:spPr>
              <a:xfrm>
                <a:off x="4337680" y="1406607"/>
                <a:ext cx="1323458" cy="24465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p:nvPr/>
            </p:nvSpPr>
            <p:spPr>
              <a:xfrm>
                <a:off x="5813657" y="-16597"/>
                <a:ext cx="1318540" cy="386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a:off x="7284713" y="2480723"/>
                <a:ext cx="1323461" cy="13724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a:off x="8760690" y="3516049"/>
                <a:ext cx="1318540" cy="337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0" name="文本框 7"/>
            <p:cNvSpPr txBox="1"/>
            <p:nvPr/>
          </p:nvSpPr>
          <p:spPr>
            <a:xfrm>
              <a:off x="5189763"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01</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21" name="文本框 7"/>
            <p:cNvSpPr txBox="1"/>
            <p:nvPr/>
          </p:nvSpPr>
          <p:spPr>
            <a:xfrm>
              <a:off x="5674085"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02</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22" name="文本框 7"/>
            <p:cNvSpPr txBox="1"/>
            <p:nvPr/>
          </p:nvSpPr>
          <p:spPr>
            <a:xfrm>
              <a:off x="6149214"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03</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23" name="文本框 7"/>
            <p:cNvSpPr txBox="1"/>
            <p:nvPr/>
          </p:nvSpPr>
          <p:spPr>
            <a:xfrm>
              <a:off x="6624343"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04</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24" name="文本框 7"/>
            <p:cNvSpPr txBox="1"/>
            <p:nvPr/>
          </p:nvSpPr>
          <p:spPr>
            <a:xfrm>
              <a:off x="7092367"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05</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25" name="文本框 7"/>
            <p:cNvSpPr txBox="1"/>
            <p:nvPr/>
          </p:nvSpPr>
          <p:spPr>
            <a:xfrm>
              <a:off x="7567494" y="4458272"/>
              <a:ext cx="426252"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06</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26" name="文本框 7"/>
            <p:cNvSpPr txBox="1"/>
            <p:nvPr/>
          </p:nvSpPr>
          <p:spPr>
            <a:xfrm>
              <a:off x="6426413" y="2050098"/>
              <a:ext cx="822112"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85%</a:t>
              </a:r>
              <a:endParaRPr lang="zh-CN" altLang="en-US" sz="16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grpSp>
      <p:sp>
        <p:nvSpPr>
          <p:cNvPr id="33" name="文本框 6"/>
          <p:cNvSpPr txBox="1"/>
          <p:nvPr/>
        </p:nvSpPr>
        <p:spPr>
          <a:xfrm>
            <a:off x="4518019" y="5429981"/>
            <a:ext cx="6261104"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包图网提供全面且质优的多品类设计素材打破传统素材网站单向沟通的服务模式深入服务个人及企业包图网提供全面且质优的多品类设计素材打破传统素材网站单向沟通的服务模式深入服务个人及企业</a:t>
            </a:r>
          </a:p>
        </p:txBody>
      </p:sp>
      <p:sp>
        <p:nvSpPr>
          <p:cNvPr id="34" name="矩形 33"/>
          <p:cNvSpPr/>
          <p:nvPr/>
        </p:nvSpPr>
        <p:spPr>
          <a:xfrm>
            <a:off x="1316038" y="1978025"/>
            <a:ext cx="2722562" cy="4000500"/>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矩形: 圆角 34"/>
          <p:cNvSpPr/>
          <p:nvPr/>
        </p:nvSpPr>
        <p:spPr>
          <a:xfrm>
            <a:off x="2103438" y="5318125"/>
            <a:ext cx="1147762" cy="3397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文本框 7"/>
          <p:cNvSpPr txBox="1"/>
          <p:nvPr/>
        </p:nvSpPr>
        <p:spPr>
          <a:xfrm>
            <a:off x="2028010" y="5318538"/>
            <a:ext cx="1298566"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sp>
        <p:nvSpPr>
          <p:cNvPr id="45" name="椭圆 36"/>
          <p:cNvSpPr/>
          <p:nvPr/>
        </p:nvSpPr>
        <p:spPr>
          <a:xfrm>
            <a:off x="2316163" y="2463800"/>
            <a:ext cx="720725" cy="530225"/>
          </a:xfrm>
          <a:custGeom>
            <a:avLst/>
            <a:gdLst>
              <a:gd name="connsiteX0" fmla="*/ 204644 w 606977"/>
              <a:gd name="connsiteY0" fmla="*/ 387870 h 447389"/>
              <a:gd name="connsiteX1" fmla="*/ 190736 w 606977"/>
              <a:gd name="connsiteY1" fmla="*/ 401758 h 447389"/>
              <a:gd name="connsiteX2" fmla="*/ 204644 w 606977"/>
              <a:gd name="connsiteY2" fmla="*/ 414653 h 447389"/>
              <a:gd name="connsiteX3" fmla="*/ 402334 w 606977"/>
              <a:gd name="connsiteY3" fmla="*/ 414653 h 447389"/>
              <a:gd name="connsiteX4" fmla="*/ 416241 w 606977"/>
              <a:gd name="connsiteY4" fmla="*/ 401758 h 447389"/>
              <a:gd name="connsiteX5" fmla="*/ 402334 w 606977"/>
              <a:gd name="connsiteY5" fmla="*/ 387870 h 447389"/>
              <a:gd name="connsiteX6" fmla="*/ 254815 w 606977"/>
              <a:gd name="connsiteY6" fmla="*/ 93021 h 447389"/>
              <a:gd name="connsiteX7" fmla="*/ 302993 w 606977"/>
              <a:gd name="connsiteY7" fmla="*/ 113112 h 447389"/>
              <a:gd name="connsiteX8" fmla="*/ 400342 w 606977"/>
              <a:gd name="connsiteY8" fmla="*/ 113112 h 447389"/>
              <a:gd name="connsiteX9" fmla="*/ 400342 w 606977"/>
              <a:gd name="connsiteY9" fmla="*/ 210343 h 447389"/>
              <a:gd name="connsiteX10" fmla="*/ 311933 w 606977"/>
              <a:gd name="connsiteY10" fmla="*/ 297652 h 447389"/>
              <a:gd name="connsiteX11" fmla="*/ 295046 w 606977"/>
              <a:gd name="connsiteY11" fmla="*/ 297652 h 447389"/>
              <a:gd name="connsiteX12" fmla="*/ 206637 w 606977"/>
              <a:gd name="connsiteY12" fmla="*/ 210343 h 447389"/>
              <a:gd name="connsiteX13" fmla="*/ 206637 w 606977"/>
              <a:gd name="connsiteY13" fmla="*/ 113112 h 447389"/>
              <a:gd name="connsiteX14" fmla="*/ 254815 w 606977"/>
              <a:gd name="connsiteY14" fmla="*/ 93021 h 447389"/>
              <a:gd name="connsiteX15" fmla="*/ 88414 w 606977"/>
              <a:gd name="connsiteY15" fmla="*/ 38688 h 447389"/>
              <a:gd name="connsiteX16" fmla="*/ 62585 w 606977"/>
              <a:gd name="connsiteY16" fmla="*/ 65472 h 447389"/>
              <a:gd name="connsiteX17" fmla="*/ 62585 w 606977"/>
              <a:gd name="connsiteY17" fmla="*/ 329342 h 447389"/>
              <a:gd name="connsiteX18" fmla="*/ 88414 w 606977"/>
              <a:gd name="connsiteY18" fmla="*/ 355134 h 447389"/>
              <a:gd name="connsiteX19" fmla="*/ 517570 w 606977"/>
              <a:gd name="connsiteY19" fmla="*/ 355134 h 447389"/>
              <a:gd name="connsiteX20" fmla="*/ 543399 w 606977"/>
              <a:gd name="connsiteY20" fmla="*/ 329342 h 447389"/>
              <a:gd name="connsiteX21" fmla="*/ 543399 w 606977"/>
              <a:gd name="connsiteY21" fmla="*/ 65472 h 447389"/>
              <a:gd name="connsiteX22" fmla="*/ 517570 w 606977"/>
              <a:gd name="connsiteY22" fmla="*/ 38688 h 447389"/>
              <a:gd name="connsiteX23" fmla="*/ 89408 w 606977"/>
              <a:gd name="connsiteY23" fmla="*/ 0 h 447389"/>
              <a:gd name="connsiteX24" fmla="*/ 517570 w 606977"/>
              <a:gd name="connsiteY24" fmla="*/ 0 h 447389"/>
              <a:gd name="connsiteX25" fmla="*/ 584129 w 606977"/>
              <a:gd name="connsiteY25" fmla="*/ 65472 h 447389"/>
              <a:gd name="connsiteX26" fmla="*/ 584129 w 606977"/>
              <a:gd name="connsiteY26" fmla="*/ 329342 h 447389"/>
              <a:gd name="connsiteX27" fmla="*/ 577175 w 606977"/>
              <a:gd name="connsiteY27" fmla="*/ 358110 h 447389"/>
              <a:gd name="connsiteX28" fmla="*/ 606977 w 606977"/>
              <a:gd name="connsiteY28" fmla="*/ 401758 h 447389"/>
              <a:gd name="connsiteX29" fmla="*/ 560287 w 606977"/>
              <a:gd name="connsiteY29" fmla="*/ 447389 h 447389"/>
              <a:gd name="connsiteX30" fmla="*/ 45697 w 606977"/>
              <a:gd name="connsiteY30" fmla="*/ 447389 h 447389"/>
              <a:gd name="connsiteX31" fmla="*/ 0 w 606977"/>
              <a:gd name="connsiteY31" fmla="*/ 401758 h 447389"/>
              <a:gd name="connsiteX32" fmla="*/ 29803 w 606977"/>
              <a:gd name="connsiteY32" fmla="*/ 358110 h 447389"/>
              <a:gd name="connsiteX33" fmla="*/ 22849 w 606977"/>
              <a:gd name="connsiteY33" fmla="*/ 329342 h 447389"/>
              <a:gd name="connsiteX34" fmla="*/ 22849 w 606977"/>
              <a:gd name="connsiteY34" fmla="*/ 65472 h 447389"/>
              <a:gd name="connsiteX35" fmla="*/ 89408 w 606977"/>
              <a:gd name="connsiteY35" fmla="*/ 0 h 44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6977" h="447389">
                <a:moveTo>
                  <a:pt x="204644" y="387870"/>
                </a:moveTo>
                <a:cubicBezTo>
                  <a:pt x="196697" y="387870"/>
                  <a:pt x="190736" y="393822"/>
                  <a:pt x="190736" y="401758"/>
                </a:cubicBezTo>
                <a:cubicBezTo>
                  <a:pt x="190736" y="408701"/>
                  <a:pt x="196697" y="414653"/>
                  <a:pt x="204644" y="414653"/>
                </a:cubicBezTo>
                <a:lnTo>
                  <a:pt x="402334" y="414653"/>
                </a:lnTo>
                <a:cubicBezTo>
                  <a:pt x="410281" y="414653"/>
                  <a:pt x="416241" y="408701"/>
                  <a:pt x="416241" y="401758"/>
                </a:cubicBezTo>
                <a:cubicBezTo>
                  <a:pt x="416241" y="393822"/>
                  <a:pt x="410281" y="387870"/>
                  <a:pt x="402334" y="387870"/>
                </a:cubicBezTo>
                <a:close/>
                <a:moveTo>
                  <a:pt x="254815" y="93021"/>
                </a:moveTo>
                <a:cubicBezTo>
                  <a:pt x="272199" y="93021"/>
                  <a:pt x="289582" y="99718"/>
                  <a:pt x="302993" y="113112"/>
                </a:cubicBezTo>
                <a:cubicBezTo>
                  <a:pt x="329813" y="86324"/>
                  <a:pt x="373521" y="86324"/>
                  <a:pt x="400342" y="113112"/>
                </a:cubicBezTo>
                <a:cubicBezTo>
                  <a:pt x="427162" y="139900"/>
                  <a:pt x="427162" y="183555"/>
                  <a:pt x="400342" y="210343"/>
                </a:cubicBezTo>
                <a:cubicBezTo>
                  <a:pt x="399348" y="211335"/>
                  <a:pt x="335773" y="274832"/>
                  <a:pt x="311933" y="297652"/>
                </a:cubicBezTo>
                <a:cubicBezTo>
                  <a:pt x="306966" y="302612"/>
                  <a:pt x="300012" y="302612"/>
                  <a:pt x="295046" y="297652"/>
                </a:cubicBezTo>
                <a:cubicBezTo>
                  <a:pt x="271205" y="274832"/>
                  <a:pt x="207630" y="211335"/>
                  <a:pt x="206637" y="210343"/>
                </a:cubicBezTo>
                <a:cubicBezTo>
                  <a:pt x="179816" y="183555"/>
                  <a:pt x="179816" y="139900"/>
                  <a:pt x="206637" y="113112"/>
                </a:cubicBezTo>
                <a:cubicBezTo>
                  <a:pt x="220047" y="99718"/>
                  <a:pt x="237431" y="93021"/>
                  <a:pt x="254815" y="93021"/>
                </a:cubicBezTo>
                <a:close/>
                <a:moveTo>
                  <a:pt x="88414" y="38688"/>
                </a:moveTo>
                <a:cubicBezTo>
                  <a:pt x="74506" y="38688"/>
                  <a:pt x="62585" y="50592"/>
                  <a:pt x="62585" y="65472"/>
                </a:cubicBezTo>
                <a:lnTo>
                  <a:pt x="62585" y="329342"/>
                </a:lnTo>
                <a:cubicBezTo>
                  <a:pt x="62585" y="343230"/>
                  <a:pt x="74506" y="355134"/>
                  <a:pt x="88414" y="355134"/>
                </a:cubicBezTo>
                <a:lnTo>
                  <a:pt x="517570" y="355134"/>
                </a:lnTo>
                <a:cubicBezTo>
                  <a:pt x="532471" y="355134"/>
                  <a:pt x="543399" y="343230"/>
                  <a:pt x="543399" y="329342"/>
                </a:cubicBezTo>
                <a:lnTo>
                  <a:pt x="543399" y="65472"/>
                </a:lnTo>
                <a:cubicBezTo>
                  <a:pt x="543399" y="50592"/>
                  <a:pt x="532471" y="38688"/>
                  <a:pt x="517570" y="38688"/>
                </a:cubicBezTo>
                <a:close/>
                <a:moveTo>
                  <a:pt x="89408" y="0"/>
                </a:moveTo>
                <a:lnTo>
                  <a:pt x="517570" y="0"/>
                </a:lnTo>
                <a:cubicBezTo>
                  <a:pt x="554326" y="0"/>
                  <a:pt x="584129" y="28768"/>
                  <a:pt x="584129" y="65472"/>
                </a:cubicBezTo>
                <a:lnTo>
                  <a:pt x="584129" y="329342"/>
                </a:lnTo>
                <a:cubicBezTo>
                  <a:pt x="584129" y="339262"/>
                  <a:pt x="581148" y="349182"/>
                  <a:pt x="577175" y="358110"/>
                </a:cubicBezTo>
                <a:cubicBezTo>
                  <a:pt x="594063" y="365054"/>
                  <a:pt x="606977" y="381918"/>
                  <a:pt x="606977" y="401758"/>
                </a:cubicBezTo>
                <a:cubicBezTo>
                  <a:pt x="606977" y="426557"/>
                  <a:pt x="586115" y="447389"/>
                  <a:pt x="560287" y="447389"/>
                </a:cubicBezTo>
                <a:lnTo>
                  <a:pt x="45697" y="447389"/>
                </a:lnTo>
                <a:cubicBezTo>
                  <a:pt x="20862" y="447389"/>
                  <a:pt x="0" y="426557"/>
                  <a:pt x="0" y="401758"/>
                </a:cubicBezTo>
                <a:cubicBezTo>
                  <a:pt x="0" y="381918"/>
                  <a:pt x="12915" y="365054"/>
                  <a:pt x="29803" y="358110"/>
                </a:cubicBezTo>
                <a:cubicBezTo>
                  <a:pt x="25829" y="349182"/>
                  <a:pt x="22849" y="339262"/>
                  <a:pt x="22849" y="329342"/>
                </a:cubicBezTo>
                <a:lnTo>
                  <a:pt x="22849" y="65472"/>
                </a:lnTo>
                <a:cubicBezTo>
                  <a:pt x="22849" y="28768"/>
                  <a:pt x="52651" y="0"/>
                  <a:pt x="8940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8" name="文本框 6"/>
          <p:cNvSpPr txBox="1"/>
          <p:nvPr/>
        </p:nvSpPr>
        <p:spPr>
          <a:xfrm>
            <a:off x="1637705" y="3474085"/>
            <a:ext cx="2079176" cy="1472967"/>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a:latin typeface="+mn-lt"/>
                <a:ea typeface="+mn-ea"/>
              </a:rPr>
              <a:t>包图网提供全面且质优的</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多品类设计素材打破传统素材网站单向沟通的服务模式</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深入服务个人及企业</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包图网提供全面且质优的</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多品类设计素材打破传统</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素材网站单向沟通的服务模式</a:t>
            </a:r>
            <a:endParaRPr lang="en-US" altLang="zh-CN" dirty="0">
              <a:latin typeface="+mn-lt"/>
              <a:ea typeface="+mn-ea"/>
            </a:endParaRPr>
          </a:p>
        </p:txBody>
      </p:sp>
      <p:grpSp>
        <p:nvGrpSpPr>
          <p:cNvPr id="14346" name="组合 38"/>
          <p:cNvGrpSpPr/>
          <p:nvPr/>
        </p:nvGrpSpPr>
        <p:grpSpPr bwMode="auto">
          <a:xfrm>
            <a:off x="750888" y="441325"/>
            <a:ext cx="4927600" cy="742950"/>
            <a:chOff x="184971" y="101893"/>
            <a:chExt cx="4927598" cy="743559"/>
          </a:xfrm>
        </p:grpSpPr>
        <p:sp>
          <p:nvSpPr>
            <p:cNvPr id="40"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03.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工作体会</a:t>
              </a:r>
            </a:p>
          </p:txBody>
        </p:sp>
        <p:sp>
          <p:nvSpPr>
            <p:cNvPr id="41" name="文本框 40"/>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42" name="矩形 41"/>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矩形 42"/>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矩形 43"/>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14338"/>
                                        </p:tgtEl>
                                        <p:attrNameLst>
                                          <p:attrName>style.visibility</p:attrName>
                                        </p:attrNameLst>
                                      </p:cBhvr>
                                      <p:to>
                                        <p:strVal val="visible"/>
                                      </p:to>
                                    </p:set>
                                    <p:animEffect transition="in" filter="wipe(down)">
                                      <p:cBhvr>
                                        <p:cTn id="33" dur="500"/>
                                        <p:tgtEl>
                                          <p:spTgt spid="14338"/>
                                        </p:tgtEl>
                                      </p:cBhvr>
                                    </p:animEffect>
                                  </p:childTnLst>
                                </p:cTn>
                              </p:par>
                              <p:par>
                                <p:cTn id="34" presetID="22" presetClass="entr" presetSubtype="4" fill="hold" nodeType="withEffect">
                                  <p:stCondLst>
                                    <p:cond delay="0"/>
                                  </p:stCondLst>
                                  <p:childTnLst>
                                    <p:set>
                                      <p:cBhvr>
                                        <p:cTn id="35" dur="1" fill="hold">
                                          <p:stCondLst>
                                            <p:cond delay="0"/>
                                          </p:stCondLst>
                                        </p:cTn>
                                        <p:tgtEl>
                                          <p:spTgt spid="14339"/>
                                        </p:tgtEl>
                                        <p:attrNameLst>
                                          <p:attrName>style.visibility</p:attrName>
                                        </p:attrNameLst>
                                      </p:cBhvr>
                                      <p:to>
                                        <p:strVal val="visible"/>
                                      </p:to>
                                    </p:set>
                                    <p:animEffect transition="in" filter="wipe(down)">
                                      <p:cBhvr>
                                        <p:cTn id="36" dur="500"/>
                                        <p:tgtEl>
                                          <p:spTgt spid="14339"/>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P spid="36" grpId="0"/>
      <p:bldP spid="45"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09713" y="2119313"/>
            <a:ext cx="4452937" cy="795337"/>
            <a:chOff x="1509713" y="2119313"/>
            <a:chExt cx="4452937" cy="795337"/>
          </a:xfrm>
        </p:grpSpPr>
        <p:sp>
          <p:nvSpPr>
            <p:cNvPr id="53" name="椭圆 2"/>
            <p:cNvSpPr/>
            <p:nvPr/>
          </p:nvSpPr>
          <p:spPr>
            <a:xfrm>
              <a:off x="1509713" y="2224088"/>
              <a:ext cx="635000" cy="585787"/>
            </a:xfrm>
            <a:custGeom>
              <a:avLst/>
              <a:gdLst>
                <a:gd name="connsiteX0" fmla="*/ 207639 w 609332"/>
                <a:gd name="connsiteY0" fmla="*/ 502991 h 561419"/>
                <a:gd name="connsiteX1" fmla="*/ 406914 w 609332"/>
                <a:gd name="connsiteY1" fmla="*/ 502991 h 561419"/>
                <a:gd name="connsiteX2" fmla="*/ 408432 w 609332"/>
                <a:gd name="connsiteY2" fmla="*/ 504505 h 561419"/>
                <a:gd name="connsiteX3" fmla="*/ 408432 w 609332"/>
                <a:gd name="connsiteY3" fmla="*/ 540077 h 561419"/>
                <a:gd name="connsiteX4" fmla="*/ 406914 w 609332"/>
                <a:gd name="connsiteY4" fmla="*/ 541590 h 561419"/>
                <a:gd name="connsiteX5" fmla="*/ 207639 w 609332"/>
                <a:gd name="connsiteY5" fmla="*/ 541590 h 561419"/>
                <a:gd name="connsiteX6" fmla="*/ 206121 w 609332"/>
                <a:gd name="connsiteY6" fmla="*/ 540077 h 561419"/>
                <a:gd name="connsiteX7" fmla="*/ 206121 w 609332"/>
                <a:gd name="connsiteY7" fmla="*/ 504505 h 561419"/>
                <a:gd name="connsiteX8" fmla="*/ 207639 w 609332"/>
                <a:gd name="connsiteY8" fmla="*/ 502991 h 561419"/>
                <a:gd name="connsiteX9" fmla="*/ 207639 w 609332"/>
                <a:gd name="connsiteY9" fmla="*/ 438423 h 561419"/>
                <a:gd name="connsiteX10" fmla="*/ 607814 w 609332"/>
                <a:gd name="connsiteY10" fmla="*/ 438423 h 561419"/>
                <a:gd name="connsiteX11" fmla="*/ 609332 w 609332"/>
                <a:gd name="connsiteY11" fmla="*/ 439940 h 561419"/>
                <a:gd name="connsiteX12" fmla="*/ 609332 w 609332"/>
                <a:gd name="connsiteY12" fmla="*/ 475577 h 561419"/>
                <a:gd name="connsiteX13" fmla="*/ 607814 w 609332"/>
                <a:gd name="connsiteY13" fmla="*/ 477093 h 561419"/>
                <a:gd name="connsiteX14" fmla="*/ 207639 w 609332"/>
                <a:gd name="connsiteY14" fmla="*/ 477093 h 561419"/>
                <a:gd name="connsiteX15" fmla="*/ 206121 w 609332"/>
                <a:gd name="connsiteY15" fmla="*/ 475577 h 561419"/>
                <a:gd name="connsiteX16" fmla="*/ 206121 w 609332"/>
                <a:gd name="connsiteY16" fmla="*/ 439940 h 561419"/>
                <a:gd name="connsiteX17" fmla="*/ 207639 w 609332"/>
                <a:gd name="connsiteY17" fmla="*/ 438423 h 561419"/>
                <a:gd name="connsiteX18" fmla="*/ 142464 w 609332"/>
                <a:gd name="connsiteY18" fmla="*/ 418453 h 561419"/>
                <a:gd name="connsiteX19" fmla="*/ 175778 w 609332"/>
                <a:gd name="connsiteY19" fmla="*/ 451897 h 561419"/>
                <a:gd name="connsiteX20" fmla="*/ 99089 w 609332"/>
                <a:gd name="connsiteY20" fmla="*/ 528070 h 561419"/>
                <a:gd name="connsiteX21" fmla="*/ 65585 w 609332"/>
                <a:gd name="connsiteY21" fmla="*/ 561419 h 561419"/>
                <a:gd name="connsiteX22" fmla="*/ 32175 w 609332"/>
                <a:gd name="connsiteY22" fmla="*/ 527975 h 561419"/>
                <a:gd name="connsiteX23" fmla="*/ 0 w 609332"/>
                <a:gd name="connsiteY23" fmla="*/ 495763 h 561419"/>
                <a:gd name="connsiteX24" fmla="*/ 33504 w 609332"/>
                <a:gd name="connsiteY24" fmla="*/ 462414 h 561419"/>
                <a:gd name="connsiteX25" fmla="*/ 65680 w 609332"/>
                <a:gd name="connsiteY25" fmla="*/ 494721 h 561419"/>
                <a:gd name="connsiteX26" fmla="*/ 207639 w 609332"/>
                <a:gd name="connsiteY26" fmla="*/ 293623 h 561419"/>
                <a:gd name="connsiteX27" fmla="*/ 406914 w 609332"/>
                <a:gd name="connsiteY27" fmla="*/ 293623 h 561419"/>
                <a:gd name="connsiteX28" fmla="*/ 408432 w 609332"/>
                <a:gd name="connsiteY28" fmla="*/ 295139 h 561419"/>
                <a:gd name="connsiteX29" fmla="*/ 408432 w 609332"/>
                <a:gd name="connsiteY29" fmla="*/ 330776 h 561419"/>
                <a:gd name="connsiteX30" fmla="*/ 406914 w 609332"/>
                <a:gd name="connsiteY30" fmla="*/ 332293 h 561419"/>
                <a:gd name="connsiteX31" fmla="*/ 207639 w 609332"/>
                <a:gd name="connsiteY31" fmla="*/ 332293 h 561419"/>
                <a:gd name="connsiteX32" fmla="*/ 206121 w 609332"/>
                <a:gd name="connsiteY32" fmla="*/ 330776 h 561419"/>
                <a:gd name="connsiteX33" fmla="*/ 206121 w 609332"/>
                <a:gd name="connsiteY33" fmla="*/ 295139 h 561419"/>
                <a:gd name="connsiteX34" fmla="*/ 207639 w 609332"/>
                <a:gd name="connsiteY34" fmla="*/ 293623 h 561419"/>
                <a:gd name="connsiteX35" fmla="*/ 207639 w 609332"/>
                <a:gd name="connsiteY35" fmla="*/ 229197 h 561419"/>
                <a:gd name="connsiteX36" fmla="*/ 607814 w 609332"/>
                <a:gd name="connsiteY36" fmla="*/ 229197 h 561419"/>
                <a:gd name="connsiteX37" fmla="*/ 609332 w 609332"/>
                <a:gd name="connsiteY37" fmla="*/ 230713 h 561419"/>
                <a:gd name="connsiteX38" fmla="*/ 609332 w 609332"/>
                <a:gd name="connsiteY38" fmla="*/ 266350 h 561419"/>
                <a:gd name="connsiteX39" fmla="*/ 607814 w 609332"/>
                <a:gd name="connsiteY39" fmla="*/ 267867 h 561419"/>
                <a:gd name="connsiteX40" fmla="*/ 207639 w 609332"/>
                <a:gd name="connsiteY40" fmla="*/ 267867 h 561419"/>
                <a:gd name="connsiteX41" fmla="*/ 206121 w 609332"/>
                <a:gd name="connsiteY41" fmla="*/ 266350 h 561419"/>
                <a:gd name="connsiteX42" fmla="*/ 206121 w 609332"/>
                <a:gd name="connsiteY42" fmla="*/ 230713 h 561419"/>
                <a:gd name="connsiteX43" fmla="*/ 207639 w 609332"/>
                <a:gd name="connsiteY43" fmla="*/ 229197 h 561419"/>
                <a:gd name="connsiteX44" fmla="*/ 142464 w 609332"/>
                <a:gd name="connsiteY44" fmla="*/ 209227 h 561419"/>
                <a:gd name="connsiteX45" fmla="*/ 175778 w 609332"/>
                <a:gd name="connsiteY45" fmla="*/ 242671 h 561419"/>
                <a:gd name="connsiteX46" fmla="*/ 99089 w 609332"/>
                <a:gd name="connsiteY46" fmla="*/ 319033 h 561419"/>
                <a:gd name="connsiteX47" fmla="*/ 65585 w 609332"/>
                <a:gd name="connsiteY47" fmla="*/ 352193 h 561419"/>
                <a:gd name="connsiteX48" fmla="*/ 32175 w 609332"/>
                <a:gd name="connsiteY48" fmla="*/ 318749 h 561419"/>
                <a:gd name="connsiteX49" fmla="*/ 0 w 609332"/>
                <a:gd name="connsiteY49" fmla="*/ 286536 h 561419"/>
                <a:gd name="connsiteX50" fmla="*/ 33504 w 609332"/>
                <a:gd name="connsiteY50" fmla="*/ 253187 h 561419"/>
                <a:gd name="connsiteX51" fmla="*/ 65680 w 609332"/>
                <a:gd name="connsiteY51" fmla="*/ 285494 h 561419"/>
                <a:gd name="connsiteX52" fmla="*/ 207639 w 609332"/>
                <a:gd name="connsiteY52" fmla="*/ 84396 h 561419"/>
                <a:gd name="connsiteX53" fmla="*/ 406914 w 609332"/>
                <a:gd name="connsiteY53" fmla="*/ 84396 h 561419"/>
                <a:gd name="connsiteX54" fmla="*/ 408432 w 609332"/>
                <a:gd name="connsiteY54" fmla="*/ 85912 h 561419"/>
                <a:gd name="connsiteX55" fmla="*/ 408432 w 609332"/>
                <a:gd name="connsiteY55" fmla="*/ 121549 h 561419"/>
                <a:gd name="connsiteX56" fmla="*/ 406914 w 609332"/>
                <a:gd name="connsiteY56" fmla="*/ 123066 h 561419"/>
                <a:gd name="connsiteX57" fmla="*/ 207639 w 609332"/>
                <a:gd name="connsiteY57" fmla="*/ 123066 h 561419"/>
                <a:gd name="connsiteX58" fmla="*/ 206121 w 609332"/>
                <a:gd name="connsiteY58" fmla="*/ 121549 h 561419"/>
                <a:gd name="connsiteX59" fmla="*/ 206121 w 609332"/>
                <a:gd name="connsiteY59" fmla="*/ 85912 h 561419"/>
                <a:gd name="connsiteX60" fmla="*/ 207639 w 609332"/>
                <a:gd name="connsiteY60" fmla="*/ 84396 h 561419"/>
                <a:gd name="connsiteX61" fmla="*/ 207639 w 609332"/>
                <a:gd name="connsiteY61" fmla="*/ 19970 h 561419"/>
                <a:gd name="connsiteX62" fmla="*/ 607814 w 609332"/>
                <a:gd name="connsiteY62" fmla="*/ 19970 h 561419"/>
                <a:gd name="connsiteX63" fmla="*/ 609332 w 609332"/>
                <a:gd name="connsiteY63" fmla="*/ 21486 h 561419"/>
                <a:gd name="connsiteX64" fmla="*/ 609332 w 609332"/>
                <a:gd name="connsiteY64" fmla="*/ 57123 h 561419"/>
                <a:gd name="connsiteX65" fmla="*/ 607814 w 609332"/>
                <a:gd name="connsiteY65" fmla="*/ 58640 h 561419"/>
                <a:gd name="connsiteX66" fmla="*/ 207639 w 609332"/>
                <a:gd name="connsiteY66" fmla="*/ 58640 h 561419"/>
                <a:gd name="connsiteX67" fmla="*/ 206121 w 609332"/>
                <a:gd name="connsiteY67" fmla="*/ 57123 h 561419"/>
                <a:gd name="connsiteX68" fmla="*/ 206121 w 609332"/>
                <a:gd name="connsiteY68" fmla="*/ 21486 h 561419"/>
                <a:gd name="connsiteX69" fmla="*/ 207639 w 609332"/>
                <a:gd name="connsiteY69" fmla="*/ 19970 h 561419"/>
                <a:gd name="connsiteX70" fmla="*/ 142464 w 609332"/>
                <a:gd name="connsiteY70" fmla="*/ 0 h 561419"/>
                <a:gd name="connsiteX71" fmla="*/ 175778 w 609332"/>
                <a:gd name="connsiteY71" fmla="*/ 33444 h 561419"/>
                <a:gd name="connsiteX72" fmla="*/ 99089 w 609332"/>
                <a:gd name="connsiteY72" fmla="*/ 109806 h 561419"/>
                <a:gd name="connsiteX73" fmla="*/ 65585 w 609332"/>
                <a:gd name="connsiteY73" fmla="*/ 142966 h 561419"/>
                <a:gd name="connsiteX74" fmla="*/ 32175 w 609332"/>
                <a:gd name="connsiteY74" fmla="*/ 109522 h 561419"/>
                <a:gd name="connsiteX75" fmla="*/ 0 w 609332"/>
                <a:gd name="connsiteY75" fmla="*/ 77309 h 561419"/>
                <a:gd name="connsiteX76" fmla="*/ 33504 w 609332"/>
                <a:gd name="connsiteY76" fmla="*/ 43960 h 561419"/>
                <a:gd name="connsiteX77" fmla="*/ 65680 w 609332"/>
                <a:gd name="connsiteY77" fmla="*/ 76267 h 56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9332" h="561419">
                  <a:moveTo>
                    <a:pt x="207639" y="502991"/>
                  </a:moveTo>
                  <a:lnTo>
                    <a:pt x="406914" y="502991"/>
                  </a:lnTo>
                  <a:cubicBezTo>
                    <a:pt x="407673" y="502991"/>
                    <a:pt x="408337" y="503653"/>
                    <a:pt x="408432" y="504505"/>
                  </a:cubicBezTo>
                  <a:lnTo>
                    <a:pt x="408432" y="540077"/>
                  </a:lnTo>
                  <a:cubicBezTo>
                    <a:pt x="408432" y="540928"/>
                    <a:pt x="407673" y="541590"/>
                    <a:pt x="406914" y="541590"/>
                  </a:cubicBezTo>
                  <a:lnTo>
                    <a:pt x="207639" y="541590"/>
                  </a:lnTo>
                  <a:cubicBezTo>
                    <a:pt x="206785" y="541590"/>
                    <a:pt x="206121" y="540833"/>
                    <a:pt x="206121" y="540077"/>
                  </a:cubicBezTo>
                  <a:lnTo>
                    <a:pt x="206121" y="504505"/>
                  </a:lnTo>
                  <a:cubicBezTo>
                    <a:pt x="206121" y="503653"/>
                    <a:pt x="206880" y="502991"/>
                    <a:pt x="207639" y="502991"/>
                  </a:cubicBezTo>
                  <a:close/>
                  <a:moveTo>
                    <a:pt x="207639" y="438423"/>
                  </a:moveTo>
                  <a:lnTo>
                    <a:pt x="607814" y="438423"/>
                  </a:lnTo>
                  <a:cubicBezTo>
                    <a:pt x="608763" y="438423"/>
                    <a:pt x="609332" y="438992"/>
                    <a:pt x="609332" y="439940"/>
                  </a:cubicBezTo>
                  <a:lnTo>
                    <a:pt x="609332" y="475577"/>
                  </a:lnTo>
                  <a:cubicBezTo>
                    <a:pt x="609332" y="476430"/>
                    <a:pt x="608573" y="477093"/>
                    <a:pt x="607814" y="477093"/>
                  </a:cubicBezTo>
                  <a:lnTo>
                    <a:pt x="207639" y="477093"/>
                  </a:lnTo>
                  <a:cubicBezTo>
                    <a:pt x="206785" y="477093"/>
                    <a:pt x="206121" y="476335"/>
                    <a:pt x="206121" y="475577"/>
                  </a:cubicBezTo>
                  <a:lnTo>
                    <a:pt x="206121" y="439940"/>
                  </a:lnTo>
                  <a:cubicBezTo>
                    <a:pt x="206121" y="438992"/>
                    <a:pt x="206880" y="438423"/>
                    <a:pt x="207639" y="438423"/>
                  </a:cubicBezTo>
                  <a:close/>
                  <a:moveTo>
                    <a:pt x="142464" y="418453"/>
                  </a:moveTo>
                  <a:lnTo>
                    <a:pt x="175778" y="451897"/>
                  </a:lnTo>
                  <a:lnTo>
                    <a:pt x="99089" y="528070"/>
                  </a:lnTo>
                  <a:lnTo>
                    <a:pt x="65585" y="561419"/>
                  </a:lnTo>
                  <a:lnTo>
                    <a:pt x="32175" y="527975"/>
                  </a:lnTo>
                  <a:lnTo>
                    <a:pt x="0" y="495763"/>
                  </a:lnTo>
                  <a:lnTo>
                    <a:pt x="33504" y="462414"/>
                  </a:lnTo>
                  <a:lnTo>
                    <a:pt x="65680" y="494721"/>
                  </a:lnTo>
                  <a:close/>
                  <a:moveTo>
                    <a:pt x="207639" y="293623"/>
                  </a:moveTo>
                  <a:lnTo>
                    <a:pt x="406914" y="293623"/>
                  </a:lnTo>
                  <a:cubicBezTo>
                    <a:pt x="407768" y="293623"/>
                    <a:pt x="408432" y="294381"/>
                    <a:pt x="408432" y="295139"/>
                  </a:cubicBezTo>
                  <a:lnTo>
                    <a:pt x="408432" y="330776"/>
                  </a:lnTo>
                  <a:cubicBezTo>
                    <a:pt x="408432" y="331629"/>
                    <a:pt x="407673" y="332293"/>
                    <a:pt x="406914" y="332293"/>
                  </a:cubicBezTo>
                  <a:lnTo>
                    <a:pt x="207639" y="332293"/>
                  </a:lnTo>
                  <a:cubicBezTo>
                    <a:pt x="206785" y="332293"/>
                    <a:pt x="206121" y="331629"/>
                    <a:pt x="206121" y="330776"/>
                  </a:cubicBezTo>
                  <a:lnTo>
                    <a:pt x="206121" y="295139"/>
                  </a:lnTo>
                  <a:cubicBezTo>
                    <a:pt x="206121" y="294191"/>
                    <a:pt x="206880" y="293623"/>
                    <a:pt x="207639" y="293623"/>
                  </a:cubicBezTo>
                  <a:close/>
                  <a:moveTo>
                    <a:pt x="207639" y="229197"/>
                  </a:moveTo>
                  <a:lnTo>
                    <a:pt x="607814" y="229197"/>
                  </a:lnTo>
                  <a:cubicBezTo>
                    <a:pt x="608763" y="229197"/>
                    <a:pt x="609332" y="229765"/>
                    <a:pt x="609332" y="230713"/>
                  </a:cubicBezTo>
                  <a:lnTo>
                    <a:pt x="609332" y="266350"/>
                  </a:lnTo>
                  <a:cubicBezTo>
                    <a:pt x="609332" y="267203"/>
                    <a:pt x="608573" y="267867"/>
                    <a:pt x="607814" y="267867"/>
                  </a:cubicBezTo>
                  <a:lnTo>
                    <a:pt x="207639" y="267867"/>
                  </a:lnTo>
                  <a:cubicBezTo>
                    <a:pt x="206785" y="267867"/>
                    <a:pt x="206121" y="267109"/>
                    <a:pt x="206121" y="266350"/>
                  </a:cubicBezTo>
                  <a:lnTo>
                    <a:pt x="206121" y="230713"/>
                  </a:lnTo>
                  <a:cubicBezTo>
                    <a:pt x="206121" y="229765"/>
                    <a:pt x="206880" y="229197"/>
                    <a:pt x="207639" y="229197"/>
                  </a:cubicBezTo>
                  <a:close/>
                  <a:moveTo>
                    <a:pt x="142464" y="209227"/>
                  </a:moveTo>
                  <a:lnTo>
                    <a:pt x="175778" y="242671"/>
                  </a:lnTo>
                  <a:lnTo>
                    <a:pt x="99089" y="319033"/>
                  </a:lnTo>
                  <a:lnTo>
                    <a:pt x="65585" y="352193"/>
                  </a:lnTo>
                  <a:lnTo>
                    <a:pt x="32175" y="318749"/>
                  </a:lnTo>
                  <a:lnTo>
                    <a:pt x="0" y="286536"/>
                  </a:lnTo>
                  <a:lnTo>
                    <a:pt x="33504" y="253187"/>
                  </a:lnTo>
                  <a:lnTo>
                    <a:pt x="65680" y="285494"/>
                  </a:lnTo>
                  <a:close/>
                  <a:moveTo>
                    <a:pt x="207639" y="84396"/>
                  </a:moveTo>
                  <a:lnTo>
                    <a:pt x="406914" y="84396"/>
                  </a:lnTo>
                  <a:cubicBezTo>
                    <a:pt x="407768" y="84396"/>
                    <a:pt x="408432" y="85154"/>
                    <a:pt x="408432" y="85912"/>
                  </a:cubicBezTo>
                  <a:lnTo>
                    <a:pt x="408432" y="121549"/>
                  </a:lnTo>
                  <a:cubicBezTo>
                    <a:pt x="408432" y="122402"/>
                    <a:pt x="407673" y="123066"/>
                    <a:pt x="406914" y="123066"/>
                  </a:cubicBezTo>
                  <a:lnTo>
                    <a:pt x="207639" y="123066"/>
                  </a:lnTo>
                  <a:cubicBezTo>
                    <a:pt x="206785" y="123066"/>
                    <a:pt x="206121" y="122402"/>
                    <a:pt x="206121" y="121549"/>
                  </a:cubicBezTo>
                  <a:lnTo>
                    <a:pt x="206121" y="85912"/>
                  </a:lnTo>
                  <a:cubicBezTo>
                    <a:pt x="206121" y="84964"/>
                    <a:pt x="206880" y="84396"/>
                    <a:pt x="207639" y="84396"/>
                  </a:cubicBezTo>
                  <a:close/>
                  <a:moveTo>
                    <a:pt x="207639" y="19970"/>
                  </a:moveTo>
                  <a:lnTo>
                    <a:pt x="607814" y="19970"/>
                  </a:lnTo>
                  <a:cubicBezTo>
                    <a:pt x="608763" y="19970"/>
                    <a:pt x="609332" y="20538"/>
                    <a:pt x="609332" y="21486"/>
                  </a:cubicBezTo>
                  <a:lnTo>
                    <a:pt x="609332" y="57123"/>
                  </a:lnTo>
                  <a:cubicBezTo>
                    <a:pt x="609332" y="57976"/>
                    <a:pt x="608573" y="58640"/>
                    <a:pt x="607814" y="58640"/>
                  </a:cubicBezTo>
                  <a:lnTo>
                    <a:pt x="207639" y="58640"/>
                  </a:lnTo>
                  <a:cubicBezTo>
                    <a:pt x="206785" y="58640"/>
                    <a:pt x="206121" y="57882"/>
                    <a:pt x="206121" y="57123"/>
                  </a:cubicBezTo>
                  <a:lnTo>
                    <a:pt x="206121" y="21486"/>
                  </a:lnTo>
                  <a:cubicBezTo>
                    <a:pt x="206121" y="20538"/>
                    <a:pt x="206880" y="19970"/>
                    <a:pt x="207639" y="19970"/>
                  </a:cubicBezTo>
                  <a:close/>
                  <a:moveTo>
                    <a:pt x="142464" y="0"/>
                  </a:moveTo>
                  <a:lnTo>
                    <a:pt x="175778" y="33444"/>
                  </a:lnTo>
                  <a:lnTo>
                    <a:pt x="99089" y="109806"/>
                  </a:lnTo>
                  <a:lnTo>
                    <a:pt x="65585" y="142966"/>
                  </a:lnTo>
                  <a:lnTo>
                    <a:pt x="32175" y="109522"/>
                  </a:lnTo>
                  <a:lnTo>
                    <a:pt x="0" y="77309"/>
                  </a:lnTo>
                  <a:lnTo>
                    <a:pt x="33504" y="43960"/>
                  </a:lnTo>
                  <a:lnTo>
                    <a:pt x="65680" y="762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5363" name="组合 7"/>
            <p:cNvGrpSpPr/>
            <p:nvPr/>
          </p:nvGrpSpPr>
          <p:grpSpPr bwMode="auto">
            <a:xfrm>
              <a:off x="2613025" y="2119313"/>
              <a:ext cx="3349625" cy="795337"/>
              <a:chOff x="8148326" y="1542824"/>
              <a:chExt cx="3349501" cy="794073"/>
            </a:xfrm>
          </p:grpSpPr>
          <p:sp>
            <p:nvSpPr>
              <p:cNvPr id="9"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10"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4" name="组合 3"/>
          <p:cNvGrpSpPr/>
          <p:nvPr/>
        </p:nvGrpSpPr>
        <p:grpSpPr>
          <a:xfrm>
            <a:off x="1509713" y="3535363"/>
            <a:ext cx="4452937" cy="795337"/>
            <a:chOff x="1509713" y="3535363"/>
            <a:chExt cx="4452937" cy="795337"/>
          </a:xfrm>
        </p:grpSpPr>
        <p:sp>
          <p:nvSpPr>
            <p:cNvPr id="54" name="椭圆 17"/>
            <p:cNvSpPr/>
            <p:nvPr/>
          </p:nvSpPr>
          <p:spPr>
            <a:xfrm>
              <a:off x="1509713" y="3617913"/>
              <a:ext cx="635000" cy="630237"/>
            </a:xfrm>
            <a:custGeom>
              <a:avLst/>
              <a:gdLst>
                <a:gd name="T0" fmla="*/ 1635 w 2914"/>
                <a:gd name="T1" fmla="*/ 1399 h 2892"/>
                <a:gd name="T2" fmla="*/ 1968 w 2914"/>
                <a:gd name="T3" fmla="*/ 1253 h 2892"/>
                <a:gd name="T4" fmla="*/ 1749 w 2914"/>
                <a:gd name="T5" fmla="*/ 1099 h 2892"/>
                <a:gd name="T6" fmla="*/ 1951 w 2914"/>
                <a:gd name="T7" fmla="*/ 705 h 2892"/>
                <a:gd name="T8" fmla="*/ 1784 w 2914"/>
                <a:gd name="T9" fmla="*/ 450 h 2892"/>
                <a:gd name="T10" fmla="*/ 1474 w 2914"/>
                <a:gd name="T11" fmla="*/ 158 h 2892"/>
                <a:gd name="T12" fmla="*/ 1210 w 2914"/>
                <a:gd name="T13" fmla="*/ 7 h 2892"/>
                <a:gd name="T14" fmla="*/ 828 w 2914"/>
                <a:gd name="T15" fmla="*/ 233 h 2892"/>
                <a:gd name="T16" fmla="*/ 661 w 2914"/>
                <a:gd name="T17" fmla="*/ 24 h 2892"/>
                <a:gd name="T18" fmla="*/ 536 w 2914"/>
                <a:gd name="T19" fmla="*/ 365 h 2892"/>
                <a:gd name="T20" fmla="*/ 114 w 2914"/>
                <a:gd name="T21" fmla="*/ 501 h 2892"/>
                <a:gd name="T22" fmla="*/ 52 w 2914"/>
                <a:gd name="T23" fmla="*/ 799 h 2892"/>
                <a:gd name="T24" fmla="*/ 65 w 2914"/>
                <a:gd name="T25" fmla="*/ 1224 h 2892"/>
                <a:gd name="T26" fmla="*/ 108 w 2914"/>
                <a:gd name="T27" fmla="*/ 1483 h 2892"/>
                <a:gd name="T28" fmla="*/ 372 w 2914"/>
                <a:gd name="T29" fmla="*/ 1437 h 2892"/>
                <a:gd name="T30" fmla="*/ 545 w 2914"/>
                <a:gd name="T31" fmla="*/ 1894 h 2892"/>
                <a:gd name="T32" fmla="*/ 771 w 2914"/>
                <a:gd name="T33" fmla="*/ 1959 h 2892"/>
                <a:gd name="T34" fmla="*/ 1153 w 2914"/>
                <a:gd name="T35" fmla="*/ 1733 h 2892"/>
                <a:gd name="T36" fmla="*/ 1320 w 2914"/>
                <a:gd name="T37" fmla="*/ 1942 h 2892"/>
                <a:gd name="T38" fmla="*/ 1413 w 2914"/>
                <a:gd name="T39" fmla="*/ 1143 h 2892"/>
                <a:gd name="T40" fmla="*/ 578 w 2914"/>
                <a:gd name="T41" fmla="*/ 1169 h 2892"/>
                <a:gd name="T42" fmla="*/ 1151 w 2914"/>
                <a:gd name="T43" fmla="*/ 560 h 2892"/>
                <a:gd name="T44" fmla="*/ 2895 w 2914"/>
                <a:gd name="T45" fmla="*/ 2054 h 2892"/>
                <a:gd name="T46" fmla="*/ 2662 w 2914"/>
                <a:gd name="T47" fmla="*/ 1857 h 2892"/>
                <a:gd name="T48" fmla="*/ 2666 w 2914"/>
                <a:gd name="T49" fmla="*/ 1578 h 2892"/>
                <a:gd name="T50" fmla="*/ 2480 w 2914"/>
                <a:gd name="T51" fmla="*/ 1659 h 2892"/>
                <a:gd name="T52" fmla="*/ 2258 w 2914"/>
                <a:gd name="T53" fmla="*/ 1388 h 2892"/>
                <a:gd name="T54" fmla="*/ 2047 w 2914"/>
                <a:gd name="T55" fmla="*/ 1571 h 2892"/>
                <a:gd name="T56" fmla="*/ 1747 w 2914"/>
                <a:gd name="T57" fmla="*/ 1519 h 2892"/>
                <a:gd name="T58" fmla="*/ 1595 w 2914"/>
                <a:gd name="T59" fmla="*/ 1723 h 2892"/>
                <a:gd name="T60" fmla="*/ 1478 w 2914"/>
                <a:gd name="T61" fmla="*/ 1973 h 2892"/>
                <a:gd name="T62" fmla="*/ 1420 w 2914"/>
                <a:gd name="T63" fmla="*/ 2221 h 2892"/>
                <a:gd name="T64" fmla="*/ 1654 w 2914"/>
                <a:gd name="T65" fmla="*/ 2417 h 2892"/>
                <a:gd name="T66" fmla="*/ 1557 w 2914"/>
                <a:gd name="T67" fmla="*/ 2596 h 2892"/>
                <a:gd name="T68" fmla="*/ 1743 w 2914"/>
                <a:gd name="T69" fmla="*/ 2700 h 2892"/>
                <a:gd name="T70" fmla="*/ 1994 w 2914"/>
                <a:gd name="T71" fmla="*/ 2817 h 2892"/>
                <a:gd name="T72" fmla="*/ 2196 w 2914"/>
                <a:gd name="T73" fmla="*/ 2892 h 2892"/>
                <a:gd name="T74" fmla="*/ 2268 w 2914"/>
                <a:gd name="T75" fmla="*/ 2703 h 2892"/>
                <a:gd name="T76" fmla="*/ 2569 w 2914"/>
                <a:gd name="T77" fmla="*/ 2755 h 2892"/>
                <a:gd name="T78" fmla="*/ 2721 w 2914"/>
                <a:gd name="T79" fmla="*/ 2552 h 2892"/>
                <a:gd name="T80" fmla="*/ 2838 w 2914"/>
                <a:gd name="T81" fmla="*/ 2301 h 2892"/>
                <a:gd name="T82" fmla="*/ 2895 w 2914"/>
                <a:gd name="T83" fmla="*/ 2054 h 2892"/>
                <a:gd name="T84" fmla="*/ 2157 w 2914"/>
                <a:gd name="T85" fmla="*/ 1826 h 2892"/>
                <a:gd name="T86" fmla="*/ 2144 w 2914"/>
                <a:gd name="T87" fmla="*/ 2448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14" h="2892">
                  <a:moveTo>
                    <a:pt x="1524" y="1777"/>
                  </a:moveTo>
                  <a:lnTo>
                    <a:pt x="1445" y="1601"/>
                  </a:lnTo>
                  <a:cubicBezTo>
                    <a:pt x="1520" y="1546"/>
                    <a:pt x="1585" y="1477"/>
                    <a:pt x="1635" y="1399"/>
                  </a:cubicBezTo>
                  <a:lnTo>
                    <a:pt x="1815" y="1467"/>
                  </a:lnTo>
                  <a:cubicBezTo>
                    <a:pt x="1850" y="1480"/>
                    <a:pt x="1888" y="1462"/>
                    <a:pt x="1901" y="1428"/>
                  </a:cubicBezTo>
                  <a:lnTo>
                    <a:pt x="1968" y="1253"/>
                  </a:lnTo>
                  <a:cubicBezTo>
                    <a:pt x="1974" y="1237"/>
                    <a:pt x="1973" y="1218"/>
                    <a:pt x="1966" y="1202"/>
                  </a:cubicBezTo>
                  <a:cubicBezTo>
                    <a:pt x="1959" y="1186"/>
                    <a:pt x="1945" y="1174"/>
                    <a:pt x="1929" y="1167"/>
                  </a:cubicBezTo>
                  <a:lnTo>
                    <a:pt x="1749" y="1099"/>
                  </a:lnTo>
                  <a:cubicBezTo>
                    <a:pt x="1763" y="1007"/>
                    <a:pt x="1760" y="912"/>
                    <a:pt x="1740" y="821"/>
                  </a:cubicBezTo>
                  <a:lnTo>
                    <a:pt x="1916" y="742"/>
                  </a:lnTo>
                  <a:cubicBezTo>
                    <a:pt x="1932" y="734"/>
                    <a:pt x="1944" y="721"/>
                    <a:pt x="1951" y="705"/>
                  </a:cubicBezTo>
                  <a:cubicBezTo>
                    <a:pt x="1957" y="688"/>
                    <a:pt x="1956" y="670"/>
                    <a:pt x="1949" y="654"/>
                  </a:cubicBezTo>
                  <a:lnTo>
                    <a:pt x="1872" y="483"/>
                  </a:lnTo>
                  <a:cubicBezTo>
                    <a:pt x="1857" y="450"/>
                    <a:pt x="1818" y="435"/>
                    <a:pt x="1784" y="450"/>
                  </a:cubicBezTo>
                  <a:lnTo>
                    <a:pt x="1609" y="529"/>
                  </a:lnTo>
                  <a:cubicBezTo>
                    <a:pt x="1553" y="454"/>
                    <a:pt x="1484" y="389"/>
                    <a:pt x="1406" y="338"/>
                  </a:cubicBezTo>
                  <a:lnTo>
                    <a:pt x="1474" y="158"/>
                  </a:lnTo>
                  <a:cubicBezTo>
                    <a:pt x="1487" y="124"/>
                    <a:pt x="1470" y="85"/>
                    <a:pt x="1435" y="72"/>
                  </a:cubicBezTo>
                  <a:lnTo>
                    <a:pt x="1261" y="6"/>
                  </a:lnTo>
                  <a:cubicBezTo>
                    <a:pt x="1244" y="0"/>
                    <a:pt x="1226" y="0"/>
                    <a:pt x="1210" y="7"/>
                  </a:cubicBezTo>
                  <a:cubicBezTo>
                    <a:pt x="1194" y="15"/>
                    <a:pt x="1181" y="28"/>
                    <a:pt x="1175" y="45"/>
                  </a:cubicBezTo>
                  <a:lnTo>
                    <a:pt x="1107" y="225"/>
                  </a:lnTo>
                  <a:cubicBezTo>
                    <a:pt x="1014" y="210"/>
                    <a:pt x="919" y="213"/>
                    <a:pt x="828" y="233"/>
                  </a:cubicBezTo>
                  <a:lnTo>
                    <a:pt x="749" y="58"/>
                  </a:lnTo>
                  <a:cubicBezTo>
                    <a:pt x="742" y="42"/>
                    <a:pt x="729" y="29"/>
                    <a:pt x="712" y="23"/>
                  </a:cubicBezTo>
                  <a:cubicBezTo>
                    <a:pt x="695" y="16"/>
                    <a:pt x="677" y="17"/>
                    <a:pt x="661" y="24"/>
                  </a:cubicBezTo>
                  <a:lnTo>
                    <a:pt x="491" y="101"/>
                  </a:lnTo>
                  <a:cubicBezTo>
                    <a:pt x="457" y="116"/>
                    <a:pt x="442" y="156"/>
                    <a:pt x="457" y="189"/>
                  </a:cubicBezTo>
                  <a:lnTo>
                    <a:pt x="536" y="365"/>
                  </a:lnTo>
                  <a:cubicBezTo>
                    <a:pt x="461" y="420"/>
                    <a:pt x="396" y="489"/>
                    <a:pt x="346" y="568"/>
                  </a:cubicBezTo>
                  <a:lnTo>
                    <a:pt x="165" y="499"/>
                  </a:lnTo>
                  <a:cubicBezTo>
                    <a:pt x="149" y="493"/>
                    <a:pt x="131" y="494"/>
                    <a:pt x="114" y="501"/>
                  </a:cubicBezTo>
                  <a:cubicBezTo>
                    <a:pt x="98" y="508"/>
                    <a:pt x="86" y="521"/>
                    <a:pt x="80" y="538"/>
                  </a:cubicBezTo>
                  <a:lnTo>
                    <a:pt x="13" y="713"/>
                  </a:lnTo>
                  <a:cubicBezTo>
                    <a:pt x="0" y="747"/>
                    <a:pt x="18" y="786"/>
                    <a:pt x="52" y="799"/>
                  </a:cubicBezTo>
                  <a:lnTo>
                    <a:pt x="232" y="867"/>
                  </a:lnTo>
                  <a:cubicBezTo>
                    <a:pt x="218" y="959"/>
                    <a:pt x="221" y="1054"/>
                    <a:pt x="241" y="1145"/>
                  </a:cubicBezTo>
                  <a:lnTo>
                    <a:pt x="65" y="1224"/>
                  </a:lnTo>
                  <a:cubicBezTo>
                    <a:pt x="49" y="1232"/>
                    <a:pt x="36" y="1245"/>
                    <a:pt x="30" y="1261"/>
                  </a:cubicBezTo>
                  <a:cubicBezTo>
                    <a:pt x="24" y="1278"/>
                    <a:pt x="24" y="1296"/>
                    <a:pt x="32" y="1312"/>
                  </a:cubicBezTo>
                  <a:lnTo>
                    <a:pt x="108" y="1483"/>
                  </a:lnTo>
                  <a:cubicBezTo>
                    <a:pt x="116" y="1499"/>
                    <a:pt x="129" y="1511"/>
                    <a:pt x="146" y="1518"/>
                  </a:cubicBezTo>
                  <a:cubicBezTo>
                    <a:pt x="162" y="1524"/>
                    <a:pt x="180" y="1523"/>
                    <a:pt x="197" y="1516"/>
                  </a:cubicBezTo>
                  <a:lnTo>
                    <a:pt x="372" y="1437"/>
                  </a:lnTo>
                  <a:cubicBezTo>
                    <a:pt x="427" y="1513"/>
                    <a:pt x="496" y="1577"/>
                    <a:pt x="575" y="1628"/>
                  </a:cubicBezTo>
                  <a:lnTo>
                    <a:pt x="507" y="1808"/>
                  </a:lnTo>
                  <a:cubicBezTo>
                    <a:pt x="494" y="1842"/>
                    <a:pt x="511" y="1881"/>
                    <a:pt x="545" y="1894"/>
                  </a:cubicBezTo>
                  <a:lnTo>
                    <a:pt x="720" y="1960"/>
                  </a:lnTo>
                  <a:cubicBezTo>
                    <a:pt x="728" y="1963"/>
                    <a:pt x="736" y="1964"/>
                    <a:pt x="744" y="1964"/>
                  </a:cubicBezTo>
                  <a:cubicBezTo>
                    <a:pt x="753" y="1964"/>
                    <a:pt x="762" y="1962"/>
                    <a:pt x="771" y="1959"/>
                  </a:cubicBezTo>
                  <a:cubicBezTo>
                    <a:pt x="787" y="1951"/>
                    <a:pt x="800" y="1938"/>
                    <a:pt x="806" y="1921"/>
                  </a:cubicBezTo>
                  <a:lnTo>
                    <a:pt x="874" y="1741"/>
                  </a:lnTo>
                  <a:cubicBezTo>
                    <a:pt x="967" y="1756"/>
                    <a:pt x="1061" y="1753"/>
                    <a:pt x="1153" y="1733"/>
                  </a:cubicBezTo>
                  <a:lnTo>
                    <a:pt x="1232" y="1908"/>
                  </a:lnTo>
                  <a:cubicBezTo>
                    <a:pt x="1239" y="1924"/>
                    <a:pt x="1252" y="1937"/>
                    <a:pt x="1269" y="1943"/>
                  </a:cubicBezTo>
                  <a:cubicBezTo>
                    <a:pt x="1285" y="1950"/>
                    <a:pt x="1304" y="1949"/>
                    <a:pt x="1320" y="1942"/>
                  </a:cubicBezTo>
                  <a:lnTo>
                    <a:pt x="1490" y="1865"/>
                  </a:lnTo>
                  <a:cubicBezTo>
                    <a:pt x="1524" y="1850"/>
                    <a:pt x="1539" y="1810"/>
                    <a:pt x="1524" y="1777"/>
                  </a:cubicBezTo>
                  <a:close/>
                  <a:moveTo>
                    <a:pt x="1413" y="1143"/>
                  </a:moveTo>
                  <a:cubicBezTo>
                    <a:pt x="1347" y="1318"/>
                    <a:pt x="1177" y="1435"/>
                    <a:pt x="990" y="1435"/>
                  </a:cubicBezTo>
                  <a:cubicBezTo>
                    <a:pt x="936" y="1435"/>
                    <a:pt x="882" y="1425"/>
                    <a:pt x="830" y="1406"/>
                  </a:cubicBezTo>
                  <a:cubicBezTo>
                    <a:pt x="717" y="1363"/>
                    <a:pt x="628" y="1279"/>
                    <a:pt x="578" y="1169"/>
                  </a:cubicBezTo>
                  <a:cubicBezTo>
                    <a:pt x="529" y="1059"/>
                    <a:pt x="525" y="936"/>
                    <a:pt x="568" y="823"/>
                  </a:cubicBezTo>
                  <a:cubicBezTo>
                    <a:pt x="634" y="648"/>
                    <a:pt x="804" y="531"/>
                    <a:pt x="991" y="531"/>
                  </a:cubicBezTo>
                  <a:cubicBezTo>
                    <a:pt x="1045" y="531"/>
                    <a:pt x="1099" y="541"/>
                    <a:pt x="1151" y="560"/>
                  </a:cubicBezTo>
                  <a:cubicBezTo>
                    <a:pt x="1263" y="603"/>
                    <a:pt x="1353" y="687"/>
                    <a:pt x="1403" y="797"/>
                  </a:cubicBezTo>
                  <a:cubicBezTo>
                    <a:pt x="1452" y="907"/>
                    <a:pt x="1456" y="1030"/>
                    <a:pt x="1413" y="1143"/>
                  </a:cubicBezTo>
                  <a:close/>
                  <a:moveTo>
                    <a:pt x="2895" y="2054"/>
                  </a:moveTo>
                  <a:cubicBezTo>
                    <a:pt x="2883" y="2040"/>
                    <a:pt x="2867" y="2033"/>
                    <a:pt x="2849" y="2032"/>
                  </a:cubicBezTo>
                  <a:lnTo>
                    <a:pt x="2724" y="2027"/>
                  </a:lnTo>
                  <a:cubicBezTo>
                    <a:pt x="2712" y="1967"/>
                    <a:pt x="2691" y="1910"/>
                    <a:pt x="2662" y="1857"/>
                  </a:cubicBezTo>
                  <a:lnTo>
                    <a:pt x="2754" y="1772"/>
                  </a:lnTo>
                  <a:cubicBezTo>
                    <a:pt x="2782" y="1747"/>
                    <a:pt x="2783" y="1705"/>
                    <a:pt x="2758" y="1678"/>
                  </a:cubicBezTo>
                  <a:lnTo>
                    <a:pt x="2666" y="1578"/>
                  </a:lnTo>
                  <a:cubicBezTo>
                    <a:pt x="2655" y="1565"/>
                    <a:pt x="2638" y="1557"/>
                    <a:pt x="2620" y="1556"/>
                  </a:cubicBezTo>
                  <a:cubicBezTo>
                    <a:pt x="2603" y="1556"/>
                    <a:pt x="2585" y="1562"/>
                    <a:pt x="2572" y="1574"/>
                  </a:cubicBezTo>
                  <a:lnTo>
                    <a:pt x="2480" y="1659"/>
                  </a:lnTo>
                  <a:cubicBezTo>
                    <a:pt x="2430" y="1625"/>
                    <a:pt x="2374" y="1599"/>
                    <a:pt x="2316" y="1583"/>
                  </a:cubicBezTo>
                  <a:lnTo>
                    <a:pt x="2322" y="1457"/>
                  </a:lnTo>
                  <a:cubicBezTo>
                    <a:pt x="2323" y="1421"/>
                    <a:pt x="2295" y="1389"/>
                    <a:pt x="2258" y="1388"/>
                  </a:cubicBezTo>
                  <a:lnTo>
                    <a:pt x="2122" y="1382"/>
                  </a:lnTo>
                  <a:cubicBezTo>
                    <a:pt x="2085" y="1381"/>
                    <a:pt x="2054" y="1409"/>
                    <a:pt x="2053" y="1446"/>
                  </a:cubicBezTo>
                  <a:lnTo>
                    <a:pt x="2047" y="1571"/>
                  </a:lnTo>
                  <a:cubicBezTo>
                    <a:pt x="1988" y="1583"/>
                    <a:pt x="1931" y="1604"/>
                    <a:pt x="1878" y="1633"/>
                  </a:cubicBezTo>
                  <a:lnTo>
                    <a:pt x="1793" y="1540"/>
                  </a:lnTo>
                  <a:cubicBezTo>
                    <a:pt x="1781" y="1527"/>
                    <a:pt x="1764" y="1520"/>
                    <a:pt x="1747" y="1519"/>
                  </a:cubicBezTo>
                  <a:cubicBezTo>
                    <a:pt x="1729" y="1518"/>
                    <a:pt x="1712" y="1525"/>
                    <a:pt x="1699" y="1536"/>
                  </a:cubicBezTo>
                  <a:lnTo>
                    <a:pt x="1599" y="1628"/>
                  </a:lnTo>
                  <a:cubicBezTo>
                    <a:pt x="1571" y="1653"/>
                    <a:pt x="1570" y="1695"/>
                    <a:pt x="1595" y="1723"/>
                  </a:cubicBezTo>
                  <a:lnTo>
                    <a:pt x="1680" y="1815"/>
                  </a:lnTo>
                  <a:cubicBezTo>
                    <a:pt x="1646" y="1865"/>
                    <a:pt x="1620" y="1921"/>
                    <a:pt x="1603" y="1979"/>
                  </a:cubicBezTo>
                  <a:lnTo>
                    <a:pt x="1478" y="1973"/>
                  </a:lnTo>
                  <a:cubicBezTo>
                    <a:pt x="1441" y="1972"/>
                    <a:pt x="1410" y="2000"/>
                    <a:pt x="1408" y="2037"/>
                  </a:cubicBezTo>
                  <a:lnTo>
                    <a:pt x="1403" y="2173"/>
                  </a:lnTo>
                  <a:cubicBezTo>
                    <a:pt x="1402" y="2190"/>
                    <a:pt x="1408" y="2208"/>
                    <a:pt x="1420" y="2221"/>
                  </a:cubicBezTo>
                  <a:cubicBezTo>
                    <a:pt x="1432" y="2234"/>
                    <a:pt x="1449" y="2241"/>
                    <a:pt x="1466" y="2242"/>
                  </a:cubicBezTo>
                  <a:lnTo>
                    <a:pt x="1592" y="2248"/>
                  </a:lnTo>
                  <a:cubicBezTo>
                    <a:pt x="1604" y="2307"/>
                    <a:pt x="1624" y="2364"/>
                    <a:pt x="1654" y="2417"/>
                  </a:cubicBezTo>
                  <a:lnTo>
                    <a:pt x="1561" y="2502"/>
                  </a:lnTo>
                  <a:cubicBezTo>
                    <a:pt x="1548" y="2514"/>
                    <a:pt x="1540" y="2531"/>
                    <a:pt x="1540" y="2548"/>
                  </a:cubicBezTo>
                  <a:cubicBezTo>
                    <a:pt x="1539" y="2566"/>
                    <a:pt x="1545" y="2583"/>
                    <a:pt x="1557" y="2596"/>
                  </a:cubicBezTo>
                  <a:lnTo>
                    <a:pt x="1649" y="2696"/>
                  </a:lnTo>
                  <a:cubicBezTo>
                    <a:pt x="1661" y="2709"/>
                    <a:pt x="1678" y="2717"/>
                    <a:pt x="1695" y="2718"/>
                  </a:cubicBezTo>
                  <a:cubicBezTo>
                    <a:pt x="1713" y="2719"/>
                    <a:pt x="1730" y="2712"/>
                    <a:pt x="1743" y="2700"/>
                  </a:cubicBezTo>
                  <a:lnTo>
                    <a:pt x="1836" y="2615"/>
                  </a:lnTo>
                  <a:cubicBezTo>
                    <a:pt x="1886" y="2649"/>
                    <a:pt x="1941" y="2675"/>
                    <a:pt x="1999" y="2691"/>
                  </a:cubicBezTo>
                  <a:lnTo>
                    <a:pt x="1994" y="2817"/>
                  </a:lnTo>
                  <a:cubicBezTo>
                    <a:pt x="1992" y="2854"/>
                    <a:pt x="2021" y="2885"/>
                    <a:pt x="2058" y="2886"/>
                  </a:cubicBezTo>
                  <a:lnTo>
                    <a:pt x="2193" y="2892"/>
                  </a:lnTo>
                  <a:cubicBezTo>
                    <a:pt x="2194" y="2892"/>
                    <a:pt x="2195" y="2892"/>
                    <a:pt x="2196" y="2892"/>
                  </a:cubicBezTo>
                  <a:cubicBezTo>
                    <a:pt x="2213" y="2892"/>
                    <a:pt x="2229" y="2886"/>
                    <a:pt x="2241" y="2875"/>
                  </a:cubicBezTo>
                  <a:cubicBezTo>
                    <a:pt x="2254" y="2863"/>
                    <a:pt x="2262" y="2846"/>
                    <a:pt x="2263" y="2828"/>
                  </a:cubicBezTo>
                  <a:lnTo>
                    <a:pt x="2268" y="2703"/>
                  </a:lnTo>
                  <a:cubicBezTo>
                    <a:pt x="2328" y="2691"/>
                    <a:pt x="2385" y="2670"/>
                    <a:pt x="2438" y="2641"/>
                  </a:cubicBezTo>
                  <a:lnTo>
                    <a:pt x="2523" y="2734"/>
                  </a:lnTo>
                  <a:cubicBezTo>
                    <a:pt x="2535" y="2747"/>
                    <a:pt x="2551" y="2755"/>
                    <a:pt x="2569" y="2755"/>
                  </a:cubicBezTo>
                  <a:cubicBezTo>
                    <a:pt x="2587" y="2756"/>
                    <a:pt x="2604" y="2750"/>
                    <a:pt x="2617" y="2738"/>
                  </a:cubicBezTo>
                  <a:lnTo>
                    <a:pt x="2717" y="2646"/>
                  </a:lnTo>
                  <a:cubicBezTo>
                    <a:pt x="2744" y="2621"/>
                    <a:pt x="2746" y="2579"/>
                    <a:pt x="2721" y="2552"/>
                  </a:cubicBezTo>
                  <a:lnTo>
                    <a:pt x="2636" y="2459"/>
                  </a:lnTo>
                  <a:cubicBezTo>
                    <a:pt x="2670" y="2409"/>
                    <a:pt x="2695" y="2354"/>
                    <a:pt x="2712" y="2296"/>
                  </a:cubicBezTo>
                  <a:lnTo>
                    <a:pt x="2838" y="2301"/>
                  </a:lnTo>
                  <a:cubicBezTo>
                    <a:pt x="2874" y="2302"/>
                    <a:pt x="2905" y="2274"/>
                    <a:pt x="2907" y="2237"/>
                  </a:cubicBezTo>
                  <a:lnTo>
                    <a:pt x="2913" y="2101"/>
                  </a:lnTo>
                  <a:cubicBezTo>
                    <a:pt x="2914" y="2084"/>
                    <a:pt x="2907" y="2067"/>
                    <a:pt x="2895" y="2054"/>
                  </a:cubicBezTo>
                  <a:close/>
                  <a:moveTo>
                    <a:pt x="2144" y="2448"/>
                  </a:moveTo>
                  <a:cubicBezTo>
                    <a:pt x="1973" y="2440"/>
                    <a:pt x="1840" y="2295"/>
                    <a:pt x="1847" y="2124"/>
                  </a:cubicBezTo>
                  <a:cubicBezTo>
                    <a:pt x="1854" y="1957"/>
                    <a:pt x="1991" y="1826"/>
                    <a:pt x="2157" y="1826"/>
                  </a:cubicBezTo>
                  <a:cubicBezTo>
                    <a:pt x="2162" y="1826"/>
                    <a:pt x="2167" y="1826"/>
                    <a:pt x="2171" y="1827"/>
                  </a:cubicBezTo>
                  <a:cubicBezTo>
                    <a:pt x="2342" y="1834"/>
                    <a:pt x="2476" y="1979"/>
                    <a:pt x="2468" y="2150"/>
                  </a:cubicBezTo>
                  <a:cubicBezTo>
                    <a:pt x="2461" y="2322"/>
                    <a:pt x="2317" y="2455"/>
                    <a:pt x="2144" y="24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5365" name="组合 13"/>
            <p:cNvGrpSpPr/>
            <p:nvPr/>
          </p:nvGrpSpPr>
          <p:grpSpPr bwMode="auto">
            <a:xfrm>
              <a:off x="2613025" y="3535363"/>
              <a:ext cx="3349625" cy="795337"/>
              <a:chOff x="8148326" y="1542824"/>
              <a:chExt cx="3349501" cy="794073"/>
            </a:xfrm>
          </p:grpSpPr>
          <p:sp>
            <p:nvSpPr>
              <p:cNvPr id="15"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16"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6" name="组合 5"/>
          <p:cNvGrpSpPr/>
          <p:nvPr/>
        </p:nvGrpSpPr>
        <p:grpSpPr>
          <a:xfrm>
            <a:off x="1276350" y="4797425"/>
            <a:ext cx="4686300" cy="1103313"/>
            <a:chOff x="1276350" y="4797425"/>
            <a:chExt cx="4686300" cy="1103313"/>
          </a:xfrm>
        </p:grpSpPr>
        <p:sp>
          <p:nvSpPr>
            <p:cNvPr id="24" name="矩形 23"/>
            <p:cNvSpPr/>
            <p:nvPr/>
          </p:nvSpPr>
          <p:spPr>
            <a:xfrm>
              <a:off x="1276350" y="4797425"/>
              <a:ext cx="1103313" cy="1103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椭圆 24"/>
            <p:cNvSpPr/>
            <p:nvPr/>
          </p:nvSpPr>
          <p:spPr>
            <a:xfrm>
              <a:off x="1543050" y="5030788"/>
              <a:ext cx="568325" cy="635000"/>
            </a:xfrm>
            <a:custGeom>
              <a:avLst/>
              <a:gdLst>
                <a:gd name="T0" fmla="*/ 3046 w 3696"/>
                <a:gd name="T1" fmla="*/ 888 h 4137"/>
                <a:gd name="T2" fmla="*/ 3219 w 3696"/>
                <a:gd name="T3" fmla="*/ 716 h 4137"/>
                <a:gd name="T4" fmla="*/ 3219 w 3696"/>
                <a:gd name="T5" fmla="*/ 480 h 4137"/>
                <a:gd name="T6" fmla="*/ 2983 w 3696"/>
                <a:gd name="T7" fmla="*/ 480 h 4137"/>
                <a:gd name="T8" fmla="*/ 2811 w 3696"/>
                <a:gd name="T9" fmla="*/ 652 h 4137"/>
                <a:gd name="T10" fmla="*/ 342 w 3696"/>
                <a:gd name="T11" fmla="*/ 494 h 4137"/>
                <a:gd name="T12" fmla="*/ 281 w 3696"/>
                <a:gd name="T13" fmla="*/ 616 h 4137"/>
                <a:gd name="T14" fmla="*/ 357 w 3696"/>
                <a:gd name="T15" fmla="*/ 728 h 4137"/>
                <a:gd name="T16" fmla="*/ 737 w 3696"/>
                <a:gd name="T17" fmla="*/ 1005 h 4137"/>
                <a:gd name="T18" fmla="*/ 1072 w 3696"/>
                <a:gd name="T19" fmla="*/ 1546 h 4137"/>
                <a:gd name="T20" fmla="*/ 1173 w 3696"/>
                <a:gd name="T21" fmla="*/ 1647 h 4137"/>
                <a:gd name="T22" fmla="*/ 1591 w 3696"/>
                <a:gd name="T23" fmla="*/ 1871 h 4137"/>
                <a:gd name="T24" fmla="*/ 187 w 3696"/>
                <a:gd name="T25" fmla="*/ 3273 h 4137"/>
                <a:gd name="T26" fmla="*/ 187 w 3696"/>
                <a:gd name="T27" fmla="*/ 3951 h 4137"/>
                <a:gd name="T28" fmla="*/ 865 w 3696"/>
                <a:gd name="T29" fmla="*/ 3951 h 4137"/>
                <a:gd name="T30" fmla="*/ 1032 w 3696"/>
                <a:gd name="T31" fmla="*/ 3783 h 4137"/>
                <a:gd name="T32" fmla="*/ 1032 w 3696"/>
                <a:gd name="T33" fmla="*/ 3548 h 4137"/>
                <a:gd name="T34" fmla="*/ 796 w 3696"/>
                <a:gd name="T35" fmla="*/ 3548 h 4137"/>
                <a:gd name="T36" fmla="*/ 629 w 3696"/>
                <a:gd name="T37" fmla="*/ 3715 h 4137"/>
                <a:gd name="T38" fmla="*/ 423 w 3696"/>
                <a:gd name="T39" fmla="*/ 3715 h 4137"/>
                <a:gd name="T40" fmla="*/ 423 w 3696"/>
                <a:gd name="T41" fmla="*/ 3509 h 4137"/>
                <a:gd name="T42" fmla="*/ 1826 w 3696"/>
                <a:gd name="T43" fmla="*/ 2107 h 4137"/>
                <a:gd name="T44" fmla="*/ 2049 w 3696"/>
                <a:gd name="T45" fmla="*/ 2523 h 4137"/>
                <a:gd name="T46" fmla="*/ 2150 w 3696"/>
                <a:gd name="T47" fmla="*/ 2624 h 4137"/>
                <a:gd name="T48" fmla="*/ 2691 w 3696"/>
                <a:gd name="T49" fmla="*/ 2959 h 4137"/>
                <a:gd name="T50" fmla="*/ 2968 w 3696"/>
                <a:gd name="T51" fmla="*/ 3339 h 4137"/>
                <a:gd name="T52" fmla="*/ 3080 w 3696"/>
                <a:gd name="T53" fmla="*/ 3415 h 4137"/>
                <a:gd name="T54" fmla="*/ 3201 w 3696"/>
                <a:gd name="T55" fmla="*/ 3354 h 4137"/>
                <a:gd name="T56" fmla="*/ 3046 w 3696"/>
                <a:gd name="T57" fmla="*/ 888 h 4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96" h="4137">
                  <a:moveTo>
                    <a:pt x="3046" y="888"/>
                  </a:moveTo>
                  <a:lnTo>
                    <a:pt x="3219" y="716"/>
                  </a:lnTo>
                  <a:cubicBezTo>
                    <a:pt x="3284" y="651"/>
                    <a:pt x="3284" y="545"/>
                    <a:pt x="3219" y="480"/>
                  </a:cubicBezTo>
                  <a:cubicBezTo>
                    <a:pt x="3154" y="415"/>
                    <a:pt x="3048" y="415"/>
                    <a:pt x="2983" y="480"/>
                  </a:cubicBezTo>
                  <a:lnTo>
                    <a:pt x="2811" y="652"/>
                  </a:lnTo>
                  <a:cubicBezTo>
                    <a:pt x="2108" y="52"/>
                    <a:pt x="1099" y="0"/>
                    <a:pt x="342" y="494"/>
                  </a:cubicBezTo>
                  <a:cubicBezTo>
                    <a:pt x="301" y="521"/>
                    <a:pt x="278" y="567"/>
                    <a:pt x="281" y="616"/>
                  </a:cubicBezTo>
                  <a:cubicBezTo>
                    <a:pt x="285" y="664"/>
                    <a:pt x="314" y="707"/>
                    <a:pt x="357" y="728"/>
                  </a:cubicBezTo>
                  <a:cubicBezTo>
                    <a:pt x="481" y="787"/>
                    <a:pt x="613" y="882"/>
                    <a:pt x="737" y="1005"/>
                  </a:cubicBezTo>
                  <a:cubicBezTo>
                    <a:pt x="916" y="1184"/>
                    <a:pt x="1035" y="1384"/>
                    <a:pt x="1072" y="1546"/>
                  </a:cubicBezTo>
                  <a:cubicBezTo>
                    <a:pt x="1083" y="1596"/>
                    <a:pt x="1122" y="1636"/>
                    <a:pt x="1173" y="1647"/>
                  </a:cubicBezTo>
                  <a:cubicBezTo>
                    <a:pt x="1298" y="1676"/>
                    <a:pt x="1447" y="1754"/>
                    <a:pt x="1591" y="1871"/>
                  </a:cubicBezTo>
                  <a:lnTo>
                    <a:pt x="187" y="3273"/>
                  </a:lnTo>
                  <a:cubicBezTo>
                    <a:pt x="0" y="3460"/>
                    <a:pt x="0" y="3763"/>
                    <a:pt x="187" y="3951"/>
                  </a:cubicBezTo>
                  <a:cubicBezTo>
                    <a:pt x="374" y="4137"/>
                    <a:pt x="678" y="4137"/>
                    <a:pt x="865" y="3951"/>
                  </a:cubicBezTo>
                  <a:lnTo>
                    <a:pt x="1032" y="3783"/>
                  </a:lnTo>
                  <a:cubicBezTo>
                    <a:pt x="1097" y="3718"/>
                    <a:pt x="1097" y="3613"/>
                    <a:pt x="1032" y="3548"/>
                  </a:cubicBezTo>
                  <a:cubicBezTo>
                    <a:pt x="967" y="3482"/>
                    <a:pt x="861" y="3482"/>
                    <a:pt x="796" y="3548"/>
                  </a:cubicBezTo>
                  <a:lnTo>
                    <a:pt x="629" y="3715"/>
                  </a:lnTo>
                  <a:cubicBezTo>
                    <a:pt x="572" y="3772"/>
                    <a:pt x="480" y="3772"/>
                    <a:pt x="423" y="3715"/>
                  </a:cubicBezTo>
                  <a:cubicBezTo>
                    <a:pt x="366" y="3658"/>
                    <a:pt x="366" y="3566"/>
                    <a:pt x="423" y="3509"/>
                  </a:cubicBezTo>
                  <a:lnTo>
                    <a:pt x="1826" y="2107"/>
                  </a:lnTo>
                  <a:cubicBezTo>
                    <a:pt x="1943" y="2251"/>
                    <a:pt x="2020" y="2398"/>
                    <a:pt x="2049" y="2523"/>
                  </a:cubicBezTo>
                  <a:cubicBezTo>
                    <a:pt x="2060" y="2574"/>
                    <a:pt x="2100" y="2613"/>
                    <a:pt x="2150" y="2624"/>
                  </a:cubicBezTo>
                  <a:cubicBezTo>
                    <a:pt x="2312" y="2661"/>
                    <a:pt x="2511" y="2780"/>
                    <a:pt x="2691" y="2959"/>
                  </a:cubicBezTo>
                  <a:cubicBezTo>
                    <a:pt x="2814" y="3083"/>
                    <a:pt x="2909" y="3215"/>
                    <a:pt x="2968" y="3339"/>
                  </a:cubicBezTo>
                  <a:cubicBezTo>
                    <a:pt x="2989" y="3382"/>
                    <a:pt x="3032" y="3411"/>
                    <a:pt x="3080" y="3415"/>
                  </a:cubicBezTo>
                  <a:cubicBezTo>
                    <a:pt x="3129" y="3418"/>
                    <a:pt x="3175" y="3395"/>
                    <a:pt x="3201" y="3354"/>
                  </a:cubicBezTo>
                  <a:cubicBezTo>
                    <a:pt x="3696" y="2599"/>
                    <a:pt x="3644" y="1591"/>
                    <a:pt x="3046" y="8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5368" name="组合 20"/>
            <p:cNvGrpSpPr/>
            <p:nvPr/>
          </p:nvGrpSpPr>
          <p:grpSpPr bwMode="auto">
            <a:xfrm>
              <a:off x="2613025" y="4951413"/>
              <a:ext cx="3349625" cy="795337"/>
              <a:chOff x="8148326" y="1542824"/>
              <a:chExt cx="3349501" cy="794073"/>
            </a:xfrm>
          </p:grpSpPr>
          <p:sp>
            <p:nvSpPr>
              <p:cNvPr id="22"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23"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3" name="组合 2"/>
          <p:cNvGrpSpPr/>
          <p:nvPr/>
        </p:nvGrpSpPr>
        <p:grpSpPr>
          <a:xfrm>
            <a:off x="6481763" y="2119313"/>
            <a:ext cx="4452937" cy="795337"/>
            <a:chOff x="6481763" y="2119313"/>
            <a:chExt cx="4452937" cy="795337"/>
          </a:xfrm>
        </p:grpSpPr>
        <p:sp>
          <p:nvSpPr>
            <p:cNvPr id="56" name="椭圆 31"/>
            <p:cNvSpPr/>
            <p:nvPr/>
          </p:nvSpPr>
          <p:spPr>
            <a:xfrm>
              <a:off x="6481763" y="2200275"/>
              <a:ext cx="635000" cy="633413"/>
            </a:xfrm>
            <a:custGeom>
              <a:avLst/>
              <a:gdLst>
                <a:gd name="T0" fmla="*/ 2918 w 5837"/>
                <a:gd name="T1" fmla="*/ 0 h 5837"/>
                <a:gd name="T2" fmla="*/ 0 w 5837"/>
                <a:gd name="T3" fmla="*/ 2918 h 5837"/>
                <a:gd name="T4" fmla="*/ 2918 w 5837"/>
                <a:gd name="T5" fmla="*/ 5837 h 5837"/>
                <a:gd name="T6" fmla="*/ 5837 w 5837"/>
                <a:gd name="T7" fmla="*/ 2918 h 5837"/>
                <a:gd name="T8" fmla="*/ 2918 w 5837"/>
                <a:gd name="T9" fmla="*/ 0 h 5837"/>
                <a:gd name="T10" fmla="*/ 1775 w 5837"/>
                <a:gd name="T11" fmla="*/ 1540 h 5837"/>
                <a:gd name="T12" fmla="*/ 1928 w 5837"/>
                <a:gd name="T13" fmla="*/ 1604 h 5837"/>
                <a:gd name="T14" fmla="*/ 3071 w 5837"/>
                <a:gd name="T15" fmla="*/ 2769 h 5837"/>
                <a:gd name="T16" fmla="*/ 3068 w 5837"/>
                <a:gd name="T17" fmla="*/ 3071 h 5837"/>
                <a:gd name="T18" fmla="*/ 2918 w 5837"/>
                <a:gd name="T19" fmla="*/ 3132 h 5837"/>
                <a:gd name="T20" fmla="*/ 2766 w 5837"/>
                <a:gd name="T21" fmla="*/ 3067 h 5837"/>
                <a:gd name="T22" fmla="*/ 1623 w 5837"/>
                <a:gd name="T23" fmla="*/ 1902 h 5837"/>
                <a:gd name="T24" fmla="*/ 1562 w 5837"/>
                <a:gd name="T25" fmla="*/ 1751 h 5837"/>
                <a:gd name="T26" fmla="*/ 1626 w 5837"/>
                <a:gd name="T27" fmla="*/ 1601 h 5837"/>
                <a:gd name="T28" fmla="*/ 1775 w 5837"/>
                <a:gd name="T29" fmla="*/ 1540 h 5837"/>
                <a:gd name="T30" fmla="*/ 2918 w 5837"/>
                <a:gd name="T31" fmla="*/ 5480 h 5837"/>
                <a:gd name="T32" fmla="*/ 357 w 5837"/>
                <a:gd name="T33" fmla="*/ 2918 h 5837"/>
                <a:gd name="T34" fmla="*/ 1209 w 5837"/>
                <a:gd name="T35" fmla="*/ 1011 h 5837"/>
                <a:gd name="T36" fmla="*/ 1351 w 5837"/>
                <a:gd name="T37" fmla="*/ 956 h 5837"/>
                <a:gd name="T38" fmla="*/ 1510 w 5837"/>
                <a:gd name="T39" fmla="*/ 1027 h 5837"/>
                <a:gd name="T40" fmla="*/ 1564 w 5837"/>
                <a:gd name="T41" fmla="*/ 1182 h 5837"/>
                <a:gd name="T42" fmla="*/ 1494 w 5837"/>
                <a:gd name="T43" fmla="*/ 1329 h 5837"/>
                <a:gd name="T44" fmla="*/ 784 w 5837"/>
                <a:gd name="T45" fmla="*/ 2918 h 5837"/>
                <a:gd name="T46" fmla="*/ 2919 w 5837"/>
                <a:gd name="T47" fmla="*/ 5053 h 5837"/>
                <a:gd name="T48" fmla="*/ 5053 w 5837"/>
                <a:gd name="T49" fmla="*/ 2918 h 5837"/>
                <a:gd name="T50" fmla="*/ 3132 w 5837"/>
                <a:gd name="T51" fmla="*/ 794 h 5837"/>
                <a:gd name="T52" fmla="*/ 3132 w 5837"/>
                <a:gd name="T53" fmla="*/ 1766 h 5837"/>
                <a:gd name="T54" fmla="*/ 2918 w 5837"/>
                <a:gd name="T55" fmla="*/ 1979 h 5837"/>
                <a:gd name="T56" fmla="*/ 2705 w 5837"/>
                <a:gd name="T57" fmla="*/ 1766 h 5837"/>
                <a:gd name="T58" fmla="*/ 2705 w 5837"/>
                <a:gd name="T59" fmla="*/ 570 h 5837"/>
                <a:gd name="T60" fmla="*/ 2918 w 5837"/>
                <a:gd name="T61" fmla="*/ 357 h 5837"/>
                <a:gd name="T62" fmla="*/ 2980 w 5837"/>
                <a:gd name="T63" fmla="*/ 358 h 5837"/>
                <a:gd name="T64" fmla="*/ 5480 w 5837"/>
                <a:gd name="T65" fmla="*/ 2918 h 5837"/>
                <a:gd name="T66" fmla="*/ 2918 w 5837"/>
                <a:gd name="T67" fmla="*/ 5480 h 5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37" h="5837">
                  <a:moveTo>
                    <a:pt x="2918" y="0"/>
                  </a:moveTo>
                  <a:cubicBezTo>
                    <a:pt x="1307" y="0"/>
                    <a:pt x="0" y="1307"/>
                    <a:pt x="0" y="2918"/>
                  </a:cubicBezTo>
                  <a:cubicBezTo>
                    <a:pt x="0" y="4530"/>
                    <a:pt x="1307" y="5837"/>
                    <a:pt x="2918" y="5837"/>
                  </a:cubicBezTo>
                  <a:cubicBezTo>
                    <a:pt x="4530" y="5837"/>
                    <a:pt x="5837" y="4530"/>
                    <a:pt x="5837" y="2918"/>
                  </a:cubicBezTo>
                  <a:cubicBezTo>
                    <a:pt x="5837" y="1307"/>
                    <a:pt x="4530" y="0"/>
                    <a:pt x="2918" y="0"/>
                  </a:cubicBezTo>
                  <a:close/>
                  <a:moveTo>
                    <a:pt x="1775" y="1540"/>
                  </a:moveTo>
                  <a:cubicBezTo>
                    <a:pt x="1833" y="1540"/>
                    <a:pt x="1887" y="1562"/>
                    <a:pt x="1928" y="1604"/>
                  </a:cubicBezTo>
                  <a:lnTo>
                    <a:pt x="3071" y="2769"/>
                  </a:lnTo>
                  <a:cubicBezTo>
                    <a:pt x="3153" y="2853"/>
                    <a:pt x="3152" y="2988"/>
                    <a:pt x="3068" y="3071"/>
                  </a:cubicBezTo>
                  <a:cubicBezTo>
                    <a:pt x="3028" y="3110"/>
                    <a:pt x="2975" y="3132"/>
                    <a:pt x="2918" y="3132"/>
                  </a:cubicBezTo>
                  <a:cubicBezTo>
                    <a:pt x="2860" y="3132"/>
                    <a:pt x="2806" y="3109"/>
                    <a:pt x="2766" y="3067"/>
                  </a:cubicBezTo>
                  <a:lnTo>
                    <a:pt x="1623" y="1902"/>
                  </a:lnTo>
                  <a:cubicBezTo>
                    <a:pt x="1583" y="1862"/>
                    <a:pt x="1562" y="1808"/>
                    <a:pt x="1562" y="1751"/>
                  </a:cubicBezTo>
                  <a:cubicBezTo>
                    <a:pt x="1562" y="1694"/>
                    <a:pt x="1585" y="1641"/>
                    <a:pt x="1626" y="1601"/>
                  </a:cubicBezTo>
                  <a:cubicBezTo>
                    <a:pt x="1666" y="1561"/>
                    <a:pt x="1719" y="1540"/>
                    <a:pt x="1775" y="1540"/>
                  </a:cubicBezTo>
                  <a:close/>
                  <a:moveTo>
                    <a:pt x="2918" y="5480"/>
                  </a:moveTo>
                  <a:cubicBezTo>
                    <a:pt x="1506" y="5480"/>
                    <a:pt x="357" y="4331"/>
                    <a:pt x="357" y="2918"/>
                  </a:cubicBezTo>
                  <a:cubicBezTo>
                    <a:pt x="357" y="2192"/>
                    <a:pt x="668" y="1497"/>
                    <a:pt x="1209" y="1011"/>
                  </a:cubicBezTo>
                  <a:cubicBezTo>
                    <a:pt x="1248" y="976"/>
                    <a:pt x="1299" y="956"/>
                    <a:pt x="1351" y="956"/>
                  </a:cubicBezTo>
                  <a:cubicBezTo>
                    <a:pt x="1412" y="956"/>
                    <a:pt x="1470" y="982"/>
                    <a:pt x="1510" y="1027"/>
                  </a:cubicBezTo>
                  <a:cubicBezTo>
                    <a:pt x="1548" y="1070"/>
                    <a:pt x="1568" y="1125"/>
                    <a:pt x="1564" y="1182"/>
                  </a:cubicBezTo>
                  <a:cubicBezTo>
                    <a:pt x="1561" y="1238"/>
                    <a:pt x="1536" y="1291"/>
                    <a:pt x="1494" y="1329"/>
                  </a:cubicBezTo>
                  <a:cubicBezTo>
                    <a:pt x="1043" y="1733"/>
                    <a:pt x="784" y="2313"/>
                    <a:pt x="784" y="2918"/>
                  </a:cubicBezTo>
                  <a:cubicBezTo>
                    <a:pt x="784" y="4095"/>
                    <a:pt x="1741" y="5053"/>
                    <a:pt x="2919" y="5053"/>
                  </a:cubicBezTo>
                  <a:cubicBezTo>
                    <a:pt x="4095" y="5053"/>
                    <a:pt x="5053" y="4095"/>
                    <a:pt x="5053" y="2918"/>
                  </a:cubicBezTo>
                  <a:cubicBezTo>
                    <a:pt x="5053" y="1833"/>
                    <a:pt x="4201" y="903"/>
                    <a:pt x="3132" y="794"/>
                  </a:cubicBezTo>
                  <a:lnTo>
                    <a:pt x="3132" y="1766"/>
                  </a:lnTo>
                  <a:cubicBezTo>
                    <a:pt x="3132" y="1884"/>
                    <a:pt x="3036" y="1979"/>
                    <a:pt x="2918" y="1979"/>
                  </a:cubicBezTo>
                  <a:cubicBezTo>
                    <a:pt x="2801" y="1979"/>
                    <a:pt x="2705" y="1884"/>
                    <a:pt x="2705" y="1766"/>
                  </a:cubicBezTo>
                  <a:lnTo>
                    <a:pt x="2705" y="570"/>
                  </a:lnTo>
                  <a:cubicBezTo>
                    <a:pt x="2705" y="453"/>
                    <a:pt x="2801" y="357"/>
                    <a:pt x="2918" y="357"/>
                  </a:cubicBezTo>
                  <a:cubicBezTo>
                    <a:pt x="2939" y="357"/>
                    <a:pt x="2960" y="357"/>
                    <a:pt x="2980" y="358"/>
                  </a:cubicBezTo>
                  <a:cubicBezTo>
                    <a:pt x="4358" y="390"/>
                    <a:pt x="5480" y="1539"/>
                    <a:pt x="5480" y="2918"/>
                  </a:cubicBezTo>
                  <a:cubicBezTo>
                    <a:pt x="5480" y="4331"/>
                    <a:pt x="4331" y="5480"/>
                    <a:pt x="2918" y="548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5370" name="组合 27"/>
            <p:cNvGrpSpPr/>
            <p:nvPr/>
          </p:nvGrpSpPr>
          <p:grpSpPr bwMode="auto">
            <a:xfrm>
              <a:off x="7585075" y="2119313"/>
              <a:ext cx="3349625" cy="795337"/>
              <a:chOff x="8148326" y="1542824"/>
              <a:chExt cx="3349501" cy="794073"/>
            </a:xfrm>
          </p:grpSpPr>
          <p:sp>
            <p:nvSpPr>
              <p:cNvPr id="29"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30"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5" name="组合 4"/>
          <p:cNvGrpSpPr/>
          <p:nvPr/>
        </p:nvGrpSpPr>
        <p:grpSpPr>
          <a:xfrm>
            <a:off x="6248400" y="3381375"/>
            <a:ext cx="4686300" cy="1103313"/>
            <a:chOff x="6248400" y="3381375"/>
            <a:chExt cx="4686300" cy="1103313"/>
          </a:xfrm>
        </p:grpSpPr>
        <p:sp>
          <p:nvSpPr>
            <p:cNvPr id="38" name="矩形 37"/>
            <p:cNvSpPr/>
            <p:nvPr/>
          </p:nvSpPr>
          <p:spPr>
            <a:xfrm>
              <a:off x="6248400" y="3381375"/>
              <a:ext cx="1103313" cy="1103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7" name="椭圆 38"/>
            <p:cNvSpPr/>
            <p:nvPr/>
          </p:nvSpPr>
          <p:spPr>
            <a:xfrm>
              <a:off x="6481763" y="3640138"/>
              <a:ext cx="635000" cy="585787"/>
            </a:xfrm>
            <a:custGeom>
              <a:avLst/>
              <a:gdLst>
                <a:gd name="connsiteX0" fmla="*/ 317776 w 608343"/>
                <a:gd name="connsiteY0" fmla="*/ 144518 h 560501"/>
                <a:gd name="connsiteX1" fmla="*/ 343343 w 608343"/>
                <a:gd name="connsiteY1" fmla="*/ 170043 h 560501"/>
                <a:gd name="connsiteX2" fmla="*/ 343343 w 608343"/>
                <a:gd name="connsiteY2" fmla="*/ 271760 h 560501"/>
                <a:gd name="connsiteX3" fmla="*/ 432185 w 608343"/>
                <a:gd name="connsiteY3" fmla="*/ 328936 h 560501"/>
                <a:gd name="connsiteX4" fmla="*/ 439855 w 608343"/>
                <a:gd name="connsiteY4" fmla="*/ 364161 h 560501"/>
                <a:gd name="connsiteX5" fmla="*/ 418379 w 608343"/>
                <a:gd name="connsiteY5" fmla="*/ 375902 h 560501"/>
                <a:gd name="connsiteX6" fmla="*/ 404574 w 608343"/>
                <a:gd name="connsiteY6" fmla="*/ 371818 h 560501"/>
                <a:gd name="connsiteX7" fmla="*/ 311129 w 608343"/>
                <a:gd name="connsiteY7" fmla="*/ 311835 h 560501"/>
                <a:gd name="connsiteX8" fmla="*/ 292210 w 608343"/>
                <a:gd name="connsiteY8" fmla="*/ 277248 h 560501"/>
                <a:gd name="connsiteX9" fmla="*/ 292210 w 608343"/>
                <a:gd name="connsiteY9" fmla="*/ 170043 h 560501"/>
                <a:gd name="connsiteX10" fmla="*/ 317776 w 608343"/>
                <a:gd name="connsiteY10" fmla="*/ 144518 h 560501"/>
                <a:gd name="connsiteX11" fmla="*/ 327743 w 608343"/>
                <a:gd name="connsiteY11" fmla="*/ 0 h 560501"/>
                <a:gd name="connsiteX12" fmla="*/ 608343 w 608343"/>
                <a:gd name="connsiteY12" fmla="*/ 280315 h 560501"/>
                <a:gd name="connsiteX13" fmla="*/ 327743 w 608343"/>
                <a:gd name="connsiteY13" fmla="*/ 560501 h 560501"/>
                <a:gd name="connsiteX14" fmla="*/ 209293 w 608343"/>
                <a:gd name="connsiteY14" fmla="*/ 534473 h 560501"/>
                <a:gd name="connsiteX15" fmla="*/ 194215 w 608343"/>
                <a:gd name="connsiteY15" fmla="*/ 493262 h 560501"/>
                <a:gd name="connsiteX16" fmla="*/ 222454 w 608343"/>
                <a:gd name="connsiteY16" fmla="*/ 475399 h 560501"/>
                <a:gd name="connsiteX17" fmla="*/ 235487 w 608343"/>
                <a:gd name="connsiteY17" fmla="*/ 478206 h 560501"/>
                <a:gd name="connsiteX18" fmla="*/ 327743 w 608343"/>
                <a:gd name="connsiteY18" fmla="*/ 498493 h 560501"/>
                <a:gd name="connsiteX19" fmla="*/ 546243 w 608343"/>
                <a:gd name="connsiteY19" fmla="*/ 280187 h 560501"/>
                <a:gd name="connsiteX20" fmla="*/ 327743 w 608343"/>
                <a:gd name="connsiteY20" fmla="*/ 62008 h 560501"/>
                <a:gd name="connsiteX21" fmla="*/ 109115 w 608343"/>
                <a:gd name="connsiteY21" fmla="*/ 279166 h 560501"/>
                <a:gd name="connsiteX22" fmla="*/ 120998 w 608343"/>
                <a:gd name="connsiteY22" fmla="*/ 290777 h 560501"/>
                <a:gd name="connsiteX23" fmla="*/ 146298 w 608343"/>
                <a:gd name="connsiteY23" fmla="*/ 290777 h 560501"/>
                <a:gd name="connsiteX24" fmla="*/ 156137 w 608343"/>
                <a:gd name="connsiteY24" fmla="*/ 295625 h 560501"/>
                <a:gd name="connsiteX25" fmla="*/ 152943 w 608343"/>
                <a:gd name="connsiteY25" fmla="*/ 307364 h 560501"/>
                <a:gd name="connsiteX26" fmla="*/ 85732 w 608343"/>
                <a:gd name="connsiteY26" fmla="*/ 413518 h 560501"/>
                <a:gd name="connsiteX27" fmla="*/ 78448 w 608343"/>
                <a:gd name="connsiteY27" fmla="*/ 417856 h 560501"/>
                <a:gd name="connsiteX28" fmla="*/ 71932 w 608343"/>
                <a:gd name="connsiteY28" fmla="*/ 414539 h 560501"/>
                <a:gd name="connsiteX29" fmla="*/ 71420 w 608343"/>
                <a:gd name="connsiteY29" fmla="*/ 414028 h 560501"/>
                <a:gd name="connsiteX30" fmla="*/ 3443 w 608343"/>
                <a:gd name="connsiteY30" fmla="*/ 306853 h 560501"/>
                <a:gd name="connsiteX31" fmla="*/ 631 w 608343"/>
                <a:gd name="connsiteY31" fmla="*/ 295498 h 560501"/>
                <a:gd name="connsiteX32" fmla="*/ 10087 w 608343"/>
                <a:gd name="connsiteY32" fmla="*/ 290777 h 560501"/>
                <a:gd name="connsiteX33" fmla="*/ 35131 w 608343"/>
                <a:gd name="connsiteY33" fmla="*/ 290777 h 560501"/>
                <a:gd name="connsiteX34" fmla="*/ 47015 w 608343"/>
                <a:gd name="connsiteY34" fmla="*/ 282101 h 560501"/>
                <a:gd name="connsiteX35" fmla="*/ 47015 w 608343"/>
                <a:gd name="connsiteY35" fmla="*/ 279166 h 560501"/>
                <a:gd name="connsiteX36" fmla="*/ 327743 w 608343"/>
                <a:gd name="connsiteY36" fmla="*/ 0 h 56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343" h="560501">
                  <a:moveTo>
                    <a:pt x="317776" y="144518"/>
                  </a:moveTo>
                  <a:cubicBezTo>
                    <a:pt x="331966" y="144518"/>
                    <a:pt x="343343" y="155877"/>
                    <a:pt x="343343" y="170043"/>
                  </a:cubicBezTo>
                  <a:lnTo>
                    <a:pt x="343343" y="271760"/>
                  </a:lnTo>
                  <a:lnTo>
                    <a:pt x="432185" y="328936"/>
                  </a:lnTo>
                  <a:cubicBezTo>
                    <a:pt x="444074" y="336594"/>
                    <a:pt x="447525" y="352292"/>
                    <a:pt x="439855" y="364161"/>
                  </a:cubicBezTo>
                  <a:cubicBezTo>
                    <a:pt x="434998" y="371818"/>
                    <a:pt x="426816" y="375902"/>
                    <a:pt x="418379" y="375902"/>
                  </a:cubicBezTo>
                  <a:cubicBezTo>
                    <a:pt x="413650" y="375902"/>
                    <a:pt x="408792" y="374626"/>
                    <a:pt x="404574" y="371818"/>
                  </a:cubicBezTo>
                  <a:lnTo>
                    <a:pt x="311129" y="311835"/>
                  </a:lnTo>
                  <a:cubicBezTo>
                    <a:pt x="299880" y="304560"/>
                    <a:pt x="292210" y="290649"/>
                    <a:pt x="292210" y="277248"/>
                  </a:cubicBezTo>
                  <a:lnTo>
                    <a:pt x="292210" y="170043"/>
                  </a:lnTo>
                  <a:cubicBezTo>
                    <a:pt x="292210" y="155877"/>
                    <a:pt x="303715" y="144518"/>
                    <a:pt x="317776" y="144518"/>
                  </a:cubicBezTo>
                  <a:close/>
                  <a:moveTo>
                    <a:pt x="327743" y="0"/>
                  </a:moveTo>
                  <a:cubicBezTo>
                    <a:pt x="482482" y="0"/>
                    <a:pt x="608343" y="125675"/>
                    <a:pt x="608343" y="280315"/>
                  </a:cubicBezTo>
                  <a:cubicBezTo>
                    <a:pt x="608343" y="434826"/>
                    <a:pt x="482482" y="560501"/>
                    <a:pt x="327743" y="560501"/>
                  </a:cubicBezTo>
                  <a:cubicBezTo>
                    <a:pt x="286343" y="560501"/>
                    <a:pt x="246476" y="551825"/>
                    <a:pt x="209293" y="534473"/>
                  </a:cubicBezTo>
                  <a:cubicBezTo>
                    <a:pt x="193704" y="527200"/>
                    <a:pt x="187059" y="508700"/>
                    <a:pt x="194215" y="493262"/>
                  </a:cubicBezTo>
                  <a:cubicBezTo>
                    <a:pt x="199326" y="482416"/>
                    <a:pt x="210443" y="475399"/>
                    <a:pt x="222454" y="475399"/>
                  </a:cubicBezTo>
                  <a:cubicBezTo>
                    <a:pt x="226926" y="475399"/>
                    <a:pt x="231398" y="476292"/>
                    <a:pt x="235487" y="478206"/>
                  </a:cubicBezTo>
                  <a:cubicBezTo>
                    <a:pt x="264493" y="491730"/>
                    <a:pt x="295415" y="498493"/>
                    <a:pt x="327743" y="498493"/>
                  </a:cubicBezTo>
                  <a:cubicBezTo>
                    <a:pt x="448237" y="498493"/>
                    <a:pt x="546243" y="400631"/>
                    <a:pt x="546243" y="280187"/>
                  </a:cubicBezTo>
                  <a:cubicBezTo>
                    <a:pt x="546243" y="159870"/>
                    <a:pt x="448237" y="62008"/>
                    <a:pt x="327743" y="62008"/>
                  </a:cubicBezTo>
                  <a:cubicBezTo>
                    <a:pt x="207120" y="62008"/>
                    <a:pt x="109115" y="159360"/>
                    <a:pt x="109115" y="279166"/>
                  </a:cubicBezTo>
                  <a:cubicBezTo>
                    <a:pt x="109115" y="288991"/>
                    <a:pt x="113459" y="290777"/>
                    <a:pt x="120998" y="290777"/>
                  </a:cubicBezTo>
                  <a:lnTo>
                    <a:pt x="146298" y="290777"/>
                  </a:lnTo>
                  <a:cubicBezTo>
                    <a:pt x="151409" y="290777"/>
                    <a:pt x="154732" y="292563"/>
                    <a:pt x="156137" y="295625"/>
                  </a:cubicBezTo>
                  <a:cubicBezTo>
                    <a:pt x="158182" y="300346"/>
                    <a:pt x="154476" y="305450"/>
                    <a:pt x="152943" y="307364"/>
                  </a:cubicBezTo>
                  <a:lnTo>
                    <a:pt x="85732" y="413518"/>
                  </a:lnTo>
                  <a:cubicBezTo>
                    <a:pt x="83176" y="417091"/>
                    <a:pt x="80365" y="417856"/>
                    <a:pt x="78448" y="417856"/>
                  </a:cubicBezTo>
                  <a:cubicBezTo>
                    <a:pt x="76148" y="417856"/>
                    <a:pt x="73720" y="416708"/>
                    <a:pt x="71932" y="414539"/>
                  </a:cubicBezTo>
                  <a:lnTo>
                    <a:pt x="71420" y="414028"/>
                  </a:lnTo>
                  <a:lnTo>
                    <a:pt x="3443" y="306853"/>
                  </a:lnTo>
                  <a:cubicBezTo>
                    <a:pt x="2037" y="305067"/>
                    <a:pt x="-1413" y="300091"/>
                    <a:pt x="631" y="295498"/>
                  </a:cubicBezTo>
                  <a:cubicBezTo>
                    <a:pt x="2037" y="292436"/>
                    <a:pt x="5231" y="290777"/>
                    <a:pt x="10087" y="290777"/>
                  </a:cubicBezTo>
                  <a:lnTo>
                    <a:pt x="35131" y="290777"/>
                  </a:lnTo>
                  <a:cubicBezTo>
                    <a:pt x="43054" y="290777"/>
                    <a:pt x="47015" y="287970"/>
                    <a:pt x="47015" y="282101"/>
                  </a:cubicBezTo>
                  <a:lnTo>
                    <a:pt x="47015" y="279166"/>
                  </a:lnTo>
                  <a:cubicBezTo>
                    <a:pt x="47654" y="125293"/>
                    <a:pt x="173515" y="0"/>
                    <a:pt x="3277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5373" name="组合 34"/>
            <p:cNvGrpSpPr/>
            <p:nvPr/>
          </p:nvGrpSpPr>
          <p:grpSpPr bwMode="auto">
            <a:xfrm>
              <a:off x="7585075" y="3535363"/>
              <a:ext cx="3349625" cy="795337"/>
              <a:chOff x="8148326" y="1542824"/>
              <a:chExt cx="3349501" cy="794073"/>
            </a:xfrm>
          </p:grpSpPr>
          <p:sp>
            <p:nvSpPr>
              <p:cNvPr id="36"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37"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7" name="组合 6"/>
          <p:cNvGrpSpPr/>
          <p:nvPr/>
        </p:nvGrpSpPr>
        <p:grpSpPr>
          <a:xfrm>
            <a:off x="6491288" y="4951413"/>
            <a:ext cx="4443412" cy="795337"/>
            <a:chOff x="6491288" y="4951413"/>
            <a:chExt cx="4443412" cy="795337"/>
          </a:xfrm>
        </p:grpSpPr>
        <p:sp>
          <p:nvSpPr>
            <p:cNvPr id="58" name="椭圆 45"/>
            <p:cNvSpPr/>
            <p:nvPr/>
          </p:nvSpPr>
          <p:spPr>
            <a:xfrm>
              <a:off x="6491288" y="5030788"/>
              <a:ext cx="617537" cy="6350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8649" h="594741">
                  <a:moveTo>
                    <a:pt x="411175" y="315251"/>
                  </a:moveTo>
                  <a:cubicBezTo>
                    <a:pt x="392328" y="315251"/>
                    <a:pt x="373301" y="322420"/>
                    <a:pt x="358940" y="336757"/>
                  </a:cubicBezTo>
                  <a:cubicBezTo>
                    <a:pt x="330220" y="365432"/>
                    <a:pt x="330220" y="411311"/>
                    <a:pt x="358940" y="439986"/>
                  </a:cubicBezTo>
                  <a:cubicBezTo>
                    <a:pt x="387661" y="468660"/>
                    <a:pt x="435049" y="468660"/>
                    <a:pt x="462333" y="439986"/>
                  </a:cubicBezTo>
                  <a:cubicBezTo>
                    <a:pt x="491053" y="411311"/>
                    <a:pt x="491053" y="365432"/>
                    <a:pt x="462333" y="336757"/>
                  </a:cubicBezTo>
                  <a:cubicBezTo>
                    <a:pt x="448691" y="322420"/>
                    <a:pt x="430023" y="315251"/>
                    <a:pt x="411175" y="315251"/>
                  </a:cubicBezTo>
                  <a:close/>
                  <a:moveTo>
                    <a:pt x="410816" y="276182"/>
                  </a:moveTo>
                  <a:cubicBezTo>
                    <a:pt x="439716" y="276182"/>
                    <a:pt x="468795" y="287293"/>
                    <a:pt x="491053" y="309516"/>
                  </a:cubicBezTo>
                  <a:cubicBezTo>
                    <a:pt x="525517" y="342492"/>
                    <a:pt x="532697" y="394106"/>
                    <a:pt x="514029" y="435685"/>
                  </a:cubicBezTo>
                  <a:lnTo>
                    <a:pt x="578649" y="500203"/>
                  </a:lnTo>
                  <a:lnTo>
                    <a:pt x="522645" y="556118"/>
                  </a:lnTo>
                  <a:lnTo>
                    <a:pt x="458025" y="491600"/>
                  </a:lnTo>
                  <a:cubicBezTo>
                    <a:pt x="416381" y="510239"/>
                    <a:pt x="366121" y="503070"/>
                    <a:pt x="331656" y="468660"/>
                  </a:cubicBezTo>
                  <a:cubicBezTo>
                    <a:pt x="287140" y="424215"/>
                    <a:pt x="287140" y="352528"/>
                    <a:pt x="331656" y="309516"/>
                  </a:cubicBezTo>
                  <a:cubicBezTo>
                    <a:pt x="353197" y="287293"/>
                    <a:pt x="381917" y="276182"/>
                    <a:pt x="410816" y="276182"/>
                  </a:cubicBezTo>
                  <a:close/>
                  <a:moveTo>
                    <a:pt x="134949" y="20001"/>
                  </a:moveTo>
                  <a:lnTo>
                    <a:pt x="134949" y="144835"/>
                  </a:lnTo>
                  <a:lnTo>
                    <a:pt x="17242" y="144835"/>
                  </a:lnTo>
                  <a:close/>
                  <a:moveTo>
                    <a:pt x="172278" y="0"/>
                  </a:moveTo>
                  <a:lnTo>
                    <a:pt x="480943" y="0"/>
                  </a:lnTo>
                  <a:lnTo>
                    <a:pt x="480943" y="276591"/>
                  </a:lnTo>
                  <a:cubicBezTo>
                    <a:pt x="460844" y="263693"/>
                    <a:pt x="436438" y="256527"/>
                    <a:pt x="410596" y="256527"/>
                  </a:cubicBezTo>
                  <a:cubicBezTo>
                    <a:pt x="381883" y="256527"/>
                    <a:pt x="354606" y="265126"/>
                    <a:pt x="331636" y="282323"/>
                  </a:cubicBezTo>
                  <a:lnTo>
                    <a:pt x="81832" y="282323"/>
                  </a:lnTo>
                  <a:lnTo>
                    <a:pt x="81832" y="322450"/>
                  </a:lnTo>
                  <a:lnTo>
                    <a:pt x="295744" y="322450"/>
                  </a:lnTo>
                  <a:cubicBezTo>
                    <a:pt x="288566" y="335348"/>
                    <a:pt x="282823" y="351112"/>
                    <a:pt x="279952" y="366877"/>
                  </a:cubicBezTo>
                  <a:lnTo>
                    <a:pt x="81832" y="366877"/>
                  </a:lnTo>
                  <a:lnTo>
                    <a:pt x="81832" y="407004"/>
                  </a:lnTo>
                  <a:lnTo>
                    <a:pt x="279952" y="407004"/>
                  </a:lnTo>
                  <a:cubicBezTo>
                    <a:pt x="281388" y="422768"/>
                    <a:pt x="287130" y="438532"/>
                    <a:pt x="294309" y="451430"/>
                  </a:cubicBezTo>
                  <a:lnTo>
                    <a:pt x="81832" y="451430"/>
                  </a:lnTo>
                  <a:lnTo>
                    <a:pt x="81832" y="491557"/>
                  </a:lnTo>
                  <a:lnTo>
                    <a:pt x="327329" y="491557"/>
                  </a:lnTo>
                  <a:cubicBezTo>
                    <a:pt x="350299" y="511621"/>
                    <a:pt x="380448" y="521653"/>
                    <a:pt x="410596" y="521653"/>
                  </a:cubicBezTo>
                  <a:cubicBezTo>
                    <a:pt x="424953" y="521653"/>
                    <a:pt x="439309" y="518786"/>
                    <a:pt x="453666" y="514487"/>
                  </a:cubicBezTo>
                  <a:lnTo>
                    <a:pt x="480943" y="543149"/>
                  </a:lnTo>
                  <a:lnTo>
                    <a:pt x="480943" y="594741"/>
                  </a:lnTo>
                  <a:lnTo>
                    <a:pt x="0" y="594741"/>
                  </a:lnTo>
                  <a:lnTo>
                    <a:pt x="0" y="180572"/>
                  </a:lnTo>
                  <a:lnTo>
                    <a:pt x="172278" y="18057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5375" name="组合 41"/>
            <p:cNvGrpSpPr/>
            <p:nvPr/>
          </p:nvGrpSpPr>
          <p:grpSpPr bwMode="auto">
            <a:xfrm>
              <a:off x="7585075" y="4951413"/>
              <a:ext cx="3349625" cy="795337"/>
              <a:chOff x="8148326" y="1542824"/>
              <a:chExt cx="3349501" cy="794073"/>
            </a:xfrm>
          </p:grpSpPr>
          <p:sp>
            <p:nvSpPr>
              <p:cNvPr id="43"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包图网提供全面且质优的多品类设计素材打破传统素材网站单向沟通的服务模式深入服务个人及企业</a:t>
                </a:r>
              </a:p>
            </p:txBody>
          </p:sp>
          <p:sp>
            <p:nvSpPr>
              <p:cNvPr id="44" name="文本框 7"/>
              <p:cNvSpPr txBox="1"/>
              <p:nvPr/>
            </p:nvSpPr>
            <p:spPr>
              <a:xfrm>
                <a:off x="8148327"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15376" name="组合 46"/>
          <p:cNvGrpSpPr/>
          <p:nvPr/>
        </p:nvGrpSpPr>
        <p:grpSpPr bwMode="auto">
          <a:xfrm>
            <a:off x="750888" y="441325"/>
            <a:ext cx="4927600" cy="742950"/>
            <a:chOff x="184971" y="101893"/>
            <a:chExt cx="4927598" cy="743559"/>
          </a:xfrm>
        </p:grpSpPr>
        <p:sp>
          <p:nvSpPr>
            <p:cNvPr id="48"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03.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工作体会</a:t>
              </a:r>
            </a:p>
          </p:txBody>
        </p:sp>
        <p:sp>
          <p:nvSpPr>
            <p:cNvPr id="49" name="文本框 48"/>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50" name="矩形 49"/>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矩形 50"/>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矩形 51"/>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5"/>
          <p:cNvGrpSpPr/>
          <p:nvPr/>
        </p:nvGrpSpPr>
        <p:grpSpPr bwMode="auto">
          <a:xfrm>
            <a:off x="750888" y="441325"/>
            <a:ext cx="4927600" cy="742950"/>
            <a:chOff x="184971" y="101893"/>
            <a:chExt cx="4927598" cy="743559"/>
          </a:xfrm>
        </p:grpSpPr>
        <p:sp>
          <p:nvSpPr>
            <p:cNvPr id="7"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03.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工作体会</a:t>
              </a:r>
            </a:p>
          </p:txBody>
        </p:sp>
        <p:sp>
          <p:nvSpPr>
            <p:cNvPr id="8" name="文本框 7"/>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grpSp>
        <p:nvGrpSpPr>
          <p:cNvPr id="21507" name="组合 8"/>
          <p:cNvGrpSpPr/>
          <p:nvPr/>
        </p:nvGrpSpPr>
        <p:grpSpPr bwMode="auto">
          <a:xfrm>
            <a:off x="2071688" y="5173663"/>
            <a:ext cx="2005012" cy="793750"/>
            <a:chOff x="8606032" y="1542824"/>
            <a:chExt cx="2434088" cy="794073"/>
          </a:xfrm>
        </p:grpSpPr>
        <p:sp>
          <p:nvSpPr>
            <p:cNvPr id="10" name="文本框 6"/>
            <p:cNvSpPr txBox="1"/>
            <p:nvPr/>
          </p:nvSpPr>
          <p:spPr>
            <a:xfrm>
              <a:off x="8606032" y="1864203"/>
              <a:ext cx="243408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a:t>
              </a:r>
            </a:p>
          </p:txBody>
        </p:sp>
        <p:sp>
          <p:nvSpPr>
            <p:cNvPr id="11"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1508" name="组合 11"/>
          <p:cNvGrpSpPr/>
          <p:nvPr/>
        </p:nvGrpSpPr>
        <p:grpSpPr bwMode="auto">
          <a:xfrm>
            <a:off x="5092700" y="5173663"/>
            <a:ext cx="2006600" cy="793750"/>
            <a:chOff x="8606032" y="1542824"/>
            <a:chExt cx="2434088" cy="794073"/>
          </a:xfrm>
        </p:grpSpPr>
        <p:sp>
          <p:nvSpPr>
            <p:cNvPr id="13" name="文本框 6"/>
            <p:cNvSpPr txBox="1"/>
            <p:nvPr/>
          </p:nvSpPr>
          <p:spPr>
            <a:xfrm>
              <a:off x="8606032" y="1864203"/>
              <a:ext cx="243408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a:t>
              </a:r>
            </a:p>
          </p:txBody>
        </p:sp>
        <p:sp>
          <p:nvSpPr>
            <p:cNvPr id="14"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1509" name="组合 14"/>
          <p:cNvGrpSpPr/>
          <p:nvPr/>
        </p:nvGrpSpPr>
        <p:grpSpPr bwMode="auto">
          <a:xfrm>
            <a:off x="8115300" y="5173663"/>
            <a:ext cx="2005013" cy="793750"/>
            <a:chOff x="8606032" y="1542824"/>
            <a:chExt cx="2434088" cy="794073"/>
          </a:xfrm>
        </p:grpSpPr>
        <p:sp>
          <p:nvSpPr>
            <p:cNvPr id="16" name="文本框 6"/>
            <p:cNvSpPr txBox="1"/>
            <p:nvPr/>
          </p:nvSpPr>
          <p:spPr>
            <a:xfrm>
              <a:off x="8606032" y="1864203"/>
              <a:ext cx="243408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a:t>
              </a:r>
            </a:p>
          </p:txBody>
        </p:sp>
        <p:sp>
          <p:nvSpPr>
            <p:cNvPr id="17"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58" name="椭圆 17"/>
          <p:cNvSpPr/>
          <p:nvPr/>
        </p:nvSpPr>
        <p:spPr>
          <a:xfrm>
            <a:off x="2420938" y="4826000"/>
            <a:ext cx="185737" cy="169863"/>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9" name="椭圆 34"/>
          <p:cNvSpPr/>
          <p:nvPr/>
        </p:nvSpPr>
        <p:spPr>
          <a:xfrm>
            <a:off x="2981325" y="4819650"/>
            <a:ext cx="185738" cy="182563"/>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0" name="椭圆 47"/>
          <p:cNvSpPr/>
          <p:nvPr/>
        </p:nvSpPr>
        <p:spPr>
          <a:xfrm>
            <a:off x="3541713" y="4818063"/>
            <a:ext cx="187325" cy="185737"/>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2" name="椭圆 22"/>
          <p:cNvSpPr/>
          <p:nvPr/>
        </p:nvSpPr>
        <p:spPr>
          <a:xfrm>
            <a:off x="5441950" y="4826000"/>
            <a:ext cx="187325" cy="169863"/>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3" name="椭圆 38"/>
          <p:cNvSpPr/>
          <p:nvPr/>
        </p:nvSpPr>
        <p:spPr>
          <a:xfrm>
            <a:off x="6002338" y="4819650"/>
            <a:ext cx="187325" cy="182563"/>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4" name="椭圆 51"/>
          <p:cNvSpPr/>
          <p:nvPr/>
        </p:nvSpPr>
        <p:spPr>
          <a:xfrm>
            <a:off x="6562725" y="4818063"/>
            <a:ext cx="187325" cy="185737"/>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6" name="椭圆 26"/>
          <p:cNvSpPr/>
          <p:nvPr/>
        </p:nvSpPr>
        <p:spPr>
          <a:xfrm>
            <a:off x="8462963" y="4826000"/>
            <a:ext cx="187325" cy="169863"/>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7" name="椭圆 42"/>
          <p:cNvSpPr/>
          <p:nvPr/>
        </p:nvSpPr>
        <p:spPr>
          <a:xfrm>
            <a:off x="9024938" y="4819650"/>
            <a:ext cx="185737" cy="182563"/>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8" name="椭圆 55"/>
          <p:cNvSpPr/>
          <p:nvPr/>
        </p:nvSpPr>
        <p:spPr>
          <a:xfrm>
            <a:off x="9585325" y="4818063"/>
            <a:ext cx="185738" cy="185737"/>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0" name="矩形 29"/>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6" name="图片占位符 5"/>
          <p:cNvPicPr>
            <a:picLocks noGrp="1" noChangeAspect="1"/>
          </p:cNvPicPr>
          <p:nvPr>
            <p:ph type="pic" sz="quarter" idx="11"/>
          </p:nvPr>
        </p:nvPicPr>
        <p:blipFill>
          <a:blip r:embed="rId3" cstate="print">
            <a:grayscl/>
            <a:extLst>
              <a:ext uri="{28A0092B-C50C-407E-A947-70E740481C1C}">
                <a14:useLocalDpi xmlns:a14="http://schemas.microsoft.com/office/drawing/2010/main" val="0"/>
              </a:ext>
            </a:extLst>
          </a:blip>
          <a:srcRect l="9684" r="9684"/>
          <a:stretch>
            <a:fillRect/>
          </a:stretch>
        </p:blipFill>
        <p:spPr/>
      </p:pic>
      <p:pic>
        <p:nvPicPr>
          <p:cNvPr id="12" name="图片占位符 11"/>
          <p:cNvPicPr>
            <a:picLocks noGrp="1" noChangeAspect="1"/>
          </p:cNvPicPr>
          <p:nvPr>
            <p:ph type="pic" sz="quarter" idx="12"/>
          </p:nvPr>
        </p:nvPicPr>
        <p:blipFill>
          <a:blip r:embed="rId4" cstate="print">
            <a:grayscl/>
            <a:extLst>
              <a:ext uri="{28A0092B-C50C-407E-A947-70E740481C1C}">
                <a14:useLocalDpi xmlns:a14="http://schemas.microsoft.com/office/drawing/2010/main" val="0"/>
              </a:ext>
            </a:extLst>
          </a:blip>
          <a:srcRect l="9661" r="9661"/>
          <a:stretch>
            <a:fillRect/>
          </a:stretch>
        </p:blipFill>
        <p:spPr/>
      </p:pic>
      <p:pic>
        <p:nvPicPr>
          <p:cNvPr id="18" name="图片占位符 17"/>
          <p:cNvPicPr>
            <a:picLocks noGrp="1" noChangeAspect="1"/>
          </p:cNvPicPr>
          <p:nvPr>
            <p:ph type="pic" sz="quarter" idx="13"/>
          </p:nvPr>
        </p:nvPicPr>
        <p:blipFill>
          <a:blip r:embed="rId5" cstate="print">
            <a:grayscl/>
            <a:extLst>
              <a:ext uri="{28A0092B-C50C-407E-A947-70E740481C1C}">
                <a14:useLocalDpi xmlns:a14="http://schemas.microsoft.com/office/drawing/2010/main" val="0"/>
              </a:ext>
            </a:extLst>
          </a:blip>
          <a:srcRect l="9684" r="9684"/>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500"/>
                                        <p:tgtEl>
                                          <p:spTgt spid="68"/>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21507"/>
                                        </p:tgtEl>
                                        <p:attrNameLst>
                                          <p:attrName>style.visibility</p:attrName>
                                        </p:attrNameLst>
                                      </p:cBhvr>
                                      <p:to>
                                        <p:strVal val="visible"/>
                                      </p:to>
                                    </p:set>
                                    <p:anim calcmode="lin" valueType="num">
                                      <p:cBhvr>
                                        <p:cTn id="48" dur="500" fill="hold"/>
                                        <p:tgtEl>
                                          <p:spTgt spid="21507"/>
                                        </p:tgtEl>
                                        <p:attrNameLst>
                                          <p:attrName>ppt_w</p:attrName>
                                        </p:attrNameLst>
                                      </p:cBhvr>
                                      <p:tavLst>
                                        <p:tav tm="0">
                                          <p:val>
                                            <p:fltVal val="0"/>
                                          </p:val>
                                        </p:tav>
                                        <p:tav tm="100000">
                                          <p:val>
                                            <p:strVal val="#ppt_w"/>
                                          </p:val>
                                        </p:tav>
                                      </p:tavLst>
                                    </p:anim>
                                    <p:anim calcmode="lin" valueType="num">
                                      <p:cBhvr>
                                        <p:cTn id="49" dur="500" fill="hold"/>
                                        <p:tgtEl>
                                          <p:spTgt spid="21507"/>
                                        </p:tgtEl>
                                        <p:attrNameLst>
                                          <p:attrName>ppt_h</p:attrName>
                                        </p:attrNameLst>
                                      </p:cBhvr>
                                      <p:tavLst>
                                        <p:tav tm="0">
                                          <p:val>
                                            <p:fltVal val="0"/>
                                          </p:val>
                                        </p:tav>
                                        <p:tav tm="100000">
                                          <p:val>
                                            <p:strVal val="#ppt_h"/>
                                          </p:val>
                                        </p:tav>
                                      </p:tavLst>
                                    </p:anim>
                                    <p:animEffect transition="in" filter="fade">
                                      <p:cBhvr>
                                        <p:cTn id="50" dur="500"/>
                                        <p:tgtEl>
                                          <p:spTgt spid="21507"/>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21508"/>
                                        </p:tgtEl>
                                        <p:attrNameLst>
                                          <p:attrName>style.visibility</p:attrName>
                                        </p:attrNameLst>
                                      </p:cBhvr>
                                      <p:to>
                                        <p:strVal val="visible"/>
                                      </p:to>
                                    </p:set>
                                    <p:anim calcmode="lin" valueType="num">
                                      <p:cBhvr>
                                        <p:cTn id="54" dur="500" fill="hold"/>
                                        <p:tgtEl>
                                          <p:spTgt spid="21508"/>
                                        </p:tgtEl>
                                        <p:attrNameLst>
                                          <p:attrName>ppt_w</p:attrName>
                                        </p:attrNameLst>
                                      </p:cBhvr>
                                      <p:tavLst>
                                        <p:tav tm="0">
                                          <p:val>
                                            <p:fltVal val="0"/>
                                          </p:val>
                                        </p:tav>
                                        <p:tav tm="100000">
                                          <p:val>
                                            <p:strVal val="#ppt_w"/>
                                          </p:val>
                                        </p:tav>
                                      </p:tavLst>
                                    </p:anim>
                                    <p:anim calcmode="lin" valueType="num">
                                      <p:cBhvr>
                                        <p:cTn id="55" dur="500" fill="hold"/>
                                        <p:tgtEl>
                                          <p:spTgt spid="21508"/>
                                        </p:tgtEl>
                                        <p:attrNameLst>
                                          <p:attrName>ppt_h</p:attrName>
                                        </p:attrNameLst>
                                      </p:cBhvr>
                                      <p:tavLst>
                                        <p:tav tm="0">
                                          <p:val>
                                            <p:fltVal val="0"/>
                                          </p:val>
                                        </p:tav>
                                        <p:tav tm="100000">
                                          <p:val>
                                            <p:strVal val="#ppt_h"/>
                                          </p:val>
                                        </p:tav>
                                      </p:tavLst>
                                    </p:anim>
                                    <p:animEffect transition="in" filter="fade">
                                      <p:cBhvr>
                                        <p:cTn id="56" dur="500"/>
                                        <p:tgtEl>
                                          <p:spTgt spid="21508"/>
                                        </p:tgtEl>
                                      </p:cBhvr>
                                    </p:animEffect>
                                  </p:childTnLst>
                                </p:cTn>
                              </p:par>
                            </p:childTnLst>
                          </p:cTn>
                        </p:par>
                        <p:par>
                          <p:cTn id="57" fill="hold">
                            <p:stCondLst>
                              <p:cond delay="2000"/>
                            </p:stCondLst>
                            <p:childTnLst>
                              <p:par>
                                <p:cTn id="58" presetID="53" presetClass="entr" presetSubtype="16" fill="hold" nodeType="afterEffect">
                                  <p:stCondLst>
                                    <p:cond delay="0"/>
                                  </p:stCondLst>
                                  <p:childTnLst>
                                    <p:set>
                                      <p:cBhvr>
                                        <p:cTn id="59" dur="1" fill="hold">
                                          <p:stCondLst>
                                            <p:cond delay="0"/>
                                          </p:stCondLst>
                                        </p:cTn>
                                        <p:tgtEl>
                                          <p:spTgt spid="21509"/>
                                        </p:tgtEl>
                                        <p:attrNameLst>
                                          <p:attrName>style.visibility</p:attrName>
                                        </p:attrNameLst>
                                      </p:cBhvr>
                                      <p:to>
                                        <p:strVal val="visible"/>
                                      </p:to>
                                    </p:set>
                                    <p:anim calcmode="lin" valueType="num">
                                      <p:cBhvr>
                                        <p:cTn id="60" dur="500" fill="hold"/>
                                        <p:tgtEl>
                                          <p:spTgt spid="21509"/>
                                        </p:tgtEl>
                                        <p:attrNameLst>
                                          <p:attrName>ppt_w</p:attrName>
                                        </p:attrNameLst>
                                      </p:cBhvr>
                                      <p:tavLst>
                                        <p:tav tm="0">
                                          <p:val>
                                            <p:fltVal val="0"/>
                                          </p:val>
                                        </p:tav>
                                        <p:tav tm="100000">
                                          <p:val>
                                            <p:strVal val="#ppt_w"/>
                                          </p:val>
                                        </p:tav>
                                      </p:tavLst>
                                    </p:anim>
                                    <p:anim calcmode="lin" valueType="num">
                                      <p:cBhvr>
                                        <p:cTn id="61" dur="500" fill="hold"/>
                                        <p:tgtEl>
                                          <p:spTgt spid="21509"/>
                                        </p:tgtEl>
                                        <p:attrNameLst>
                                          <p:attrName>ppt_h</p:attrName>
                                        </p:attrNameLst>
                                      </p:cBhvr>
                                      <p:tavLst>
                                        <p:tav tm="0">
                                          <p:val>
                                            <p:fltVal val="0"/>
                                          </p:val>
                                        </p:tav>
                                        <p:tav tm="100000">
                                          <p:val>
                                            <p:strVal val="#ppt_h"/>
                                          </p:val>
                                        </p:tav>
                                      </p:tavLst>
                                    </p:anim>
                                    <p:animEffect transition="in" filter="fade">
                                      <p:cBhvr>
                                        <p:cTn id="6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2" grpId="0" animBg="1"/>
      <p:bldP spid="63" grpId="0" animBg="1"/>
      <p:bldP spid="64" grpId="0" animBg="1"/>
      <p:bldP spid="66" grpId="0" animBg="1"/>
      <p:bldP spid="67"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3999707" y="2931319"/>
            <a:ext cx="2019300" cy="20208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圆角 2"/>
          <p:cNvSpPr/>
          <p:nvPr/>
        </p:nvSpPr>
        <p:spPr>
          <a:xfrm rot="2700000">
            <a:off x="6900863" y="3295650"/>
            <a:ext cx="1292225" cy="12922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圆角 3"/>
          <p:cNvSpPr/>
          <p:nvPr/>
        </p:nvSpPr>
        <p:spPr>
          <a:xfrm rot="2700000">
            <a:off x="5923757" y="2288381"/>
            <a:ext cx="1290638" cy="1292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圆角 4"/>
          <p:cNvSpPr/>
          <p:nvPr/>
        </p:nvSpPr>
        <p:spPr>
          <a:xfrm rot="2700000">
            <a:off x="5923757" y="4302919"/>
            <a:ext cx="1290637" cy="1292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0737" name="组合 6"/>
          <p:cNvGrpSpPr/>
          <p:nvPr/>
        </p:nvGrpSpPr>
        <p:grpSpPr bwMode="auto">
          <a:xfrm>
            <a:off x="1214438" y="2178050"/>
            <a:ext cx="2759212" cy="794216"/>
            <a:chOff x="5236169" y="2966715"/>
            <a:chExt cx="2759198" cy="794073"/>
          </a:xfrm>
        </p:grpSpPr>
        <p:sp>
          <p:nvSpPr>
            <p:cNvPr id="8"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defRPr/>
              </a:pPr>
              <a:r>
                <a:rPr lang="zh-CN" altLang="en-US" dirty="0">
                  <a:latin typeface="+mn-lt"/>
                  <a:ea typeface="+mn-ea"/>
                </a:rPr>
                <a:t>包图网提供全面且质优的多品类设计素材打破传统素材网站单向沟通的服务模式</a:t>
              </a:r>
            </a:p>
          </p:txBody>
        </p:sp>
        <p:sp>
          <p:nvSpPr>
            <p:cNvPr id="9" name="文本框 7"/>
            <p:cNvSpPr txBox="1"/>
            <p:nvPr/>
          </p:nvSpPr>
          <p:spPr>
            <a:xfrm>
              <a:off x="6553608"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30738" name="组合 9"/>
          <p:cNvGrpSpPr/>
          <p:nvPr/>
        </p:nvGrpSpPr>
        <p:grpSpPr bwMode="auto">
          <a:xfrm>
            <a:off x="1214438" y="4949359"/>
            <a:ext cx="2759212" cy="794216"/>
            <a:chOff x="5236169" y="2966715"/>
            <a:chExt cx="2759198" cy="794073"/>
          </a:xfrm>
        </p:grpSpPr>
        <p:sp>
          <p:nvSpPr>
            <p:cNvPr id="11"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defRPr/>
              </a:pPr>
              <a:r>
                <a:rPr lang="zh-CN" altLang="en-US" dirty="0">
                  <a:latin typeface="+mn-lt"/>
                  <a:ea typeface="+mn-ea"/>
                </a:rPr>
                <a:t>包图网提供全面且质优的多品类设计素材打破传统素材网站单向沟通的服务模式</a:t>
              </a:r>
            </a:p>
          </p:txBody>
        </p:sp>
        <p:sp>
          <p:nvSpPr>
            <p:cNvPr id="12" name="文本框 7"/>
            <p:cNvSpPr txBox="1"/>
            <p:nvPr/>
          </p:nvSpPr>
          <p:spPr>
            <a:xfrm>
              <a:off x="6553608"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30739" name="组合 12"/>
          <p:cNvGrpSpPr/>
          <p:nvPr/>
        </p:nvGrpSpPr>
        <p:grpSpPr bwMode="auto">
          <a:xfrm>
            <a:off x="8234226" y="2178050"/>
            <a:ext cx="2759212" cy="794216"/>
            <a:chOff x="5236169" y="2966715"/>
            <a:chExt cx="2759198" cy="794073"/>
          </a:xfrm>
        </p:grpSpPr>
        <p:sp>
          <p:nvSpPr>
            <p:cNvPr id="14"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a:t>
              </a:r>
            </a:p>
          </p:txBody>
        </p:sp>
        <p:sp>
          <p:nvSpPr>
            <p:cNvPr id="15" name="文本框 7"/>
            <p:cNvSpPr txBox="1"/>
            <p:nvPr/>
          </p:nvSpPr>
          <p:spPr>
            <a:xfrm>
              <a:off x="5236169"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30740" name="组合 15"/>
          <p:cNvGrpSpPr/>
          <p:nvPr/>
        </p:nvGrpSpPr>
        <p:grpSpPr bwMode="auto">
          <a:xfrm>
            <a:off x="8234226" y="4949359"/>
            <a:ext cx="2759212" cy="794216"/>
            <a:chOff x="5236169" y="2966715"/>
            <a:chExt cx="2759198" cy="794073"/>
          </a:xfrm>
        </p:grpSpPr>
        <p:sp>
          <p:nvSpPr>
            <p:cNvPr id="17"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a:t>
              </a:r>
            </a:p>
          </p:txBody>
        </p:sp>
        <p:sp>
          <p:nvSpPr>
            <p:cNvPr id="18" name="文本框 7"/>
            <p:cNvSpPr txBox="1"/>
            <p:nvPr/>
          </p:nvSpPr>
          <p:spPr>
            <a:xfrm>
              <a:off x="5236169"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30727" name="组合 19"/>
          <p:cNvGrpSpPr/>
          <p:nvPr/>
        </p:nvGrpSpPr>
        <p:grpSpPr bwMode="auto">
          <a:xfrm>
            <a:off x="750888" y="441325"/>
            <a:ext cx="4927600" cy="742950"/>
            <a:chOff x="184971" y="101893"/>
            <a:chExt cx="4927598" cy="743559"/>
          </a:xfrm>
        </p:grpSpPr>
        <p:sp>
          <p:nvSpPr>
            <p:cNvPr id="21"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03.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工作体会</a:t>
              </a:r>
            </a:p>
          </p:txBody>
        </p:sp>
        <p:sp>
          <p:nvSpPr>
            <p:cNvPr id="22" name="文本框 21"/>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31" name="椭圆 22"/>
          <p:cNvSpPr/>
          <p:nvPr/>
        </p:nvSpPr>
        <p:spPr>
          <a:xfrm>
            <a:off x="6351588" y="2706688"/>
            <a:ext cx="434975" cy="457200"/>
          </a:xfrm>
          <a:custGeom>
            <a:avLst/>
            <a:gdLst>
              <a:gd name="connsiteX0" fmla="*/ 26733 w 550128"/>
              <a:gd name="connsiteY0" fmla="*/ 406999 h 577432"/>
              <a:gd name="connsiteX1" fmla="*/ 105087 w 550128"/>
              <a:gd name="connsiteY1" fmla="*/ 406999 h 577432"/>
              <a:gd name="connsiteX2" fmla="*/ 131820 w 550128"/>
              <a:gd name="connsiteY2" fmla="*/ 432794 h 577432"/>
              <a:gd name="connsiteX3" fmla="*/ 131820 w 550128"/>
              <a:gd name="connsiteY3" fmla="*/ 550715 h 577432"/>
              <a:gd name="connsiteX4" fmla="*/ 105087 w 550128"/>
              <a:gd name="connsiteY4" fmla="*/ 577432 h 577432"/>
              <a:gd name="connsiteX5" fmla="*/ 26733 w 550128"/>
              <a:gd name="connsiteY5" fmla="*/ 577432 h 577432"/>
              <a:gd name="connsiteX6" fmla="*/ 0 w 550128"/>
              <a:gd name="connsiteY6" fmla="*/ 550715 h 577432"/>
              <a:gd name="connsiteX7" fmla="*/ 0 w 550128"/>
              <a:gd name="connsiteY7" fmla="*/ 432794 h 577432"/>
              <a:gd name="connsiteX8" fmla="*/ 26733 w 550128"/>
              <a:gd name="connsiteY8" fmla="*/ 406999 h 577432"/>
              <a:gd name="connsiteX9" fmla="*/ 230484 w 550128"/>
              <a:gd name="connsiteY9" fmla="*/ 314976 h 577432"/>
              <a:gd name="connsiteX10" fmla="*/ 308926 w 550128"/>
              <a:gd name="connsiteY10" fmla="*/ 314976 h 577432"/>
              <a:gd name="connsiteX11" fmla="*/ 335689 w 550128"/>
              <a:gd name="connsiteY11" fmla="*/ 340761 h 577432"/>
              <a:gd name="connsiteX12" fmla="*/ 335689 w 550128"/>
              <a:gd name="connsiteY12" fmla="*/ 550726 h 577432"/>
              <a:gd name="connsiteX13" fmla="*/ 308926 w 550128"/>
              <a:gd name="connsiteY13" fmla="*/ 577432 h 577432"/>
              <a:gd name="connsiteX14" fmla="*/ 230484 w 550128"/>
              <a:gd name="connsiteY14" fmla="*/ 577432 h 577432"/>
              <a:gd name="connsiteX15" fmla="*/ 203721 w 550128"/>
              <a:gd name="connsiteY15" fmla="*/ 550726 h 577432"/>
              <a:gd name="connsiteX16" fmla="*/ 203721 w 550128"/>
              <a:gd name="connsiteY16" fmla="*/ 340761 h 577432"/>
              <a:gd name="connsiteX17" fmla="*/ 230484 w 550128"/>
              <a:gd name="connsiteY17" fmla="*/ 314976 h 577432"/>
              <a:gd name="connsiteX18" fmla="*/ 434354 w 550128"/>
              <a:gd name="connsiteY18" fmla="*/ 209935 h 577432"/>
              <a:gd name="connsiteX19" fmla="*/ 512796 w 550128"/>
              <a:gd name="connsiteY19" fmla="*/ 209935 h 577432"/>
              <a:gd name="connsiteX20" fmla="*/ 539559 w 550128"/>
              <a:gd name="connsiteY20" fmla="*/ 235724 h 577432"/>
              <a:gd name="connsiteX21" fmla="*/ 539559 w 550128"/>
              <a:gd name="connsiteY21" fmla="*/ 550722 h 577432"/>
              <a:gd name="connsiteX22" fmla="*/ 512796 w 550128"/>
              <a:gd name="connsiteY22" fmla="*/ 577432 h 577432"/>
              <a:gd name="connsiteX23" fmla="*/ 434354 w 550128"/>
              <a:gd name="connsiteY23" fmla="*/ 577432 h 577432"/>
              <a:gd name="connsiteX24" fmla="*/ 407591 w 550128"/>
              <a:gd name="connsiteY24" fmla="*/ 550722 h 577432"/>
              <a:gd name="connsiteX25" fmla="*/ 407591 w 550128"/>
              <a:gd name="connsiteY25" fmla="*/ 235724 h 577432"/>
              <a:gd name="connsiteX26" fmla="*/ 434354 w 550128"/>
              <a:gd name="connsiteY26" fmla="*/ 209935 h 577432"/>
              <a:gd name="connsiteX27" fmla="*/ 414061 w 550128"/>
              <a:gd name="connsiteY27" fmla="*/ 10159 h 577432"/>
              <a:gd name="connsiteX28" fmla="*/ 456505 w 550128"/>
              <a:gd name="connsiteY28" fmla="*/ 42387 h 577432"/>
              <a:gd name="connsiteX29" fmla="*/ 463886 w 550128"/>
              <a:gd name="connsiteY29" fmla="*/ 42387 h 577432"/>
              <a:gd name="connsiteX30" fmla="*/ 471268 w 550128"/>
              <a:gd name="connsiteY30" fmla="*/ 46070 h 577432"/>
              <a:gd name="connsiteX31" fmla="*/ 465732 w 550128"/>
              <a:gd name="connsiteY31" fmla="*/ 81981 h 577432"/>
              <a:gd name="connsiteX32" fmla="*/ 473113 w 550128"/>
              <a:gd name="connsiteY32" fmla="*/ 88427 h 577432"/>
              <a:gd name="connsiteX33" fmla="*/ 481417 w 550128"/>
              <a:gd name="connsiteY33" fmla="*/ 81981 h 577432"/>
              <a:gd name="connsiteX34" fmla="*/ 475881 w 550128"/>
              <a:gd name="connsiteY34" fmla="*/ 46070 h 577432"/>
              <a:gd name="connsiteX35" fmla="*/ 483263 w 550128"/>
              <a:gd name="connsiteY35" fmla="*/ 42387 h 577432"/>
              <a:gd name="connsiteX36" fmla="*/ 489722 w 550128"/>
              <a:gd name="connsiteY36" fmla="*/ 42387 h 577432"/>
              <a:gd name="connsiteX37" fmla="*/ 533088 w 550128"/>
              <a:gd name="connsiteY37" fmla="*/ 10159 h 577432"/>
              <a:gd name="connsiteX38" fmla="*/ 547851 w 550128"/>
              <a:gd name="connsiteY38" fmla="*/ 12922 h 577432"/>
              <a:gd name="connsiteX39" fmla="*/ 546006 w 550128"/>
              <a:gd name="connsiteY39" fmla="*/ 27655 h 577432"/>
              <a:gd name="connsiteX40" fmla="*/ 499871 w 550128"/>
              <a:gd name="connsiteY40" fmla="*/ 61724 h 577432"/>
              <a:gd name="connsiteX41" fmla="*/ 494335 w 550128"/>
              <a:gd name="connsiteY41" fmla="*/ 63566 h 577432"/>
              <a:gd name="connsiteX42" fmla="*/ 494335 w 550128"/>
              <a:gd name="connsiteY42" fmla="*/ 111447 h 577432"/>
              <a:gd name="connsiteX43" fmla="*/ 513712 w 550128"/>
              <a:gd name="connsiteY43" fmla="*/ 178665 h 577432"/>
              <a:gd name="connsiteX44" fmla="*/ 506330 w 550128"/>
              <a:gd name="connsiteY44" fmla="*/ 192477 h 577432"/>
              <a:gd name="connsiteX45" fmla="*/ 503562 w 550128"/>
              <a:gd name="connsiteY45" fmla="*/ 192477 h 577432"/>
              <a:gd name="connsiteX46" fmla="*/ 493412 w 550128"/>
              <a:gd name="connsiteY46" fmla="*/ 185111 h 577432"/>
              <a:gd name="connsiteX47" fmla="*/ 473113 w 550128"/>
              <a:gd name="connsiteY47" fmla="*/ 116051 h 577432"/>
              <a:gd name="connsiteX48" fmla="*/ 453737 w 550128"/>
              <a:gd name="connsiteY48" fmla="*/ 185111 h 577432"/>
              <a:gd name="connsiteX49" fmla="*/ 443587 w 550128"/>
              <a:gd name="connsiteY49" fmla="*/ 192477 h 577432"/>
              <a:gd name="connsiteX50" fmla="*/ 440819 w 550128"/>
              <a:gd name="connsiteY50" fmla="*/ 192477 h 577432"/>
              <a:gd name="connsiteX51" fmla="*/ 433437 w 550128"/>
              <a:gd name="connsiteY51" fmla="*/ 178665 h 577432"/>
              <a:gd name="connsiteX52" fmla="*/ 452814 w 550128"/>
              <a:gd name="connsiteY52" fmla="*/ 111447 h 577432"/>
              <a:gd name="connsiteX53" fmla="*/ 452814 w 550128"/>
              <a:gd name="connsiteY53" fmla="*/ 63566 h 577432"/>
              <a:gd name="connsiteX54" fmla="*/ 447278 w 550128"/>
              <a:gd name="connsiteY54" fmla="*/ 61724 h 577432"/>
              <a:gd name="connsiteX55" fmla="*/ 401143 w 550128"/>
              <a:gd name="connsiteY55" fmla="*/ 27655 h 577432"/>
              <a:gd name="connsiteX56" fmla="*/ 399298 w 550128"/>
              <a:gd name="connsiteY56" fmla="*/ 12922 h 577432"/>
              <a:gd name="connsiteX57" fmla="*/ 414061 w 550128"/>
              <a:gd name="connsiteY57" fmla="*/ 10159 h 577432"/>
              <a:gd name="connsiteX58" fmla="*/ 473574 w 550128"/>
              <a:gd name="connsiteY58" fmla="*/ 0 h 577432"/>
              <a:gd name="connsiteX59" fmla="*/ 492511 w 550128"/>
              <a:gd name="connsiteY59" fmla="*/ 18863 h 577432"/>
              <a:gd name="connsiteX60" fmla="*/ 473574 w 550128"/>
              <a:gd name="connsiteY60" fmla="*/ 37726 h 577432"/>
              <a:gd name="connsiteX61" fmla="*/ 454637 w 550128"/>
              <a:gd name="connsiteY61" fmla="*/ 18863 h 577432"/>
              <a:gd name="connsiteX62" fmla="*/ 473574 w 550128"/>
              <a:gd name="connsiteY62"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0128" h="577432">
                <a:moveTo>
                  <a:pt x="26733" y="406999"/>
                </a:moveTo>
                <a:lnTo>
                  <a:pt x="105087" y="406999"/>
                </a:lnTo>
                <a:cubicBezTo>
                  <a:pt x="119836" y="406999"/>
                  <a:pt x="131820" y="418054"/>
                  <a:pt x="131820" y="432794"/>
                </a:cubicBezTo>
                <a:lnTo>
                  <a:pt x="131820" y="550715"/>
                </a:lnTo>
                <a:cubicBezTo>
                  <a:pt x="131820" y="565456"/>
                  <a:pt x="119836" y="577432"/>
                  <a:pt x="105087" y="577432"/>
                </a:cubicBezTo>
                <a:lnTo>
                  <a:pt x="26733" y="577432"/>
                </a:lnTo>
                <a:cubicBezTo>
                  <a:pt x="11984" y="577432"/>
                  <a:pt x="0" y="565456"/>
                  <a:pt x="0" y="550715"/>
                </a:cubicBezTo>
                <a:lnTo>
                  <a:pt x="0" y="432794"/>
                </a:lnTo>
                <a:cubicBezTo>
                  <a:pt x="0" y="418054"/>
                  <a:pt x="11984" y="406999"/>
                  <a:pt x="26733" y="406999"/>
                </a:cubicBezTo>
                <a:close/>
                <a:moveTo>
                  <a:pt x="230484" y="314976"/>
                </a:moveTo>
                <a:lnTo>
                  <a:pt x="308926" y="314976"/>
                </a:lnTo>
                <a:cubicBezTo>
                  <a:pt x="323692" y="314976"/>
                  <a:pt x="335689" y="326948"/>
                  <a:pt x="335689" y="340761"/>
                </a:cubicBezTo>
                <a:lnTo>
                  <a:pt x="335689" y="550726"/>
                </a:lnTo>
                <a:cubicBezTo>
                  <a:pt x="335689" y="565460"/>
                  <a:pt x="323692" y="577432"/>
                  <a:pt x="308926" y="577432"/>
                </a:cubicBezTo>
                <a:lnTo>
                  <a:pt x="230484" y="577432"/>
                </a:lnTo>
                <a:cubicBezTo>
                  <a:pt x="215718" y="577432"/>
                  <a:pt x="203721" y="565460"/>
                  <a:pt x="203721" y="550726"/>
                </a:cubicBezTo>
                <a:lnTo>
                  <a:pt x="203721" y="340761"/>
                </a:lnTo>
                <a:cubicBezTo>
                  <a:pt x="203721" y="326948"/>
                  <a:pt x="215718" y="314976"/>
                  <a:pt x="230484" y="314976"/>
                </a:cubicBezTo>
                <a:close/>
                <a:moveTo>
                  <a:pt x="434354" y="209935"/>
                </a:moveTo>
                <a:lnTo>
                  <a:pt x="512796" y="209935"/>
                </a:lnTo>
                <a:cubicBezTo>
                  <a:pt x="527562" y="209935"/>
                  <a:pt x="539559" y="221909"/>
                  <a:pt x="539559" y="235724"/>
                </a:cubicBezTo>
                <a:lnTo>
                  <a:pt x="539559" y="550722"/>
                </a:lnTo>
                <a:cubicBezTo>
                  <a:pt x="539559" y="565458"/>
                  <a:pt x="527562" y="577432"/>
                  <a:pt x="512796" y="577432"/>
                </a:cubicBezTo>
                <a:lnTo>
                  <a:pt x="434354" y="577432"/>
                </a:lnTo>
                <a:cubicBezTo>
                  <a:pt x="419588" y="577432"/>
                  <a:pt x="407591" y="565458"/>
                  <a:pt x="407591" y="550722"/>
                </a:cubicBezTo>
                <a:lnTo>
                  <a:pt x="407591" y="235724"/>
                </a:lnTo>
                <a:cubicBezTo>
                  <a:pt x="407591" y="221909"/>
                  <a:pt x="419588" y="209935"/>
                  <a:pt x="434354" y="209935"/>
                </a:cubicBezTo>
                <a:close/>
                <a:moveTo>
                  <a:pt x="414061" y="10159"/>
                </a:moveTo>
                <a:lnTo>
                  <a:pt x="456505" y="42387"/>
                </a:lnTo>
                <a:lnTo>
                  <a:pt x="463886" y="42387"/>
                </a:lnTo>
                <a:cubicBezTo>
                  <a:pt x="466654" y="42387"/>
                  <a:pt x="468500" y="44229"/>
                  <a:pt x="471268" y="46070"/>
                </a:cubicBezTo>
                <a:lnTo>
                  <a:pt x="465732" y="81981"/>
                </a:lnTo>
                <a:lnTo>
                  <a:pt x="473113" y="88427"/>
                </a:lnTo>
                <a:lnTo>
                  <a:pt x="481417" y="81981"/>
                </a:lnTo>
                <a:lnTo>
                  <a:pt x="475881" y="46070"/>
                </a:lnTo>
                <a:cubicBezTo>
                  <a:pt x="477727" y="44229"/>
                  <a:pt x="480495" y="42387"/>
                  <a:pt x="483263" y="42387"/>
                </a:cubicBezTo>
                <a:lnTo>
                  <a:pt x="489722" y="42387"/>
                </a:lnTo>
                <a:lnTo>
                  <a:pt x="533088" y="10159"/>
                </a:lnTo>
                <a:cubicBezTo>
                  <a:pt x="537702" y="7397"/>
                  <a:pt x="544161" y="8318"/>
                  <a:pt x="547851" y="12922"/>
                </a:cubicBezTo>
                <a:cubicBezTo>
                  <a:pt x="551542" y="17526"/>
                  <a:pt x="550619" y="23971"/>
                  <a:pt x="546006" y="27655"/>
                </a:cubicBezTo>
                <a:lnTo>
                  <a:pt x="499871" y="61724"/>
                </a:lnTo>
                <a:cubicBezTo>
                  <a:pt x="498026" y="62645"/>
                  <a:pt x="496180" y="63566"/>
                  <a:pt x="494335" y="63566"/>
                </a:cubicBezTo>
                <a:lnTo>
                  <a:pt x="494335" y="111447"/>
                </a:lnTo>
                <a:lnTo>
                  <a:pt x="513712" y="178665"/>
                </a:lnTo>
                <a:cubicBezTo>
                  <a:pt x="514634" y="185111"/>
                  <a:pt x="511866" y="190635"/>
                  <a:pt x="506330" y="192477"/>
                </a:cubicBezTo>
                <a:cubicBezTo>
                  <a:pt x="505407" y="192477"/>
                  <a:pt x="504485" y="192477"/>
                  <a:pt x="503562" y="192477"/>
                </a:cubicBezTo>
                <a:cubicBezTo>
                  <a:pt x="498949" y="192477"/>
                  <a:pt x="494335" y="189715"/>
                  <a:pt x="493412" y="185111"/>
                </a:cubicBezTo>
                <a:lnTo>
                  <a:pt x="473113" y="116051"/>
                </a:lnTo>
                <a:lnTo>
                  <a:pt x="453737" y="185111"/>
                </a:lnTo>
                <a:cubicBezTo>
                  <a:pt x="452814" y="189715"/>
                  <a:pt x="448200" y="192477"/>
                  <a:pt x="443587" y="192477"/>
                </a:cubicBezTo>
                <a:cubicBezTo>
                  <a:pt x="442664" y="192477"/>
                  <a:pt x="441742" y="192477"/>
                  <a:pt x="440819" y="192477"/>
                </a:cubicBezTo>
                <a:cubicBezTo>
                  <a:pt x="435283" y="190635"/>
                  <a:pt x="431592" y="184190"/>
                  <a:pt x="433437" y="178665"/>
                </a:cubicBezTo>
                <a:lnTo>
                  <a:pt x="452814" y="111447"/>
                </a:lnTo>
                <a:lnTo>
                  <a:pt x="452814" y="63566"/>
                </a:lnTo>
                <a:cubicBezTo>
                  <a:pt x="450969" y="63566"/>
                  <a:pt x="449123" y="62645"/>
                  <a:pt x="447278" y="61724"/>
                </a:cubicBezTo>
                <a:lnTo>
                  <a:pt x="401143" y="27655"/>
                </a:lnTo>
                <a:cubicBezTo>
                  <a:pt x="396530" y="23971"/>
                  <a:pt x="395607" y="17526"/>
                  <a:pt x="399298" y="12922"/>
                </a:cubicBezTo>
                <a:cubicBezTo>
                  <a:pt x="402989" y="8318"/>
                  <a:pt x="409447" y="7397"/>
                  <a:pt x="414061" y="10159"/>
                </a:cubicBezTo>
                <a:close/>
                <a:moveTo>
                  <a:pt x="473574" y="0"/>
                </a:moveTo>
                <a:cubicBezTo>
                  <a:pt x="484033" y="0"/>
                  <a:pt x="492511" y="8445"/>
                  <a:pt x="492511" y="18863"/>
                </a:cubicBezTo>
                <a:cubicBezTo>
                  <a:pt x="492511" y="29281"/>
                  <a:pt x="484033" y="37726"/>
                  <a:pt x="473574" y="37726"/>
                </a:cubicBezTo>
                <a:cubicBezTo>
                  <a:pt x="463115" y="37726"/>
                  <a:pt x="454637" y="29281"/>
                  <a:pt x="454637" y="18863"/>
                </a:cubicBezTo>
                <a:cubicBezTo>
                  <a:pt x="454637" y="8445"/>
                  <a:pt x="463115" y="0"/>
                  <a:pt x="4735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2" name="椭圆 23"/>
          <p:cNvSpPr/>
          <p:nvPr/>
        </p:nvSpPr>
        <p:spPr>
          <a:xfrm>
            <a:off x="6384925" y="4721225"/>
            <a:ext cx="368300" cy="457200"/>
          </a:xfrm>
          <a:custGeom>
            <a:avLst/>
            <a:gdLst>
              <a:gd name="connsiteX0" fmla="*/ 433201 w 490006"/>
              <a:gd name="connsiteY0" fmla="*/ 523949 h 607498"/>
              <a:gd name="connsiteX1" fmla="*/ 433201 w 490006"/>
              <a:gd name="connsiteY1" fmla="*/ 565984 h 607498"/>
              <a:gd name="connsiteX2" fmla="*/ 303860 w 490006"/>
              <a:gd name="connsiteY2" fmla="*/ 607498 h 607498"/>
              <a:gd name="connsiteX3" fmla="*/ 174649 w 490006"/>
              <a:gd name="connsiteY3" fmla="*/ 565984 h 607498"/>
              <a:gd name="connsiteX4" fmla="*/ 174649 w 490006"/>
              <a:gd name="connsiteY4" fmla="*/ 560518 h 607498"/>
              <a:gd name="connsiteX5" fmla="*/ 174780 w 490006"/>
              <a:gd name="connsiteY5" fmla="*/ 559737 h 607498"/>
              <a:gd name="connsiteX6" fmla="*/ 174780 w 490006"/>
              <a:gd name="connsiteY6" fmla="*/ 559347 h 607498"/>
              <a:gd name="connsiteX7" fmla="*/ 174780 w 490006"/>
              <a:gd name="connsiteY7" fmla="*/ 524079 h 607498"/>
              <a:gd name="connsiteX8" fmla="*/ 303860 w 490006"/>
              <a:gd name="connsiteY8" fmla="*/ 553881 h 607498"/>
              <a:gd name="connsiteX9" fmla="*/ 433201 w 490006"/>
              <a:gd name="connsiteY9" fmla="*/ 523949 h 607498"/>
              <a:gd name="connsiteX10" fmla="*/ 0 w 490006"/>
              <a:gd name="connsiteY10" fmla="*/ 468978 h 607498"/>
              <a:gd name="connsiteX11" fmla="*/ 23849 w 490006"/>
              <a:gd name="connsiteY11" fmla="*/ 481871 h 607498"/>
              <a:gd name="connsiteX12" fmla="*/ 24240 w 490006"/>
              <a:gd name="connsiteY12" fmla="*/ 482001 h 607498"/>
              <a:gd name="connsiteX13" fmla="*/ 129281 w 490006"/>
              <a:gd name="connsiteY13" fmla="*/ 498931 h 607498"/>
              <a:gd name="connsiteX14" fmla="*/ 157431 w 490006"/>
              <a:gd name="connsiteY14" fmla="*/ 497890 h 607498"/>
              <a:gd name="connsiteX15" fmla="*/ 157431 w 490006"/>
              <a:gd name="connsiteY15" fmla="*/ 498020 h 607498"/>
              <a:gd name="connsiteX16" fmla="*/ 157301 w 490006"/>
              <a:gd name="connsiteY16" fmla="*/ 498931 h 607498"/>
              <a:gd name="connsiteX17" fmla="*/ 157301 w 490006"/>
              <a:gd name="connsiteY17" fmla="*/ 551415 h 607498"/>
              <a:gd name="connsiteX18" fmla="*/ 129151 w 490006"/>
              <a:gd name="connsiteY18" fmla="*/ 552457 h 607498"/>
              <a:gd name="connsiteX19" fmla="*/ 0 w 490006"/>
              <a:gd name="connsiteY19" fmla="*/ 511043 h 607498"/>
              <a:gd name="connsiteX20" fmla="*/ 433200 w 490006"/>
              <a:gd name="connsiteY20" fmla="*/ 453101 h 607498"/>
              <a:gd name="connsiteX21" fmla="*/ 433200 w 490006"/>
              <a:gd name="connsiteY21" fmla="*/ 495166 h 607498"/>
              <a:gd name="connsiteX22" fmla="*/ 303865 w 490006"/>
              <a:gd name="connsiteY22" fmla="*/ 536580 h 607498"/>
              <a:gd name="connsiteX23" fmla="*/ 174790 w 490006"/>
              <a:gd name="connsiteY23" fmla="*/ 496208 h 607498"/>
              <a:gd name="connsiteX24" fmla="*/ 174790 w 490006"/>
              <a:gd name="connsiteY24" fmla="*/ 488394 h 607498"/>
              <a:gd name="connsiteX25" fmla="*/ 174790 w 490006"/>
              <a:gd name="connsiteY25" fmla="*/ 453231 h 607498"/>
              <a:gd name="connsiteX26" fmla="*/ 303865 w 490006"/>
              <a:gd name="connsiteY26" fmla="*/ 483054 h 607498"/>
              <a:gd name="connsiteX27" fmla="*/ 433200 w 490006"/>
              <a:gd name="connsiteY27" fmla="*/ 453101 h 607498"/>
              <a:gd name="connsiteX28" fmla="*/ 0 w 490006"/>
              <a:gd name="connsiteY28" fmla="*/ 398201 h 607498"/>
              <a:gd name="connsiteX29" fmla="*/ 61774 w 490006"/>
              <a:gd name="connsiteY29" fmla="*/ 421900 h 607498"/>
              <a:gd name="connsiteX30" fmla="*/ 62034 w 490006"/>
              <a:gd name="connsiteY30" fmla="*/ 421900 h 607498"/>
              <a:gd name="connsiteX31" fmla="*/ 129281 w 490006"/>
              <a:gd name="connsiteY31" fmla="*/ 428020 h 607498"/>
              <a:gd name="connsiteX32" fmla="*/ 157431 w 490006"/>
              <a:gd name="connsiteY32" fmla="*/ 426979 h 607498"/>
              <a:gd name="connsiteX33" fmla="*/ 157431 w 490006"/>
              <a:gd name="connsiteY33" fmla="*/ 427239 h 607498"/>
              <a:gd name="connsiteX34" fmla="*/ 157301 w 490006"/>
              <a:gd name="connsiteY34" fmla="*/ 428020 h 607498"/>
              <a:gd name="connsiteX35" fmla="*/ 157301 w 490006"/>
              <a:gd name="connsiteY35" fmla="*/ 480497 h 607498"/>
              <a:gd name="connsiteX36" fmla="*/ 129151 w 490006"/>
              <a:gd name="connsiteY36" fmla="*/ 481539 h 607498"/>
              <a:gd name="connsiteX37" fmla="*/ 30366 w 490006"/>
              <a:gd name="connsiteY37" fmla="*/ 465783 h 607498"/>
              <a:gd name="connsiteX38" fmla="*/ 30235 w 490006"/>
              <a:gd name="connsiteY38" fmla="*/ 465783 h 607498"/>
              <a:gd name="connsiteX39" fmla="*/ 131 w 490006"/>
              <a:gd name="connsiteY39" fmla="*/ 440130 h 607498"/>
              <a:gd name="connsiteX40" fmla="*/ 0 w 490006"/>
              <a:gd name="connsiteY40" fmla="*/ 439219 h 607498"/>
              <a:gd name="connsiteX41" fmla="*/ 174790 w 490006"/>
              <a:gd name="connsiteY41" fmla="*/ 382324 h 607498"/>
              <a:gd name="connsiteX42" fmla="*/ 303995 w 490006"/>
              <a:gd name="connsiteY42" fmla="*/ 412118 h 607498"/>
              <a:gd name="connsiteX43" fmla="*/ 433200 w 490006"/>
              <a:gd name="connsiteY43" fmla="*/ 382324 h 607498"/>
              <a:gd name="connsiteX44" fmla="*/ 433200 w 490006"/>
              <a:gd name="connsiteY44" fmla="*/ 424218 h 607498"/>
              <a:gd name="connsiteX45" fmla="*/ 303865 w 490006"/>
              <a:gd name="connsiteY45" fmla="*/ 465591 h 607498"/>
              <a:gd name="connsiteX46" fmla="*/ 174790 w 490006"/>
              <a:gd name="connsiteY46" fmla="*/ 425389 h 607498"/>
              <a:gd name="connsiteX47" fmla="*/ 174790 w 490006"/>
              <a:gd name="connsiteY47" fmla="*/ 417582 h 607498"/>
              <a:gd name="connsiteX48" fmla="*/ 174790 w 490006"/>
              <a:gd name="connsiteY48" fmla="*/ 417452 h 607498"/>
              <a:gd name="connsiteX49" fmla="*/ 489865 w 490006"/>
              <a:gd name="connsiteY49" fmla="*/ 354874 h 607498"/>
              <a:gd name="connsiteX50" fmla="*/ 489865 w 490006"/>
              <a:gd name="connsiteY50" fmla="*/ 397184 h 607498"/>
              <a:gd name="connsiteX51" fmla="*/ 450419 w 490006"/>
              <a:gd name="connsiteY51" fmla="*/ 426216 h 607498"/>
              <a:gd name="connsiteX52" fmla="*/ 450549 w 490006"/>
              <a:gd name="connsiteY52" fmla="*/ 424263 h 607498"/>
              <a:gd name="connsiteX53" fmla="*/ 450549 w 490006"/>
              <a:gd name="connsiteY53" fmla="*/ 373100 h 607498"/>
              <a:gd name="connsiteX54" fmla="*/ 489865 w 490006"/>
              <a:gd name="connsiteY54" fmla="*/ 354874 h 607498"/>
              <a:gd name="connsiteX55" fmla="*/ 302952 w 490006"/>
              <a:gd name="connsiteY55" fmla="*/ 333376 h 607498"/>
              <a:gd name="connsiteX56" fmla="*/ 290045 w 490006"/>
              <a:gd name="connsiteY56" fmla="*/ 333766 h 607498"/>
              <a:gd name="connsiteX57" fmla="*/ 287307 w 490006"/>
              <a:gd name="connsiteY57" fmla="*/ 334938 h 607498"/>
              <a:gd name="connsiteX58" fmla="*/ 288741 w 490006"/>
              <a:gd name="connsiteY58" fmla="*/ 337671 h 607498"/>
              <a:gd name="connsiteX59" fmla="*/ 271531 w 490006"/>
              <a:gd name="connsiteY59" fmla="*/ 347043 h 607498"/>
              <a:gd name="connsiteX60" fmla="*/ 307646 w 490006"/>
              <a:gd name="connsiteY60" fmla="*/ 356935 h 607498"/>
              <a:gd name="connsiteX61" fmla="*/ 325377 w 490006"/>
              <a:gd name="connsiteY61" fmla="*/ 360320 h 607498"/>
              <a:gd name="connsiteX62" fmla="*/ 312209 w 490006"/>
              <a:gd name="connsiteY62" fmla="*/ 363053 h 607498"/>
              <a:gd name="connsiteX63" fmla="*/ 293043 w 490006"/>
              <a:gd name="connsiteY63" fmla="*/ 360971 h 607498"/>
              <a:gd name="connsiteX64" fmla="*/ 290566 w 490006"/>
              <a:gd name="connsiteY64" fmla="*/ 360710 h 607498"/>
              <a:gd name="connsiteX65" fmla="*/ 288480 w 490006"/>
              <a:gd name="connsiteY65" fmla="*/ 361101 h 607498"/>
              <a:gd name="connsiteX66" fmla="*/ 280658 w 490006"/>
              <a:gd name="connsiteY66" fmla="*/ 364485 h 607498"/>
              <a:gd name="connsiteX67" fmla="*/ 281309 w 490006"/>
              <a:gd name="connsiteY67" fmla="*/ 366047 h 607498"/>
              <a:gd name="connsiteX68" fmla="*/ 305429 w 490006"/>
              <a:gd name="connsiteY68" fmla="*/ 369691 h 607498"/>
              <a:gd name="connsiteX69" fmla="*/ 306733 w 490006"/>
              <a:gd name="connsiteY69" fmla="*/ 372295 h 607498"/>
              <a:gd name="connsiteX70" fmla="*/ 310514 w 490006"/>
              <a:gd name="connsiteY70" fmla="*/ 373336 h 607498"/>
              <a:gd name="connsiteX71" fmla="*/ 323422 w 490006"/>
              <a:gd name="connsiteY71" fmla="*/ 372946 h 607498"/>
              <a:gd name="connsiteX72" fmla="*/ 326160 w 490006"/>
              <a:gd name="connsiteY72" fmla="*/ 371774 h 607498"/>
              <a:gd name="connsiteX73" fmla="*/ 324856 w 490006"/>
              <a:gd name="connsiteY73" fmla="*/ 369301 h 607498"/>
              <a:gd name="connsiteX74" fmla="*/ 344804 w 490006"/>
              <a:gd name="connsiteY74" fmla="*/ 359799 h 607498"/>
              <a:gd name="connsiteX75" fmla="*/ 309993 w 490006"/>
              <a:gd name="connsiteY75" fmla="*/ 350297 h 607498"/>
              <a:gd name="connsiteX76" fmla="*/ 290957 w 490006"/>
              <a:gd name="connsiteY76" fmla="*/ 346522 h 607498"/>
              <a:gd name="connsiteX77" fmla="*/ 304647 w 490006"/>
              <a:gd name="connsiteY77" fmla="*/ 343529 h 607498"/>
              <a:gd name="connsiteX78" fmla="*/ 320684 w 490006"/>
              <a:gd name="connsiteY78" fmla="*/ 344570 h 607498"/>
              <a:gd name="connsiteX79" fmla="*/ 324986 w 490006"/>
              <a:gd name="connsiteY79" fmla="*/ 344179 h 607498"/>
              <a:gd name="connsiteX80" fmla="*/ 330071 w 490006"/>
              <a:gd name="connsiteY80" fmla="*/ 340144 h 607498"/>
              <a:gd name="connsiteX81" fmla="*/ 328246 w 490006"/>
              <a:gd name="connsiteY81" fmla="*/ 338713 h 607498"/>
              <a:gd name="connsiteX82" fmla="*/ 308037 w 490006"/>
              <a:gd name="connsiteY82" fmla="*/ 336760 h 607498"/>
              <a:gd name="connsiteX83" fmla="*/ 306864 w 490006"/>
              <a:gd name="connsiteY83" fmla="*/ 334417 h 607498"/>
              <a:gd name="connsiteX84" fmla="*/ 302952 w 490006"/>
              <a:gd name="connsiteY84" fmla="*/ 333376 h 607498"/>
              <a:gd name="connsiteX85" fmla="*/ 0 w 490006"/>
              <a:gd name="connsiteY85" fmla="*/ 327283 h 607498"/>
              <a:gd name="connsiteX86" fmla="*/ 43919 w 490006"/>
              <a:gd name="connsiteY86" fmla="*/ 346674 h 607498"/>
              <a:gd name="connsiteX87" fmla="*/ 102435 w 490006"/>
              <a:gd name="connsiteY87" fmla="*/ 356174 h 607498"/>
              <a:gd name="connsiteX88" fmla="*/ 129281 w 490006"/>
              <a:gd name="connsiteY88" fmla="*/ 357215 h 607498"/>
              <a:gd name="connsiteX89" fmla="*/ 143747 w 490006"/>
              <a:gd name="connsiteY89" fmla="*/ 356955 h 607498"/>
              <a:gd name="connsiteX90" fmla="*/ 151306 w 490006"/>
              <a:gd name="connsiteY90" fmla="*/ 356564 h 607498"/>
              <a:gd name="connsiteX91" fmla="*/ 157431 w 490006"/>
              <a:gd name="connsiteY91" fmla="*/ 356304 h 607498"/>
              <a:gd name="connsiteX92" fmla="*/ 157301 w 490006"/>
              <a:gd name="connsiteY92" fmla="*/ 363201 h 607498"/>
              <a:gd name="connsiteX93" fmla="*/ 157301 w 490006"/>
              <a:gd name="connsiteY93" fmla="*/ 378037 h 607498"/>
              <a:gd name="connsiteX94" fmla="*/ 157301 w 490006"/>
              <a:gd name="connsiteY94" fmla="*/ 407188 h 607498"/>
              <a:gd name="connsiteX95" fmla="*/ 157301 w 490006"/>
              <a:gd name="connsiteY95" fmla="*/ 409531 h 607498"/>
              <a:gd name="connsiteX96" fmla="*/ 143356 w 490006"/>
              <a:gd name="connsiteY96" fmla="*/ 410442 h 607498"/>
              <a:gd name="connsiteX97" fmla="*/ 111166 w 490006"/>
              <a:gd name="connsiteY97" fmla="*/ 410181 h 607498"/>
              <a:gd name="connsiteX98" fmla="*/ 49654 w 490006"/>
              <a:gd name="connsiteY98" fmla="*/ 401202 h 607498"/>
              <a:gd name="connsiteX99" fmla="*/ 9514 w 490006"/>
              <a:gd name="connsiteY99" fmla="*/ 383373 h 607498"/>
              <a:gd name="connsiteX100" fmla="*/ 1303 w 490006"/>
              <a:gd name="connsiteY100" fmla="*/ 374133 h 607498"/>
              <a:gd name="connsiteX101" fmla="*/ 0 w 490006"/>
              <a:gd name="connsiteY101" fmla="*/ 366975 h 607498"/>
              <a:gd name="connsiteX102" fmla="*/ 0 w 490006"/>
              <a:gd name="connsiteY102" fmla="*/ 327283 h 607498"/>
              <a:gd name="connsiteX103" fmla="*/ 303995 w 490006"/>
              <a:gd name="connsiteY103" fmla="*/ 311899 h 607498"/>
              <a:gd name="connsiteX104" fmla="*/ 433200 w 490006"/>
              <a:gd name="connsiteY104" fmla="*/ 353291 h 607498"/>
              <a:gd name="connsiteX105" fmla="*/ 303995 w 490006"/>
              <a:gd name="connsiteY105" fmla="*/ 394813 h 607498"/>
              <a:gd name="connsiteX106" fmla="*/ 174790 w 490006"/>
              <a:gd name="connsiteY106" fmla="*/ 353291 h 607498"/>
              <a:gd name="connsiteX107" fmla="*/ 303995 w 490006"/>
              <a:gd name="connsiteY107" fmla="*/ 311899 h 607498"/>
              <a:gd name="connsiteX108" fmla="*/ 489865 w 490006"/>
              <a:gd name="connsiteY108" fmla="*/ 282967 h 607498"/>
              <a:gd name="connsiteX109" fmla="*/ 489865 w 490006"/>
              <a:gd name="connsiteY109" fmla="*/ 325954 h 607498"/>
              <a:gd name="connsiteX110" fmla="*/ 450504 w 490006"/>
              <a:gd name="connsiteY110" fmla="*/ 354873 h 607498"/>
              <a:gd name="connsiteX111" fmla="*/ 450635 w 490006"/>
              <a:gd name="connsiteY111" fmla="*/ 353310 h 607498"/>
              <a:gd name="connsiteX112" fmla="*/ 405539 w 490006"/>
              <a:gd name="connsiteY112" fmla="*/ 310192 h 607498"/>
              <a:gd name="connsiteX113" fmla="*/ 489865 w 490006"/>
              <a:gd name="connsiteY113" fmla="*/ 282967 h 607498"/>
              <a:gd name="connsiteX114" fmla="*/ 231525 w 490006"/>
              <a:gd name="connsiteY114" fmla="*/ 282967 h 607498"/>
              <a:gd name="connsiteX115" fmla="*/ 259116 w 490006"/>
              <a:gd name="connsiteY115" fmla="*/ 297322 h 607498"/>
              <a:gd name="connsiteX116" fmla="*/ 231525 w 490006"/>
              <a:gd name="connsiteY116" fmla="*/ 302020 h 607498"/>
              <a:gd name="connsiteX117" fmla="*/ 125663 w 490006"/>
              <a:gd name="connsiteY117" fmla="*/ 272560 h 607498"/>
              <a:gd name="connsiteX118" fmla="*/ 112759 w 490006"/>
              <a:gd name="connsiteY118" fmla="*/ 272820 h 607498"/>
              <a:gd name="connsiteX119" fmla="*/ 110021 w 490006"/>
              <a:gd name="connsiteY119" fmla="*/ 273993 h 607498"/>
              <a:gd name="connsiteX120" fmla="*/ 111455 w 490006"/>
              <a:gd name="connsiteY120" fmla="*/ 276728 h 607498"/>
              <a:gd name="connsiteX121" fmla="*/ 94250 w 490006"/>
              <a:gd name="connsiteY121" fmla="*/ 286107 h 607498"/>
              <a:gd name="connsiteX122" fmla="*/ 130355 w 490006"/>
              <a:gd name="connsiteY122" fmla="*/ 296137 h 607498"/>
              <a:gd name="connsiteX123" fmla="*/ 148082 w 490006"/>
              <a:gd name="connsiteY123" fmla="*/ 299393 h 607498"/>
              <a:gd name="connsiteX124" fmla="*/ 134917 w 490006"/>
              <a:gd name="connsiteY124" fmla="*/ 302259 h 607498"/>
              <a:gd name="connsiteX125" fmla="*/ 115756 w 490006"/>
              <a:gd name="connsiteY125" fmla="*/ 300175 h 607498"/>
              <a:gd name="connsiteX126" fmla="*/ 113280 w 490006"/>
              <a:gd name="connsiteY126" fmla="*/ 299914 h 607498"/>
              <a:gd name="connsiteX127" fmla="*/ 111194 w 490006"/>
              <a:gd name="connsiteY127" fmla="*/ 300175 h 607498"/>
              <a:gd name="connsiteX128" fmla="*/ 103374 w 490006"/>
              <a:gd name="connsiteY128" fmla="*/ 303561 h 607498"/>
              <a:gd name="connsiteX129" fmla="*/ 104025 w 490006"/>
              <a:gd name="connsiteY129" fmla="*/ 305124 h 607498"/>
              <a:gd name="connsiteX130" fmla="*/ 128139 w 490006"/>
              <a:gd name="connsiteY130" fmla="*/ 308772 h 607498"/>
              <a:gd name="connsiteX131" fmla="*/ 129443 w 490006"/>
              <a:gd name="connsiteY131" fmla="*/ 311377 h 607498"/>
              <a:gd name="connsiteX132" fmla="*/ 133223 w 490006"/>
              <a:gd name="connsiteY132" fmla="*/ 312419 h 607498"/>
              <a:gd name="connsiteX133" fmla="*/ 146127 w 490006"/>
              <a:gd name="connsiteY133" fmla="*/ 312158 h 607498"/>
              <a:gd name="connsiteX134" fmla="*/ 148864 w 490006"/>
              <a:gd name="connsiteY134" fmla="*/ 310986 h 607498"/>
              <a:gd name="connsiteX135" fmla="*/ 147560 w 490006"/>
              <a:gd name="connsiteY135" fmla="*/ 308511 h 607498"/>
              <a:gd name="connsiteX136" fmla="*/ 167503 w 490006"/>
              <a:gd name="connsiteY136" fmla="*/ 299002 h 607498"/>
              <a:gd name="connsiteX137" fmla="*/ 132701 w 490006"/>
              <a:gd name="connsiteY137" fmla="*/ 289493 h 607498"/>
              <a:gd name="connsiteX138" fmla="*/ 113671 w 490006"/>
              <a:gd name="connsiteY138" fmla="*/ 285586 h 607498"/>
              <a:gd name="connsiteX139" fmla="*/ 127357 w 490006"/>
              <a:gd name="connsiteY139" fmla="*/ 282720 h 607498"/>
              <a:gd name="connsiteX140" fmla="*/ 143389 w 490006"/>
              <a:gd name="connsiteY140" fmla="*/ 283762 h 607498"/>
              <a:gd name="connsiteX141" fmla="*/ 147691 w 490006"/>
              <a:gd name="connsiteY141" fmla="*/ 283241 h 607498"/>
              <a:gd name="connsiteX142" fmla="*/ 152774 w 490006"/>
              <a:gd name="connsiteY142" fmla="*/ 279333 h 607498"/>
              <a:gd name="connsiteX143" fmla="*/ 150949 w 490006"/>
              <a:gd name="connsiteY143" fmla="*/ 277770 h 607498"/>
              <a:gd name="connsiteX144" fmla="*/ 130746 w 490006"/>
              <a:gd name="connsiteY144" fmla="*/ 275947 h 607498"/>
              <a:gd name="connsiteX145" fmla="*/ 129573 w 490006"/>
              <a:gd name="connsiteY145" fmla="*/ 273602 h 607498"/>
              <a:gd name="connsiteX146" fmla="*/ 125663 w 490006"/>
              <a:gd name="connsiteY146" fmla="*/ 272560 h 607498"/>
              <a:gd name="connsiteX147" fmla="*/ 129312 w 490006"/>
              <a:gd name="connsiteY147" fmla="*/ 256929 h 607498"/>
              <a:gd name="connsiteX148" fmla="*/ 211690 w 490006"/>
              <a:gd name="connsiteY148" fmla="*/ 267089 h 607498"/>
              <a:gd name="connsiteX149" fmla="*/ 214166 w 490006"/>
              <a:gd name="connsiteY149" fmla="*/ 267480 h 607498"/>
              <a:gd name="connsiteX150" fmla="*/ 214166 w 490006"/>
              <a:gd name="connsiteY150" fmla="*/ 306427 h 607498"/>
              <a:gd name="connsiteX151" fmla="*/ 161638 w 490006"/>
              <a:gd name="connsiteY151" fmla="*/ 338340 h 607498"/>
              <a:gd name="connsiteX152" fmla="*/ 129312 w 490006"/>
              <a:gd name="connsiteY152" fmla="*/ 339773 h 607498"/>
              <a:gd name="connsiteX153" fmla="*/ 141 w 490006"/>
              <a:gd name="connsiteY153" fmla="*/ 298351 h 607498"/>
              <a:gd name="connsiteX154" fmla="*/ 129312 w 490006"/>
              <a:gd name="connsiteY154" fmla="*/ 256929 h 607498"/>
              <a:gd name="connsiteX155" fmla="*/ 489865 w 490006"/>
              <a:gd name="connsiteY155" fmla="*/ 212049 h 607498"/>
              <a:gd name="connsiteX156" fmla="*/ 489865 w 490006"/>
              <a:gd name="connsiteY156" fmla="*/ 254084 h 607498"/>
              <a:gd name="connsiteX157" fmla="*/ 360695 w 490006"/>
              <a:gd name="connsiteY157" fmla="*/ 295598 h 607498"/>
              <a:gd name="connsiteX158" fmla="*/ 231525 w 490006"/>
              <a:gd name="connsiteY158" fmla="*/ 254084 h 607498"/>
              <a:gd name="connsiteX159" fmla="*/ 231525 w 490006"/>
              <a:gd name="connsiteY159" fmla="*/ 212179 h 607498"/>
              <a:gd name="connsiteX160" fmla="*/ 360695 w 490006"/>
              <a:gd name="connsiteY160" fmla="*/ 241981 h 607498"/>
              <a:gd name="connsiteX161" fmla="*/ 489865 w 490006"/>
              <a:gd name="connsiteY161" fmla="*/ 212049 h 607498"/>
              <a:gd name="connsiteX162" fmla="*/ 231525 w 490006"/>
              <a:gd name="connsiteY162" fmla="*/ 141201 h 607498"/>
              <a:gd name="connsiteX163" fmla="*/ 292135 w 490006"/>
              <a:gd name="connsiteY163" fmla="*/ 164513 h 607498"/>
              <a:gd name="connsiteX164" fmla="*/ 360826 w 490006"/>
              <a:gd name="connsiteY164" fmla="*/ 171154 h 607498"/>
              <a:gd name="connsiteX165" fmla="*/ 489865 w 490006"/>
              <a:gd name="connsiteY165" fmla="*/ 141201 h 607498"/>
              <a:gd name="connsiteX166" fmla="*/ 489865 w 490006"/>
              <a:gd name="connsiteY166" fmla="*/ 183136 h 607498"/>
              <a:gd name="connsiteX167" fmla="*/ 360695 w 490006"/>
              <a:gd name="connsiteY167" fmla="*/ 224680 h 607498"/>
              <a:gd name="connsiteX168" fmla="*/ 231525 w 490006"/>
              <a:gd name="connsiteY168" fmla="*/ 183136 h 607498"/>
              <a:gd name="connsiteX169" fmla="*/ 231525 w 490006"/>
              <a:gd name="connsiteY169" fmla="*/ 70283 h 607498"/>
              <a:gd name="connsiteX170" fmla="*/ 360826 w 490006"/>
              <a:gd name="connsiteY170" fmla="*/ 100236 h 607498"/>
              <a:gd name="connsiteX171" fmla="*/ 489865 w 490006"/>
              <a:gd name="connsiteY171" fmla="*/ 70413 h 607498"/>
              <a:gd name="connsiteX172" fmla="*/ 489865 w 490006"/>
              <a:gd name="connsiteY172" fmla="*/ 112348 h 607498"/>
              <a:gd name="connsiteX173" fmla="*/ 360695 w 490006"/>
              <a:gd name="connsiteY173" fmla="*/ 153762 h 607498"/>
              <a:gd name="connsiteX174" fmla="*/ 295393 w 490006"/>
              <a:gd name="connsiteY174" fmla="*/ 147641 h 607498"/>
              <a:gd name="connsiteX175" fmla="*/ 231656 w 490006"/>
              <a:gd name="connsiteY175" fmla="*/ 112348 h 607498"/>
              <a:gd name="connsiteX176" fmla="*/ 231525 w 490006"/>
              <a:gd name="connsiteY176" fmla="*/ 111306 h 607498"/>
              <a:gd name="connsiteX177" fmla="*/ 355101 w 490006"/>
              <a:gd name="connsiteY177" fmla="*/ 17963 h 607498"/>
              <a:gd name="connsiteX178" fmla="*/ 342197 w 490006"/>
              <a:gd name="connsiteY178" fmla="*/ 18223 h 607498"/>
              <a:gd name="connsiteX179" fmla="*/ 339460 w 490006"/>
              <a:gd name="connsiteY179" fmla="*/ 19394 h 607498"/>
              <a:gd name="connsiteX180" fmla="*/ 340894 w 490006"/>
              <a:gd name="connsiteY180" fmla="*/ 22128 h 607498"/>
              <a:gd name="connsiteX181" fmla="*/ 323688 w 490006"/>
              <a:gd name="connsiteY181" fmla="*/ 31500 h 607498"/>
              <a:gd name="connsiteX182" fmla="*/ 359794 w 490006"/>
              <a:gd name="connsiteY182" fmla="*/ 41522 h 607498"/>
              <a:gd name="connsiteX183" fmla="*/ 377520 w 490006"/>
              <a:gd name="connsiteY183" fmla="*/ 44776 h 607498"/>
              <a:gd name="connsiteX184" fmla="*/ 364356 w 490006"/>
              <a:gd name="connsiteY184" fmla="*/ 47640 h 607498"/>
              <a:gd name="connsiteX185" fmla="*/ 345195 w 490006"/>
              <a:gd name="connsiteY185" fmla="*/ 45557 h 607498"/>
              <a:gd name="connsiteX186" fmla="*/ 342719 w 490006"/>
              <a:gd name="connsiteY186" fmla="*/ 45297 h 607498"/>
              <a:gd name="connsiteX187" fmla="*/ 340633 w 490006"/>
              <a:gd name="connsiteY187" fmla="*/ 45687 h 607498"/>
              <a:gd name="connsiteX188" fmla="*/ 332812 w 490006"/>
              <a:gd name="connsiteY188" fmla="*/ 48941 h 607498"/>
              <a:gd name="connsiteX189" fmla="*/ 333464 w 490006"/>
              <a:gd name="connsiteY189" fmla="*/ 50503 h 607498"/>
              <a:gd name="connsiteX190" fmla="*/ 357578 w 490006"/>
              <a:gd name="connsiteY190" fmla="*/ 54278 h 607498"/>
              <a:gd name="connsiteX191" fmla="*/ 358881 w 490006"/>
              <a:gd name="connsiteY191" fmla="*/ 56751 h 607498"/>
              <a:gd name="connsiteX192" fmla="*/ 362661 w 490006"/>
              <a:gd name="connsiteY192" fmla="*/ 57792 h 607498"/>
              <a:gd name="connsiteX193" fmla="*/ 375565 w 490006"/>
              <a:gd name="connsiteY193" fmla="*/ 57532 h 607498"/>
              <a:gd name="connsiteX194" fmla="*/ 378302 w 490006"/>
              <a:gd name="connsiteY194" fmla="*/ 56361 h 607498"/>
              <a:gd name="connsiteX195" fmla="*/ 376999 w 490006"/>
              <a:gd name="connsiteY195" fmla="*/ 53888 h 607498"/>
              <a:gd name="connsiteX196" fmla="*/ 396941 w 490006"/>
              <a:gd name="connsiteY196" fmla="*/ 44386 h 607498"/>
              <a:gd name="connsiteX197" fmla="*/ 362140 w 490006"/>
              <a:gd name="connsiteY197" fmla="*/ 34884 h 607498"/>
              <a:gd name="connsiteX198" fmla="*/ 343110 w 490006"/>
              <a:gd name="connsiteY198" fmla="*/ 31109 h 607498"/>
              <a:gd name="connsiteX199" fmla="*/ 356796 w 490006"/>
              <a:gd name="connsiteY199" fmla="*/ 28115 h 607498"/>
              <a:gd name="connsiteX200" fmla="*/ 372828 w 490006"/>
              <a:gd name="connsiteY200" fmla="*/ 29157 h 607498"/>
              <a:gd name="connsiteX201" fmla="*/ 377129 w 490006"/>
              <a:gd name="connsiteY201" fmla="*/ 28636 h 607498"/>
              <a:gd name="connsiteX202" fmla="*/ 382213 w 490006"/>
              <a:gd name="connsiteY202" fmla="*/ 24731 h 607498"/>
              <a:gd name="connsiteX203" fmla="*/ 380388 w 490006"/>
              <a:gd name="connsiteY203" fmla="*/ 23169 h 607498"/>
              <a:gd name="connsiteX204" fmla="*/ 360185 w 490006"/>
              <a:gd name="connsiteY204" fmla="*/ 21347 h 607498"/>
              <a:gd name="connsiteX205" fmla="*/ 359011 w 490006"/>
              <a:gd name="connsiteY205" fmla="*/ 19004 h 607498"/>
              <a:gd name="connsiteX206" fmla="*/ 355101 w 490006"/>
              <a:gd name="connsiteY206" fmla="*/ 17963 h 607498"/>
              <a:gd name="connsiteX207" fmla="*/ 360836 w 490006"/>
              <a:gd name="connsiteY207" fmla="*/ 0 h 607498"/>
              <a:gd name="connsiteX208" fmla="*/ 490006 w 490006"/>
              <a:gd name="connsiteY208" fmla="*/ 41392 h 607498"/>
              <a:gd name="connsiteX209" fmla="*/ 360836 w 490006"/>
              <a:gd name="connsiteY209" fmla="*/ 82914 h 607498"/>
              <a:gd name="connsiteX210" fmla="*/ 231666 w 490006"/>
              <a:gd name="connsiteY210" fmla="*/ 41392 h 607498"/>
              <a:gd name="connsiteX211" fmla="*/ 360836 w 490006"/>
              <a:gd name="connsiteY211" fmla="*/ 0 h 6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90006" h="607498">
                <a:moveTo>
                  <a:pt x="433201" y="523949"/>
                </a:moveTo>
                <a:lnTo>
                  <a:pt x="433201" y="565984"/>
                </a:lnTo>
                <a:cubicBezTo>
                  <a:pt x="433201" y="583292"/>
                  <a:pt x="383916" y="607498"/>
                  <a:pt x="303860" y="607498"/>
                </a:cubicBezTo>
                <a:cubicBezTo>
                  <a:pt x="223804" y="607498"/>
                  <a:pt x="174649" y="583292"/>
                  <a:pt x="174649" y="565984"/>
                </a:cubicBezTo>
                <a:lnTo>
                  <a:pt x="174649" y="560518"/>
                </a:lnTo>
                <a:cubicBezTo>
                  <a:pt x="174780" y="560258"/>
                  <a:pt x="174780" y="559997"/>
                  <a:pt x="174780" y="559737"/>
                </a:cubicBezTo>
                <a:cubicBezTo>
                  <a:pt x="174780" y="559607"/>
                  <a:pt x="174780" y="559477"/>
                  <a:pt x="174780" y="559347"/>
                </a:cubicBezTo>
                <a:lnTo>
                  <a:pt x="174780" y="524079"/>
                </a:lnTo>
                <a:cubicBezTo>
                  <a:pt x="201248" y="543600"/>
                  <a:pt x="253662" y="553881"/>
                  <a:pt x="303860" y="553881"/>
                </a:cubicBezTo>
                <a:cubicBezTo>
                  <a:pt x="354188" y="553881"/>
                  <a:pt x="406864" y="543600"/>
                  <a:pt x="433201" y="523949"/>
                </a:cubicBezTo>
                <a:close/>
                <a:moveTo>
                  <a:pt x="0" y="468978"/>
                </a:moveTo>
                <a:cubicBezTo>
                  <a:pt x="5865" y="473406"/>
                  <a:pt x="13684" y="477834"/>
                  <a:pt x="23849" y="481871"/>
                </a:cubicBezTo>
                <a:cubicBezTo>
                  <a:pt x="23980" y="481871"/>
                  <a:pt x="24110" y="482001"/>
                  <a:pt x="24240" y="482001"/>
                </a:cubicBezTo>
                <a:cubicBezTo>
                  <a:pt x="51348" y="492811"/>
                  <a:pt x="89533" y="498931"/>
                  <a:pt x="129281" y="498931"/>
                </a:cubicBezTo>
                <a:cubicBezTo>
                  <a:pt x="138665" y="498931"/>
                  <a:pt x="148178" y="498541"/>
                  <a:pt x="157431" y="497890"/>
                </a:cubicBezTo>
                <a:lnTo>
                  <a:pt x="157431" y="498020"/>
                </a:lnTo>
                <a:cubicBezTo>
                  <a:pt x="157431" y="498411"/>
                  <a:pt x="157301" y="498671"/>
                  <a:pt x="157301" y="498931"/>
                </a:cubicBezTo>
                <a:lnTo>
                  <a:pt x="157301" y="551415"/>
                </a:lnTo>
                <a:cubicBezTo>
                  <a:pt x="148048" y="552066"/>
                  <a:pt x="138665" y="552457"/>
                  <a:pt x="129151" y="552457"/>
                </a:cubicBezTo>
                <a:cubicBezTo>
                  <a:pt x="49132" y="552457"/>
                  <a:pt x="0" y="528364"/>
                  <a:pt x="0" y="511043"/>
                </a:cubicBezTo>
                <a:close/>
                <a:moveTo>
                  <a:pt x="433200" y="453101"/>
                </a:moveTo>
                <a:lnTo>
                  <a:pt x="433200" y="495166"/>
                </a:lnTo>
                <a:cubicBezTo>
                  <a:pt x="433200" y="512357"/>
                  <a:pt x="383917" y="536580"/>
                  <a:pt x="303865" y="536580"/>
                </a:cubicBezTo>
                <a:cubicBezTo>
                  <a:pt x="225638" y="536580"/>
                  <a:pt x="176876" y="513399"/>
                  <a:pt x="174790" y="496208"/>
                </a:cubicBezTo>
                <a:lnTo>
                  <a:pt x="174790" y="488394"/>
                </a:lnTo>
                <a:lnTo>
                  <a:pt x="174790" y="453231"/>
                </a:lnTo>
                <a:cubicBezTo>
                  <a:pt x="201257" y="472766"/>
                  <a:pt x="253669" y="483054"/>
                  <a:pt x="303865" y="483054"/>
                </a:cubicBezTo>
                <a:cubicBezTo>
                  <a:pt x="354191" y="483054"/>
                  <a:pt x="406864" y="472636"/>
                  <a:pt x="433200" y="453101"/>
                </a:cubicBezTo>
                <a:close/>
                <a:moveTo>
                  <a:pt x="0" y="398201"/>
                </a:moveTo>
                <a:cubicBezTo>
                  <a:pt x="13554" y="408358"/>
                  <a:pt x="34536" y="416431"/>
                  <a:pt x="61774" y="421900"/>
                </a:cubicBezTo>
                <a:cubicBezTo>
                  <a:pt x="61904" y="421900"/>
                  <a:pt x="61904" y="421900"/>
                  <a:pt x="62034" y="421900"/>
                </a:cubicBezTo>
                <a:cubicBezTo>
                  <a:pt x="82495" y="425937"/>
                  <a:pt x="105823" y="428020"/>
                  <a:pt x="129281" y="428020"/>
                </a:cubicBezTo>
                <a:cubicBezTo>
                  <a:pt x="138665" y="428020"/>
                  <a:pt x="148178" y="427760"/>
                  <a:pt x="157431" y="426979"/>
                </a:cubicBezTo>
                <a:lnTo>
                  <a:pt x="157431" y="427239"/>
                </a:lnTo>
                <a:cubicBezTo>
                  <a:pt x="157431" y="427500"/>
                  <a:pt x="157301" y="427760"/>
                  <a:pt x="157301" y="428020"/>
                </a:cubicBezTo>
                <a:lnTo>
                  <a:pt x="157301" y="480497"/>
                </a:lnTo>
                <a:cubicBezTo>
                  <a:pt x="148048" y="481279"/>
                  <a:pt x="138665" y="481539"/>
                  <a:pt x="129151" y="481539"/>
                </a:cubicBezTo>
                <a:cubicBezTo>
                  <a:pt x="91487" y="481539"/>
                  <a:pt x="55518" y="475810"/>
                  <a:pt x="30366" y="465783"/>
                </a:cubicBezTo>
                <a:cubicBezTo>
                  <a:pt x="30366" y="465783"/>
                  <a:pt x="30366" y="465783"/>
                  <a:pt x="30235" y="465783"/>
                </a:cubicBezTo>
                <a:cubicBezTo>
                  <a:pt x="11338" y="458230"/>
                  <a:pt x="131" y="448594"/>
                  <a:pt x="131" y="440130"/>
                </a:cubicBezTo>
                <a:cubicBezTo>
                  <a:pt x="131" y="439870"/>
                  <a:pt x="0" y="439479"/>
                  <a:pt x="0" y="439219"/>
                </a:cubicBezTo>
                <a:close/>
                <a:moveTo>
                  <a:pt x="174790" y="382324"/>
                </a:moveTo>
                <a:cubicBezTo>
                  <a:pt x="201257" y="401840"/>
                  <a:pt x="253800" y="412118"/>
                  <a:pt x="303995" y="412118"/>
                </a:cubicBezTo>
                <a:cubicBezTo>
                  <a:pt x="354321" y="412118"/>
                  <a:pt x="406733" y="401840"/>
                  <a:pt x="433200" y="382324"/>
                </a:cubicBezTo>
                <a:lnTo>
                  <a:pt x="433200" y="424218"/>
                </a:lnTo>
                <a:cubicBezTo>
                  <a:pt x="433200" y="441522"/>
                  <a:pt x="383917" y="465591"/>
                  <a:pt x="303865" y="465591"/>
                </a:cubicBezTo>
                <a:cubicBezTo>
                  <a:pt x="225638" y="465591"/>
                  <a:pt x="176876" y="442562"/>
                  <a:pt x="174790" y="425389"/>
                </a:cubicBezTo>
                <a:lnTo>
                  <a:pt x="174790" y="417582"/>
                </a:lnTo>
                <a:lnTo>
                  <a:pt x="174790" y="417452"/>
                </a:lnTo>
                <a:close/>
                <a:moveTo>
                  <a:pt x="489865" y="354874"/>
                </a:moveTo>
                <a:lnTo>
                  <a:pt x="489865" y="397184"/>
                </a:lnTo>
                <a:cubicBezTo>
                  <a:pt x="489865" y="407079"/>
                  <a:pt x="474634" y="418144"/>
                  <a:pt x="450419" y="426216"/>
                </a:cubicBezTo>
                <a:cubicBezTo>
                  <a:pt x="450549" y="425565"/>
                  <a:pt x="450549" y="424914"/>
                  <a:pt x="450549" y="424263"/>
                </a:cubicBezTo>
                <a:lnTo>
                  <a:pt x="450549" y="373100"/>
                </a:lnTo>
                <a:cubicBezTo>
                  <a:pt x="467213" y="368153"/>
                  <a:pt x="480492" y="362034"/>
                  <a:pt x="489865" y="354874"/>
                </a:cubicBezTo>
                <a:close/>
                <a:moveTo>
                  <a:pt x="302952" y="333376"/>
                </a:moveTo>
                <a:lnTo>
                  <a:pt x="290045" y="333766"/>
                </a:lnTo>
                <a:cubicBezTo>
                  <a:pt x="288219" y="333766"/>
                  <a:pt x="287046" y="334287"/>
                  <a:pt x="287307" y="334938"/>
                </a:cubicBezTo>
                <a:lnTo>
                  <a:pt x="288741" y="337671"/>
                </a:lnTo>
                <a:cubicBezTo>
                  <a:pt x="275834" y="339233"/>
                  <a:pt x="269315" y="342748"/>
                  <a:pt x="271531" y="347043"/>
                </a:cubicBezTo>
                <a:cubicBezTo>
                  <a:pt x="275312" y="354462"/>
                  <a:pt x="294869" y="356024"/>
                  <a:pt x="307646" y="356935"/>
                </a:cubicBezTo>
                <a:cubicBezTo>
                  <a:pt x="321466" y="357977"/>
                  <a:pt x="324465" y="358628"/>
                  <a:pt x="325377" y="360320"/>
                </a:cubicBezTo>
                <a:cubicBezTo>
                  <a:pt x="326290" y="362272"/>
                  <a:pt x="317555" y="362923"/>
                  <a:pt x="312209" y="363053"/>
                </a:cubicBezTo>
                <a:cubicBezTo>
                  <a:pt x="305690" y="363183"/>
                  <a:pt x="297737" y="362402"/>
                  <a:pt x="293043" y="360971"/>
                </a:cubicBezTo>
                <a:cubicBezTo>
                  <a:pt x="292392" y="360840"/>
                  <a:pt x="291479" y="360710"/>
                  <a:pt x="290566" y="360710"/>
                </a:cubicBezTo>
                <a:cubicBezTo>
                  <a:pt x="289784" y="360710"/>
                  <a:pt x="289002" y="360840"/>
                  <a:pt x="288480" y="361101"/>
                </a:cubicBezTo>
                <a:lnTo>
                  <a:pt x="280658" y="364485"/>
                </a:lnTo>
                <a:cubicBezTo>
                  <a:pt x="279614" y="364875"/>
                  <a:pt x="279875" y="365656"/>
                  <a:pt x="281309" y="366047"/>
                </a:cubicBezTo>
                <a:cubicBezTo>
                  <a:pt x="287828" y="367869"/>
                  <a:pt x="296433" y="369171"/>
                  <a:pt x="305429" y="369691"/>
                </a:cubicBezTo>
                <a:lnTo>
                  <a:pt x="306733" y="372295"/>
                </a:lnTo>
                <a:cubicBezTo>
                  <a:pt x="306994" y="372946"/>
                  <a:pt x="308689" y="373336"/>
                  <a:pt x="310514" y="373336"/>
                </a:cubicBezTo>
                <a:lnTo>
                  <a:pt x="323422" y="372946"/>
                </a:lnTo>
                <a:cubicBezTo>
                  <a:pt x="325247" y="372946"/>
                  <a:pt x="326420" y="372425"/>
                  <a:pt x="326160" y="371774"/>
                </a:cubicBezTo>
                <a:lnTo>
                  <a:pt x="324856" y="369301"/>
                </a:lnTo>
                <a:cubicBezTo>
                  <a:pt x="339328" y="367999"/>
                  <a:pt x="347150" y="364355"/>
                  <a:pt x="344804" y="359799"/>
                </a:cubicBezTo>
                <a:cubicBezTo>
                  <a:pt x="341283" y="352770"/>
                  <a:pt x="322379" y="351338"/>
                  <a:pt x="309993" y="350297"/>
                </a:cubicBezTo>
                <a:cubicBezTo>
                  <a:pt x="295390" y="349256"/>
                  <a:pt x="292000" y="348605"/>
                  <a:pt x="290957" y="346522"/>
                </a:cubicBezTo>
                <a:cubicBezTo>
                  <a:pt x="289784" y="344440"/>
                  <a:pt x="299041" y="343659"/>
                  <a:pt x="304647" y="343529"/>
                </a:cubicBezTo>
                <a:cubicBezTo>
                  <a:pt x="309862" y="343399"/>
                  <a:pt x="316512" y="343789"/>
                  <a:pt x="320684" y="344570"/>
                </a:cubicBezTo>
                <a:cubicBezTo>
                  <a:pt x="322379" y="344830"/>
                  <a:pt x="324334" y="344700"/>
                  <a:pt x="324986" y="344179"/>
                </a:cubicBezTo>
                <a:lnTo>
                  <a:pt x="330071" y="340144"/>
                </a:lnTo>
                <a:cubicBezTo>
                  <a:pt x="330723" y="339624"/>
                  <a:pt x="329941" y="338973"/>
                  <a:pt x="328246" y="338713"/>
                </a:cubicBezTo>
                <a:cubicBezTo>
                  <a:pt x="322509" y="337671"/>
                  <a:pt x="315208" y="336890"/>
                  <a:pt x="308037" y="336760"/>
                </a:cubicBezTo>
                <a:lnTo>
                  <a:pt x="306864" y="334417"/>
                </a:lnTo>
                <a:cubicBezTo>
                  <a:pt x="306472" y="333766"/>
                  <a:pt x="304778" y="333376"/>
                  <a:pt x="302952" y="333376"/>
                </a:cubicBezTo>
                <a:close/>
                <a:moveTo>
                  <a:pt x="0" y="327283"/>
                </a:moveTo>
                <a:cubicBezTo>
                  <a:pt x="12902" y="336783"/>
                  <a:pt x="28541" y="342509"/>
                  <a:pt x="43919" y="346674"/>
                </a:cubicBezTo>
                <a:cubicBezTo>
                  <a:pt x="62947" y="351879"/>
                  <a:pt x="82756" y="354742"/>
                  <a:pt x="102435" y="356174"/>
                </a:cubicBezTo>
                <a:cubicBezTo>
                  <a:pt x="111427" y="356824"/>
                  <a:pt x="120289" y="357215"/>
                  <a:pt x="129281" y="357215"/>
                </a:cubicBezTo>
                <a:cubicBezTo>
                  <a:pt x="134103" y="357215"/>
                  <a:pt x="138925" y="357085"/>
                  <a:pt x="143747" y="356955"/>
                </a:cubicBezTo>
                <a:cubicBezTo>
                  <a:pt x="146223" y="356824"/>
                  <a:pt x="148830" y="356694"/>
                  <a:pt x="151306" y="356564"/>
                </a:cubicBezTo>
                <a:cubicBezTo>
                  <a:pt x="151958" y="356564"/>
                  <a:pt x="157431" y="356174"/>
                  <a:pt x="157431" y="356304"/>
                </a:cubicBezTo>
                <a:cubicBezTo>
                  <a:pt x="157171" y="358516"/>
                  <a:pt x="157301" y="360859"/>
                  <a:pt x="157301" y="363201"/>
                </a:cubicBezTo>
                <a:cubicBezTo>
                  <a:pt x="157301" y="368147"/>
                  <a:pt x="157301" y="373092"/>
                  <a:pt x="157301" y="378037"/>
                </a:cubicBezTo>
                <a:cubicBezTo>
                  <a:pt x="157301" y="387797"/>
                  <a:pt x="157301" y="397558"/>
                  <a:pt x="157301" y="407188"/>
                </a:cubicBezTo>
                <a:cubicBezTo>
                  <a:pt x="157301" y="407969"/>
                  <a:pt x="157301" y="408750"/>
                  <a:pt x="157301" y="409531"/>
                </a:cubicBezTo>
                <a:cubicBezTo>
                  <a:pt x="157301" y="409921"/>
                  <a:pt x="144660" y="410311"/>
                  <a:pt x="143356" y="410442"/>
                </a:cubicBezTo>
                <a:cubicBezTo>
                  <a:pt x="132670" y="410832"/>
                  <a:pt x="121853" y="410832"/>
                  <a:pt x="111166" y="410181"/>
                </a:cubicBezTo>
                <a:cubicBezTo>
                  <a:pt x="90445" y="409140"/>
                  <a:pt x="69723" y="406537"/>
                  <a:pt x="49654" y="401202"/>
                </a:cubicBezTo>
                <a:cubicBezTo>
                  <a:pt x="35709" y="397428"/>
                  <a:pt x="20982" y="392482"/>
                  <a:pt x="9514" y="383373"/>
                </a:cubicBezTo>
                <a:cubicBezTo>
                  <a:pt x="6256" y="380900"/>
                  <a:pt x="3128" y="377907"/>
                  <a:pt x="1303" y="374133"/>
                </a:cubicBezTo>
                <a:cubicBezTo>
                  <a:pt x="261" y="371921"/>
                  <a:pt x="0" y="369448"/>
                  <a:pt x="0" y="366975"/>
                </a:cubicBezTo>
                <a:cubicBezTo>
                  <a:pt x="0" y="353701"/>
                  <a:pt x="0" y="340427"/>
                  <a:pt x="0" y="327283"/>
                </a:cubicBezTo>
                <a:close/>
                <a:moveTo>
                  <a:pt x="303995" y="311899"/>
                </a:moveTo>
                <a:cubicBezTo>
                  <a:pt x="384048" y="311899"/>
                  <a:pt x="433200" y="336109"/>
                  <a:pt x="433200" y="353291"/>
                </a:cubicBezTo>
                <a:cubicBezTo>
                  <a:pt x="433200" y="370603"/>
                  <a:pt x="384048" y="394813"/>
                  <a:pt x="303995" y="394813"/>
                </a:cubicBezTo>
                <a:cubicBezTo>
                  <a:pt x="223943" y="394813"/>
                  <a:pt x="174790" y="370603"/>
                  <a:pt x="174790" y="353291"/>
                </a:cubicBezTo>
                <a:cubicBezTo>
                  <a:pt x="174790" y="336109"/>
                  <a:pt x="223943" y="311899"/>
                  <a:pt x="303995" y="311899"/>
                </a:cubicBezTo>
                <a:close/>
                <a:moveTo>
                  <a:pt x="489865" y="282967"/>
                </a:moveTo>
                <a:lnTo>
                  <a:pt x="489865" y="325954"/>
                </a:lnTo>
                <a:cubicBezTo>
                  <a:pt x="489865" y="335854"/>
                  <a:pt x="474616" y="346927"/>
                  <a:pt x="450504" y="354873"/>
                </a:cubicBezTo>
                <a:cubicBezTo>
                  <a:pt x="450504" y="354352"/>
                  <a:pt x="450635" y="353831"/>
                  <a:pt x="450635" y="353310"/>
                </a:cubicBezTo>
                <a:cubicBezTo>
                  <a:pt x="450635" y="334682"/>
                  <a:pt x="432388" y="320092"/>
                  <a:pt x="405539" y="310192"/>
                </a:cubicBezTo>
                <a:cubicBezTo>
                  <a:pt x="439947" y="305894"/>
                  <a:pt x="471358" y="296775"/>
                  <a:pt x="489865" y="282967"/>
                </a:cubicBezTo>
                <a:close/>
                <a:moveTo>
                  <a:pt x="231525" y="282967"/>
                </a:moveTo>
                <a:cubicBezTo>
                  <a:pt x="238944" y="288448"/>
                  <a:pt x="248314" y="293277"/>
                  <a:pt x="259116" y="297322"/>
                </a:cubicBezTo>
                <a:cubicBezTo>
                  <a:pt x="249616" y="298497"/>
                  <a:pt x="240375" y="300063"/>
                  <a:pt x="231525" y="302020"/>
                </a:cubicBezTo>
                <a:close/>
                <a:moveTo>
                  <a:pt x="125663" y="272560"/>
                </a:moveTo>
                <a:lnTo>
                  <a:pt x="112759" y="272820"/>
                </a:lnTo>
                <a:cubicBezTo>
                  <a:pt x="110934" y="272820"/>
                  <a:pt x="109761" y="273472"/>
                  <a:pt x="110021" y="273993"/>
                </a:cubicBezTo>
                <a:lnTo>
                  <a:pt x="111455" y="276728"/>
                </a:lnTo>
                <a:cubicBezTo>
                  <a:pt x="98551" y="278291"/>
                  <a:pt x="92034" y="281808"/>
                  <a:pt x="94250" y="286107"/>
                </a:cubicBezTo>
                <a:cubicBezTo>
                  <a:pt x="98030" y="293662"/>
                  <a:pt x="117451" y="295095"/>
                  <a:pt x="130355" y="296137"/>
                </a:cubicBezTo>
                <a:cubicBezTo>
                  <a:pt x="144171" y="297179"/>
                  <a:pt x="147169" y="297700"/>
                  <a:pt x="148082" y="299393"/>
                </a:cubicBezTo>
                <a:cubicBezTo>
                  <a:pt x="148994" y="301347"/>
                  <a:pt x="140261" y="302128"/>
                  <a:pt x="134917" y="302259"/>
                </a:cubicBezTo>
                <a:cubicBezTo>
                  <a:pt x="128400" y="302389"/>
                  <a:pt x="120449" y="301477"/>
                  <a:pt x="115756" y="300175"/>
                </a:cubicBezTo>
                <a:cubicBezTo>
                  <a:pt x="115105" y="299914"/>
                  <a:pt x="114192" y="299914"/>
                  <a:pt x="113280" y="299914"/>
                </a:cubicBezTo>
                <a:cubicBezTo>
                  <a:pt x="112498" y="299914"/>
                  <a:pt x="111716" y="300044"/>
                  <a:pt x="111194" y="300175"/>
                </a:cubicBezTo>
                <a:lnTo>
                  <a:pt x="103374" y="303561"/>
                </a:lnTo>
                <a:cubicBezTo>
                  <a:pt x="102331" y="304082"/>
                  <a:pt x="102592" y="304734"/>
                  <a:pt x="104025" y="305124"/>
                </a:cubicBezTo>
                <a:cubicBezTo>
                  <a:pt x="110543" y="307078"/>
                  <a:pt x="119145" y="308381"/>
                  <a:pt x="128139" y="308772"/>
                </a:cubicBezTo>
                <a:lnTo>
                  <a:pt x="129443" y="311377"/>
                </a:lnTo>
                <a:cubicBezTo>
                  <a:pt x="129703" y="312028"/>
                  <a:pt x="131398" y="312549"/>
                  <a:pt x="133223" y="312419"/>
                </a:cubicBezTo>
                <a:lnTo>
                  <a:pt x="146127" y="312158"/>
                </a:lnTo>
                <a:cubicBezTo>
                  <a:pt x="147951" y="312028"/>
                  <a:pt x="149125" y="311507"/>
                  <a:pt x="148864" y="310986"/>
                </a:cubicBezTo>
                <a:lnTo>
                  <a:pt x="147560" y="308511"/>
                </a:lnTo>
                <a:cubicBezTo>
                  <a:pt x="162029" y="307078"/>
                  <a:pt x="169849" y="303431"/>
                  <a:pt x="167503" y="299002"/>
                </a:cubicBezTo>
                <a:cubicBezTo>
                  <a:pt x="163984" y="291838"/>
                  <a:pt x="145084" y="290405"/>
                  <a:pt x="132701" y="289493"/>
                </a:cubicBezTo>
                <a:cubicBezTo>
                  <a:pt x="118103" y="288321"/>
                  <a:pt x="114714" y="287670"/>
                  <a:pt x="113671" y="285586"/>
                </a:cubicBezTo>
                <a:cubicBezTo>
                  <a:pt x="112498" y="283632"/>
                  <a:pt x="121752" y="282850"/>
                  <a:pt x="127357" y="282720"/>
                </a:cubicBezTo>
                <a:cubicBezTo>
                  <a:pt x="132571" y="282590"/>
                  <a:pt x="139218" y="282981"/>
                  <a:pt x="143389" y="283762"/>
                </a:cubicBezTo>
                <a:cubicBezTo>
                  <a:pt x="145084" y="284023"/>
                  <a:pt x="147039" y="283762"/>
                  <a:pt x="147691" y="283241"/>
                </a:cubicBezTo>
                <a:lnTo>
                  <a:pt x="152774" y="279333"/>
                </a:lnTo>
                <a:cubicBezTo>
                  <a:pt x="153426" y="278812"/>
                  <a:pt x="152644" y="278031"/>
                  <a:pt x="150949" y="277770"/>
                </a:cubicBezTo>
                <a:cubicBezTo>
                  <a:pt x="145214" y="276728"/>
                  <a:pt x="137915" y="276077"/>
                  <a:pt x="130746" y="275947"/>
                </a:cubicBezTo>
                <a:lnTo>
                  <a:pt x="129573" y="273602"/>
                </a:lnTo>
                <a:cubicBezTo>
                  <a:pt x="129182" y="272951"/>
                  <a:pt x="127487" y="272430"/>
                  <a:pt x="125663" y="272560"/>
                </a:cubicBezTo>
                <a:close/>
                <a:moveTo>
                  <a:pt x="129312" y="256929"/>
                </a:moveTo>
                <a:cubicBezTo>
                  <a:pt x="159552" y="256929"/>
                  <a:pt x="187967" y="260446"/>
                  <a:pt x="211690" y="267089"/>
                </a:cubicBezTo>
                <a:cubicBezTo>
                  <a:pt x="212472" y="267350"/>
                  <a:pt x="213254" y="267480"/>
                  <a:pt x="214166" y="267480"/>
                </a:cubicBezTo>
                <a:lnTo>
                  <a:pt x="214166" y="306427"/>
                </a:lnTo>
                <a:cubicBezTo>
                  <a:pt x="189271" y="313721"/>
                  <a:pt x="169849" y="324533"/>
                  <a:pt x="161638" y="338340"/>
                </a:cubicBezTo>
                <a:cubicBezTo>
                  <a:pt x="151080" y="339252"/>
                  <a:pt x="140261" y="339773"/>
                  <a:pt x="129312" y="339773"/>
                </a:cubicBezTo>
                <a:cubicBezTo>
                  <a:pt x="49281" y="339773"/>
                  <a:pt x="141" y="315675"/>
                  <a:pt x="141" y="298351"/>
                </a:cubicBezTo>
                <a:cubicBezTo>
                  <a:pt x="141" y="281027"/>
                  <a:pt x="49281" y="256929"/>
                  <a:pt x="129312" y="256929"/>
                </a:cubicBezTo>
                <a:close/>
                <a:moveTo>
                  <a:pt x="489865" y="212049"/>
                </a:moveTo>
                <a:lnTo>
                  <a:pt x="489865" y="254084"/>
                </a:lnTo>
                <a:cubicBezTo>
                  <a:pt x="489865" y="271392"/>
                  <a:pt x="440726" y="295598"/>
                  <a:pt x="360695" y="295598"/>
                </a:cubicBezTo>
                <a:cubicBezTo>
                  <a:pt x="280665" y="295598"/>
                  <a:pt x="231525" y="271392"/>
                  <a:pt x="231525" y="254084"/>
                </a:cubicBezTo>
                <a:lnTo>
                  <a:pt x="231525" y="212179"/>
                </a:lnTo>
                <a:cubicBezTo>
                  <a:pt x="257985" y="231700"/>
                  <a:pt x="310383" y="241981"/>
                  <a:pt x="360695" y="241981"/>
                </a:cubicBezTo>
                <a:cubicBezTo>
                  <a:pt x="411008" y="241981"/>
                  <a:pt x="463536" y="231700"/>
                  <a:pt x="489865" y="212049"/>
                </a:cubicBezTo>
                <a:close/>
                <a:moveTo>
                  <a:pt x="231525" y="141201"/>
                </a:moveTo>
                <a:cubicBezTo>
                  <a:pt x="245733" y="151750"/>
                  <a:pt x="267370" y="159564"/>
                  <a:pt x="292135" y="164513"/>
                </a:cubicBezTo>
                <a:cubicBezTo>
                  <a:pt x="313641" y="168941"/>
                  <a:pt x="337494" y="171154"/>
                  <a:pt x="360826" y="171154"/>
                </a:cubicBezTo>
                <a:cubicBezTo>
                  <a:pt x="411008" y="171154"/>
                  <a:pt x="463536" y="160736"/>
                  <a:pt x="489865" y="141201"/>
                </a:cubicBezTo>
                <a:lnTo>
                  <a:pt x="489865" y="183136"/>
                </a:lnTo>
                <a:cubicBezTo>
                  <a:pt x="489865" y="200457"/>
                  <a:pt x="440726" y="224680"/>
                  <a:pt x="360695" y="224680"/>
                </a:cubicBezTo>
                <a:cubicBezTo>
                  <a:pt x="280665" y="224680"/>
                  <a:pt x="231525" y="200457"/>
                  <a:pt x="231525" y="183136"/>
                </a:cubicBezTo>
                <a:close/>
                <a:moveTo>
                  <a:pt x="231525" y="70283"/>
                </a:moveTo>
                <a:cubicBezTo>
                  <a:pt x="257855" y="89948"/>
                  <a:pt x="310513" y="100236"/>
                  <a:pt x="360826" y="100236"/>
                </a:cubicBezTo>
                <a:cubicBezTo>
                  <a:pt x="411008" y="100236"/>
                  <a:pt x="463536" y="89948"/>
                  <a:pt x="489865" y="70413"/>
                </a:cubicBezTo>
                <a:lnTo>
                  <a:pt x="489865" y="112348"/>
                </a:lnTo>
                <a:cubicBezTo>
                  <a:pt x="489865" y="129669"/>
                  <a:pt x="440726" y="153762"/>
                  <a:pt x="360695" y="153762"/>
                </a:cubicBezTo>
                <a:cubicBezTo>
                  <a:pt x="335669" y="153762"/>
                  <a:pt x="313772" y="151418"/>
                  <a:pt x="295393" y="147641"/>
                </a:cubicBezTo>
                <a:cubicBezTo>
                  <a:pt x="254857" y="139436"/>
                  <a:pt x="231656" y="124199"/>
                  <a:pt x="231656" y="112348"/>
                </a:cubicBezTo>
                <a:cubicBezTo>
                  <a:pt x="231656" y="111957"/>
                  <a:pt x="231525" y="111697"/>
                  <a:pt x="231525" y="111306"/>
                </a:cubicBezTo>
                <a:close/>
                <a:moveTo>
                  <a:pt x="355101" y="17963"/>
                </a:moveTo>
                <a:lnTo>
                  <a:pt x="342197" y="18223"/>
                </a:lnTo>
                <a:cubicBezTo>
                  <a:pt x="340372" y="18353"/>
                  <a:pt x="339199" y="18874"/>
                  <a:pt x="339460" y="19394"/>
                </a:cubicBezTo>
                <a:lnTo>
                  <a:pt x="340894" y="22128"/>
                </a:lnTo>
                <a:cubicBezTo>
                  <a:pt x="327990" y="23690"/>
                  <a:pt x="321473" y="27334"/>
                  <a:pt x="323688" y="31500"/>
                </a:cubicBezTo>
                <a:cubicBezTo>
                  <a:pt x="327468" y="39049"/>
                  <a:pt x="346890" y="40481"/>
                  <a:pt x="359794" y="41522"/>
                </a:cubicBezTo>
                <a:cubicBezTo>
                  <a:pt x="373610" y="42563"/>
                  <a:pt x="376608" y="43084"/>
                  <a:pt x="377520" y="44776"/>
                </a:cubicBezTo>
                <a:cubicBezTo>
                  <a:pt x="378433" y="46729"/>
                  <a:pt x="369700" y="47510"/>
                  <a:pt x="364356" y="47640"/>
                </a:cubicBezTo>
                <a:cubicBezTo>
                  <a:pt x="357838" y="47770"/>
                  <a:pt x="349887" y="46989"/>
                  <a:pt x="345195" y="45557"/>
                </a:cubicBezTo>
                <a:cubicBezTo>
                  <a:pt x="344543" y="45297"/>
                  <a:pt x="343631" y="45297"/>
                  <a:pt x="342719" y="45297"/>
                </a:cubicBezTo>
                <a:cubicBezTo>
                  <a:pt x="341936" y="45297"/>
                  <a:pt x="341154" y="45427"/>
                  <a:pt x="340633" y="45687"/>
                </a:cubicBezTo>
                <a:lnTo>
                  <a:pt x="332812" y="48941"/>
                </a:lnTo>
                <a:cubicBezTo>
                  <a:pt x="331770" y="49462"/>
                  <a:pt x="332030" y="50113"/>
                  <a:pt x="333464" y="50503"/>
                </a:cubicBezTo>
                <a:cubicBezTo>
                  <a:pt x="339981" y="52456"/>
                  <a:pt x="348584" y="53757"/>
                  <a:pt x="357578" y="54278"/>
                </a:cubicBezTo>
                <a:lnTo>
                  <a:pt x="358881" y="56751"/>
                </a:lnTo>
                <a:cubicBezTo>
                  <a:pt x="359142" y="57402"/>
                  <a:pt x="360836" y="57923"/>
                  <a:pt x="362661" y="57792"/>
                </a:cubicBezTo>
                <a:lnTo>
                  <a:pt x="375565" y="57532"/>
                </a:lnTo>
                <a:cubicBezTo>
                  <a:pt x="377390" y="57532"/>
                  <a:pt x="378563" y="56881"/>
                  <a:pt x="378302" y="56361"/>
                </a:cubicBezTo>
                <a:lnTo>
                  <a:pt x="376999" y="53888"/>
                </a:lnTo>
                <a:cubicBezTo>
                  <a:pt x="391467" y="52456"/>
                  <a:pt x="399287" y="48811"/>
                  <a:pt x="396941" y="44386"/>
                </a:cubicBezTo>
                <a:cubicBezTo>
                  <a:pt x="393422" y="37227"/>
                  <a:pt x="374522" y="35795"/>
                  <a:pt x="362140" y="34884"/>
                </a:cubicBezTo>
                <a:cubicBezTo>
                  <a:pt x="347541" y="33712"/>
                  <a:pt x="344152" y="33061"/>
                  <a:pt x="343110" y="31109"/>
                </a:cubicBezTo>
                <a:cubicBezTo>
                  <a:pt x="341936" y="29026"/>
                  <a:pt x="351191" y="28245"/>
                  <a:pt x="356796" y="28115"/>
                </a:cubicBezTo>
                <a:cubicBezTo>
                  <a:pt x="362009" y="27985"/>
                  <a:pt x="368657" y="28376"/>
                  <a:pt x="372828" y="29157"/>
                </a:cubicBezTo>
                <a:cubicBezTo>
                  <a:pt x="374522" y="29417"/>
                  <a:pt x="376477" y="29287"/>
                  <a:pt x="377129" y="28636"/>
                </a:cubicBezTo>
                <a:lnTo>
                  <a:pt x="382213" y="24731"/>
                </a:lnTo>
                <a:cubicBezTo>
                  <a:pt x="382864" y="24210"/>
                  <a:pt x="382082" y="23429"/>
                  <a:pt x="380388" y="23169"/>
                </a:cubicBezTo>
                <a:cubicBezTo>
                  <a:pt x="374653" y="22128"/>
                  <a:pt x="367353" y="21477"/>
                  <a:pt x="360185" y="21347"/>
                </a:cubicBezTo>
                <a:lnTo>
                  <a:pt x="359011" y="19004"/>
                </a:lnTo>
                <a:cubicBezTo>
                  <a:pt x="358620" y="18353"/>
                  <a:pt x="356926" y="17832"/>
                  <a:pt x="355101" y="17963"/>
                </a:cubicBezTo>
                <a:close/>
                <a:moveTo>
                  <a:pt x="360836" y="0"/>
                </a:moveTo>
                <a:cubicBezTo>
                  <a:pt x="440867" y="0"/>
                  <a:pt x="490006" y="24080"/>
                  <a:pt x="490006" y="41392"/>
                </a:cubicBezTo>
                <a:cubicBezTo>
                  <a:pt x="490006" y="58704"/>
                  <a:pt x="440867" y="82914"/>
                  <a:pt x="360836" y="82914"/>
                </a:cubicBezTo>
                <a:cubicBezTo>
                  <a:pt x="280806" y="82914"/>
                  <a:pt x="231666" y="58704"/>
                  <a:pt x="231666" y="41392"/>
                </a:cubicBezTo>
                <a:cubicBezTo>
                  <a:pt x="231666" y="24080"/>
                  <a:pt x="280806" y="0"/>
                  <a:pt x="3608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3" name="椭圆 24"/>
          <p:cNvSpPr/>
          <p:nvPr/>
        </p:nvSpPr>
        <p:spPr>
          <a:xfrm>
            <a:off x="7318375" y="3716338"/>
            <a:ext cx="457200" cy="457200"/>
          </a:xfrm>
          <a:custGeom>
            <a:avLst/>
            <a:gdLst>
              <a:gd name="connsiteX0" fmla="*/ 177088 w 577759"/>
              <a:gd name="connsiteY0" fmla="*/ 396051 h 577432"/>
              <a:gd name="connsiteX1" fmla="*/ 185388 w 577759"/>
              <a:gd name="connsiteY1" fmla="*/ 400652 h 577432"/>
              <a:gd name="connsiteX2" fmla="*/ 178010 w 577759"/>
              <a:gd name="connsiteY2" fmla="*/ 436543 h 577432"/>
              <a:gd name="connsiteX3" fmla="*/ 184466 w 577759"/>
              <a:gd name="connsiteY3" fmla="*/ 440224 h 577432"/>
              <a:gd name="connsiteX4" fmla="*/ 186310 w 577759"/>
              <a:gd name="connsiteY4" fmla="*/ 442985 h 577432"/>
              <a:gd name="connsiteX5" fmla="*/ 201988 w 577759"/>
              <a:gd name="connsiteY5" fmla="*/ 452188 h 577432"/>
              <a:gd name="connsiteX6" fmla="*/ 204755 w 577759"/>
              <a:gd name="connsiteY6" fmla="*/ 458629 h 577432"/>
              <a:gd name="connsiteX7" fmla="*/ 274843 w 577759"/>
              <a:gd name="connsiteY7" fmla="*/ 460470 h 577432"/>
              <a:gd name="connsiteX8" fmla="*/ 274843 w 577759"/>
              <a:gd name="connsiteY8" fmla="*/ 480716 h 577432"/>
              <a:gd name="connsiteX9" fmla="*/ 206599 w 577759"/>
              <a:gd name="connsiteY9" fmla="*/ 478875 h 577432"/>
              <a:gd name="connsiteX10" fmla="*/ 194610 w 577759"/>
              <a:gd name="connsiteY10" fmla="*/ 481636 h 577432"/>
              <a:gd name="connsiteX11" fmla="*/ 183544 w 577759"/>
              <a:gd name="connsiteY11" fmla="*/ 473354 h 577432"/>
              <a:gd name="connsiteX12" fmla="*/ 183544 w 577759"/>
              <a:gd name="connsiteY12" fmla="*/ 466912 h 577432"/>
              <a:gd name="connsiteX13" fmla="*/ 178933 w 577759"/>
              <a:gd name="connsiteY13" fmla="*/ 474274 h 577432"/>
              <a:gd name="connsiteX14" fmla="*/ 161410 w 577759"/>
              <a:gd name="connsiteY14" fmla="*/ 465992 h 577432"/>
              <a:gd name="connsiteX15" fmla="*/ 162333 w 577759"/>
              <a:gd name="connsiteY15" fmla="*/ 464151 h 577432"/>
              <a:gd name="connsiteX16" fmla="*/ 163255 w 577759"/>
              <a:gd name="connsiteY16" fmla="*/ 460470 h 577432"/>
              <a:gd name="connsiteX17" fmla="*/ 156799 w 577759"/>
              <a:gd name="connsiteY17" fmla="*/ 466912 h 577432"/>
              <a:gd name="connsiteX18" fmla="*/ 140200 w 577759"/>
              <a:gd name="connsiteY18" fmla="*/ 456789 h 577432"/>
              <a:gd name="connsiteX19" fmla="*/ 154033 w 577759"/>
              <a:gd name="connsiteY19" fmla="*/ 435623 h 577432"/>
              <a:gd name="connsiteX20" fmla="*/ 103311 w 577759"/>
              <a:gd name="connsiteY20" fmla="*/ 495440 h 577432"/>
              <a:gd name="connsiteX21" fmla="*/ 85789 w 577759"/>
              <a:gd name="connsiteY21" fmla="*/ 485317 h 577432"/>
              <a:gd name="connsiteX22" fmla="*/ 143888 w 577759"/>
              <a:gd name="connsiteY22" fmla="*/ 417217 h 577432"/>
              <a:gd name="connsiteX23" fmla="*/ 177088 w 577759"/>
              <a:gd name="connsiteY23" fmla="*/ 396051 h 577432"/>
              <a:gd name="connsiteX24" fmla="*/ 326592 w 577759"/>
              <a:gd name="connsiteY24" fmla="*/ 382185 h 577432"/>
              <a:gd name="connsiteX25" fmla="*/ 324748 w 577759"/>
              <a:gd name="connsiteY25" fmla="*/ 412581 h 577432"/>
              <a:gd name="connsiteX26" fmla="*/ 340423 w 577759"/>
              <a:gd name="connsiteY26" fmla="*/ 420871 h 577432"/>
              <a:gd name="connsiteX27" fmla="*/ 355177 w 577759"/>
              <a:gd name="connsiteY27" fmla="*/ 430082 h 577432"/>
              <a:gd name="connsiteX28" fmla="*/ 380995 w 577759"/>
              <a:gd name="connsiteY28" fmla="*/ 413502 h 577432"/>
              <a:gd name="connsiteX29" fmla="*/ 356099 w 577759"/>
              <a:gd name="connsiteY29" fmla="*/ 393238 h 577432"/>
              <a:gd name="connsiteX30" fmla="*/ 326592 w 577759"/>
              <a:gd name="connsiteY30" fmla="*/ 382185 h 577432"/>
              <a:gd name="connsiteX31" fmla="*/ 125443 w 577759"/>
              <a:gd name="connsiteY31" fmla="*/ 299294 h 577432"/>
              <a:gd name="connsiteX32" fmla="*/ 224189 w 577759"/>
              <a:gd name="connsiteY32" fmla="*/ 299294 h 577432"/>
              <a:gd name="connsiteX33" fmla="*/ 250029 w 577759"/>
              <a:gd name="connsiteY33" fmla="*/ 326015 h 577432"/>
              <a:gd name="connsiteX34" fmla="*/ 224189 w 577759"/>
              <a:gd name="connsiteY34" fmla="*/ 351815 h 577432"/>
              <a:gd name="connsiteX35" fmla="*/ 125443 w 577759"/>
              <a:gd name="connsiteY35" fmla="*/ 351815 h 577432"/>
              <a:gd name="connsiteX36" fmla="*/ 98680 w 577759"/>
              <a:gd name="connsiteY36" fmla="*/ 326015 h 577432"/>
              <a:gd name="connsiteX37" fmla="*/ 125443 w 577759"/>
              <a:gd name="connsiteY37" fmla="*/ 299294 h 577432"/>
              <a:gd name="connsiteX38" fmla="*/ 125436 w 577759"/>
              <a:gd name="connsiteY38" fmla="*/ 200762 h 577432"/>
              <a:gd name="connsiteX39" fmla="*/ 321952 w 577759"/>
              <a:gd name="connsiteY39" fmla="*/ 200762 h 577432"/>
              <a:gd name="connsiteX40" fmla="*/ 348708 w 577759"/>
              <a:gd name="connsiteY40" fmla="*/ 227483 h 577432"/>
              <a:gd name="connsiteX41" fmla="*/ 321952 w 577759"/>
              <a:gd name="connsiteY41" fmla="*/ 253283 h 577432"/>
              <a:gd name="connsiteX42" fmla="*/ 125436 w 577759"/>
              <a:gd name="connsiteY42" fmla="*/ 253283 h 577432"/>
              <a:gd name="connsiteX43" fmla="*/ 98680 w 577759"/>
              <a:gd name="connsiteY43" fmla="*/ 227483 h 577432"/>
              <a:gd name="connsiteX44" fmla="*/ 125436 w 577759"/>
              <a:gd name="connsiteY44" fmla="*/ 200762 h 577432"/>
              <a:gd name="connsiteX45" fmla="*/ 125436 w 577759"/>
              <a:gd name="connsiteY45" fmla="*/ 103118 h 577432"/>
              <a:gd name="connsiteX46" fmla="*/ 321952 w 577759"/>
              <a:gd name="connsiteY46" fmla="*/ 103118 h 577432"/>
              <a:gd name="connsiteX47" fmla="*/ 348708 w 577759"/>
              <a:gd name="connsiteY47" fmla="*/ 128918 h 577432"/>
              <a:gd name="connsiteX48" fmla="*/ 321952 w 577759"/>
              <a:gd name="connsiteY48" fmla="*/ 155639 h 577432"/>
              <a:gd name="connsiteX49" fmla="*/ 125436 w 577759"/>
              <a:gd name="connsiteY49" fmla="*/ 155639 h 577432"/>
              <a:gd name="connsiteX50" fmla="*/ 98680 w 577759"/>
              <a:gd name="connsiteY50" fmla="*/ 128918 h 577432"/>
              <a:gd name="connsiteX51" fmla="*/ 125436 w 577759"/>
              <a:gd name="connsiteY51" fmla="*/ 103118 h 577432"/>
              <a:gd name="connsiteX52" fmla="*/ 497753 w 577759"/>
              <a:gd name="connsiteY52" fmla="*/ 64639 h 577432"/>
              <a:gd name="connsiteX53" fmla="*/ 537749 w 577759"/>
              <a:gd name="connsiteY53" fmla="*/ 78225 h 577432"/>
              <a:gd name="connsiteX54" fmla="*/ 577398 w 577759"/>
              <a:gd name="connsiteY54" fmla="*/ 121516 h 577432"/>
              <a:gd name="connsiteX55" fmla="*/ 575554 w 577759"/>
              <a:gd name="connsiteY55" fmla="*/ 130727 h 577432"/>
              <a:gd name="connsiteX56" fmla="*/ 411424 w 577759"/>
              <a:gd name="connsiteY56" fmla="*/ 415345 h 577432"/>
              <a:gd name="connsiteX57" fmla="*/ 407735 w 577759"/>
              <a:gd name="connsiteY57" fmla="*/ 419029 h 577432"/>
              <a:gd name="connsiteX58" fmla="*/ 321982 w 577759"/>
              <a:gd name="connsiteY58" fmla="*/ 476137 h 577432"/>
              <a:gd name="connsiteX59" fmla="*/ 308151 w 577759"/>
              <a:gd name="connsiteY59" fmla="*/ 476137 h 577432"/>
              <a:gd name="connsiteX60" fmla="*/ 301696 w 577759"/>
              <a:gd name="connsiteY60" fmla="*/ 464163 h 577432"/>
              <a:gd name="connsiteX61" fmla="*/ 307229 w 577759"/>
              <a:gd name="connsiteY61" fmla="*/ 361921 h 577432"/>
              <a:gd name="connsiteX62" fmla="*/ 309073 w 577759"/>
              <a:gd name="connsiteY62" fmla="*/ 355474 h 577432"/>
              <a:gd name="connsiteX63" fmla="*/ 473203 w 577759"/>
              <a:gd name="connsiteY63" fmla="*/ 71777 h 577432"/>
              <a:gd name="connsiteX64" fmla="*/ 480580 w 577759"/>
              <a:gd name="connsiteY64" fmla="*/ 66251 h 577432"/>
              <a:gd name="connsiteX65" fmla="*/ 497753 w 577759"/>
              <a:gd name="connsiteY65" fmla="*/ 64639 h 577432"/>
              <a:gd name="connsiteX66" fmla="*/ 26751 w 577759"/>
              <a:gd name="connsiteY66" fmla="*/ 0 h 577432"/>
              <a:gd name="connsiteX67" fmla="*/ 420637 w 577759"/>
              <a:gd name="connsiteY67" fmla="*/ 0 h 577432"/>
              <a:gd name="connsiteX68" fmla="*/ 447388 w 577759"/>
              <a:gd name="connsiteY68" fmla="*/ 25786 h 577432"/>
              <a:gd name="connsiteX69" fmla="*/ 447388 w 577759"/>
              <a:gd name="connsiteY69" fmla="*/ 65387 h 577432"/>
              <a:gd name="connsiteX70" fmla="*/ 394808 w 577759"/>
              <a:gd name="connsiteY70" fmla="*/ 156561 h 577432"/>
              <a:gd name="connsiteX71" fmla="*/ 394808 w 577759"/>
              <a:gd name="connsiteY71" fmla="*/ 52494 h 577432"/>
              <a:gd name="connsiteX72" fmla="*/ 52580 w 577759"/>
              <a:gd name="connsiteY72" fmla="*/ 52494 h 577432"/>
              <a:gd name="connsiteX73" fmla="*/ 52580 w 577759"/>
              <a:gd name="connsiteY73" fmla="*/ 524938 h 577432"/>
              <a:gd name="connsiteX74" fmla="*/ 394808 w 577759"/>
              <a:gd name="connsiteY74" fmla="*/ 524938 h 577432"/>
              <a:gd name="connsiteX75" fmla="*/ 394808 w 577759"/>
              <a:gd name="connsiteY75" fmla="*/ 459551 h 577432"/>
              <a:gd name="connsiteX76" fmla="*/ 422482 w 577759"/>
              <a:gd name="connsiteY76" fmla="*/ 441132 h 577432"/>
              <a:gd name="connsiteX77" fmla="*/ 434474 w 577759"/>
              <a:gd name="connsiteY77" fmla="*/ 428239 h 577432"/>
              <a:gd name="connsiteX78" fmla="*/ 447388 w 577759"/>
              <a:gd name="connsiteY78" fmla="*/ 406136 h 577432"/>
              <a:gd name="connsiteX79" fmla="*/ 447388 w 577759"/>
              <a:gd name="connsiteY79" fmla="*/ 550725 h 577432"/>
              <a:gd name="connsiteX80" fmla="*/ 420637 w 577759"/>
              <a:gd name="connsiteY80" fmla="*/ 577432 h 577432"/>
              <a:gd name="connsiteX81" fmla="*/ 26751 w 577759"/>
              <a:gd name="connsiteY81" fmla="*/ 577432 h 577432"/>
              <a:gd name="connsiteX82" fmla="*/ 0 w 577759"/>
              <a:gd name="connsiteY82" fmla="*/ 550725 h 577432"/>
              <a:gd name="connsiteX83" fmla="*/ 0 w 577759"/>
              <a:gd name="connsiteY83" fmla="*/ 25786 h 577432"/>
              <a:gd name="connsiteX84" fmla="*/ 26751 w 577759"/>
              <a:gd name="connsiteY84"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77759" h="577432">
                <a:moveTo>
                  <a:pt x="177088" y="396051"/>
                </a:moveTo>
                <a:cubicBezTo>
                  <a:pt x="179855" y="396051"/>
                  <a:pt x="183544" y="397892"/>
                  <a:pt x="185388" y="400652"/>
                </a:cubicBezTo>
                <a:cubicBezTo>
                  <a:pt x="189999" y="411696"/>
                  <a:pt x="185388" y="423659"/>
                  <a:pt x="178010" y="436543"/>
                </a:cubicBezTo>
                <a:cubicBezTo>
                  <a:pt x="180777" y="436543"/>
                  <a:pt x="182621" y="438383"/>
                  <a:pt x="184466" y="440224"/>
                </a:cubicBezTo>
                <a:cubicBezTo>
                  <a:pt x="185388" y="441144"/>
                  <a:pt x="185388" y="442065"/>
                  <a:pt x="186310" y="442985"/>
                </a:cubicBezTo>
                <a:cubicBezTo>
                  <a:pt x="191844" y="442065"/>
                  <a:pt x="197377" y="444825"/>
                  <a:pt x="201988" y="452188"/>
                </a:cubicBezTo>
                <a:cubicBezTo>
                  <a:pt x="203832" y="454948"/>
                  <a:pt x="204755" y="456789"/>
                  <a:pt x="204755" y="458629"/>
                </a:cubicBezTo>
                <a:cubicBezTo>
                  <a:pt x="229654" y="454028"/>
                  <a:pt x="249943" y="460470"/>
                  <a:pt x="274843" y="460470"/>
                </a:cubicBezTo>
                <a:cubicBezTo>
                  <a:pt x="287754" y="460470"/>
                  <a:pt x="287754" y="480716"/>
                  <a:pt x="274843" y="480716"/>
                </a:cubicBezTo>
                <a:cubicBezTo>
                  <a:pt x="253632" y="480716"/>
                  <a:pt x="226888" y="468752"/>
                  <a:pt x="206599" y="478875"/>
                </a:cubicBezTo>
                <a:cubicBezTo>
                  <a:pt x="202910" y="480716"/>
                  <a:pt x="198299" y="483477"/>
                  <a:pt x="194610" y="481636"/>
                </a:cubicBezTo>
                <a:cubicBezTo>
                  <a:pt x="189999" y="479796"/>
                  <a:pt x="184466" y="478875"/>
                  <a:pt x="183544" y="473354"/>
                </a:cubicBezTo>
                <a:cubicBezTo>
                  <a:pt x="183544" y="470593"/>
                  <a:pt x="183544" y="468752"/>
                  <a:pt x="183544" y="466912"/>
                </a:cubicBezTo>
                <a:cubicBezTo>
                  <a:pt x="181699" y="469673"/>
                  <a:pt x="180777" y="471513"/>
                  <a:pt x="178933" y="474274"/>
                </a:cubicBezTo>
                <a:cubicBezTo>
                  <a:pt x="173399" y="482556"/>
                  <a:pt x="156799" y="477035"/>
                  <a:pt x="161410" y="465992"/>
                </a:cubicBezTo>
                <a:cubicBezTo>
                  <a:pt x="161410" y="465992"/>
                  <a:pt x="161410" y="465071"/>
                  <a:pt x="162333" y="464151"/>
                </a:cubicBezTo>
                <a:cubicBezTo>
                  <a:pt x="162333" y="462311"/>
                  <a:pt x="163255" y="461390"/>
                  <a:pt x="163255" y="460470"/>
                </a:cubicBezTo>
                <a:cubicBezTo>
                  <a:pt x="161410" y="462311"/>
                  <a:pt x="158644" y="464151"/>
                  <a:pt x="156799" y="466912"/>
                </a:cubicBezTo>
                <a:cubicBezTo>
                  <a:pt x="150344" y="477035"/>
                  <a:pt x="132822" y="467832"/>
                  <a:pt x="140200" y="456789"/>
                </a:cubicBezTo>
                <a:cubicBezTo>
                  <a:pt x="144811" y="449427"/>
                  <a:pt x="149422" y="442985"/>
                  <a:pt x="154033" y="435623"/>
                </a:cubicBezTo>
                <a:cubicBezTo>
                  <a:pt x="135588" y="454028"/>
                  <a:pt x="118989" y="474274"/>
                  <a:pt x="103311" y="495440"/>
                </a:cubicBezTo>
                <a:cubicBezTo>
                  <a:pt x="95011" y="504643"/>
                  <a:pt x="78411" y="495440"/>
                  <a:pt x="85789" y="485317"/>
                </a:cubicBezTo>
                <a:cubicBezTo>
                  <a:pt x="104233" y="462311"/>
                  <a:pt x="122677" y="438383"/>
                  <a:pt x="143888" y="417217"/>
                </a:cubicBezTo>
                <a:cubicBezTo>
                  <a:pt x="152188" y="408935"/>
                  <a:pt x="163255" y="396051"/>
                  <a:pt x="177088" y="396051"/>
                </a:cubicBezTo>
                <a:close/>
                <a:moveTo>
                  <a:pt x="326592" y="382185"/>
                </a:moveTo>
                <a:lnTo>
                  <a:pt x="324748" y="412581"/>
                </a:lnTo>
                <a:cubicBezTo>
                  <a:pt x="329358" y="414424"/>
                  <a:pt x="334891" y="417187"/>
                  <a:pt x="340423" y="420871"/>
                </a:cubicBezTo>
                <a:cubicBezTo>
                  <a:pt x="345956" y="423634"/>
                  <a:pt x="350566" y="427319"/>
                  <a:pt x="355177" y="430082"/>
                </a:cubicBezTo>
                <a:lnTo>
                  <a:pt x="380995" y="413502"/>
                </a:lnTo>
                <a:cubicBezTo>
                  <a:pt x="376385" y="407976"/>
                  <a:pt x="369008" y="400607"/>
                  <a:pt x="356099" y="393238"/>
                </a:cubicBezTo>
                <a:cubicBezTo>
                  <a:pt x="343190" y="385870"/>
                  <a:pt x="333047" y="383106"/>
                  <a:pt x="326592" y="382185"/>
                </a:cubicBezTo>
                <a:close/>
                <a:moveTo>
                  <a:pt x="125443" y="299294"/>
                </a:moveTo>
                <a:lnTo>
                  <a:pt x="224189" y="299294"/>
                </a:lnTo>
                <a:cubicBezTo>
                  <a:pt x="238032" y="299294"/>
                  <a:pt x="250029" y="311272"/>
                  <a:pt x="250029" y="326015"/>
                </a:cubicBezTo>
                <a:cubicBezTo>
                  <a:pt x="250029" y="339837"/>
                  <a:pt x="238032" y="351815"/>
                  <a:pt x="224189" y="351815"/>
                </a:cubicBezTo>
                <a:lnTo>
                  <a:pt x="125443" y="351815"/>
                </a:lnTo>
                <a:cubicBezTo>
                  <a:pt x="110677" y="351815"/>
                  <a:pt x="98680" y="339837"/>
                  <a:pt x="98680" y="326015"/>
                </a:cubicBezTo>
                <a:cubicBezTo>
                  <a:pt x="98680" y="311272"/>
                  <a:pt x="110677" y="299294"/>
                  <a:pt x="125443" y="299294"/>
                </a:cubicBezTo>
                <a:close/>
                <a:moveTo>
                  <a:pt x="125436" y="200762"/>
                </a:moveTo>
                <a:lnTo>
                  <a:pt x="321952" y="200762"/>
                </a:lnTo>
                <a:cubicBezTo>
                  <a:pt x="336714" y="200762"/>
                  <a:pt x="348708" y="212740"/>
                  <a:pt x="348708" y="227483"/>
                </a:cubicBezTo>
                <a:cubicBezTo>
                  <a:pt x="348708" y="242226"/>
                  <a:pt x="336714" y="253283"/>
                  <a:pt x="321952" y="253283"/>
                </a:cubicBezTo>
                <a:lnTo>
                  <a:pt x="125436" y="253283"/>
                </a:lnTo>
                <a:cubicBezTo>
                  <a:pt x="110674" y="253283"/>
                  <a:pt x="98680" y="242226"/>
                  <a:pt x="98680" y="227483"/>
                </a:cubicBezTo>
                <a:cubicBezTo>
                  <a:pt x="98680" y="212740"/>
                  <a:pt x="110674" y="200762"/>
                  <a:pt x="125436" y="200762"/>
                </a:cubicBezTo>
                <a:close/>
                <a:moveTo>
                  <a:pt x="125436" y="103118"/>
                </a:moveTo>
                <a:lnTo>
                  <a:pt x="321952" y="103118"/>
                </a:lnTo>
                <a:cubicBezTo>
                  <a:pt x="336714" y="103118"/>
                  <a:pt x="348708" y="114175"/>
                  <a:pt x="348708" y="128918"/>
                </a:cubicBezTo>
                <a:cubicBezTo>
                  <a:pt x="348708" y="143661"/>
                  <a:pt x="336714" y="155639"/>
                  <a:pt x="321952" y="155639"/>
                </a:cubicBezTo>
                <a:lnTo>
                  <a:pt x="125436" y="155639"/>
                </a:lnTo>
                <a:cubicBezTo>
                  <a:pt x="110674" y="155639"/>
                  <a:pt x="98680" y="143661"/>
                  <a:pt x="98680" y="128918"/>
                </a:cubicBezTo>
                <a:cubicBezTo>
                  <a:pt x="98680" y="114175"/>
                  <a:pt x="110674" y="103118"/>
                  <a:pt x="125436" y="103118"/>
                </a:cubicBezTo>
                <a:close/>
                <a:moveTo>
                  <a:pt x="497753" y="64639"/>
                </a:moveTo>
                <a:cubicBezTo>
                  <a:pt x="507550" y="65330"/>
                  <a:pt x="521151" y="68554"/>
                  <a:pt x="537749" y="78225"/>
                </a:cubicBezTo>
                <a:cubicBezTo>
                  <a:pt x="570943" y="97568"/>
                  <a:pt x="576476" y="118753"/>
                  <a:pt x="577398" y="121516"/>
                </a:cubicBezTo>
                <a:cubicBezTo>
                  <a:pt x="578320" y="124280"/>
                  <a:pt x="577398" y="127964"/>
                  <a:pt x="575554" y="130727"/>
                </a:cubicBezTo>
                <a:lnTo>
                  <a:pt x="411424" y="415345"/>
                </a:lnTo>
                <a:cubicBezTo>
                  <a:pt x="410502" y="416266"/>
                  <a:pt x="409579" y="418108"/>
                  <a:pt x="407735" y="419029"/>
                </a:cubicBezTo>
                <a:lnTo>
                  <a:pt x="321982" y="476137"/>
                </a:lnTo>
                <a:cubicBezTo>
                  <a:pt x="317371" y="478900"/>
                  <a:pt x="312761" y="478900"/>
                  <a:pt x="308151" y="476137"/>
                </a:cubicBezTo>
                <a:cubicBezTo>
                  <a:pt x="303540" y="473373"/>
                  <a:pt x="300774" y="468768"/>
                  <a:pt x="301696" y="464163"/>
                </a:cubicBezTo>
                <a:lnTo>
                  <a:pt x="307229" y="361921"/>
                </a:lnTo>
                <a:cubicBezTo>
                  <a:pt x="308151" y="359158"/>
                  <a:pt x="308151" y="357316"/>
                  <a:pt x="309073" y="355474"/>
                </a:cubicBezTo>
                <a:lnTo>
                  <a:pt x="473203" y="71777"/>
                </a:lnTo>
                <a:cubicBezTo>
                  <a:pt x="475047" y="69014"/>
                  <a:pt x="477813" y="67172"/>
                  <a:pt x="480580" y="66251"/>
                </a:cubicBezTo>
                <a:cubicBezTo>
                  <a:pt x="481963" y="65791"/>
                  <a:pt x="487956" y="63948"/>
                  <a:pt x="497753" y="64639"/>
                </a:cubicBezTo>
                <a:close/>
                <a:moveTo>
                  <a:pt x="26751" y="0"/>
                </a:moveTo>
                <a:lnTo>
                  <a:pt x="420637" y="0"/>
                </a:lnTo>
                <a:cubicBezTo>
                  <a:pt x="435396" y="0"/>
                  <a:pt x="447388" y="11972"/>
                  <a:pt x="447388" y="25786"/>
                </a:cubicBezTo>
                <a:lnTo>
                  <a:pt x="447388" y="65387"/>
                </a:lnTo>
                <a:lnTo>
                  <a:pt x="394808" y="156561"/>
                </a:lnTo>
                <a:lnTo>
                  <a:pt x="394808" y="52494"/>
                </a:lnTo>
                <a:lnTo>
                  <a:pt x="52580" y="52494"/>
                </a:lnTo>
                <a:lnTo>
                  <a:pt x="52580" y="524938"/>
                </a:lnTo>
                <a:lnTo>
                  <a:pt x="394808" y="524938"/>
                </a:lnTo>
                <a:lnTo>
                  <a:pt x="394808" y="459551"/>
                </a:lnTo>
                <a:lnTo>
                  <a:pt x="422482" y="441132"/>
                </a:lnTo>
                <a:cubicBezTo>
                  <a:pt x="427094" y="437449"/>
                  <a:pt x="431706" y="432844"/>
                  <a:pt x="434474" y="428239"/>
                </a:cubicBezTo>
                <a:lnTo>
                  <a:pt x="447388" y="406136"/>
                </a:lnTo>
                <a:lnTo>
                  <a:pt x="447388" y="550725"/>
                </a:lnTo>
                <a:cubicBezTo>
                  <a:pt x="447388" y="565460"/>
                  <a:pt x="435396" y="577432"/>
                  <a:pt x="420637" y="577432"/>
                </a:cubicBezTo>
                <a:lnTo>
                  <a:pt x="26751" y="577432"/>
                </a:lnTo>
                <a:cubicBezTo>
                  <a:pt x="11992" y="577432"/>
                  <a:pt x="0" y="565460"/>
                  <a:pt x="0" y="550725"/>
                </a:cubicBezTo>
                <a:lnTo>
                  <a:pt x="0" y="25786"/>
                </a:lnTo>
                <a:cubicBezTo>
                  <a:pt x="0" y="11972"/>
                  <a:pt x="11992" y="0"/>
                  <a:pt x="267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0" name="椭圆 25"/>
          <p:cNvSpPr/>
          <p:nvPr/>
        </p:nvSpPr>
        <p:spPr>
          <a:xfrm>
            <a:off x="4559300" y="3600450"/>
            <a:ext cx="900113" cy="688975"/>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27" name="矩形 26"/>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矩形 27"/>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矩形 28"/>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par>
                          <p:cTn id="38" fill="hold">
                            <p:stCondLst>
                              <p:cond delay="1000"/>
                            </p:stCondLst>
                            <p:childTnLst>
                              <p:par>
                                <p:cTn id="39" presetID="2" presetClass="entr" presetSubtype="2" fill="hold" nodeType="afterEffect">
                                  <p:stCondLst>
                                    <p:cond delay="0"/>
                                  </p:stCondLst>
                                  <p:childTnLst>
                                    <p:set>
                                      <p:cBhvr>
                                        <p:cTn id="40" dur="1" fill="hold">
                                          <p:stCondLst>
                                            <p:cond delay="0"/>
                                          </p:stCondLst>
                                        </p:cTn>
                                        <p:tgtEl>
                                          <p:spTgt spid="30739"/>
                                        </p:tgtEl>
                                        <p:attrNameLst>
                                          <p:attrName>style.visibility</p:attrName>
                                        </p:attrNameLst>
                                      </p:cBhvr>
                                      <p:to>
                                        <p:strVal val="visible"/>
                                      </p:to>
                                    </p:set>
                                    <p:anim calcmode="lin" valueType="num">
                                      <p:cBhvr additive="base">
                                        <p:cTn id="41" dur="500" fill="hold"/>
                                        <p:tgtEl>
                                          <p:spTgt spid="30739"/>
                                        </p:tgtEl>
                                        <p:attrNameLst>
                                          <p:attrName>ppt_x</p:attrName>
                                        </p:attrNameLst>
                                      </p:cBhvr>
                                      <p:tavLst>
                                        <p:tav tm="0">
                                          <p:val>
                                            <p:strVal val="1+#ppt_w/2"/>
                                          </p:val>
                                        </p:tav>
                                        <p:tav tm="100000">
                                          <p:val>
                                            <p:strVal val="#ppt_x"/>
                                          </p:val>
                                        </p:tav>
                                      </p:tavLst>
                                    </p:anim>
                                    <p:anim calcmode="lin" valueType="num">
                                      <p:cBhvr additive="base">
                                        <p:cTn id="42" dur="500" fill="hold"/>
                                        <p:tgtEl>
                                          <p:spTgt spid="3073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0740"/>
                                        </p:tgtEl>
                                        <p:attrNameLst>
                                          <p:attrName>style.visibility</p:attrName>
                                        </p:attrNameLst>
                                      </p:cBhvr>
                                      <p:to>
                                        <p:strVal val="visible"/>
                                      </p:to>
                                    </p:set>
                                    <p:anim calcmode="lin" valueType="num">
                                      <p:cBhvr additive="base">
                                        <p:cTn id="45" dur="500" fill="hold"/>
                                        <p:tgtEl>
                                          <p:spTgt spid="30740"/>
                                        </p:tgtEl>
                                        <p:attrNameLst>
                                          <p:attrName>ppt_x</p:attrName>
                                        </p:attrNameLst>
                                      </p:cBhvr>
                                      <p:tavLst>
                                        <p:tav tm="0">
                                          <p:val>
                                            <p:strVal val="1+#ppt_w/2"/>
                                          </p:val>
                                        </p:tav>
                                        <p:tav tm="100000">
                                          <p:val>
                                            <p:strVal val="#ppt_x"/>
                                          </p:val>
                                        </p:tav>
                                      </p:tavLst>
                                    </p:anim>
                                    <p:anim calcmode="lin" valueType="num">
                                      <p:cBhvr additive="base">
                                        <p:cTn id="46" dur="500" fill="hold"/>
                                        <p:tgtEl>
                                          <p:spTgt spid="30740"/>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0737"/>
                                        </p:tgtEl>
                                        <p:attrNameLst>
                                          <p:attrName>style.visibility</p:attrName>
                                        </p:attrNameLst>
                                      </p:cBhvr>
                                      <p:to>
                                        <p:strVal val="visible"/>
                                      </p:to>
                                    </p:set>
                                    <p:anim calcmode="lin" valueType="num">
                                      <p:cBhvr additive="base">
                                        <p:cTn id="49" dur="500" fill="hold"/>
                                        <p:tgtEl>
                                          <p:spTgt spid="30737"/>
                                        </p:tgtEl>
                                        <p:attrNameLst>
                                          <p:attrName>ppt_x</p:attrName>
                                        </p:attrNameLst>
                                      </p:cBhvr>
                                      <p:tavLst>
                                        <p:tav tm="0">
                                          <p:val>
                                            <p:strVal val="0-#ppt_w/2"/>
                                          </p:val>
                                        </p:tav>
                                        <p:tav tm="100000">
                                          <p:val>
                                            <p:strVal val="#ppt_x"/>
                                          </p:val>
                                        </p:tav>
                                      </p:tavLst>
                                    </p:anim>
                                    <p:anim calcmode="lin" valueType="num">
                                      <p:cBhvr additive="base">
                                        <p:cTn id="50" dur="500" fill="hold"/>
                                        <p:tgtEl>
                                          <p:spTgt spid="3073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0738"/>
                                        </p:tgtEl>
                                        <p:attrNameLst>
                                          <p:attrName>style.visibility</p:attrName>
                                        </p:attrNameLst>
                                      </p:cBhvr>
                                      <p:to>
                                        <p:strVal val="visible"/>
                                      </p:to>
                                    </p:set>
                                    <p:anim calcmode="lin" valueType="num">
                                      <p:cBhvr additive="base">
                                        <p:cTn id="53" dur="500" fill="hold"/>
                                        <p:tgtEl>
                                          <p:spTgt spid="30738"/>
                                        </p:tgtEl>
                                        <p:attrNameLst>
                                          <p:attrName>ppt_x</p:attrName>
                                        </p:attrNameLst>
                                      </p:cBhvr>
                                      <p:tavLst>
                                        <p:tav tm="0">
                                          <p:val>
                                            <p:strVal val="0-#ppt_w/2"/>
                                          </p:val>
                                        </p:tav>
                                        <p:tav tm="100000">
                                          <p:val>
                                            <p:strVal val="#ppt_x"/>
                                          </p:val>
                                        </p:tav>
                                      </p:tavLst>
                                    </p:anim>
                                    <p:anim calcmode="lin" valueType="num">
                                      <p:cBhvr additive="base">
                                        <p:cTn id="54" dur="500" fill="hold"/>
                                        <p:tgtEl>
                                          <p:spTgt spid="307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1" grpId="0" animBg="1"/>
      <p:bldP spid="32" grpId="0" animBg="1"/>
      <p:bldP spid="33"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54"/>
          <p:cNvGrpSpPr/>
          <p:nvPr/>
        </p:nvGrpSpPr>
        <p:grpSpPr bwMode="auto">
          <a:xfrm>
            <a:off x="750888" y="441325"/>
            <a:ext cx="4927600" cy="742950"/>
            <a:chOff x="184971" y="101893"/>
            <a:chExt cx="4927598" cy="743559"/>
          </a:xfrm>
        </p:grpSpPr>
        <p:sp>
          <p:nvSpPr>
            <p:cNvPr id="56"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01.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文字输入</a:t>
              </a:r>
            </a:p>
          </p:txBody>
        </p:sp>
        <p:sp>
          <p:nvSpPr>
            <p:cNvPr id="57" name="文本框 56"/>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58" name="矩形 57"/>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矩形 58"/>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0" name="矩形 59"/>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 name="组合 1"/>
          <p:cNvGrpSpPr/>
          <p:nvPr/>
        </p:nvGrpSpPr>
        <p:grpSpPr>
          <a:xfrm>
            <a:off x="1487488" y="2181225"/>
            <a:ext cx="2100262" cy="3470275"/>
            <a:chOff x="1487488" y="2181225"/>
            <a:chExt cx="2100262" cy="3470275"/>
          </a:xfrm>
        </p:grpSpPr>
        <p:sp>
          <p:nvSpPr>
            <p:cNvPr id="26" name="矩形 25"/>
            <p:cNvSpPr/>
            <p:nvPr/>
          </p:nvSpPr>
          <p:spPr bwMode="auto">
            <a:xfrm>
              <a:off x="1487488" y="2181225"/>
              <a:ext cx="2100262" cy="34702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文本框 7"/>
            <p:cNvSpPr txBox="1"/>
            <p:nvPr/>
          </p:nvSpPr>
          <p:spPr>
            <a:xfrm>
              <a:off x="1756276" y="2461161"/>
              <a:ext cx="1560997" cy="1107996"/>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6600" kern="0" dirty="0">
                  <a:gradFill>
                    <a:gsLst>
                      <a:gs pos="0">
                        <a:schemeClr val="bg1"/>
                      </a:gs>
                      <a:gs pos="100000">
                        <a:schemeClr val="bg1">
                          <a:lumMod val="85000"/>
                        </a:schemeClr>
                      </a:gs>
                    </a:gsLst>
                    <a:lin ang="5400000" scaled="1"/>
                  </a:gradFill>
                  <a:latin typeface="Century Gothic" panose="020B0502020202020204" pitchFamily="34" charset="0"/>
                </a:rPr>
                <a:t>01</a:t>
              </a:r>
              <a:endParaRPr lang="zh-CN" altLang="en-US" sz="6600" kern="0" dirty="0">
                <a:gradFill>
                  <a:gsLst>
                    <a:gs pos="0">
                      <a:schemeClr val="bg1"/>
                    </a:gs>
                    <a:gs pos="100000">
                      <a:schemeClr val="bg1">
                        <a:lumMod val="85000"/>
                      </a:schemeClr>
                    </a:gs>
                  </a:gsLst>
                  <a:lin ang="5400000" scaled="1"/>
                </a:gradFill>
                <a:latin typeface="Century Gothic" panose="020B0502020202020204" pitchFamily="34" charset="0"/>
              </a:endParaRPr>
            </a:p>
          </p:txBody>
        </p:sp>
        <p:sp>
          <p:nvSpPr>
            <p:cNvPr id="36" name="文本框 7"/>
            <p:cNvSpPr txBox="1"/>
            <p:nvPr/>
          </p:nvSpPr>
          <p:spPr>
            <a:xfrm>
              <a:off x="1672952" y="3911629"/>
              <a:ext cx="1727644" cy="120032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b="1" kern="0" dirty="0">
                  <a:gradFill>
                    <a:gsLst>
                      <a:gs pos="0">
                        <a:schemeClr val="bg1"/>
                      </a:gs>
                      <a:gs pos="100000">
                        <a:schemeClr val="bg1">
                          <a:lumMod val="85000"/>
                        </a:schemeClr>
                      </a:gs>
                    </a:gsLst>
                    <a:lin ang="5400000" scaled="1"/>
                  </a:gradFill>
                </a:rPr>
                <a:t>工作</a:t>
              </a:r>
              <a:endParaRPr lang="en-US" altLang="zh-CN" sz="3600" b="1" kern="0" dirty="0">
                <a:gradFill>
                  <a:gsLst>
                    <a:gs pos="0">
                      <a:schemeClr val="bg1"/>
                    </a:gs>
                    <a:gs pos="100000">
                      <a:schemeClr val="bg1">
                        <a:lumMod val="85000"/>
                      </a:schemeClr>
                    </a:gs>
                  </a:gsLst>
                  <a:lin ang="5400000" scaled="1"/>
                </a:gradFill>
              </a:endParaRPr>
            </a:p>
            <a:p>
              <a:pPr algn="ctr" defTabSz="914400" fontAlgn="auto">
                <a:spcBef>
                  <a:spcPts val="0"/>
                </a:spcBef>
                <a:spcAft>
                  <a:spcPts val="0"/>
                </a:spcAft>
                <a:defRPr/>
              </a:pPr>
              <a:r>
                <a:rPr lang="zh-CN" altLang="en-US" sz="3600" b="1" kern="0" dirty="0">
                  <a:gradFill>
                    <a:gsLst>
                      <a:gs pos="0">
                        <a:schemeClr val="bg1"/>
                      </a:gs>
                      <a:gs pos="100000">
                        <a:schemeClr val="bg1">
                          <a:lumMod val="85000"/>
                        </a:schemeClr>
                      </a:gs>
                    </a:gsLst>
                    <a:lin ang="5400000" scaled="1"/>
                  </a:gradFill>
                </a:rPr>
                <a:t>回顾</a:t>
              </a:r>
            </a:p>
          </p:txBody>
        </p:sp>
      </p:grpSp>
      <p:grpSp>
        <p:nvGrpSpPr>
          <p:cNvPr id="5" name="组合 4"/>
          <p:cNvGrpSpPr/>
          <p:nvPr/>
        </p:nvGrpSpPr>
        <p:grpSpPr>
          <a:xfrm>
            <a:off x="8629650" y="2181225"/>
            <a:ext cx="2100263" cy="3470275"/>
            <a:chOff x="8629650" y="2181225"/>
            <a:chExt cx="2100263" cy="3470275"/>
          </a:xfrm>
        </p:grpSpPr>
        <p:sp>
          <p:nvSpPr>
            <p:cNvPr id="27" name="矩形 26"/>
            <p:cNvSpPr/>
            <p:nvPr/>
          </p:nvSpPr>
          <p:spPr bwMode="auto">
            <a:xfrm>
              <a:off x="8629650" y="2181225"/>
              <a:ext cx="2100263" cy="34702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文本框 7"/>
            <p:cNvSpPr txBox="1"/>
            <p:nvPr/>
          </p:nvSpPr>
          <p:spPr>
            <a:xfrm>
              <a:off x="8874727" y="2461161"/>
              <a:ext cx="1560997" cy="1107996"/>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6600" kern="0" dirty="0">
                  <a:gradFill>
                    <a:gsLst>
                      <a:gs pos="0">
                        <a:schemeClr val="bg1"/>
                      </a:gs>
                      <a:gs pos="100000">
                        <a:schemeClr val="bg1">
                          <a:lumMod val="85000"/>
                        </a:schemeClr>
                      </a:gs>
                    </a:gsLst>
                    <a:lin ang="5400000" scaled="1"/>
                  </a:gradFill>
                  <a:latin typeface="Century Gothic" panose="020B0502020202020204" pitchFamily="34" charset="0"/>
                </a:rPr>
                <a:t>04</a:t>
              </a:r>
              <a:endParaRPr lang="zh-CN" altLang="en-US" sz="6600" kern="0" dirty="0">
                <a:gradFill>
                  <a:gsLst>
                    <a:gs pos="0">
                      <a:schemeClr val="bg1"/>
                    </a:gs>
                    <a:gs pos="100000">
                      <a:schemeClr val="bg1">
                        <a:lumMod val="85000"/>
                      </a:schemeClr>
                    </a:gs>
                  </a:gsLst>
                  <a:lin ang="5400000" scaled="1"/>
                </a:gradFill>
                <a:latin typeface="Century Gothic" panose="020B0502020202020204" pitchFamily="34" charset="0"/>
              </a:endParaRPr>
            </a:p>
          </p:txBody>
        </p:sp>
        <p:sp>
          <p:nvSpPr>
            <p:cNvPr id="37" name="文本框 7"/>
            <p:cNvSpPr txBox="1"/>
            <p:nvPr/>
          </p:nvSpPr>
          <p:spPr>
            <a:xfrm>
              <a:off x="8820262" y="3911629"/>
              <a:ext cx="1727644" cy="120032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b="1" kern="0" dirty="0">
                  <a:gradFill>
                    <a:gsLst>
                      <a:gs pos="0">
                        <a:schemeClr val="bg1"/>
                      </a:gs>
                      <a:gs pos="100000">
                        <a:schemeClr val="bg1">
                          <a:lumMod val="85000"/>
                        </a:schemeClr>
                      </a:gs>
                    </a:gsLst>
                    <a:lin ang="5400000" scaled="1"/>
                  </a:gradFill>
                </a:rPr>
                <a:t>规划</a:t>
              </a:r>
              <a:endParaRPr lang="en-US" altLang="zh-CN" sz="3600" b="1" kern="0" dirty="0">
                <a:gradFill>
                  <a:gsLst>
                    <a:gs pos="0">
                      <a:schemeClr val="bg1"/>
                    </a:gs>
                    <a:gs pos="100000">
                      <a:schemeClr val="bg1">
                        <a:lumMod val="85000"/>
                      </a:schemeClr>
                    </a:gs>
                  </a:gsLst>
                  <a:lin ang="5400000" scaled="1"/>
                </a:gradFill>
              </a:endParaRPr>
            </a:p>
            <a:p>
              <a:pPr algn="ctr" defTabSz="914400" fontAlgn="auto">
                <a:spcBef>
                  <a:spcPts val="0"/>
                </a:spcBef>
                <a:spcAft>
                  <a:spcPts val="0"/>
                </a:spcAft>
                <a:defRPr/>
              </a:pPr>
              <a:r>
                <a:rPr lang="zh-CN" altLang="en-US" sz="3600" b="1" kern="0" dirty="0">
                  <a:gradFill>
                    <a:gsLst>
                      <a:gs pos="0">
                        <a:schemeClr val="bg1"/>
                      </a:gs>
                      <a:gs pos="100000">
                        <a:schemeClr val="bg1">
                          <a:lumMod val="85000"/>
                        </a:schemeClr>
                      </a:gs>
                    </a:gsLst>
                    <a:lin ang="5400000" scaled="1"/>
                  </a:gradFill>
                </a:rPr>
                <a:t>展望</a:t>
              </a:r>
            </a:p>
          </p:txBody>
        </p:sp>
      </p:grpSp>
      <p:grpSp>
        <p:nvGrpSpPr>
          <p:cNvPr id="3" name="组合 2"/>
          <p:cNvGrpSpPr/>
          <p:nvPr/>
        </p:nvGrpSpPr>
        <p:grpSpPr>
          <a:xfrm>
            <a:off x="3822700" y="2181225"/>
            <a:ext cx="4572000" cy="1603375"/>
            <a:chOff x="3822700" y="2181225"/>
            <a:chExt cx="4572000" cy="1603375"/>
          </a:xfrm>
        </p:grpSpPr>
        <p:sp>
          <p:nvSpPr>
            <p:cNvPr id="28" name="矩形 27"/>
            <p:cNvSpPr/>
            <p:nvPr/>
          </p:nvSpPr>
          <p:spPr bwMode="auto">
            <a:xfrm rot="5400000">
              <a:off x="5307012" y="696913"/>
              <a:ext cx="1603375"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文本框 7"/>
            <p:cNvSpPr txBox="1"/>
            <p:nvPr/>
          </p:nvSpPr>
          <p:spPr>
            <a:xfrm>
              <a:off x="6762185" y="2461161"/>
              <a:ext cx="1560997" cy="1107996"/>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6600" kern="0" dirty="0">
                  <a:gradFill>
                    <a:gsLst>
                      <a:gs pos="0">
                        <a:schemeClr val="bg1"/>
                      </a:gs>
                      <a:gs pos="100000">
                        <a:schemeClr val="bg1">
                          <a:lumMod val="85000"/>
                        </a:schemeClr>
                      </a:gs>
                    </a:gsLst>
                    <a:lin ang="5400000" scaled="1"/>
                  </a:gradFill>
                  <a:latin typeface="Century Gothic" panose="020B0502020202020204" pitchFamily="34" charset="0"/>
                </a:rPr>
                <a:t>02</a:t>
              </a:r>
              <a:endParaRPr lang="zh-CN" altLang="en-US" sz="6600" kern="0" dirty="0">
                <a:gradFill>
                  <a:gsLst>
                    <a:gs pos="0">
                      <a:schemeClr val="bg1"/>
                    </a:gs>
                    <a:gs pos="100000">
                      <a:schemeClr val="bg1">
                        <a:lumMod val="85000"/>
                      </a:schemeClr>
                    </a:gs>
                  </a:gsLst>
                  <a:lin ang="5400000" scaled="1"/>
                </a:gradFill>
                <a:latin typeface="Century Gothic" panose="020B0502020202020204" pitchFamily="34" charset="0"/>
              </a:endParaRPr>
            </a:p>
          </p:txBody>
        </p:sp>
        <p:sp>
          <p:nvSpPr>
            <p:cNvPr id="38" name="文本框 7"/>
            <p:cNvSpPr txBox="1"/>
            <p:nvPr/>
          </p:nvSpPr>
          <p:spPr>
            <a:xfrm>
              <a:off x="4338577" y="2692043"/>
              <a:ext cx="2515044" cy="646331"/>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b="1" kern="0" dirty="0">
                  <a:gradFill>
                    <a:gsLst>
                      <a:gs pos="0">
                        <a:schemeClr val="bg1"/>
                      </a:gs>
                      <a:gs pos="100000">
                        <a:schemeClr val="bg1">
                          <a:lumMod val="85000"/>
                        </a:schemeClr>
                      </a:gs>
                    </a:gsLst>
                    <a:lin ang="5400000" scaled="1"/>
                  </a:gradFill>
                </a:rPr>
                <a:t>自我评价</a:t>
              </a:r>
            </a:p>
          </p:txBody>
        </p:sp>
      </p:grpSp>
      <p:grpSp>
        <p:nvGrpSpPr>
          <p:cNvPr id="4" name="组合 3"/>
          <p:cNvGrpSpPr/>
          <p:nvPr/>
        </p:nvGrpSpPr>
        <p:grpSpPr>
          <a:xfrm>
            <a:off x="3822700" y="4048125"/>
            <a:ext cx="4572000" cy="1603375"/>
            <a:chOff x="3822700" y="4048125"/>
            <a:chExt cx="4572000" cy="1603375"/>
          </a:xfrm>
        </p:grpSpPr>
        <p:sp>
          <p:nvSpPr>
            <p:cNvPr id="29" name="矩形 28"/>
            <p:cNvSpPr/>
            <p:nvPr/>
          </p:nvSpPr>
          <p:spPr bwMode="auto">
            <a:xfrm rot="5400000">
              <a:off x="5307012" y="2563813"/>
              <a:ext cx="1603375"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文本框 7"/>
            <p:cNvSpPr txBox="1"/>
            <p:nvPr/>
          </p:nvSpPr>
          <p:spPr>
            <a:xfrm>
              <a:off x="3917385" y="4295844"/>
              <a:ext cx="1560997" cy="1107996"/>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6600" kern="0" dirty="0">
                  <a:gradFill>
                    <a:gsLst>
                      <a:gs pos="0">
                        <a:schemeClr val="bg1"/>
                      </a:gs>
                      <a:gs pos="100000">
                        <a:schemeClr val="bg1">
                          <a:lumMod val="85000"/>
                        </a:schemeClr>
                      </a:gs>
                    </a:gsLst>
                    <a:lin ang="5400000" scaled="1"/>
                  </a:gradFill>
                  <a:latin typeface="Century Gothic" panose="020B0502020202020204" pitchFamily="34" charset="0"/>
                </a:rPr>
                <a:t>03</a:t>
              </a:r>
              <a:endParaRPr lang="zh-CN" altLang="en-US" sz="6600" kern="0" dirty="0">
                <a:gradFill>
                  <a:gsLst>
                    <a:gs pos="0">
                      <a:schemeClr val="bg1"/>
                    </a:gs>
                    <a:gs pos="100000">
                      <a:schemeClr val="bg1">
                        <a:lumMod val="85000"/>
                      </a:schemeClr>
                    </a:gs>
                  </a:gsLst>
                  <a:lin ang="5400000" scaled="1"/>
                </a:gradFill>
                <a:latin typeface="Century Gothic" panose="020B0502020202020204" pitchFamily="34" charset="0"/>
              </a:endParaRPr>
            </a:p>
          </p:txBody>
        </p:sp>
        <p:sp>
          <p:nvSpPr>
            <p:cNvPr id="39" name="文本框 7"/>
            <p:cNvSpPr txBox="1"/>
            <p:nvPr/>
          </p:nvSpPr>
          <p:spPr>
            <a:xfrm>
              <a:off x="5400231" y="4525333"/>
              <a:ext cx="2515044" cy="646331"/>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b="1" kern="0" dirty="0">
                  <a:gradFill>
                    <a:gsLst>
                      <a:gs pos="0">
                        <a:schemeClr val="bg1"/>
                      </a:gs>
                      <a:gs pos="100000">
                        <a:schemeClr val="bg1">
                          <a:lumMod val="85000"/>
                        </a:schemeClr>
                      </a:gs>
                    </a:gsLst>
                    <a:lin ang="5400000" scaled="1"/>
                  </a:gradFill>
                </a:rPr>
                <a:t>工作体会</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left)">
                                      <p:cBhvr>
                                        <p:cTn id="18" dur="500"/>
                                        <p:tgtEl>
                                          <p:spTgt spid="4"/>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p:cNvSpPr/>
          <p:nvPr/>
        </p:nvSpPr>
        <p:spPr>
          <a:xfrm>
            <a:off x="0" y="0"/>
            <a:ext cx="1219200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7"/>
          <p:cNvSpPr txBox="1"/>
          <p:nvPr/>
        </p:nvSpPr>
        <p:spPr>
          <a:xfrm>
            <a:off x="381000" y="696913"/>
            <a:ext cx="11430000" cy="5386387"/>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400" fontAlgn="auto">
              <a:spcBef>
                <a:spcPts val="0"/>
              </a:spcBef>
              <a:spcAft>
                <a:spcPts val="0"/>
              </a:spcAft>
              <a:defRPr/>
            </a:pPr>
            <a:r>
              <a:rPr lang="en-US" altLang="zh-CN" sz="34400" kern="0" dirty="0">
                <a:solidFill>
                  <a:srgbClr val="F7F7F7">
                    <a:alpha val="10000"/>
                  </a:srgbClr>
                </a:solidFill>
                <a:latin typeface="Century Gothic" panose="020B0502020202020204" pitchFamily="34" charset="0"/>
              </a:rPr>
              <a:t>2019</a:t>
            </a:r>
            <a:endParaRPr lang="zh-CN" altLang="en-US" sz="34400" kern="0" dirty="0">
              <a:solidFill>
                <a:srgbClr val="F7F7F7">
                  <a:alpha val="10000"/>
                </a:srgbClr>
              </a:solidFill>
              <a:latin typeface="Century Gothic" panose="020B0502020202020204" pitchFamily="34" charset="0"/>
            </a:endParaRPr>
          </a:p>
        </p:txBody>
      </p:sp>
      <p:sp>
        <p:nvSpPr>
          <p:cNvPr id="18" name="矩形 17"/>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2293" name="组合 12"/>
          <p:cNvGrpSpPr/>
          <p:nvPr/>
        </p:nvGrpSpPr>
        <p:grpSpPr bwMode="auto">
          <a:xfrm>
            <a:off x="3087688" y="1900238"/>
            <a:ext cx="6045200" cy="2978150"/>
            <a:chOff x="3568655" y="1867661"/>
            <a:chExt cx="5127833" cy="2526183"/>
          </a:xfrm>
        </p:grpSpPr>
        <p:sp>
          <p:nvSpPr>
            <p:cNvPr id="7" name="文本框 7"/>
            <p:cNvSpPr txBox="1"/>
            <p:nvPr/>
          </p:nvSpPr>
          <p:spPr>
            <a:xfrm>
              <a:off x="3568655" y="2734716"/>
              <a:ext cx="5127833" cy="11224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8000" b="1" kern="0" dirty="0">
                  <a:gradFill>
                    <a:gsLst>
                      <a:gs pos="0">
                        <a:schemeClr val="bg1"/>
                      </a:gs>
                      <a:gs pos="100000">
                        <a:schemeClr val="bg1">
                          <a:lumMod val="85000"/>
                        </a:schemeClr>
                      </a:gs>
                    </a:gsLst>
                    <a:lin ang="5400000" scaled="1"/>
                  </a:gradFill>
                </a:rPr>
                <a:t>规划展望</a:t>
              </a:r>
            </a:p>
          </p:txBody>
        </p:sp>
        <p:sp>
          <p:nvSpPr>
            <p:cNvPr id="8" name="文本框 7"/>
            <p:cNvSpPr txBox="1"/>
            <p:nvPr/>
          </p:nvSpPr>
          <p:spPr>
            <a:xfrm>
              <a:off x="3828484" y="3950065"/>
              <a:ext cx="4608174" cy="443779"/>
            </a:xfrm>
            <a:prstGeom prst="rect">
              <a:avLst/>
            </a:prstGeom>
            <a:noFill/>
          </p:spPr>
          <p:txBody>
            <a:bodyPr>
              <a:spAutoFit/>
              <a:scene3d>
                <a:camera prst="orthographicFront"/>
                <a:lightRig rig="threePt" dir="t"/>
              </a:scene3d>
              <a:sp3d contourW="12700"/>
            </a:bodyPr>
            <a:lstStyle/>
            <a:p>
              <a:pPr algn="ctr" eaLnBrk="1" fontAlgn="auto" hangingPunct="1">
                <a:spcBef>
                  <a:spcPts val="0"/>
                </a:spcBef>
                <a:spcAft>
                  <a:spcPts val="0"/>
                </a:spcAft>
                <a:defRPr/>
              </a:pPr>
              <a:r>
                <a:rPr lang="en-US" altLang="zh-CN" sz="1400" dirty="0">
                  <a:gradFill>
                    <a:gsLst>
                      <a:gs pos="0">
                        <a:schemeClr val="bg1"/>
                      </a:gs>
                      <a:gs pos="100000">
                        <a:schemeClr val="bg1">
                          <a:lumMod val="85000"/>
                        </a:schemeClr>
                      </a:gs>
                    </a:gsLst>
                    <a:lin ang="5400000" scaled="1"/>
                  </a:gradFill>
                  <a:latin typeface="Century Gothic" panose="020B0502020202020204" pitchFamily="34" charset="0"/>
                  <a:ea typeface="+mn-ea"/>
                </a:rPr>
                <a:t>The user can demonstrate on a projector or computer, or print the presentation and make it into a film</a:t>
              </a:r>
            </a:p>
          </p:txBody>
        </p:sp>
        <p:sp>
          <p:nvSpPr>
            <p:cNvPr id="12" name="文本框 7"/>
            <p:cNvSpPr txBox="1"/>
            <p:nvPr/>
          </p:nvSpPr>
          <p:spPr>
            <a:xfrm>
              <a:off x="3568655" y="1867661"/>
              <a:ext cx="5127833" cy="78313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5400" kern="0" dirty="0">
                  <a:gradFill>
                    <a:gsLst>
                      <a:gs pos="0">
                        <a:schemeClr val="accent1"/>
                      </a:gs>
                      <a:gs pos="100000">
                        <a:schemeClr val="accent1">
                          <a:lumMod val="75000"/>
                        </a:schemeClr>
                      </a:gs>
                    </a:gsLst>
                    <a:lin ang="5400000" scaled="1"/>
                  </a:gradFill>
                </a:rPr>
                <a:t>PART 04</a:t>
              </a:r>
              <a:endParaRPr lang="zh-CN" altLang="en-US" sz="5400" kern="0" dirty="0">
                <a:gradFill>
                  <a:gsLst>
                    <a:gs pos="0">
                      <a:schemeClr val="accent1"/>
                    </a:gs>
                    <a:gs pos="100000">
                      <a:schemeClr val="accent1">
                        <a:lumMod val="75000"/>
                      </a:schemeClr>
                    </a:gs>
                  </a:gsLst>
                  <a:lin ang="5400000" scaled="1"/>
                </a:gradFill>
              </a:endParaRPr>
            </a:p>
          </p:txBody>
        </p:sp>
      </p:grpSp>
      <p:grpSp>
        <p:nvGrpSpPr>
          <p:cNvPr id="12294" name="组合 2"/>
          <p:cNvGrpSpPr/>
          <p:nvPr/>
        </p:nvGrpSpPr>
        <p:grpSpPr bwMode="auto">
          <a:xfrm rot="-5400000">
            <a:off x="5607050" y="-725487"/>
            <a:ext cx="984250" cy="8235950"/>
            <a:chOff x="5604375" y="-721985"/>
            <a:chExt cx="983251" cy="8235040"/>
          </a:xfrm>
        </p:grpSpPr>
        <p:sp>
          <p:nvSpPr>
            <p:cNvPr id="14" name="半闭框 13"/>
            <p:cNvSpPr/>
            <p:nvPr/>
          </p:nvSpPr>
          <p:spPr>
            <a:xfrm rot="13500000">
              <a:off x="5604724" y="6530153"/>
              <a:ext cx="982553" cy="983251"/>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sp>
          <p:nvSpPr>
            <p:cNvPr id="19" name="半闭框 18"/>
            <p:cNvSpPr/>
            <p:nvPr/>
          </p:nvSpPr>
          <p:spPr>
            <a:xfrm rot="8100000" flipV="1">
              <a:off x="5606310" y="-722333"/>
              <a:ext cx="982554" cy="983251"/>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p:cTn id="11" dur="500" fill="hold"/>
                                        <p:tgtEl>
                                          <p:spTgt spid="12294"/>
                                        </p:tgtEl>
                                        <p:attrNameLst>
                                          <p:attrName>ppt_w</p:attrName>
                                        </p:attrNameLst>
                                      </p:cBhvr>
                                      <p:tavLst>
                                        <p:tav tm="0">
                                          <p:val>
                                            <p:fltVal val="0"/>
                                          </p:val>
                                        </p:tav>
                                        <p:tav tm="100000">
                                          <p:val>
                                            <p:strVal val="#ppt_w"/>
                                          </p:val>
                                        </p:tav>
                                      </p:tavLst>
                                    </p:anim>
                                    <p:anim calcmode="lin" valueType="num">
                                      <p:cBhvr>
                                        <p:cTn id="12" dur="500" fill="hold"/>
                                        <p:tgtEl>
                                          <p:spTgt spid="12294"/>
                                        </p:tgtEl>
                                        <p:attrNameLst>
                                          <p:attrName>ppt_h</p:attrName>
                                        </p:attrNameLst>
                                      </p:cBhvr>
                                      <p:tavLst>
                                        <p:tav tm="0">
                                          <p:val>
                                            <p:fltVal val="0"/>
                                          </p:val>
                                        </p:tav>
                                        <p:tav tm="100000">
                                          <p:val>
                                            <p:strVal val="#ppt_h"/>
                                          </p:val>
                                        </p:tav>
                                      </p:tavLst>
                                    </p:anim>
                                    <p:animEffect transition="in" filter="fade">
                                      <p:cBhvr>
                                        <p:cTn id="13" dur="500"/>
                                        <p:tgtEl>
                                          <p:spTgt spid="1229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1000"/>
                                        <p:tgtEl>
                                          <p:spTgt spid="12293"/>
                                        </p:tgtEl>
                                      </p:cBhvr>
                                    </p:animEffect>
                                    <p:anim calcmode="lin" valueType="num">
                                      <p:cBhvr>
                                        <p:cTn id="18" dur="1000" fill="hold"/>
                                        <p:tgtEl>
                                          <p:spTgt spid="12293"/>
                                        </p:tgtEl>
                                        <p:attrNameLst>
                                          <p:attrName>ppt_x</p:attrName>
                                        </p:attrNameLst>
                                      </p:cBhvr>
                                      <p:tavLst>
                                        <p:tav tm="0">
                                          <p:val>
                                            <p:strVal val="#ppt_x"/>
                                          </p:val>
                                        </p:tav>
                                        <p:tav tm="100000">
                                          <p:val>
                                            <p:strVal val="#ppt_x"/>
                                          </p:val>
                                        </p:tav>
                                      </p:tavLst>
                                    </p:anim>
                                    <p:anim calcmode="lin" valueType="num">
                                      <p:cBhvr>
                                        <p:cTn id="19"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52575" y="1919288"/>
            <a:ext cx="9086850" cy="1370012"/>
            <a:chOff x="1552575" y="1919288"/>
            <a:chExt cx="9086850" cy="1370012"/>
          </a:xfrm>
        </p:grpSpPr>
        <p:sp>
          <p:nvSpPr>
            <p:cNvPr id="2" name="矩形 1"/>
            <p:cNvSpPr/>
            <p:nvPr/>
          </p:nvSpPr>
          <p:spPr>
            <a:xfrm>
              <a:off x="1552575" y="1919288"/>
              <a:ext cx="9086850" cy="1370012"/>
            </a:xfrm>
            <a:prstGeom prst="rect">
              <a:avLst/>
            </a:prstGeom>
            <a:solidFill>
              <a:schemeClr val="bg1"/>
            </a:solidFill>
            <a:ln>
              <a:noFill/>
            </a:ln>
            <a:effectLst>
              <a:outerShdw blurRad="190500" dist="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任意多边形: 形状 24"/>
            <p:cNvSpPr/>
            <p:nvPr/>
          </p:nvSpPr>
          <p:spPr>
            <a:xfrm>
              <a:off x="9332913" y="1919288"/>
              <a:ext cx="1306512" cy="1370012"/>
            </a:xfrm>
            <a:custGeom>
              <a:avLst/>
              <a:gdLst>
                <a:gd name="connsiteX0" fmla="*/ 0 w 1306287"/>
                <a:gd name="connsiteY0" fmla="*/ 0 h 1369181"/>
                <a:gd name="connsiteX1" fmla="*/ 1306287 w 1306287"/>
                <a:gd name="connsiteY1" fmla="*/ 0 h 1369181"/>
                <a:gd name="connsiteX2" fmla="*/ 1306287 w 1306287"/>
                <a:gd name="connsiteY2" fmla="*/ 1369181 h 1369181"/>
                <a:gd name="connsiteX3" fmla="*/ 0 w 1306287"/>
                <a:gd name="connsiteY3" fmla="*/ 1369181 h 1369181"/>
                <a:gd name="connsiteX4" fmla="*/ 0 w 1306287"/>
                <a:gd name="connsiteY4" fmla="*/ 0 h 136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87" h="1369181">
                  <a:moveTo>
                    <a:pt x="0" y="0"/>
                  </a:moveTo>
                  <a:lnTo>
                    <a:pt x="1306287" y="0"/>
                  </a:lnTo>
                  <a:lnTo>
                    <a:pt x="1306287" y="1369181"/>
                  </a:lnTo>
                  <a:lnTo>
                    <a:pt x="0" y="1369181"/>
                  </a:lnTo>
                  <a:lnTo>
                    <a:pt x="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任意多边形: 形状 41"/>
            <p:cNvSpPr/>
            <p:nvPr/>
          </p:nvSpPr>
          <p:spPr>
            <a:xfrm rot="5400000">
              <a:off x="1954213" y="1517650"/>
              <a:ext cx="1370012" cy="2173288"/>
            </a:xfrm>
            <a:custGeom>
              <a:avLst/>
              <a:gdLst>
                <a:gd name="connsiteX0" fmla="*/ 0 w 1369181"/>
                <a:gd name="connsiteY0" fmla="*/ 2173243 h 2173243"/>
                <a:gd name="connsiteX1" fmla="*/ 0 w 1369181"/>
                <a:gd name="connsiteY1" fmla="*/ 184786 h 2173243"/>
                <a:gd name="connsiteX2" fmla="*/ 495543 w 1369181"/>
                <a:gd name="connsiteY2" fmla="*/ 184786 h 2173243"/>
                <a:gd name="connsiteX3" fmla="*/ 684590 w 1369181"/>
                <a:gd name="connsiteY3" fmla="*/ 0 h 2173243"/>
                <a:gd name="connsiteX4" fmla="*/ 873637 w 1369181"/>
                <a:gd name="connsiteY4" fmla="*/ 184786 h 2173243"/>
                <a:gd name="connsiteX5" fmla="*/ 1369181 w 1369181"/>
                <a:gd name="connsiteY5" fmla="*/ 184786 h 2173243"/>
                <a:gd name="connsiteX6" fmla="*/ 1369181 w 1369181"/>
                <a:gd name="connsiteY6" fmla="*/ 2173243 h 217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181" h="2173243">
                  <a:moveTo>
                    <a:pt x="0" y="2173243"/>
                  </a:moveTo>
                  <a:lnTo>
                    <a:pt x="0" y="184786"/>
                  </a:lnTo>
                  <a:lnTo>
                    <a:pt x="495543" y="184786"/>
                  </a:lnTo>
                  <a:lnTo>
                    <a:pt x="684590" y="0"/>
                  </a:lnTo>
                  <a:lnTo>
                    <a:pt x="873637" y="184786"/>
                  </a:lnTo>
                  <a:lnTo>
                    <a:pt x="1369181" y="184786"/>
                  </a:lnTo>
                  <a:lnTo>
                    <a:pt x="1369181" y="2173243"/>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文本框 6"/>
            <p:cNvSpPr txBox="1"/>
            <p:nvPr/>
          </p:nvSpPr>
          <p:spPr>
            <a:xfrm>
              <a:off x="4254395" y="2267730"/>
              <a:ext cx="4515543" cy="672748"/>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a:latin typeface="+mn-lt"/>
                  <a:ea typeface="+mn-ea"/>
                </a:rPr>
                <a:t>包图网提供全面且质优的多品类设计素材打破传统素材网站单向沟通的服务模式深入服务个人及企业包图网提供全面且质优的多品类设计素材打破传统素材网站单向沟通的服务模式深入服务个人及企业</a:t>
              </a:r>
            </a:p>
          </p:txBody>
        </p:sp>
        <p:sp>
          <p:nvSpPr>
            <p:cNvPr id="47" name="文本框 7"/>
            <p:cNvSpPr txBox="1"/>
            <p:nvPr/>
          </p:nvSpPr>
          <p:spPr>
            <a:xfrm>
              <a:off x="1991638" y="2434826"/>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sp>
          <p:nvSpPr>
            <p:cNvPr id="61" name="椭圆 51"/>
            <p:cNvSpPr/>
            <p:nvPr/>
          </p:nvSpPr>
          <p:spPr>
            <a:xfrm>
              <a:off x="9715500" y="2365375"/>
              <a:ext cx="541338" cy="474663"/>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7" name="组合 6"/>
          <p:cNvGrpSpPr/>
          <p:nvPr/>
        </p:nvGrpSpPr>
        <p:grpSpPr>
          <a:xfrm>
            <a:off x="1552575" y="4657725"/>
            <a:ext cx="9086850" cy="1370013"/>
            <a:chOff x="1552575" y="4657725"/>
            <a:chExt cx="9086850" cy="1370013"/>
          </a:xfrm>
        </p:grpSpPr>
        <p:sp>
          <p:nvSpPr>
            <p:cNvPr id="4" name="矩形 3"/>
            <p:cNvSpPr/>
            <p:nvPr/>
          </p:nvSpPr>
          <p:spPr>
            <a:xfrm>
              <a:off x="1552575" y="4657725"/>
              <a:ext cx="9086850" cy="1370013"/>
            </a:xfrm>
            <a:prstGeom prst="rect">
              <a:avLst/>
            </a:prstGeom>
            <a:solidFill>
              <a:schemeClr val="bg1"/>
            </a:solidFill>
            <a:ln>
              <a:noFill/>
            </a:ln>
            <a:effectLst>
              <a:outerShdw blurRad="190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任意多边形: 形状 34"/>
            <p:cNvSpPr/>
            <p:nvPr/>
          </p:nvSpPr>
          <p:spPr>
            <a:xfrm>
              <a:off x="9332913" y="4657725"/>
              <a:ext cx="1306512" cy="1370013"/>
            </a:xfrm>
            <a:custGeom>
              <a:avLst/>
              <a:gdLst>
                <a:gd name="connsiteX0" fmla="*/ 0 w 1306287"/>
                <a:gd name="connsiteY0" fmla="*/ 0 h 1369181"/>
                <a:gd name="connsiteX1" fmla="*/ 1306287 w 1306287"/>
                <a:gd name="connsiteY1" fmla="*/ 0 h 1369181"/>
                <a:gd name="connsiteX2" fmla="*/ 1306287 w 1306287"/>
                <a:gd name="connsiteY2" fmla="*/ 1369181 h 1369181"/>
                <a:gd name="connsiteX3" fmla="*/ 0 w 1306287"/>
                <a:gd name="connsiteY3" fmla="*/ 1369181 h 1369181"/>
                <a:gd name="connsiteX4" fmla="*/ 0 w 1306287"/>
                <a:gd name="connsiteY4" fmla="*/ 0 h 136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87" h="1369181">
                  <a:moveTo>
                    <a:pt x="0" y="0"/>
                  </a:moveTo>
                  <a:lnTo>
                    <a:pt x="1306287" y="0"/>
                  </a:lnTo>
                  <a:lnTo>
                    <a:pt x="1306287" y="1369181"/>
                  </a:lnTo>
                  <a:lnTo>
                    <a:pt x="0" y="1369181"/>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任意多边形: 形状 43"/>
            <p:cNvSpPr/>
            <p:nvPr/>
          </p:nvSpPr>
          <p:spPr>
            <a:xfrm rot="5400000">
              <a:off x="1954212" y="4256088"/>
              <a:ext cx="1370013" cy="2173288"/>
            </a:xfrm>
            <a:custGeom>
              <a:avLst/>
              <a:gdLst>
                <a:gd name="connsiteX0" fmla="*/ 0 w 1369181"/>
                <a:gd name="connsiteY0" fmla="*/ 2173243 h 2173243"/>
                <a:gd name="connsiteX1" fmla="*/ 0 w 1369181"/>
                <a:gd name="connsiteY1" fmla="*/ 184786 h 2173243"/>
                <a:gd name="connsiteX2" fmla="*/ 495543 w 1369181"/>
                <a:gd name="connsiteY2" fmla="*/ 184786 h 2173243"/>
                <a:gd name="connsiteX3" fmla="*/ 684590 w 1369181"/>
                <a:gd name="connsiteY3" fmla="*/ 0 h 2173243"/>
                <a:gd name="connsiteX4" fmla="*/ 873637 w 1369181"/>
                <a:gd name="connsiteY4" fmla="*/ 184786 h 2173243"/>
                <a:gd name="connsiteX5" fmla="*/ 1369181 w 1369181"/>
                <a:gd name="connsiteY5" fmla="*/ 184786 h 2173243"/>
                <a:gd name="connsiteX6" fmla="*/ 1369181 w 1369181"/>
                <a:gd name="connsiteY6" fmla="*/ 2173243 h 217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181" h="2173243">
                  <a:moveTo>
                    <a:pt x="0" y="2173243"/>
                  </a:moveTo>
                  <a:lnTo>
                    <a:pt x="0" y="184786"/>
                  </a:lnTo>
                  <a:lnTo>
                    <a:pt x="495543" y="184786"/>
                  </a:lnTo>
                  <a:lnTo>
                    <a:pt x="684590" y="0"/>
                  </a:lnTo>
                  <a:lnTo>
                    <a:pt x="873637" y="184786"/>
                  </a:lnTo>
                  <a:lnTo>
                    <a:pt x="1369181" y="184786"/>
                  </a:lnTo>
                  <a:lnTo>
                    <a:pt x="1369181" y="2173243"/>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文本框 7"/>
            <p:cNvSpPr txBox="1"/>
            <p:nvPr/>
          </p:nvSpPr>
          <p:spPr>
            <a:xfrm>
              <a:off x="1991638" y="5173188"/>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sp>
          <p:nvSpPr>
            <p:cNvPr id="51" name="文本框 6"/>
            <p:cNvSpPr txBox="1"/>
            <p:nvPr/>
          </p:nvSpPr>
          <p:spPr>
            <a:xfrm>
              <a:off x="4254395" y="5006091"/>
              <a:ext cx="4515543" cy="672748"/>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a:latin typeface="+mn-lt"/>
                  <a:ea typeface="+mn-ea"/>
                </a:rPr>
                <a:t>包图网提供全面且质优的多品类设计素材打破传统素材网站单向沟通的服务模式深入服务个人及企业包图网提供全面且质优的多品类设计素材打破传统素材网站单向沟通的服务模式深入服务个人及企业</a:t>
              </a:r>
            </a:p>
          </p:txBody>
        </p:sp>
        <p:sp>
          <p:nvSpPr>
            <p:cNvPr id="63" name="椭圆 52"/>
            <p:cNvSpPr/>
            <p:nvPr/>
          </p:nvSpPr>
          <p:spPr>
            <a:xfrm>
              <a:off x="9715500" y="5072063"/>
              <a:ext cx="541338" cy="541337"/>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6" name="组合 5"/>
          <p:cNvGrpSpPr/>
          <p:nvPr/>
        </p:nvGrpSpPr>
        <p:grpSpPr>
          <a:xfrm>
            <a:off x="1330325" y="3289300"/>
            <a:ext cx="9556750" cy="1368425"/>
            <a:chOff x="1330325" y="3289300"/>
            <a:chExt cx="9556750" cy="1368425"/>
          </a:xfrm>
        </p:grpSpPr>
        <p:sp>
          <p:nvSpPr>
            <p:cNvPr id="3" name="矩形 2"/>
            <p:cNvSpPr/>
            <p:nvPr/>
          </p:nvSpPr>
          <p:spPr>
            <a:xfrm>
              <a:off x="1330325" y="3289300"/>
              <a:ext cx="9531350" cy="13684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任意多边形: 形状 29"/>
            <p:cNvSpPr/>
            <p:nvPr/>
          </p:nvSpPr>
          <p:spPr>
            <a:xfrm>
              <a:off x="9580563" y="3289300"/>
              <a:ext cx="1306512" cy="1368425"/>
            </a:xfrm>
            <a:custGeom>
              <a:avLst/>
              <a:gdLst>
                <a:gd name="connsiteX0" fmla="*/ 0 w 1306287"/>
                <a:gd name="connsiteY0" fmla="*/ 0 h 1369181"/>
                <a:gd name="connsiteX1" fmla="*/ 1306287 w 1306287"/>
                <a:gd name="connsiteY1" fmla="*/ 0 h 1369181"/>
                <a:gd name="connsiteX2" fmla="*/ 1306287 w 1306287"/>
                <a:gd name="connsiteY2" fmla="*/ 1369181 h 1369181"/>
                <a:gd name="connsiteX3" fmla="*/ 0 w 1306287"/>
                <a:gd name="connsiteY3" fmla="*/ 1369181 h 1369181"/>
                <a:gd name="connsiteX4" fmla="*/ 0 w 1306287"/>
                <a:gd name="connsiteY4" fmla="*/ 0 h 136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87" h="1369181">
                  <a:moveTo>
                    <a:pt x="0" y="0"/>
                  </a:moveTo>
                  <a:lnTo>
                    <a:pt x="1306287" y="0"/>
                  </a:lnTo>
                  <a:lnTo>
                    <a:pt x="1306287" y="1369181"/>
                  </a:lnTo>
                  <a:lnTo>
                    <a:pt x="0" y="136918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任意多边形: 形状 42"/>
            <p:cNvSpPr/>
            <p:nvPr/>
          </p:nvSpPr>
          <p:spPr>
            <a:xfrm rot="5400000">
              <a:off x="1732756" y="2886869"/>
              <a:ext cx="1368425" cy="2173288"/>
            </a:xfrm>
            <a:custGeom>
              <a:avLst/>
              <a:gdLst>
                <a:gd name="connsiteX0" fmla="*/ 0 w 1369181"/>
                <a:gd name="connsiteY0" fmla="*/ 2173243 h 2173243"/>
                <a:gd name="connsiteX1" fmla="*/ 0 w 1369181"/>
                <a:gd name="connsiteY1" fmla="*/ 184786 h 2173243"/>
                <a:gd name="connsiteX2" fmla="*/ 495543 w 1369181"/>
                <a:gd name="connsiteY2" fmla="*/ 184786 h 2173243"/>
                <a:gd name="connsiteX3" fmla="*/ 684590 w 1369181"/>
                <a:gd name="connsiteY3" fmla="*/ 0 h 2173243"/>
                <a:gd name="connsiteX4" fmla="*/ 873637 w 1369181"/>
                <a:gd name="connsiteY4" fmla="*/ 184786 h 2173243"/>
                <a:gd name="connsiteX5" fmla="*/ 1369181 w 1369181"/>
                <a:gd name="connsiteY5" fmla="*/ 184786 h 2173243"/>
                <a:gd name="connsiteX6" fmla="*/ 1369181 w 1369181"/>
                <a:gd name="connsiteY6" fmla="*/ 2173243 h 217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181" h="2173243">
                  <a:moveTo>
                    <a:pt x="0" y="2173243"/>
                  </a:moveTo>
                  <a:lnTo>
                    <a:pt x="0" y="184786"/>
                  </a:lnTo>
                  <a:lnTo>
                    <a:pt x="495543" y="184786"/>
                  </a:lnTo>
                  <a:lnTo>
                    <a:pt x="684590" y="0"/>
                  </a:lnTo>
                  <a:lnTo>
                    <a:pt x="873637" y="184786"/>
                  </a:lnTo>
                  <a:lnTo>
                    <a:pt x="1369181" y="184786"/>
                  </a:lnTo>
                  <a:lnTo>
                    <a:pt x="1369181" y="217324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文本框 7"/>
            <p:cNvSpPr txBox="1"/>
            <p:nvPr/>
          </p:nvSpPr>
          <p:spPr>
            <a:xfrm>
              <a:off x="1839238" y="3804007"/>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sp>
          <p:nvSpPr>
            <p:cNvPr id="50" name="文本框 6"/>
            <p:cNvSpPr txBox="1"/>
            <p:nvPr/>
          </p:nvSpPr>
          <p:spPr>
            <a:xfrm>
              <a:off x="4254395" y="3636910"/>
              <a:ext cx="4515543" cy="672748"/>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a:latin typeface="+mn-lt"/>
                  <a:ea typeface="+mn-ea"/>
                </a:rPr>
                <a:t>包图网提供全面且质优的多品类设计素材打破传统素材网站单向沟通的服务模式深入服务个人及企业包图网提供全面且质优的多品类设计素材打破传统素材网站单向沟通的服务模式深入服务个人及企业</a:t>
              </a:r>
            </a:p>
          </p:txBody>
        </p:sp>
        <p:sp>
          <p:nvSpPr>
            <p:cNvPr id="62" name="椭圆 53"/>
            <p:cNvSpPr/>
            <p:nvPr/>
          </p:nvSpPr>
          <p:spPr>
            <a:xfrm>
              <a:off x="9963150" y="3703638"/>
              <a:ext cx="541338" cy="539750"/>
            </a:xfrm>
            <a:custGeom>
              <a:avLst/>
              <a:gdLst>
                <a:gd name="connsiteX0" fmla="*/ 268601 w 551492"/>
                <a:gd name="connsiteY0" fmla="*/ 377947 h 550871"/>
                <a:gd name="connsiteX1" fmla="*/ 530989 w 551492"/>
                <a:gd name="connsiteY1" fmla="*/ 377947 h 550871"/>
                <a:gd name="connsiteX2" fmla="*/ 361665 w 551492"/>
                <a:gd name="connsiteY2" fmla="*/ 535339 h 550871"/>
                <a:gd name="connsiteX3" fmla="*/ 188522 w 551492"/>
                <a:gd name="connsiteY3" fmla="*/ 308364 h 550871"/>
                <a:gd name="connsiteX4" fmla="*/ 328038 w 551492"/>
                <a:gd name="connsiteY4" fmla="*/ 545711 h 550871"/>
                <a:gd name="connsiteX5" fmla="*/ 275074 w 551492"/>
                <a:gd name="connsiteY5" fmla="*/ 550871 h 550871"/>
                <a:gd name="connsiteX6" fmla="*/ 89051 w 551492"/>
                <a:gd name="connsiteY6" fmla="*/ 477345 h 550871"/>
                <a:gd name="connsiteX7" fmla="*/ 10331 w 551492"/>
                <a:gd name="connsiteY7" fmla="*/ 206473 h 550871"/>
                <a:gd name="connsiteX8" fmla="*/ 207923 w 551492"/>
                <a:gd name="connsiteY8" fmla="*/ 206473 h 550871"/>
                <a:gd name="connsiteX9" fmla="*/ 64572 w 551492"/>
                <a:gd name="connsiteY9" fmla="*/ 450223 h 550871"/>
                <a:gd name="connsiteX10" fmla="*/ 0 w 551492"/>
                <a:gd name="connsiteY10" fmla="*/ 274826 h 550871"/>
                <a:gd name="connsiteX11" fmla="*/ 10331 w 551492"/>
                <a:gd name="connsiteY11" fmla="*/ 206473 h 550871"/>
                <a:gd name="connsiteX12" fmla="*/ 486920 w 551492"/>
                <a:gd name="connsiteY12" fmla="*/ 100648 h 550871"/>
                <a:gd name="connsiteX13" fmla="*/ 551492 w 551492"/>
                <a:gd name="connsiteY13" fmla="*/ 274755 h 550871"/>
                <a:gd name="connsiteX14" fmla="*/ 541161 w 551492"/>
                <a:gd name="connsiteY14" fmla="*/ 344398 h 550871"/>
                <a:gd name="connsiteX15" fmla="*/ 343569 w 551492"/>
                <a:gd name="connsiteY15" fmla="*/ 344398 h 550871"/>
                <a:gd name="connsiteX16" fmla="*/ 191160 w 551492"/>
                <a:gd name="connsiteY16" fmla="*/ 14290 h 550871"/>
                <a:gd name="connsiteX17" fmla="*/ 284133 w 551492"/>
                <a:gd name="connsiteY17" fmla="*/ 171475 h 550871"/>
                <a:gd name="connsiteX18" fmla="*/ 20709 w 551492"/>
                <a:gd name="connsiteY18" fmla="*/ 171475 h 550871"/>
                <a:gd name="connsiteX19" fmla="*/ 191160 w 551492"/>
                <a:gd name="connsiteY19" fmla="*/ 14290 h 550871"/>
                <a:gd name="connsiteX20" fmla="*/ 275214 w 551492"/>
                <a:gd name="connsiteY20" fmla="*/ 0 h 550871"/>
                <a:gd name="connsiteX21" fmla="*/ 462442 w 551492"/>
                <a:gd name="connsiteY21" fmla="*/ 74846 h 550871"/>
                <a:gd name="connsiteX22" fmla="*/ 364309 w 551492"/>
                <a:gd name="connsiteY22" fmla="*/ 240022 h 550871"/>
                <a:gd name="connsiteX23" fmla="*/ 226147 w 551492"/>
                <a:gd name="connsiteY23" fmla="*/ 5162 h 550871"/>
                <a:gd name="connsiteX24" fmla="*/ 275214 w 551492"/>
                <a:gd name="connsiteY24"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1492" h="550871">
                  <a:moveTo>
                    <a:pt x="268601" y="377947"/>
                  </a:moveTo>
                  <a:lnTo>
                    <a:pt x="530989" y="377947"/>
                  </a:lnTo>
                  <a:cubicBezTo>
                    <a:pt x="501261" y="452773"/>
                    <a:pt x="439218" y="509537"/>
                    <a:pt x="361665" y="535339"/>
                  </a:cubicBezTo>
                  <a:close/>
                  <a:moveTo>
                    <a:pt x="188522" y="308364"/>
                  </a:moveTo>
                  <a:lnTo>
                    <a:pt x="328038" y="545711"/>
                  </a:lnTo>
                  <a:cubicBezTo>
                    <a:pt x="311245" y="548291"/>
                    <a:pt x="293159" y="550871"/>
                    <a:pt x="275074" y="550871"/>
                  </a:cubicBezTo>
                  <a:cubicBezTo>
                    <a:pt x="202732" y="550871"/>
                    <a:pt x="138140" y="522493"/>
                    <a:pt x="89051" y="477345"/>
                  </a:cubicBezTo>
                  <a:close/>
                  <a:moveTo>
                    <a:pt x="10331" y="206473"/>
                  </a:moveTo>
                  <a:lnTo>
                    <a:pt x="207923" y="206473"/>
                  </a:lnTo>
                  <a:lnTo>
                    <a:pt x="64572" y="450223"/>
                  </a:lnTo>
                  <a:cubicBezTo>
                    <a:pt x="24537" y="402505"/>
                    <a:pt x="0" y="341890"/>
                    <a:pt x="0" y="274826"/>
                  </a:cubicBezTo>
                  <a:cubicBezTo>
                    <a:pt x="0" y="251612"/>
                    <a:pt x="3874" y="228398"/>
                    <a:pt x="10331" y="206473"/>
                  </a:cubicBezTo>
                  <a:close/>
                  <a:moveTo>
                    <a:pt x="486920" y="100648"/>
                  </a:moveTo>
                  <a:cubicBezTo>
                    <a:pt x="526955" y="148366"/>
                    <a:pt x="551492" y="208981"/>
                    <a:pt x="551492" y="274755"/>
                  </a:cubicBezTo>
                  <a:cubicBezTo>
                    <a:pt x="551492" y="299259"/>
                    <a:pt x="547618" y="322473"/>
                    <a:pt x="541161" y="344398"/>
                  </a:cubicBezTo>
                  <a:lnTo>
                    <a:pt x="343569" y="344398"/>
                  </a:lnTo>
                  <a:close/>
                  <a:moveTo>
                    <a:pt x="191160" y="14290"/>
                  </a:moveTo>
                  <a:lnTo>
                    <a:pt x="284133" y="171475"/>
                  </a:lnTo>
                  <a:lnTo>
                    <a:pt x="20709" y="171475"/>
                  </a:lnTo>
                  <a:cubicBezTo>
                    <a:pt x="50409" y="96748"/>
                    <a:pt x="113682" y="40058"/>
                    <a:pt x="191160" y="14290"/>
                  </a:cubicBezTo>
                  <a:close/>
                  <a:moveTo>
                    <a:pt x="275214" y="0"/>
                  </a:moveTo>
                  <a:cubicBezTo>
                    <a:pt x="347523" y="0"/>
                    <a:pt x="413376" y="28390"/>
                    <a:pt x="462442" y="74846"/>
                  </a:cubicBezTo>
                  <a:lnTo>
                    <a:pt x="364309" y="240022"/>
                  </a:lnTo>
                  <a:lnTo>
                    <a:pt x="226147" y="5162"/>
                  </a:lnTo>
                  <a:cubicBezTo>
                    <a:pt x="241642" y="2581"/>
                    <a:pt x="258428" y="0"/>
                    <a:pt x="27521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13332" name="组合 54"/>
          <p:cNvGrpSpPr/>
          <p:nvPr/>
        </p:nvGrpSpPr>
        <p:grpSpPr bwMode="auto">
          <a:xfrm>
            <a:off x="750888" y="441325"/>
            <a:ext cx="4927600" cy="742950"/>
            <a:chOff x="184971" y="101893"/>
            <a:chExt cx="4927598" cy="743559"/>
          </a:xfrm>
        </p:grpSpPr>
        <p:sp>
          <p:nvSpPr>
            <p:cNvPr id="56" name="文本框 7"/>
            <p:cNvSpPr txBox="1"/>
            <p:nvPr/>
          </p:nvSpPr>
          <p:spPr>
            <a:xfrm>
              <a:off x="184971" y="101893"/>
              <a:ext cx="4927598" cy="5852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04.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规划展望</a:t>
              </a:r>
            </a:p>
          </p:txBody>
        </p:sp>
        <p:sp>
          <p:nvSpPr>
            <p:cNvPr id="57" name="文本框 56"/>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58" name="矩形 57"/>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矩形 58"/>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0" name="矩形 59"/>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31925" y="2085975"/>
            <a:ext cx="9328150" cy="4010025"/>
            <a:chOff x="1431925" y="2085975"/>
            <a:chExt cx="9328150" cy="4010025"/>
          </a:xfrm>
        </p:grpSpPr>
        <p:sp>
          <p:nvSpPr>
            <p:cNvPr id="2" name="空心弧 1"/>
            <p:cNvSpPr/>
            <p:nvPr/>
          </p:nvSpPr>
          <p:spPr>
            <a:xfrm>
              <a:off x="1431925" y="3238500"/>
              <a:ext cx="2857500" cy="2857500"/>
            </a:xfrm>
            <a:prstGeom prst="blockArc">
              <a:avLst>
                <a:gd name="adj1" fmla="val 12698942"/>
                <a:gd name="adj2" fmla="val 19703531"/>
                <a:gd name="adj3" fmla="val 14383"/>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空心弧 2"/>
            <p:cNvSpPr/>
            <p:nvPr/>
          </p:nvSpPr>
          <p:spPr>
            <a:xfrm>
              <a:off x="5745163" y="3238500"/>
              <a:ext cx="2857500" cy="2857500"/>
            </a:xfrm>
            <a:prstGeom prst="blockArc">
              <a:avLst>
                <a:gd name="adj1" fmla="val 12698942"/>
                <a:gd name="adj2" fmla="val 19703531"/>
                <a:gd name="adj3" fmla="val 14383"/>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空心弧 3"/>
            <p:cNvSpPr/>
            <p:nvPr/>
          </p:nvSpPr>
          <p:spPr>
            <a:xfrm flipV="1">
              <a:off x="3589338" y="2085975"/>
              <a:ext cx="2857500" cy="2857500"/>
            </a:xfrm>
            <a:prstGeom prst="blockArc">
              <a:avLst>
                <a:gd name="adj1" fmla="val 12698942"/>
                <a:gd name="adj2" fmla="val 19703531"/>
                <a:gd name="adj3" fmla="val 14383"/>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空心弧 4"/>
            <p:cNvSpPr/>
            <p:nvPr/>
          </p:nvSpPr>
          <p:spPr>
            <a:xfrm flipV="1">
              <a:off x="7902575" y="2085975"/>
              <a:ext cx="2857500" cy="2857500"/>
            </a:xfrm>
            <a:prstGeom prst="blockArc">
              <a:avLst>
                <a:gd name="adj1" fmla="val 12698942"/>
                <a:gd name="adj2" fmla="val 19703531"/>
                <a:gd name="adj3" fmla="val 14383"/>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9702" name="组合 36"/>
          <p:cNvGrpSpPr/>
          <p:nvPr/>
        </p:nvGrpSpPr>
        <p:grpSpPr bwMode="auto">
          <a:xfrm>
            <a:off x="2241550" y="4048125"/>
            <a:ext cx="1238250" cy="1238250"/>
            <a:chOff x="1177232" y="2158158"/>
            <a:chExt cx="794072" cy="794072"/>
          </a:xfrm>
        </p:grpSpPr>
        <p:sp>
          <p:nvSpPr>
            <p:cNvPr id="38" name="椭圆 37"/>
            <p:cNvSpPr/>
            <p:nvPr/>
          </p:nvSpPr>
          <p:spPr>
            <a:xfrm>
              <a:off x="1177232" y="2158158"/>
              <a:ext cx="794072" cy="7940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9" name="椭圆 8"/>
            <p:cNvSpPr/>
            <p:nvPr/>
          </p:nvSpPr>
          <p:spPr>
            <a:xfrm>
              <a:off x="1396111" y="2378055"/>
              <a:ext cx="356314" cy="354278"/>
            </a:xfrm>
            <a:custGeom>
              <a:avLst/>
              <a:gdLst>
                <a:gd name="connsiteX0" fmla="*/ 335879 w 602788"/>
                <a:gd name="connsiteY0" fmla="*/ 397031 h 602098"/>
                <a:gd name="connsiteX1" fmla="*/ 335879 w 602788"/>
                <a:gd name="connsiteY1" fmla="*/ 520255 h 602098"/>
                <a:gd name="connsiteX2" fmla="*/ 280014 w 602788"/>
                <a:gd name="connsiteY2" fmla="*/ 520255 h 602098"/>
                <a:gd name="connsiteX3" fmla="*/ 280014 w 602788"/>
                <a:gd name="connsiteY3" fmla="*/ 445748 h 602098"/>
                <a:gd name="connsiteX4" fmla="*/ 190813 w 602788"/>
                <a:gd name="connsiteY4" fmla="*/ 352661 h 602098"/>
                <a:gd name="connsiteX5" fmla="*/ 190813 w 602788"/>
                <a:gd name="connsiteY5" fmla="*/ 520255 h 602098"/>
                <a:gd name="connsiteX6" fmla="*/ 136328 w 602788"/>
                <a:gd name="connsiteY6" fmla="*/ 520255 h 602098"/>
                <a:gd name="connsiteX7" fmla="*/ 136328 w 602788"/>
                <a:gd name="connsiteY7" fmla="*/ 382742 h 602098"/>
                <a:gd name="connsiteX8" fmla="*/ 221001 w 602788"/>
                <a:gd name="connsiteY8" fmla="*/ 335418 h 602098"/>
                <a:gd name="connsiteX9" fmla="*/ 264151 w 602788"/>
                <a:gd name="connsiteY9" fmla="*/ 414224 h 602098"/>
                <a:gd name="connsiteX10" fmla="*/ 264151 w 602788"/>
                <a:gd name="connsiteY10" fmla="*/ 520254 h 602098"/>
                <a:gd name="connsiteX11" fmla="*/ 208056 w 602788"/>
                <a:gd name="connsiteY11" fmla="*/ 520254 h 602098"/>
                <a:gd name="connsiteX12" fmla="*/ 208056 w 602788"/>
                <a:gd name="connsiteY12" fmla="*/ 342582 h 602098"/>
                <a:gd name="connsiteX13" fmla="*/ 407606 w 602788"/>
                <a:gd name="connsiteY13" fmla="*/ 334039 h 602098"/>
                <a:gd name="connsiteX14" fmla="*/ 407606 w 602788"/>
                <a:gd name="connsiteY14" fmla="*/ 520255 h 602098"/>
                <a:gd name="connsiteX15" fmla="*/ 353121 w 602788"/>
                <a:gd name="connsiteY15" fmla="*/ 520255 h 602098"/>
                <a:gd name="connsiteX16" fmla="*/ 353121 w 602788"/>
                <a:gd name="connsiteY16" fmla="*/ 382742 h 602098"/>
                <a:gd name="connsiteX17" fmla="*/ 443546 w 602788"/>
                <a:gd name="connsiteY17" fmla="*/ 303923 h 602098"/>
                <a:gd name="connsiteX18" fmla="*/ 480943 w 602788"/>
                <a:gd name="connsiteY18" fmla="*/ 341172 h 602098"/>
                <a:gd name="connsiteX19" fmla="*/ 480943 w 602788"/>
                <a:gd name="connsiteY19" fmla="*/ 520255 h 602098"/>
                <a:gd name="connsiteX20" fmla="*/ 424848 w 602788"/>
                <a:gd name="connsiteY20" fmla="*/ 520255 h 602098"/>
                <a:gd name="connsiteX21" fmla="*/ 424848 w 602788"/>
                <a:gd name="connsiteY21" fmla="*/ 319682 h 602098"/>
                <a:gd name="connsiteX22" fmla="*/ 498186 w 602788"/>
                <a:gd name="connsiteY22" fmla="*/ 179089 h 602098"/>
                <a:gd name="connsiteX23" fmla="*/ 470910 w 602788"/>
                <a:gd name="connsiteY23" fmla="*/ 296703 h 602098"/>
                <a:gd name="connsiteX24" fmla="*/ 445069 w 602788"/>
                <a:gd name="connsiteY24" fmla="*/ 270886 h 602098"/>
                <a:gd name="connsiteX25" fmla="*/ 288589 w 602788"/>
                <a:gd name="connsiteY25" fmla="*/ 407146 h 602098"/>
                <a:gd name="connsiteX26" fmla="*/ 229730 w 602788"/>
                <a:gd name="connsiteY26" fmla="*/ 303875 h 602098"/>
                <a:gd name="connsiteX27" fmla="*/ 132109 w 602788"/>
                <a:gd name="connsiteY27" fmla="*/ 356945 h 602098"/>
                <a:gd name="connsiteX28" fmla="*/ 104833 w 602788"/>
                <a:gd name="connsiteY28" fmla="*/ 306744 h 602098"/>
                <a:gd name="connsiteX29" fmla="*/ 251264 w 602788"/>
                <a:gd name="connsiteY29" fmla="*/ 226422 h 602098"/>
                <a:gd name="connsiteX30" fmla="*/ 302945 w 602788"/>
                <a:gd name="connsiteY30" fmla="*/ 318218 h 602098"/>
                <a:gd name="connsiteX31" fmla="*/ 403437 w 602788"/>
                <a:gd name="connsiteY31" fmla="*/ 230725 h 602098"/>
                <a:gd name="connsiteX32" fmla="*/ 379032 w 602788"/>
                <a:gd name="connsiteY32" fmla="*/ 206341 h 602098"/>
                <a:gd name="connsiteX33" fmla="*/ 28704 w 602788"/>
                <a:gd name="connsiteY33" fmla="*/ 129021 h 602098"/>
                <a:gd name="connsiteX34" fmla="*/ 28704 w 602788"/>
                <a:gd name="connsiteY34" fmla="*/ 549056 h 602098"/>
                <a:gd name="connsiteX35" fmla="*/ 53103 w 602788"/>
                <a:gd name="connsiteY35" fmla="*/ 573427 h 602098"/>
                <a:gd name="connsiteX36" fmla="*/ 479360 w 602788"/>
                <a:gd name="connsiteY36" fmla="*/ 573427 h 602098"/>
                <a:gd name="connsiteX37" fmla="*/ 485101 w 602788"/>
                <a:gd name="connsiteY37" fmla="*/ 567693 h 602098"/>
                <a:gd name="connsiteX38" fmla="*/ 485101 w 602788"/>
                <a:gd name="connsiteY38" fmla="*/ 521818 h 602098"/>
                <a:gd name="connsiteX39" fmla="*/ 522416 w 602788"/>
                <a:gd name="connsiteY39" fmla="*/ 484546 h 602098"/>
                <a:gd name="connsiteX40" fmla="*/ 568343 w 602788"/>
                <a:gd name="connsiteY40" fmla="*/ 484546 h 602098"/>
                <a:gd name="connsiteX41" fmla="*/ 574084 w 602788"/>
                <a:gd name="connsiteY41" fmla="*/ 478811 h 602098"/>
                <a:gd name="connsiteX42" fmla="*/ 574084 w 602788"/>
                <a:gd name="connsiteY42" fmla="*/ 129021 h 602098"/>
                <a:gd name="connsiteX43" fmla="*/ 470749 w 602788"/>
                <a:gd name="connsiteY43" fmla="*/ 38706 h 602098"/>
                <a:gd name="connsiteX44" fmla="*/ 442045 w 602788"/>
                <a:gd name="connsiteY44" fmla="*/ 67378 h 602098"/>
                <a:gd name="connsiteX45" fmla="*/ 470749 w 602788"/>
                <a:gd name="connsiteY45" fmla="*/ 96049 h 602098"/>
                <a:gd name="connsiteX46" fmla="*/ 498018 w 602788"/>
                <a:gd name="connsiteY46" fmla="*/ 67378 h 602098"/>
                <a:gd name="connsiteX47" fmla="*/ 470749 w 602788"/>
                <a:gd name="connsiteY47" fmla="*/ 38706 h 602098"/>
                <a:gd name="connsiteX48" fmla="*/ 386071 w 602788"/>
                <a:gd name="connsiteY48" fmla="*/ 38706 h 602098"/>
                <a:gd name="connsiteX49" fmla="*/ 357367 w 602788"/>
                <a:gd name="connsiteY49" fmla="*/ 67378 h 602098"/>
                <a:gd name="connsiteX50" fmla="*/ 386071 w 602788"/>
                <a:gd name="connsiteY50" fmla="*/ 96049 h 602098"/>
                <a:gd name="connsiteX51" fmla="*/ 414776 w 602788"/>
                <a:gd name="connsiteY51" fmla="*/ 67378 h 602098"/>
                <a:gd name="connsiteX52" fmla="*/ 386071 w 602788"/>
                <a:gd name="connsiteY52" fmla="*/ 38706 h 602098"/>
                <a:gd name="connsiteX53" fmla="*/ 301394 w 602788"/>
                <a:gd name="connsiteY53" fmla="*/ 38706 h 602098"/>
                <a:gd name="connsiteX54" fmla="*/ 272690 w 602788"/>
                <a:gd name="connsiteY54" fmla="*/ 67378 h 602098"/>
                <a:gd name="connsiteX55" fmla="*/ 301394 w 602788"/>
                <a:gd name="connsiteY55" fmla="*/ 96049 h 602098"/>
                <a:gd name="connsiteX56" fmla="*/ 330098 w 602788"/>
                <a:gd name="connsiteY56" fmla="*/ 67378 h 602098"/>
                <a:gd name="connsiteX57" fmla="*/ 301394 w 602788"/>
                <a:gd name="connsiteY57" fmla="*/ 38706 h 602098"/>
                <a:gd name="connsiteX58" fmla="*/ 216717 w 602788"/>
                <a:gd name="connsiteY58" fmla="*/ 38706 h 602098"/>
                <a:gd name="connsiteX59" fmla="*/ 188012 w 602788"/>
                <a:gd name="connsiteY59" fmla="*/ 67378 h 602098"/>
                <a:gd name="connsiteX60" fmla="*/ 216717 w 602788"/>
                <a:gd name="connsiteY60" fmla="*/ 96049 h 602098"/>
                <a:gd name="connsiteX61" fmla="*/ 245421 w 602788"/>
                <a:gd name="connsiteY61" fmla="*/ 67378 h 602098"/>
                <a:gd name="connsiteX62" fmla="*/ 216717 w 602788"/>
                <a:gd name="connsiteY62" fmla="*/ 38706 h 602098"/>
                <a:gd name="connsiteX63" fmla="*/ 132039 w 602788"/>
                <a:gd name="connsiteY63" fmla="*/ 38706 h 602098"/>
                <a:gd name="connsiteX64" fmla="*/ 104770 w 602788"/>
                <a:gd name="connsiteY64" fmla="*/ 67378 h 602098"/>
                <a:gd name="connsiteX65" fmla="*/ 132039 w 602788"/>
                <a:gd name="connsiteY65" fmla="*/ 96049 h 602098"/>
                <a:gd name="connsiteX66" fmla="*/ 160743 w 602788"/>
                <a:gd name="connsiteY66" fmla="*/ 67378 h 602098"/>
                <a:gd name="connsiteX67" fmla="*/ 132039 w 602788"/>
                <a:gd name="connsiteY67" fmla="*/ 38706 h 602098"/>
                <a:gd name="connsiteX68" fmla="*/ 53103 w 602788"/>
                <a:gd name="connsiteY68" fmla="*/ 0 h 602098"/>
                <a:gd name="connsiteX69" fmla="*/ 549685 w 602788"/>
                <a:gd name="connsiteY69" fmla="*/ 0 h 602098"/>
                <a:gd name="connsiteX70" fmla="*/ 602788 w 602788"/>
                <a:gd name="connsiteY70" fmla="*/ 53042 h 602098"/>
                <a:gd name="connsiteX71" fmla="*/ 602788 w 602788"/>
                <a:gd name="connsiteY71" fmla="*/ 490280 h 602098"/>
                <a:gd name="connsiteX72" fmla="*/ 490842 w 602788"/>
                <a:gd name="connsiteY72" fmla="*/ 602098 h 602098"/>
                <a:gd name="connsiteX73" fmla="*/ 53103 w 602788"/>
                <a:gd name="connsiteY73" fmla="*/ 602098 h 602098"/>
                <a:gd name="connsiteX74" fmla="*/ 0 w 602788"/>
                <a:gd name="connsiteY74" fmla="*/ 549056 h 602098"/>
                <a:gd name="connsiteX75" fmla="*/ 0 w 602788"/>
                <a:gd name="connsiteY75" fmla="*/ 53042 h 602098"/>
                <a:gd name="connsiteX76" fmla="*/ 53103 w 602788"/>
                <a:gd name="connsiteY76" fmla="*/ 0 h 60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2788" h="602098">
                  <a:moveTo>
                    <a:pt x="335879" y="397031"/>
                  </a:moveTo>
                  <a:lnTo>
                    <a:pt x="335879" y="520255"/>
                  </a:lnTo>
                  <a:lnTo>
                    <a:pt x="280014" y="520255"/>
                  </a:lnTo>
                  <a:lnTo>
                    <a:pt x="280014" y="445748"/>
                  </a:lnTo>
                  <a:close/>
                  <a:moveTo>
                    <a:pt x="190813" y="352661"/>
                  </a:moveTo>
                  <a:lnTo>
                    <a:pt x="190813" y="520255"/>
                  </a:lnTo>
                  <a:lnTo>
                    <a:pt x="136328" y="520255"/>
                  </a:lnTo>
                  <a:lnTo>
                    <a:pt x="136328" y="382742"/>
                  </a:lnTo>
                  <a:close/>
                  <a:moveTo>
                    <a:pt x="221001" y="335418"/>
                  </a:moveTo>
                  <a:lnTo>
                    <a:pt x="264151" y="414224"/>
                  </a:lnTo>
                  <a:lnTo>
                    <a:pt x="264151" y="520254"/>
                  </a:lnTo>
                  <a:lnTo>
                    <a:pt x="208056" y="520254"/>
                  </a:lnTo>
                  <a:lnTo>
                    <a:pt x="208056" y="342582"/>
                  </a:lnTo>
                  <a:close/>
                  <a:moveTo>
                    <a:pt x="407606" y="334039"/>
                  </a:moveTo>
                  <a:lnTo>
                    <a:pt x="407606" y="520255"/>
                  </a:lnTo>
                  <a:lnTo>
                    <a:pt x="353121" y="520255"/>
                  </a:lnTo>
                  <a:lnTo>
                    <a:pt x="353121" y="382742"/>
                  </a:lnTo>
                  <a:close/>
                  <a:moveTo>
                    <a:pt x="443546" y="303923"/>
                  </a:moveTo>
                  <a:lnTo>
                    <a:pt x="480943" y="341172"/>
                  </a:lnTo>
                  <a:lnTo>
                    <a:pt x="480943" y="520255"/>
                  </a:lnTo>
                  <a:lnTo>
                    <a:pt x="424848" y="520255"/>
                  </a:lnTo>
                  <a:lnTo>
                    <a:pt x="424848" y="319682"/>
                  </a:lnTo>
                  <a:close/>
                  <a:moveTo>
                    <a:pt x="498186" y="179089"/>
                  </a:moveTo>
                  <a:lnTo>
                    <a:pt x="470910" y="296703"/>
                  </a:lnTo>
                  <a:lnTo>
                    <a:pt x="445069" y="270886"/>
                  </a:lnTo>
                  <a:lnTo>
                    <a:pt x="288589" y="407146"/>
                  </a:lnTo>
                  <a:lnTo>
                    <a:pt x="229730" y="303875"/>
                  </a:lnTo>
                  <a:lnTo>
                    <a:pt x="132109" y="356945"/>
                  </a:lnTo>
                  <a:lnTo>
                    <a:pt x="104833" y="306744"/>
                  </a:lnTo>
                  <a:lnTo>
                    <a:pt x="251264" y="226422"/>
                  </a:lnTo>
                  <a:lnTo>
                    <a:pt x="302945" y="318218"/>
                  </a:lnTo>
                  <a:lnTo>
                    <a:pt x="403437" y="230725"/>
                  </a:lnTo>
                  <a:lnTo>
                    <a:pt x="379032" y="206341"/>
                  </a:lnTo>
                  <a:close/>
                  <a:moveTo>
                    <a:pt x="28704" y="129021"/>
                  </a:moveTo>
                  <a:lnTo>
                    <a:pt x="28704" y="549056"/>
                  </a:lnTo>
                  <a:cubicBezTo>
                    <a:pt x="28704" y="563392"/>
                    <a:pt x="38751" y="573427"/>
                    <a:pt x="53103" y="573427"/>
                  </a:cubicBezTo>
                  <a:lnTo>
                    <a:pt x="479360" y="573427"/>
                  </a:lnTo>
                  <a:lnTo>
                    <a:pt x="485101" y="567693"/>
                  </a:lnTo>
                  <a:lnTo>
                    <a:pt x="485101" y="521818"/>
                  </a:lnTo>
                  <a:cubicBezTo>
                    <a:pt x="485101" y="501748"/>
                    <a:pt x="502323" y="484546"/>
                    <a:pt x="522416" y="484546"/>
                  </a:cubicBezTo>
                  <a:lnTo>
                    <a:pt x="568343" y="484546"/>
                  </a:lnTo>
                  <a:lnTo>
                    <a:pt x="574084" y="478811"/>
                  </a:lnTo>
                  <a:lnTo>
                    <a:pt x="574084" y="129021"/>
                  </a:lnTo>
                  <a:close/>
                  <a:moveTo>
                    <a:pt x="470749" y="38706"/>
                  </a:moveTo>
                  <a:cubicBezTo>
                    <a:pt x="454961" y="38706"/>
                    <a:pt x="442045" y="51608"/>
                    <a:pt x="442045" y="67378"/>
                  </a:cubicBezTo>
                  <a:cubicBezTo>
                    <a:pt x="442045" y="83147"/>
                    <a:pt x="454961" y="96049"/>
                    <a:pt x="470749" y="96049"/>
                  </a:cubicBezTo>
                  <a:cubicBezTo>
                    <a:pt x="486536" y="96049"/>
                    <a:pt x="498018" y="83147"/>
                    <a:pt x="498018" y="67378"/>
                  </a:cubicBezTo>
                  <a:cubicBezTo>
                    <a:pt x="498018" y="51608"/>
                    <a:pt x="486536" y="38706"/>
                    <a:pt x="470749" y="38706"/>
                  </a:cubicBezTo>
                  <a:close/>
                  <a:moveTo>
                    <a:pt x="386071" y="38706"/>
                  </a:moveTo>
                  <a:cubicBezTo>
                    <a:pt x="370284" y="38706"/>
                    <a:pt x="357367" y="51608"/>
                    <a:pt x="357367" y="67378"/>
                  </a:cubicBezTo>
                  <a:cubicBezTo>
                    <a:pt x="357367" y="83147"/>
                    <a:pt x="370284" y="96049"/>
                    <a:pt x="386071" y="96049"/>
                  </a:cubicBezTo>
                  <a:cubicBezTo>
                    <a:pt x="401859" y="96049"/>
                    <a:pt x="414776" y="83147"/>
                    <a:pt x="414776" y="67378"/>
                  </a:cubicBezTo>
                  <a:cubicBezTo>
                    <a:pt x="414776" y="51608"/>
                    <a:pt x="401859" y="38706"/>
                    <a:pt x="386071" y="38706"/>
                  </a:cubicBezTo>
                  <a:close/>
                  <a:moveTo>
                    <a:pt x="301394" y="38706"/>
                  </a:moveTo>
                  <a:cubicBezTo>
                    <a:pt x="285607" y="38706"/>
                    <a:pt x="272690" y="51608"/>
                    <a:pt x="272690" y="67378"/>
                  </a:cubicBezTo>
                  <a:cubicBezTo>
                    <a:pt x="272690" y="83147"/>
                    <a:pt x="285607" y="96049"/>
                    <a:pt x="301394" y="96049"/>
                  </a:cubicBezTo>
                  <a:cubicBezTo>
                    <a:pt x="317181" y="96049"/>
                    <a:pt x="330098" y="83147"/>
                    <a:pt x="330098" y="67378"/>
                  </a:cubicBezTo>
                  <a:cubicBezTo>
                    <a:pt x="330098" y="51608"/>
                    <a:pt x="317181" y="38706"/>
                    <a:pt x="301394" y="38706"/>
                  </a:cubicBezTo>
                  <a:close/>
                  <a:moveTo>
                    <a:pt x="216717" y="38706"/>
                  </a:moveTo>
                  <a:cubicBezTo>
                    <a:pt x="200929" y="38706"/>
                    <a:pt x="188012" y="51608"/>
                    <a:pt x="188012" y="67378"/>
                  </a:cubicBezTo>
                  <a:cubicBezTo>
                    <a:pt x="188012" y="83147"/>
                    <a:pt x="200929" y="96049"/>
                    <a:pt x="216717" y="96049"/>
                  </a:cubicBezTo>
                  <a:cubicBezTo>
                    <a:pt x="232504" y="96049"/>
                    <a:pt x="245421" y="83147"/>
                    <a:pt x="245421" y="67378"/>
                  </a:cubicBezTo>
                  <a:cubicBezTo>
                    <a:pt x="245421" y="51608"/>
                    <a:pt x="232504" y="38706"/>
                    <a:pt x="216717" y="38706"/>
                  </a:cubicBezTo>
                  <a:close/>
                  <a:moveTo>
                    <a:pt x="132039" y="38706"/>
                  </a:moveTo>
                  <a:cubicBezTo>
                    <a:pt x="116252" y="38706"/>
                    <a:pt x="104770" y="51608"/>
                    <a:pt x="104770" y="67378"/>
                  </a:cubicBezTo>
                  <a:cubicBezTo>
                    <a:pt x="104770" y="83147"/>
                    <a:pt x="116252" y="96049"/>
                    <a:pt x="132039" y="96049"/>
                  </a:cubicBezTo>
                  <a:cubicBezTo>
                    <a:pt x="147827" y="96049"/>
                    <a:pt x="160743" y="83147"/>
                    <a:pt x="160743" y="67378"/>
                  </a:cubicBezTo>
                  <a:cubicBezTo>
                    <a:pt x="160743" y="51608"/>
                    <a:pt x="147827" y="38706"/>
                    <a:pt x="132039" y="38706"/>
                  </a:cubicBezTo>
                  <a:close/>
                  <a:moveTo>
                    <a:pt x="53103" y="0"/>
                  </a:moveTo>
                  <a:lnTo>
                    <a:pt x="549685" y="0"/>
                  </a:lnTo>
                  <a:cubicBezTo>
                    <a:pt x="579825" y="0"/>
                    <a:pt x="602788" y="22937"/>
                    <a:pt x="602788" y="53042"/>
                  </a:cubicBezTo>
                  <a:lnTo>
                    <a:pt x="602788" y="490280"/>
                  </a:lnTo>
                  <a:lnTo>
                    <a:pt x="490842" y="602098"/>
                  </a:lnTo>
                  <a:lnTo>
                    <a:pt x="53103" y="602098"/>
                  </a:lnTo>
                  <a:cubicBezTo>
                    <a:pt x="22963" y="602098"/>
                    <a:pt x="0" y="579161"/>
                    <a:pt x="0" y="549056"/>
                  </a:cubicBezTo>
                  <a:lnTo>
                    <a:pt x="0" y="53042"/>
                  </a:lnTo>
                  <a:cubicBezTo>
                    <a:pt x="0" y="22937"/>
                    <a:pt x="22963" y="0"/>
                    <a:pt x="531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grpSp>
      <p:grpSp>
        <p:nvGrpSpPr>
          <p:cNvPr id="29703" name="组合 42"/>
          <p:cNvGrpSpPr/>
          <p:nvPr/>
        </p:nvGrpSpPr>
        <p:grpSpPr bwMode="auto">
          <a:xfrm>
            <a:off x="6550025" y="4048125"/>
            <a:ext cx="1238250" cy="1238250"/>
            <a:chOff x="1177232" y="2158158"/>
            <a:chExt cx="794072" cy="794072"/>
          </a:xfrm>
        </p:grpSpPr>
        <p:sp>
          <p:nvSpPr>
            <p:cNvPr id="44" name="椭圆 43"/>
            <p:cNvSpPr/>
            <p:nvPr/>
          </p:nvSpPr>
          <p:spPr>
            <a:xfrm>
              <a:off x="1177232" y="2158158"/>
              <a:ext cx="794072" cy="7940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5" name="椭圆 11"/>
            <p:cNvSpPr/>
            <p:nvPr/>
          </p:nvSpPr>
          <p:spPr>
            <a:xfrm>
              <a:off x="1396111" y="2394344"/>
              <a:ext cx="356314" cy="321701"/>
            </a:xfrm>
            <a:custGeom>
              <a:avLst/>
              <a:gdLst>
                <a:gd name="connsiteX0" fmla="*/ 0 w 609050"/>
                <a:gd name="connsiteY0" fmla="*/ 411255 h 550128"/>
                <a:gd name="connsiteX1" fmla="*/ 25953 w 609050"/>
                <a:gd name="connsiteY1" fmla="*/ 426310 h 550128"/>
                <a:gd name="connsiteX2" fmla="*/ 202989 w 609050"/>
                <a:gd name="connsiteY2" fmla="*/ 463367 h 550128"/>
                <a:gd name="connsiteX3" fmla="*/ 219808 w 609050"/>
                <a:gd name="connsiteY3" fmla="*/ 462933 h 550128"/>
                <a:gd name="connsiteX4" fmla="*/ 251707 w 609050"/>
                <a:gd name="connsiteY4" fmla="*/ 518375 h 550128"/>
                <a:gd name="connsiteX5" fmla="*/ 202989 w 609050"/>
                <a:gd name="connsiteY5" fmla="*/ 521125 h 550128"/>
                <a:gd name="connsiteX6" fmla="*/ 0 w 609050"/>
                <a:gd name="connsiteY6" fmla="*/ 434416 h 550128"/>
                <a:gd name="connsiteX7" fmla="*/ 0 w 609050"/>
                <a:gd name="connsiteY7" fmla="*/ 295387 h 550128"/>
                <a:gd name="connsiteX8" fmla="*/ 25960 w 609050"/>
                <a:gd name="connsiteY8" fmla="*/ 310451 h 550128"/>
                <a:gd name="connsiteX9" fmla="*/ 203040 w 609050"/>
                <a:gd name="connsiteY9" fmla="*/ 347531 h 550128"/>
                <a:gd name="connsiteX10" fmla="*/ 204781 w 609050"/>
                <a:gd name="connsiteY10" fmla="*/ 347531 h 550128"/>
                <a:gd name="connsiteX11" fmla="*/ 203040 w 609050"/>
                <a:gd name="connsiteY11" fmla="*/ 376355 h 550128"/>
                <a:gd name="connsiteX12" fmla="*/ 204781 w 609050"/>
                <a:gd name="connsiteY12" fmla="*/ 405469 h 550128"/>
                <a:gd name="connsiteX13" fmla="*/ 203040 w 609050"/>
                <a:gd name="connsiteY13" fmla="*/ 405469 h 550128"/>
                <a:gd name="connsiteX14" fmla="*/ 0 w 609050"/>
                <a:gd name="connsiteY14" fmla="*/ 318562 h 550128"/>
                <a:gd name="connsiteX15" fmla="*/ 435036 w 609050"/>
                <a:gd name="connsiteY15" fmla="*/ 202593 h 550128"/>
                <a:gd name="connsiteX16" fmla="*/ 609050 w 609050"/>
                <a:gd name="connsiteY16" fmla="*/ 376361 h 550128"/>
                <a:gd name="connsiteX17" fmla="*/ 435036 w 609050"/>
                <a:gd name="connsiteY17" fmla="*/ 550128 h 550128"/>
                <a:gd name="connsiteX18" fmla="*/ 317721 w 609050"/>
                <a:gd name="connsiteY18" fmla="*/ 504659 h 550128"/>
                <a:gd name="connsiteX19" fmla="*/ 280888 w 609050"/>
                <a:gd name="connsiteY19" fmla="*/ 457018 h 550128"/>
                <a:gd name="connsiteX20" fmla="*/ 262761 w 609050"/>
                <a:gd name="connsiteY20" fmla="*/ 401267 h 550128"/>
                <a:gd name="connsiteX21" fmla="*/ 261021 w 609050"/>
                <a:gd name="connsiteY21" fmla="*/ 376361 h 550128"/>
                <a:gd name="connsiteX22" fmla="*/ 264067 w 609050"/>
                <a:gd name="connsiteY22" fmla="*/ 343634 h 550128"/>
                <a:gd name="connsiteX23" fmla="*/ 290024 w 609050"/>
                <a:gd name="connsiteY23" fmla="*/ 280499 h 550128"/>
                <a:gd name="connsiteX24" fmla="*/ 405888 w 609050"/>
                <a:gd name="connsiteY24" fmla="*/ 205055 h 550128"/>
                <a:gd name="connsiteX25" fmla="*/ 435036 w 609050"/>
                <a:gd name="connsiteY25" fmla="*/ 202593 h 550128"/>
                <a:gd name="connsiteX26" fmla="*/ 0 w 609050"/>
                <a:gd name="connsiteY26" fmla="*/ 179589 h 550128"/>
                <a:gd name="connsiteX27" fmla="*/ 25955 w 609050"/>
                <a:gd name="connsiteY27" fmla="*/ 194643 h 550128"/>
                <a:gd name="connsiteX28" fmla="*/ 203003 w 609050"/>
                <a:gd name="connsiteY28" fmla="*/ 231699 h 550128"/>
                <a:gd name="connsiteX29" fmla="*/ 256364 w 609050"/>
                <a:gd name="connsiteY29" fmla="*/ 228804 h 550128"/>
                <a:gd name="connsiteX30" fmla="*/ 219968 w 609050"/>
                <a:gd name="connsiteY30" fmla="*/ 289166 h 550128"/>
                <a:gd name="connsiteX31" fmla="*/ 203003 w 609050"/>
                <a:gd name="connsiteY31" fmla="*/ 289600 h 550128"/>
                <a:gd name="connsiteX32" fmla="*/ 0 w 609050"/>
                <a:gd name="connsiteY32" fmla="*/ 202749 h 550128"/>
                <a:gd name="connsiteX33" fmla="*/ 203017 w 609050"/>
                <a:gd name="connsiteY33" fmla="*/ 0 h 550128"/>
                <a:gd name="connsiteX34" fmla="*/ 406034 w 609050"/>
                <a:gd name="connsiteY34" fmla="*/ 86902 h 550128"/>
                <a:gd name="connsiteX35" fmla="*/ 203017 w 609050"/>
                <a:gd name="connsiteY35" fmla="*/ 173804 h 550128"/>
                <a:gd name="connsiteX36" fmla="*/ 0 w 609050"/>
                <a:gd name="connsiteY36" fmla="*/ 86902 h 550128"/>
                <a:gd name="connsiteX37" fmla="*/ 203017 w 609050"/>
                <a:gd name="connsiteY37" fmla="*/ 0 h 5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9050" h="550128">
                  <a:moveTo>
                    <a:pt x="0" y="411255"/>
                  </a:moveTo>
                  <a:cubicBezTo>
                    <a:pt x="7974" y="416611"/>
                    <a:pt x="16529" y="421677"/>
                    <a:pt x="25953" y="426310"/>
                  </a:cubicBezTo>
                  <a:cubicBezTo>
                    <a:pt x="73656" y="450194"/>
                    <a:pt x="136583" y="463367"/>
                    <a:pt x="202989" y="463367"/>
                  </a:cubicBezTo>
                  <a:cubicBezTo>
                    <a:pt x="208644" y="463367"/>
                    <a:pt x="214154" y="463222"/>
                    <a:pt x="219808" y="462933"/>
                  </a:cubicBezTo>
                  <a:cubicBezTo>
                    <a:pt x="227783" y="483054"/>
                    <a:pt x="238657" y="501583"/>
                    <a:pt x="251707" y="518375"/>
                  </a:cubicBezTo>
                  <a:cubicBezTo>
                    <a:pt x="236193" y="520256"/>
                    <a:pt x="219953" y="521125"/>
                    <a:pt x="202989" y="521125"/>
                  </a:cubicBezTo>
                  <a:cubicBezTo>
                    <a:pt x="86850" y="521125"/>
                    <a:pt x="0" y="475382"/>
                    <a:pt x="0" y="434416"/>
                  </a:cubicBezTo>
                  <a:close/>
                  <a:moveTo>
                    <a:pt x="0" y="295387"/>
                  </a:moveTo>
                  <a:cubicBezTo>
                    <a:pt x="7976" y="300746"/>
                    <a:pt x="16533" y="305816"/>
                    <a:pt x="25960" y="310451"/>
                  </a:cubicBezTo>
                  <a:cubicBezTo>
                    <a:pt x="73675" y="334350"/>
                    <a:pt x="136617" y="347531"/>
                    <a:pt x="203040" y="347531"/>
                  </a:cubicBezTo>
                  <a:cubicBezTo>
                    <a:pt x="203621" y="347531"/>
                    <a:pt x="204201" y="347531"/>
                    <a:pt x="204781" y="347531"/>
                  </a:cubicBezTo>
                  <a:cubicBezTo>
                    <a:pt x="203621" y="356946"/>
                    <a:pt x="203040" y="366651"/>
                    <a:pt x="203040" y="376355"/>
                  </a:cubicBezTo>
                  <a:cubicBezTo>
                    <a:pt x="203040" y="386205"/>
                    <a:pt x="203621" y="395909"/>
                    <a:pt x="204781" y="405469"/>
                  </a:cubicBezTo>
                  <a:cubicBezTo>
                    <a:pt x="204201" y="405469"/>
                    <a:pt x="203621" y="405469"/>
                    <a:pt x="203040" y="405469"/>
                  </a:cubicBezTo>
                  <a:cubicBezTo>
                    <a:pt x="86872" y="405469"/>
                    <a:pt x="0" y="359553"/>
                    <a:pt x="0" y="318562"/>
                  </a:cubicBezTo>
                  <a:close/>
                  <a:moveTo>
                    <a:pt x="435036" y="202593"/>
                  </a:moveTo>
                  <a:cubicBezTo>
                    <a:pt x="530889" y="202593"/>
                    <a:pt x="609050" y="280644"/>
                    <a:pt x="609050" y="376361"/>
                  </a:cubicBezTo>
                  <a:cubicBezTo>
                    <a:pt x="609050" y="472222"/>
                    <a:pt x="530889" y="550128"/>
                    <a:pt x="435036" y="550128"/>
                  </a:cubicBezTo>
                  <a:cubicBezTo>
                    <a:pt x="389792" y="550128"/>
                    <a:pt x="348754" y="532896"/>
                    <a:pt x="317721" y="504659"/>
                  </a:cubicBezTo>
                  <a:cubicBezTo>
                    <a:pt x="302785" y="491192"/>
                    <a:pt x="290314" y="474974"/>
                    <a:pt x="280888" y="457018"/>
                  </a:cubicBezTo>
                  <a:cubicBezTo>
                    <a:pt x="271897" y="439930"/>
                    <a:pt x="265517" y="421106"/>
                    <a:pt x="262761" y="401267"/>
                  </a:cubicBezTo>
                  <a:cubicBezTo>
                    <a:pt x="261601" y="393158"/>
                    <a:pt x="261021" y="384904"/>
                    <a:pt x="261021" y="376361"/>
                  </a:cubicBezTo>
                  <a:cubicBezTo>
                    <a:pt x="261021" y="365210"/>
                    <a:pt x="262036" y="354350"/>
                    <a:pt x="264067" y="343634"/>
                  </a:cubicBezTo>
                  <a:cubicBezTo>
                    <a:pt x="268417" y="320755"/>
                    <a:pt x="277408" y="299324"/>
                    <a:pt x="290024" y="280499"/>
                  </a:cubicBezTo>
                  <a:cubicBezTo>
                    <a:pt x="316126" y="241256"/>
                    <a:pt x="357599" y="213309"/>
                    <a:pt x="405888" y="205055"/>
                  </a:cubicBezTo>
                  <a:cubicBezTo>
                    <a:pt x="415314" y="203462"/>
                    <a:pt x="425030" y="202593"/>
                    <a:pt x="435036" y="202593"/>
                  </a:cubicBezTo>
                  <a:close/>
                  <a:moveTo>
                    <a:pt x="0" y="179589"/>
                  </a:moveTo>
                  <a:cubicBezTo>
                    <a:pt x="7975" y="184945"/>
                    <a:pt x="16530" y="190011"/>
                    <a:pt x="25955" y="194643"/>
                  </a:cubicBezTo>
                  <a:cubicBezTo>
                    <a:pt x="73661" y="218527"/>
                    <a:pt x="136592" y="231699"/>
                    <a:pt x="203003" y="231699"/>
                  </a:cubicBezTo>
                  <a:cubicBezTo>
                    <a:pt x="221128" y="231699"/>
                    <a:pt x="238963" y="230686"/>
                    <a:pt x="256364" y="228804"/>
                  </a:cubicBezTo>
                  <a:cubicBezTo>
                    <a:pt x="241284" y="246754"/>
                    <a:pt x="228958" y="267164"/>
                    <a:pt x="219968" y="289166"/>
                  </a:cubicBezTo>
                  <a:cubicBezTo>
                    <a:pt x="214458" y="289455"/>
                    <a:pt x="208658" y="289600"/>
                    <a:pt x="203003" y="289600"/>
                  </a:cubicBezTo>
                  <a:cubicBezTo>
                    <a:pt x="86856" y="289600"/>
                    <a:pt x="0" y="243714"/>
                    <a:pt x="0" y="202749"/>
                  </a:cubicBezTo>
                  <a:close/>
                  <a:moveTo>
                    <a:pt x="203017" y="0"/>
                  </a:moveTo>
                  <a:cubicBezTo>
                    <a:pt x="315140" y="0"/>
                    <a:pt x="406034" y="38907"/>
                    <a:pt x="406034" y="86902"/>
                  </a:cubicBezTo>
                  <a:cubicBezTo>
                    <a:pt x="406034" y="134897"/>
                    <a:pt x="315140" y="173804"/>
                    <a:pt x="203017" y="173804"/>
                  </a:cubicBezTo>
                  <a:cubicBezTo>
                    <a:pt x="90894" y="173804"/>
                    <a:pt x="0" y="134897"/>
                    <a:pt x="0" y="86902"/>
                  </a:cubicBezTo>
                  <a:cubicBezTo>
                    <a:pt x="0" y="38907"/>
                    <a:pt x="90894" y="0"/>
                    <a:pt x="20301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grpSp>
      <p:grpSp>
        <p:nvGrpSpPr>
          <p:cNvPr id="29704" name="组合 39"/>
          <p:cNvGrpSpPr/>
          <p:nvPr/>
        </p:nvGrpSpPr>
        <p:grpSpPr bwMode="auto">
          <a:xfrm>
            <a:off x="4398963" y="2840038"/>
            <a:ext cx="1238250" cy="1238250"/>
            <a:chOff x="1177232" y="2158158"/>
            <a:chExt cx="794072" cy="794072"/>
          </a:xfrm>
        </p:grpSpPr>
        <p:sp>
          <p:nvSpPr>
            <p:cNvPr id="41" name="椭圆 40"/>
            <p:cNvSpPr/>
            <p:nvPr/>
          </p:nvSpPr>
          <p:spPr>
            <a:xfrm>
              <a:off x="1177232" y="2158158"/>
              <a:ext cx="794072" cy="7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2" name="椭圆 14"/>
            <p:cNvSpPr/>
            <p:nvPr/>
          </p:nvSpPr>
          <p:spPr>
            <a:xfrm>
              <a:off x="1396110" y="2378055"/>
              <a:ext cx="356314" cy="354278"/>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5 w 578320"/>
                <a:gd name="connsiteY15" fmla="*/ 396938 h 577432"/>
                <a:gd name="connsiteX16" fmla="*/ 578320 w 578320"/>
                <a:gd name="connsiteY16" fmla="*/ 422738 h 577432"/>
                <a:gd name="connsiteX17" fmla="*/ 551575 w 578320"/>
                <a:gd name="connsiteY17" fmla="*/ 449459 h 577432"/>
                <a:gd name="connsiteX18" fmla="*/ 424308 w 578320"/>
                <a:gd name="connsiteY18" fmla="*/ 449459 h 577432"/>
                <a:gd name="connsiteX19" fmla="*/ 468575 w 578320"/>
                <a:gd name="connsiteY19" fmla="*/ 396938 h 577432"/>
                <a:gd name="connsiteX20" fmla="*/ 25827 w 578320"/>
                <a:gd name="connsiteY20" fmla="*/ 392352 h 577432"/>
                <a:gd name="connsiteX21" fmla="*/ 106996 w 578320"/>
                <a:gd name="connsiteY21" fmla="*/ 392352 h 577432"/>
                <a:gd name="connsiteX22" fmla="*/ 149425 w 578320"/>
                <a:gd name="connsiteY22" fmla="*/ 444725 h 577432"/>
                <a:gd name="connsiteX23" fmla="*/ 25827 w 578320"/>
                <a:gd name="connsiteY23" fmla="*/ 444725 h 577432"/>
                <a:gd name="connsiteX24" fmla="*/ 0 w 578320"/>
                <a:gd name="connsiteY24" fmla="*/ 418998 h 577432"/>
                <a:gd name="connsiteX25" fmla="*/ 25827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2 w 578320"/>
                <a:gd name="connsiteY43" fmla="*/ 264231 h 577432"/>
                <a:gd name="connsiteX44" fmla="*/ 578320 w 578320"/>
                <a:gd name="connsiteY44" fmla="*/ 290952 h 577432"/>
                <a:gd name="connsiteX45" fmla="*/ 551602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3 h 577432"/>
                <a:gd name="connsiteX73" fmla="*/ 297074 w 578320"/>
                <a:gd name="connsiteY73" fmla="*/ 200757 h 577432"/>
                <a:gd name="connsiteX74" fmla="*/ 353338 w 578320"/>
                <a:gd name="connsiteY74" fmla="*/ 236678 h 577432"/>
                <a:gd name="connsiteX75" fmla="*/ 338580 w 578320"/>
                <a:gd name="connsiteY75" fmla="*/ 251414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8 h 577432"/>
                <a:gd name="connsiteX88" fmla="*/ 225129 w 578320"/>
                <a:gd name="connsiteY88" fmla="*/ 251414 h 577432"/>
                <a:gd name="connsiteX89" fmla="*/ 282316 w 578320"/>
                <a:gd name="connsiteY89" fmla="*/ 200757 h 577432"/>
                <a:gd name="connsiteX90" fmla="*/ 282316 w 578320"/>
                <a:gd name="connsiteY90" fmla="*/ 188783 h 577432"/>
                <a:gd name="connsiteX91" fmla="*/ 289695 w 578320"/>
                <a:gd name="connsiteY91" fmla="*/ 180494 h 577432"/>
                <a:gd name="connsiteX92" fmla="*/ 288698 w 578320"/>
                <a:gd name="connsiteY92" fmla="*/ 157519 h 577432"/>
                <a:gd name="connsiteX93" fmla="*/ 157752 w 578320"/>
                <a:gd name="connsiteY93" fmla="*/ 288255 h 577432"/>
                <a:gd name="connsiteX94" fmla="*/ 288698 w 578320"/>
                <a:gd name="connsiteY94" fmla="*/ 419912 h 577432"/>
                <a:gd name="connsiteX95" fmla="*/ 420567 w 578320"/>
                <a:gd name="connsiteY95" fmla="*/ 288255 h 577432"/>
                <a:gd name="connsiteX96" fmla="*/ 288698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8 w 578320"/>
                <a:gd name="connsiteY109" fmla="*/ 105041 h 577432"/>
                <a:gd name="connsiteX110" fmla="*/ 473130 w 578320"/>
                <a:gd name="connsiteY110" fmla="*/ 288255 h 577432"/>
                <a:gd name="connsiteX111" fmla="*/ 288698 w 578320"/>
                <a:gd name="connsiteY111" fmla="*/ 472390 h 577432"/>
                <a:gd name="connsiteX112" fmla="*/ 105189 w 578320"/>
                <a:gd name="connsiteY112" fmla="*/ 288255 h 577432"/>
                <a:gd name="connsiteX113" fmla="*/ 288698 w 578320"/>
                <a:gd name="connsiteY113" fmla="*/ 105041 h 577432"/>
                <a:gd name="connsiteX114" fmla="*/ 357002 w 578320"/>
                <a:gd name="connsiteY114" fmla="*/ 66280 h 577432"/>
                <a:gd name="connsiteX115" fmla="*/ 551577 w 578320"/>
                <a:gd name="connsiteY115" fmla="*/ 66280 h 577432"/>
                <a:gd name="connsiteX116" fmla="*/ 578320 w 578320"/>
                <a:gd name="connsiteY116" fmla="*/ 92080 h 577432"/>
                <a:gd name="connsiteX117" fmla="*/ 551577 w 578320"/>
                <a:gd name="connsiteY117" fmla="*/ 118801 h 577432"/>
                <a:gd name="connsiteX118" fmla="*/ 411409 w 578320"/>
                <a:gd name="connsiteY118" fmla="*/ 118801 h 577432"/>
                <a:gd name="connsiteX119" fmla="*/ 333026 w 578320"/>
                <a:gd name="connsiteY119" fmla="*/ 82866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7"/>
                    <a:pt x="245294" y="493646"/>
                  </a:cubicBezTo>
                  <a:cubicBezTo>
                    <a:pt x="241605" y="503782"/>
                    <a:pt x="232384" y="511153"/>
                    <a:pt x="220396" y="511153"/>
                  </a:cubicBezTo>
                  <a:lnTo>
                    <a:pt x="25820" y="511153"/>
                  </a:lnTo>
                  <a:cubicBezTo>
                    <a:pt x="11988" y="511153"/>
                    <a:pt x="0" y="499175"/>
                    <a:pt x="0" y="484432"/>
                  </a:cubicBezTo>
                  <a:cubicBezTo>
                    <a:pt x="0" y="470610"/>
                    <a:pt x="11988" y="458632"/>
                    <a:pt x="25820" y="458632"/>
                  </a:cubicBezTo>
                  <a:close/>
                  <a:moveTo>
                    <a:pt x="468575" y="396938"/>
                  </a:moveTo>
                  <a:lnTo>
                    <a:pt x="551575" y="396938"/>
                  </a:lnTo>
                  <a:cubicBezTo>
                    <a:pt x="566331" y="396938"/>
                    <a:pt x="578320" y="408916"/>
                    <a:pt x="578320" y="422738"/>
                  </a:cubicBezTo>
                  <a:cubicBezTo>
                    <a:pt x="578320" y="437481"/>
                    <a:pt x="566331" y="449459"/>
                    <a:pt x="551575" y="449459"/>
                  </a:cubicBezTo>
                  <a:lnTo>
                    <a:pt x="424308" y="449459"/>
                  </a:lnTo>
                  <a:cubicBezTo>
                    <a:pt x="441830" y="434716"/>
                    <a:pt x="456586" y="416288"/>
                    <a:pt x="468575" y="396938"/>
                  </a:cubicBezTo>
                  <a:close/>
                  <a:moveTo>
                    <a:pt x="25827" y="392352"/>
                  </a:moveTo>
                  <a:lnTo>
                    <a:pt x="106996" y="392352"/>
                  </a:lnTo>
                  <a:cubicBezTo>
                    <a:pt x="118064" y="412566"/>
                    <a:pt x="131900" y="430024"/>
                    <a:pt x="149425" y="444725"/>
                  </a:cubicBezTo>
                  <a:lnTo>
                    <a:pt x="25827" y="444725"/>
                  </a:lnTo>
                  <a:cubicBezTo>
                    <a:pt x="11991" y="444725"/>
                    <a:pt x="0" y="432780"/>
                    <a:pt x="0" y="418998"/>
                  </a:cubicBezTo>
                  <a:cubicBezTo>
                    <a:pt x="0" y="404297"/>
                    <a:pt x="11991" y="392352"/>
                    <a:pt x="25827" y="392352"/>
                  </a:cubicBezTo>
                  <a:close/>
                  <a:moveTo>
                    <a:pt x="495311" y="330659"/>
                  </a:moveTo>
                  <a:lnTo>
                    <a:pt x="551573" y="330659"/>
                  </a:lnTo>
                  <a:cubicBezTo>
                    <a:pt x="566330" y="330659"/>
                    <a:pt x="578320" y="342604"/>
                    <a:pt x="578320" y="357305"/>
                  </a:cubicBezTo>
                  <a:cubicBezTo>
                    <a:pt x="578320" y="371087"/>
                    <a:pt x="566330" y="383032"/>
                    <a:pt x="551573" y="383032"/>
                  </a:cubicBezTo>
                  <a:lnTo>
                    <a:pt x="475942" y="383032"/>
                  </a:lnTo>
                  <a:cubicBezTo>
                    <a:pt x="485165" y="366493"/>
                    <a:pt x="490699" y="349035"/>
                    <a:pt x="495311" y="330659"/>
                  </a:cubicBezTo>
                  <a:close/>
                  <a:moveTo>
                    <a:pt x="25814" y="325924"/>
                  </a:moveTo>
                  <a:lnTo>
                    <a:pt x="82051" y="325924"/>
                  </a:lnTo>
                  <a:cubicBezTo>
                    <a:pt x="85739" y="344352"/>
                    <a:pt x="91271" y="361859"/>
                    <a:pt x="99568" y="378445"/>
                  </a:cubicBezTo>
                  <a:lnTo>
                    <a:pt x="25814" y="378445"/>
                  </a:lnTo>
                  <a:cubicBezTo>
                    <a:pt x="11985" y="378445"/>
                    <a:pt x="0" y="367388"/>
                    <a:pt x="0" y="352645"/>
                  </a:cubicBezTo>
                  <a:cubicBezTo>
                    <a:pt x="0" y="337902"/>
                    <a:pt x="11985" y="325924"/>
                    <a:pt x="25814" y="325924"/>
                  </a:cubicBezTo>
                  <a:close/>
                  <a:moveTo>
                    <a:pt x="297074" y="302072"/>
                  </a:moveTo>
                  <a:lnTo>
                    <a:pt x="297074" y="349966"/>
                  </a:lnTo>
                  <a:cubicBezTo>
                    <a:pt x="310909" y="349045"/>
                    <a:pt x="326589" y="341676"/>
                    <a:pt x="326589" y="326019"/>
                  </a:cubicBezTo>
                  <a:cubicBezTo>
                    <a:pt x="326589" y="310361"/>
                    <a:pt x="309987" y="304835"/>
                    <a:pt x="297074" y="302072"/>
                  </a:cubicBezTo>
                  <a:close/>
                  <a:moveTo>
                    <a:pt x="498167" y="264231"/>
                  </a:moveTo>
                  <a:lnTo>
                    <a:pt x="551602" y="264231"/>
                  </a:lnTo>
                  <a:cubicBezTo>
                    <a:pt x="566343" y="264231"/>
                    <a:pt x="578320" y="276209"/>
                    <a:pt x="578320" y="290952"/>
                  </a:cubicBezTo>
                  <a:cubicBezTo>
                    <a:pt x="578320" y="304774"/>
                    <a:pt x="566343" y="316752"/>
                    <a:pt x="551602"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3"/>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29"/>
                    <a:pt x="578320" y="224672"/>
                  </a:cubicBezTo>
                  <a:cubicBezTo>
                    <a:pt x="578320" y="239415"/>
                    <a:pt x="566335" y="250472"/>
                    <a:pt x="551584" y="250472"/>
                  </a:cubicBezTo>
                  <a:lnTo>
                    <a:pt x="495347" y="250472"/>
                  </a:lnTo>
                  <a:cubicBezTo>
                    <a:pt x="492581" y="232044"/>
                    <a:pt x="486127"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3"/>
                  </a:cubicBezTo>
                  <a:lnTo>
                    <a:pt x="297074" y="200757"/>
                  </a:lnTo>
                  <a:cubicBezTo>
                    <a:pt x="315521" y="201678"/>
                    <a:pt x="353338" y="213652"/>
                    <a:pt x="353338" y="236678"/>
                  </a:cubicBezTo>
                  <a:cubicBezTo>
                    <a:pt x="353338" y="245888"/>
                    <a:pt x="346881" y="251414"/>
                    <a:pt x="338580" y="251414"/>
                  </a:cubicBezTo>
                  <a:cubicBezTo>
                    <a:pt x="322900" y="251414"/>
                    <a:pt x="322900" y="225625"/>
                    <a:pt x="297074" y="225625"/>
                  </a:cubicBezTo>
                  <a:lnTo>
                    <a:pt x="297074" y="270756"/>
                  </a:lnTo>
                  <a:cubicBezTo>
                    <a:pt x="328434" y="277203"/>
                    <a:pt x="356105" y="286414"/>
                    <a:pt x="356105" y="323256"/>
                  </a:cubicBezTo>
                  <a:cubicBezTo>
                    <a:pt x="356105" y="355492"/>
                    <a:pt x="332123"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2"/>
                    <a:pt x="227896" y="314966"/>
                    <a:pt x="237120" y="314966"/>
                  </a:cubicBezTo>
                  <a:cubicBezTo>
                    <a:pt x="263868" y="314966"/>
                    <a:pt x="242654" y="348124"/>
                    <a:pt x="282316" y="349966"/>
                  </a:cubicBezTo>
                  <a:lnTo>
                    <a:pt x="282316" y="299308"/>
                  </a:lnTo>
                  <a:cubicBezTo>
                    <a:pt x="247266" y="292861"/>
                    <a:pt x="225129" y="278125"/>
                    <a:pt x="225129" y="251414"/>
                  </a:cubicBezTo>
                  <a:cubicBezTo>
                    <a:pt x="225129" y="219178"/>
                    <a:pt x="252800" y="201678"/>
                    <a:pt x="282316" y="200757"/>
                  </a:cubicBezTo>
                  <a:lnTo>
                    <a:pt x="282316" y="188783"/>
                  </a:lnTo>
                  <a:cubicBezTo>
                    <a:pt x="282316" y="184178"/>
                    <a:pt x="285083" y="180494"/>
                    <a:pt x="289695" y="180494"/>
                  </a:cubicBezTo>
                  <a:close/>
                  <a:moveTo>
                    <a:pt x="288698" y="157519"/>
                  </a:moveTo>
                  <a:cubicBezTo>
                    <a:pt x="216770" y="157519"/>
                    <a:pt x="157752" y="216443"/>
                    <a:pt x="157752" y="288255"/>
                  </a:cubicBezTo>
                  <a:cubicBezTo>
                    <a:pt x="157752" y="360988"/>
                    <a:pt x="216770" y="419912"/>
                    <a:pt x="288698" y="419912"/>
                  </a:cubicBezTo>
                  <a:cubicBezTo>
                    <a:pt x="361549" y="419912"/>
                    <a:pt x="420567" y="360988"/>
                    <a:pt x="420567" y="288255"/>
                  </a:cubicBezTo>
                  <a:cubicBezTo>
                    <a:pt x="420567" y="216443"/>
                    <a:pt x="361549" y="157519"/>
                    <a:pt x="288698" y="157519"/>
                  </a:cubicBezTo>
                  <a:close/>
                  <a:moveTo>
                    <a:pt x="428895" y="132559"/>
                  </a:moveTo>
                  <a:lnTo>
                    <a:pt x="551571" y="132559"/>
                  </a:lnTo>
                  <a:cubicBezTo>
                    <a:pt x="566329" y="132559"/>
                    <a:pt x="578320" y="143616"/>
                    <a:pt x="578320" y="158359"/>
                  </a:cubicBezTo>
                  <a:cubicBezTo>
                    <a:pt x="578320" y="173102"/>
                    <a:pt x="566329" y="185080"/>
                    <a:pt x="551571" y="185080"/>
                  </a:cubicBezTo>
                  <a:lnTo>
                    <a:pt x="471324" y="185080"/>
                  </a:lnTo>
                  <a:cubicBezTo>
                    <a:pt x="460256" y="164809"/>
                    <a:pt x="445498" y="147302"/>
                    <a:pt x="428895" y="132559"/>
                  </a:cubicBezTo>
                  <a:close/>
                  <a:moveTo>
                    <a:pt x="25822" y="127973"/>
                  </a:moveTo>
                  <a:lnTo>
                    <a:pt x="154012" y="127973"/>
                  </a:lnTo>
                  <a:cubicBezTo>
                    <a:pt x="136490" y="142716"/>
                    <a:pt x="121734" y="160223"/>
                    <a:pt x="108823" y="180494"/>
                  </a:cubicBezTo>
                  <a:lnTo>
                    <a:pt x="25822" y="180494"/>
                  </a:lnTo>
                  <a:cubicBezTo>
                    <a:pt x="11989" y="180494"/>
                    <a:pt x="0" y="168516"/>
                    <a:pt x="0" y="153773"/>
                  </a:cubicBezTo>
                  <a:cubicBezTo>
                    <a:pt x="0" y="139951"/>
                    <a:pt x="11989" y="127973"/>
                    <a:pt x="25822" y="127973"/>
                  </a:cubicBezTo>
                  <a:close/>
                  <a:moveTo>
                    <a:pt x="288698" y="105041"/>
                  </a:moveTo>
                  <a:cubicBezTo>
                    <a:pt x="390136" y="105041"/>
                    <a:pt x="473130" y="186981"/>
                    <a:pt x="473130" y="288255"/>
                  </a:cubicBezTo>
                  <a:cubicBezTo>
                    <a:pt x="473130" y="389529"/>
                    <a:pt x="390136" y="472390"/>
                    <a:pt x="288698" y="472390"/>
                  </a:cubicBezTo>
                  <a:cubicBezTo>
                    <a:pt x="187261" y="472390"/>
                    <a:pt x="105189" y="389529"/>
                    <a:pt x="105189" y="288255"/>
                  </a:cubicBezTo>
                  <a:cubicBezTo>
                    <a:pt x="105189" y="186981"/>
                    <a:pt x="187261" y="105041"/>
                    <a:pt x="288698" y="105041"/>
                  </a:cubicBezTo>
                  <a:close/>
                  <a:moveTo>
                    <a:pt x="357002" y="66280"/>
                  </a:moveTo>
                  <a:lnTo>
                    <a:pt x="551577" y="66280"/>
                  </a:lnTo>
                  <a:cubicBezTo>
                    <a:pt x="566332" y="66280"/>
                    <a:pt x="578320" y="78258"/>
                    <a:pt x="578320" y="92080"/>
                  </a:cubicBezTo>
                  <a:cubicBezTo>
                    <a:pt x="578320" y="106823"/>
                    <a:pt x="566332" y="118801"/>
                    <a:pt x="551577" y="118801"/>
                  </a:cubicBezTo>
                  <a:lnTo>
                    <a:pt x="411409" y="118801"/>
                  </a:lnTo>
                  <a:cubicBezTo>
                    <a:pt x="388355" y="102215"/>
                    <a:pt x="361613" y="89316"/>
                    <a:pt x="333026" y="82866"/>
                  </a:cubicBezTo>
                  <a:cubicBezTo>
                    <a:pt x="336715" y="73651"/>
                    <a:pt x="345936" y="66280"/>
                    <a:pt x="357002" y="66280"/>
                  </a:cubicBezTo>
                  <a:close/>
                  <a:moveTo>
                    <a:pt x="356932" y="0"/>
                  </a:moveTo>
                  <a:lnTo>
                    <a:pt x="551569" y="0"/>
                  </a:lnTo>
                  <a:cubicBezTo>
                    <a:pt x="566328" y="0"/>
                    <a:pt x="578320" y="11978"/>
                    <a:pt x="578320" y="25800"/>
                  </a:cubicBezTo>
                  <a:cubicBezTo>
                    <a:pt x="578320" y="40543"/>
                    <a:pt x="566328" y="52521"/>
                    <a:pt x="551569" y="52521"/>
                  </a:cubicBezTo>
                  <a:lnTo>
                    <a:pt x="356932" y="52521"/>
                  </a:lnTo>
                  <a:cubicBezTo>
                    <a:pt x="343095" y="52521"/>
                    <a:pt x="331103" y="40543"/>
                    <a:pt x="331103" y="25800"/>
                  </a:cubicBezTo>
                  <a:cubicBezTo>
                    <a:pt x="331103" y="11978"/>
                    <a:pt x="343095" y="0"/>
                    <a:pt x="3569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grpSp>
      <p:grpSp>
        <p:nvGrpSpPr>
          <p:cNvPr id="29705" name="组合 45"/>
          <p:cNvGrpSpPr/>
          <p:nvPr/>
        </p:nvGrpSpPr>
        <p:grpSpPr bwMode="auto">
          <a:xfrm>
            <a:off x="8716963" y="2840038"/>
            <a:ext cx="1238250" cy="1238250"/>
            <a:chOff x="1177232" y="2158158"/>
            <a:chExt cx="794072" cy="794072"/>
          </a:xfrm>
        </p:grpSpPr>
        <p:sp>
          <p:nvSpPr>
            <p:cNvPr id="47" name="椭圆 46"/>
            <p:cNvSpPr/>
            <p:nvPr/>
          </p:nvSpPr>
          <p:spPr>
            <a:xfrm>
              <a:off x="1177232" y="2158158"/>
              <a:ext cx="794072" cy="7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8" name="椭圆 17"/>
            <p:cNvSpPr/>
            <p:nvPr/>
          </p:nvSpPr>
          <p:spPr>
            <a:xfrm>
              <a:off x="1396110" y="2418777"/>
              <a:ext cx="356314" cy="272835"/>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grpSp>
      <p:grpSp>
        <p:nvGrpSpPr>
          <p:cNvPr id="29706" name="组合 18"/>
          <p:cNvGrpSpPr/>
          <p:nvPr/>
        </p:nvGrpSpPr>
        <p:grpSpPr bwMode="auto">
          <a:xfrm>
            <a:off x="1481138" y="2159000"/>
            <a:ext cx="2759075" cy="793750"/>
            <a:chOff x="5236169" y="2966715"/>
            <a:chExt cx="2759198" cy="794073"/>
          </a:xfrm>
        </p:grpSpPr>
        <p:sp>
          <p:nvSpPr>
            <p:cNvPr id="20"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21" name="文本框 7"/>
            <p:cNvSpPr txBox="1"/>
            <p:nvPr/>
          </p:nvSpPr>
          <p:spPr>
            <a:xfrm>
              <a:off x="5894889"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9707" name="组合 21"/>
          <p:cNvGrpSpPr/>
          <p:nvPr/>
        </p:nvGrpSpPr>
        <p:grpSpPr bwMode="auto">
          <a:xfrm>
            <a:off x="3638550" y="5224463"/>
            <a:ext cx="2759075" cy="795337"/>
            <a:chOff x="5236169" y="2966715"/>
            <a:chExt cx="2759198" cy="794073"/>
          </a:xfrm>
        </p:grpSpPr>
        <p:sp>
          <p:nvSpPr>
            <p:cNvPr id="23"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24" name="文本框 7"/>
            <p:cNvSpPr txBox="1"/>
            <p:nvPr/>
          </p:nvSpPr>
          <p:spPr>
            <a:xfrm>
              <a:off x="5894889"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9708" name="组合 24"/>
          <p:cNvGrpSpPr/>
          <p:nvPr/>
        </p:nvGrpSpPr>
        <p:grpSpPr bwMode="auto">
          <a:xfrm>
            <a:off x="7951788" y="5224463"/>
            <a:ext cx="2759075" cy="795337"/>
            <a:chOff x="5236169" y="2966715"/>
            <a:chExt cx="2759198" cy="794073"/>
          </a:xfrm>
        </p:grpSpPr>
        <p:sp>
          <p:nvSpPr>
            <p:cNvPr id="26"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27" name="文本框 7"/>
            <p:cNvSpPr txBox="1"/>
            <p:nvPr/>
          </p:nvSpPr>
          <p:spPr>
            <a:xfrm>
              <a:off x="5894889"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9709" name="组合 27"/>
          <p:cNvGrpSpPr/>
          <p:nvPr/>
        </p:nvGrpSpPr>
        <p:grpSpPr bwMode="auto">
          <a:xfrm>
            <a:off x="5789613" y="2159000"/>
            <a:ext cx="2759075" cy="793750"/>
            <a:chOff x="5236169" y="2966715"/>
            <a:chExt cx="2759198" cy="794073"/>
          </a:xfrm>
        </p:grpSpPr>
        <p:sp>
          <p:nvSpPr>
            <p:cNvPr id="29"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30" name="文本框 7"/>
            <p:cNvSpPr txBox="1"/>
            <p:nvPr/>
          </p:nvSpPr>
          <p:spPr>
            <a:xfrm>
              <a:off x="5894889"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9710" name="组合 30"/>
          <p:cNvGrpSpPr/>
          <p:nvPr/>
        </p:nvGrpSpPr>
        <p:grpSpPr bwMode="auto">
          <a:xfrm>
            <a:off x="750888" y="441325"/>
            <a:ext cx="4927600" cy="742950"/>
            <a:chOff x="184971" y="101893"/>
            <a:chExt cx="4927598" cy="743559"/>
          </a:xfrm>
        </p:grpSpPr>
        <p:sp>
          <p:nvSpPr>
            <p:cNvPr id="32"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04.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规划展望</a:t>
              </a:r>
            </a:p>
          </p:txBody>
        </p:sp>
        <p:sp>
          <p:nvSpPr>
            <p:cNvPr id="33" name="文本框 32"/>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34" name="矩形 33"/>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矩形 34"/>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矩形 35"/>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 calcmode="lin" valueType="num">
                                      <p:cBhvr>
                                        <p:cTn id="11" dur="500" fill="hold"/>
                                        <p:tgtEl>
                                          <p:spTgt spid="29702"/>
                                        </p:tgtEl>
                                        <p:attrNameLst>
                                          <p:attrName>ppt_w</p:attrName>
                                        </p:attrNameLst>
                                      </p:cBhvr>
                                      <p:tavLst>
                                        <p:tav tm="0">
                                          <p:val>
                                            <p:fltVal val="0"/>
                                          </p:val>
                                        </p:tav>
                                        <p:tav tm="100000">
                                          <p:val>
                                            <p:strVal val="#ppt_w"/>
                                          </p:val>
                                        </p:tav>
                                      </p:tavLst>
                                    </p:anim>
                                    <p:anim calcmode="lin" valueType="num">
                                      <p:cBhvr>
                                        <p:cTn id="12" dur="500" fill="hold"/>
                                        <p:tgtEl>
                                          <p:spTgt spid="29702"/>
                                        </p:tgtEl>
                                        <p:attrNameLst>
                                          <p:attrName>ppt_h</p:attrName>
                                        </p:attrNameLst>
                                      </p:cBhvr>
                                      <p:tavLst>
                                        <p:tav tm="0">
                                          <p:val>
                                            <p:fltVal val="0"/>
                                          </p:val>
                                        </p:tav>
                                        <p:tav tm="100000">
                                          <p:val>
                                            <p:strVal val="#ppt_h"/>
                                          </p:val>
                                        </p:tav>
                                      </p:tavLst>
                                    </p:anim>
                                    <p:animEffect transition="in" filter="fade">
                                      <p:cBhvr>
                                        <p:cTn id="13" dur="500"/>
                                        <p:tgtEl>
                                          <p:spTgt spid="29702"/>
                                        </p:tgtEl>
                                      </p:cBhvr>
                                    </p:animEffect>
                                  </p:childTnLst>
                                </p:cTn>
                              </p:par>
                              <p:par>
                                <p:cTn id="14" presetID="53" presetClass="entr" presetSubtype="16" fill="hold" nodeType="withEffect">
                                  <p:stCondLst>
                                    <p:cond delay="0"/>
                                  </p:stCondLst>
                                  <p:childTnLst>
                                    <p:set>
                                      <p:cBhvr>
                                        <p:cTn id="15" dur="1" fill="hold">
                                          <p:stCondLst>
                                            <p:cond delay="0"/>
                                          </p:stCondLst>
                                        </p:cTn>
                                        <p:tgtEl>
                                          <p:spTgt spid="29704"/>
                                        </p:tgtEl>
                                        <p:attrNameLst>
                                          <p:attrName>style.visibility</p:attrName>
                                        </p:attrNameLst>
                                      </p:cBhvr>
                                      <p:to>
                                        <p:strVal val="visible"/>
                                      </p:to>
                                    </p:set>
                                    <p:anim calcmode="lin" valueType="num">
                                      <p:cBhvr>
                                        <p:cTn id="16" dur="500" fill="hold"/>
                                        <p:tgtEl>
                                          <p:spTgt spid="29704"/>
                                        </p:tgtEl>
                                        <p:attrNameLst>
                                          <p:attrName>ppt_w</p:attrName>
                                        </p:attrNameLst>
                                      </p:cBhvr>
                                      <p:tavLst>
                                        <p:tav tm="0">
                                          <p:val>
                                            <p:fltVal val="0"/>
                                          </p:val>
                                        </p:tav>
                                        <p:tav tm="100000">
                                          <p:val>
                                            <p:strVal val="#ppt_w"/>
                                          </p:val>
                                        </p:tav>
                                      </p:tavLst>
                                    </p:anim>
                                    <p:anim calcmode="lin" valueType="num">
                                      <p:cBhvr>
                                        <p:cTn id="17" dur="500" fill="hold"/>
                                        <p:tgtEl>
                                          <p:spTgt spid="29704"/>
                                        </p:tgtEl>
                                        <p:attrNameLst>
                                          <p:attrName>ppt_h</p:attrName>
                                        </p:attrNameLst>
                                      </p:cBhvr>
                                      <p:tavLst>
                                        <p:tav tm="0">
                                          <p:val>
                                            <p:fltVal val="0"/>
                                          </p:val>
                                        </p:tav>
                                        <p:tav tm="100000">
                                          <p:val>
                                            <p:strVal val="#ppt_h"/>
                                          </p:val>
                                        </p:tav>
                                      </p:tavLst>
                                    </p:anim>
                                    <p:animEffect transition="in" filter="fade">
                                      <p:cBhvr>
                                        <p:cTn id="18" dur="500"/>
                                        <p:tgtEl>
                                          <p:spTgt spid="29704"/>
                                        </p:tgtEl>
                                      </p:cBhvr>
                                    </p:animEffect>
                                  </p:childTnLst>
                                </p:cTn>
                              </p:par>
                              <p:par>
                                <p:cTn id="19" presetID="53" presetClass="entr" presetSubtype="16" fill="hold" nodeType="withEffect">
                                  <p:stCondLst>
                                    <p:cond delay="0"/>
                                  </p:stCondLst>
                                  <p:childTnLst>
                                    <p:set>
                                      <p:cBhvr>
                                        <p:cTn id="20" dur="1" fill="hold">
                                          <p:stCondLst>
                                            <p:cond delay="0"/>
                                          </p:stCondLst>
                                        </p:cTn>
                                        <p:tgtEl>
                                          <p:spTgt spid="29703"/>
                                        </p:tgtEl>
                                        <p:attrNameLst>
                                          <p:attrName>style.visibility</p:attrName>
                                        </p:attrNameLst>
                                      </p:cBhvr>
                                      <p:to>
                                        <p:strVal val="visible"/>
                                      </p:to>
                                    </p:set>
                                    <p:anim calcmode="lin" valueType="num">
                                      <p:cBhvr>
                                        <p:cTn id="21" dur="500" fill="hold"/>
                                        <p:tgtEl>
                                          <p:spTgt spid="29703"/>
                                        </p:tgtEl>
                                        <p:attrNameLst>
                                          <p:attrName>ppt_w</p:attrName>
                                        </p:attrNameLst>
                                      </p:cBhvr>
                                      <p:tavLst>
                                        <p:tav tm="0">
                                          <p:val>
                                            <p:fltVal val="0"/>
                                          </p:val>
                                        </p:tav>
                                        <p:tav tm="100000">
                                          <p:val>
                                            <p:strVal val="#ppt_w"/>
                                          </p:val>
                                        </p:tav>
                                      </p:tavLst>
                                    </p:anim>
                                    <p:anim calcmode="lin" valueType="num">
                                      <p:cBhvr>
                                        <p:cTn id="22" dur="500" fill="hold"/>
                                        <p:tgtEl>
                                          <p:spTgt spid="29703"/>
                                        </p:tgtEl>
                                        <p:attrNameLst>
                                          <p:attrName>ppt_h</p:attrName>
                                        </p:attrNameLst>
                                      </p:cBhvr>
                                      <p:tavLst>
                                        <p:tav tm="0">
                                          <p:val>
                                            <p:fltVal val="0"/>
                                          </p:val>
                                        </p:tav>
                                        <p:tav tm="100000">
                                          <p:val>
                                            <p:strVal val="#ppt_h"/>
                                          </p:val>
                                        </p:tav>
                                      </p:tavLst>
                                    </p:anim>
                                    <p:animEffect transition="in" filter="fade">
                                      <p:cBhvr>
                                        <p:cTn id="23" dur="500"/>
                                        <p:tgtEl>
                                          <p:spTgt spid="29703"/>
                                        </p:tgtEl>
                                      </p:cBhvr>
                                    </p:animEffect>
                                  </p:childTnLst>
                                </p:cTn>
                              </p:par>
                              <p:par>
                                <p:cTn id="24" presetID="53" presetClass="entr" presetSubtype="16" fill="hold" nodeType="withEffect">
                                  <p:stCondLst>
                                    <p:cond delay="0"/>
                                  </p:stCondLst>
                                  <p:childTnLst>
                                    <p:set>
                                      <p:cBhvr>
                                        <p:cTn id="25" dur="1" fill="hold">
                                          <p:stCondLst>
                                            <p:cond delay="0"/>
                                          </p:stCondLst>
                                        </p:cTn>
                                        <p:tgtEl>
                                          <p:spTgt spid="29705"/>
                                        </p:tgtEl>
                                        <p:attrNameLst>
                                          <p:attrName>style.visibility</p:attrName>
                                        </p:attrNameLst>
                                      </p:cBhvr>
                                      <p:to>
                                        <p:strVal val="visible"/>
                                      </p:to>
                                    </p:set>
                                    <p:anim calcmode="lin" valueType="num">
                                      <p:cBhvr>
                                        <p:cTn id="26" dur="500" fill="hold"/>
                                        <p:tgtEl>
                                          <p:spTgt spid="29705"/>
                                        </p:tgtEl>
                                        <p:attrNameLst>
                                          <p:attrName>ppt_w</p:attrName>
                                        </p:attrNameLst>
                                      </p:cBhvr>
                                      <p:tavLst>
                                        <p:tav tm="0">
                                          <p:val>
                                            <p:fltVal val="0"/>
                                          </p:val>
                                        </p:tav>
                                        <p:tav tm="100000">
                                          <p:val>
                                            <p:strVal val="#ppt_w"/>
                                          </p:val>
                                        </p:tav>
                                      </p:tavLst>
                                    </p:anim>
                                    <p:anim calcmode="lin" valueType="num">
                                      <p:cBhvr>
                                        <p:cTn id="27" dur="500" fill="hold"/>
                                        <p:tgtEl>
                                          <p:spTgt spid="29705"/>
                                        </p:tgtEl>
                                        <p:attrNameLst>
                                          <p:attrName>ppt_h</p:attrName>
                                        </p:attrNameLst>
                                      </p:cBhvr>
                                      <p:tavLst>
                                        <p:tav tm="0">
                                          <p:val>
                                            <p:fltVal val="0"/>
                                          </p:val>
                                        </p:tav>
                                        <p:tav tm="100000">
                                          <p:val>
                                            <p:strVal val="#ppt_h"/>
                                          </p:val>
                                        </p:tav>
                                      </p:tavLst>
                                    </p:anim>
                                    <p:animEffect transition="in" filter="fade">
                                      <p:cBhvr>
                                        <p:cTn id="28" dur="500"/>
                                        <p:tgtEl>
                                          <p:spTgt spid="29705"/>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9706"/>
                                        </p:tgtEl>
                                        <p:attrNameLst>
                                          <p:attrName>style.visibility</p:attrName>
                                        </p:attrNameLst>
                                      </p:cBhvr>
                                      <p:to>
                                        <p:strVal val="visible"/>
                                      </p:to>
                                    </p:set>
                                    <p:animEffect transition="in" filter="fade">
                                      <p:cBhvr>
                                        <p:cTn id="32" dur="500"/>
                                        <p:tgtEl>
                                          <p:spTgt spid="29706"/>
                                        </p:tgtEl>
                                      </p:cBhvr>
                                    </p:animEffect>
                                  </p:childTnLst>
                                </p:cTn>
                              </p:par>
                              <p:par>
                                <p:cTn id="33" presetID="10" presetClass="entr" presetSubtype="0" fill="hold" nodeType="withEffect">
                                  <p:stCondLst>
                                    <p:cond delay="0"/>
                                  </p:stCondLst>
                                  <p:childTnLst>
                                    <p:set>
                                      <p:cBhvr>
                                        <p:cTn id="34" dur="1" fill="hold">
                                          <p:stCondLst>
                                            <p:cond delay="0"/>
                                          </p:stCondLst>
                                        </p:cTn>
                                        <p:tgtEl>
                                          <p:spTgt spid="29707"/>
                                        </p:tgtEl>
                                        <p:attrNameLst>
                                          <p:attrName>style.visibility</p:attrName>
                                        </p:attrNameLst>
                                      </p:cBhvr>
                                      <p:to>
                                        <p:strVal val="visible"/>
                                      </p:to>
                                    </p:set>
                                    <p:animEffect transition="in" filter="fade">
                                      <p:cBhvr>
                                        <p:cTn id="35" dur="500"/>
                                        <p:tgtEl>
                                          <p:spTgt spid="29707"/>
                                        </p:tgtEl>
                                      </p:cBhvr>
                                    </p:animEffect>
                                  </p:childTnLst>
                                </p:cTn>
                              </p:par>
                              <p:par>
                                <p:cTn id="36" presetID="10" presetClass="entr" presetSubtype="0" fill="hold" nodeType="withEffect">
                                  <p:stCondLst>
                                    <p:cond delay="0"/>
                                  </p:stCondLst>
                                  <p:childTnLst>
                                    <p:set>
                                      <p:cBhvr>
                                        <p:cTn id="37" dur="1" fill="hold">
                                          <p:stCondLst>
                                            <p:cond delay="0"/>
                                          </p:stCondLst>
                                        </p:cTn>
                                        <p:tgtEl>
                                          <p:spTgt spid="29709"/>
                                        </p:tgtEl>
                                        <p:attrNameLst>
                                          <p:attrName>style.visibility</p:attrName>
                                        </p:attrNameLst>
                                      </p:cBhvr>
                                      <p:to>
                                        <p:strVal val="visible"/>
                                      </p:to>
                                    </p:set>
                                    <p:animEffect transition="in" filter="fade">
                                      <p:cBhvr>
                                        <p:cTn id="38" dur="500"/>
                                        <p:tgtEl>
                                          <p:spTgt spid="29709"/>
                                        </p:tgtEl>
                                      </p:cBhvr>
                                    </p:animEffect>
                                  </p:childTnLst>
                                </p:cTn>
                              </p:par>
                              <p:par>
                                <p:cTn id="39" presetID="10" presetClass="entr" presetSubtype="0" fill="hold" nodeType="withEffect">
                                  <p:stCondLst>
                                    <p:cond delay="0"/>
                                  </p:stCondLst>
                                  <p:childTnLst>
                                    <p:set>
                                      <p:cBhvr>
                                        <p:cTn id="40" dur="1" fill="hold">
                                          <p:stCondLst>
                                            <p:cond delay="0"/>
                                          </p:stCondLst>
                                        </p:cTn>
                                        <p:tgtEl>
                                          <p:spTgt spid="29708"/>
                                        </p:tgtEl>
                                        <p:attrNameLst>
                                          <p:attrName>style.visibility</p:attrName>
                                        </p:attrNameLst>
                                      </p:cBhvr>
                                      <p:to>
                                        <p:strVal val="visible"/>
                                      </p:to>
                                    </p:set>
                                    <p:animEffect transition="in" filter="fade">
                                      <p:cBhvr>
                                        <p:cTn id="41"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2191657" y="2004610"/>
            <a:ext cx="7808686" cy="548740"/>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sz="1200" dirty="0">
                <a:latin typeface="+mn-lt"/>
                <a:ea typeface="+mn-ea"/>
              </a:rPr>
              <a:t>包图网提供全面且质优的多品类素材网站单向沟通的服务模式深入服务个人及企业包图网提供全面且质优的多品类设计素材打破传统素材网站单向沟通的服务模式深入服务个人及企业</a:t>
            </a:r>
          </a:p>
        </p:txBody>
      </p:sp>
      <p:grpSp>
        <p:nvGrpSpPr>
          <p:cNvPr id="18435" name="组合 2"/>
          <p:cNvGrpSpPr/>
          <p:nvPr/>
        </p:nvGrpSpPr>
        <p:grpSpPr bwMode="auto">
          <a:xfrm>
            <a:off x="750888" y="441325"/>
            <a:ext cx="4927600" cy="742950"/>
            <a:chOff x="184971" y="101893"/>
            <a:chExt cx="4927598" cy="743559"/>
          </a:xfrm>
        </p:grpSpPr>
        <p:sp>
          <p:nvSpPr>
            <p:cNvPr id="4"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04.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规划展望</a:t>
              </a:r>
            </a:p>
          </p:txBody>
        </p:sp>
        <p:sp>
          <p:nvSpPr>
            <p:cNvPr id="5" name="文本框 4"/>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grpSp>
        <p:nvGrpSpPr>
          <p:cNvPr id="9" name="组合 8"/>
          <p:cNvGrpSpPr/>
          <p:nvPr/>
        </p:nvGrpSpPr>
        <p:grpSpPr>
          <a:xfrm>
            <a:off x="1722438" y="3140075"/>
            <a:ext cx="3982388" cy="1075312"/>
            <a:chOff x="1722438" y="3140075"/>
            <a:chExt cx="3982388" cy="1075312"/>
          </a:xfrm>
        </p:grpSpPr>
        <p:grpSp>
          <p:nvGrpSpPr>
            <p:cNvPr id="18444" name="组合 11"/>
            <p:cNvGrpSpPr/>
            <p:nvPr/>
          </p:nvGrpSpPr>
          <p:grpSpPr bwMode="auto">
            <a:xfrm>
              <a:off x="1722438" y="3140075"/>
              <a:ext cx="3982388" cy="1075312"/>
              <a:chOff x="1695449" y="3506399"/>
              <a:chExt cx="3982601" cy="1075127"/>
            </a:xfrm>
          </p:grpSpPr>
          <p:grpSp>
            <p:nvGrpSpPr>
              <p:cNvPr id="18466" name="组合 7"/>
              <p:cNvGrpSpPr/>
              <p:nvPr/>
            </p:nvGrpSpPr>
            <p:grpSpPr bwMode="auto">
              <a:xfrm>
                <a:off x="1695449" y="4188538"/>
                <a:ext cx="3982601" cy="392988"/>
                <a:chOff x="1695449" y="3811588"/>
                <a:chExt cx="3982601" cy="538761"/>
              </a:xfrm>
            </p:grpSpPr>
            <p:sp>
              <p:nvSpPr>
                <p:cNvPr id="6" name="矩形: 圆角 5"/>
                <p:cNvSpPr/>
                <p:nvPr/>
              </p:nvSpPr>
              <p:spPr>
                <a:xfrm>
                  <a:off x="1695449" y="3812094"/>
                  <a:ext cx="3983250" cy="537468"/>
                </a:xfrm>
                <a:prstGeom prst="roundRect">
                  <a:avLst>
                    <a:gd name="adj" fmla="val 50000"/>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圆角 6"/>
                <p:cNvSpPr/>
                <p:nvPr/>
              </p:nvSpPr>
              <p:spPr>
                <a:xfrm>
                  <a:off x="1695449" y="3812094"/>
                  <a:ext cx="2575063" cy="53746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8467" name="组合 8"/>
              <p:cNvGrpSpPr/>
              <p:nvPr/>
            </p:nvGrpSpPr>
            <p:grpSpPr bwMode="auto">
              <a:xfrm>
                <a:off x="1758471" y="3506399"/>
                <a:ext cx="3558513" cy="594018"/>
                <a:chOff x="8306896" y="1629908"/>
                <a:chExt cx="4319822" cy="594018"/>
              </a:xfrm>
            </p:grpSpPr>
            <p:sp>
              <p:nvSpPr>
                <p:cNvPr id="10" name="文本框 6"/>
                <p:cNvSpPr txBox="1"/>
                <p:nvPr/>
              </p:nvSpPr>
              <p:spPr>
                <a:xfrm>
                  <a:off x="8306896" y="1951287"/>
                  <a:ext cx="4319822" cy="272639"/>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a:t>
                  </a:r>
                </a:p>
              </p:txBody>
            </p:sp>
            <p:sp>
              <p:nvSpPr>
                <p:cNvPr id="11" name="文本框 7"/>
                <p:cNvSpPr txBox="1"/>
                <p:nvPr/>
              </p:nvSpPr>
              <p:spPr>
                <a:xfrm>
                  <a:off x="8306897" y="1629908"/>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sp>
          <p:nvSpPr>
            <p:cNvPr id="35" name="文本框 7"/>
            <p:cNvSpPr txBox="1"/>
            <p:nvPr/>
          </p:nvSpPr>
          <p:spPr>
            <a:xfrm>
              <a:off x="3208887" y="3807806"/>
              <a:ext cx="1014774" cy="400110"/>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en-US" altLang="zh-CN" sz="2000" kern="0" dirty="0">
                  <a:gradFill>
                    <a:gsLst>
                      <a:gs pos="0">
                        <a:schemeClr val="bg1"/>
                      </a:gs>
                      <a:gs pos="100000">
                        <a:schemeClr val="bg1">
                          <a:lumMod val="95000"/>
                        </a:schemeClr>
                      </a:gs>
                    </a:gsLst>
                    <a:lin ang="5400000" scaled="1"/>
                  </a:gradFill>
                  <a:latin typeface="Century Gothic" panose="020B0502020202020204" pitchFamily="34" charset="0"/>
                </a:rPr>
                <a:t>62%</a:t>
              </a:r>
              <a:endParaRPr lang="zh-CN" altLang="en-US" sz="2000" kern="0" dirty="0">
                <a:gradFill>
                  <a:gsLst>
                    <a:gs pos="0">
                      <a:schemeClr val="bg1"/>
                    </a:gs>
                    <a:gs pos="100000">
                      <a:schemeClr val="bg1">
                        <a:lumMod val="95000"/>
                      </a:schemeClr>
                    </a:gs>
                  </a:gsLst>
                  <a:lin ang="5400000" scaled="1"/>
                </a:gradFill>
                <a:latin typeface="Century Gothic" panose="020B0502020202020204" pitchFamily="34" charset="0"/>
              </a:endParaRPr>
            </a:p>
          </p:txBody>
        </p:sp>
      </p:grpSp>
      <p:grpSp>
        <p:nvGrpSpPr>
          <p:cNvPr id="8" name="组合 7"/>
          <p:cNvGrpSpPr/>
          <p:nvPr/>
        </p:nvGrpSpPr>
        <p:grpSpPr>
          <a:xfrm>
            <a:off x="6555437" y="3140075"/>
            <a:ext cx="3982388" cy="1075312"/>
            <a:chOff x="6555437" y="3140075"/>
            <a:chExt cx="3982388" cy="1075312"/>
          </a:xfrm>
        </p:grpSpPr>
        <p:grpSp>
          <p:nvGrpSpPr>
            <p:cNvPr id="18446" name="组合 19"/>
            <p:cNvGrpSpPr/>
            <p:nvPr/>
          </p:nvGrpSpPr>
          <p:grpSpPr bwMode="auto">
            <a:xfrm>
              <a:off x="6555437" y="3140075"/>
              <a:ext cx="3982388" cy="1075312"/>
              <a:chOff x="1695449" y="3506399"/>
              <a:chExt cx="3982601" cy="1075127"/>
            </a:xfrm>
          </p:grpSpPr>
          <p:grpSp>
            <p:nvGrpSpPr>
              <p:cNvPr id="18454" name="组合 20"/>
              <p:cNvGrpSpPr/>
              <p:nvPr/>
            </p:nvGrpSpPr>
            <p:grpSpPr bwMode="auto">
              <a:xfrm>
                <a:off x="1695449" y="4188538"/>
                <a:ext cx="3982601" cy="392988"/>
                <a:chOff x="1695449" y="3811588"/>
                <a:chExt cx="3982601" cy="538761"/>
              </a:xfrm>
            </p:grpSpPr>
            <p:sp>
              <p:nvSpPr>
                <p:cNvPr id="25" name="矩形: 圆角 24"/>
                <p:cNvSpPr/>
                <p:nvPr/>
              </p:nvSpPr>
              <p:spPr>
                <a:xfrm>
                  <a:off x="1694800" y="3812094"/>
                  <a:ext cx="3983250" cy="537468"/>
                </a:xfrm>
                <a:prstGeom prst="roundRect">
                  <a:avLst>
                    <a:gd name="adj" fmla="val 50000"/>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圆角 25"/>
                <p:cNvSpPr/>
                <p:nvPr/>
              </p:nvSpPr>
              <p:spPr>
                <a:xfrm>
                  <a:off x="1694800" y="3812094"/>
                  <a:ext cx="1920978" cy="53746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8455" name="组合 21"/>
              <p:cNvGrpSpPr/>
              <p:nvPr/>
            </p:nvGrpSpPr>
            <p:grpSpPr bwMode="auto">
              <a:xfrm>
                <a:off x="1758471" y="3506399"/>
                <a:ext cx="3558513" cy="594018"/>
                <a:chOff x="8306896" y="1629908"/>
                <a:chExt cx="4319822" cy="594018"/>
              </a:xfrm>
            </p:grpSpPr>
            <p:sp>
              <p:nvSpPr>
                <p:cNvPr id="23" name="文本框 6"/>
                <p:cNvSpPr txBox="1"/>
                <p:nvPr/>
              </p:nvSpPr>
              <p:spPr>
                <a:xfrm>
                  <a:off x="8306896" y="1951287"/>
                  <a:ext cx="4319822" cy="272639"/>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a:t>
                  </a:r>
                </a:p>
              </p:txBody>
            </p:sp>
            <p:sp>
              <p:nvSpPr>
                <p:cNvPr id="24" name="文本框 7"/>
                <p:cNvSpPr txBox="1"/>
                <p:nvPr/>
              </p:nvSpPr>
              <p:spPr>
                <a:xfrm>
                  <a:off x="8306897" y="1629908"/>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sp>
          <p:nvSpPr>
            <p:cNvPr id="36" name="文本框 7"/>
            <p:cNvSpPr txBox="1"/>
            <p:nvPr/>
          </p:nvSpPr>
          <p:spPr>
            <a:xfrm>
              <a:off x="7402899" y="3807806"/>
              <a:ext cx="1014774" cy="400110"/>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en-US" altLang="zh-CN" sz="2000" kern="0" dirty="0">
                  <a:gradFill>
                    <a:gsLst>
                      <a:gs pos="0">
                        <a:schemeClr val="bg1"/>
                      </a:gs>
                      <a:gs pos="100000">
                        <a:schemeClr val="bg1">
                          <a:lumMod val="95000"/>
                        </a:schemeClr>
                      </a:gs>
                    </a:gsLst>
                    <a:lin ang="5400000" scaled="1"/>
                  </a:gradFill>
                  <a:latin typeface="Century Gothic" panose="020B0502020202020204" pitchFamily="34" charset="0"/>
                </a:rPr>
                <a:t>46%</a:t>
              </a:r>
              <a:endParaRPr lang="zh-CN" altLang="en-US" sz="2000" kern="0" dirty="0">
                <a:gradFill>
                  <a:gsLst>
                    <a:gs pos="0">
                      <a:schemeClr val="bg1"/>
                    </a:gs>
                    <a:gs pos="100000">
                      <a:schemeClr val="bg1">
                        <a:lumMod val="95000"/>
                      </a:schemeClr>
                    </a:gs>
                  </a:gsLst>
                  <a:lin ang="5400000" scaled="1"/>
                </a:gradFill>
                <a:latin typeface="Century Gothic" panose="020B0502020202020204" pitchFamily="34" charset="0"/>
              </a:endParaRPr>
            </a:p>
          </p:txBody>
        </p:sp>
      </p:grpSp>
      <p:grpSp>
        <p:nvGrpSpPr>
          <p:cNvPr id="3" name="组合 2"/>
          <p:cNvGrpSpPr/>
          <p:nvPr/>
        </p:nvGrpSpPr>
        <p:grpSpPr>
          <a:xfrm>
            <a:off x="6555437" y="4628576"/>
            <a:ext cx="3982388" cy="1075312"/>
            <a:chOff x="6555437" y="4628576"/>
            <a:chExt cx="3982388" cy="1075312"/>
          </a:xfrm>
        </p:grpSpPr>
        <p:grpSp>
          <p:nvGrpSpPr>
            <p:cNvPr id="18447" name="组合 26"/>
            <p:cNvGrpSpPr/>
            <p:nvPr/>
          </p:nvGrpSpPr>
          <p:grpSpPr bwMode="auto">
            <a:xfrm>
              <a:off x="6555437" y="4628576"/>
              <a:ext cx="3982388" cy="1075312"/>
              <a:chOff x="1695449" y="3506399"/>
              <a:chExt cx="3982601" cy="1075127"/>
            </a:xfrm>
          </p:grpSpPr>
          <p:grpSp>
            <p:nvGrpSpPr>
              <p:cNvPr id="18448" name="组合 27"/>
              <p:cNvGrpSpPr/>
              <p:nvPr/>
            </p:nvGrpSpPr>
            <p:grpSpPr bwMode="auto">
              <a:xfrm>
                <a:off x="1695449" y="4188538"/>
                <a:ext cx="3982601" cy="392988"/>
                <a:chOff x="1695449" y="3811588"/>
                <a:chExt cx="3982601" cy="538761"/>
              </a:xfrm>
            </p:grpSpPr>
            <p:sp>
              <p:nvSpPr>
                <p:cNvPr id="32" name="矩形: 圆角 31"/>
                <p:cNvSpPr/>
                <p:nvPr/>
              </p:nvSpPr>
              <p:spPr>
                <a:xfrm>
                  <a:off x="1694800" y="3812881"/>
                  <a:ext cx="3983250" cy="537468"/>
                </a:xfrm>
                <a:prstGeom prst="roundRect">
                  <a:avLst>
                    <a:gd name="adj" fmla="val 50000"/>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矩形: 圆角 32"/>
                <p:cNvSpPr/>
                <p:nvPr/>
              </p:nvSpPr>
              <p:spPr>
                <a:xfrm>
                  <a:off x="1694800" y="3812881"/>
                  <a:ext cx="2925918" cy="5374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8449" name="组合 28"/>
              <p:cNvGrpSpPr/>
              <p:nvPr/>
            </p:nvGrpSpPr>
            <p:grpSpPr bwMode="auto">
              <a:xfrm>
                <a:off x="1758471" y="3506399"/>
                <a:ext cx="3558513" cy="594018"/>
                <a:chOff x="8306896" y="1629908"/>
                <a:chExt cx="4319822" cy="594018"/>
              </a:xfrm>
            </p:grpSpPr>
            <p:sp>
              <p:nvSpPr>
                <p:cNvPr id="30" name="文本框 6"/>
                <p:cNvSpPr txBox="1"/>
                <p:nvPr/>
              </p:nvSpPr>
              <p:spPr>
                <a:xfrm>
                  <a:off x="8306896" y="1951287"/>
                  <a:ext cx="4319822" cy="272639"/>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a:t>
                  </a:r>
                </a:p>
              </p:txBody>
            </p:sp>
            <p:sp>
              <p:nvSpPr>
                <p:cNvPr id="31" name="文本框 7"/>
                <p:cNvSpPr txBox="1"/>
                <p:nvPr/>
              </p:nvSpPr>
              <p:spPr>
                <a:xfrm>
                  <a:off x="8306897" y="1629908"/>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sp>
          <p:nvSpPr>
            <p:cNvPr id="37" name="文本框 7"/>
            <p:cNvSpPr txBox="1"/>
            <p:nvPr/>
          </p:nvSpPr>
          <p:spPr>
            <a:xfrm>
              <a:off x="8358349" y="5297970"/>
              <a:ext cx="1014774" cy="400110"/>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en-US" altLang="zh-CN" sz="2000" kern="0" dirty="0">
                  <a:gradFill>
                    <a:gsLst>
                      <a:gs pos="0">
                        <a:schemeClr val="bg1"/>
                      </a:gs>
                      <a:gs pos="100000">
                        <a:schemeClr val="bg1">
                          <a:lumMod val="95000"/>
                        </a:schemeClr>
                      </a:gs>
                    </a:gsLst>
                    <a:lin ang="5400000" scaled="1"/>
                  </a:gradFill>
                  <a:latin typeface="Century Gothic" panose="020B0502020202020204" pitchFamily="34" charset="0"/>
                </a:rPr>
                <a:t>76%</a:t>
              </a:r>
              <a:endParaRPr lang="zh-CN" altLang="en-US" sz="2000" kern="0" dirty="0">
                <a:gradFill>
                  <a:gsLst>
                    <a:gs pos="0">
                      <a:schemeClr val="bg1"/>
                    </a:gs>
                    <a:gs pos="100000">
                      <a:schemeClr val="bg1">
                        <a:lumMod val="95000"/>
                      </a:schemeClr>
                    </a:gs>
                  </a:gsLst>
                  <a:lin ang="5400000" scaled="1"/>
                </a:gradFill>
                <a:latin typeface="Century Gothic" panose="020B0502020202020204" pitchFamily="34" charset="0"/>
              </a:endParaRPr>
            </a:p>
          </p:txBody>
        </p:sp>
      </p:grpSp>
      <p:grpSp>
        <p:nvGrpSpPr>
          <p:cNvPr id="12" name="组合 11"/>
          <p:cNvGrpSpPr/>
          <p:nvPr/>
        </p:nvGrpSpPr>
        <p:grpSpPr>
          <a:xfrm>
            <a:off x="1722438" y="4628576"/>
            <a:ext cx="3982388" cy="1075312"/>
            <a:chOff x="1722438" y="4628576"/>
            <a:chExt cx="3982388" cy="1075312"/>
          </a:xfrm>
        </p:grpSpPr>
        <p:grpSp>
          <p:nvGrpSpPr>
            <p:cNvPr id="18445" name="组合 12"/>
            <p:cNvGrpSpPr/>
            <p:nvPr/>
          </p:nvGrpSpPr>
          <p:grpSpPr bwMode="auto">
            <a:xfrm>
              <a:off x="1722438" y="4628576"/>
              <a:ext cx="3982388" cy="1075312"/>
              <a:chOff x="1695449" y="3506399"/>
              <a:chExt cx="3982601" cy="1075127"/>
            </a:xfrm>
          </p:grpSpPr>
          <p:grpSp>
            <p:nvGrpSpPr>
              <p:cNvPr id="18460" name="组合 13"/>
              <p:cNvGrpSpPr/>
              <p:nvPr/>
            </p:nvGrpSpPr>
            <p:grpSpPr bwMode="auto">
              <a:xfrm>
                <a:off x="1695449" y="4188538"/>
                <a:ext cx="3982601" cy="392988"/>
                <a:chOff x="1695449" y="3811588"/>
                <a:chExt cx="3982601" cy="538761"/>
              </a:xfrm>
            </p:grpSpPr>
            <p:sp>
              <p:nvSpPr>
                <p:cNvPr id="18" name="矩形: 圆角 17"/>
                <p:cNvSpPr/>
                <p:nvPr/>
              </p:nvSpPr>
              <p:spPr>
                <a:xfrm>
                  <a:off x="1695449" y="3812881"/>
                  <a:ext cx="3983250" cy="537468"/>
                </a:xfrm>
                <a:prstGeom prst="roundRect">
                  <a:avLst>
                    <a:gd name="adj" fmla="val 50000"/>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矩形: 圆角 18"/>
                <p:cNvSpPr/>
                <p:nvPr/>
              </p:nvSpPr>
              <p:spPr>
                <a:xfrm>
                  <a:off x="1695449" y="3812881"/>
                  <a:ext cx="3559365" cy="537468"/>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8461" name="组合 14"/>
              <p:cNvGrpSpPr/>
              <p:nvPr/>
            </p:nvGrpSpPr>
            <p:grpSpPr bwMode="auto">
              <a:xfrm>
                <a:off x="1758471" y="3506399"/>
                <a:ext cx="3558513" cy="594018"/>
                <a:chOff x="8306896" y="1629908"/>
                <a:chExt cx="4319822" cy="594018"/>
              </a:xfrm>
            </p:grpSpPr>
            <p:sp>
              <p:nvSpPr>
                <p:cNvPr id="16" name="文本框 6"/>
                <p:cNvSpPr txBox="1"/>
                <p:nvPr/>
              </p:nvSpPr>
              <p:spPr>
                <a:xfrm>
                  <a:off x="8306896" y="1951287"/>
                  <a:ext cx="4319822" cy="272639"/>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a:t>
                  </a:r>
                </a:p>
              </p:txBody>
            </p:sp>
            <p:sp>
              <p:nvSpPr>
                <p:cNvPr id="17" name="文本框 7"/>
                <p:cNvSpPr txBox="1"/>
                <p:nvPr/>
              </p:nvSpPr>
              <p:spPr>
                <a:xfrm>
                  <a:off x="8306897" y="1629908"/>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sp>
          <p:nvSpPr>
            <p:cNvPr id="38" name="文本框 7"/>
            <p:cNvSpPr txBox="1"/>
            <p:nvPr/>
          </p:nvSpPr>
          <p:spPr>
            <a:xfrm>
              <a:off x="4200879" y="5297970"/>
              <a:ext cx="1014774" cy="400110"/>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en-US" altLang="zh-CN" sz="2000" kern="0" dirty="0">
                  <a:gradFill>
                    <a:gsLst>
                      <a:gs pos="0">
                        <a:schemeClr val="bg1"/>
                      </a:gs>
                      <a:gs pos="100000">
                        <a:schemeClr val="bg1">
                          <a:lumMod val="95000"/>
                        </a:schemeClr>
                      </a:gs>
                    </a:gsLst>
                    <a:lin ang="5400000" scaled="1"/>
                  </a:gradFill>
                  <a:latin typeface="Century Gothic" panose="020B0502020202020204" pitchFamily="34" charset="0"/>
                </a:rPr>
                <a:t>92%</a:t>
              </a:r>
              <a:endParaRPr lang="zh-CN" altLang="en-US" sz="2000" kern="0" dirty="0">
                <a:gradFill>
                  <a:gsLst>
                    <a:gs pos="0">
                      <a:schemeClr val="bg1"/>
                    </a:gs>
                    <a:gs pos="100000">
                      <a:schemeClr val="bg1">
                        <a:lumMod val="95000"/>
                      </a:schemeClr>
                    </a:gs>
                  </a:gsLst>
                  <a:lin ang="5400000" scaled="1"/>
                </a:gradFill>
                <a:latin typeface="Century Gothic" panose="020B0502020202020204" pitchFamily="34" charset="0"/>
              </a:endParaRPr>
            </a:p>
          </p:txBody>
        </p:sp>
      </p:grpSp>
      <p:sp>
        <p:nvSpPr>
          <p:cNvPr id="39" name="矩形 38"/>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矩形 39"/>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矩形 40"/>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2"/>
          <p:cNvGrpSpPr/>
          <p:nvPr/>
        </p:nvGrpSpPr>
        <p:grpSpPr bwMode="auto">
          <a:xfrm>
            <a:off x="750888" y="441325"/>
            <a:ext cx="4927600" cy="742950"/>
            <a:chOff x="184971" y="101893"/>
            <a:chExt cx="4927598" cy="743559"/>
          </a:xfrm>
        </p:grpSpPr>
        <p:sp>
          <p:nvSpPr>
            <p:cNvPr id="4"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04.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规划展望</a:t>
              </a:r>
            </a:p>
          </p:txBody>
        </p:sp>
        <p:sp>
          <p:nvSpPr>
            <p:cNvPr id="5" name="文本框 4"/>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grpSp>
        <p:nvGrpSpPr>
          <p:cNvPr id="28675" name="组合 9"/>
          <p:cNvGrpSpPr/>
          <p:nvPr/>
        </p:nvGrpSpPr>
        <p:grpSpPr bwMode="auto">
          <a:xfrm>
            <a:off x="1866900" y="1462088"/>
            <a:ext cx="7478713" cy="3595687"/>
            <a:chOff x="2000401" y="1519358"/>
            <a:chExt cx="7479053" cy="3595066"/>
          </a:xfrm>
        </p:grpSpPr>
        <p:sp>
          <p:nvSpPr>
            <p:cNvPr id="2" name="弧形 1"/>
            <p:cNvSpPr/>
            <p:nvPr/>
          </p:nvSpPr>
          <p:spPr>
            <a:xfrm>
              <a:off x="2190910" y="1616178"/>
              <a:ext cx="7155188" cy="3498246"/>
            </a:xfrm>
            <a:custGeom>
              <a:avLst/>
              <a:gdLst>
                <a:gd name="connsiteX0" fmla="*/ 10689833 w 11080750"/>
                <a:gd name="connsiteY0" fmla="*/ 7584596 h 11080750"/>
                <a:gd name="connsiteX1" fmla="*/ 3534027 w 11080750"/>
                <a:gd name="connsiteY1" fmla="*/ 10704707 h 11080750"/>
                <a:gd name="connsiteX2" fmla="*/ 5540375 w 11080750"/>
                <a:gd name="connsiteY2" fmla="*/ 5540375 h 11080750"/>
                <a:gd name="connsiteX3" fmla="*/ 10689833 w 11080750"/>
                <a:gd name="connsiteY3" fmla="*/ 7584596 h 11080750"/>
                <a:gd name="connsiteX0-1" fmla="*/ 10689833 w 11080750"/>
                <a:gd name="connsiteY0-2" fmla="*/ 7584596 h 11080750"/>
                <a:gd name="connsiteX1-3" fmla="*/ 3534027 w 11080750"/>
                <a:gd name="connsiteY1-4" fmla="*/ 10704707 h 11080750"/>
                <a:gd name="connsiteX0-5" fmla="*/ 7155806 w 7155806"/>
                <a:gd name="connsiteY0-6" fmla="*/ 0 h 3497599"/>
                <a:gd name="connsiteX1-7" fmla="*/ 0 w 7155806"/>
                <a:gd name="connsiteY1-8" fmla="*/ 3120111 h 3497599"/>
                <a:gd name="connsiteX2-9" fmla="*/ 7155806 w 7155806"/>
                <a:gd name="connsiteY2-10" fmla="*/ 0 h 3497599"/>
                <a:gd name="connsiteX0-11" fmla="*/ 7155806 w 7155806"/>
                <a:gd name="connsiteY0-12" fmla="*/ 0 h 3497599"/>
                <a:gd name="connsiteX1-13" fmla="*/ 0 w 7155806"/>
                <a:gd name="connsiteY1-14" fmla="*/ 3120111 h 3497599"/>
                <a:gd name="connsiteX0-15" fmla="*/ 7212644 w 7212644"/>
                <a:gd name="connsiteY0-16" fmla="*/ 0 h 3497599"/>
                <a:gd name="connsiteX1-17" fmla="*/ 56838 w 7212644"/>
                <a:gd name="connsiteY1-18" fmla="*/ 3120111 h 3497599"/>
                <a:gd name="connsiteX2-19" fmla="*/ 7212644 w 7212644"/>
                <a:gd name="connsiteY2-20" fmla="*/ 0 h 3497599"/>
                <a:gd name="connsiteX0-21" fmla="*/ 7212644 w 7212644"/>
                <a:gd name="connsiteY0-22" fmla="*/ 0 h 3497599"/>
                <a:gd name="connsiteX1-23" fmla="*/ 56838 w 7212644"/>
                <a:gd name="connsiteY1-24" fmla="*/ 3120111 h 3497599"/>
                <a:gd name="connsiteX2-25" fmla="*/ 3912777 w 7212644"/>
                <a:gd name="connsiteY2-26" fmla="*/ 1391846 h 3497599"/>
                <a:gd name="connsiteX0-27" fmla="*/ 7212644 w 7212644"/>
                <a:gd name="connsiteY0-28" fmla="*/ 0 h 3497599"/>
                <a:gd name="connsiteX1-29" fmla="*/ 56838 w 7212644"/>
                <a:gd name="connsiteY1-30" fmla="*/ 3120111 h 3497599"/>
                <a:gd name="connsiteX2-31" fmla="*/ 7212644 w 7212644"/>
                <a:gd name="connsiteY2-32" fmla="*/ 0 h 3497599"/>
                <a:gd name="connsiteX0-33" fmla="*/ 7212644 w 7212644"/>
                <a:gd name="connsiteY0-34" fmla="*/ 0 h 3497599"/>
                <a:gd name="connsiteX1-35" fmla="*/ 56838 w 7212644"/>
                <a:gd name="connsiteY1-36" fmla="*/ 3120111 h 3497599"/>
                <a:gd name="connsiteX2-37" fmla="*/ 3912777 w 7212644"/>
                <a:gd name="connsiteY2-38" fmla="*/ 1391846 h 3497599"/>
                <a:gd name="connsiteX3-39" fmla="*/ 7212644 w 7212644"/>
                <a:gd name="connsiteY3-40" fmla="*/ 0 h 3497599"/>
                <a:gd name="connsiteX0-41" fmla="*/ 7212613 w 7212613"/>
                <a:gd name="connsiteY0-42" fmla="*/ 0 h 3497599"/>
                <a:gd name="connsiteX1-43" fmla="*/ 56807 w 7212613"/>
                <a:gd name="connsiteY1-44" fmla="*/ 3120111 h 3497599"/>
                <a:gd name="connsiteX2-45" fmla="*/ 7212613 w 7212613"/>
                <a:gd name="connsiteY2-46" fmla="*/ 0 h 3497599"/>
                <a:gd name="connsiteX0-47" fmla="*/ 3912746 w 7212613"/>
                <a:gd name="connsiteY0-48" fmla="*/ 1391846 h 3497599"/>
                <a:gd name="connsiteX1-49" fmla="*/ 7212613 w 7212613"/>
                <a:gd name="connsiteY1-50" fmla="*/ 0 h 3497599"/>
                <a:gd name="connsiteX2-51" fmla="*/ 56807 w 7212613"/>
                <a:gd name="connsiteY2-52" fmla="*/ 3120111 h 3497599"/>
                <a:gd name="connsiteX3-53" fmla="*/ 4004186 w 7212613"/>
                <a:gd name="connsiteY3-54" fmla="*/ 1483286 h 3497599"/>
                <a:gd name="connsiteX0-55" fmla="*/ 7155806 w 7155806"/>
                <a:gd name="connsiteY0-56" fmla="*/ 0 h 3497599"/>
                <a:gd name="connsiteX1-57" fmla="*/ 0 w 7155806"/>
                <a:gd name="connsiteY1-58" fmla="*/ 3120111 h 3497599"/>
                <a:gd name="connsiteX2-59" fmla="*/ 7155806 w 7155806"/>
                <a:gd name="connsiteY2-60" fmla="*/ 0 h 3497599"/>
                <a:gd name="connsiteX0-61" fmla="*/ 3855939 w 7155806"/>
                <a:gd name="connsiteY0-62" fmla="*/ 1391846 h 3497599"/>
                <a:gd name="connsiteX1-63" fmla="*/ 7155806 w 7155806"/>
                <a:gd name="connsiteY1-64" fmla="*/ 0 h 3497599"/>
                <a:gd name="connsiteX2-65" fmla="*/ 0 w 7155806"/>
                <a:gd name="connsiteY2-66" fmla="*/ 3120111 h 3497599"/>
                <a:gd name="connsiteX0-67" fmla="*/ 7155806 w 7155806"/>
                <a:gd name="connsiteY0-68" fmla="*/ 0 h 3497599"/>
                <a:gd name="connsiteX1-69" fmla="*/ 0 w 7155806"/>
                <a:gd name="connsiteY1-70" fmla="*/ 3120111 h 3497599"/>
                <a:gd name="connsiteX2-71" fmla="*/ 7155806 w 7155806"/>
                <a:gd name="connsiteY2-72" fmla="*/ 0 h 3497599"/>
                <a:gd name="connsiteX0-73" fmla="*/ 7155806 w 7155806"/>
                <a:gd name="connsiteY0-74" fmla="*/ 0 h 3497599"/>
                <a:gd name="connsiteX1-75" fmla="*/ 0 w 7155806"/>
                <a:gd name="connsiteY1-76" fmla="*/ 3120111 h 3497599"/>
                <a:gd name="connsiteX0-77" fmla="*/ 7155806 w 7155806"/>
                <a:gd name="connsiteY0-78" fmla="*/ 0 h 3497599"/>
                <a:gd name="connsiteX1-79" fmla="*/ 0 w 7155806"/>
                <a:gd name="connsiteY1-80" fmla="*/ 3120111 h 3497599"/>
                <a:gd name="connsiteX2-81" fmla="*/ 7155806 w 7155806"/>
                <a:gd name="connsiteY2-82" fmla="*/ 0 h 3497599"/>
                <a:gd name="connsiteX0-83" fmla="*/ 7155806 w 7155806"/>
                <a:gd name="connsiteY0-84" fmla="*/ 0 h 3497599"/>
                <a:gd name="connsiteX1-85" fmla="*/ 0 w 7155806"/>
                <a:gd name="connsiteY1-86" fmla="*/ 3120111 h 3497599"/>
                <a:gd name="connsiteX2-87" fmla="*/ 7155806 w 7155806"/>
                <a:gd name="connsiteY2-88" fmla="*/ 0 h 3497599"/>
                <a:gd name="connsiteX0-89" fmla="*/ 7155806 w 7155806"/>
                <a:gd name="connsiteY0-90" fmla="*/ 0 h 3497599"/>
                <a:gd name="connsiteX1-91" fmla="*/ 0 w 7155806"/>
                <a:gd name="connsiteY1-92" fmla="*/ 3120111 h 3497599"/>
                <a:gd name="connsiteX2-93" fmla="*/ 7155806 w 7155806"/>
                <a:gd name="connsiteY2-94" fmla="*/ 0 h 3497599"/>
                <a:gd name="connsiteX0-95" fmla="*/ 7155806 w 7155806"/>
                <a:gd name="connsiteY0-96" fmla="*/ 0 h 3497599"/>
                <a:gd name="connsiteX1-97" fmla="*/ 0 w 7155806"/>
                <a:gd name="connsiteY1-98" fmla="*/ 3120111 h 3497599"/>
                <a:gd name="connsiteX2-99" fmla="*/ 3737951 w 7155806"/>
                <a:gd name="connsiteY2-100" fmla="*/ 1539330 h 3497599"/>
                <a:gd name="connsiteX3-101" fmla="*/ 7155806 w 7155806"/>
                <a:gd name="connsiteY3-102" fmla="*/ 0 h 3497599"/>
                <a:gd name="connsiteX0-103" fmla="*/ 7155806 w 7155806"/>
                <a:gd name="connsiteY0-104" fmla="*/ 0 h 3497599"/>
                <a:gd name="connsiteX1-105" fmla="*/ 0 w 7155806"/>
                <a:gd name="connsiteY1-106" fmla="*/ 3120111 h 3497599"/>
                <a:gd name="connsiteX2-107" fmla="*/ 7155806 w 7155806"/>
                <a:gd name="connsiteY2-108" fmla="*/ 0 h 3497599"/>
                <a:gd name="connsiteX0-109" fmla="*/ 3737951 w 7155806"/>
                <a:gd name="connsiteY0-110" fmla="*/ 1539330 h 3497599"/>
                <a:gd name="connsiteX1-111" fmla="*/ 7155806 w 7155806"/>
                <a:gd name="connsiteY1-112" fmla="*/ 0 h 3497599"/>
                <a:gd name="connsiteX2-113" fmla="*/ 0 w 7155806"/>
                <a:gd name="connsiteY2-114" fmla="*/ 3120111 h 3497599"/>
                <a:gd name="connsiteX3-115" fmla="*/ 3829391 w 7155806"/>
                <a:gd name="connsiteY3-116" fmla="*/ 1630770 h 3497599"/>
                <a:gd name="connsiteX0-117" fmla="*/ 7155806 w 7155806"/>
                <a:gd name="connsiteY0-118" fmla="*/ 0 h 3497599"/>
                <a:gd name="connsiteX1-119" fmla="*/ 0 w 7155806"/>
                <a:gd name="connsiteY1-120" fmla="*/ 3120111 h 3497599"/>
                <a:gd name="connsiteX2-121" fmla="*/ 7155806 w 7155806"/>
                <a:gd name="connsiteY2-122" fmla="*/ 0 h 3497599"/>
                <a:gd name="connsiteX0-123" fmla="*/ 3737951 w 7155806"/>
                <a:gd name="connsiteY0-124" fmla="*/ 1539330 h 3497599"/>
                <a:gd name="connsiteX1-125" fmla="*/ 7155806 w 7155806"/>
                <a:gd name="connsiteY1-126" fmla="*/ 0 h 3497599"/>
                <a:gd name="connsiteX2-127" fmla="*/ 0 w 7155806"/>
                <a:gd name="connsiteY2-128" fmla="*/ 3120111 h 3497599"/>
                <a:gd name="connsiteX3-129" fmla="*/ 3593417 w 7155806"/>
                <a:gd name="connsiteY3-130" fmla="*/ 2840137 h 3497599"/>
                <a:gd name="connsiteX0-131" fmla="*/ 7155806 w 7155806"/>
                <a:gd name="connsiteY0-132" fmla="*/ 259973 h 3757572"/>
                <a:gd name="connsiteX1-133" fmla="*/ 0 w 7155806"/>
                <a:gd name="connsiteY1-134" fmla="*/ 3380084 h 3757572"/>
                <a:gd name="connsiteX2-135" fmla="*/ 7155806 w 7155806"/>
                <a:gd name="connsiteY2-136" fmla="*/ 259973 h 3757572"/>
                <a:gd name="connsiteX0-137" fmla="*/ 3030029 w 7155806"/>
                <a:gd name="connsiteY0-138" fmla="*/ 0 h 3757572"/>
                <a:gd name="connsiteX1-139" fmla="*/ 7155806 w 7155806"/>
                <a:gd name="connsiteY1-140" fmla="*/ 259973 h 3757572"/>
                <a:gd name="connsiteX2-141" fmla="*/ 0 w 7155806"/>
                <a:gd name="connsiteY2-142" fmla="*/ 3380084 h 3757572"/>
                <a:gd name="connsiteX3-143" fmla="*/ 3593417 w 7155806"/>
                <a:gd name="connsiteY3-144" fmla="*/ 3100110 h 3757572"/>
                <a:gd name="connsiteX0-145" fmla="*/ 7155806 w 7155806"/>
                <a:gd name="connsiteY0-146" fmla="*/ 259973 h 3757572"/>
                <a:gd name="connsiteX1-147" fmla="*/ 0 w 7155806"/>
                <a:gd name="connsiteY1-148" fmla="*/ 3380084 h 3757572"/>
                <a:gd name="connsiteX2-149" fmla="*/ 1879654 w 7155806"/>
                <a:gd name="connsiteY2-150" fmla="*/ 1061883 h 3757572"/>
                <a:gd name="connsiteX3-151" fmla="*/ 7155806 w 7155806"/>
                <a:gd name="connsiteY3-152" fmla="*/ 259973 h 3757572"/>
                <a:gd name="connsiteX0-153" fmla="*/ 3030029 w 7155806"/>
                <a:gd name="connsiteY0-154" fmla="*/ 0 h 3757572"/>
                <a:gd name="connsiteX1-155" fmla="*/ 7155806 w 7155806"/>
                <a:gd name="connsiteY1-156" fmla="*/ 259973 h 3757572"/>
                <a:gd name="connsiteX2-157" fmla="*/ 0 w 7155806"/>
                <a:gd name="connsiteY2-158" fmla="*/ 3380084 h 3757572"/>
                <a:gd name="connsiteX3-159" fmla="*/ 3593417 w 7155806"/>
                <a:gd name="connsiteY3-160" fmla="*/ 3100110 h 3757572"/>
                <a:gd name="connsiteX0-161" fmla="*/ 1879654 w 7155806"/>
                <a:gd name="connsiteY0-162" fmla="*/ 1061883 h 3757572"/>
                <a:gd name="connsiteX1-163" fmla="*/ 7155806 w 7155806"/>
                <a:gd name="connsiteY1-164" fmla="*/ 259973 h 3757572"/>
                <a:gd name="connsiteX2-165" fmla="*/ 0 w 7155806"/>
                <a:gd name="connsiteY2-166" fmla="*/ 3380084 h 3757572"/>
                <a:gd name="connsiteX3-167" fmla="*/ 1971094 w 7155806"/>
                <a:gd name="connsiteY3-168" fmla="*/ 1153323 h 3757572"/>
                <a:gd name="connsiteX0-169" fmla="*/ 3030029 w 7155806"/>
                <a:gd name="connsiteY0-170" fmla="*/ 0 h 3757572"/>
                <a:gd name="connsiteX1-171" fmla="*/ 7155806 w 7155806"/>
                <a:gd name="connsiteY1-172" fmla="*/ 259973 h 3757572"/>
                <a:gd name="connsiteX2-173" fmla="*/ 0 w 7155806"/>
                <a:gd name="connsiteY2-174" fmla="*/ 3380084 h 3757572"/>
                <a:gd name="connsiteX3-175" fmla="*/ 3593417 w 7155806"/>
                <a:gd name="connsiteY3-176" fmla="*/ 3100110 h 3757572"/>
                <a:gd name="connsiteX0-177" fmla="*/ 1879654 w 7155806"/>
                <a:gd name="connsiteY0-178" fmla="*/ 1061883 h 3757572"/>
                <a:gd name="connsiteX1-179" fmla="*/ 7155806 w 7155806"/>
                <a:gd name="connsiteY1-180" fmla="*/ 259973 h 3757572"/>
                <a:gd name="connsiteX2-181" fmla="*/ 0 w 7155806"/>
                <a:gd name="connsiteY2-182" fmla="*/ 3380084 h 3757572"/>
                <a:gd name="connsiteX3-183" fmla="*/ 2561030 w 7155806"/>
                <a:gd name="connsiteY3-184" fmla="*/ 2215207 h 3757572"/>
                <a:gd name="connsiteX0-185" fmla="*/ 3030029 w 7155806"/>
                <a:gd name="connsiteY0-186" fmla="*/ 0 h 3757572"/>
                <a:gd name="connsiteX1-187" fmla="*/ 7155806 w 7155806"/>
                <a:gd name="connsiteY1-188" fmla="*/ 259973 h 3757572"/>
                <a:gd name="connsiteX2-189" fmla="*/ 0 w 7155806"/>
                <a:gd name="connsiteY2-190" fmla="*/ 3380084 h 3757572"/>
                <a:gd name="connsiteX3-191" fmla="*/ 3593417 w 7155806"/>
                <a:gd name="connsiteY3-192" fmla="*/ 3100110 h 3757572"/>
                <a:gd name="connsiteX0-193" fmla="*/ 1879654 w 7155806"/>
                <a:gd name="connsiteY0-194" fmla="*/ 1061883 h 3757572"/>
                <a:gd name="connsiteX1-195" fmla="*/ 7155806 w 7155806"/>
                <a:gd name="connsiteY1-196" fmla="*/ 259973 h 3757572"/>
                <a:gd name="connsiteX2-197" fmla="*/ 0 w 7155806"/>
                <a:gd name="connsiteY2-198" fmla="*/ 3380084 h 3757572"/>
                <a:gd name="connsiteX0-199" fmla="*/ 3030029 w 7155806"/>
                <a:gd name="connsiteY0-200" fmla="*/ 0 h 3757572"/>
                <a:gd name="connsiteX1-201" fmla="*/ 7155806 w 7155806"/>
                <a:gd name="connsiteY1-202" fmla="*/ 259973 h 3757572"/>
                <a:gd name="connsiteX2-203" fmla="*/ 0 w 7155806"/>
                <a:gd name="connsiteY2-204" fmla="*/ 3380084 h 3757572"/>
                <a:gd name="connsiteX3-205" fmla="*/ 3593417 w 7155806"/>
                <a:gd name="connsiteY3-206" fmla="*/ 3100110 h 3757572"/>
                <a:gd name="connsiteX0-207" fmla="*/ 1879654 w 7155806"/>
                <a:gd name="connsiteY0-208" fmla="*/ 1061883 h 3757572"/>
                <a:gd name="connsiteX1-209" fmla="*/ 7155806 w 7155806"/>
                <a:gd name="connsiteY1-210" fmla="*/ 259973 h 3757572"/>
                <a:gd name="connsiteX2-211" fmla="*/ 0 w 7155806"/>
                <a:gd name="connsiteY2-212" fmla="*/ 3380084 h 3757572"/>
                <a:gd name="connsiteX0-213" fmla="*/ 3030029 w 7155806"/>
                <a:gd name="connsiteY0-214" fmla="*/ 0 h 3757572"/>
                <a:gd name="connsiteX1-215" fmla="*/ 7155806 w 7155806"/>
                <a:gd name="connsiteY1-216" fmla="*/ 259973 h 3757572"/>
                <a:gd name="connsiteX2-217" fmla="*/ 0 w 7155806"/>
                <a:gd name="connsiteY2-218" fmla="*/ 3380084 h 3757572"/>
                <a:gd name="connsiteX0-219" fmla="*/ 7155806 w 7155806"/>
                <a:gd name="connsiteY0-220" fmla="*/ 259973 h 3757572"/>
                <a:gd name="connsiteX1-221" fmla="*/ 0 w 7155806"/>
                <a:gd name="connsiteY1-222" fmla="*/ 3380084 h 3757572"/>
                <a:gd name="connsiteX0-223" fmla="*/ 3030029 w 7155806"/>
                <a:gd name="connsiteY0-224" fmla="*/ 0 h 3757572"/>
                <a:gd name="connsiteX1-225" fmla="*/ 7155806 w 7155806"/>
                <a:gd name="connsiteY1-226" fmla="*/ 259973 h 3757572"/>
                <a:gd name="connsiteX2-227" fmla="*/ 0 w 7155806"/>
                <a:gd name="connsiteY2-228" fmla="*/ 3380084 h 3757572"/>
                <a:gd name="connsiteX0-229" fmla="*/ 7155806 w 7155806"/>
                <a:gd name="connsiteY0-230" fmla="*/ 0 h 3497599"/>
                <a:gd name="connsiteX1-231" fmla="*/ 0 w 7155806"/>
                <a:gd name="connsiteY1-232" fmla="*/ 3120111 h 3497599"/>
                <a:gd name="connsiteX0-233" fmla="*/ 7155806 w 7155806"/>
                <a:gd name="connsiteY0-234" fmla="*/ 0 h 3497599"/>
                <a:gd name="connsiteX1-235" fmla="*/ 0 w 7155806"/>
                <a:gd name="connsiteY1-236" fmla="*/ 3120111 h 3497599"/>
              </a:gdLst>
              <a:ahLst/>
              <a:cxnLst>
                <a:cxn ang="0">
                  <a:pos x="connsiteX0-1" y="connsiteY0-2"/>
                </a:cxn>
                <a:cxn ang="0">
                  <a:pos x="connsiteX1-3" y="connsiteY1-4"/>
                </a:cxn>
              </a:cxnLst>
              <a:rect l="l" t="t" r="r" b="b"/>
              <a:pathLst>
                <a:path w="7155806" h="3497599" stroke="0" extrusionOk="0">
                  <a:moveTo>
                    <a:pt x="7155806" y="0"/>
                  </a:moveTo>
                  <a:cubicBezTo>
                    <a:pt x="6032672" y="2829209"/>
                    <a:pt x="2837381" y="4222436"/>
                    <a:pt x="0" y="3120111"/>
                  </a:cubicBezTo>
                </a:path>
                <a:path w="7155806" h="3497599" fill="none">
                  <a:moveTo>
                    <a:pt x="7155806" y="0"/>
                  </a:moveTo>
                  <a:cubicBezTo>
                    <a:pt x="6032672" y="2829209"/>
                    <a:pt x="2837381" y="4222436"/>
                    <a:pt x="0" y="3120111"/>
                  </a:cubicBezTo>
                </a:path>
              </a:pathLst>
            </a:custGeom>
            <a:ln w="28575">
              <a:solidFill>
                <a:schemeClr val="tx1">
                  <a:lumMod val="65000"/>
                  <a:lumOff val="35000"/>
                </a:schemeClr>
              </a:solidFill>
              <a:headEnd type="arrow"/>
              <a:tailEnd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8" name="任意多边形: 形状 7"/>
            <p:cNvSpPr/>
            <p:nvPr/>
          </p:nvSpPr>
          <p:spPr>
            <a:xfrm rot="1268878">
              <a:off x="9163527" y="1519358"/>
              <a:ext cx="315927" cy="322206"/>
            </a:xfrm>
            <a:custGeom>
              <a:avLst/>
              <a:gdLst>
                <a:gd name="connsiteX0" fmla="*/ 255968 w 511936"/>
                <a:gd name="connsiteY0" fmla="*/ 0 h 441324"/>
                <a:gd name="connsiteX1" fmla="*/ 511936 w 511936"/>
                <a:gd name="connsiteY1" fmla="*/ 441324 h 441324"/>
                <a:gd name="connsiteX2" fmla="*/ 255968 w 511936"/>
                <a:gd name="connsiteY2" fmla="*/ 311150 h 441324"/>
                <a:gd name="connsiteX3" fmla="*/ 0 w 511936"/>
                <a:gd name="connsiteY3" fmla="*/ 441324 h 441324"/>
              </a:gdLst>
              <a:ahLst/>
              <a:cxnLst>
                <a:cxn ang="0">
                  <a:pos x="connsiteX0" y="connsiteY0"/>
                </a:cxn>
                <a:cxn ang="0">
                  <a:pos x="connsiteX1" y="connsiteY1"/>
                </a:cxn>
                <a:cxn ang="0">
                  <a:pos x="connsiteX2" y="connsiteY2"/>
                </a:cxn>
                <a:cxn ang="0">
                  <a:pos x="connsiteX3" y="connsiteY3"/>
                </a:cxn>
              </a:cxnLst>
              <a:rect l="l" t="t" r="r" b="b"/>
              <a:pathLst>
                <a:path w="511936" h="441324">
                  <a:moveTo>
                    <a:pt x="255968" y="0"/>
                  </a:moveTo>
                  <a:lnTo>
                    <a:pt x="511936" y="441324"/>
                  </a:lnTo>
                  <a:lnTo>
                    <a:pt x="255968" y="311150"/>
                  </a:lnTo>
                  <a:lnTo>
                    <a:pt x="0" y="44132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2000401" y="4466836"/>
              <a:ext cx="419119" cy="419028"/>
            </a:xfrm>
            <a:prstGeom prst="ellipse">
              <a:avLst/>
            </a:prstGeom>
            <a:solidFill>
              <a:srgbClr val="F7F7F7"/>
            </a:solidFill>
            <a:ln w="28575">
              <a:solidFill>
                <a:schemeClr val="tx1">
                  <a:lumMod val="65000"/>
                  <a:lumOff val="35000"/>
                </a:schemeClr>
              </a:solidFill>
              <a:headEnd type="arrow"/>
              <a:tailEnd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grpSp>
      <p:grpSp>
        <p:nvGrpSpPr>
          <p:cNvPr id="28676" name="组合 40"/>
          <p:cNvGrpSpPr/>
          <p:nvPr/>
        </p:nvGrpSpPr>
        <p:grpSpPr bwMode="auto">
          <a:xfrm>
            <a:off x="3511550" y="4645025"/>
            <a:ext cx="793750" cy="793750"/>
            <a:chOff x="1177232" y="2158158"/>
            <a:chExt cx="794072" cy="794072"/>
          </a:xfrm>
        </p:grpSpPr>
        <p:sp>
          <p:nvSpPr>
            <p:cNvPr id="42" name="椭圆 41"/>
            <p:cNvSpPr/>
            <p:nvPr/>
          </p:nvSpPr>
          <p:spPr>
            <a:xfrm>
              <a:off x="1177232" y="2158158"/>
              <a:ext cx="794072" cy="794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3" name="椭圆 11"/>
            <p:cNvSpPr/>
            <p:nvPr/>
          </p:nvSpPr>
          <p:spPr>
            <a:xfrm>
              <a:off x="1431335" y="2377322"/>
              <a:ext cx="285866" cy="355744"/>
            </a:xfrm>
            <a:custGeom>
              <a:avLst/>
              <a:gdLst>
                <a:gd name="T0" fmla="*/ 1269 w 6165"/>
                <a:gd name="T1" fmla="*/ 2992 h 7707"/>
                <a:gd name="T2" fmla="*/ 1269 w 6165"/>
                <a:gd name="T3" fmla="*/ 4624 h 7707"/>
                <a:gd name="T4" fmla="*/ 4896 w 6165"/>
                <a:gd name="T5" fmla="*/ 4624 h 7707"/>
                <a:gd name="T6" fmla="*/ 4896 w 6165"/>
                <a:gd name="T7" fmla="*/ 2992 h 7707"/>
                <a:gd name="T8" fmla="*/ 4896 w 6165"/>
                <a:gd name="T9" fmla="*/ 4624 h 7707"/>
                <a:gd name="T10" fmla="*/ 4533 w 6165"/>
                <a:gd name="T11" fmla="*/ 4896 h 7707"/>
                <a:gd name="T12" fmla="*/ 3626 w 6165"/>
                <a:gd name="T13" fmla="*/ 6318 h 7707"/>
                <a:gd name="T14" fmla="*/ 3119 w 6165"/>
                <a:gd name="T15" fmla="*/ 6758 h 7707"/>
                <a:gd name="T16" fmla="*/ 2612 w 6165"/>
                <a:gd name="T17" fmla="*/ 6464 h 7707"/>
                <a:gd name="T18" fmla="*/ 2538 w 6165"/>
                <a:gd name="T19" fmla="*/ 5803 h 7707"/>
                <a:gd name="T20" fmla="*/ 906 w 6165"/>
                <a:gd name="T21" fmla="*/ 4896 h 7707"/>
                <a:gd name="T22" fmla="*/ 0 w 6165"/>
                <a:gd name="T23" fmla="*/ 6984 h 7707"/>
                <a:gd name="T24" fmla="*/ 229 w 6165"/>
                <a:gd name="T25" fmla="*/ 7208 h 7707"/>
                <a:gd name="T26" fmla="*/ 453 w 6165"/>
                <a:gd name="T27" fmla="*/ 7707 h 7707"/>
                <a:gd name="T28" fmla="*/ 2085 w 6165"/>
                <a:gd name="T29" fmla="*/ 6664 h 7707"/>
                <a:gd name="T30" fmla="*/ 2882 w 6165"/>
                <a:gd name="T31" fmla="*/ 7210 h 7707"/>
                <a:gd name="T32" fmla="*/ 3626 w 6165"/>
                <a:gd name="T33" fmla="*/ 6982 h 7707"/>
                <a:gd name="T34" fmla="*/ 4080 w 6165"/>
                <a:gd name="T35" fmla="*/ 7707 h 7707"/>
                <a:gd name="T36" fmla="*/ 5712 w 6165"/>
                <a:gd name="T37" fmla="*/ 6984 h 7707"/>
                <a:gd name="T38" fmla="*/ 5941 w 6165"/>
                <a:gd name="T39" fmla="*/ 7208 h 7707"/>
                <a:gd name="T40" fmla="*/ 6165 w 6165"/>
                <a:gd name="T41" fmla="*/ 5803 h 7707"/>
                <a:gd name="T42" fmla="*/ 4896 w 6165"/>
                <a:gd name="T43" fmla="*/ 1269 h 7707"/>
                <a:gd name="T44" fmla="*/ 2663 w 6165"/>
                <a:gd name="T45" fmla="*/ 2518 h 7707"/>
                <a:gd name="T46" fmla="*/ 2032 w 6165"/>
                <a:gd name="T47" fmla="*/ 2364 h 7707"/>
                <a:gd name="T48" fmla="*/ 2992 w 6165"/>
                <a:gd name="T49" fmla="*/ 0 h 7707"/>
                <a:gd name="T50" fmla="*/ 2493 w 6165"/>
                <a:gd name="T51" fmla="*/ 1269 h 7707"/>
                <a:gd name="T52" fmla="*/ 1949 w 6165"/>
                <a:gd name="T53" fmla="*/ 1269 h 7707"/>
                <a:gd name="T54" fmla="*/ 2493 w 6165"/>
                <a:gd name="T55" fmla="*/ 1269 h 7707"/>
                <a:gd name="T56" fmla="*/ 3037 w 6165"/>
                <a:gd name="T57" fmla="*/ 997 h 7707"/>
                <a:gd name="T58" fmla="*/ 3037 w 6165"/>
                <a:gd name="T59" fmla="*/ 1541 h 7707"/>
                <a:gd name="T60" fmla="*/ 4125 w 6165"/>
                <a:gd name="T61" fmla="*/ 1269 h 7707"/>
                <a:gd name="T62" fmla="*/ 3581 w 6165"/>
                <a:gd name="T63" fmla="*/ 1269 h 7707"/>
                <a:gd name="T64" fmla="*/ 4125 w 6165"/>
                <a:gd name="T65" fmla="*/ 1269 h 7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65" h="7707">
                  <a:moveTo>
                    <a:pt x="453" y="3808"/>
                  </a:moveTo>
                  <a:cubicBezTo>
                    <a:pt x="453" y="3357"/>
                    <a:pt x="818" y="2992"/>
                    <a:pt x="1269" y="2992"/>
                  </a:cubicBezTo>
                  <a:cubicBezTo>
                    <a:pt x="1720" y="2992"/>
                    <a:pt x="2085" y="3357"/>
                    <a:pt x="2085" y="3808"/>
                  </a:cubicBezTo>
                  <a:cubicBezTo>
                    <a:pt x="2085" y="4259"/>
                    <a:pt x="1720" y="4624"/>
                    <a:pt x="1269" y="4624"/>
                  </a:cubicBezTo>
                  <a:cubicBezTo>
                    <a:pt x="818" y="4624"/>
                    <a:pt x="453" y="4259"/>
                    <a:pt x="453" y="3808"/>
                  </a:cubicBezTo>
                  <a:close/>
                  <a:moveTo>
                    <a:pt x="4896" y="4624"/>
                  </a:moveTo>
                  <a:cubicBezTo>
                    <a:pt x="5346" y="4624"/>
                    <a:pt x="5712" y="4259"/>
                    <a:pt x="5712" y="3808"/>
                  </a:cubicBezTo>
                  <a:cubicBezTo>
                    <a:pt x="5712" y="3357"/>
                    <a:pt x="5346" y="2992"/>
                    <a:pt x="4896" y="2992"/>
                  </a:cubicBezTo>
                  <a:cubicBezTo>
                    <a:pt x="4445" y="2992"/>
                    <a:pt x="4080" y="3357"/>
                    <a:pt x="4080" y="3808"/>
                  </a:cubicBezTo>
                  <a:cubicBezTo>
                    <a:pt x="4080" y="4259"/>
                    <a:pt x="4445" y="4624"/>
                    <a:pt x="4896" y="4624"/>
                  </a:cubicBezTo>
                  <a:close/>
                  <a:moveTo>
                    <a:pt x="5258" y="4896"/>
                  </a:moveTo>
                  <a:lnTo>
                    <a:pt x="4533" y="4896"/>
                  </a:lnTo>
                  <a:cubicBezTo>
                    <a:pt x="4032" y="4896"/>
                    <a:pt x="3626" y="5302"/>
                    <a:pt x="3626" y="5803"/>
                  </a:cubicBezTo>
                  <a:lnTo>
                    <a:pt x="3626" y="6318"/>
                  </a:lnTo>
                  <a:cubicBezTo>
                    <a:pt x="3626" y="6375"/>
                    <a:pt x="3599" y="6429"/>
                    <a:pt x="3553" y="6464"/>
                  </a:cubicBezTo>
                  <a:lnTo>
                    <a:pt x="3119" y="6758"/>
                  </a:lnTo>
                  <a:cubicBezTo>
                    <a:pt x="3088" y="6779"/>
                    <a:pt x="3046" y="6778"/>
                    <a:pt x="3015" y="6756"/>
                  </a:cubicBezTo>
                  <a:lnTo>
                    <a:pt x="2612" y="6464"/>
                  </a:lnTo>
                  <a:cubicBezTo>
                    <a:pt x="2566" y="6429"/>
                    <a:pt x="2538" y="6375"/>
                    <a:pt x="2538" y="6318"/>
                  </a:cubicBezTo>
                  <a:lnTo>
                    <a:pt x="2538" y="5803"/>
                  </a:lnTo>
                  <a:cubicBezTo>
                    <a:pt x="2538" y="5302"/>
                    <a:pt x="2132" y="4896"/>
                    <a:pt x="1632" y="4896"/>
                  </a:cubicBezTo>
                  <a:lnTo>
                    <a:pt x="906" y="4896"/>
                  </a:lnTo>
                  <a:cubicBezTo>
                    <a:pt x="406" y="4896"/>
                    <a:pt x="0" y="5302"/>
                    <a:pt x="0" y="5803"/>
                  </a:cubicBezTo>
                  <a:lnTo>
                    <a:pt x="0" y="6984"/>
                  </a:lnTo>
                  <a:cubicBezTo>
                    <a:pt x="0" y="7108"/>
                    <a:pt x="100" y="7208"/>
                    <a:pt x="224" y="7208"/>
                  </a:cubicBezTo>
                  <a:lnTo>
                    <a:pt x="229" y="7208"/>
                  </a:lnTo>
                  <a:cubicBezTo>
                    <a:pt x="353" y="7208"/>
                    <a:pt x="453" y="7108"/>
                    <a:pt x="453" y="6984"/>
                  </a:cubicBezTo>
                  <a:lnTo>
                    <a:pt x="453" y="7707"/>
                  </a:lnTo>
                  <a:lnTo>
                    <a:pt x="2085" y="7707"/>
                  </a:lnTo>
                  <a:lnTo>
                    <a:pt x="2085" y="6664"/>
                  </a:lnTo>
                  <a:lnTo>
                    <a:pt x="2538" y="6982"/>
                  </a:lnTo>
                  <a:lnTo>
                    <a:pt x="2882" y="7210"/>
                  </a:lnTo>
                  <a:cubicBezTo>
                    <a:pt x="3003" y="7291"/>
                    <a:pt x="3162" y="7291"/>
                    <a:pt x="3283" y="7210"/>
                  </a:cubicBezTo>
                  <a:lnTo>
                    <a:pt x="3626" y="6982"/>
                  </a:lnTo>
                  <a:lnTo>
                    <a:pt x="4080" y="6664"/>
                  </a:lnTo>
                  <a:lnTo>
                    <a:pt x="4080" y="7707"/>
                  </a:lnTo>
                  <a:lnTo>
                    <a:pt x="5712" y="7707"/>
                  </a:lnTo>
                  <a:lnTo>
                    <a:pt x="5712" y="6984"/>
                  </a:lnTo>
                  <a:cubicBezTo>
                    <a:pt x="5712" y="7108"/>
                    <a:pt x="5812" y="7208"/>
                    <a:pt x="5936" y="7208"/>
                  </a:cubicBezTo>
                  <a:lnTo>
                    <a:pt x="5941" y="7208"/>
                  </a:lnTo>
                  <a:cubicBezTo>
                    <a:pt x="6065" y="7208"/>
                    <a:pt x="6165" y="7108"/>
                    <a:pt x="6165" y="6984"/>
                  </a:cubicBezTo>
                  <a:lnTo>
                    <a:pt x="6165" y="5803"/>
                  </a:lnTo>
                  <a:cubicBezTo>
                    <a:pt x="6165" y="5302"/>
                    <a:pt x="5759" y="4896"/>
                    <a:pt x="5258" y="4896"/>
                  </a:cubicBezTo>
                  <a:close/>
                  <a:moveTo>
                    <a:pt x="4896" y="1269"/>
                  </a:moveTo>
                  <a:cubicBezTo>
                    <a:pt x="4896" y="1970"/>
                    <a:pt x="4043" y="2539"/>
                    <a:pt x="2992" y="2539"/>
                  </a:cubicBezTo>
                  <a:cubicBezTo>
                    <a:pt x="2879" y="2539"/>
                    <a:pt x="2770" y="2531"/>
                    <a:pt x="2663" y="2518"/>
                  </a:cubicBezTo>
                  <a:cubicBezTo>
                    <a:pt x="2392" y="2810"/>
                    <a:pt x="1858" y="2856"/>
                    <a:pt x="1858" y="2856"/>
                  </a:cubicBezTo>
                  <a:cubicBezTo>
                    <a:pt x="1951" y="2686"/>
                    <a:pt x="2011" y="2521"/>
                    <a:pt x="2032" y="2364"/>
                  </a:cubicBezTo>
                  <a:cubicBezTo>
                    <a:pt x="1468" y="2144"/>
                    <a:pt x="1088" y="1737"/>
                    <a:pt x="1088" y="1269"/>
                  </a:cubicBezTo>
                  <a:cubicBezTo>
                    <a:pt x="1088" y="568"/>
                    <a:pt x="1940" y="0"/>
                    <a:pt x="2992" y="0"/>
                  </a:cubicBezTo>
                  <a:cubicBezTo>
                    <a:pt x="4043" y="0"/>
                    <a:pt x="4896" y="568"/>
                    <a:pt x="4896" y="1269"/>
                  </a:cubicBezTo>
                  <a:close/>
                  <a:moveTo>
                    <a:pt x="2493" y="1269"/>
                  </a:moveTo>
                  <a:cubicBezTo>
                    <a:pt x="2493" y="1119"/>
                    <a:pt x="2371" y="997"/>
                    <a:pt x="2221" y="997"/>
                  </a:cubicBezTo>
                  <a:cubicBezTo>
                    <a:pt x="2071" y="997"/>
                    <a:pt x="1949" y="1119"/>
                    <a:pt x="1949" y="1269"/>
                  </a:cubicBezTo>
                  <a:cubicBezTo>
                    <a:pt x="1949" y="1420"/>
                    <a:pt x="2071" y="1541"/>
                    <a:pt x="2221" y="1541"/>
                  </a:cubicBezTo>
                  <a:cubicBezTo>
                    <a:pt x="2371" y="1541"/>
                    <a:pt x="2493" y="1420"/>
                    <a:pt x="2493" y="1269"/>
                  </a:cubicBezTo>
                  <a:close/>
                  <a:moveTo>
                    <a:pt x="3309" y="1269"/>
                  </a:moveTo>
                  <a:cubicBezTo>
                    <a:pt x="3309" y="1119"/>
                    <a:pt x="3187" y="997"/>
                    <a:pt x="3037" y="997"/>
                  </a:cubicBezTo>
                  <a:cubicBezTo>
                    <a:pt x="2887" y="997"/>
                    <a:pt x="2765" y="1119"/>
                    <a:pt x="2765" y="1269"/>
                  </a:cubicBezTo>
                  <a:cubicBezTo>
                    <a:pt x="2765" y="1420"/>
                    <a:pt x="2887" y="1541"/>
                    <a:pt x="3037" y="1541"/>
                  </a:cubicBezTo>
                  <a:cubicBezTo>
                    <a:pt x="3187" y="1541"/>
                    <a:pt x="3309" y="1420"/>
                    <a:pt x="3309" y="1269"/>
                  </a:cubicBezTo>
                  <a:close/>
                  <a:moveTo>
                    <a:pt x="4125" y="1269"/>
                  </a:moveTo>
                  <a:cubicBezTo>
                    <a:pt x="4125" y="1119"/>
                    <a:pt x="4003" y="997"/>
                    <a:pt x="3853" y="997"/>
                  </a:cubicBezTo>
                  <a:cubicBezTo>
                    <a:pt x="3703" y="997"/>
                    <a:pt x="3581" y="1119"/>
                    <a:pt x="3581" y="1269"/>
                  </a:cubicBezTo>
                  <a:cubicBezTo>
                    <a:pt x="3581" y="1420"/>
                    <a:pt x="3703" y="1541"/>
                    <a:pt x="3853" y="1541"/>
                  </a:cubicBezTo>
                  <a:cubicBezTo>
                    <a:pt x="4003" y="1541"/>
                    <a:pt x="4125" y="1420"/>
                    <a:pt x="4125" y="12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grpSp>
      <p:grpSp>
        <p:nvGrpSpPr>
          <p:cNvPr id="28677" name="组合 43"/>
          <p:cNvGrpSpPr/>
          <p:nvPr/>
        </p:nvGrpSpPr>
        <p:grpSpPr bwMode="auto">
          <a:xfrm>
            <a:off x="5276850" y="4416425"/>
            <a:ext cx="793750" cy="795338"/>
            <a:chOff x="1177232" y="2158158"/>
            <a:chExt cx="794072" cy="794072"/>
          </a:xfrm>
        </p:grpSpPr>
        <p:sp>
          <p:nvSpPr>
            <p:cNvPr id="45" name="椭圆 44"/>
            <p:cNvSpPr/>
            <p:nvPr/>
          </p:nvSpPr>
          <p:spPr>
            <a:xfrm>
              <a:off x="1177232" y="2158158"/>
              <a:ext cx="794072" cy="7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6" name="椭圆 15"/>
            <p:cNvSpPr/>
            <p:nvPr/>
          </p:nvSpPr>
          <p:spPr>
            <a:xfrm>
              <a:off x="1396396" y="2376884"/>
              <a:ext cx="355744" cy="356619"/>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5 w 578320"/>
                <a:gd name="connsiteY15" fmla="*/ 396938 h 577432"/>
                <a:gd name="connsiteX16" fmla="*/ 578320 w 578320"/>
                <a:gd name="connsiteY16" fmla="*/ 422738 h 577432"/>
                <a:gd name="connsiteX17" fmla="*/ 551575 w 578320"/>
                <a:gd name="connsiteY17" fmla="*/ 449459 h 577432"/>
                <a:gd name="connsiteX18" fmla="*/ 424308 w 578320"/>
                <a:gd name="connsiteY18" fmla="*/ 449459 h 577432"/>
                <a:gd name="connsiteX19" fmla="*/ 468575 w 578320"/>
                <a:gd name="connsiteY19" fmla="*/ 396938 h 577432"/>
                <a:gd name="connsiteX20" fmla="*/ 25827 w 578320"/>
                <a:gd name="connsiteY20" fmla="*/ 392352 h 577432"/>
                <a:gd name="connsiteX21" fmla="*/ 106996 w 578320"/>
                <a:gd name="connsiteY21" fmla="*/ 392352 h 577432"/>
                <a:gd name="connsiteX22" fmla="*/ 149425 w 578320"/>
                <a:gd name="connsiteY22" fmla="*/ 444725 h 577432"/>
                <a:gd name="connsiteX23" fmla="*/ 25827 w 578320"/>
                <a:gd name="connsiteY23" fmla="*/ 444725 h 577432"/>
                <a:gd name="connsiteX24" fmla="*/ 0 w 578320"/>
                <a:gd name="connsiteY24" fmla="*/ 418998 h 577432"/>
                <a:gd name="connsiteX25" fmla="*/ 25827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2 w 578320"/>
                <a:gd name="connsiteY43" fmla="*/ 264231 h 577432"/>
                <a:gd name="connsiteX44" fmla="*/ 578320 w 578320"/>
                <a:gd name="connsiteY44" fmla="*/ 290952 h 577432"/>
                <a:gd name="connsiteX45" fmla="*/ 551602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3 h 577432"/>
                <a:gd name="connsiteX73" fmla="*/ 297074 w 578320"/>
                <a:gd name="connsiteY73" fmla="*/ 200757 h 577432"/>
                <a:gd name="connsiteX74" fmla="*/ 353338 w 578320"/>
                <a:gd name="connsiteY74" fmla="*/ 236678 h 577432"/>
                <a:gd name="connsiteX75" fmla="*/ 338580 w 578320"/>
                <a:gd name="connsiteY75" fmla="*/ 251414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8 h 577432"/>
                <a:gd name="connsiteX88" fmla="*/ 225129 w 578320"/>
                <a:gd name="connsiteY88" fmla="*/ 251414 h 577432"/>
                <a:gd name="connsiteX89" fmla="*/ 282316 w 578320"/>
                <a:gd name="connsiteY89" fmla="*/ 200757 h 577432"/>
                <a:gd name="connsiteX90" fmla="*/ 282316 w 578320"/>
                <a:gd name="connsiteY90" fmla="*/ 188783 h 577432"/>
                <a:gd name="connsiteX91" fmla="*/ 289695 w 578320"/>
                <a:gd name="connsiteY91" fmla="*/ 180494 h 577432"/>
                <a:gd name="connsiteX92" fmla="*/ 288698 w 578320"/>
                <a:gd name="connsiteY92" fmla="*/ 157519 h 577432"/>
                <a:gd name="connsiteX93" fmla="*/ 157752 w 578320"/>
                <a:gd name="connsiteY93" fmla="*/ 288255 h 577432"/>
                <a:gd name="connsiteX94" fmla="*/ 288698 w 578320"/>
                <a:gd name="connsiteY94" fmla="*/ 419912 h 577432"/>
                <a:gd name="connsiteX95" fmla="*/ 420567 w 578320"/>
                <a:gd name="connsiteY95" fmla="*/ 288255 h 577432"/>
                <a:gd name="connsiteX96" fmla="*/ 288698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8 w 578320"/>
                <a:gd name="connsiteY109" fmla="*/ 105041 h 577432"/>
                <a:gd name="connsiteX110" fmla="*/ 473130 w 578320"/>
                <a:gd name="connsiteY110" fmla="*/ 288255 h 577432"/>
                <a:gd name="connsiteX111" fmla="*/ 288698 w 578320"/>
                <a:gd name="connsiteY111" fmla="*/ 472390 h 577432"/>
                <a:gd name="connsiteX112" fmla="*/ 105189 w 578320"/>
                <a:gd name="connsiteY112" fmla="*/ 288255 h 577432"/>
                <a:gd name="connsiteX113" fmla="*/ 288698 w 578320"/>
                <a:gd name="connsiteY113" fmla="*/ 105041 h 577432"/>
                <a:gd name="connsiteX114" fmla="*/ 357002 w 578320"/>
                <a:gd name="connsiteY114" fmla="*/ 66280 h 577432"/>
                <a:gd name="connsiteX115" fmla="*/ 551577 w 578320"/>
                <a:gd name="connsiteY115" fmla="*/ 66280 h 577432"/>
                <a:gd name="connsiteX116" fmla="*/ 578320 w 578320"/>
                <a:gd name="connsiteY116" fmla="*/ 92080 h 577432"/>
                <a:gd name="connsiteX117" fmla="*/ 551577 w 578320"/>
                <a:gd name="connsiteY117" fmla="*/ 118801 h 577432"/>
                <a:gd name="connsiteX118" fmla="*/ 411409 w 578320"/>
                <a:gd name="connsiteY118" fmla="*/ 118801 h 577432"/>
                <a:gd name="connsiteX119" fmla="*/ 333026 w 578320"/>
                <a:gd name="connsiteY119" fmla="*/ 82866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7"/>
                    <a:pt x="245294" y="493646"/>
                  </a:cubicBezTo>
                  <a:cubicBezTo>
                    <a:pt x="241605" y="503782"/>
                    <a:pt x="232384" y="511153"/>
                    <a:pt x="220396" y="511153"/>
                  </a:cubicBezTo>
                  <a:lnTo>
                    <a:pt x="25820" y="511153"/>
                  </a:lnTo>
                  <a:cubicBezTo>
                    <a:pt x="11988" y="511153"/>
                    <a:pt x="0" y="499175"/>
                    <a:pt x="0" y="484432"/>
                  </a:cubicBezTo>
                  <a:cubicBezTo>
                    <a:pt x="0" y="470610"/>
                    <a:pt x="11988" y="458632"/>
                    <a:pt x="25820" y="458632"/>
                  </a:cubicBezTo>
                  <a:close/>
                  <a:moveTo>
                    <a:pt x="468575" y="396938"/>
                  </a:moveTo>
                  <a:lnTo>
                    <a:pt x="551575" y="396938"/>
                  </a:lnTo>
                  <a:cubicBezTo>
                    <a:pt x="566331" y="396938"/>
                    <a:pt x="578320" y="408916"/>
                    <a:pt x="578320" y="422738"/>
                  </a:cubicBezTo>
                  <a:cubicBezTo>
                    <a:pt x="578320" y="437481"/>
                    <a:pt x="566331" y="449459"/>
                    <a:pt x="551575" y="449459"/>
                  </a:cubicBezTo>
                  <a:lnTo>
                    <a:pt x="424308" y="449459"/>
                  </a:lnTo>
                  <a:cubicBezTo>
                    <a:pt x="441830" y="434716"/>
                    <a:pt x="456586" y="416288"/>
                    <a:pt x="468575" y="396938"/>
                  </a:cubicBezTo>
                  <a:close/>
                  <a:moveTo>
                    <a:pt x="25827" y="392352"/>
                  </a:moveTo>
                  <a:lnTo>
                    <a:pt x="106996" y="392352"/>
                  </a:lnTo>
                  <a:cubicBezTo>
                    <a:pt x="118064" y="412566"/>
                    <a:pt x="131900" y="430024"/>
                    <a:pt x="149425" y="444725"/>
                  </a:cubicBezTo>
                  <a:lnTo>
                    <a:pt x="25827" y="444725"/>
                  </a:lnTo>
                  <a:cubicBezTo>
                    <a:pt x="11991" y="444725"/>
                    <a:pt x="0" y="432780"/>
                    <a:pt x="0" y="418998"/>
                  </a:cubicBezTo>
                  <a:cubicBezTo>
                    <a:pt x="0" y="404297"/>
                    <a:pt x="11991" y="392352"/>
                    <a:pt x="25827" y="392352"/>
                  </a:cubicBezTo>
                  <a:close/>
                  <a:moveTo>
                    <a:pt x="495311" y="330659"/>
                  </a:moveTo>
                  <a:lnTo>
                    <a:pt x="551573" y="330659"/>
                  </a:lnTo>
                  <a:cubicBezTo>
                    <a:pt x="566330" y="330659"/>
                    <a:pt x="578320" y="342604"/>
                    <a:pt x="578320" y="357305"/>
                  </a:cubicBezTo>
                  <a:cubicBezTo>
                    <a:pt x="578320" y="371087"/>
                    <a:pt x="566330" y="383032"/>
                    <a:pt x="551573" y="383032"/>
                  </a:cubicBezTo>
                  <a:lnTo>
                    <a:pt x="475942" y="383032"/>
                  </a:lnTo>
                  <a:cubicBezTo>
                    <a:pt x="485165" y="366493"/>
                    <a:pt x="490699" y="349035"/>
                    <a:pt x="495311" y="330659"/>
                  </a:cubicBezTo>
                  <a:close/>
                  <a:moveTo>
                    <a:pt x="25814" y="325924"/>
                  </a:moveTo>
                  <a:lnTo>
                    <a:pt x="82051" y="325924"/>
                  </a:lnTo>
                  <a:cubicBezTo>
                    <a:pt x="85739" y="344352"/>
                    <a:pt x="91271" y="361859"/>
                    <a:pt x="99568" y="378445"/>
                  </a:cubicBezTo>
                  <a:lnTo>
                    <a:pt x="25814" y="378445"/>
                  </a:lnTo>
                  <a:cubicBezTo>
                    <a:pt x="11985" y="378445"/>
                    <a:pt x="0" y="367388"/>
                    <a:pt x="0" y="352645"/>
                  </a:cubicBezTo>
                  <a:cubicBezTo>
                    <a:pt x="0" y="337902"/>
                    <a:pt x="11985" y="325924"/>
                    <a:pt x="25814" y="325924"/>
                  </a:cubicBezTo>
                  <a:close/>
                  <a:moveTo>
                    <a:pt x="297074" y="302072"/>
                  </a:moveTo>
                  <a:lnTo>
                    <a:pt x="297074" y="349966"/>
                  </a:lnTo>
                  <a:cubicBezTo>
                    <a:pt x="310909" y="349045"/>
                    <a:pt x="326589" y="341676"/>
                    <a:pt x="326589" y="326019"/>
                  </a:cubicBezTo>
                  <a:cubicBezTo>
                    <a:pt x="326589" y="310361"/>
                    <a:pt x="309987" y="304835"/>
                    <a:pt x="297074" y="302072"/>
                  </a:cubicBezTo>
                  <a:close/>
                  <a:moveTo>
                    <a:pt x="498167" y="264231"/>
                  </a:moveTo>
                  <a:lnTo>
                    <a:pt x="551602" y="264231"/>
                  </a:lnTo>
                  <a:cubicBezTo>
                    <a:pt x="566343" y="264231"/>
                    <a:pt x="578320" y="276209"/>
                    <a:pt x="578320" y="290952"/>
                  </a:cubicBezTo>
                  <a:cubicBezTo>
                    <a:pt x="578320" y="304774"/>
                    <a:pt x="566343" y="316752"/>
                    <a:pt x="551602"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3"/>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29"/>
                    <a:pt x="578320" y="224672"/>
                  </a:cubicBezTo>
                  <a:cubicBezTo>
                    <a:pt x="578320" y="239415"/>
                    <a:pt x="566335" y="250472"/>
                    <a:pt x="551584" y="250472"/>
                  </a:cubicBezTo>
                  <a:lnTo>
                    <a:pt x="495347" y="250472"/>
                  </a:lnTo>
                  <a:cubicBezTo>
                    <a:pt x="492581" y="232044"/>
                    <a:pt x="486127"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3"/>
                  </a:cubicBezTo>
                  <a:lnTo>
                    <a:pt x="297074" y="200757"/>
                  </a:lnTo>
                  <a:cubicBezTo>
                    <a:pt x="315521" y="201678"/>
                    <a:pt x="353338" y="213652"/>
                    <a:pt x="353338" y="236678"/>
                  </a:cubicBezTo>
                  <a:cubicBezTo>
                    <a:pt x="353338" y="245888"/>
                    <a:pt x="346881" y="251414"/>
                    <a:pt x="338580" y="251414"/>
                  </a:cubicBezTo>
                  <a:cubicBezTo>
                    <a:pt x="322900" y="251414"/>
                    <a:pt x="322900" y="225625"/>
                    <a:pt x="297074" y="225625"/>
                  </a:cubicBezTo>
                  <a:lnTo>
                    <a:pt x="297074" y="270756"/>
                  </a:lnTo>
                  <a:cubicBezTo>
                    <a:pt x="328434" y="277203"/>
                    <a:pt x="356105" y="286414"/>
                    <a:pt x="356105" y="323256"/>
                  </a:cubicBezTo>
                  <a:cubicBezTo>
                    <a:pt x="356105" y="355492"/>
                    <a:pt x="332123"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2"/>
                    <a:pt x="227896" y="314966"/>
                    <a:pt x="237120" y="314966"/>
                  </a:cubicBezTo>
                  <a:cubicBezTo>
                    <a:pt x="263868" y="314966"/>
                    <a:pt x="242654" y="348124"/>
                    <a:pt x="282316" y="349966"/>
                  </a:cubicBezTo>
                  <a:lnTo>
                    <a:pt x="282316" y="299308"/>
                  </a:lnTo>
                  <a:cubicBezTo>
                    <a:pt x="247266" y="292861"/>
                    <a:pt x="225129" y="278125"/>
                    <a:pt x="225129" y="251414"/>
                  </a:cubicBezTo>
                  <a:cubicBezTo>
                    <a:pt x="225129" y="219178"/>
                    <a:pt x="252800" y="201678"/>
                    <a:pt x="282316" y="200757"/>
                  </a:cubicBezTo>
                  <a:lnTo>
                    <a:pt x="282316" y="188783"/>
                  </a:lnTo>
                  <a:cubicBezTo>
                    <a:pt x="282316" y="184178"/>
                    <a:pt x="285083" y="180494"/>
                    <a:pt x="289695" y="180494"/>
                  </a:cubicBezTo>
                  <a:close/>
                  <a:moveTo>
                    <a:pt x="288698" y="157519"/>
                  </a:moveTo>
                  <a:cubicBezTo>
                    <a:pt x="216770" y="157519"/>
                    <a:pt x="157752" y="216443"/>
                    <a:pt x="157752" y="288255"/>
                  </a:cubicBezTo>
                  <a:cubicBezTo>
                    <a:pt x="157752" y="360988"/>
                    <a:pt x="216770" y="419912"/>
                    <a:pt x="288698" y="419912"/>
                  </a:cubicBezTo>
                  <a:cubicBezTo>
                    <a:pt x="361549" y="419912"/>
                    <a:pt x="420567" y="360988"/>
                    <a:pt x="420567" y="288255"/>
                  </a:cubicBezTo>
                  <a:cubicBezTo>
                    <a:pt x="420567" y="216443"/>
                    <a:pt x="361549" y="157519"/>
                    <a:pt x="288698" y="157519"/>
                  </a:cubicBezTo>
                  <a:close/>
                  <a:moveTo>
                    <a:pt x="428895" y="132559"/>
                  </a:moveTo>
                  <a:lnTo>
                    <a:pt x="551571" y="132559"/>
                  </a:lnTo>
                  <a:cubicBezTo>
                    <a:pt x="566329" y="132559"/>
                    <a:pt x="578320" y="143616"/>
                    <a:pt x="578320" y="158359"/>
                  </a:cubicBezTo>
                  <a:cubicBezTo>
                    <a:pt x="578320" y="173102"/>
                    <a:pt x="566329" y="185080"/>
                    <a:pt x="551571" y="185080"/>
                  </a:cubicBezTo>
                  <a:lnTo>
                    <a:pt x="471324" y="185080"/>
                  </a:lnTo>
                  <a:cubicBezTo>
                    <a:pt x="460256" y="164809"/>
                    <a:pt x="445498" y="147302"/>
                    <a:pt x="428895" y="132559"/>
                  </a:cubicBezTo>
                  <a:close/>
                  <a:moveTo>
                    <a:pt x="25822" y="127973"/>
                  </a:moveTo>
                  <a:lnTo>
                    <a:pt x="154012" y="127973"/>
                  </a:lnTo>
                  <a:cubicBezTo>
                    <a:pt x="136490" y="142716"/>
                    <a:pt x="121734" y="160223"/>
                    <a:pt x="108823" y="180494"/>
                  </a:cubicBezTo>
                  <a:lnTo>
                    <a:pt x="25822" y="180494"/>
                  </a:lnTo>
                  <a:cubicBezTo>
                    <a:pt x="11989" y="180494"/>
                    <a:pt x="0" y="168516"/>
                    <a:pt x="0" y="153773"/>
                  </a:cubicBezTo>
                  <a:cubicBezTo>
                    <a:pt x="0" y="139951"/>
                    <a:pt x="11989" y="127973"/>
                    <a:pt x="25822" y="127973"/>
                  </a:cubicBezTo>
                  <a:close/>
                  <a:moveTo>
                    <a:pt x="288698" y="105041"/>
                  </a:moveTo>
                  <a:cubicBezTo>
                    <a:pt x="390136" y="105041"/>
                    <a:pt x="473130" y="186981"/>
                    <a:pt x="473130" y="288255"/>
                  </a:cubicBezTo>
                  <a:cubicBezTo>
                    <a:pt x="473130" y="389529"/>
                    <a:pt x="390136" y="472390"/>
                    <a:pt x="288698" y="472390"/>
                  </a:cubicBezTo>
                  <a:cubicBezTo>
                    <a:pt x="187261" y="472390"/>
                    <a:pt x="105189" y="389529"/>
                    <a:pt x="105189" y="288255"/>
                  </a:cubicBezTo>
                  <a:cubicBezTo>
                    <a:pt x="105189" y="186981"/>
                    <a:pt x="187261" y="105041"/>
                    <a:pt x="288698" y="105041"/>
                  </a:cubicBezTo>
                  <a:close/>
                  <a:moveTo>
                    <a:pt x="357002" y="66280"/>
                  </a:moveTo>
                  <a:lnTo>
                    <a:pt x="551577" y="66280"/>
                  </a:lnTo>
                  <a:cubicBezTo>
                    <a:pt x="566332" y="66280"/>
                    <a:pt x="578320" y="78258"/>
                    <a:pt x="578320" y="92080"/>
                  </a:cubicBezTo>
                  <a:cubicBezTo>
                    <a:pt x="578320" y="106823"/>
                    <a:pt x="566332" y="118801"/>
                    <a:pt x="551577" y="118801"/>
                  </a:cubicBezTo>
                  <a:lnTo>
                    <a:pt x="411409" y="118801"/>
                  </a:lnTo>
                  <a:cubicBezTo>
                    <a:pt x="388355" y="102215"/>
                    <a:pt x="361613" y="89316"/>
                    <a:pt x="333026" y="82866"/>
                  </a:cubicBezTo>
                  <a:cubicBezTo>
                    <a:pt x="336715" y="73651"/>
                    <a:pt x="345936" y="66280"/>
                    <a:pt x="357002" y="66280"/>
                  </a:cubicBezTo>
                  <a:close/>
                  <a:moveTo>
                    <a:pt x="356932" y="0"/>
                  </a:moveTo>
                  <a:lnTo>
                    <a:pt x="551569" y="0"/>
                  </a:lnTo>
                  <a:cubicBezTo>
                    <a:pt x="566328" y="0"/>
                    <a:pt x="578320" y="11978"/>
                    <a:pt x="578320" y="25800"/>
                  </a:cubicBezTo>
                  <a:cubicBezTo>
                    <a:pt x="578320" y="40543"/>
                    <a:pt x="566328" y="52521"/>
                    <a:pt x="551569" y="52521"/>
                  </a:cubicBezTo>
                  <a:lnTo>
                    <a:pt x="356932" y="52521"/>
                  </a:lnTo>
                  <a:cubicBezTo>
                    <a:pt x="343095" y="52521"/>
                    <a:pt x="331103" y="40543"/>
                    <a:pt x="331103" y="25800"/>
                  </a:cubicBezTo>
                  <a:cubicBezTo>
                    <a:pt x="331103" y="11978"/>
                    <a:pt x="343095" y="0"/>
                    <a:pt x="3569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8678" name="组合 46"/>
          <p:cNvGrpSpPr/>
          <p:nvPr/>
        </p:nvGrpSpPr>
        <p:grpSpPr bwMode="auto">
          <a:xfrm>
            <a:off x="6824663" y="3656013"/>
            <a:ext cx="795337" cy="793750"/>
            <a:chOff x="1177232" y="2158158"/>
            <a:chExt cx="794072" cy="794072"/>
          </a:xfrm>
        </p:grpSpPr>
        <p:sp>
          <p:nvSpPr>
            <p:cNvPr id="48" name="椭圆 47"/>
            <p:cNvSpPr/>
            <p:nvPr/>
          </p:nvSpPr>
          <p:spPr>
            <a:xfrm>
              <a:off x="1177232" y="2158158"/>
              <a:ext cx="794072" cy="7940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9" name="椭圆 18"/>
            <p:cNvSpPr/>
            <p:nvPr/>
          </p:nvSpPr>
          <p:spPr>
            <a:xfrm>
              <a:off x="1395959" y="2388438"/>
              <a:ext cx="356619" cy="333510"/>
            </a:xfrm>
            <a:custGeom>
              <a:avLst/>
              <a:gdLst>
                <a:gd name="connsiteX0" fmla="*/ 202382 w 607621"/>
                <a:gd name="connsiteY0" fmla="*/ 314440 h 568899"/>
                <a:gd name="connsiteX1" fmla="*/ 347029 w 607621"/>
                <a:gd name="connsiteY1" fmla="*/ 314440 h 568899"/>
                <a:gd name="connsiteX2" fmla="*/ 376581 w 607621"/>
                <a:gd name="connsiteY2" fmla="*/ 396116 h 568899"/>
                <a:gd name="connsiteX3" fmla="*/ 333855 w 607621"/>
                <a:gd name="connsiteY3" fmla="*/ 431844 h 568899"/>
                <a:gd name="connsiteX4" fmla="*/ 413611 w 607621"/>
                <a:gd name="connsiteY4" fmla="*/ 431844 h 568899"/>
                <a:gd name="connsiteX5" fmla="*/ 507520 w 607621"/>
                <a:gd name="connsiteY5" fmla="*/ 353190 h 568899"/>
                <a:gd name="connsiteX6" fmla="*/ 594664 w 607621"/>
                <a:gd name="connsiteY6" fmla="*/ 362077 h 568899"/>
                <a:gd name="connsiteX7" fmla="*/ 585407 w 607621"/>
                <a:gd name="connsiteY7" fmla="*/ 447220 h 568899"/>
                <a:gd name="connsiteX8" fmla="*/ 463725 w 607621"/>
                <a:gd name="connsiteY8" fmla="*/ 549248 h 568899"/>
                <a:gd name="connsiteX9" fmla="*/ 425450 w 607621"/>
                <a:gd name="connsiteY9" fmla="*/ 563113 h 568899"/>
                <a:gd name="connsiteX10" fmla="*/ 239768 w 607621"/>
                <a:gd name="connsiteY10" fmla="*/ 563113 h 568899"/>
                <a:gd name="connsiteX11" fmla="*/ 202382 w 607621"/>
                <a:gd name="connsiteY11" fmla="*/ 549871 h 568899"/>
                <a:gd name="connsiteX12" fmla="*/ 19851 w 607621"/>
                <a:gd name="connsiteY12" fmla="*/ 276052 h 568899"/>
                <a:gd name="connsiteX13" fmla="*/ 142962 w 607621"/>
                <a:gd name="connsiteY13" fmla="*/ 276052 h 568899"/>
                <a:gd name="connsiteX14" fmla="*/ 162724 w 607621"/>
                <a:gd name="connsiteY14" fmla="*/ 295783 h 568899"/>
                <a:gd name="connsiteX15" fmla="*/ 162724 w 607621"/>
                <a:gd name="connsiteY15" fmla="*/ 549080 h 568899"/>
                <a:gd name="connsiteX16" fmla="*/ 142962 w 607621"/>
                <a:gd name="connsiteY16" fmla="*/ 568899 h 568899"/>
                <a:gd name="connsiteX17" fmla="*/ 19851 w 607621"/>
                <a:gd name="connsiteY17" fmla="*/ 568899 h 568899"/>
                <a:gd name="connsiteX18" fmla="*/ 0 w 607621"/>
                <a:gd name="connsiteY18" fmla="*/ 549080 h 568899"/>
                <a:gd name="connsiteX19" fmla="*/ 0 w 607621"/>
                <a:gd name="connsiteY19" fmla="*/ 295783 h 568899"/>
                <a:gd name="connsiteX20" fmla="*/ 19851 w 607621"/>
                <a:gd name="connsiteY20" fmla="*/ 276052 h 568899"/>
                <a:gd name="connsiteX21" fmla="*/ 303890 w 607621"/>
                <a:gd name="connsiteY21" fmla="*/ 99638 h 568899"/>
                <a:gd name="connsiteX22" fmla="*/ 336738 w 607621"/>
                <a:gd name="connsiteY22" fmla="*/ 132451 h 568899"/>
                <a:gd name="connsiteX23" fmla="*/ 303890 w 607621"/>
                <a:gd name="connsiteY23" fmla="*/ 165264 h 568899"/>
                <a:gd name="connsiteX24" fmla="*/ 271042 w 607621"/>
                <a:gd name="connsiteY24" fmla="*/ 132451 h 568899"/>
                <a:gd name="connsiteX25" fmla="*/ 303890 w 607621"/>
                <a:gd name="connsiteY25" fmla="*/ 99638 h 568899"/>
                <a:gd name="connsiteX26" fmla="*/ 303855 w 607621"/>
                <a:gd name="connsiteY26" fmla="*/ 60088 h 568899"/>
                <a:gd name="connsiteX27" fmla="*/ 231390 w 607621"/>
                <a:gd name="connsiteY27" fmla="*/ 132442 h 568899"/>
                <a:gd name="connsiteX28" fmla="*/ 303855 w 607621"/>
                <a:gd name="connsiteY28" fmla="*/ 204885 h 568899"/>
                <a:gd name="connsiteX29" fmla="*/ 376319 w 607621"/>
                <a:gd name="connsiteY29" fmla="*/ 132442 h 568899"/>
                <a:gd name="connsiteX30" fmla="*/ 303855 w 607621"/>
                <a:gd name="connsiteY30" fmla="*/ 60088 h 568899"/>
                <a:gd name="connsiteX31" fmla="*/ 303855 w 607621"/>
                <a:gd name="connsiteY31" fmla="*/ 0 h 568899"/>
                <a:gd name="connsiteX32" fmla="*/ 436588 w 607621"/>
                <a:gd name="connsiteY32" fmla="*/ 132442 h 568899"/>
                <a:gd name="connsiteX33" fmla="*/ 303855 w 607621"/>
                <a:gd name="connsiteY33" fmla="*/ 264973 h 568899"/>
                <a:gd name="connsiteX34" fmla="*/ 171121 w 607621"/>
                <a:gd name="connsiteY34" fmla="*/ 132442 h 568899"/>
                <a:gd name="connsiteX35" fmla="*/ 303855 w 607621"/>
                <a:gd name="connsiteY35" fmla="*/ 0 h 56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621" h="568899">
                  <a:moveTo>
                    <a:pt x="202382" y="314440"/>
                  </a:moveTo>
                  <a:lnTo>
                    <a:pt x="347029" y="314440"/>
                  </a:lnTo>
                  <a:cubicBezTo>
                    <a:pt x="391268" y="314440"/>
                    <a:pt x="408982" y="368921"/>
                    <a:pt x="376581" y="396116"/>
                  </a:cubicBezTo>
                  <a:lnTo>
                    <a:pt x="333855" y="431844"/>
                  </a:lnTo>
                  <a:lnTo>
                    <a:pt x="413611" y="431844"/>
                  </a:lnTo>
                  <a:lnTo>
                    <a:pt x="507520" y="353190"/>
                  </a:lnTo>
                  <a:cubicBezTo>
                    <a:pt x="533868" y="331149"/>
                    <a:pt x="573212" y="335059"/>
                    <a:pt x="594664" y="362077"/>
                  </a:cubicBezTo>
                  <a:cubicBezTo>
                    <a:pt x="615048" y="387673"/>
                    <a:pt x="610953" y="425890"/>
                    <a:pt x="585407" y="447220"/>
                  </a:cubicBezTo>
                  <a:lnTo>
                    <a:pt x="463725" y="549248"/>
                  </a:lnTo>
                  <a:cubicBezTo>
                    <a:pt x="453044" y="558136"/>
                    <a:pt x="439425" y="563113"/>
                    <a:pt x="425450" y="563113"/>
                  </a:cubicBezTo>
                  <a:lnTo>
                    <a:pt x="239768" y="563113"/>
                  </a:lnTo>
                  <a:cubicBezTo>
                    <a:pt x="226149" y="563113"/>
                    <a:pt x="212886" y="558403"/>
                    <a:pt x="202382" y="549871"/>
                  </a:cubicBezTo>
                  <a:close/>
                  <a:moveTo>
                    <a:pt x="19851" y="276052"/>
                  </a:moveTo>
                  <a:lnTo>
                    <a:pt x="142962" y="276052"/>
                  </a:lnTo>
                  <a:cubicBezTo>
                    <a:pt x="153911" y="276052"/>
                    <a:pt x="162724" y="284851"/>
                    <a:pt x="162724" y="295783"/>
                  </a:cubicBezTo>
                  <a:lnTo>
                    <a:pt x="162724" y="549080"/>
                  </a:lnTo>
                  <a:cubicBezTo>
                    <a:pt x="162724" y="560011"/>
                    <a:pt x="153911" y="568899"/>
                    <a:pt x="142962" y="568899"/>
                  </a:cubicBezTo>
                  <a:lnTo>
                    <a:pt x="19851" y="568899"/>
                  </a:lnTo>
                  <a:cubicBezTo>
                    <a:pt x="8902" y="568899"/>
                    <a:pt x="0" y="560011"/>
                    <a:pt x="0" y="549080"/>
                  </a:cubicBezTo>
                  <a:lnTo>
                    <a:pt x="0" y="295783"/>
                  </a:lnTo>
                  <a:cubicBezTo>
                    <a:pt x="0" y="284851"/>
                    <a:pt x="8902" y="276052"/>
                    <a:pt x="19851" y="276052"/>
                  </a:cubicBezTo>
                  <a:close/>
                  <a:moveTo>
                    <a:pt x="303890" y="99638"/>
                  </a:moveTo>
                  <a:cubicBezTo>
                    <a:pt x="322031" y="99638"/>
                    <a:pt x="336738" y="114329"/>
                    <a:pt x="336738" y="132451"/>
                  </a:cubicBezTo>
                  <a:cubicBezTo>
                    <a:pt x="336738" y="150573"/>
                    <a:pt x="322031" y="165264"/>
                    <a:pt x="303890" y="165264"/>
                  </a:cubicBezTo>
                  <a:cubicBezTo>
                    <a:pt x="285749" y="165264"/>
                    <a:pt x="271042" y="150573"/>
                    <a:pt x="271042" y="132451"/>
                  </a:cubicBezTo>
                  <a:cubicBezTo>
                    <a:pt x="271042" y="114329"/>
                    <a:pt x="285749" y="99638"/>
                    <a:pt x="303890" y="99638"/>
                  </a:cubicBezTo>
                  <a:close/>
                  <a:moveTo>
                    <a:pt x="303855" y="60088"/>
                  </a:moveTo>
                  <a:cubicBezTo>
                    <a:pt x="263883" y="60088"/>
                    <a:pt x="231390" y="92532"/>
                    <a:pt x="231390" y="132442"/>
                  </a:cubicBezTo>
                  <a:cubicBezTo>
                    <a:pt x="231390" y="172352"/>
                    <a:pt x="263883" y="204885"/>
                    <a:pt x="303855" y="204885"/>
                  </a:cubicBezTo>
                  <a:cubicBezTo>
                    <a:pt x="343826" y="204885"/>
                    <a:pt x="376319" y="172352"/>
                    <a:pt x="376319" y="132442"/>
                  </a:cubicBezTo>
                  <a:cubicBezTo>
                    <a:pt x="376319" y="92532"/>
                    <a:pt x="343826" y="60088"/>
                    <a:pt x="303855" y="60088"/>
                  </a:cubicBezTo>
                  <a:close/>
                  <a:moveTo>
                    <a:pt x="303855" y="0"/>
                  </a:moveTo>
                  <a:cubicBezTo>
                    <a:pt x="377032" y="0"/>
                    <a:pt x="436588" y="59377"/>
                    <a:pt x="436588" y="132442"/>
                  </a:cubicBezTo>
                  <a:cubicBezTo>
                    <a:pt x="436588" y="205507"/>
                    <a:pt x="377032" y="264973"/>
                    <a:pt x="303855" y="264973"/>
                  </a:cubicBezTo>
                  <a:cubicBezTo>
                    <a:pt x="230678" y="264973"/>
                    <a:pt x="171121" y="205507"/>
                    <a:pt x="171121" y="132442"/>
                  </a:cubicBezTo>
                  <a:cubicBezTo>
                    <a:pt x="171121" y="59377"/>
                    <a:pt x="230678" y="0"/>
                    <a:pt x="3038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8679" name="组合 49"/>
          <p:cNvGrpSpPr/>
          <p:nvPr/>
        </p:nvGrpSpPr>
        <p:grpSpPr bwMode="auto">
          <a:xfrm>
            <a:off x="8112125" y="2514600"/>
            <a:ext cx="793750" cy="793750"/>
            <a:chOff x="1177232" y="2158158"/>
            <a:chExt cx="794072" cy="794072"/>
          </a:xfrm>
        </p:grpSpPr>
        <p:sp>
          <p:nvSpPr>
            <p:cNvPr id="51" name="椭圆 50"/>
            <p:cNvSpPr/>
            <p:nvPr/>
          </p:nvSpPr>
          <p:spPr>
            <a:xfrm>
              <a:off x="1177232" y="2158158"/>
              <a:ext cx="794072" cy="7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2" name="椭圆 21"/>
            <p:cNvSpPr/>
            <p:nvPr/>
          </p:nvSpPr>
          <p:spPr>
            <a:xfrm>
              <a:off x="1401161" y="2377322"/>
              <a:ext cx="346215" cy="355744"/>
            </a:xfrm>
            <a:custGeom>
              <a:avLst/>
              <a:gdLst>
                <a:gd name="connsiteX0" fmla="*/ 359820 w 590079"/>
                <a:gd name="connsiteY0" fmla="*/ 443680 h 608363"/>
                <a:gd name="connsiteX1" fmla="*/ 355050 w 590079"/>
                <a:gd name="connsiteY1" fmla="*/ 448441 h 608363"/>
                <a:gd name="connsiteX2" fmla="*/ 355050 w 590079"/>
                <a:gd name="connsiteY2" fmla="*/ 453762 h 608363"/>
                <a:gd name="connsiteX3" fmla="*/ 349906 w 590079"/>
                <a:gd name="connsiteY3" fmla="*/ 460764 h 608363"/>
                <a:gd name="connsiteX4" fmla="*/ 329330 w 590079"/>
                <a:gd name="connsiteY4" fmla="*/ 486718 h 608363"/>
                <a:gd name="connsiteX5" fmla="*/ 344481 w 590079"/>
                <a:gd name="connsiteY5" fmla="*/ 512298 h 608363"/>
                <a:gd name="connsiteX6" fmla="*/ 363280 w 590079"/>
                <a:gd name="connsiteY6" fmla="*/ 520700 h 608363"/>
                <a:gd name="connsiteX7" fmla="*/ 370107 w 590079"/>
                <a:gd name="connsiteY7" fmla="*/ 524714 h 608363"/>
                <a:gd name="connsiteX8" fmla="*/ 367863 w 590079"/>
                <a:gd name="connsiteY8" fmla="*/ 541145 h 608363"/>
                <a:gd name="connsiteX9" fmla="*/ 355798 w 590079"/>
                <a:gd name="connsiteY9" fmla="*/ 542732 h 608363"/>
                <a:gd name="connsiteX10" fmla="*/ 337373 w 590079"/>
                <a:gd name="connsiteY10" fmla="*/ 537318 h 608363"/>
                <a:gd name="connsiteX11" fmla="*/ 331762 w 590079"/>
                <a:gd name="connsiteY11" fmla="*/ 539652 h 608363"/>
                <a:gd name="connsiteX12" fmla="*/ 328956 w 590079"/>
                <a:gd name="connsiteY12" fmla="*/ 549268 h 608363"/>
                <a:gd name="connsiteX13" fmla="*/ 332323 w 590079"/>
                <a:gd name="connsiteY13" fmla="*/ 556549 h 608363"/>
                <a:gd name="connsiteX14" fmla="*/ 348971 w 590079"/>
                <a:gd name="connsiteY14" fmla="*/ 561311 h 608363"/>
                <a:gd name="connsiteX15" fmla="*/ 353647 w 590079"/>
                <a:gd name="connsiteY15" fmla="*/ 566912 h 608363"/>
                <a:gd name="connsiteX16" fmla="*/ 353647 w 590079"/>
                <a:gd name="connsiteY16" fmla="*/ 573260 h 608363"/>
                <a:gd name="connsiteX17" fmla="*/ 357669 w 590079"/>
                <a:gd name="connsiteY17" fmla="*/ 577462 h 608363"/>
                <a:gd name="connsiteX18" fmla="*/ 367021 w 590079"/>
                <a:gd name="connsiteY18" fmla="*/ 577462 h 608363"/>
                <a:gd name="connsiteX19" fmla="*/ 370856 w 590079"/>
                <a:gd name="connsiteY19" fmla="*/ 573541 h 608363"/>
                <a:gd name="connsiteX20" fmla="*/ 370856 w 590079"/>
                <a:gd name="connsiteY20" fmla="*/ 564765 h 608363"/>
                <a:gd name="connsiteX21" fmla="*/ 374877 w 590079"/>
                <a:gd name="connsiteY21" fmla="*/ 559537 h 608363"/>
                <a:gd name="connsiteX22" fmla="*/ 391244 w 590079"/>
                <a:gd name="connsiteY22" fmla="*/ 549081 h 608363"/>
                <a:gd name="connsiteX23" fmla="*/ 381985 w 590079"/>
                <a:gd name="connsiteY23" fmla="*/ 504642 h 608363"/>
                <a:gd name="connsiteX24" fmla="*/ 365525 w 590079"/>
                <a:gd name="connsiteY24" fmla="*/ 497174 h 608363"/>
                <a:gd name="connsiteX25" fmla="*/ 356546 w 590079"/>
                <a:gd name="connsiteY25" fmla="*/ 492133 h 608363"/>
                <a:gd name="connsiteX26" fmla="*/ 358510 w 590079"/>
                <a:gd name="connsiteY26" fmla="*/ 478129 h 608363"/>
                <a:gd name="connsiteX27" fmla="*/ 364028 w 590079"/>
                <a:gd name="connsiteY27" fmla="*/ 477009 h 608363"/>
                <a:gd name="connsiteX28" fmla="*/ 384698 w 590079"/>
                <a:gd name="connsiteY28" fmla="*/ 481116 h 608363"/>
                <a:gd name="connsiteX29" fmla="*/ 390216 w 590079"/>
                <a:gd name="connsiteY29" fmla="*/ 478782 h 608363"/>
                <a:gd name="connsiteX30" fmla="*/ 393489 w 590079"/>
                <a:gd name="connsiteY30" fmla="*/ 467953 h 608363"/>
                <a:gd name="connsiteX31" fmla="*/ 390964 w 590079"/>
                <a:gd name="connsiteY31" fmla="*/ 462818 h 608363"/>
                <a:gd name="connsiteX32" fmla="*/ 377870 w 590079"/>
                <a:gd name="connsiteY32" fmla="*/ 458990 h 608363"/>
                <a:gd name="connsiteX33" fmla="*/ 371884 w 590079"/>
                <a:gd name="connsiteY33" fmla="*/ 452175 h 608363"/>
                <a:gd name="connsiteX34" fmla="*/ 363374 w 590079"/>
                <a:gd name="connsiteY34" fmla="*/ 443680 h 608363"/>
                <a:gd name="connsiteX35" fmla="*/ 363000 w 590079"/>
                <a:gd name="connsiteY35" fmla="*/ 412685 h 608363"/>
                <a:gd name="connsiteX36" fmla="*/ 461015 w 590079"/>
                <a:gd name="connsiteY36" fmla="*/ 510524 h 608363"/>
                <a:gd name="connsiteX37" fmla="*/ 363000 w 590079"/>
                <a:gd name="connsiteY37" fmla="*/ 608363 h 608363"/>
                <a:gd name="connsiteX38" fmla="*/ 264984 w 590079"/>
                <a:gd name="connsiteY38" fmla="*/ 510524 h 608363"/>
                <a:gd name="connsiteX39" fmla="*/ 363000 w 590079"/>
                <a:gd name="connsiteY39" fmla="*/ 412685 h 608363"/>
                <a:gd name="connsiteX40" fmla="*/ 184386 w 590079"/>
                <a:gd name="connsiteY40" fmla="*/ 238969 h 608363"/>
                <a:gd name="connsiteX41" fmla="*/ 184386 w 590079"/>
                <a:gd name="connsiteY41" fmla="*/ 278939 h 608363"/>
                <a:gd name="connsiteX42" fmla="*/ 541729 w 590079"/>
                <a:gd name="connsiteY42" fmla="*/ 278939 h 608363"/>
                <a:gd name="connsiteX43" fmla="*/ 541729 w 590079"/>
                <a:gd name="connsiteY43" fmla="*/ 238969 h 608363"/>
                <a:gd name="connsiteX44" fmla="*/ 174005 w 590079"/>
                <a:gd name="connsiteY44" fmla="*/ 190687 h 608363"/>
                <a:gd name="connsiteX45" fmla="*/ 551923 w 590079"/>
                <a:gd name="connsiteY45" fmla="*/ 190687 h 608363"/>
                <a:gd name="connsiteX46" fmla="*/ 590079 w 590079"/>
                <a:gd name="connsiteY46" fmla="*/ 228790 h 608363"/>
                <a:gd name="connsiteX47" fmla="*/ 590079 w 590079"/>
                <a:gd name="connsiteY47" fmla="*/ 495227 h 608363"/>
                <a:gd name="connsiteX48" fmla="*/ 551923 w 590079"/>
                <a:gd name="connsiteY48" fmla="*/ 533330 h 608363"/>
                <a:gd name="connsiteX49" fmla="*/ 501234 w 590079"/>
                <a:gd name="connsiteY49" fmla="*/ 533330 h 608363"/>
                <a:gd name="connsiteX50" fmla="*/ 503105 w 590079"/>
                <a:gd name="connsiteY50" fmla="*/ 510543 h 608363"/>
                <a:gd name="connsiteX51" fmla="*/ 500673 w 590079"/>
                <a:gd name="connsiteY51" fmla="*/ 485048 h 608363"/>
                <a:gd name="connsiteX52" fmla="*/ 541729 w 590079"/>
                <a:gd name="connsiteY52" fmla="*/ 485048 h 608363"/>
                <a:gd name="connsiteX53" fmla="*/ 541729 w 590079"/>
                <a:gd name="connsiteY53" fmla="*/ 357479 h 608363"/>
                <a:gd name="connsiteX54" fmla="*/ 184386 w 590079"/>
                <a:gd name="connsiteY54" fmla="*/ 357479 h 608363"/>
                <a:gd name="connsiteX55" fmla="*/ 184386 w 590079"/>
                <a:gd name="connsiteY55" fmla="*/ 485141 h 608363"/>
                <a:gd name="connsiteX56" fmla="*/ 225255 w 590079"/>
                <a:gd name="connsiteY56" fmla="*/ 485141 h 608363"/>
                <a:gd name="connsiteX57" fmla="*/ 222917 w 590079"/>
                <a:gd name="connsiteY57" fmla="*/ 510636 h 608363"/>
                <a:gd name="connsiteX58" fmla="*/ 224787 w 590079"/>
                <a:gd name="connsiteY58" fmla="*/ 533423 h 608363"/>
                <a:gd name="connsiteX59" fmla="*/ 174005 w 590079"/>
                <a:gd name="connsiteY59" fmla="*/ 533423 h 608363"/>
                <a:gd name="connsiteX60" fmla="*/ 135849 w 590079"/>
                <a:gd name="connsiteY60" fmla="*/ 495320 h 608363"/>
                <a:gd name="connsiteX61" fmla="*/ 135849 w 590079"/>
                <a:gd name="connsiteY61" fmla="*/ 228790 h 608363"/>
                <a:gd name="connsiteX62" fmla="*/ 174005 w 590079"/>
                <a:gd name="connsiteY62" fmla="*/ 190687 h 608363"/>
                <a:gd name="connsiteX63" fmla="*/ 133331 w 590079"/>
                <a:gd name="connsiteY63" fmla="*/ 2489 h 608363"/>
                <a:gd name="connsiteX64" fmla="*/ 162101 w 590079"/>
                <a:gd name="connsiteY64" fmla="*/ 3294 h 608363"/>
                <a:gd name="connsiteX65" fmla="*/ 473718 w 590079"/>
                <a:gd name="connsiteY65" fmla="*/ 141211 h 608363"/>
                <a:gd name="connsiteX66" fmla="*/ 470351 w 590079"/>
                <a:gd name="connsiteY66" fmla="*/ 156804 h 608363"/>
                <a:gd name="connsiteX67" fmla="*/ 470351 w 590079"/>
                <a:gd name="connsiteY67" fmla="*/ 156898 h 608363"/>
                <a:gd name="connsiteX68" fmla="*/ 174072 w 590079"/>
                <a:gd name="connsiteY68" fmla="*/ 156898 h 608363"/>
                <a:gd name="connsiteX69" fmla="*/ 102059 w 590079"/>
                <a:gd name="connsiteY69" fmla="*/ 228891 h 608363"/>
                <a:gd name="connsiteX70" fmla="*/ 102059 w 590079"/>
                <a:gd name="connsiteY70" fmla="*/ 332631 h 608363"/>
                <a:gd name="connsiteX71" fmla="*/ 85225 w 590079"/>
                <a:gd name="connsiteY71" fmla="*/ 343463 h 608363"/>
                <a:gd name="connsiteX72" fmla="*/ 22378 w 590079"/>
                <a:gd name="connsiteY72" fmla="*/ 316291 h 608363"/>
                <a:gd name="connsiteX73" fmla="*/ 3300 w 590079"/>
                <a:gd name="connsiteY73" fmla="*/ 266615 h 608363"/>
                <a:gd name="connsiteX74" fmla="*/ 112347 w 590079"/>
                <a:gd name="connsiteY74" fmla="*/ 22343 h 608363"/>
                <a:gd name="connsiteX75" fmla="*/ 133331 w 590079"/>
                <a:gd name="connsiteY75" fmla="*/ 2489 h 60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90079" h="608363">
                  <a:moveTo>
                    <a:pt x="359820" y="443680"/>
                  </a:moveTo>
                  <a:cubicBezTo>
                    <a:pt x="355798" y="443773"/>
                    <a:pt x="355143" y="444427"/>
                    <a:pt x="355050" y="448441"/>
                  </a:cubicBezTo>
                  <a:lnTo>
                    <a:pt x="355050" y="453762"/>
                  </a:lnTo>
                  <a:cubicBezTo>
                    <a:pt x="355050" y="458990"/>
                    <a:pt x="354956" y="458897"/>
                    <a:pt x="349906" y="460764"/>
                  </a:cubicBezTo>
                  <a:cubicBezTo>
                    <a:pt x="337747" y="465245"/>
                    <a:pt x="330078" y="473461"/>
                    <a:pt x="329330" y="486718"/>
                  </a:cubicBezTo>
                  <a:cubicBezTo>
                    <a:pt x="328582" y="498574"/>
                    <a:pt x="334755" y="506510"/>
                    <a:pt x="344481" y="512298"/>
                  </a:cubicBezTo>
                  <a:cubicBezTo>
                    <a:pt x="350280" y="515845"/>
                    <a:pt x="356920" y="517993"/>
                    <a:pt x="363280" y="520700"/>
                  </a:cubicBezTo>
                  <a:cubicBezTo>
                    <a:pt x="365805" y="521727"/>
                    <a:pt x="368050" y="522941"/>
                    <a:pt x="370107" y="524714"/>
                  </a:cubicBezTo>
                  <a:cubicBezTo>
                    <a:pt x="376280" y="529662"/>
                    <a:pt x="375158" y="538065"/>
                    <a:pt x="367863" y="541145"/>
                  </a:cubicBezTo>
                  <a:cubicBezTo>
                    <a:pt x="364028" y="542919"/>
                    <a:pt x="359913" y="543293"/>
                    <a:pt x="355798" y="542732"/>
                  </a:cubicBezTo>
                  <a:cubicBezTo>
                    <a:pt x="349345" y="541986"/>
                    <a:pt x="343172" y="540305"/>
                    <a:pt x="337373" y="537318"/>
                  </a:cubicBezTo>
                  <a:cubicBezTo>
                    <a:pt x="333819" y="535544"/>
                    <a:pt x="332884" y="535917"/>
                    <a:pt x="331762" y="539652"/>
                  </a:cubicBezTo>
                  <a:cubicBezTo>
                    <a:pt x="330733" y="542732"/>
                    <a:pt x="329891" y="546000"/>
                    <a:pt x="328956" y="549268"/>
                  </a:cubicBezTo>
                  <a:cubicBezTo>
                    <a:pt x="327740" y="553562"/>
                    <a:pt x="328208" y="554589"/>
                    <a:pt x="332323" y="556549"/>
                  </a:cubicBezTo>
                  <a:cubicBezTo>
                    <a:pt x="337560" y="559070"/>
                    <a:pt x="343172" y="560470"/>
                    <a:pt x="348971" y="561311"/>
                  </a:cubicBezTo>
                  <a:cubicBezTo>
                    <a:pt x="353460" y="562058"/>
                    <a:pt x="353647" y="562338"/>
                    <a:pt x="353647" y="566912"/>
                  </a:cubicBezTo>
                  <a:lnTo>
                    <a:pt x="353647" y="573260"/>
                  </a:lnTo>
                  <a:cubicBezTo>
                    <a:pt x="353647" y="575874"/>
                    <a:pt x="354956" y="577462"/>
                    <a:pt x="357669" y="577462"/>
                  </a:cubicBezTo>
                  <a:cubicBezTo>
                    <a:pt x="360755" y="577648"/>
                    <a:pt x="363935" y="577648"/>
                    <a:pt x="367021" y="577462"/>
                  </a:cubicBezTo>
                  <a:cubicBezTo>
                    <a:pt x="369546" y="577462"/>
                    <a:pt x="370856" y="576155"/>
                    <a:pt x="370856" y="573541"/>
                  </a:cubicBezTo>
                  <a:cubicBezTo>
                    <a:pt x="370856" y="570553"/>
                    <a:pt x="371043" y="567659"/>
                    <a:pt x="370856" y="564765"/>
                  </a:cubicBezTo>
                  <a:cubicBezTo>
                    <a:pt x="370762" y="561777"/>
                    <a:pt x="371978" y="560284"/>
                    <a:pt x="374877" y="559537"/>
                  </a:cubicBezTo>
                  <a:cubicBezTo>
                    <a:pt x="381331" y="557856"/>
                    <a:pt x="386942" y="554309"/>
                    <a:pt x="391244" y="549081"/>
                  </a:cubicBezTo>
                  <a:cubicBezTo>
                    <a:pt x="403029" y="534797"/>
                    <a:pt x="398446" y="513792"/>
                    <a:pt x="381985" y="504642"/>
                  </a:cubicBezTo>
                  <a:cubicBezTo>
                    <a:pt x="376654" y="501655"/>
                    <a:pt x="371136" y="499414"/>
                    <a:pt x="365525" y="497174"/>
                  </a:cubicBezTo>
                  <a:cubicBezTo>
                    <a:pt x="362251" y="495867"/>
                    <a:pt x="359258" y="494186"/>
                    <a:pt x="356546" y="492133"/>
                  </a:cubicBezTo>
                  <a:cubicBezTo>
                    <a:pt x="351215" y="487838"/>
                    <a:pt x="352338" y="480930"/>
                    <a:pt x="358510" y="478129"/>
                  </a:cubicBezTo>
                  <a:cubicBezTo>
                    <a:pt x="360287" y="477382"/>
                    <a:pt x="362158" y="477195"/>
                    <a:pt x="364028" y="477009"/>
                  </a:cubicBezTo>
                  <a:cubicBezTo>
                    <a:pt x="371230" y="476635"/>
                    <a:pt x="378151" y="477942"/>
                    <a:pt x="384698" y="481116"/>
                  </a:cubicBezTo>
                  <a:cubicBezTo>
                    <a:pt x="387971" y="482610"/>
                    <a:pt x="389093" y="482143"/>
                    <a:pt x="390216" y="478782"/>
                  </a:cubicBezTo>
                  <a:cubicBezTo>
                    <a:pt x="391431" y="475328"/>
                    <a:pt x="392460" y="471594"/>
                    <a:pt x="393489" y="467953"/>
                  </a:cubicBezTo>
                  <a:cubicBezTo>
                    <a:pt x="394237" y="465432"/>
                    <a:pt x="393302" y="463845"/>
                    <a:pt x="390964" y="462818"/>
                  </a:cubicBezTo>
                  <a:cubicBezTo>
                    <a:pt x="386755" y="460951"/>
                    <a:pt x="382359" y="459737"/>
                    <a:pt x="377870" y="458990"/>
                  </a:cubicBezTo>
                  <a:cubicBezTo>
                    <a:pt x="371884" y="458150"/>
                    <a:pt x="371884" y="458150"/>
                    <a:pt x="371884" y="452175"/>
                  </a:cubicBezTo>
                  <a:cubicBezTo>
                    <a:pt x="371884" y="443680"/>
                    <a:pt x="371884" y="443680"/>
                    <a:pt x="363374" y="443680"/>
                  </a:cubicBezTo>
                  <a:close/>
                  <a:moveTo>
                    <a:pt x="363000" y="412685"/>
                  </a:moveTo>
                  <a:cubicBezTo>
                    <a:pt x="417151" y="412685"/>
                    <a:pt x="461015" y="456470"/>
                    <a:pt x="461015" y="510524"/>
                  </a:cubicBezTo>
                  <a:cubicBezTo>
                    <a:pt x="461015" y="564578"/>
                    <a:pt x="417151" y="608363"/>
                    <a:pt x="363000" y="608363"/>
                  </a:cubicBezTo>
                  <a:cubicBezTo>
                    <a:pt x="308941" y="608363"/>
                    <a:pt x="264984" y="564578"/>
                    <a:pt x="264984" y="510524"/>
                  </a:cubicBezTo>
                  <a:cubicBezTo>
                    <a:pt x="264984" y="456470"/>
                    <a:pt x="308941" y="412685"/>
                    <a:pt x="363000" y="412685"/>
                  </a:cubicBezTo>
                  <a:close/>
                  <a:moveTo>
                    <a:pt x="184386" y="238969"/>
                  </a:moveTo>
                  <a:lnTo>
                    <a:pt x="184386" y="278939"/>
                  </a:lnTo>
                  <a:lnTo>
                    <a:pt x="541729" y="278939"/>
                  </a:lnTo>
                  <a:lnTo>
                    <a:pt x="541729" y="238969"/>
                  </a:lnTo>
                  <a:close/>
                  <a:moveTo>
                    <a:pt x="174005" y="190687"/>
                  </a:moveTo>
                  <a:lnTo>
                    <a:pt x="551923" y="190687"/>
                  </a:lnTo>
                  <a:cubicBezTo>
                    <a:pt x="573058" y="190687"/>
                    <a:pt x="590079" y="207684"/>
                    <a:pt x="590079" y="228790"/>
                  </a:cubicBezTo>
                  <a:lnTo>
                    <a:pt x="590079" y="495227"/>
                  </a:lnTo>
                  <a:cubicBezTo>
                    <a:pt x="590079" y="516240"/>
                    <a:pt x="573058" y="533330"/>
                    <a:pt x="551923" y="533330"/>
                  </a:cubicBezTo>
                  <a:lnTo>
                    <a:pt x="501234" y="533330"/>
                  </a:lnTo>
                  <a:cubicBezTo>
                    <a:pt x="502450" y="525859"/>
                    <a:pt x="503105" y="518294"/>
                    <a:pt x="503105" y="510543"/>
                  </a:cubicBezTo>
                  <a:cubicBezTo>
                    <a:pt x="503105" y="501858"/>
                    <a:pt x="502170" y="493359"/>
                    <a:pt x="500673" y="485048"/>
                  </a:cubicBezTo>
                  <a:lnTo>
                    <a:pt x="541729" y="485048"/>
                  </a:lnTo>
                  <a:lnTo>
                    <a:pt x="541729" y="357479"/>
                  </a:lnTo>
                  <a:lnTo>
                    <a:pt x="184386" y="357479"/>
                  </a:lnTo>
                  <a:lnTo>
                    <a:pt x="184386" y="485141"/>
                  </a:lnTo>
                  <a:lnTo>
                    <a:pt x="225255" y="485141"/>
                  </a:lnTo>
                  <a:cubicBezTo>
                    <a:pt x="223758" y="493453"/>
                    <a:pt x="222917" y="501951"/>
                    <a:pt x="222917" y="510636"/>
                  </a:cubicBezTo>
                  <a:cubicBezTo>
                    <a:pt x="222917" y="518387"/>
                    <a:pt x="223478" y="525952"/>
                    <a:pt x="224787" y="533423"/>
                  </a:cubicBezTo>
                  <a:lnTo>
                    <a:pt x="174005" y="533423"/>
                  </a:lnTo>
                  <a:cubicBezTo>
                    <a:pt x="152963" y="533423"/>
                    <a:pt x="135849" y="516426"/>
                    <a:pt x="135849" y="495320"/>
                  </a:cubicBezTo>
                  <a:lnTo>
                    <a:pt x="135849" y="228790"/>
                  </a:lnTo>
                  <a:cubicBezTo>
                    <a:pt x="135849" y="207684"/>
                    <a:pt x="152963" y="190687"/>
                    <a:pt x="174005" y="190687"/>
                  </a:cubicBezTo>
                  <a:close/>
                  <a:moveTo>
                    <a:pt x="133331" y="2489"/>
                  </a:moveTo>
                  <a:cubicBezTo>
                    <a:pt x="142344" y="-954"/>
                    <a:pt x="152655" y="-954"/>
                    <a:pt x="162101" y="3294"/>
                  </a:cubicBezTo>
                  <a:lnTo>
                    <a:pt x="473718" y="141211"/>
                  </a:lnTo>
                  <a:cubicBezTo>
                    <a:pt x="481761" y="144852"/>
                    <a:pt x="479236" y="156804"/>
                    <a:pt x="470351" y="156804"/>
                  </a:cubicBezTo>
                  <a:lnTo>
                    <a:pt x="470351" y="156898"/>
                  </a:lnTo>
                  <a:lnTo>
                    <a:pt x="174072" y="156898"/>
                  </a:lnTo>
                  <a:cubicBezTo>
                    <a:pt x="134325" y="156898"/>
                    <a:pt x="102059" y="189206"/>
                    <a:pt x="102059" y="228891"/>
                  </a:cubicBezTo>
                  <a:lnTo>
                    <a:pt x="102059" y="332631"/>
                  </a:lnTo>
                  <a:cubicBezTo>
                    <a:pt x="102059" y="341222"/>
                    <a:pt x="93081" y="346918"/>
                    <a:pt x="85225" y="343463"/>
                  </a:cubicBezTo>
                  <a:lnTo>
                    <a:pt x="22378" y="316291"/>
                  </a:lnTo>
                  <a:cubicBezTo>
                    <a:pt x="3300" y="307793"/>
                    <a:pt x="-5211" y="285570"/>
                    <a:pt x="3300" y="266615"/>
                  </a:cubicBezTo>
                  <a:lnTo>
                    <a:pt x="112347" y="22343"/>
                  </a:lnTo>
                  <a:cubicBezTo>
                    <a:pt x="116602" y="12819"/>
                    <a:pt x="124318" y="5932"/>
                    <a:pt x="133331" y="24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28680" name="组合 27"/>
          <p:cNvGrpSpPr/>
          <p:nvPr/>
        </p:nvGrpSpPr>
        <p:grpSpPr bwMode="auto">
          <a:xfrm>
            <a:off x="1284288" y="3163888"/>
            <a:ext cx="2759075" cy="795337"/>
            <a:chOff x="5236169" y="2966715"/>
            <a:chExt cx="2759198" cy="794073"/>
          </a:xfrm>
        </p:grpSpPr>
        <p:sp>
          <p:nvSpPr>
            <p:cNvPr id="26"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defRPr/>
              </a:pPr>
              <a:r>
                <a:rPr lang="zh-CN" altLang="en-US" dirty="0">
                  <a:latin typeface="+mn-lt"/>
                  <a:ea typeface="+mn-ea"/>
                </a:rPr>
                <a:t>包图网提供全面且质优的多品类设计素材打破传统素材网站单向沟通的服务模式</a:t>
              </a:r>
            </a:p>
          </p:txBody>
        </p:sp>
        <p:sp>
          <p:nvSpPr>
            <p:cNvPr id="27" name="文本框 7"/>
            <p:cNvSpPr txBox="1"/>
            <p:nvPr/>
          </p:nvSpPr>
          <p:spPr>
            <a:xfrm>
              <a:off x="6553608"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8681" name="组合 28"/>
          <p:cNvGrpSpPr/>
          <p:nvPr/>
        </p:nvGrpSpPr>
        <p:grpSpPr bwMode="auto">
          <a:xfrm>
            <a:off x="5676900" y="5381625"/>
            <a:ext cx="2759075" cy="793750"/>
            <a:chOff x="5236169" y="2966715"/>
            <a:chExt cx="2759198" cy="794073"/>
          </a:xfrm>
        </p:grpSpPr>
        <p:sp>
          <p:nvSpPr>
            <p:cNvPr id="30"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a:t>
              </a:r>
            </a:p>
          </p:txBody>
        </p:sp>
        <p:sp>
          <p:nvSpPr>
            <p:cNvPr id="31" name="文本框 7"/>
            <p:cNvSpPr txBox="1"/>
            <p:nvPr/>
          </p:nvSpPr>
          <p:spPr>
            <a:xfrm>
              <a:off x="5236169"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8682" name="组合 31"/>
          <p:cNvGrpSpPr/>
          <p:nvPr/>
        </p:nvGrpSpPr>
        <p:grpSpPr bwMode="auto">
          <a:xfrm>
            <a:off x="4398963" y="2444750"/>
            <a:ext cx="2759075" cy="793750"/>
            <a:chOff x="5236169" y="2966715"/>
            <a:chExt cx="2759198" cy="794073"/>
          </a:xfrm>
        </p:grpSpPr>
        <p:sp>
          <p:nvSpPr>
            <p:cNvPr id="33"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defRPr/>
              </a:pPr>
              <a:r>
                <a:rPr lang="zh-CN" altLang="en-US" dirty="0">
                  <a:latin typeface="+mn-lt"/>
                  <a:ea typeface="+mn-ea"/>
                </a:rPr>
                <a:t>包图网提供全面且质优的多品类设计素材打破传统素材网站单向沟通的服务模式</a:t>
              </a:r>
            </a:p>
          </p:txBody>
        </p:sp>
        <p:sp>
          <p:nvSpPr>
            <p:cNvPr id="34" name="文本框 7"/>
            <p:cNvSpPr txBox="1"/>
            <p:nvPr/>
          </p:nvSpPr>
          <p:spPr>
            <a:xfrm>
              <a:off x="6553608"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8683" name="组合 34"/>
          <p:cNvGrpSpPr/>
          <p:nvPr/>
        </p:nvGrpSpPr>
        <p:grpSpPr bwMode="auto">
          <a:xfrm>
            <a:off x="8210550" y="3635375"/>
            <a:ext cx="2759075" cy="793750"/>
            <a:chOff x="5236169" y="2966715"/>
            <a:chExt cx="2759198" cy="794073"/>
          </a:xfrm>
        </p:grpSpPr>
        <p:sp>
          <p:nvSpPr>
            <p:cNvPr id="36" name="文本框 6"/>
            <p:cNvSpPr txBox="1"/>
            <p:nvPr/>
          </p:nvSpPr>
          <p:spPr>
            <a:xfrm>
              <a:off x="5236169" y="3288094"/>
              <a:ext cx="2759198"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a:t>
              </a:r>
            </a:p>
          </p:txBody>
        </p:sp>
        <p:sp>
          <p:nvSpPr>
            <p:cNvPr id="37" name="文本框 7"/>
            <p:cNvSpPr txBox="1"/>
            <p:nvPr/>
          </p:nvSpPr>
          <p:spPr>
            <a:xfrm>
              <a:off x="5236169" y="2966715"/>
              <a:ext cx="144175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38" name="矩形 37"/>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矩形 38"/>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矩形 39"/>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500"/>
                                        <p:tgtEl>
                                          <p:spTgt spid="2867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 calcmode="lin" valueType="num">
                                      <p:cBhvr>
                                        <p:cTn id="11" dur="500" fill="hold"/>
                                        <p:tgtEl>
                                          <p:spTgt spid="28676"/>
                                        </p:tgtEl>
                                        <p:attrNameLst>
                                          <p:attrName>ppt_w</p:attrName>
                                        </p:attrNameLst>
                                      </p:cBhvr>
                                      <p:tavLst>
                                        <p:tav tm="0">
                                          <p:val>
                                            <p:fltVal val="0"/>
                                          </p:val>
                                        </p:tav>
                                        <p:tav tm="100000">
                                          <p:val>
                                            <p:strVal val="#ppt_w"/>
                                          </p:val>
                                        </p:tav>
                                      </p:tavLst>
                                    </p:anim>
                                    <p:anim calcmode="lin" valueType="num">
                                      <p:cBhvr>
                                        <p:cTn id="12" dur="500" fill="hold"/>
                                        <p:tgtEl>
                                          <p:spTgt spid="28676"/>
                                        </p:tgtEl>
                                        <p:attrNameLst>
                                          <p:attrName>ppt_h</p:attrName>
                                        </p:attrNameLst>
                                      </p:cBhvr>
                                      <p:tavLst>
                                        <p:tav tm="0">
                                          <p:val>
                                            <p:fltVal val="0"/>
                                          </p:val>
                                        </p:tav>
                                        <p:tav tm="100000">
                                          <p:val>
                                            <p:strVal val="#ppt_h"/>
                                          </p:val>
                                        </p:tav>
                                      </p:tavLst>
                                    </p:anim>
                                    <p:animEffect transition="in" filter="fade">
                                      <p:cBhvr>
                                        <p:cTn id="13" dur="500"/>
                                        <p:tgtEl>
                                          <p:spTgt spid="28676"/>
                                        </p:tgtEl>
                                      </p:cBhvr>
                                    </p:animEffect>
                                  </p:childTnLst>
                                </p:cTn>
                              </p:par>
                              <p:par>
                                <p:cTn id="14" presetID="53" presetClass="entr" presetSubtype="16" fill="hold" nodeType="withEffect">
                                  <p:stCondLst>
                                    <p:cond delay="0"/>
                                  </p:stCondLst>
                                  <p:childTnLst>
                                    <p:set>
                                      <p:cBhvr>
                                        <p:cTn id="15" dur="1" fill="hold">
                                          <p:stCondLst>
                                            <p:cond delay="0"/>
                                          </p:stCondLst>
                                        </p:cTn>
                                        <p:tgtEl>
                                          <p:spTgt spid="28677"/>
                                        </p:tgtEl>
                                        <p:attrNameLst>
                                          <p:attrName>style.visibility</p:attrName>
                                        </p:attrNameLst>
                                      </p:cBhvr>
                                      <p:to>
                                        <p:strVal val="visible"/>
                                      </p:to>
                                    </p:set>
                                    <p:anim calcmode="lin" valueType="num">
                                      <p:cBhvr>
                                        <p:cTn id="16" dur="500" fill="hold"/>
                                        <p:tgtEl>
                                          <p:spTgt spid="28677"/>
                                        </p:tgtEl>
                                        <p:attrNameLst>
                                          <p:attrName>ppt_w</p:attrName>
                                        </p:attrNameLst>
                                      </p:cBhvr>
                                      <p:tavLst>
                                        <p:tav tm="0">
                                          <p:val>
                                            <p:fltVal val="0"/>
                                          </p:val>
                                        </p:tav>
                                        <p:tav tm="100000">
                                          <p:val>
                                            <p:strVal val="#ppt_w"/>
                                          </p:val>
                                        </p:tav>
                                      </p:tavLst>
                                    </p:anim>
                                    <p:anim calcmode="lin" valueType="num">
                                      <p:cBhvr>
                                        <p:cTn id="17" dur="500" fill="hold"/>
                                        <p:tgtEl>
                                          <p:spTgt spid="28677"/>
                                        </p:tgtEl>
                                        <p:attrNameLst>
                                          <p:attrName>ppt_h</p:attrName>
                                        </p:attrNameLst>
                                      </p:cBhvr>
                                      <p:tavLst>
                                        <p:tav tm="0">
                                          <p:val>
                                            <p:fltVal val="0"/>
                                          </p:val>
                                        </p:tav>
                                        <p:tav tm="100000">
                                          <p:val>
                                            <p:strVal val="#ppt_h"/>
                                          </p:val>
                                        </p:tav>
                                      </p:tavLst>
                                    </p:anim>
                                    <p:animEffect transition="in" filter="fade">
                                      <p:cBhvr>
                                        <p:cTn id="18" dur="500"/>
                                        <p:tgtEl>
                                          <p:spTgt spid="28677"/>
                                        </p:tgtEl>
                                      </p:cBhvr>
                                    </p:animEffect>
                                  </p:childTnLst>
                                </p:cTn>
                              </p:par>
                              <p:par>
                                <p:cTn id="19" presetID="53" presetClass="entr" presetSubtype="16" fill="hold" nodeType="withEffect">
                                  <p:stCondLst>
                                    <p:cond delay="0"/>
                                  </p:stCondLst>
                                  <p:childTnLst>
                                    <p:set>
                                      <p:cBhvr>
                                        <p:cTn id="20" dur="1" fill="hold">
                                          <p:stCondLst>
                                            <p:cond delay="0"/>
                                          </p:stCondLst>
                                        </p:cTn>
                                        <p:tgtEl>
                                          <p:spTgt spid="28678"/>
                                        </p:tgtEl>
                                        <p:attrNameLst>
                                          <p:attrName>style.visibility</p:attrName>
                                        </p:attrNameLst>
                                      </p:cBhvr>
                                      <p:to>
                                        <p:strVal val="visible"/>
                                      </p:to>
                                    </p:set>
                                    <p:anim calcmode="lin" valueType="num">
                                      <p:cBhvr>
                                        <p:cTn id="21" dur="500" fill="hold"/>
                                        <p:tgtEl>
                                          <p:spTgt spid="28678"/>
                                        </p:tgtEl>
                                        <p:attrNameLst>
                                          <p:attrName>ppt_w</p:attrName>
                                        </p:attrNameLst>
                                      </p:cBhvr>
                                      <p:tavLst>
                                        <p:tav tm="0">
                                          <p:val>
                                            <p:fltVal val="0"/>
                                          </p:val>
                                        </p:tav>
                                        <p:tav tm="100000">
                                          <p:val>
                                            <p:strVal val="#ppt_w"/>
                                          </p:val>
                                        </p:tav>
                                      </p:tavLst>
                                    </p:anim>
                                    <p:anim calcmode="lin" valueType="num">
                                      <p:cBhvr>
                                        <p:cTn id="22" dur="500" fill="hold"/>
                                        <p:tgtEl>
                                          <p:spTgt spid="28678"/>
                                        </p:tgtEl>
                                        <p:attrNameLst>
                                          <p:attrName>ppt_h</p:attrName>
                                        </p:attrNameLst>
                                      </p:cBhvr>
                                      <p:tavLst>
                                        <p:tav tm="0">
                                          <p:val>
                                            <p:fltVal val="0"/>
                                          </p:val>
                                        </p:tav>
                                        <p:tav tm="100000">
                                          <p:val>
                                            <p:strVal val="#ppt_h"/>
                                          </p:val>
                                        </p:tav>
                                      </p:tavLst>
                                    </p:anim>
                                    <p:animEffect transition="in" filter="fade">
                                      <p:cBhvr>
                                        <p:cTn id="23" dur="500"/>
                                        <p:tgtEl>
                                          <p:spTgt spid="28678"/>
                                        </p:tgtEl>
                                      </p:cBhvr>
                                    </p:animEffect>
                                  </p:childTnLst>
                                </p:cTn>
                              </p:par>
                              <p:par>
                                <p:cTn id="24" presetID="53" presetClass="entr" presetSubtype="16" fill="hold" nodeType="withEffect">
                                  <p:stCondLst>
                                    <p:cond delay="0"/>
                                  </p:stCondLst>
                                  <p:childTnLst>
                                    <p:set>
                                      <p:cBhvr>
                                        <p:cTn id="25" dur="1" fill="hold">
                                          <p:stCondLst>
                                            <p:cond delay="0"/>
                                          </p:stCondLst>
                                        </p:cTn>
                                        <p:tgtEl>
                                          <p:spTgt spid="28679"/>
                                        </p:tgtEl>
                                        <p:attrNameLst>
                                          <p:attrName>style.visibility</p:attrName>
                                        </p:attrNameLst>
                                      </p:cBhvr>
                                      <p:to>
                                        <p:strVal val="visible"/>
                                      </p:to>
                                    </p:set>
                                    <p:anim calcmode="lin" valueType="num">
                                      <p:cBhvr>
                                        <p:cTn id="26" dur="500" fill="hold"/>
                                        <p:tgtEl>
                                          <p:spTgt spid="28679"/>
                                        </p:tgtEl>
                                        <p:attrNameLst>
                                          <p:attrName>ppt_w</p:attrName>
                                        </p:attrNameLst>
                                      </p:cBhvr>
                                      <p:tavLst>
                                        <p:tav tm="0">
                                          <p:val>
                                            <p:fltVal val="0"/>
                                          </p:val>
                                        </p:tav>
                                        <p:tav tm="100000">
                                          <p:val>
                                            <p:strVal val="#ppt_w"/>
                                          </p:val>
                                        </p:tav>
                                      </p:tavLst>
                                    </p:anim>
                                    <p:anim calcmode="lin" valueType="num">
                                      <p:cBhvr>
                                        <p:cTn id="27" dur="500" fill="hold"/>
                                        <p:tgtEl>
                                          <p:spTgt spid="28679"/>
                                        </p:tgtEl>
                                        <p:attrNameLst>
                                          <p:attrName>ppt_h</p:attrName>
                                        </p:attrNameLst>
                                      </p:cBhvr>
                                      <p:tavLst>
                                        <p:tav tm="0">
                                          <p:val>
                                            <p:fltVal val="0"/>
                                          </p:val>
                                        </p:tav>
                                        <p:tav tm="100000">
                                          <p:val>
                                            <p:strVal val="#ppt_h"/>
                                          </p:val>
                                        </p:tav>
                                      </p:tavLst>
                                    </p:anim>
                                    <p:animEffect transition="in" filter="fade">
                                      <p:cBhvr>
                                        <p:cTn id="28" dur="500"/>
                                        <p:tgtEl>
                                          <p:spTgt spid="28679"/>
                                        </p:tgtEl>
                                      </p:cBhvr>
                                    </p:animEffect>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28680"/>
                                        </p:tgtEl>
                                        <p:attrNameLst>
                                          <p:attrName>style.visibility</p:attrName>
                                        </p:attrNameLst>
                                      </p:cBhvr>
                                      <p:to>
                                        <p:strVal val="visible"/>
                                      </p:to>
                                    </p:set>
                                    <p:anim calcmode="lin" valueType="num">
                                      <p:cBhvr additive="base">
                                        <p:cTn id="32" dur="500" fill="hold"/>
                                        <p:tgtEl>
                                          <p:spTgt spid="28680"/>
                                        </p:tgtEl>
                                        <p:attrNameLst>
                                          <p:attrName>ppt_x</p:attrName>
                                        </p:attrNameLst>
                                      </p:cBhvr>
                                      <p:tavLst>
                                        <p:tav tm="0">
                                          <p:val>
                                            <p:strVal val="0-#ppt_w/2"/>
                                          </p:val>
                                        </p:tav>
                                        <p:tav tm="100000">
                                          <p:val>
                                            <p:strVal val="#ppt_x"/>
                                          </p:val>
                                        </p:tav>
                                      </p:tavLst>
                                    </p:anim>
                                    <p:anim calcmode="lin" valueType="num">
                                      <p:cBhvr additive="base">
                                        <p:cTn id="33" dur="500" fill="hold"/>
                                        <p:tgtEl>
                                          <p:spTgt spid="2868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fill="hold" nodeType="afterEffect">
                                  <p:stCondLst>
                                    <p:cond delay="0"/>
                                  </p:stCondLst>
                                  <p:childTnLst>
                                    <p:set>
                                      <p:cBhvr>
                                        <p:cTn id="36" dur="1" fill="hold">
                                          <p:stCondLst>
                                            <p:cond delay="0"/>
                                          </p:stCondLst>
                                        </p:cTn>
                                        <p:tgtEl>
                                          <p:spTgt spid="28681"/>
                                        </p:tgtEl>
                                        <p:attrNameLst>
                                          <p:attrName>style.visibility</p:attrName>
                                        </p:attrNameLst>
                                      </p:cBhvr>
                                      <p:to>
                                        <p:strVal val="visible"/>
                                      </p:to>
                                    </p:set>
                                    <p:anim calcmode="lin" valueType="num">
                                      <p:cBhvr additive="base">
                                        <p:cTn id="37" dur="500" fill="hold"/>
                                        <p:tgtEl>
                                          <p:spTgt spid="28681"/>
                                        </p:tgtEl>
                                        <p:attrNameLst>
                                          <p:attrName>ppt_x</p:attrName>
                                        </p:attrNameLst>
                                      </p:cBhvr>
                                      <p:tavLst>
                                        <p:tav tm="0">
                                          <p:val>
                                            <p:strVal val="1+#ppt_w/2"/>
                                          </p:val>
                                        </p:tav>
                                        <p:tav tm="100000">
                                          <p:val>
                                            <p:strVal val="#ppt_x"/>
                                          </p:val>
                                        </p:tav>
                                      </p:tavLst>
                                    </p:anim>
                                    <p:anim calcmode="lin" valueType="num">
                                      <p:cBhvr additive="base">
                                        <p:cTn id="38" dur="500" fill="hold"/>
                                        <p:tgtEl>
                                          <p:spTgt spid="2868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2" fill="hold" nodeType="afterEffect">
                                  <p:stCondLst>
                                    <p:cond delay="0"/>
                                  </p:stCondLst>
                                  <p:childTnLst>
                                    <p:set>
                                      <p:cBhvr>
                                        <p:cTn id="41" dur="1" fill="hold">
                                          <p:stCondLst>
                                            <p:cond delay="0"/>
                                          </p:stCondLst>
                                        </p:cTn>
                                        <p:tgtEl>
                                          <p:spTgt spid="28683"/>
                                        </p:tgtEl>
                                        <p:attrNameLst>
                                          <p:attrName>style.visibility</p:attrName>
                                        </p:attrNameLst>
                                      </p:cBhvr>
                                      <p:to>
                                        <p:strVal val="visible"/>
                                      </p:to>
                                    </p:set>
                                    <p:anim calcmode="lin" valueType="num">
                                      <p:cBhvr additive="base">
                                        <p:cTn id="42" dur="500" fill="hold"/>
                                        <p:tgtEl>
                                          <p:spTgt spid="28683"/>
                                        </p:tgtEl>
                                        <p:attrNameLst>
                                          <p:attrName>ppt_x</p:attrName>
                                        </p:attrNameLst>
                                      </p:cBhvr>
                                      <p:tavLst>
                                        <p:tav tm="0">
                                          <p:val>
                                            <p:strVal val="1+#ppt_w/2"/>
                                          </p:val>
                                        </p:tav>
                                        <p:tav tm="100000">
                                          <p:val>
                                            <p:strVal val="#ppt_x"/>
                                          </p:val>
                                        </p:tav>
                                      </p:tavLst>
                                    </p:anim>
                                    <p:anim calcmode="lin" valueType="num">
                                      <p:cBhvr additive="base">
                                        <p:cTn id="43" dur="500" fill="hold"/>
                                        <p:tgtEl>
                                          <p:spTgt spid="2868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nodeType="afterEffect">
                                  <p:stCondLst>
                                    <p:cond delay="0"/>
                                  </p:stCondLst>
                                  <p:childTnLst>
                                    <p:set>
                                      <p:cBhvr>
                                        <p:cTn id="46" dur="1" fill="hold">
                                          <p:stCondLst>
                                            <p:cond delay="0"/>
                                          </p:stCondLst>
                                        </p:cTn>
                                        <p:tgtEl>
                                          <p:spTgt spid="28682"/>
                                        </p:tgtEl>
                                        <p:attrNameLst>
                                          <p:attrName>style.visibility</p:attrName>
                                        </p:attrNameLst>
                                      </p:cBhvr>
                                      <p:to>
                                        <p:strVal val="visible"/>
                                      </p:to>
                                    </p:set>
                                    <p:anim calcmode="lin" valueType="num">
                                      <p:cBhvr additive="base">
                                        <p:cTn id="47" dur="500" fill="hold"/>
                                        <p:tgtEl>
                                          <p:spTgt spid="28682"/>
                                        </p:tgtEl>
                                        <p:attrNameLst>
                                          <p:attrName>ppt_x</p:attrName>
                                        </p:attrNameLst>
                                      </p:cBhvr>
                                      <p:tavLst>
                                        <p:tav tm="0">
                                          <p:val>
                                            <p:strVal val="0-#ppt_w/2"/>
                                          </p:val>
                                        </p:tav>
                                        <p:tav tm="100000">
                                          <p:val>
                                            <p:strVal val="#ppt_x"/>
                                          </p:val>
                                        </p:tav>
                                      </p:tavLst>
                                    </p:anim>
                                    <p:anim calcmode="lin" valueType="num">
                                      <p:cBhvr additive="base">
                                        <p:cTn id="48" dur="500" fill="hold"/>
                                        <p:tgtEl>
                                          <p:spTgt spid="286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p:cNvSpPr/>
          <p:nvPr/>
        </p:nvSpPr>
        <p:spPr>
          <a:xfrm>
            <a:off x="0" y="-38894"/>
            <a:ext cx="12192000" cy="6858000"/>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7"/>
          <p:cNvSpPr txBox="1"/>
          <p:nvPr/>
        </p:nvSpPr>
        <p:spPr>
          <a:xfrm>
            <a:off x="381000" y="696913"/>
            <a:ext cx="11430000" cy="5386387"/>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400" fontAlgn="auto">
              <a:spcBef>
                <a:spcPts val="0"/>
              </a:spcBef>
              <a:spcAft>
                <a:spcPts val="0"/>
              </a:spcAft>
              <a:defRPr/>
            </a:pPr>
            <a:r>
              <a:rPr lang="en-US" altLang="zh-CN" sz="34400" kern="0" dirty="0">
                <a:solidFill>
                  <a:srgbClr val="F7F7F7">
                    <a:alpha val="10000"/>
                  </a:srgbClr>
                </a:solidFill>
                <a:latin typeface="Century Gothic" panose="020B0502020202020204" pitchFamily="34" charset="0"/>
              </a:rPr>
              <a:t>2019</a:t>
            </a:r>
            <a:endParaRPr lang="zh-CN" altLang="en-US" sz="34400" kern="0" dirty="0">
              <a:solidFill>
                <a:srgbClr val="F7F7F7">
                  <a:alpha val="10000"/>
                </a:srgbClr>
              </a:solidFill>
              <a:latin typeface="Century Gothic" panose="020B0502020202020204" pitchFamily="34" charset="0"/>
            </a:endParaRPr>
          </a:p>
        </p:txBody>
      </p:sp>
      <p:sp>
        <p:nvSpPr>
          <p:cNvPr id="18" name="矩形 17"/>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246" name="组合 5"/>
          <p:cNvGrpSpPr/>
          <p:nvPr/>
        </p:nvGrpSpPr>
        <p:grpSpPr bwMode="auto">
          <a:xfrm>
            <a:off x="2495550" y="2302269"/>
            <a:ext cx="7200900" cy="2152253"/>
            <a:chOff x="2838376" y="2931087"/>
            <a:chExt cx="4857894" cy="1451955"/>
          </a:xfrm>
        </p:grpSpPr>
        <p:sp>
          <p:nvSpPr>
            <p:cNvPr id="2" name="半闭框 1"/>
            <p:cNvSpPr/>
            <p:nvPr/>
          </p:nvSpPr>
          <p:spPr>
            <a:xfrm flipV="1">
              <a:off x="2838376" y="3720120"/>
              <a:ext cx="662927" cy="662924"/>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sp>
          <p:nvSpPr>
            <p:cNvPr id="5" name="半闭框 4"/>
            <p:cNvSpPr/>
            <p:nvPr/>
          </p:nvSpPr>
          <p:spPr>
            <a:xfrm flipH="1">
              <a:off x="7033343" y="2930821"/>
              <a:ext cx="662927" cy="662925"/>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grpSp>
      <p:sp>
        <p:nvSpPr>
          <p:cNvPr id="7" name="文本框 7"/>
          <p:cNvSpPr txBox="1"/>
          <p:nvPr/>
        </p:nvSpPr>
        <p:spPr bwMode="auto">
          <a:xfrm>
            <a:off x="3073361" y="2525712"/>
            <a:ext cx="6045279" cy="156953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400" fontAlgn="auto">
              <a:spcBef>
                <a:spcPts val="0"/>
              </a:spcBef>
              <a:spcAft>
                <a:spcPts val="0"/>
              </a:spcAft>
              <a:defRPr/>
            </a:pPr>
            <a:r>
              <a:rPr lang="zh-CN" altLang="en-US" sz="9600" b="1" kern="0" dirty="0">
                <a:gradFill>
                  <a:gsLst>
                    <a:gs pos="0">
                      <a:schemeClr val="bg1"/>
                    </a:gs>
                    <a:gs pos="100000">
                      <a:schemeClr val="bg1">
                        <a:lumMod val="85000"/>
                      </a:schemeClr>
                    </a:gs>
                  </a:gsLst>
                  <a:lin ang="5400000" scaled="1"/>
                </a:gradFill>
              </a:rPr>
              <a:t>感谢观看</a:t>
            </a:r>
          </a:p>
        </p:txBody>
      </p:sp>
      <p:sp>
        <p:nvSpPr>
          <p:cNvPr id="8" name="文本框 7"/>
          <p:cNvSpPr txBox="1"/>
          <p:nvPr/>
        </p:nvSpPr>
        <p:spPr bwMode="auto">
          <a:xfrm>
            <a:off x="3657797" y="4212333"/>
            <a:ext cx="5432645" cy="523180"/>
          </a:xfrm>
          <a:prstGeom prst="rect">
            <a:avLst/>
          </a:prstGeom>
          <a:noFill/>
        </p:spPr>
        <p:txBody>
          <a:bodyPr>
            <a:spAutoFit/>
            <a:scene3d>
              <a:camera prst="orthographicFront"/>
              <a:lightRig rig="threePt" dir="t"/>
            </a:scene3d>
            <a:sp3d contourW="12700"/>
          </a:bodyPr>
          <a:lstStyle/>
          <a:p>
            <a:pPr algn="r" eaLnBrk="1" fontAlgn="auto" hangingPunct="1">
              <a:spcBef>
                <a:spcPts val="0"/>
              </a:spcBef>
              <a:spcAft>
                <a:spcPts val="0"/>
              </a:spcAft>
              <a:defRPr/>
            </a:pPr>
            <a:r>
              <a:rPr lang="en-US" altLang="zh-CN" sz="1400" dirty="0">
                <a:gradFill>
                  <a:gsLst>
                    <a:gs pos="0">
                      <a:schemeClr val="bg1"/>
                    </a:gs>
                    <a:gs pos="100000">
                      <a:schemeClr val="bg1">
                        <a:lumMod val="85000"/>
                      </a:schemeClr>
                    </a:gs>
                  </a:gsLst>
                  <a:lin ang="5400000" scaled="1"/>
                </a:gradFill>
                <a:latin typeface="Century Gothic" panose="020B0502020202020204" pitchFamily="34" charset="0"/>
                <a:ea typeface="+mn-ea"/>
              </a:rPr>
              <a:t>The user can demonstrate on a projector or computer, or print the presentation and make it into a film</a:t>
            </a:r>
          </a:p>
        </p:txBody>
      </p:sp>
      <p:sp>
        <p:nvSpPr>
          <p:cNvPr id="12" name="文本框 7"/>
          <p:cNvSpPr txBox="1"/>
          <p:nvPr/>
        </p:nvSpPr>
        <p:spPr bwMode="auto">
          <a:xfrm>
            <a:off x="3159587" y="2122488"/>
            <a:ext cx="3328299"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2400" kern="0" dirty="0">
                <a:gradFill>
                  <a:gsLst>
                    <a:gs pos="0">
                      <a:schemeClr val="bg1"/>
                    </a:gs>
                    <a:gs pos="100000">
                      <a:schemeClr val="bg1">
                        <a:lumMod val="85000"/>
                      </a:schemeClr>
                    </a:gs>
                  </a:gsLst>
                  <a:lin ang="5400000" scaled="1"/>
                </a:gradFill>
              </a:rPr>
              <a:t>XX</a:t>
            </a:r>
            <a:r>
              <a:rPr lang="zh-CN" altLang="en-US" sz="2400" kern="0" dirty="0">
                <a:gradFill>
                  <a:gsLst>
                    <a:gs pos="0">
                      <a:schemeClr val="bg1"/>
                    </a:gs>
                    <a:gs pos="100000">
                      <a:schemeClr val="bg1">
                        <a:lumMod val="85000"/>
                      </a:schemeClr>
                    </a:gs>
                  </a:gsLst>
                  <a:lin ang="5400000" scaled="1"/>
                </a:gradFill>
              </a:rPr>
              <a:t>网络科技有限公司</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p:cTn id="15" dur="500" fill="hold"/>
                                        <p:tgtEl>
                                          <p:spTgt spid="10246"/>
                                        </p:tgtEl>
                                        <p:attrNameLst>
                                          <p:attrName>ppt_w</p:attrName>
                                        </p:attrNameLst>
                                      </p:cBhvr>
                                      <p:tavLst>
                                        <p:tav tm="0">
                                          <p:val>
                                            <p:fltVal val="0"/>
                                          </p:val>
                                        </p:tav>
                                        <p:tav tm="100000">
                                          <p:val>
                                            <p:strVal val="#ppt_w"/>
                                          </p:val>
                                        </p:tav>
                                      </p:tavLst>
                                    </p:anim>
                                    <p:anim calcmode="lin" valueType="num">
                                      <p:cBhvr>
                                        <p:cTn id="16" dur="500" fill="hold"/>
                                        <p:tgtEl>
                                          <p:spTgt spid="10246"/>
                                        </p:tgtEl>
                                        <p:attrNameLst>
                                          <p:attrName>ppt_h</p:attrName>
                                        </p:attrNameLst>
                                      </p:cBhvr>
                                      <p:tavLst>
                                        <p:tav tm="0">
                                          <p:val>
                                            <p:fltVal val="0"/>
                                          </p:val>
                                        </p:tav>
                                        <p:tav tm="100000">
                                          <p:val>
                                            <p:strVal val="#ppt_h"/>
                                          </p:val>
                                        </p:tav>
                                      </p:tavLst>
                                    </p:anim>
                                    <p:animEffect transition="in" filter="fade">
                                      <p:cBhvr>
                                        <p:cTn id="17" dur="500"/>
                                        <p:tgtEl>
                                          <p:spTgt spid="1024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7"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p:cNvSpPr/>
          <p:nvPr/>
        </p:nvSpPr>
        <p:spPr>
          <a:xfrm>
            <a:off x="0" y="0"/>
            <a:ext cx="1219200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7"/>
          <p:cNvSpPr txBox="1"/>
          <p:nvPr/>
        </p:nvSpPr>
        <p:spPr>
          <a:xfrm>
            <a:off x="381000" y="696913"/>
            <a:ext cx="11430000" cy="5386387"/>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400" fontAlgn="auto">
              <a:spcBef>
                <a:spcPts val="0"/>
              </a:spcBef>
              <a:spcAft>
                <a:spcPts val="0"/>
              </a:spcAft>
              <a:defRPr/>
            </a:pPr>
            <a:r>
              <a:rPr lang="en-US" altLang="zh-CN" sz="34400" kern="0" dirty="0">
                <a:solidFill>
                  <a:srgbClr val="F7F7F7">
                    <a:alpha val="10000"/>
                  </a:srgbClr>
                </a:solidFill>
                <a:latin typeface="Century Gothic" panose="020B0502020202020204" pitchFamily="34" charset="0"/>
              </a:rPr>
              <a:t>2019</a:t>
            </a:r>
            <a:endParaRPr lang="zh-CN" altLang="en-US" sz="34400" kern="0" dirty="0">
              <a:solidFill>
                <a:srgbClr val="F7F7F7">
                  <a:alpha val="10000"/>
                </a:srgbClr>
              </a:solidFill>
              <a:latin typeface="Century Gothic" panose="020B0502020202020204" pitchFamily="34" charset="0"/>
            </a:endParaRPr>
          </a:p>
        </p:txBody>
      </p:sp>
      <p:sp>
        <p:nvSpPr>
          <p:cNvPr id="18" name="矩形 17"/>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2293" name="组合 12"/>
          <p:cNvGrpSpPr/>
          <p:nvPr/>
        </p:nvGrpSpPr>
        <p:grpSpPr bwMode="auto">
          <a:xfrm>
            <a:off x="3087688" y="1900238"/>
            <a:ext cx="6045200" cy="2978150"/>
            <a:chOff x="3568655" y="1867661"/>
            <a:chExt cx="5127833" cy="2526183"/>
          </a:xfrm>
        </p:grpSpPr>
        <p:sp>
          <p:nvSpPr>
            <p:cNvPr id="7" name="文本框 7"/>
            <p:cNvSpPr txBox="1"/>
            <p:nvPr/>
          </p:nvSpPr>
          <p:spPr>
            <a:xfrm>
              <a:off x="3568655" y="2734716"/>
              <a:ext cx="5127833" cy="11224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8000" b="1" kern="0" dirty="0">
                  <a:gradFill>
                    <a:gsLst>
                      <a:gs pos="0">
                        <a:schemeClr val="bg1"/>
                      </a:gs>
                      <a:gs pos="100000">
                        <a:schemeClr val="bg1">
                          <a:lumMod val="85000"/>
                        </a:schemeClr>
                      </a:gs>
                    </a:gsLst>
                    <a:lin ang="5400000" scaled="1"/>
                  </a:gradFill>
                </a:rPr>
                <a:t>工作回顾</a:t>
              </a:r>
            </a:p>
          </p:txBody>
        </p:sp>
        <p:sp>
          <p:nvSpPr>
            <p:cNvPr id="8" name="文本框 7"/>
            <p:cNvSpPr txBox="1"/>
            <p:nvPr/>
          </p:nvSpPr>
          <p:spPr>
            <a:xfrm>
              <a:off x="3828484" y="3950065"/>
              <a:ext cx="4608174" cy="443779"/>
            </a:xfrm>
            <a:prstGeom prst="rect">
              <a:avLst/>
            </a:prstGeom>
            <a:noFill/>
          </p:spPr>
          <p:txBody>
            <a:bodyPr>
              <a:spAutoFit/>
              <a:scene3d>
                <a:camera prst="orthographicFront"/>
                <a:lightRig rig="threePt" dir="t"/>
              </a:scene3d>
              <a:sp3d contourW="12700"/>
            </a:bodyPr>
            <a:lstStyle/>
            <a:p>
              <a:pPr algn="ctr" eaLnBrk="1" fontAlgn="auto" hangingPunct="1">
                <a:spcBef>
                  <a:spcPts val="0"/>
                </a:spcBef>
                <a:spcAft>
                  <a:spcPts val="0"/>
                </a:spcAft>
                <a:defRPr/>
              </a:pPr>
              <a:r>
                <a:rPr lang="en-US" altLang="zh-CN" sz="1400" dirty="0">
                  <a:gradFill>
                    <a:gsLst>
                      <a:gs pos="0">
                        <a:schemeClr val="bg1"/>
                      </a:gs>
                      <a:gs pos="100000">
                        <a:schemeClr val="bg1">
                          <a:lumMod val="85000"/>
                        </a:schemeClr>
                      </a:gs>
                    </a:gsLst>
                    <a:lin ang="5400000" scaled="1"/>
                  </a:gradFill>
                  <a:latin typeface="Century Gothic" panose="020B0502020202020204" pitchFamily="34" charset="0"/>
                  <a:ea typeface="+mn-ea"/>
                </a:rPr>
                <a:t>The user can demonstrate on a projector or computer, or print the presentation and make it into a film</a:t>
              </a:r>
            </a:p>
          </p:txBody>
        </p:sp>
        <p:sp>
          <p:nvSpPr>
            <p:cNvPr id="12" name="文本框 7"/>
            <p:cNvSpPr txBox="1"/>
            <p:nvPr/>
          </p:nvSpPr>
          <p:spPr>
            <a:xfrm>
              <a:off x="3568655" y="1867661"/>
              <a:ext cx="5127833" cy="78313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5400" kern="0" dirty="0">
                  <a:gradFill>
                    <a:gsLst>
                      <a:gs pos="0">
                        <a:schemeClr val="accent1"/>
                      </a:gs>
                      <a:gs pos="100000">
                        <a:schemeClr val="accent1">
                          <a:lumMod val="75000"/>
                        </a:schemeClr>
                      </a:gs>
                    </a:gsLst>
                    <a:lin ang="5400000" scaled="1"/>
                  </a:gradFill>
                </a:rPr>
                <a:t>PART 01</a:t>
              </a:r>
              <a:endParaRPr lang="zh-CN" altLang="en-US" sz="5400" kern="0" dirty="0">
                <a:gradFill>
                  <a:gsLst>
                    <a:gs pos="0">
                      <a:schemeClr val="accent1"/>
                    </a:gs>
                    <a:gs pos="100000">
                      <a:schemeClr val="accent1">
                        <a:lumMod val="75000"/>
                      </a:schemeClr>
                    </a:gs>
                  </a:gsLst>
                  <a:lin ang="5400000" scaled="1"/>
                </a:gradFill>
              </a:endParaRPr>
            </a:p>
          </p:txBody>
        </p:sp>
      </p:grpSp>
      <p:grpSp>
        <p:nvGrpSpPr>
          <p:cNvPr id="12294" name="组合 2"/>
          <p:cNvGrpSpPr/>
          <p:nvPr/>
        </p:nvGrpSpPr>
        <p:grpSpPr bwMode="auto">
          <a:xfrm rot="-5400000">
            <a:off x="5607050" y="-725487"/>
            <a:ext cx="984250" cy="8235950"/>
            <a:chOff x="5604375" y="-721985"/>
            <a:chExt cx="983251" cy="8235040"/>
          </a:xfrm>
        </p:grpSpPr>
        <p:sp>
          <p:nvSpPr>
            <p:cNvPr id="14" name="半闭框 13"/>
            <p:cNvSpPr/>
            <p:nvPr/>
          </p:nvSpPr>
          <p:spPr>
            <a:xfrm rot="13500000">
              <a:off x="5604724" y="6530153"/>
              <a:ext cx="982553" cy="983251"/>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sp>
          <p:nvSpPr>
            <p:cNvPr id="19" name="半闭框 18"/>
            <p:cNvSpPr/>
            <p:nvPr/>
          </p:nvSpPr>
          <p:spPr>
            <a:xfrm rot="8100000" flipV="1">
              <a:off x="5606310" y="-722333"/>
              <a:ext cx="982554" cy="983251"/>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p:cTn id="11" dur="500" fill="hold"/>
                                        <p:tgtEl>
                                          <p:spTgt spid="12294"/>
                                        </p:tgtEl>
                                        <p:attrNameLst>
                                          <p:attrName>ppt_w</p:attrName>
                                        </p:attrNameLst>
                                      </p:cBhvr>
                                      <p:tavLst>
                                        <p:tav tm="0">
                                          <p:val>
                                            <p:fltVal val="0"/>
                                          </p:val>
                                        </p:tav>
                                        <p:tav tm="100000">
                                          <p:val>
                                            <p:strVal val="#ppt_w"/>
                                          </p:val>
                                        </p:tav>
                                      </p:tavLst>
                                    </p:anim>
                                    <p:anim calcmode="lin" valueType="num">
                                      <p:cBhvr>
                                        <p:cTn id="12" dur="500" fill="hold"/>
                                        <p:tgtEl>
                                          <p:spTgt spid="12294"/>
                                        </p:tgtEl>
                                        <p:attrNameLst>
                                          <p:attrName>ppt_h</p:attrName>
                                        </p:attrNameLst>
                                      </p:cBhvr>
                                      <p:tavLst>
                                        <p:tav tm="0">
                                          <p:val>
                                            <p:fltVal val="0"/>
                                          </p:val>
                                        </p:tav>
                                        <p:tav tm="100000">
                                          <p:val>
                                            <p:strVal val="#ppt_h"/>
                                          </p:val>
                                        </p:tav>
                                      </p:tavLst>
                                    </p:anim>
                                    <p:animEffect transition="in" filter="fade">
                                      <p:cBhvr>
                                        <p:cTn id="13" dur="500"/>
                                        <p:tgtEl>
                                          <p:spTgt spid="1229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1000"/>
                                        <p:tgtEl>
                                          <p:spTgt spid="12293"/>
                                        </p:tgtEl>
                                      </p:cBhvr>
                                    </p:animEffect>
                                    <p:anim calcmode="lin" valueType="num">
                                      <p:cBhvr>
                                        <p:cTn id="18" dur="1000" fill="hold"/>
                                        <p:tgtEl>
                                          <p:spTgt spid="12293"/>
                                        </p:tgtEl>
                                        <p:attrNameLst>
                                          <p:attrName>ppt_x</p:attrName>
                                        </p:attrNameLst>
                                      </p:cBhvr>
                                      <p:tavLst>
                                        <p:tav tm="0">
                                          <p:val>
                                            <p:strVal val="#ppt_x"/>
                                          </p:val>
                                        </p:tav>
                                        <p:tav tm="100000">
                                          <p:val>
                                            <p:strVal val="#ppt_x"/>
                                          </p:val>
                                        </p:tav>
                                      </p:tavLst>
                                    </p:anim>
                                    <p:anim calcmode="lin" valueType="num">
                                      <p:cBhvr>
                                        <p:cTn id="19"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2"/>
          <p:cNvGrpSpPr/>
          <p:nvPr/>
        </p:nvGrpSpPr>
        <p:grpSpPr bwMode="auto">
          <a:xfrm>
            <a:off x="750888" y="441325"/>
            <a:ext cx="4927600" cy="742950"/>
            <a:chOff x="184971" y="101893"/>
            <a:chExt cx="4927598" cy="743559"/>
          </a:xfrm>
        </p:grpSpPr>
        <p:sp>
          <p:nvSpPr>
            <p:cNvPr id="4" name="文本框 7"/>
            <p:cNvSpPr txBox="1"/>
            <p:nvPr/>
          </p:nvSpPr>
          <p:spPr>
            <a:xfrm>
              <a:off x="184971" y="101893"/>
              <a:ext cx="4927598" cy="5852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01.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工作回顾</a:t>
              </a:r>
            </a:p>
          </p:txBody>
        </p:sp>
        <p:sp>
          <p:nvSpPr>
            <p:cNvPr id="5" name="文本框 4"/>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34" name="椭圆 5"/>
          <p:cNvSpPr/>
          <p:nvPr/>
        </p:nvSpPr>
        <p:spPr>
          <a:xfrm>
            <a:off x="6243638" y="2049463"/>
            <a:ext cx="744537" cy="742950"/>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7639" h="606016">
                <a:moveTo>
                  <a:pt x="288199" y="513575"/>
                </a:moveTo>
                <a:lnTo>
                  <a:pt x="319351" y="513575"/>
                </a:lnTo>
                <a:cubicBezTo>
                  <a:pt x="323712" y="513575"/>
                  <a:pt x="327183" y="517042"/>
                  <a:pt x="327183" y="521397"/>
                </a:cubicBezTo>
                <a:lnTo>
                  <a:pt x="327183" y="559351"/>
                </a:lnTo>
                <a:lnTo>
                  <a:pt x="584231" y="559351"/>
                </a:lnTo>
                <a:cubicBezTo>
                  <a:pt x="597136" y="559351"/>
                  <a:pt x="607639" y="569840"/>
                  <a:pt x="607639" y="582728"/>
                </a:cubicBezTo>
                <a:cubicBezTo>
                  <a:pt x="607639" y="595616"/>
                  <a:pt x="597136" y="606016"/>
                  <a:pt x="584231" y="606016"/>
                </a:cubicBezTo>
                <a:lnTo>
                  <a:pt x="23408" y="606016"/>
                </a:lnTo>
                <a:cubicBezTo>
                  <a:pt x="10503" y="606016"/>
                  <a:pt x="0" y="595616"/>
                  <a:pt x="0" y="582728"/>
                </a:cubicBezTo>
                <a:cubicBezTo>
                  <a:pt x="0" y="569840"/>
                  <a:pt x="10503" y="559351"/>
                  <a:pt x="23408" y="559351"/>
                </a:cubicBezTo>
                <a:lnTo>
                  <a:pt x="280456" y="559351"/>
                </a:lnTo>
                <a:lnTo>
                  <a:pt x="280456" y="521397"/>
                </a:lnTo>
                <a:cubicBezTo>
                  <a:pt x="280456" y="517042"/>
                  <a:pt x="283927" y="513575"/>
                  <a:pt x="288199" y="513575"/>
                </a:cubicBezTo>
                <a:close/>
                <a:moveTo>
                  <a:pt x="111435" y="354105"/>
                </a:moveTo>
                <a:cubicBezTo>
                  <a:pt x="102801" y="354105"/>
                  <a:pt x="95859" y="361037"/>
                  <a:pt x="95859" y="369657"/>
                </a:cubicBezTo>
                <a:cubicBezTo>
                  <a:pt x="95859" y="378278"/>
                  <a:pt x="102801" y="385210"/>
                  <a:pt x="111435" y="385210"/>
                </a:cubicBezTo>
                <a:lnTo>
                  <a:pt x="341424" y="385210"/>
                </a:lnTo>
                <a:cubicBezTo>
                  <a:pt x="350058" y="385210"/>
                  <a:pt x="357000" y="378278"/>
                  <a:pt x="357000" y="369657"/>
                </a:cubicBezTo>
                <a:cubicBezTo>
                  <a:pt x="357000" y="361037"/>
                  <a:pt x="350058" y="354105"/>
                  <a:pt x="341424" y="354105"/>
                </a:cubicBezTo>
                <a:close/>
                <a:moveTo>
                  <a:pt x="461581" y="323621"/>
                </a:moveTo>
                <a:cubicBezTo>
                  <a:pt x="436215" y="323621"/>
                  <a:pt x="415566" y="344329"/>
                  <a:pt x="415566" y="369657"/>
                </a:cubicBezTo>
                <a:cubicBezTo>
                  <a:pt x="415566" y="395075"/>
                  <a:pt x="436215" y="415694"/>
                  <a:pt x="461581" y="415694"/>
                </a:cubicBezTo>
                <a:cubicBezTo>
                  <a:pt x="487037" y="415694"/>
                  <a:pt x="507686" y="395075"/>
                  <a:pt x="507686" y="369657"/>
                </a:cubicBezTo>
                <a:cubicBezTo>
                  <a:pt x="507686" y="344329"/>
                  <a:pt x="487037" y="323621"/>
                  <a:pt x="461581" y="323621"/>
                </a:cubicBezTo>
                <a:close/>
                <a:moveTo>
                  <a:pt x="31152" y="256788"/>
                </a:moveTo>
                <a:lnTo>
                  <a:pt x="576487" y="256788"/>
                </a:lnTo>
                <a:cubicBezTo>
                  <a:pt x="593665" y="256788"/>
                  <a:pt x="607639" y="270741"/>
                  <a:pt x="607639" y="287894"/>
                </a:cubicBezTo>
                <a:lnTo>
                  <a:pt x="607639" y="451421"/>
                </a:lnTo>
                <a:cubicBezTo>
                  <a:pt x="607639" y="468574"/>
                  <a:pt x="593665" y="482527"/>
                  <a:pt x="576487" y="482527"/>
                </a:cubicBezTo>
                <a:lnTo>
                  <a:pt x="31152" y="482527"/>
                </a:lnTo>
                <a:cubicBezTo>
                  <a:pt x="13974" y="482527"/>
                  <a:pt x="0" y="468574"/>
                  <a:pt x="0" y="451421"/>
                </a:cubicBezTo>
                <a:lnTo>
                  <a:pt x="0" y="287894"/>
                </a:lnTo>
                <a:cubicBezTo>
                  <a:pt x="0" y="270741"/>
                  <a:pt x="13974" y="256788"/>
                  <a:pt x="31152" y="256788"/>
                </a:cubicBezTo>
                <a:close/>
                <a:moveTo>
                  <a:pt x="111435" y="97235"/>
                </a:moveTo>
                <a:cubicBezTo>
                  <a:pt x="102801" y="97235"/>
                  <a:pt x="95859" y="104257"/>
                  <a:pt x="95859" y="112790"/>
                </a:cubicBezTo>
                <a:cubicBezTo>
                  <a:pt x="95859" y="121411"/>
                  <a:pt x="102801" y="128344"/>
                  <a:pt x="111435" y="128344"/>
                </a:cubicBezTo>
                <a:lnTo>
                  <a:pt x="341424" y="128344"/>
                </a:lnTo>
                <a:cubicBezTo>
                  <a:pt x="350058" y="128344"/>
                  <a:pt x="357000" y="121411"/>
                  <a:pt x="357000" y="112790"/>
                </a:cubicBezTo>
                <a:cubicBezTo>
                  <a:pt x="357000" y="104257"/>
                  <a:pt x="350058" y="97235"/>
                  <a:pt x="341424" y="97235"/>
                </a:cubicBezTo>
                <a:close/>
                <a:moveTo>
                  <a:pt x="461581" y="66838"/>
                </a:moveTo>
                <a:cubicBezTo>
                  <a:pt x="436215" y="66838"/>
                  <a:pt x="415566" y="87459"/>
                  <a:pt x="415566" y="112790"/>
                </a:cubicBezTo>
                <a:cubicBezTo>
                  <a:pt x="415566" y="138209"/>
                  <a:pt x="436215" y="158830"/>
                  <a:pt x="461581" y="158830"/>
                </a:cubicBezTo>
                <a:cubicBezTo>
                  <a:pt x="487037" y="158830"/>
                  <a:pt x="507686" y="138209"/>
                  <a:pt x="507686" y="112790"/>
                </a:cubicBezTo>
                <a:cubicBezTo>
                  <a:pt x="507686" y="87459"/>
                  <a:pt x="487037" y="66838"/>
                  <a:pt x="461581" y="66838"/>
                </a:cubicBezTo>
                <a:close/>
                <a:moveTo>
                  <a:pt x="31152" y="0"/>
                </a:moveTo>
                <a:lnTo>
                  <a:pt x="576487" y="0"/>
                </a:lnTo>
                <a:cubicBezTo>
                  <a:pt x="593665" y="0"/>
                  <a:pt x="607639" y="13865"/>
                  <a:pt x="607639" y="31108"/>
                </a:cubicBezTo>
                <a:lnTo>
                  <a:pt x="607639" y="194560"/>
                </a:lnTo>
                <a:cubicBezTo>
                  <a:pt x="607639" y="211714"/>
                  <a:pt x="593665" y="225668"/>
                  <a:pt x="576487" y="225668"/>
                </a:cubicBezTo>
                <a:lnTo>
                  <a:pt x="31152" y="225668"/>
                </a:lnTo>
                <a:cubicBezTo>
                  <a:pt x="13974" y="225668"/>
                  <a:pt x="0" y="211714"/>
                  <a:pt x="0" y="194560"/>
                </a:cubicBezTo>
                <a:lnTo>
                  <a:pt x="0" y="31108"/>
                </a:lnTo>
                <a:cubicBezTo>
                  <a:pt x="0" y="13865"/>
                  <a:pt x="13974" y="0"/>
                  <a:pt x="3115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27652" name="组合 6"/>
          <p:cNvGrpSpPr/>
          <p:nvPr/>
        </p:nvGrpSpPr>
        <p:grpSpPr bwMode="auto">
          <a:xfrm>
            <a:off x="5235575" y="2967038"/>
            <a:ext cx="2759075" cy="793750"/>
            <a:chOff x="8148326" y="1542824"/>
            <a:chExt cx="3349501" cy="794073"/>
          </a:xfrm>
        </p:grpSpPr>
        <p:sp>
          <p:nvSpPr>
            <p:cNvPr id="8"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9"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35" name="椭圆 11"/>
          <p:cNvSpPr/>
          <p:nvPr/>
        </p:nvSpPr>
        <p:spPr>
          <a:xfrm>
            <a:off x="9255125" y="2074863"/>
            <a:ext cx="744538" cy="69056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568" h="564030">
                <a:moveTo>
                  <a:pt x="448726" y="491700"/>
                </a:moveTo>
                <a:cubicBezTo>
                  <a:pt x="468758" y="491700"/>
                  <a:pt x="484997" y="507892"/>
                  <a:pt x="484997" y="527865"/>
                </a:cubicBezTo>
                <a:cubicBezTo>
                  <a:pt x="484997" y="547838"/>
                  <a:pt x="468758" y="564030"/>
                  <a:pt x="448726" y="564030"/>
                </a:cubicBezTo>
                <a:cubicBezTo>
                  <a:pt x="428694" y="564030"/>
                  <a:pt x="412455" y="547838"/>
                  <a:pt x="412455" y="527865"/>
                </a:cubicBezTo>
                <a:cubicBezTo>
                  <a:pt x="412455" y="507892"/>
                  <a:pt x="428694" y="491700"/>
                  <a:pt x="448726" y="491700"/>
                </a:cubicBezTo>
                <a:close/>
                <a:moveTo>
                  <a:pt x="303855" y="491700"/>
                </a:moveTo>
                <a:cubicBezTo>
                  <a:pt x="323848" y="491700"/>
                  <a:pt x="340055" y="507892"/>
                  <a:pt x="340055" y="527865"/>
                </a:cubicBezTo>
                <a:cubicBezTo>
                  <a:pt x="340055" y="547838"/>
                  <a:pt x="323848" y="564030"/>
                  <a:pt x="303855" y="564030"/>
                </a:cubicBezTo>
                <a:cubicBezTo>
                  <a:pt x="283862" y="564030"/>
                  <a:pt x="267655" y="547838"/>
                  <a:pt x="267655" y="527865"/>
                </a:cubicBezTo>
                <a:cubicBezTo>
                  <a:pt x="267655" y="507892"/>
                  <a:pt x="283862" y="491700"/>
                  <a:pt x="303855" y="491700"/>
                </a:cubicBezTo>
                <a:close/>
                <a:moveTo>
                  <a:pt x="158879" y="491700"/>
                </a:moveTo>
                <a:cubicBezTo>
                  <a:pt x="178892" y="491700"/>
                  <a:pt x="195115" y="507892"/>
                  <a:pt x="195115" y="527865"/>
                </a:cubicBezTo>
                <a:cubicBezTo>
                  <a:pt x="195115" y="547838"/>
                  <a:pt x="178892" y="564030"/>
                  <a:pt x="158879" y="564030"/>
                </a:cubicBezTo>
                <a:cubicBezTo>
                  <a:pt x="138866" y="564030"/>
                  <a:pt x="122643" y="547838"/>
                  <a:pt x="122643" y="527865"/>
                </a:cubicBezTo>
                <a:cubicBezTo>
                  <a:pt x="122643" y="507892"/>
                  <a:pt x="138866" y="491700"/>
                  <a:pt x="158879" y="491700"/>
                </a:cubicBezTo>
                <a:close/>
                <a:moveTo>
                  <a:pt x="182447" y="255306"/>
                </a:moveTo>
                <a:cubicBezTo>
                  <a:pt x="283248" y="255306"/>
                  <a:pt x="364894" y="336810"/>
                  <a:pt x="364894" y="437436"/>
                </a:cubicBezTo>
                <a:lnTo>
                  <a:pt x="0" y="437436"/>
                </a:lnTo>
                <a:cubicBezTo>
                  <a:pt x="0" y="336810"/>
                  <a:pt x="81646" y="255306"/>
                  <a:pt x="182447" y="255306"/>
                </a:cubicBezTo>
                <a:close/>
                <a:moveTo>
                  <a:pt x="462728" y="249026"/>
                </a:moveTo>
                <a:cubicBezTo>
                  <a:pt x="542757" y="249026"/>
                  <a:pt x="607568" y="313756"/>
                  <a:pt x="607568" y="393685"/>
                </a:cubicBezTo>
                <a:lnTo>
                  <a:pt x="415172" y="393685"/>
                </a:lnTo>
                <a:cubicBezTo>
                  <a:pt x="407835" y="354467"/>
                  <a:pt x="390715" y="317827"/>
                  <a:pt x="365035" y="286887"/>
                </a:cubicBezTo>
                <a:cubicBezTo>
                  <a:pt x="390715" y="263275"/>
                  <a:pt x="425091" y="249026"/>
                  <a:pt x="462728" y="249026"/>
                </a:cubicBezTo>
                <a:close/>
                <a:moveTo>
                  <a:pt x="462627" y="35142"/>
                </a:moveTo>
                <a:cubicBezTo>
                  <a:pt x="506783" y="35142"/>
                  <a:pt x="542578" y="70874"/>
                  <a:pt x="542578" y="114952"/>
                </a:cubicBezTo>
                <a:cubicBezTo>
                  <a:pt x="542578" y="159030"/>
                  <a:pt x="506783" y="194762"/>
                  <a:pt x="462627" y="194762"/>
                </a:cubicBezTo>
                <a:cubicBezTo>
                  <a:pt x="418471" y="194762"/>
                  <a:pt x="382676" y="159030"/>
                  <a:pt x="382676" y="114952"/>
                </a:cubicBezTo>
                <a:cubicBezTo>
                  <a:pt x="382676" y="70874"/>
                  <a:pt x="418471" y="35142"/>
                  <a:pt x="462627" y="35142"/>
                </a:cubicBezTo>
                <a:close/>
                <a:moveTo>
                  <a:pt x="182447" y="0"/>
                </a:moveTo>
                <a:cubicBezTo>
                  <a:pt x="238041" y="0"/>
                  <a:pt x="283109" y="45005"/>
                  <a:pt x="283109" y="100521"/>
                </a:cubicBezTo>
                <a:cubicBezTo>
                  <a:pt x="283109" y="156037"/>
                  <a:pt x="238041" y="201042"/>
                  <a:pt x="182447" y="201042"/>
                </a:cubicBezTo>
                <a:cubicBezTo>
                  <a:pt x="126853" y="201042"/>
                  <a:pt x="81785" y="156037"/>
                  <a:pt x="81785" y="100521"/>
                </a:cubicBezTo>
                <a:cubicBezTo>
                  <a:pt x="81785" y="45005"/>
                  <a:pt x="126853" y="0"/>
                  <a:pt x="1824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27654" name="组合 12"/>
          <p:cNvGrpSpPr/>
          <p:nvPr/>
        </p:nvGrpSpPr>
        <p:grpSpPr bwMode="auto">
          <a:xfrm>
            <a:off x="8248650" y="2967038"/>
            <a:ext cx="2759075" cy="793750"/>
            <a:chOff x="8148326" y="1542824"/>
            <a:chExt cx="3349501" cy="794073"/>
          </a:xfrm>
        </p:grpSpPr>
        <p:sp>
          <p:nvSpPr>
            <p:cNvPr id="14"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15"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36" name="椭圆 16"/>
          <p:cNvSpPr/>
          <p:nvPr/>
        </p:nvSpPr>
        <p:spPr>
          <a:xfrm>
            <a:off x="6261100" y="4130675"/>
            <a:ext cx="709613" cy="744538"/>
          </a:xfrm>
          <a:custGeom>
            <a:avLst/>
            <a:gdLst>
              <a:gd name="connsiteX0" fmla="*/ 272000 w 578707"/>
              <a:gd name="connsiteY0" fmla="*/ 341347 h 607004"/>
              <a:gd name="connsiteX1" fmla="*/ 256491 w 578707"/>
              <a:gd name="connsiteY1" fmla="*/ 346871 h 607004"/>
              <a:gd name="connsiteX2" fmla="*/ 251177 w 578707"/>
              <a:gd name="connsiteY2" fmla="*/ 353152 h 607004"/>
              <a:gd name="connsiteX3" fmla="*/ 251177 w 578707"/>
              <a:gd name="connsiteY3" fmla="*/ 369180 h 607004"/>
              <a:gd name="connsiteX4" fmla="*/ 248682 w 578707"/>
              <a:gd name="connsiteY4" fmla="*/ 370913 h 607004"/>
              <a:gd name="connsiteX5" fmla="*/ 247164 w 578707"/>
              <a:gd name="connsiteY5" fmla="*/ 375786 h 607004"/>
              <a:gd name="connsiteX6" fmla="*/ 250634 w 578707"/>
              <a:gd name="connsiteY6" fmla="*/ 409900 h 607004"/>
              <a:gd name="connsiteX7" fmla="*/ 255298 w 578707"/>
              <a:gd name="connsiteY7" fmla="*/ 415424 h 607004"/>
              <a:gd name="connsiteX8" fmla="*/ 257033 w 578707"/>
              <a:gd name="connsiteY8" fmla="*/ 415640 h 607004"/>
              <a:gd name="connsiteX9" fmla="*/ 262130 w 578707"/>
              <a:gd name="connsiteY9" fmla="*/ 413041 h 607004"/>
              <a:gd name="connsiteX10" fmla="*/ 280134 w 578707"/>
              <a:gd name="connsiteY10" fmla="*/ 389215 h 607004"/>
              <a:gd name="connsiteX11" fmla="*/ 281435 w 578707"/>
              <a:gd name="connsiteY11" fmla="*/ 385317 h 607004"/>
              <a:gd name="connsiteX12" fmla="*/ 281435 w 578707"/>
              <a:gd name="connsiteY12" fmla="*/ 346979 h 607004"/>
              <a:gd name="connsiteX13" fmla="*/ 278290 w 578707"/>
              <a:gd name="connsiteY13" fmla="*/ 341564 h 607004"/>
              <a:gd name="connsiteX14" fmla="*/ 272000 w 578707"/>
              <a:gd name="connsiteY14" fmla="*/ 341347 h 607004"/>
              <a:gd name="connsiteX15" fmla="*/ 190768 w 578707"/>
              <a:gd name="connsiteY15" fmla="*/ 341347 h 607004"/>
              <a:gd name="connsiteX16" fmla="*/ 184478 w 578707"/>
              <a:gd name="connsiteY16" fmla="*/ 341564 h 607004"/>
              <a:gd name="connsiteX17" fmla="*/ 181333 w 578707"/>
              <a:gd name="connsiteY17" fmla="*/ 346979 h 607004"/>
              <a:gd name="connsiteX18" fmla="*/ 181333 w 578707"/>
              <a:gd name="connsiteY18" fmla="*/ 385317 h 607004"/>
              <a:gd name="connsiteX19" fmla="*/ 182634 w 578707"/>
              <a:gd name="connsiteY19" fmla="*/ 389215 h 607004"/>
              <a:gd name="connsiteX20" fmla="*/ 200638 w 578707"/>
              <a:gd name="connsiteY20" fmla="*/ 413041 h 607004"/>
              <a:gd name="connsiteX21" fmla="*/ 205843 w 578707"/>
              <a:gd name="connsiteY21" fmla="*/ 415640 h 607004"/>
              <a:gd name="connsiteX22" fmla="*/ 207579 w 578707"/>
              <a:gd name="connsiteY22" fmla="*/ 415424 h 607004"/>
              <a:gd name="connsiteX23" fmla="*/ 212242 w 578707"/>
              <a:gd name="connsiteY23" fmla="*/ 409900 h 607004"/>
              <a:gd name="connsiteX24" fmla="*/ 215713 w 578707"/>
              <a:gd name="connsiteY24" fmla="*/ 375786 h 607004"/>
              <a:gd name="connsiteX25" fmla="*/ 214086 w 578707"/>
              <a:gd name="connsiteY25" fmla="*/ 370805 h 607004"/>
              <a:gd name="connsiteX26" fmla="*/ 211700 w 578707"/>
              <a:gd name="connsiteY26" fmla="*/ 369180 h 607004"/>
              <a:gd name="connsiteX27" fmla="*/ 211700 w 578707"/>
              <a:gd name="connsiteY27" fmla="*/ 353152 h 607004"/>
              <a:gd name="connsiteX28" fmla="*/ 206386 w 578707"/>
              <a:gd name="connsiteY28" fmla="*/ 346871 h 607004"/>
              <a:gd name="connsiteX29" fmla="*/ 190768 w 578707"/>
              <a:gd name="connsiteY29" fmla="*/ 341347 h 607004"/>
              <a:gd name="connsiteX30" fmla="*/ 200746 w 578707"/>
              <a:gd name="connsiteY30" fmla="*/ 168936 h 607004"/>
              <a:gd name="connsiteX31" fmla="*/ 156172 w 578707"/>
              <a:gd name="connsiteY31" fmla="*/ 180740 h 607004"/>
              <a:gd name="connsiteX32" fmla="*/ 152593 w 578707"/>
              <a:gd name="connsiteY32" fmla="*/ 186480 h 607004"/>
              <a:gd name="connsiteX33" fmla="*/ 152593 w 578707"/>
              <a:gd name="connsiteY33" fmla="*/ 197851 h 607004"/>
              <a:gd name="connsiteX34" fmla="*/ 149990 w 578707"/>
              <a:gd name="connsiteY34" fmla="*/ 197851 h 607004"/>
              <a:gd name="connsiteX35" fmla="*/ 143591 w 578707"/>
              <a:gd name="connsiteY35" fmla="*/ 204349 h 607004"/>
              <a:gd name="connsiteX36" fmla="*/ 143591 w 578707"/>
              <a:gd name="connsiteY36" fmla="*/ 214854 h 607004"/>
              <a:gd name="connsiteX37" fmla="*/ 146520 w 578707"/>
              <a:gd name="connsiteY37" fmla="*/ 220269 h 607004"/>
              <a:gd name="connsiteX38" fmla="*/ 152702 w 578707"/>
              <a:gd name="connsiteY38" fmla="*/ 224276 h 607004"/>
              <a:gd name="connsiteX39" fmla="*/ 153135 w 578707"/>
              <a:gd name="connsiteY39" fmla="*/ 226984 h 607004"/>
              <a:gd name="connsiteX40" fmla="*/ 176127 w 578707"/>
              <a:gd name="connsiteY40" fmla="*/ 280050 h 607004"/>
              <a:gd name="connsiteX41" fmla="*/ 214194 w 578707"/>
              <a:gd name="connsiteY41" fmla="*/ 312973 h 607004"/>
              <a:gd name="connsiteX42" fmla="*/ 248682 w 578707"/>
              <a:gd name="connsiteY42" fmla="*/ 312973 h 607004"/>
              <a:gd name="connsiteX43" fmla="*/ 286749 w 578707"/>
              <a:gd name="connsiteY43" fmla="*/ 280050 h 607004"/>
              <a:gd name="connsiteX44" fmla="*/ 309741 w 578707"/>
              <a:gd name="connsiteY44" fmla="*/ 226984 h 607004"/>
              <a:gd name="connsiteX45" fmla="*/ 310067 w 578707"/>
              <a:gd name="connsiteY45" fmla="*/ 224276 h 607004"/>
              <a:gd name="connsiteX46" fmla="*/ 316357 w 578707"/>
              <a:gd name="connsiteY46" fmla="*/ 220269 h 607004"/>
              <a:gd name="connsiteX47" fmla="*/ 319285 w 578707"/>
              <a:gd name="connsiteY47" fmla="*/ 214854 h 607004"/>
              <a:gd name="connsiteX48" fmla="*/ 319285 w 578707"/>
              <a:gd name="connsiteY48" fmla="*/ 204349 h 607004"/>
              <a:gd name="connsiteX49" fmla="*/ 312778 w 578707"/>
              <a:gd name="connsiteY49" fmla="*/ 197851 h 607004"/>
              <a:gd name="connsiteX50" fmla="*/ 309307 w 578707"/>
              <a:gd name="connsiteY50" fmla="*/ 197851 h 607004"/>
              <a:gd name="connsiteX51" fmla="*/ 307247 w 578707"/>
              <a:gd name="connsiteY51" fmla="*/ 195794 h 607004"/>
              <a:gd name="connsiteX52" fmla="*/ 301173 w 578707"/>
              <a:gd name="connsiteY52" fmla="*/ 195252 h 607004"/>
              <a:gd name="connsiteX53" fmla="*/ 275795 w 578707"/>
              <a:gd name="connsiteY53" fmla="*/ 201100 h 607004"/>
              <a:gd name="connsiteX54" fmla="*/ 236427 w 578707"/>
              <a:gd name="connsiteY54" fmla="*/ 183231 h 607004"/>
              <a:gd name="connsiteX55" fmla="*/ 200746 w 578707"/>
              <a:gd name="connsiteY55" fmla="*/ 168936 h 607004"/>
              <a:gd name="connsiteX56" fmla="*/ 417667 w 578707"/>
              <a:gd name="connsiteY56" fmla="*/ 57723 h 607004"/>
              <a:gd name="connsiteX57" fmla="*/ 430673 w 578707"/>
              <a:gd name="connsiteY57" fmla="*/ 70828 h 607004"/>
              <a:gd name="connsiteX58" fmla="*/ 430673 w 578707"/>
              <a:gd name="connsiteY58" fmla="*/ 154334 h 607004"/>
              <a:gd name="connsiteX59" fmla="*/ 481940 w 578707"/>
              <a:gd name="connsiteY59" fmla="*/ 154334 h 607004"/>
              <a:gd name="connsiteX60" fmla="*/ 494946 w 578707"/>
              <a:gd name="connsiteY60" fmla="*/ 167439 h 607004"/>
              <a:gd name="connsiteX61" fmla="*/ 481940 w 578707"/>
              <a:gd name="connsiteY61" fmla="*/ 180436 h 607004"/>
              <a:gd name="connsiteX62" fmla="*/ 417667 w 578707"/>
              <a:gd name="connsiteY62" fmla="*/ 180436 h 607004"/>
              <a:gd name="connsiteX63" fmla="*/ 404552 w 578707"/>
              <a:gd name="connsiteY63" fmla="*/ 167439 h 607004"/>
              <a:gd name="connsiteX64" fmla="*/ 404552 w 578707"/>
              <a:gd name="connsiteY64" fmla="*/ 70828 h 607004"/>
              <a:gd name="connsiteX65" fmla="*/ 417667 w 578707"/>
              <a:gd name="connsiteY65" fmla="*/ 57723 h 607004"/>
              <a:gd name="connsiteX66" fmla="*/ 215170 w 578707"/>
              <a:gd name="connsiteY66" fmla="*/ 47208 h 607004"/>
              <a:gd name="connsiteX67" fmla="*/ 247706 w 578707"/>
              <a:gd name="connsiteY67" fmla="*/ 47208 h 607004"/>
              <a:gd name="connsiteX68" fmla="*/ 347808 w 578707"/>
              <a:gd name="connsiteY68" fmla="*/ 147276 h 607004"/>
              <a:gd name="connsiteX69" fmla="*/ 347808 w 578707"/>
              <a:gd name="connsiteY69" fmla="*/ 178683 h 607004"/>
              <a:gd name="connsiteX70" fmla="*/ 353556 w 578707"/>
              <a:gd name="connsiteY70" fmla="*/ 196552 h 607004"/>
              <a:gd name="connsiteX71" fmla="*/ 353556 w 578707"/>
              <a:gd name="connsiteY71" fmla="*/ 218861 h 607004"/>
              <a:gd name="connsiteX72" fmla="*/ 342494 w 578707"/>
              <a:gd name="connsiteY72" fmla="*/ 242579 h 607004"/>
              <a:gd name="connsiteX73" fmla="*/ 335987 w 578707"/>
              <a:gd name="connsiteY73" fmla="*/ 259473 h 607004"/>
              <a:gd name="connsiteX74" fmla="*/ 314405 w 578707"/>
              <a:gd name="connsiteY74" fmla="*/ 299977 h 607004"/>
              <a:gd name="connsiteX75" fmla="*/ 299763 w 578707"/>
              <a:gd name="connsiteY75" fmla="*/ 318605 h 607004"/>
              <a:gd name="connsiteX76" fmla="*/ 310717 w 578707"/>
              <a:gd name="connsiteY76" fmla="*/ 332142 h 607004"/>
              <a:gd name="connsiteX77" fmla="*/ 382079 w 578707"/>
              <a:gd name="connsiteY77" fmla="*/ 353693 h 607004"/>
              <a:gd name="connsiteX78" fmla="*/ 462768 w 578707"/>
              <a:gd name="connsiteY78" fmla="*/ 588052 h 607004"/>
              <a:gd name="connsiteX79" fmla="*/ 443789 w 578707"/>
              <a:gd name="connsiteY79" fmla="*/ 607004 h 607004"/>
              <a:gd name="connsiteX80" fmla="*/ 18979 w 578707"/>
              <a:gd name="connsiteY80" fmla="*/ 607004 h 607004"/>
              <a:gd name="connsiteX81" fmla="*/ 0 w 578707"/>
              <a:gd name="connsiteY81" fmla="*/ 588052 h 607004"/>
              <a:gd name="connsiteX82" fmla="*/ 325 w 578707"/>
              <a:gd name="connsiteY82" fmla="*/ 585128 h 607004"/>
              <a:gd name="connsiteX83" fmla="*/ 80689 w 578707"/>
              <a:gd name="connsiteY83" fmla="*/ 353693 h 607004"/>
              <a:gd name="connsiteX84" fmla="*/ 152159 w 578707"/>
              <a:gd name="connsiteY84" fmla="*/ 332142 h 607004"/>
              <a:gd name="connsiteX85" fmla="*/ 163005 w 578707"/>
              <a:gd name="connsiteY85" fmla="*/ 318605 h 607004"/>
              <a:gd name="connsiteX86" fmla="*/ 148363 w 578707"/>
              <a:gd name="connsiteY86" fmla="*/ 299977 h 607004"/>
              <a:gd name="connsiteX87" fmla="*/ 126781 w 578707"/>
              <a:gd name="connsiteY87" fmla="*/ 259582 h 607004"/>
              <a:gd name="connsiteX88" fmla="*/ 120383 w 578707"/>
              <a:gd name="connsiteY88" fmla="*/ 242471 h 607004"/>
              <a:gd name="connsiteX89" fmla="*/ 109320 w 578707"/>
              <a:gd name="connsiteY89" fmla="*/ 218861 h 607004"/>
              <a:gd name="connsiteX90" fmla="*/ 109320 w 578707"/>
              <a:gd name="connsiteY90" fmla="*/ 196552 h 607004"/>
              <a:gd name="connsiteX91" fmla="*/ 115068 w 578707"/>
              <a:gd name="connsiteY91" fmla="*/ 178683 h 607004"/>
              <a:gd name="connsiteX92" fmla="*/ 115068 w 578707"/>
              <a:gd name="connsiteY92" fmla="*/ 147276 h 607004"/>
              <a:gd name="connsiteX93" fmla="*/ 215170 w 578707"/>
              <a:gd name="connsiteY93" fmla="*/ 47208 h 607004"/>
              <a:gd name="connsiteX94" fmla="*/ 415135 w 578707"/>
              <a:gd name="connsiteY94" fmla="*/ 0 h 607004"/>
              <a:gd name="connsiteX95" fmla="*/ 578707 w 578707"/>
              <a:gd name="connsiteY95" fmla="*/ 163305 h 607004"/>
              <a:gd name="connsiteX96" fmla="*/ 415135 w 578707"/>
              <a:gd name="connsiteY96" fmla="*/ 326718 h 607004"/>
              <a:gd name="connsiteX97" fmla="*/ 344955 w 578707"/>
              <a:gd name="connsiteY97" fmla="*/ 310907 h 607004"/>
              <a:gd name="connsiteX98" fmla="*/ 360357 w 578707"/>
              <a:gd name="connsiteY98" fmla="*/ 279719 h 607004"/>
              <a:gd name="connsiteX99" fmla="*/ 415135 w 578707"/>
              <a:gd name="connsiteY99" fmla="*/ 291956 h 607004"/>
              <a:gd name="connsiteX100" fmla="*/ 543888 w 578707"/>
              <a:gd name="connsiteY100" fmla="*/ 163305 h 607004"/>
              <a:gd name="connsiteX101" fmla="*/ 415135 w 578707"/>
              <a:gd name="connsiteY101" fmla="*/ 34762 h 607004"/>
              <a:gd name="connsiteX102" fmla="*/ 339097 w 578707"/>
              <a:gd name="connsiteY102" fmla="*/ 59561 h 607004"/>
              <a:gd name="connsiteX103" fmla="*/ 311546 w 578707"/>
              <a:gd name="connsiteY103" fmla="*/ 37036 h 607004"/>
              <a:gd name="connsiteX104" fmla="*/ 415135 w 578707"/>
              <a:gd name="connsiteY10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78707" h="607004">
                <a:moveTo>
                  <a:pt x="272000" y="341347"/>
                </a:moveTo>
                <a:cubicBezTo>
                  <a:pt x="266794" y="344163"/>
                  <a:pt x="261588" y="346004"/>
                  <a:pt x="256491" y="346871"/>
                </a:cubicBezTo>
                <a:cubicBezTo>
                  <a:pt x="253346" y="347412"/>
                  <a:pt x="251177" y="350119"/>
                  <a:pt x="251177" y="353152"/>
                </a:cubicBezTo>
                <a:lnTo>
                  <a:pt x="251177" y="369180"/>
                </a:lnTo>
                <a:cubicBezTo>
                  <a:pt x="250201" y="369505"/>
                  <a:pt x="249441" y="370155"/>
                  <a:pt x="248682" y="370913"/>
                </a:cubicBezTo>
                <a:cubicBezTo>
                  <a:pt x="247489" y="372212"/>
                  <a:pt x="246947" y="374053"/>
                  <a:pt x="247164" y="375786"/>
                </a:cubicBezTo>
                <a:lnTo>
                  <a:pt x="250634" y="409900"/>
                </a:lnTo>
                <a:cubicBezTo>
                  <a:pt x="250960" y="412500"/>
                  <a:pt x="252803" y="414665"/>
                  <a:pt x="255298" y="415424"/>
                </a:cubicBezTo>
                <a:cubicBezTo>
                  <a:pt x="255840" y="415532"/>
                  <a:pt x="256491" y="415640"/>
                  <a:pt x="257033" y="415640"/>
                </a:cubicBezTo>
                <a:cubicBezTo>
                  <a:pt x="258985" y="415640"/>
                  <a:pt x="260937" y="414665"/>
                  <a:pt x="262130" y="413041"/>
                </a:cubicBezTo>
                <a:lnTo>
                  <a:pt x="280134" y="389215"/>
                </a:lnTo>
                <a:cubicBezTo>
                  <a:pt x="281001" y="388132"/>
                  <a:pt x="281435" y="386724"/>
                  <a:pt x="281435" y="385317"/>
                </a:cubicBezTo>
                <a:lnTo>
                  <a:pt x="281435" y="346979"/>
                </a:lnTo>
                <a:cubicBezTo>
                  <a:pt x="281435" y="344813"/>
                  <a:pt x="280242" y="342647"/>
                  <a:pt x="278290" y="341564"/>
                </a:cubicBezTo>
                <a:cubicBezTo>
                  <a:pt x="276446" y="340373"/>
                  <a:pt x="274060" y="340264"/>
                  <a:pt x="272000" y="341347"/>
                </a:cubicBezTo>
                <a:close/>
                <a:moveTo>
                  <a:pt x="190768" y="341347"/>
                </a:moveTo>
                <a:cubicBezTo>
                  <a:pt x="188816" y="340264"/>
                  <a:pt x="186430" y="340373"/>
                  <a:pt x="184478" y="341564"/>
                </a:cubicBezTo>
                <a:cubicBezTo>
                  <a:pt x="182526" y="342647"/>
                  <a:pt x="181333" y="344813"/>
                  <a:pt x="181333" y="346979"/>
                </a:cubicBezTo>
                <a:lnTo>
                  <a:pt x="181333" y="385317"/>
                </a:lnTo>
                <a:cubicBezTo>
                  <a:pt x="181333" y="386724"/>
                  <a:pt x="181767" y="388132"/>
                  <a:pt x="182634" y="389215"/>
                </a:cubicBezTo>
                <a:lnTo>
                  <a:pt x="200638" y="413041"/>
                </a:lnTo>
                <a:cubicBezTo>
                  <a:pt x="201939" y="414665"/>
                  <a:pt x="203783" y="415640"/>
                  <a:pt x="205843" y="415640"/>
                </a:cubicBezTo>
                <a:cubicBezTo>
                  <a:pt x="206386" y="415640"/>
                  <a:pt x="206928" y="415532"/>
                  <a:pt x="207579" y="415424"/>
                </a:cubicBezTo>
                <a:cubicBezTo>
                  <a:pt x="210073" y="414665"/>
                  <a:pt x="211917" y="412500"/>
                  <a:pt x="212242" y="409900"/>
                </a:cubicBezTo>
                <a:lnTo>
                  <a:pt x="215713" y="375786"/>
                </a:lnTo>
                <a:cubicBezTo>
                  <a:pt x="215929" y="374053"/>
                  <a:pt x="215279" y="372212"/>
                  <a:pt x="214086" y="370805"/>
                </a:cubicBezTo>
                <a:cubicBezTo>
                  <a:pt x="213435" y="370155"/>
                  <a:pt x="212567" y="369505"/>
                  <a:pt x="211700" y="369180"/>
                </a:cubicBezTo>
                <a:lnTo>
                  <a:pt x="211700" y="353152"/>
                </a:lnTo>
                <a:cubicBezTo>
                  <a:pt x="211700" y="350119"/>
                  <a:pt x="209422" y="347412"/>
                  <a:pt x="206386" y="346871"/>
                </a:cubicBezTo>
                <a:cubicBezTo>
                  <a:pt x="201288" y="346004"/>
                  <a:pt x="196083" y="344163"/>
                  <a:pt x="190768" y="341347"/>
                </a:cubicBezTo>
                <a:close/>
                <a:moveTo>
                  <a:pt x="200746" y="168936"/>
                </a:moveTo>
                <a:cubicBezTo>
                  <a:pt x="182526" y="168936"/>
                  <a:pt x="165065" y="176300"/>
                  <a:pt x="156172" y="180740"/>
                </a:cubicBezTo>
                <a:cubicBezTo>
                  <a:pt x="154003" y="181823"/>
                  <a:pt x="152593" y="183989"/>
                  <a:pt x="152593" y="186480"/>
                </a:cubicBezTo>
                <a:lnTo>
                  <a:pt x="152593" y="197851"/>
                </a:lnTo>
                <a:lnTo>
                  <a:pt x="149990" y="197851"/>
                </a:lnTo>
                <a:cubicBezTo>
                  <a:pt x="146520" y="197851"/>
                  <a:pt x="143591" y="200776"/>
                  <a:pt x="143591" y="204349"/>
                </a:cubicBezTo>
                <a:lnTo>
                  <a:pt x="143591" y="214854"/>
                </a:lnTo>
                <a:cubicBezTo>
                  <a:pt x="143591" y="217020"/>
                  <a:pt x="144676" y="219078"/>
                  <a:pt x="146520" y="220269"/>
                </a:cubicBezTo>
                <a:lnTo>
                  <a:pt x="152702" y="224276"/>
                </a:lnTo>
                <a:lnTo>
                  <a:pt x="153135" y="226984"/>
                </a:lnTo>
                <a:cubicBezTo>
                  <a:pt x="155087" y="242254"/>
                  <a:pt x="163764" y="262073"/>
                  <a:pt x="176127" y="280050"/>
                </a:cubicBezTo>
                <a:cubicBezTo>
                  <a:pt x="191853" y="302793"/>
                  <a:pt x="206603" y="312973"/>
                  <a:pt x="214194" y="312973"/>
                </a:cubicBezTo>
                <a:lnTo>
                  <a:pt x="248682" y="312973"/>
                </a:lnTo>
                <a:cubicBezTo>
                  <a:pt x="256274" y="312973"/>
                  <a:pt x="271023" y="302793"/>
                  <a:pt x="286749" y="280050"/>
                </a:cubicBezTo>
                <a:cubicBezTo>
                  <a:pt x="299113" y="262073"/>
                  <a:pt x="307681" y="242254"/>
                  <a:pt x="309741" y="226984"/>
                </a:cubicBezTo>
                <a:lnTo>
                  <a:pt x="310067" y="224276"/>
                </a:lnTo>
                <a:lnTo>
                  <a:pt x="316357" y="220269"/>
                </a:lnTo>
                <a:cubicBezTo>
                  <a:pt x="318092" y="219078"/>
                  <a:pt x="319285" y="217020"/>
                  <a:pt x="319285" y="214854"/>
                </a:cubicBezTo>
                <a:lnTo>
                  <a:pt x="319285" y="204349"/>
                </a:lnTo>
                <a:cubicBezTo>
                  <a:pt x="319285" y="200776"/>
                  <a:pt x="316357" y="197851"/>
                  <a:pt x="312778" y="197851"/>
                </a:cubicBezTo>
                <a:lnTo>
                  <a:pt x="309307" y="197851"/>
                </a:lnTo>
                <a:cubicBezTo>
                  <a:pt x="308765" y="197093"/>
                  <a:pt x="308114" y="196335"/>
                  <a:pt x="307247" y="195794"/>
                </a:cubicBezTo>
                <a:cubicBezTo>
                  <a:pt x="305403" y="194603"/>
                  <a:pt x="303125" y="194386"/>
                  <a:pt x="301173" y="195252"/>
                </a:cubicBezTo>
                <a:cubicBezTo>
                  <a:pt x="292606" y="199151"/>
                  <a:pt x="284038" y="201100"/>
                  <a:pt x="275795" y="201100"/>
                </a:cubicBezTo>
                <a:cubicBezTo>
                  <a:pt x="261154" y="201100"/>
                  <a:pt x="247923" y="195036"/>
                  <a:pt x="236427" y="183231"/>
                </a:cubicBezTo>
                <a:cubicBezTo>
                  <a:pt x="227209" y="173701"/>
                  <a:pt x="215279" y="168936"/>
                  <a:pt x="200746" y="168936"/>
                </a:cubicBezTo>
                <a:close/>
                <a:moveTo>
                  <a:pt x="417667" y="57723"/>
                </a:moveTo>
                <a:cubicBezTo>
                  <a:pt x="424820" y="57723"/>
                  <a:pt x="430673" y="63572"/>
                  <a:pt x="430673" y="70828"/>
                </a:cubicBezTo>
                <a:lnTo>
                  <a:pt x="430673" y="154334"/>
                </a:lnTo>
                <a:lnTo>
                  <a:pt x="481940" y="154334"/>
                </a:lnTo>
                <a:cubicBezTo>
                  <a:pt x="489093" y="154334"/>
                  <a:pt x="494946" y="160182"/>
                  <a:pt x="494946" y="167439"/>
                </a:cubicBezTo>
                <a:cubicBezTo>
                  <a:pt x="494946" y="174587"/>
                  <a:pt x="489093" y="180436"/>
                  <a:pt x="481940" y="180436"/>
                </a:cubicBezTo>
                <a:lnTo>
                  <a:pt x="417667" y="180436"/>
                </a:lnTo>
                <a:cubicBezTo>
                  <a:pt x="410405" y="180436"/>
                  <a:pt x="404552" y="174587"/>
                  <a:pt x="404552" y="167439"/>
                </a:cubicBezTo>
                <a:lnTo>
                  <a:pt x="404552" y="70828"/>
                </a:lnTo>
                <a:cubicBezTo>
                  <a:pt x="404552" y="63572"/>
                  <a:pt x="410405" y="57723"/>
                  <a:pt x="417667" y="57723"/>
                </a:cubicBezTo>
                <a:close/>
                <a:moveTo>
                  <a:pt x="215170" y="47208"/>
                </a:moveTo>
                <a:lnTo>
                  <a:pt x="247706" y="47208"/>
                </a:lnTo>
                <a:cubicBezTo>
                  <a:pt x="302909" y="47208"/>
                  <a:pt x="347808" y="92044"/>
                  <a:pt x="347808" y="147276"/>
                </a:cubicBezTo>
                <a:lnTo>
                  <a:pt x="347808" y="178683"/>
                </a:lnTo>
                <a:cubicBezTo>
                  <a:pt x="351495" y="183881"/>
                  <a:pt x="353556" y="190162"/>
                  <a:pt x="353556" y="196552"/>
                </a:cubicBezTo>
                <a:lnTo>
                  <a:pt x="353556" y="218861"/>
                </a:lnTo>
                <a:cubicBezTo>
                  <a:pt x="353556" y="228067"/>
                  <a:pt x="349435" y="236731"/>
                  <a:pt x="342494" y="242579"/>
                </a:cubicBezTo>
                <a:cubicBezTo>
                  <a:pt x="340759" y="248102"/>
                  <a:pt x="338590" y="253842"/>
                  <a:pt x="335987" y="259473"/>
                </a:cubicBezTo>
                <a:cubicBezTo>
                  <a:pt x="330889" y="273011"/>
                  <a:pt x="323406" y="286981"/>
                  <a:pt x="314405" y="299977"/>
                </a:cubicBezTo>
                <a:cubicBezTo>
                  <a:pt x="310717" y="305392"/>
                  <a:pt x="305728" y="311998"/>
                  <a:pt x="299763" y="318605"/>
                </a:cubicBezTo>
                <a:cubicBezTo>
                  <a:pt x="305186" y="322395"/>
                  <a:pt x="308982" y="326944"/>
                  <a:pt x="310717" y="332142"/>
                </a:cubicBezTo>
                <a:lnTo>
                  <a:pt x="382079" y="353693"/>
                </a:lnTo>
                <a:cubicBezTo>
                  <a:pt x="432401" y="368205"/>
                  <a:pt x="462768" y="578955"/>
                  <a:pt x="462768" y="588052"/>
                </a:cubicBezTo>
                <a:cubicBezTo>
                  <a:pt x="462768" y="598448"/>
                  <a:pt x="454309" y="607004"/>
                  <a:pt x="443789" y="607004"/>
                </a:cubicBezTo>
                <a:lnTo>
                  <a:pt x="18979" y="607004"/>
                </a:lnTo>
                <a:cubicBezTo>
                  <a:pt x="8568" y="607004"/>
                  <a:pt x="0" y="598448"/>
                  <a:pt x="0" y="588052"/>
                </a:cubicBezTo>
                <a:cubicBezTo>
                  <a:pt x="0" y="587077"/>
                  <a:pt x="108" y="586102"/>
                  <a:pt x="325" y="585128"/>
                </a:cubicBezTo>
                <a:cubicBezTo>
                  <a:pt x="325" y="585128"/>
                  <a:pt x="30475" y="368205"/>
                  <a:pt x="80689" y="353693"/>
                </a:cubicBezTo>
                <a:lnTo>
                  <a:pt x="152159" y="332142"/>
                </a:lnTo>
                <a:cubicBezTo>
                  <a:pt x="153894" y="326944"/>
                  <a:pt x="157690" y="322395"/>
                  <a:pt x="163005" y="318605"/>
                </a:cubicBezTo>
                <a:cubicBezTo>
                  <a:pt x="157148" y="311998"/>
                  <a:pt x="152159" y="305392"/>
                  <a:pt x="148363" y="299977"/>
                </a:cubicBezTo>
                <a:cubicBezTo>
                  <a:pt x="139470" y="286981"/>
                  <a:pt x="131987" y="273011"/>
                  <a:pt x="126781" y="259582"/>
                </a:cubicBezTo>
                <a:cubicBezTo>
                  <a:pt x="124287" y="253842"/>
                  <a:pt x="122118" y="248102"/>
                  <a:pt x="120383" y="242471"/>
                </a:cubicBezTo>
                <a:cubicBezTo>
                  <a:pt x="113333" y="236731"/>
                  <a:pt x="109320" y="227959"/>
                  <a:pt x="109320" y="218861"/>
                </a:cubicBezTo>
                <a:lnTo>
                  <a:pt x="109320" y="196552"/>
                </a:lnTo>
                <a:cubicBezTo>
                  <a:pt x="109320" y="190162"/>
                  <a:pt x="111273" y="183881"/>
                  <a:pt x="115068" y="178683"/>
                </a:cubicBezTo>
                <a:lnTo>
                  <a:pt x="115068" y="147276"/>
                </a:lnTo>
                <a:cubicBezTo>
                  <a:pt x="115068" y="92044"/>
                  <a:pt x="159968" y="47208"/>
                  <a:pt x="215170" y="47208"/>
                </a:cubicBezTo>
                <a:close/>
                <a:moveTo>
                  <a:pt x="415135" y="0"/>
                </a:moveTo>
                <a:cubicBezTo>
                  <a:pt x="505381" y="0"/>
                  <a:pt x="578707" y="73314"/>
                  <a:pt x="578707" y="163305"/>
                </a:cubicBezTo>
                <a:cubicBezTo>
                  <a:pt x="578707" y="253404"/>
                  <a:pt x="505381" y="326718"/>
                  <a:pt x="415135" y="326718"/>
                </a:cubicBezTo>
                <a:cubicBezTo>
                  <a:pt x="390078" y="326718"/>
                  <a:pt x="366215" y="320979"/>
                  <a:pt x="344955" y="310907"/>
                </a:cubicBezTo>
                <a:cubicBezTo>
                  <a:pt x="351029" y="300620"/>
                  <a:pt x="356236" y="290115"/>
                  <a:pt x="360357" y="279719"/>
                </a:cubicBezTo>
                <a:cubicBezTo>
                  <a:pt x="376953" y="287516"/>
                  <a:pt x="395502" y="291956"/>
                  <a:pt x="415135" y="291956"/>
                </a:cubicBezTo>
                <a:cubicBezTo>
                  <a:pt x="486182" y="291956"/>
                  <a:pt x="543888" y="234236"/>
                  <a:pt x="543888" y="163305"/>
                </a:cubicBezTo>
                <a:cubicBezTo>
                  <a:pt x="543888" y="92482"/>
                  <a:pt x="486182" y="34762"/>
                  <a:pt x="415135" y="34762"/>
                </a:cubicBezTo>
                <a:cubicBezTo>
                  <a:pt x="386716" y="34762"/>
                  <a:pt x="360466" y="43967"/>
                  <a:pt x="339097" y="59561"/>
                </a:cubicBezTo>
                <a:cubicBezTo>
                  <a:pt x="330962" y="50897"/>
                  <a:pt x="321742" y="43317"/>
                  <a:pt x="311546" y="37036"/>
                </a:cubicBezTo>
                <a:cubicBezTo>
                  <a:pt x="339748" y="13861"/>
                  <a:pt x="375869" y="0"/>
                  <a:pt x="41513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27656" name="组合 17"/>
          <p:cNvGrpSpPr/>
          <p:nvPr/>
        </p:nvGrpSpPr>
        <p:grpSpPr bwMode="auto">
          <a:xfrm>
            <a:off x="5235575" y="5049838"/>
            <a:ext cx="2759075" cy="793750"/>
            <a:chOff x="8148326" y="1542824"/>
            <a:chExt cx="3349501" cy="794073"/>
          </a:xfrm>
        </p:grpSpPr>
        <p:sp>
          <p:nvSpPr>
            <p:cNvPr id="19"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20"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37" name="椭圆 21"/>
          <p:cNvSpPr/>
          <p:nvPr/>
        </p:nvSpPr>
        <p:spPr>
          <a:xfrm>
            <a:off x="9255125" y="4130675"/>
            <a:ext cx="744538" cy="744538"/>
          </a:xfrm>
          <a:custGeom>
            <a:avLst/>
            <a:gdLst>
              <a:gd name="connsiteX0" fmla="*/ 335879 w 602788"/>
              <a:gd name="connsiteY0" fmla="*/ 397031 h 602098"/>
              <a:gd name="connsiteX1" fmla="*/ 335879 w 602788"/>
              <a:gd name="connsiteY1" fmla="*/ 520255 h 602098"/>
              <a:gd name="connsiteX2" fmla="*/ 280014 w 602788"/>
              <a:gd name="connsiteY2" fmla="*/ 520255 h 602098"/>
              <a:gd name="connsiteX3" fmla="*/ 280014 w 602788"/>
              <a:gd name="connsiteY3" fmla="*/ 445748 h 602098"/>
              <a:gd name="connsiteX4" fmla="*/ 190813 w 602788"/>
              <a:gd name="connsiteY4" fmla="*/ 352661 h 602098"/>
              <a:gd name="connsiteX5" fmla="*/ 190813 w 602788"/>
              <a:gd name="connsiteY5" fmla="*/ 520255 h 602098"/>
              <a:gd name="connsiteX6" fmla="*/ 136328 w 602788"/>
              <a:gd name="connsiteY6" fmla="*/ 520255 h 602098"/>
              <a:gd name="connsiteX7" fmla="*/ 136328 w 602788"/>
              <a:gd name="connsiteY7" fmla="*/ 382742 h 602098"/>
              <a:gd name="connsiteX8" fmla="*/ 221001 w 602788"/>
              <a:gd name="connsiteY8" fmla="*/ 335418 h 602098"/>
              <a:gd name="connsiteX9" fmla="*/ 264151 w 602788"/>
              <a:gd name="connsiteY9" fmla="*/ 414224 h 602098"/>
              <a:gd name="connsiteX10" fmla="*/ 264151 w 602788"/>
              <a:gd name="connsiteY10" fmla="*/ 520254 h 602098"/>
              <a:gd name="connsiteX11" fmla="*/ 208056 w 602788"/>
              <a:gd name="connsiteY11" fmla="*/ 520254 h 602098"/>
              <a:gd name="connsiteX12" fmla="*/ 208056 w 602788"/>
              <a:gd name="connsiteY12" fmla="*/ 342582 h 602098"/>
              <a:gd name="connsiteX13" fmla="*/ 407606 w 602788"/>
              <a:gd name="connsiteY13" fmla="*/ 334039 h 602098"/>
              <a:gd name="connsiteX14" fmla="*/ 407606 w 602788"/>
              <a:gd name="connsiteY14" fmla="*/ 520255 h 602098"/>
              <a:gd name="connsiteX15" fmla="*/ 353121 w 602788"/>
              <a:gd name="connsiteY15" fmla="*/ 520255 h 602098"/>
              <a:gd name="connsiteX16" fmla="*/ 353121 w 602788"/>
              <a:gd name="connsiteY16" fmla="*/ 382742 h 602098"/>
              <a:gd name="connsiteX17" fmla="*/ 443546 w 602788"/>
              <a:gd name="connsiteY17" fmla="*/ 303923 h 602098"/>
              <a:gd name="connsiteX18" fmla="*/ 480943 w 602788"/>
              <a:gd name="connsiteY18" fmla="*/ 341172 h 602098"/>
              <a:gd name="connsiteX19" fmla="*/ 480943 w 602788"/>
              <a:gd name="connsiteY19" fmla="*/ 520255 h 602098"/>
              <a:gd name="connsiteX20" fmla="*/ 424848 w 602788"/>
              <a:gd name="connsiteY20" fmla="*/ 520255 h 602098"/>
              <a:gd name="connsiteX21" fmla="*/ 424848 w 602788"/>
              <a:gd name="connsiteY21" fmla="*/ 319682 h 602098"/>
              <a:gd name="connsiteX22" fmla="*/ 498186 w 602788"/>
              <a:gd name="connsiteY22" fmla="*/ 179089 h 602098"/>
              <a:gd name="connsiteX23" fmla="*/ 470910 w 602788"/>
              <a:gd name="connsiteY23" fmla="*/ 296703 h 602098"/>
              <a:gd name="connsiteX24" fmla="*/ 445069 w 602788"/>
              <a:gd name="connsiteY24" fmla="*/ 270886 h 602098"/>
              <a:gd name="connsiteX25" fmla="*/ 288589 w 602788"/>
              <a:gd name="connsiteY25" fmla="*/ 407146 h 602098"/>
              <a:gd name="connsiteX26" fmla="*/ 229730 w 602788"/>
              <a:gd name="connsiteY26" fmla="*/ 303875 h 602098"/>
              <a:gd name="connsiteX27" fmla="*/ 132109 w 602788"/>
              <a:gd name="connsiteY27" fmla="*/ 356945 h 602098"/>
              <a:gd name="connsiteX28" fmla="*/ 104833 w 602788"/>
              <a:gd name="connsiteY28" fmla="*/ 306744 h 602098"/>
              <a:gd name="connsiteX29" fmla="*/ 251264 w 602788"/>
              <a:gd name="connsiteY29" fmla="*/ 226422 h 602098"/>
              <a:gd name="connsiteX30" fmla="*/ 302945 w 602788"/>
              <a:gd name="connsiteY30" fmla="*/ 318218 h 602098"/>
              <a:gd name="connsiteX31" fmla="*/ 403437 w 602788"/>
              <a:gd name="connsiteY31" fmla="*/ 230725 h 602098"/>
              <a:gd name="connsiteX32" fmla="*/ 379032 w 602788"/>
              <a:gd name="connsiteY32" fmla="*/ 206341 h 602098"/>
              <a:gd name="connsiteX33" fmla="*/ 28704 w 602788"/>
              <a:gd name="connsiteY33" fmla="*/ 129021 h 602098"/>
              <a:gd name="connsiteX34" fmla="*/ 28704 w 602788"/>
              <a:gd name="connsiteY34" fmla="*/ 549056 h 602098"/>
              <a:gd name="connsiteX35" fmla="*/ 53103 w 602788"/>
              <a:gd name="connsiteY35" fmla="*/ 573427 h 602098"/>
              <a:gd name="connsiteX36" fmla="*/ 479360 w 602788"/>
              <a:gd name="connsiteY36" fmla="*/ 573427 h 602098"/>
              <a:gd name="connsiteX37" fmla="*/ 485101 w 602788"/>
              <a:gd name="connsiteY37" fmla="*/ 567693 h 602098"/>
              <a:gd name="connsiteX38" fmla="*/ 485101 w 602788"/>
              <a:gd name="connsiteY38" fmla="*/ 521818 h 602098"/>
              <a:gd name="connsiteX39" fmla="*/ 522416 w 602788"/>
              <a:gd name="connsiteY39" fmla="*/ 484546 h 602098"/>
              <a:gd name="connsiteX40" fmla="*/ 568343 w 602788"/>
              <a:gd name="connsiteY40" fmla="*/ 484546 h 602098"/>
              <a:gd name="connsiteX41" fmla="*/ 574084 w 602788"/>
              <a:gd name="connsiteY41" fmla="*/ 478811 h 602098"/>
              <a:gd name="connsiteX42" fmla="*/ 574084 w 602788"/>
              <a:gd name="connsiteY42" fmla="*/ 129021 h 602098"/>
              <a:gd name="connsiteX43" fmla="*/ 470749 w 602788"/>
              <a:gd name="connsiteY43" fmla="*/ 38706 h 602098"/>
              <a:gd name="connsiteX44" fmla="*/ 442045 w 602788"/>
              <a:gd name="connsiteY44" fmla="*/ 67378 h 602098"/>
              <a:gd name="connsiteX45" fmla="*/ 470749 w 602788"/>
              <a:gd name="connsiteY45" fmla="*/ 96049 h 602098"/>
              <a:gd name="connsiteX46" fmla="*/ 498018 w 602788"/>
              <a:gd name="connsiteY46" fmla="*/ 67378 h 602098"/>
              <a:gd name="connsiteX47" fmla="*/ 470749 w 602788"/>
              <a:gd name="connsiteY47" fmla="*/ 38706 h 602098"/>
              <a:gd name="connsiteX48" fmla="*/ 386071 w 602788"/>
              <a:gd name="connsiteY48" fmla="*/ 38706 h 602098"/>
              <a:gd name="connsiteX49" fmla="*/ 357367 w 602788"/>
              <a:gd name="connsiteY49" fmla="*/ 67378 h 602098"/>
              <a:gd name="connsiteX50" fmla="*/ 386071 w 602788"/>
              <a:gd name="connsiteY50" fmla="*/ 96049 h 602098"/>
              <a:gd name="connsiteX51" fmla="*/ 414776 w 602788"/>
              <a:gd name="connsiteY51" fmla="*/ 67378 h 602098"/>
              <a:gd name="connsiteX52" fmla="*/ 386071 w 602788"/>
              <a:gd name="connsiteY52" fmla="*/ 38706 h 602098"/>
              <a:gd name="connsiteX53" fmla="*/ 301394 w 602788"/>
              <a:gd name="connsiteY53" fmla="*/ 38706 h 602098"/>
              <a:gd name="connsiteX54" fmla="*/ 272690 w 602788"/>
              <a:gd name="connsiteY54" fmla="*/ 67378 h 602098"/>
              <a:gd name="connsiteX55" fmla="*/ 301394 w 602788"/>
              <a:gd name="connsiteY55" fmla="*/ 96049 h 602098"/>
              <a:gd name="connsiteX56" fmla="*/ 330098 w 602788"/>
              <a:gd name="connsiteY56" fmla="*/ 67378 h 602098"/>
              <a:gd name="connsiteX57" fmla="*/ 301394 w 602788"/>
              <a:gd name="connsiteY57" fmla="*/ 38706 h 602098"/>
              <a:gd name="connsiteX58" fmla="*/ 216717 w 602788"/>
              <a:gd name="connsiteY58" fmla="*/ 38706 h 602098"/>
              <a:gd name="connsiteX59" fmla="*/ 188012 w 602788"/>
              <a:gd name="connsiteY59" fmla="*/ 67378 h 602098"/>
              <a:gd name="connsiteX60" fmla="*/ 216717 w 602788"/>
              <a:gd name="connsiteY60" fmla="*/ 96049 h 602098"/>
              <a:gd name="connsiteX61" fmla="*/ 245421 w 602788"/>
              <a:gd name="connsiteY61" fmla="*/ 67378 h 602098"/>
              <a:gd name="connsiteX62" fmla="*/ 216717 w 602788"/>
              <a:gd name="connsiteY62" fmla="*/ 38706 h 602098"/>
              <a:gd name="connsiteX63" fmla="*/ 132039 w 602788"/>
              <a:gd name="connsiteY63" fmla="*/ 38706 h 602098"/>
              <a:gd name="connsiteX64" fmla="*/ 104770 w 602788"/>
              <a:gd name="connsiteY64" fmla="*/ 67378 h 602098"/>
              <a:gd name="connsiteX65" fmla="*/ 132039 w 602788"/>
              <a:gd name="connsiteY65" fmla="*/ 96049 h 602098"/>
              <a:gd name="connsiteX66" fmla="*/ 160743 w 602788"/>
              <a:gd name="connsiteY66" fmla="*/ 67378 h 602098"/>
              <a:gd name="connsiteX67" fmla="*/ 132039 w 602788"/>
              <a:gd name="connsiteY67" fmla="*/ 38706 h 602098"/>
              <a:gd name="connsiteX68" fmla="*/ 53103 w 602788"/>
              <a:gd name="connsiteY68" fmla="*/ 0 h 602098"/>
              <a:gd name="connsiteX69" fmla="*/ 549685 w 602788"/>
              <a:gd name="connsiteY69" fmla="*/ 0 h 602098"/>
              <a:gd name="connsiteX70" fmla="*/ 602788 w 602788"/>
              <a:gd name="connsiteY70" fmla="*/ 53042 h 602098"/>
              <a:gd name="connsiteX71" fmla="*/ 602788 w 602788"/>
              <a:gd name="connsiteY71" fmla="*/ 490280 h 602098"/>
              <a:gd name="connsiteX72" fmla="*/ 490842 w 602788"/>
              <a:gd name="connsiteY72" fmla="*/ 602098 h 602098"/>
              <a:gd name="connsiteX73" fmla="*/ 53103 w 602788"/>
              <a:gd name="connsiteY73" fmla="*/ 602098 h 602098"/>
              <a:gd name="connsiteX74" fmla="*/ 0 w 602788"/>
              <a:gd name="connsiteY74" fmla="*/ 549056 h 602098"/>
              <a:gd name="connsiteX75" fmla="*/ 0 w 602788"/>
              <a:gd name="connsiteY75" fmla="*/ 53042 h 602098"/>
              <a:gd name="connsiteX76" fmla="*/ 53103 w 602788"/>
              <a:gd name="connsiteY76" fmla="*/ 0 h 60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2788" h="602098">
                <a:moveTo>
                  <a:pt x="335879" y="397031"/>
                </a:moveTo>
                <a:lnTo>
                  <a:pt x="335879" y="520255"/>
                </a:lnTo>
                <a:lnTo>
                  <a:pt x="280014" y="520255"/>
                </a:lnTo>
                <a:lnTo>
                  <a:pt x="280014" y="445748"/>
                </a:lnTo>
                <a:close/>
                <a:moveTo>
                  <a:pt x="190813" y="352661"/>
                </a:moveTo>
                <a:lnTo>
                  <a:pt x="190813" y="520255"/>
                </a:lnTo>
                <a:lnTo>
                  <a:pt x="136328" y="520255"/>
                </a:lnTo>
                <a:lnTo>
                  <a:pt x="136328" y="382742"/>
                </a:lnTo>
                <a:close/>
                <a:moveTo>
                  <a:pt x="221001" y="335418"/>
                </a:moveTo>
                <a:lnTo>
                  <a:pt x="264151" y="414224"/>
                </a:lnTo>
                <a:lnTo>
                  <a:pt x="264151" y="520254"/>
                </a:lnTo>
                <a:lnTo>
                  <a:pt x="208056" y="520254"/>
                </a:lnTo>
                <a:lnTo>
                  <a:pt x="208056" y="342582"/>
                </a:lnTo>
                <a:close/>
                <a:moveTo>
                  <a:pt x="407606" y="334039"/>
                </a:moveTo>
                <a:lnTo>
                  <a:pt x="407606" y="520255"/>
                </a:lnTo>
                <a:lnTo>
                  <a:pt x="353121" y="520255"/>
                </a:lnTo>
                <a:lnTo>
                  <a:pt x="353121" y="382742"/>
                </a:lnTo>
                <a:close/>
                <a:moveTo>
                  <a:pt x="443546" y="303923"/>
                </a:moveTo>
                <a:lnTo>
                  <a:pt x="480943" y="341172"/>
                </a:lnTo>
                <a:lnTo>
                  <a:pt x="480943" y="520255"/>
                </a:lnTo>
                <a:lnTo>
                  <a:pt x="424848" y="520255"/>
                </a:lnTo>
                <a:lnTo>
                  <a:pt x="424848" y="319682"/>
                </a:lnTo>
                <a:close/>
                <a:moveTo>
                  <a:pt x="498186" y="179089"/>
                </a:moveTo>
                <a:lnTo>
                  <a:pt x="470910" y="296703"/>
                </a:lnTo>
                <a:lnTo>
                  <a:pt x="445069" y="270886"/>
                </a:lnTo>
                <a:lnTo>
                  <a:pt x="288589" y="407146"/>
                </a:lnTo>
                <a:lnTo>
                  <a:pt x="229730" y="303875"/>
                </a:lnTo>
                <a:lnTo>
                  <a:pt x="132109" y="356945"/>
                </a:lnTo>
                <a:lnTo>
                  <a:pt x="104833" y="306744"/>
                </a:lnTo>
                <a:lnTo>
                  <a:pt x="251264" y="226422"/>
                </a:lnTo>
                <a:lnTo>
                  <a:pt x="302945" y="318218"/>
                </a:lnTo>
                <a:lnTo>
                  <a:pt x="403437" y="230725"/>
                </a:lnTo>
                <a:lnTo>
                  <a:pt x="379032" y="206341"/>
                </a:lnTo>
                <a:close/>
                <a:moveTo>
                  <a:pt x="28704" y="129021"/>
                </a:moveTo>
                <a:lnTo>
                  <a:pt x="28704" y="549056"/>
                </a:lnTo>
                <a:cubicBezTo>
                  <a:pt x="28704" y="563392"/>
                  <a:pt x="38751" y="573427"/>
                  <a:pt x="53103" y="573427"/>
                </a:cubicBezTo>
                <a:lnTo>
                  <a:pt x="479360" y="573427"/>
                </a:lnTo>
                <a:lnTo>
                  <a:pt x="485101" y="567693"/>
                </a:lnTo>
                <a:lnTo>
                  <a:pt x="485101" y="521818"/>
                </a:lnTo>
                <a:cubicBezTo>
                  <a:pt x="485101" y="501748"/>
                  <a:pt x="502323" y="484546"/>
                  <a:pt x="522416" y="484546"/>
                </a:cubicBezTo>
                <a:lnTo>
                  <a:pt x="568343" y="484546"/>
                </a:lnTo>
                <a:lnTo>
                  <a:pt x="574084" y="478811"/>
                </a:lnTo>
                <a:lnTo>
                  <a:pt x="574084" y="129021"/>
                </a:lnTo>
                <a:close/>
                <a:moveTo>
                  <a:pt x="470749" y="38706"/>
                </a:moveTo>
                <a:cubicBezTo>
                  <a:pt x="454961" y="38706"/>
                  <a:pt x="442045" y="51608"/>
                  <a:pt x="442045" y="67378"/>
                </a:cubicBezTo>
                <a:cubicBezTo>
                  <a:pt x="442045" y="83147"/>
                  <a:pt x="454961" y="96049"/>
                  <a:pt x="470749" y="96049"/>
                </a:cubicBezTo>
                <a:cubicBezTo>
                  <a:pt x="486536" y="96049"/>
                  <a:pt x="498018" y="83147"/>
                  <a:pt x="498018" y="67378"/>
                </a:cubicBezTo>
                <a:cubicBezTo>
                  <a:pt x="498018" y="51608"/>
                  <a:pt x="486536" y="38706"/>
                  <a:pt x="470749" y="38706"/>
                </a:cubicBezTo>
                <a:close/>
                <a:moveTo>
                  <a:pt x="386071" y="38706"/>
                </a:moveTo>
                <a:cubicBezTo>
                  <a:pt x="370284" y="38706"/>
                  <a:pt x="357367" y="51608"/>
                  <a:pt x="357367" y="67378"/>
                </a:cubicBezTo>
                <a:cubicBezTo>
                  <a:pt x="357367" y="83147"/>
                  <a:pt x="370284" y="96049"/>
                  <a:pt x="386071" y="96049"/>
                </a:cubicBezTo>
                <a:cubicBezTo>
                  <a:pt x="401859" y="96049"/>
                  <a:pt x="414776" y="83147"/>
                  <a:pt x="414776" y="67378"/>
                </a:cubicBezTo>
                <a:cubicBezTo>
                  <a:pt x="414776" y="51608"/>
                  <a:pt x="401859" y="38706"/>
                  <a:pt x="386071" y="38706"/>
                </a:cubicBezTo>
                <a:close/>
                <a:moveTo>
                  <a:pt x="301394" y="38706"/>
                </a:moveTo>
                <a:cubicBezTo>
                  <a:pt x="285607" y="38706"/>
                  <a:pt x="272690" y="51608"/>
                  <a:pt x="272690" y="67378"/>
                </a:cubicBezTo>
                <a:cubicBezTo>
                  <a:pt x="272690" y="83147"/>
                  <a:pt x="285607" y="96049"/>
                  <a:pt x="301394" y="96049"/>
                </a:cubicBezTo>
                <a:cubicBezTo>
                  <a:pt x="317181" y="96049"/>
                  <a:pt x="330098" y="83147"/>
                  <a:pt x="330098" y="67378"/>
                </a:cubicBezTo>
                <a:cubicBezTo>
                  <a:pt x="330098" y="51608"/>
                  <a:pt x="317181" y="38706"/>
                  <a:pt x="301394" y="38706"/>
                </a:cubicBezTo>
                <a:close/>
                <a:moveTo>
                  <a:pt x="216717" y="38706"/>
                </a:moveTo>
                <a:cubicBezTo>
                  <a:pt x="200929" y="38706"/>
                  <a:pt x="188012" y="51608"/>
                  <a:pt x="188012" y="67378"/>
                </a:cubicBezTo>
                <a:cubicBezTo>
                  <a:pt x="188012" y="83147"/>
                  <a:pt x="200929" y="96049"/>
                  <a:pt x="216717" y="96049"/>
                </a:cubicBezTo>
                <a:cubicBezTo>
                  <a:pt x="232504" y="96049"/>
                  <a:pt x="245421" y="83147"/>
                  <a:pt x="245421" y="67378"/>
                </a:cubicBezTo>
                <a:cubicBezTo>
                  <a:pt x="245421" y="51608"/>
                  <a:pt x="232504" y="38706"/>
                  <a:pt x="216717" y="38706"/>
                </a:cubicBezTo>
                <a:close/>
                <a:moveTo>
                  <a:pt x="132039" y="38706"/>
                </a:moveTo>
                <a:cubicBezTo>
                  <a:pt x="116252" y="38706"/>
                  <a:pt x="104770" y="51608"/>
                  <a:pt x="104770" y="67378"/>
                </a:cubicBezTo>
                <a:cubicBezTo>
                  <a:pt x="104770" y="83147"/>
                  <a:pt x="116252" y="96049"/>
                  <a:pt x="132039" y="96049"/>
                </a:cubicBezTo>
                <a:cubicBezTo>
                  <a:pt x="147827" y="96049"/>
                  <a:pt x="160743" y="83147"/>
                  <a:pt x="160743" y="67378"/>
                </a:cubicBezTo>
                <a:cubicBezTo>
                  <a:pt x="160743" y="51608"/>
                  <a:pt x="147827" y="38706"/>
                  <a:pt x="132039" y="38706"/>
                </a:cubicBezTo>
                <a:close/>
                <a:moveTo>
                  <a:pt x="53103" y="0"/>
                </a:moveTo>
                <a:lnTo>
                  <a:pt x="549685" y="0"/>
                </a:lnTo>
                <a:cubicBezTo>
                  <a:pt x="579825" y="0"/>
                  <a:pt x="602788" y="22937"/>
                  <a:pt x="602788" y="53042"/>
                </a:cubicBezTo>
                <a:lnTo>
                  <a:pt x="602788" y="490280"/>
                </a:lnTo>
                <a:lnTo>
                  <a:pt x="490842" y="602098"/>
                </a:lnTo>
                <a:lnTo>
                  <a:pt x="53103" y="602098"/>
                </a:lnTo>
                <a:cubicBezTo>
                  <a:pt x="22963" y="602098"/>
                  <a:pt x="0" y="579161"/>
                  <a:pt x="0" y="549056"/>
                </a:cubicBezTo>
                <a:lnTo>
                  <a:pt x="0" y="53042"/>
                </a:lnTo>
                <a:cubicBezTo>
                  <a:pt x="0" y="22937"/>
                  <a:pt x="22963" y="0"/>
                  <a:pt x="5310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27658" name="组合 22"/>
          <p:cNvGrpSpPr/>
          <p:nvPr/>
        </p:nvGrpSpPr>
        <p:grpSpPr bwMode="auto">
          <a:xfrm>
            <a:off x="8248650" y="5049838"/>
            <a:ext cx="2759075" cy="793750"/>
            <a:chOff x="8148326" y="1542824"/>
            <a:chExt cx="3349501" cy="794073"/>
          </a:xfrm>
        </p:grpSpPr>
        <p:sp>
          <p:nvSpPr>
            <p:cNvPr id="24"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25"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26" name="矩形 25"/>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矩形 27"/>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 name="图片占位符 11"/>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359341" y="1876426"/>
            <a:ext cx="3491618" cy="4149725"/>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p:val>
                                            <p:fltVal val="0"/>
                                          </p:val>
                                        </p:tav>
                                        <p:tav tm="100000">
                                          <p:val>
                                            <p:strVal val="#ppt_w"/>
                                          </p:val>
                                        </p:tav>
                                      </p:tavLst>
                                    </p:anim>
                                    <p:anim calcmode="lin" valueType="num">
                                      <p:cBhvr>
                                        <p:cTn id="17" dur="500" fill="hold"/>
                                        <p:tgtEl>
                                          <p:spTgt spid="35"/>
                                        </p:tgtEl>
                                        <p:attrNameLst>
                                          <p:attrName>ppt_h</p:attrName>
                                        </p:attrNameLst>
                                      </p:cBhvr>
                                      <p:tavLst>
                                        <p:tav tm="0">
                                          <p:val>
                                            <p:fltVal val="0"/>
                                          </p:val>
                                        </p:tav>
                                        <p:tav tm="100000">
                                          <p:val>
                                            <p:strVal val="#ppt_h"/>
                                          </p:val>
                                        </p:tav>
                                      </p:tavLst>
                                    </p:anim>
                                    <p:animEffect transition="in" filter="fade">
                                      <p:cBhvr>
                                        <p:cTn id="18" dur="500"/>
                                        <p:tgtEl>
                                          <p:spTgt spid="3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Effect transition="in" filter="fade">
                                      <p:cBhvr>
                                        <p:cTn id="28" dur="500"/>
                                        <p:tgtEl>
                                          <p:spTgt spid="37"/>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7652"/>
                                        </p:tgtEl>
                                        <p:attrNameLst>
                                          <p:attrName>style.visibility</p:attrName>
                                        </p:attrNameLst>
                                      </p:cBhvr>
                                      <p:to>
                                        <p:strVal val="visible"/>
                                      </p:to>
                                    </p:set>
                                    <p:animEffect transition="in" filter="fade">
                                      <p:cBhvr>
                                        <p:cTn id="32" dur="500"/>
                                        <p:tgtEl>
                                          <p:spTgt spid="27652"/>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7654"/>
                                        </p:tgtEl>
                                        <p:attrNameLst>
                                          <p:attrName>style.visibility</p:attrName>
                                        </p:attrNameLst>
                                      </p:cBhvr>
                                      <p:to>
                                        <p:strVal val="visible"/>
                                      </p:to>
                                    </p:set>
                                    <p:animEffect transition="in" filter="fade">
                                      <p:cBhvr>
                                        <p:cTn id="36" dur="500"/>
                                        <p:tgtEl>
                                          <p:spTgt spid="27654"/>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7656"/>
                                        </p:tgtEl>
                                        <p:attrNameLst>
                                          <p:attrName>style.visibility</p:attrName>
                                        </p:attrNameLst>
                                      </p:cBhvr>
                                      <p:to>
                                        <p:strVal val="visible"/>
                                      </p:to>
                                    </p:set>
                                    <p:animEffect transition="in" filter="fade">
                                      <p:cBhvr>
                                        <p:cTn id="40" dur="500"/>
                                        <p:tgtEl>
                                          <p:spTgt spid="27656"/>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27658"/>
                                        </p:tgtEl>
                                        <p:attrNameLst>
                                          <p:attrName>style.visibility</p:attrName>
                                        </p:attrNameLst>
                                      </p:cBhvr>
                                      <p:to>
                                        <p:strVal val="visible"/>
                                      </p:to>
                                    </p:set>
                                    <p:animEffect transition="in" filter="fade">
                                      <p:cBhvr>
                                        <p:cTn id="44"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椭圆 92"/>
          <p:cNvSpPr/>
          <p:nvPr/>
        </p:nvSpPr>
        <p:spPr bwMode="auto">
          <a:xfrm>
            <a:off x="1651000" y="2403475"/>
            <a:ext cx="2052638" cy="20510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4" name="椭圆 93"/>
          <p:cNvSpPr/>
          <p:nvPr/>
        </p:nvSpPr>
        <p:spPr bwMode="auto">
          <a:xfrm>
            <a:off x="3360738" y="2403475"/>
            <a:ext cx="2052637" cy="20510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5" name="椭圆 94"/>
          <p:cNvSpPr/>
          <p:nvPr/>
        </p:nvSpPr>
        <p:spPr bwMode="auto">
          <a:xfrm>
            <a:off x="5070475" y="2403475"/>
            <a:ext cx="2051050" cy="20510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6" name="椭圆 95"/>
          <p:cNvSpPr/>
          <p:nvPr/>
        </p:nvSpPr>
        <p:spPr bwMode="auto">
          <a:xfrm>
            <a:off x="6778625" y="2403475"/>
            <a:ext cx="2052638" cy="20510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7" name="椭圆 96"/>
          <p:cNvSpPr/>
          <p:nvPr/>
        </p:nvSpPr>
        <p:spPr bwMode="auto">
          <a:xfrm>
            <a:off x="8488363" y="2403475"/>
            <a:ext cx="2052637" cy="20510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sp>
        <p:nvSpPr>
          <p:cNvPr id="98" name="椭圆 12"/>
          <p:cNvSpPr/>
          <p:nvPr/>
        </p:nvSpPr>
        <p:spPr bwMode="auto">
          <a:xfrm>
            <a:off x="2351088" y="2852738"/>
            <a:ext cx="652462" cy="69691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68534" h="606236">
                <a:moveTo>
                  <a:pt x="77705" y="432894"/>
                </a:moveTo>
                <a:lnTo>
                  <a:pt x="297256" y="432894"/>
                </a:lnTo>
                <a:cubicBezTo>
                  <a:pt x="292951" y="445752"/>
                  <a:pt x="291516" y="460038"/>
                  <a:pt x="291516" y="472896"/>
                </a:cubicBezTo>
                <a:lnTo>
                  <a:pt x="77705" y="472896"/>
                </a:lnTo>
                <a:close/>
                <a:moveTo>
                  <a:pt x="419234" y="415645"/>
                </a:moveTo>
                <a:lnTo>
                  <a:pt x="419234" y="458635"/>
                </a:lnTo>
                <a:lnTo>
                  <a:pt x="377602" y="458635"/>
                </a:lnTo>
                <a:lnTo>
                  <a:pt x="377602" y="497327"/>
                </a:lnTo>
                <a:lnTo>
                  <a:pt x="419234" y="497327"/>
                </a:lnTo>
                <a:lnTo>
                  <a:pt x="419234" y="538884"/>
                </a:lnTo>
                <a:lnTo>
                  <a:pt x="457995" y="538884"/>
                </a:lnTo>
                <a:lnTo>
                  <a:pt x="457995" y="497327"/>
                </a:lnTo>
                <a:lnTo>
                  <a:pt x="501062" y="497327"/>
                </a:lnTo>
                <a:lnTo>
                  <a:pt x="501062" y="458635"/>
                </a:lnTo>
                <a:lnTo>
                  <a:pt x="457995" y="458635"/>
                </a:lnTo>
                <a:lnTo>
                  <a:pt x="457995" y="415645"/>
                </a:lnTo>
                <a:close/>
                <a:moveTo>
                  <a:pt x="77705" y="349672"/>
                </a:moveTo>
                <a:lnTo>
                  <a:pt x="363236" y="349672"/>
                </a:lnTo>
                <a:cubicBezTo>
                  <a:pt x="346018" y="361167"/>
                  <a:pt x="331670" y="374099"/>
                  <a:pt x="318756" y="389904"/>
                </a:cubicBezTo>
                <a:lnTo>
                  <a:pt x="77705" y="389904"/>
                </a:lnTo>
                <a:close/>
                <a:moveTo>
                  <a:pt x="439332" y="348293"/>
                </a:moveTo>
                <a:cubicBezTo>
                  <a:pt x="509675" y="348293"/>
                  <a:pt x="568534" y="407047"/>
                  <a:pt x="568534" y="477265"/>
                </a:cubicBezTo>
                <a:cubicBezTo>
                  <a:pt x="568534" y="548915"/>
                  <a:pt x="509675" y="606236"/>
                  <a:pt x="439332" y="606236"/>
                </a:cubicBezTo>
                <a:cubicBezTo>
                  <a:pt x="367553" y="606236"/>
                  <a:pt x="310130" y="548915"/>
                  <a:pt x="310130" y="477265"/>
                </a:cubicBezTo>
                <a:cubicBezTo>
                  <a:pt x="310130" y="407047"/>
                  <a:pt x="367553" y="348293"/>
                  <a:pt x="439332" y="348293"/>
                </a:cubicBezTo>
                <a:close/>
                <a:moveTo>
                  <a:pt x="77705" y="270818"/>
                </a:moveTo>
                <a:lnTo>
                  <a:pt x="380479" y="270818"/>
                </a:lnTo>
                <a:lnTo>
                  <a:pt x="380479" y="311050"/>
                </a:lnTo>
                <a:lnTo>
                  <a:pt x="77705" y="311050"/>
                </a:lnTo>
                <a:close/>
                <a:moveTo>
                  <a:pt x="134964" y="65922"/>
                </a:moveTo>
                <a:lnTo>
                  <a:pt x="68918" y="134711"/>
                </a:lnTo>
                <a:lnTo>
                  <a:pt x="134964" y="134711"/>
                </a:lnTo>
                <a:close/>
                <a:moveTo>
                  <a:pt x="147886" y="0"/>
                </a:moveTo>
                <a:lnTo>
                  <a:pt x="462322" y="0"/>
                </a:lnTo>
                <a:lnTo>
                  <a:pt x="462322" y="331045"/>
                </a:lnTo>
                <a:cubicBezTo>
                  <a:pt x="453707" y="329612"/>
                  <a:pt x="446528" y="329612"/>
                  <a:pt x="439349" y="329612"/>
                </a:cubicBezTo>
                <a:cubicBezTo>
                  <a:pt x="435042" y="329612"/>
                  <a:pt x="430735" y="329612"/>
                  <a:pt x="426427" y="329612"/>
                </a:cubicBezTo>
                <a:lnTo>
                  <a:pt x="426427" y="35827"/>
                </a:lnTo>
                <a:lnTo>
                  <a:pt x="170858" y="35827"/>
                </a:lnTo>
                <a:lnTo>
                  <a:pt x="170858" y="170538"/>
                </a:lnTo>
                <a:lnTo>
                  <a:pt x="34459" y="170538"/>
                </a:lnTo>
                <a:lnTo>
                  <a:pt x="34459" y="535978"/>
                </a:lnTo>
                <a:lnTo>
                  <a:pt x="302950" y="535978"/>
                </a:lnTo>
                <a:cubicBezTo>
                  <a:pt x="307257" y="548876"/>
                  <a:pt x="315872" y="560340"/>
                  <a:pt x="324487" y="570372"/>
                </a:cubicBezTo>
                <a:lnTo>
                  <a:pt x="0" y="570372"/>
                </a:lnTo>
                <a:lnTo>
                  <a:pt x="0" y="1562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9" name="椭圆 32"/>
          <p:cNvSpPr/>
          <p:nvPr/>
        </p:nvSpPr>
        <p:spPr bwMode="auto">
          <a:xfrm>
            <a:off x="4038600" y="2852738"/>
            <a:ext cx="696913" cy="6953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7639" h="606722">
                <a:moveTo>
                  <a:pt x="126543" y="379219"/>
                </a:moveTo>
                <a:cubicBezTo>
                  <a:pt x="140608" y="379219"/>
                  <a:pt x="151914" y="390508"/>
                  <a:pt x="151914" y="404463"/>
                </a:cubicBezTo>
                <a:lnTo>
                  <a:pt x="151914" y="505619"/>
                </a:lnTo>
                <a:lnTo>
                  <a:pt x="278502" y="505619"/>
                </a:lnTo>
                <a:cubicBezTo>
                  <a:pt x="292478" y="505619"/>
                  <a:pt x="303784" y="516908"/>
                  <a:pt x="303784" y="530864"/>
                </a:cubicBezTo>
                <a:cubicBezTo>
                  <a:pt x="303784" y="544819"/>
                  <a:pt x="292478" y="556197"/>
                  <a:pt x="278502" y="556197"/>
                </a:cubicBezTo>
                <a:lnTo>
                  <a:pt x="126543" y="556197"/>
                </a:lnTo>
                <a:cubicBezTo>
                  <a:pt x="112566" y="556197"/>
                  <a:pt x="101261" y="544819"/>
                  <a:pt x="101261" y="530864"/>
                </a:cubicBezTo>
                <a:lnTo>
                  <a:pt x="101261" y="404463"/>
                </a:lnTo>
                <a:cubicBezTo>
                  <a:pt x="101261" y="390508"/>
                  <a:pt x="112566" y="379219"/>
                  <a:pt x="126543" y="379219"/>
                </a:cubicBezTo>
                <a:close/>
                <a:moveTo>
                  <a:pt x="379751" y="278099"/>
                </a:moveTo>
                <a:lnTo>
                  <a:pt x="506336" y="278099"/>
                </a:lnTo>
                <a:cubicBezTo>
                  <a:pt x="513101" y="278099"/>
                  <a:pt x="519510" y="280765"/>
                  <a:pt x="524228" y="285475"/>
                </a:cubicBezTo>
                <a:lnTo>
                  <a:pt x="600162" y="361366"/>
                </a:lnTo>
                <a:cubicBezTo>
                  <a:pt x="604969" y="366075"/>
                  <a:pt x="607639" y="372474"/>
                  <a:pt x="607639" y="379227"/>
                </a:cubicBezTo>
                <a:lnTo>
                  <a:pt x="607639" y="581395"/>
                </a:lnTo>
                <a:cubicBezTo>
                  <a:pt x="607639" y="595347"/>
                  <a:pt x="596334" y="606722"/>
                  <a:pt x="582269" y="606722"/>
                </a:cubicBezTo>
                <a:lnTo>
                  <a:pt x="379751" y="606722"/>
                </a:lnTo>
                <a:cubicBezTo>
                  <a:pt x="365686" y="606722"/>
                  <a:pt x="354380" y="595347"/>
                  <a:pt x="354380" y="581395"/>
                </a:cubicBezTo>
                <a:lnTo>
                  <a:pt x="354380" y="303337"/>
                </a:lnTo>
                <a:cubicBezTo>
                  <a:pt x="354380" y="289385"/>
                  <a:pt x="365686" y="278099"/>
                  <a:pt x="379751" y="278099"/>
                </a:cubicBezTo>
                <a:close/>
                <a:moveTo>
                  <a:pt x="329153" y="50595"/>
                </a:moveTo>
                <a:lnTo>
                  <a:pt x="481009" y="50595"/>
                </a:lnTo>
                <a:cubicBezTo>
                  <a:pt x="495073" y="50595"/>
                  <a:pt x="506377" y="61879"/>
                  <a:pt x="506377" y="75829"/>
                </a:cubicBezTo>
                <a:lnTo>
                  <a:pt x="506377" y="202269"/>
                </a:lnTo>
                <a:cubicBezTo>
                  <a:pt x="506377" y="216219"/>
                  <a:pt x="495073" y="227503"/>
                  <a:pt x="481009" y="227503"/>
                </a:cubicBezTo>
                <a:cubicBezTo>
                  <a:pt x="467034" y="227503"/>
                  <a:pt x="455729" y="216219"/>
                  <a:pt x="455729" y="202269"/>
                </a:cubicBezTo>
                <a:lnTo>
                  <a:pt x="455729" y="101153"/>
                </a:lnTo>
                <a:lnTo>
                  <a:pt x="329153" y="101153"/>
                </a:lnTo>
                <a:cubicBezTo>
                  <a:pt x="315089" y="101153"/>
                  <a:pt x="303784" y="89780"/>
                  <a:pt x="303784" y="75829"/>
                </a:cubicBezTo>
                <a:cubicBezTo>
                  <a:pt x="303784" y="61879"/>
                  <a:pt x="315089" y="50595"/>
                  <a:pt x="329153" y="50595"/>
                </a:cubicBezTo>
                <a:close/>
                <a:moveTo>
                  <a:pt x="25276" y="0"/>
                </a:moveTo>
                <a:lnTo>
                  <a:pt x="151924" y="0"/>
                </a:lnTo>
                <a:cubicBezTo>
                  <a:pt x="158599" y="0"/>
                  <a:pt x="165096" y="2666"/>
                  <a:pt x="169813" y="7376"/>
                </a:cubicBezTo>
                <a:lnTo>
                  <a:pt x="245731" y="83267"/>
                </a:lnTo>
                <a:cubicBezTo>
                  <a:pt x="250537" y="87976"/>
                  <a:pt x="253118" y="94375"/>
                  <a:pt x="253118" y="101128"/>
                </a:cubicBezTo>
                <a:lnTo>
                  <a:pt x="253118" y="303296"/>
                </a:lnTo>
                <a:cubicBezTo>
                  <a:pt x="253118" y="317248"/>
                  <a:pt x="241815" y="328623"/>
                  <a:pt x="227842" y="328623"/>
                </a:cubicBezTo>
                <a:lnTo>
                  <a:pt x="25276" y="328623"/>
                </a:lnTo>
                <a:cubicBezTo>
                  <a:pt x="11303" y="328623"/>
                  <a:pt x="0" y="317248"/>
                  <a:pt x="0" y="303296"/>
                </a:cubicBezTo>
                <a:lnTo>
                  <a:pt x="0" y="25238"/>
                </a:lnTo>
                <a:cubicBezTo>
                  <a:pt x="0" y="1128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00" name="椭圆 44"/>
          <p:cNvSpPr/>
          <p:nvPr/>
        </p:nvSpPr>
        <p:spPr bwMode="auto">
          <a:xfrm>
            <a:off x="5748338" y="2852738"/>
            <a:ext cx="695325" cy="6953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639" h="606722">
                <a:moveTo>
                  <a:pt x="444143" y="515763"/>
                </a:moveTo>
                <a:lnTo>
                  <a:pt x="504931" y="515763"/>
                </a:lnTo>
                <a:lnTo>
                  <a:pt x="504932" y="515763"/>
                </a:lnTo>
                <a:lnTo>
                  <a:pt x="565719" y="515763"/>
                </a:lnTo>
                <a:cubicBezTo>
                  <a:pt x="580404" y="515763"/>
                  <a:pt x="592954" y="526245"/>
                  <a:pt x="595535" y="540635"/>
                </a:cubicBezTo>
                <a:lnTo>
                  <a:pt x="607639" y="606722"/>
                </a:lnTo>
                <a:lnTo>
                  <a:pt x="576755" y="606722"/>
                </a:lnTo>
                <a:lnTo>
                  <a:pt x="565719" y="546053"/>
                </a:lnTo>
                <a:lnTo>
                  <a:pt x="520150" y="546053"/>
                </a:lnTo>
                <a:lnTo>
                  <a:pt x="520150" y="606722"/>
                </a:lnTo>
                <a:lnTo>
                  <a:pt x="489712" y="606722"/>
                </a:lnTo>
                <a:lnTo>
                  <a:pt x="489712" y="546053"/>
                </a:lnTo>
                <a:lnTo>
                  <a:pt x="444143" y="546053"/>
                </a:lnTo>
                <a:lnTo>
                  <a:pt x="433107" y="606722"/>
                </a:lnTo>
                <a:lnTo>
                  <a:pt x="402223" y="606722"/>
                </a:lnTo>
                <a:lnTo>
                  <a:pt x="414238" y="540635"/>
                </a:lnTo>
                <a:cubicBezTo>
                  <a:pt x="416908" y="526245"/>
                  <a:pt x="429458" y="515763"/>
                  <a:pt x="444143" y="515763"/>
                </a:cubicBezTo>
                <a:close/>
                <a:moveTo>
                  <a:pt x="41923" y="515763"/>
                </a:moveTo>
                <a:lnTo>
                  <a:pt x="102708" y="515763"/>
                </a:lnTo>
                <a:lnTo>
                  <a:pt x="102717" y="515763"/>
                </a:lnTo>
                <a:lnTo>
                  <a:pt x="163422" y="515763"/>
                </a:lnTo>
                <a:cubicBezTo>
                  <a:pt x="178108" y="515763"/>
                  <a:pt x="190747" y="526245"/>
                  <a:pt x="193329" y="540635"/>
                </a:cubicBezTo>
                <a:lnTo>
                  <a:pt x="205345" y="606722"/>
                </a:lnTo>
                <a:lnTo>
                  <a:pt x="174548" y="606722"/>
                </a:lnTo>
                <a:lnTo>
                  <a:pt x="163422" y="546053"/>
                </a:lnTo>
                <a:lnTo>
                  <a:pt x="117849" y="546053"/>
                </a:lnTo>
                <a:lnTo>
                  <a:pt x="117849" y="606722"/>
                </a:lnTo>
                <a:lnTo>
                  <a:pt x="87496" y="606722"/>
                </a:lnTo>
                <a:lnTo>
                  <a:pt x="87496" y="546053"/>
                </a:lnTo>
                <a:lnTo>
                  <a:pt x="41923" y="546053"/>
                </a:lnTo>
                <a:lnTo>
                  <a:pt x="30886" y="606722"/>
                </a:lnTo>
                <a:lnTo>
                  <a:pt x="0" y="606722"/>
                </a:lnTo>
                <a:lnTo>
                  <a:pt x="12016" y="540635"/>
                </a:lnTo>
                <a:cubicBezTo>
                  <a:pt x="14687" y="526245"/>
                  <a:pt x="27237" y="515763"/>
                  <a:pt x="41923" y="515763"/>
                </a:cubicBezTo>
                <a:close/>
                <a:moveTo>
                  <a:pt x="504932" y="364018"/>
                </a:moveTo>
                <a:cubicBezTo>
                  <a:pt x="471379" y="364018"/>
                  <a:pt x="444145" y="391220"/>
                  <a:pt x="444145" y="424734"/>
                </a:cubicBezTo>
                <a:cubicBezTo>
                  <a:pt x="444145" y="458247"/>
                  <a:pt x="471379" y="485361"/>
                  <a:pt x="504932" y="485361"/>
                </a:cubicBezTo>
                <a:cubicBezTo>
                  <a:pt x="538484" y="485361"/>
                  <a:pt x="565718" y="458247"/>
                  <a:pt x="565718" y="424734"/>
                </a:cubicBezTo>
                <a:cubicBezTo>
                  <a:pt x="565718" y="391220"/>
                  <a:pt x="538484" y="364018"/>
                  <a:pt x="504932" y="364018"/>
                </a:cubicBezTo>
                <a:close/>
                <a:moveTo>
                  <a:pt x="102708" y="364018"/>
                </a:moveTo>
                <a:cubicBezTo>
                  <a:pt x="69156" y="364018"/>
                  <a:pt x="41922" y="391220"/>
                  <a:pt x="41922" y="424734"/>
                </a:cubicBezTo>
                <a:cubicBezTo>
                  <a:pt x="41922" y="458247"/>
                  <a:pt x="69156" y="485361"/>
                  <a:pt x="102708" y="485361"/>
                </a:cubicBezTo>
                <a:cubicBezTo>
                  <a:pt x="136261" y="485361"/>
                  <a:pt x="163406" y="458247"/>
                  <a:pt x="163406" y="424734"/>
                </a:cubicBezTo>
                <a:cubicBezTo>
                  <a:pt x="163406" y="391220"/>
                  <a:pt x="136261" y="364018"/>
                  <a:pt x="102708" y="364018"/>
                </a:cubicBezTo>
                <a:close/>
                <a:moveTo>
                  <a:pt x="504932" y="333704"/>
                </a:moveTo>
                <a:cubicBezTo>
                  <a:pt x="555216" y="333704"/>
                  <a:pt x="596067" y="374507"/>
                  <a:pt x="596067" y="424734"/>
                </a:cubicBezTo>
                <a:cubicBezTo>
                  <a:pt x="596067" y="474871"/>
                  <a:pt x="555216" y="515763"/>
                  <a:pt x="504932" y="515763"/>
                </a:cubicBezTo>
                <a:cubicBezTo>
                  <a:pt x="454647" y="515763"/>
                  <a:pt x="413796" y="474871"/>
                  <a:pt x="413796" y="424734"/>
                </a:cubicBezTo>
                <a:cubicBezTo>
                  <a:pt x="413796" y="374507"/>
                  <a:pt x="454647" y="333704"/>
                  <a:pt x="504932" y="333704"/>
                </a:cubicBezTo>
                <a:close/>
                <a:moveTo>
                  <a:pt x="102708" y="333704"/>
                </a:moveTo>
                <a:cubicBezTo>
                  <a:pt x="152904" y="333704"/>
                  <a:pt x="193844" y="374507"/>
                  <a:pt x="193844" y="424734"/>
                </a:cubicBezTo>
                <a:cubicBezTo>
                  <a:pt x="193844" y="474871"/>
                  <a:pt x="152904" y="515763"/>
                  <a:pt x="102708" y="515763"/>
                </a:cubicBezTo>
                <a:cubicBezTo>
                  <a:pt x="52424" y="515763"/>
                  <a:pt x="11573" y="474871"/>
                  <a:pt x="11573" y="424734"/>
                </a:cubicBezTo>
                <a:cubicBezTo>
                  <a:pt x="11573" y="374507"/>
                  <a:pt x="52424" y="333704"/>
                  <a:pt x="102708" y="333704"/>
                </a:cubicBezTo>
                <a:close/>
                <a:moveTo>
                  <a:pt x="303775" y="303290"/>
                </a:moveTo>
                <a:cubicBezTo>
                  <a:pt x="312233" y="303290"/>
                  <a:pt x="318999" y="310136"/>
                  <a:pt x="318999" y="318492"/>
                </a:cubicBezTo>
                <a:lnTo>
                  <a:pt x="318999" y="400816"/>
                </a:lnTo>
                <a:lnTo>
                  <a:pt x="390313" y="441888"/>
                </a:lnTo>
                <a:cubicBezTo>
                  <a:pt x="397613" y="446067"/>
                  <a:pt x="400106" y="455401"/>
                  <a:pt x="395922" y="462603"/>
                </a:cubicBezTo>
                <a:cubicBezTo>
                  <a:pt x="393073" y="467492"/>
                  <a:pt x="387998" y="470248"/>
                  <a:pt x="382745" y="470248"/>
                </a:cubicBezTo>
                <a:cubicBezTo>
                  <a:pt x="380163" y="470248"/>
                  <a:pt x="377581" y="469537"/>
                  <a:pt x="375177" y="468203"/>
                </a:cubicBezTo>
                <a:lnTo>
                  <a:pt x="303775" y="427042"/>
                </a:lnTo>
                <a:lnTo>
                  <a:pt x="232462" y="468203"/>
                </a:lnTo>
                <a:cubicBezTo>
                  <a:pt x="230058" y="469537"/>
                  <a:pt x="227476" y="470248"/>
                  <a:pt x="224894" y="470248"/>
                </a:cubicBezTo>
                <a:cubicBezTo>
                  <a:pt x="219641" y="470248"/>
                  <a:pt x="214477" y="467492"/>
                  <a:pt x="211717" y="462603"/>
                </a:cubicBezTo>
                <a:cubicBezTo>
                  <a:pt x="207533" y="455401"/>
                  <a:pt x="210026" y="446067"/>
                  <a:pt x="217237" y="441888"/>
                </a:cubicBezTo>
                <a:lnTo>
                  <a:pt x="288640" y="400816"/>
                </a:lnTo>
                <a:lnTo>
                  <a:pt x="288640" y="318492"/>
                </a:lnTo>
                <a:cubicBezTo>
                  <a:pt x="288640" y="310136"/>
                  <a:pt x="295406" y="303290"/>
                  <a:pt x="303775" y="303290"/>
                </a:cubicBezTo>
                <a:close/>
                <a:moveTo>
                  <a:pt x="243091" y="181988"/>
                </a:moveTo>
                <a:lnTo>
                  <a:pt x="303750" y="181988"/>
                </a:lnTo>
                <a:lnTo>
                  <a:pt x="303775" y="181988"/>
                </a:lnTo>
                <a:lnTo>
                  <a:pt x="364548" y="181988"/>
                </a:lnTo>
                <a:cubicBezTo>
                  <a:pt x="379229" y="181988"/>
                  <a:pt x="391775" y="192478"/>
                  <a:pt x="394445" y="206879"/>
                </a:cubicBezTo>
                <a:lnTo>
                  <a:pt x="406457" y="273017"/>
                </a:lnTo>
                <a:lnTo>
                  <a:pt x="375581" y="273017"/>
                </a:lnTo>
                <a:lnTo>
                  <a:pt x="364548" y="212301"/>
                </a:lnTo>
                <a:lnTo>
                  <a:pt x="318990" y="212301"/>
                </a:lnTo>
                <a:lnTo>
                  <a:pt x="318990" y="273017"/>
                </a:lnTo>
                <a:lnTo>
                  <a:pt x="288649" y="273017"/>
                </a:lnTo>
                <a:lnTo>
                  <a:pt x="288649" y="212301"/>
                </a:lnTo>
                <a:lnTo>
                  <a:pt x="243091" y="212301"/>
                </a:lnTo>
                <a:lnTo>
                  <a:pt x="232058" y="273017"/>
                </a:lnTo>
                <a:lnTo>
                  <a:pt x="201182" y="273017"/>
                </a:lnTo>
                <a:lnTo>
                  <a:pt x="213194" y="206879"/>
                </a:lnTo>
                <a:cubicBezTo>
                  <a:pt x="215775" y="192478"/>
                  <a:pt x="228410" y="181988"/>
                  <a:pt x="243091" y="181988"/>
                </a:cubicBezTo>
                <a:close/>
                <a:moveTo>
                  <a:pt x="303750" y="30302"/>
                </a:moveTo>
                <a:cubicBezTo>
                  <a:pt x="270197" y="30302"/>
                  <a:pt x="243052" y="57493"/>
                  <a:pt x="243052" y="90994"/>
                </a:cubicBezTo>
                <a:cubicBezTo>
                  <a:pt x="243052" y="124495"/>
                  <a:pt x="270197" y="151686"/>
                  <a:pt x="303750" y="151686"/>
                </a:cubicBezTo>
                <a:cubicBezTo>
                  <a:pt x="337302" y="151686"/>
                  <a:pt x="364536" y="124495"/>
                  <a:pt x="364536" y="90994"/>
                </a:cubicBezTo>
                <a:cubicBezTo>
                  <a:pt x="364536" y="57493"/>
                  <a:pt x="337302" y="30302"/>
                  <a:pt x="303750" y="30302"/>
                </a:cubicBezTo>
                <a:close/>
                <a:moveTo>
                  <a:pt x="303750" y="0"/>
                </a:moveTo>
                <a:cubicBezTo>
                  <a:pt x="354034" y="0"/>
                  <a:pt x="394885" y="40787"/>
                  <a:pt x="394885" y="90994"/>
                </a:cubicBezTo>
                <a:cubicBezTo>
                  <a:pt x="394885" y="141201"/>
                  <a:pt x="354034" y="181988"/>
                  <a:pt x="303750" y="181988"/>
                </a:cubicBezTo>
                <a:cubicBezTo>
                  <a:pt x="253554" y="181988"/>
                  <a:pt x="212614" y="141201"/>
                  <a:pt x="212614" y="90994"/>
                </a:cubicBezTo>
                <a:cubicBezTo>
                  <a:pt x="212614" y="40787"/>
                  <a:pt x="253554" y="0"/>
                  <a:pt x="3037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01" name="椭圆 56"/>
          <p:cNvSpPr/>
          <p:nvPr/>
        </p:nvSpPr>
        <p:spPr bwMode="auto">
          <a:xfrm>
            <a:off x="7462838" y="2852738"/>
            <a:ext cx="685800" cy="69691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94024" h="604016">
                <a:moveTo>
                  <a:pt x="394400" y="372555"/>
                </a:moveTo>
                <a:lnTo>
                  <a:pt x="245692" y="523648"/>
                </a:lnTo>
                <a:cubicBezTo>
                  <a:pt x="239227" y="530077"/>
                  <a:pt x="239227" y="536507"/>
                  <a:pt x="245692" y="539721"/>
                </a:cubicBezTo>
                <a:cubicBezTo>
                  <a:pt x="248925" y="542936"/>
                  <a:pt x="255390" y="542936"/>
                  <a:pt x="258623" y="539721"/>
                </a:cubicBezTo>
                <a:lnTo>
                  <a:pt x="407331" y="391843"/>
                </a:lnTo>
                <a:cubicBezTo>
                  <a:pt x="404099" y="385414"/>
                  <a:pt x="397633" y="378984"/>
                  <a:pt x="394400" y="372555"/>
                </a:cubicBezTo>
                <a:close/>
                <a:moveTo>
                  <a:pt x="528561" y="250395"/>
                </a:moveTo>
                <a:cubicBezTo>
                  <a:pt x="518863" y="250395"/>
                  <a:pt x="509164" y="253610"/>
                  <a:pt x="501082" y="260039"/>
                </a:cubicBezTo>
                <a:cubicBezTo>
                  <a:pt x="488151" y="276113"/>
                  <a:pt x="488151" y="298616"/>
                  <a:pt x="501082" y="314690"/>
                </a:cubicBezTo>
                <a:cubicBezTo>
                  <a:pt x="517246" y="327549"/>
                  <a:pt x="539876" y="327549"/>
                  <a:pt x="556039" y="314690"/>
                </a:cubicBezTo>
                <a:cubicBezTo>
                  <a:pt x="568971" y="298616"/>
                  <a:pt x="568971" y="276113"/>
                  <a:pt x="556039" y="260039"/>
                </a:cubicBezTo>
                <a:cubicBezTo>
                  <a:pt x="547957" y="253610"/>
                  <a:pt x="538259" y="250395"/>
                  <a:pt x="528561" y="250395"/>
                </a:cubicBezTo>
                <a:close/>
                <a:moveTo>
                  <a:pt x="489363" y="222266"/>
                </a:moveTo>
                <a:cubicBezTo>
                  <a:pt x="516438" y="222266"/>
                  <a:pt x="543109" y="232714"/>
                  <a:pt x="562505" y="253610"/>
                </a:cubicBezTo>
                <a:cubicBezTo>
                  <a:pt x="604531" y="292187"/>
                  <a:pt x="604531" y="359696"/>
                  <a:pt x="562505" y="401488"/>
                </a:cubicBezTo>
                <a:cubicBezTo>
                  <a:pt x="533410" y="430420"/>
                  <a:pt x="491384" y="436850"/>
                  <a:pt x="452590" y="423991"/>
                </a:cubicBezTo>
                <a:lnTo>
                  <a:pt x="404099" y="475427"/>
                </a:lnTo>
                <a:lnTo>
                  <a:pt x="404099" y="501145"/>
                </a:lnTo>
                <a:cubicBezTo>
                  <a:pt x="404099" y="504359"/>
                  <a:pt x="400866" y="507574"/>
                  <a:pt x="397633" y="507574"/>
                </a:cubicBezTo>
                <a:lnTo>
                  <a:pt x="368538" y="507574"/>
                </a:lnTo>
                <a:lnTo>
                  <a:pt x="368538" y="510789"/>
                </a:lnTo>
                <a:lnTo>
                  <a:pt x="368538" y="530077"/>
                </a:lnTo>
                <a:cubicBezTo>
                  <a:pt x="368538" y="533292"/>
                  <a:pt x="365305" y="536507"/>
                  <a:pt x="358840" y="536507"/>
                </a:cubicBezTo>
                <a:lnTo>
                  <a:pt x="342676" y="536507"/>
                </a:lnTo>
                <a:lnTo>
                  <a:pt x="342676" y="568654"/>
                </a:lnTo>
                <a:cubicBezTo>
                  <a:pt x="342676" y="571869"/>
                  <a:pt x="339443" y="575084"/>
                  <a:pt x="336210" y="575084"/>
                </a:cubicBezTo>
                <a:lnTo>
                  <a:pt x="303882" y="575084"/>
                </a:lnTo>
                <a:lnTo>
                  <a:pt x="287718" y="591157"/>
                </a:lnTo>
                <a:cubicBezTo>
                  <a:pt x="284486" y="591157"/>
                  <a:pt x="216597" y="604016"/>
                  <a:pt x="216597" y="604016"/>
                </a:cubicBezTo>
                <a:lnTo>
                  <a:pt x="213364" y="600801"/>
                </a:lnTo>
                <a:cubicBezTo>
                  <a:pt x="213364" y="600801"/>
                  <a:pt x="223063" y="530077"/>
                  <a:pt x="223063" y="526862"/>
                </a:cubicBezTo>
                <a:lnTo>
                  <a:pt x="391167" y="362911"/>
                </a:lnTo>
                <a:cubicBezTo>
                  <a:pt x="378236" y="324334"/>
                  <a:pt x="384702" y="282542"/>
                  <a:pt x="413797" y="253610"/>
                </a:cubicBezTo>
                <a:cubicBezTo>
                  <a:pt x="434810" y="232714"/>
                  <a:pt x="462289" y="222266"/>
                  <a:pt x="489363" y="222266"/>
                </a:cubicBezTo>
                <a:close/>
                <a:moveTo>
                  <a:pt x="239133" y="0"/>
                </a:moveTo>
                <a:cubicBezTo>
                  <a:pt x="352236" y="0"/>
                  <a:pt x="475034" y="28923"/>
                  <a:pt x="475034" y="86769"/>
                </a:cubicBezTo>
                <a:cubicBezTo>
                  <a:pt x="475034" y="89983"/>
                  <a:pt x="478265" y="118906"/>
                  <a:pt x="478265" y="128547"/>
                </a:cubicBezTo>
                <a:lnTo>
                  <a:pt x="478265" y="186393"/>
                </a:lnTo>
                <a:cubicBezTo>
                  <a:pt x="471802" y="189607"/>
                  <a:pt x="462108" y="192820"/>
                  <a:pt x="455645" y="196034"/>
                </a:cubicBezTo>
                <a:lnTo>
                  <a:pt x="455645" y="138188"/>
                </a:lnTo>
                <a:cubicBezTo>
                  <a:pt x="416866" y="170325"/>
                  <a:pt x="326384" y="189607"/>
                  <a:pt x="239133" y="189607"/>
                </a:cubicBezTo>
                <a:cubicBezTo>
                  <a:pt x="151881" y="189607"/>
                  <a:pt x="64630" y="170325"/>
                  <a:pt x="25852" y="138188"/>
                </a:cubicBezTo>
                <a:lnTo>
                  <a:pt x="25852" y="196034"/>
                </a:lnTo>
                <a:cubicBezTo>
                  <a:pt x="25852" y="234598"/>
                  <a:pt x="113103" y="279590"/>
                  <a:pt x="239133" y="279590"/>
                </a:cubicBezTo>
                <a:cubicBezTo>
                  <a:pt x="294069" y="279590"/>
                  <a:pt x="339310" y="273162"/>
                  <a:pt x="374857" y="260308"/>
                </a:cubicBezTo>
                <a:cubicBezTo>
                  <a:pt x="365162" y="273162"/>
                  <a:pt x="358699" y="289231"/>
                  <a:pt x="355467" y="308513"/>
                </a:cubicBezTo>
                <a:cubicBezTo>
                  <a:pt x="319921" y="314940"/>
                  <a:pt x="281142" y="321367"/>
                  <a:pt x="239133" y="321367"/>
                </a:cubicBezTo>
                <a:cubicBezTo>
                  <a:pt x="145418" y="321367"/>
                  <a:pt x="64630" y="298872"/>
                  <a:pt x="25852" y="260308"/>
                </a:cubicBezTo>
                <a:lnTo>
                  <a:pt x="25852" y="327795"/>
                </a:lnTo>
                <a:cubicBezTo>
                  <a:pt x="25852" y="366359"/>
                  <a:pt x="113103" y="408137"/>
                  <a:pt x="239133" y="408137"/>
                </a:cubicBezTo>
                <a:cubicBezTo>
                  <a:pt x="264985" y="408137"/>
                  <a:pt x="287606" y="408137"/>
                  <a:pt x="310226" y="404923"/>
                </a:cubicBezTo>
                <a:lnTo>
                  <a:pt x="268216" y="446701"/>
                </a:lnTo>
                <a:cubicBezTo>
                  <a:pt x="258522" y="446701"/>
                  <a:pt x="248827" y="449914"/>
                  <a:pt x="239133" y="449914"/>
                </a:cubicBezTo>
                <a:cubicBezTo>
                  <a:pt x="145418" y="449914"/>
                  <a:pt x="64630" y="424205"/>
                  <a:pt x="25852" y="388855"/>
                </a:cubicBezTo>
                <a:lnTo>
                  <a:pt x="25852" y="453128"/>
                </a:lnTo>
                <a:cubicBezTo>
                  <a:pt x="25852" y="488478"/>
                  <a:pt x="90482" y="527042"/>
                  <a:pt x="190659" y="536683"/>
                </a:cubicBezTo>
                <a:cubicBezTo>
                  <a:pt x="190659" y="543111"/>
                  <a:pt x="187428" y="549538"/>
                  <a:pt x="187428" y="559179"/>
                </a:cubicBezTo>
                <a:cubicBezTo>
                  <a:pt x="77556" y="549538"/>
                  <a:pt x="0" y="507760"/>
                  <a:pt x="0" y="453128"/>
                </a:cubicBezTo>
                <a:lnTo>
                  <a:pt x="0" y="385641"/>
                </a:lnTo>
                <a:cubicBezTo>
                  <a:pt x="0" y="376000"/>
                  <a:pt x="3231" y="366359"/>
                  <a:pt x="9694" y="356718"/>
                </a:cubicBezTo>
                <a:cubicBezTo>
                  <a:pt x="3231" y="347077"/>
                  <a:pt x="0" y="337436"/>
                  <a:pt x="0" y="327795"/>
                </a:cubicBezTo>
                <a:lnTo>
                  <a:pt x="0" y="257094"/>
                </a:lnTo>
                <a:cubicBezTo>
                  <a:pt x="0" y="247453"/>
                  <a:pt x="3231" y="237812"/>
                  <a:pt x="9694" y="228171"/>
                </a:cubicBezTo>
                <a:cubicBezTo>
                  <a:pt x="3231" y="218530"/>
                  <a:pt x="0" y="205675"/>
                  <a:pt x="0" y="196034"/>
                </a:cubicBezTo>
                <a:lnTo>
                  <a:pt x="0" y="128547"/>
                </a:lnTo>
                <a:cubicBezTo>
                  <a:pt x="0" y="118906"/>
                  <a:pt x="6463" y="89983"/>
                  <a:pt x="6463" y="86769"/>
                </a:cubicBezTo>
                <a:cubicBezTo>
                  <a:pt x="6463" y="28923"/>
                  <a:pt x="126029" y="0"/>
                  <a:pt x="2391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02" name="椭圆 90"/>
          <p:cNvSpPr/>
          <p:nvPr/>
        </p:nvSpPr>
        <p:spPr bwMode="auto">
          <a:xfrm>
            <a:off x="9188450" y="2852738"/>
            <a:ext cx="652463" cy="69691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66978" h="605010">
                <a:moveTo>
                  <a:pt x="71818" y="473788"/>
                </a:moveTo>
                <a:cubicBezTo>
                  <a:pt x="67959" y="480653"/>
                  <a:pt x="63980" y="486554"/>
                  <a:pt x="59035" y="492455"/>
                </a:cubicBezTo>
                <a:cubicBezTo>
                  <a:pt x="58071" y="493418"/>
                  <a:pt x="57106" y="494502"/>
                  <a:pt x="55176" y="495466"/>
                </a:cubicBezTo>
                <a:cubicBezTo>
                  <a:pt x="54091" y="497393"/>
                  <a:pt x="53126" y="499319"/>
                  <a:pt x="53126" y="501367"/>
                </a:cubicBezTo>
                <a:cubicBezTo>
                  <a:pt x="60000" y="492455"/>
                  <a:pt x="67959" y="483663"/>
                  <a:pt x="74833" y="473788"/>
                </a:cubicBezTo>
                <a:close/>
                <a:moveTo>
                  <a:pt x="345463" y="436475"/>
                </a:moveTo>
                <a:cubicBezTo>
                  <a:pt x="357283" y="444303"/>
                  <a:pt x="366089" y="459115"/>
                  <a:pt x="375979" y="468870"/>
                </a:cubicBezTo>
                <a:cubicBezTo>
                  <a:pt x="390695" y="483683"/>
                  <a:pt x="405531" y="497412"/>
                  <a:pt x="421212" y="510177"/>
                </a:cubicBezTo>
                <a:cubicBezTo>
                  <a:pt x="437978" y="524989"/>
                  <a:pt x="454744" y="538718"/>
                  <a:pt x="471390" y="552447"/>
                </a:cubicBezTo>
                <a:cubicBezTo>
                  <a:pt x="480316" y="559311"/>
                  <a:pt x="492136" y="567139"/>
                  <a:pt x="494066" y="578941"/>
                </a:cubicBezTo>
                <a:cubicBezTo>
                  <a:pt x="494066" y="583879"/>
                  <a:pt x="491051" y="591706"/>
                  <a:pt x="486226" y="590743"/>
                </a:cubicBezTo>
                <a:cubicBezTo>
                  <a:pt x="481281" y="589780"/>
                  <a:pt x="478265" y="588816"/>
                  <a:pt x="474405" y="586889"/>
                </a:cubicBezTo>
                <a:cubicBezTo>
                  <a:pt x="472355" y="589780"/>
                  <a:pt x="469460" y="592790"/>
                  <a:pt x="465479" y="592790"/>
                </a:cubicBezTo>
                <a:cubicBezTo>
                  <a:pt x="416266" y="596644"/>
                  <a:pt x="365124" y="595680"/>
                  <a:pt x="315911" y="598691"/>
                </a:cubicBezTo>
                <a:cubicBezTo>
                  <a:pt x="234251" y="604472"/>
                  <a:pt x="148611" y="609409"/>
                  <a:pt x="66951" y="598691"/>
                </a:cubicBezTo>
                <a:cubicBezTo>
                  <a:pt x="63936" y="597607"/>
                  <a:pt x="61041" y="595680"/>
                  <a:pt x="61041" y="592790"/>
                </a:cubicBezTo>
                <a:lnTo>
                  <a:pt x="59956" y="592790"/>
                </a:lnTo>
                <a:cubicBezTo>
                  <a:pt x="55131" y="590743"/>
                  <a:pt x="52115" y="584842"/>
                  <a:pt x="55131" y="580988"/>
                </a:cubicBezTo>
                <a:cubicBezTo>
                  <a:pt x="56096" y="580988"/>
                  <a:pt x="56096" y="579904"/>
                  <a:pt x="56096" y="579904"/>
                </a:cubicBezTo>
                <a:cubicBezTo>
                  <a:pt x="64901" y="566176"/>
                  <a:pt x="79737" y="551484"/>
                  <a:pt x="91558" y="538718"/>
                </a:cubicBezTo>
                <a:cubicBezTo>
                  <a:pt x="119059" y="508250"/>
                  <a:pt x="141736" y="473808"/>
                  <a:pt x="171167" y="446350"/>
                </a:cubicBezTo>
                <a:cubicBezTo>
                  <a:pt x="169237" y="441413"/>
                  <a:pt x="175147" y="435512"/>
                  <a:pt x="180093" y="438402"/>
                </a:cubicBezTo>
                <a:cubicBezTo>
                  <a:pt x="188898" y="434548"/>
                  <a:pt x="199754" y="443339"/>
                  <a:pt x="197824" y="452251"/>
                </a:cubicBezTo>
                <a:cubicBezTo>
                  <a:pt x="214590" y="465980"/>
                  <a:pt x="230271" y="480672"/>
                  <a:pt x="248002" y="492474"/>
                </a:cubicBezTo>
                <a:cubicBezTo>
                  <a:pt x="267663" y="506323"/>
                  <a:pt x="280449" y="499338"/>
                  <a:pt x="297215" y="481756"/>
                </a:cubicBezTo>
                <a:cubicBezTo>
                  <a:pt x="309035" y="469954"/>
                  <a:pt x="318806" y="458152"/>
                  <a:pt x="328696" y="444303"/>
                </a:cubicBezTo>
                <a:cubicBezTo>
                  <a:pt x="330626" y="440449"/>
                  <a:pt x="334607" y="438402"/>
                  <a:pt x="337622" y="438402"/>
                </a:cubicBezTo>
                <a:cubicBezTo>
                  <a:pt x="339552" y="436475"/>
                  <a:pt x="342447" y="434548"/>
                  <a:pt x="345463" y="436475"/>
                </a:cubicBezTo>
                <a:close/>
                <a:moveTo>
                  <a:pt x="108230" y="271328"/>
                </a:moveTo>
                <a:cubicBezTo>
                  <a:pt x="124032" y="285058"/>
                  <a:pt x="139713" y="298908"/>
                  <a:pt x="155514" y="313602"/>
                </a:cubicBezTo>
                <a:cubicBezTo>
                  <a:pt x="152499" y="310711"/>
                  <a:pt x="150569" y="307700"/>
                  <a:pt x="147674" y="304810"/>
                </a:cubicBezTo>
                <a:cubicBezTo>
                  <a:pt x="134888" y="293970"/>
                  <a:pt x="121981" y="282167"/>
                  <a:pt x="108230" y="271328"/>
                </a:cubicBezTo>
                <a:close/>
                <a:moveTo>
                  <a:pt x="6290" y="258232"/>
                </a:moveTo>
                <a:cubicBezTo>
                  <a:pt x="8144" y="257615"/>
                  <a:pt x="10375" y="258097"/>
                  <a:pt x="11882" y="259542"/>
                </a:cubicBezTo>
                <a:cubicBezTo>
                  <a:pt x="14777" y="258579"/>
                  <a:pt x="19721" y="259542"/>
                  <a:pt x="20686" y="264480"/>
                </a:cubicBezTo>
                <a:cubicBezTo>
                  <a:pt x="20686" y="265443"/>
                  <a:pt x="21651" y="267490"/>
                  <a:pt x="21651" y="269417"/>
                </a:cubicBezTo>
                <a:cubicBezTo>
                  <a:pt x="44322" y="290974"/>
                  <a:pt x="67959" y="310725"/>
                  <a:pt x="92561" y="329392"/>
                </a:cubicBezTo>
                <a:cubicBezTo>
                  <a:pt x="111253" y="344084"/>
                  <a:pt x="144657" y="360824"/>
                  <a:pt x="154546" y="382381"/>
                </a:cubicBezTo>
                <a:cubicBezTo>
                  <a:pt x="160455" y="382381"/>
                  <a:pt x="164314" y="387319"/>
                  <a:pt x="163349" y="394183"/>
                </a:cubicBezTo>
                <a:cubicBezTo>
                  <a:pt x="152496" y="426699"/>
                  <a:pt x="120056" y="456085"/>
                  <a:pt x="99434" y="482700"/>
                </a:cubicBezTo>
                <a:cubicBezTo>
                  <a:pt x="73868" y="515096"/>
                  <a:pt x="48181" y="546528"/>
                  <a:pt x="18756" y="575070"/>
                </a:cubicBezTo>
                <a:cubicBezTo>
                  <a:pt x="11882" y="580971"/>
                  <a:pt x="-1021" y="576997"/>
                  <a:pt x="64" y="567122"/>
                </a:cubicBezTo>
                <a:cubicBezTo>
                  <a:pt x="1029" y="556403"/>
                  <a:pt x="1029" y="552429"/>
                  <a:pt x="2958" y="545565"/>
                </a:cubicBezTo>
                <a:lnTo>
                  <a:pt x="2958" y="542554"/>
                </a:lnTo>
                <a:cubicBezTo>
                  <a:pt x="3923" y="536653"/>
                  <a:pt x="3923" y="530752"/>
                  <a:pt x="4888" y="524971"/>
                </a:cubicBezTo>
                <a:cubicBezTo>
                  <a:pt x="2958" y="487517"/>
                  <a:pt x="7903" y="449220"/>
                  <a:pt x="7903" y="412850"/>
                </a:cubicBezTo>
                <a:cubicBezTo>
                  <a:pt x="7903" y="362751"/>
                  <a:pt x="4888" y="313615"/>
                  <a:pt x="2958" y="263516"/>
                </a:cubicBezTo>
                <a:cubicBezTo>
                  <a:pt x="2958" y="260566"/>
                  <a:pt x="4436" y="258850"/>
                  <a:pt x="6290" y="258232"/>
                </a:cubicBezTo>
                <a:close/>
                <a:moveTo>
                  <a:pt x="542044" y="254197"/>
                </a:moveTo>
                <a:cubicBezTo>
                  <a:pt x="544758" y="255175"/>
                  <a:pt x="546748" y="257132"/>
                  <a:pt x="547291" y="259541"/>
                </a:cubicBezTo>
                <a:cubicBezTo>
                  <a:pt x="553202" y="260504"/>
                  <a:pt x="557062" y="264479"/>
                  <a:pt x="557062" y="271343"/>
                </a:cubicBezTo>
                <a:cubicBezTo>
                  <a:pt x="558027" y="328428"/>
                  <a:pt x="562007" y="384429"/>
                  <a:pt x="562972" y="441394"/>
                </a:cubicBezTo>
                <a:cubicBezTo>
                  <a:pt x="563937" y="462951"/>
                  <a:pt x="574793" y="533765"/>
                  <a:pt x="556097" y="559297"/>
                </a:cubicBezTo>
                <a:cubicBezTo>
                  <a:pt x="556097" y="561224"/>
                  <a:pt x="555132" y="564235"/>
                  <a:pt x="553202" y="566162"/>
                </a:cubicBezTo>
                <a:cubicBezTo>
                  <a:pt x="529560" y="583865"/>
                  <a:pt x="480346" y="519073"/>
                  <a:pt x="466595" y="505223"/>
                </a:cubicBezTo>
                <a:cubicBezTo>
                  <a:pt x="446813" y="484629"/>
                  <a:pt x="426187" y="464035"/>
                  <a:pt x="407491" y="441394"/>
                </a:cubicBezTo>
                <a:cubicBezTo>
                  <a:pt x="401580" y="434529"/>
                  <a:pt x="386864" y="421763"/>
                  <a:pt x="386864" y="410924"/>
                </a:cubicBezTo>
                <a:cubicBezTo>
                  <a:pt x="382884" y="408997"/>
                  <a:pt x="378903" y="403096"/>
                  <a:pt x="383849" y="399122"/>
                </a:cubicBezTo>
                <a:cubicBezTo>
                  <a:pt x="412436" y="376481"/>
                  <a:pt x="438008" y="352996"/>
                  <a:pt x="463580" y="327344"/>
                </a:cubicBezTo>
                <a:cubicBezTo>
                  <a:pt x="477331" y="313615"/>
                  <a:pt x="490117" y="299886"/>
                  <a:pt x="502903" y="285072"/>
                </a:cubicBezTo>
                <a:cubicBezTo>
                  <a:pt x="511829" y="274354"/>
                  <a:pt x="519669" y="260504"/>
                  <a:pt x="532455" y="254724"/>
                </a:cubicBezTo>
                <a:cubicBezTo>
                  <a:pt x="535892" y="253218"/>
                  <a:pt x="539330" y="253218"/>
                  <a:pt x="542044" y="254197"/>
                </a:cubicBezTo>
                <a:close/>
                <a:moveTo>
                  <a:pt x="66977" y="213396"/>
                </a:moveTo>
                <a:cubicBezTo>
                  <a:pt x="68907" y="215323"/>
                  <a:pt x="70837" y="216287"/>
                  <a:pt x="72767" y="217250"/>
                </a:cubicBezTo>
                <a:cubicBezTo>
                  <a:pt x="75783" y="214360"/>
                  <a:pt x="80728" y="212433"/>
                  <a:pt x="85674" y="215323"/>
                </a:cubicBezTo>
                <a:cubicBezTo>
                  <a:pt x="87604" y="216287"/>
                  <a:pt x="88569" y="217250"/>
                  <a:pt x="90499" y="218334"/>
                </a:cubicBezTo>
                <a:cubicBezTo>
                  <a:pt x="92549" y="216287"/>
                  <a:pt x="94479" y="216287"/>
                  <a:pt x="96409" y="216287"/>
                </a:cubicBezTo>
                <a:lnTo>
                  <a:pt x="96409" y="213396"/>
                </a:lnTo>
                <a:cubicBezTo>
                  <a:pt x="86639" y="214360"/>
                  <a:pt x="75783" y="214360"/>
                  <a:pt x="66977" y="213396"/>
                </a:cubicBezTo>
                <a:close/>
                <a:moveTo>
                  <a:pt x="212581" y="194738"/>
                </a:moveTo>
                <a:cubicBezTo>
                  <a:pt x="212581" y="193778"/>
                  <a:pt x="214627" y="193778"/>
                  <a:pt x="213544" y="194738"/>
                </a:cubicBezTo>
                <a:lnTo>
                  <a:pt x="213544" y="200623"/>
                </a:lnTo>
                <a:lnTo>
                  <a:pt x="212581" y="200623"/>
                </a:lnTo>
                <a:close/>
                <a:moveTo>
                  <a:pt x="279515" y="32496"/>
                </a:moveTo>
                <a:cubicBezTo>
                  <a:pt x="250927" y="67905"/>
                  <a:pt x="225355" y="106205"/>
                  <a:pt x="191943" y="136676"/>
                </a:cubicBezTo>
                <a:cubicBezTo>
                  <a:pt x="193873" y="138724"/>
                  <a:pt x="193873" y="142578"/>
                  <a:pt x="191943" y="145589"/>
                </a:cubicBezTo>
                <a:cubicBezTo>
                  <a:pt x="185067" y="157392"/>
                  <a:pt x="176141" y="168111"/>
                  <a:pt x="166371" y="177987"/>
                </a:cubicBezTo>
                <a:cubicBezTo>
                  <a:pt x="163355" y="181962"/>
                  <a:pt x="159495" y="185816"/>
                  <a:pt x="153584" y="187863"/>
                </a:cubicBezTo>
                <a:cubicBezTo>
                  <a:pt x="160460" y="187863"/>
                  <a:pt x="166371" y="188827"/>
                  <a:pt x="172281" y="188827"/>
                </a:cubicBezTo>
                <a:cubicBezTo>
                  <a:pt x="181087" y="189790"/>
                  <a:pt x="191943" y="187863"/>
                  <a:pt x="199783" y="192681"/>
                </a:cubicBezTo>
                <a:cubicBezTo>
                  <a:pt x="205694" y="196655"/>
                  <a:pt x="206659" y="204484"/>
                  <a:pt x="203764" y="209422"/>
                </a:cubicBezTo>
                <a:cubicBezTo>
                  <a:pt x="206659" y="227126"/>
                  <a:pt x="207624" y="243867"/>
                  <a:pt x="208709" y="261572"/>
                </a:cubicBezTo>
                <a:cubicBezTo>
                  <a:pt x="210639" y="290959"/>
                  <a:pt x="223425" y="306737"/>
                  <a:pt x="253943" y="309627"/>
                </a:cubicBezTo>
                <a:cubicBezTo>
                  <a:pt x="274569" y="311675"/>
                  <a:pt x="295317" y="312638"/>
                  <a:pt x="315943" y="310711"/>
                </a:cubicBezTo>
                <a:cubicBezTo>
                  <a:pt x="322819" y="309627"/>
                  <a:pt x="329694" y="308664"/>
                  <a:pt x="337655" y="307700"/>
                </a:cubicBezTo>
                <a:cubicBezTo>
                  <a:pt x="338620" y="305773"/>
                  <a:pt x="338620" y="304810"/>
                  <a:pt x="339585" y="303846"/>
                </a:cubicBezTo>
                <a:cubicBezTo>
                  <a:pt x="332710" y="276266"/>
                  <a:pt x="337655" y="244831"/>
                  <a:pt x="341515" y="217250"/>
                </a:cubicBezTo>
                <a:cubicBezTo>
                  <a:pt x="342480" y="209422"/>
                  <a:pt x="346461" y="205568"/>
                  <a:pt x="354301" y="204484"/>
                </a:cubicBezTo>
                <a:cubicBezTo>
                  <a:pt x="376014" y="202557"/>
                  <a:pt x="397605" y="201593"/>
                  <a:pt x="419317" y="200630"/>
                </a:cubicBezTo>
                <a:cubicBezTo>
                  <a:pt x="411477" y="192681"/>
                  <a:pt x="403516" y="183889"/>
                  <a:pt x="395675" y="175096"/>
                </a:cubicBezTo>
                <a:cubicBezTo>
                  <a:pt x="385784" y="165220"/>
                  <a:pt x="377943" y="155344"/>
                  <a:pt x="369138" y="144625"/>
                </a:cubicBezTo>
                <a:cubicBezTo>
                  <a:pt x="366122" y="140651"/>
                  <a:pt x="367087" y="135713"/>
                  <a:pt x="369138" y="132822"/>
                </a:cubicBezTo>
                <a:cubicBezTo>
                  <a:pt x="357317" y="118972"/>
                  <a:pt x="347426" y="101387"/>
                  <a:pt x="334640" y="88500"/>
                </a:cubicBezTo>
                <a:cubicBezTo>
                  <a:pt x="316908" y="68869"/>
                  <a:pt x="299177" y="50201"/>
                  <a:pt x="279515" y="32496"/>
                </a:cubicBezTo>
                <a:close/>
                <a:moveTo>
                  <a:pt x="277042" y="7"/>
                </a:moveTo>
                <a:cubicBezTo>
                  <a:pt x="280480" y="128"/>
                  <a:pt x="283918" y="1603"/>
                  <a:pt x="286391" y="4072"/>
                </a:cubicBezTo>
                <a:cubicBezTo>
                  <a:pt x="300142" y="15875"/>
                  <a:pt x="386870" y="92475"/>
                  <a:pt x="397605" y="129811"/>
                </a:cubicBezTo>
                <a:cubicBezTo>
                  <a:pt x="412442" y="144625"/>
                  <a:pt x="424263" y="161246"/>
                  <a:pt x="434033" y="178951"/>
                </a:cubicBezTo>
                <a:cubicBezTo>
                  <a:pt x="434998" y="179914"/>
                  <a:pt x="434998" y="181962"/>
                  <a:pt x="434998" y="182925"/>
                </a:cubicBezTo>
                <a:cubicBezTo>
                  <a:pt x="438979" y="188827"/>
                  <a:pt x="441994" y="193765"/>
                  <a:pt x="444889" y="199666"/>
                </a:cubicBezTo>
                <a:lnTo>
                  <a:pt x="445854" y="200630"/>
                </a:lnTo>
                <a:cubicBezTo>
                  <a:pt x="466602" y="199666"/>
                  <a:pt x="487228" y="198582"/>
                  <a:pt x="507855" y="196655"/>
                </a:cubicBezTo>
                <a:cubicBezTo>
                  <a:pt x="523656" y="194728"/>
                  <a:pt x="524621" y="216287"/>
                  <a:pt x="509905" y="220261"/>
                </a:cubicBezTo>
                <a:cubicBezTo>
                  <a:pt x="479388" y="271328"/>
                  <a:pt x="420282" y="302762"/>
                  <a:pt x="380959" y="346000"/>
                </a:cubicBezTo>
                <a:cubicBezTo>
                  <a:pt x="350441" y="380446"/>
                  <a:pt x="322819" y="416819"/>
                  <a:pt x="278550" y="433560"/>
                </a:cubicBezTo>
                <a:lnTo>
                  <a:pt x="274569" y="433560"/>
                </a:lnTo>
                <a:cubicBezTo>
                  <a:pt x="273604" y="433560"/>
                  <a:pt x="271675" y="433560"/>
                  <a:pt x="270710" y="432476"/>
                </a:cubicBezTo>
                <a:cubicBezTo>
                  <a:pt x="227406" y="415855"/>
                  <a:pt x="187962" y="376471"/>
                  <a:pt x="153584" y="346000"/>
                </a:cubicBezTo>
                <a:cubicBezTo>
                  <a:pt x="109195" y="306737"/>
                  <a:pt x="67942" y="264463"/>
                  <a:pt x="31513" y="217250"/>
                </a:cubicBezTo>
                <a:cubicBezTo>
                  <a:pt x="29463" y="213396"/>
                  <a:pt x="31513" y="210385"/>
                  <a:pt x="34408" y="209422"/>
                </a:cubicBezTo>
                <a:cubicBezTo>
                  <a:pt x="30548" y="206531"/>
                  <a:pt x="32478" y="202557"/>
                  <a:pt x="36459" y="200630"/>
                </a:cubicBezTo>
                <a:cubicBezTo>
                  <a:pt x="36459" y="198582"/>
                  <a:pt x="37424" y="196655"/>
                  <a:pt x="38389" y="195692"/>
                </a:cubicBezTo>
                <a:cubicBezTo>
                  <a:pt x="51175" y="182925"/>
                  <a:pt x="79763" y="183889"/>
                  <a:pt x="101355" y="185816"/>
                </a:cubicBezTo>
                <a:cubicBezTo>
                  <a:pt x="101355" y="184852"/>
                  <a:pt x="102320" y="184852"/>
                  <a:pt x="103285" y="183889"/>
                </a:cubicBezTo>
                <a:cubicBezTo>
                  <a:pt x="111246" y="178951"/>
                  <a:pt x="117156" y="173049"/>
                  <a:pt x="124032" y="167147"/>
                </a:cubicBezTo>
                <a:cubicBezTo>
                  <a:pt x="132837" y="156428"/>
                  <a:pt x="143693" y="146552"/>
                  <a:pt x="155514" y="138724"/>
                </a:cubicBezTo>
                <a:cubicBezTo>
                  <a:pt x="199783" y="98376"/>
                  <a:pt x="230301" y="49237"/>
                  <a:pt x="267694" y="4072"/>
                </a:cubicBezTo>
                <a:cubicBezTo>
                  <a:pt x="270167" y="1122"/>
                  <a:pt x="273604" y="-113"/>
                  <a:pt x="2770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 name="文本框 8"/>
          <p:cNvSpPr txBox="1"/>
          <p:nvPr/>
        </p:nvSpPr>
        <p:spPr>
          <a:xfrm>
            <a:off x="2191657" y="5093234"/>
            <a:ext cx="7808686" cy="548740"/>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sz="1200" dirty="0">
                <a:latin typeface="+mn-lt"/>
                <a:ea typeface="+mn-ea"/>
              </a:rPr>
              <a:t>包图网提供全面且质优的多品类素材网站单向沟通的服务模式深入服务个人及企业包图网提供全面且质优的多品类设计素材打破传统素材网站单向沟通的服务模式深入服务个人及企业</a:t>
            </a:r>
          </a:p>
        </p:txBody>
      </p:sp>
      <p:grpSp>
        <p:nvGrpSpPr>
          <p:cNvPr id="26628" name="组合 9"/>
          <p:cNvGrpSpPr/>
          <p:nvPr/>
        </p:nvGrpSpPr>
        <p:grpSpPr bwMode="auto">
          <a:xfrm>
            <a:off x="750888" y="441325"/>
            <a:ext cx="4927600" cy="742950"/>
            <a:chOff x="184971" y="101893"/>
            <a:chExt cx="4927598" cy="743559"/>
          </a:xfrm>
        </p:grpSpPr>
        <p:sp>
          <p:nvSpPr>
            <p:cNvPr id="11"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01.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工作回顾</a:t>
              </a:r>
            </a:p>
          </p:txBody>
        </p:sp>
        <p:sp>
          <p:nvSpPr>
            <p:cNvPr id="12" name="文本框 11"/>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18" name="文本框 7"/>
          <p:cNvSpPr txBox="1"/>
          <p:nvPr/>
        </p:nvSpPr>
        <p:spPr>
          <a:xfrm>
            <a:off x="1994402" y="3753305"/>
            <a:ext cx="1366424"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sp>
        <p:nvSpPr>
          <p:cNvPr id="19" name="文本框 7"/>
          <p:cNvSpPr txBox="1"/>
          <p:nvPr/>
        </p:nvSpPr>
        <p:spPr>
          <a:xfrm>
            <a:off x="3703595" y="3753305"/>
            <a:ext cx="1366424"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sp>
        <p:nvSpPr>
          <p:cNvPr id="20" name="文本框 7"/>
          <p:cNvSpPr txBox="1"/>
          <p:nvPr/>
        </p:nvSpPr>
        <p:spPr>
          <a:xfrm>
            <a:off x="5412789" y="3753305"/>
            <a:ext cx="1366424"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sp>
        <p:nvSpPr>
          <p:cNvPr id="21" name="文本框 7"/>
          <p:cNvSpPr txBox="1"/>
          <p:nvPr/>
        </p:nvSpPr>
        <p:spPr>
          <a:xfrm>
            <a:off x="7121982" y="3753305"/>
            <a:ext cx="1366424"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sp>
        <p:nvSpPr>
          <p:cNvPr id="22" name="文本框 7"/>
          <p:cNvSpPr txBox="1"/>
          <p:nvPr/>
        </p:nvSpPr>
        <p:spPr>
          <a:xfrm>
            <a:off x="8831175" y="3753305"/>
            <a:ext cx="1366424"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sp>
        <p:nvSpPr>
          <p:cNvPr id="23" name="矩形 22"/>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矩形 23"/>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1+#ppt_w/2"/>
                                          </p:val>
                                        </p:tav>
                                        <p:tav tm="100000">
                                          <p:val>
                                            <p:strVal val="#ppt_x"/>
                                          </p:val>
                                        </p:tav>
                                      </p:tavLst>
                                    </p:anim>
                                    <p:anim calcmode="lin" valueType="num">
                                      <p:cBhvr additive="base">
                                        <p:cTn id="8" dur="500" fill="hold"/>
                                        <p:tgtEl>
                                          <p:spTgt spid="9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1+#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1+#ppt_w/2"/>
                                          </p:val>
                                        </p:tav>
                                        <p:tav tm="100000">
                                          <p:val>
                                            <p:strVal val="#ppt_x"/>
                                          </p:val>
                                        </p:tav>
                                      </p:tavLst>
                                    </p:anim>
                                    <p:anim calcmode="lin" valueType="num">
                                      <p:cBhvr additive="base">
                                        <p:cTn id="20" dur="500" fill="hold"/>
                                        <p:tgtEl>
                                          <p:spTgt spid="9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500" fill="hold"/>
                                        <p:tgtEl>
                                          <p:spTgt spid="97"/>
                                        </p:tgtEl>
                                        <p:attrNameLst>
                                          <p:attrName>ppt_x</p:attrName>
                                        </p:attrNameLst>
                                      </p:cBhvr>
                                      <p:tavLst>
                                        <p:tav tm="0">
                                          <p:val>
                                            <p:strVal val="1+#ppt_w/2"/>
                                          </p:val>
                                        </p:tav>
                                        <p:tav tm="100000">
                                          <p:val>
                                            <p:strVal val="#ppt_x"/>
                                          </p:val>
                                        </p:tav>
                                      </p:tavLst>
                                    </p:anim>
                                    <p:anim calcmode="lin" valueType="num">
                                      <p:cBhvr additive="base">
                                        <p:cTn id="24" dur="500" fill="hold"/>
                                        <p:tgtEl>
                                          <p:spTgt spid="9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anim calcmode="lin" valueType="num">
                                      <p:cBhvr additive="base">
                                        <p:cTn id="27" dur="500" fill="hold"/>
                                        <p:tgtEl>
                                          <p:spTgt spid="98"/>
                                        </p:tgtEl>
                                        <p:attrNameLst>
                                          <p:attrName>ppt_x</p:attrName>
                                        </p:attrNameLst>
                                      </p:cBhvr>
                                      <p:tavLst>
                                        <p:tav tm="0">
                                          <p:val>
                                            <p:strVal val="1+#ppt_w/2"/>
                                          </p:val>
                                        </p:tav>
                                        <p:tav tm="100000">
                                          <p:val>
                                            <p:strVal val="#ppt_x"/>
                                          </p:val>
                                        </p:tav>
                                      </p:tavLst>
                                    </p:anim>
                                    <p:anim calcmode="lin" valueType="num">
                                      <p:cBhvr additive="base">
                                        <p:cTn id="28" dur="500" fill="hold"/>
                                        <p:tgtEl>
                                          <p:spTgt spid="9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anim calcmode="lin" valueType="num">
                                      <p:cBhvr additive="base">
                                        <p:cTn id="31" dur="500" fill="hold"/>
                                        <p:tgtEl>
                                          <p:spTgt spid="99"/>
                                        </p:tgtEl>
                                        <p:attrNameLst>
                                          <p:attrName>ppt_x</p:attrName>
                                        </p:attrNameLst>
                                      </p:cBhvr>
                                      <p:tavLst>
                                        <p:tav tm="0">
                                          <p:val>
                                            <p:strVal val="1+#ppt_w/2"/>
                                          </p:val>
                                        </p:tav>
                                        <p:tav tm="100000">
                                          <p:val>
                                            <p:strVal val="#ppt_x"/>
                                          </p:val>
                                        </p:tav>
                                      </p:tavLst>
                                    </p:anim>
                                    <p:anim calcmode="lin" valueType="num">
                                      <p:cBhvr additive="base">
                                        <p:cTn id="32" dur="500" fill="hold"/>
                                        <p:tgtEl>
                                          <p:spTgt spid="9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anim calcmode="lin" valueType="num">
                                      <p:cBhvr additive="base">
                                        <p:cTn id="35" dur="500" fill="hold"/>
                                        <p:tgtEl>
                                          <p:spTgt spid="100"/>
                                        </p:tgtEl>
                                        <p:attrNameLst>
                                          <p:attrName>ppt_x</p:attrName>
                                        </p:attrNameLst>
                                      </p:cBhvr>
                                      <p:tavLst>
                                        <p:tav tm="0">
                                          <p:val>
                                            <p:strVal val="1+#ppt_w/2"/>
                                          </p:val>
                                        </p:tav>
                                        <p:tav tm="100000">
                                          <p:val>
                                            <p:strVal val="#ppt_x"/>
                                          </p:val>
                                        </p:tav>
                                      </p:tavLst>
                                    </p:anim>
                                    <p:anim calcmode="lin" valueType="num">
                                      <p:cBhvr additive="base">
                                        <p:cTn id="36" dur="500" fill="hold"/>
                                        <p:tgtEl>
                                          <p:spTgt spid="10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fill="hold"/>
                                        <p:tgtEl>
                                          <p:spTgt spid="101"/>
                                        </p:tgtEl>
                                        <p:attrNameLst>
                                          <p:attrName>ppt_x</p:attrName>
                                        </p:attrNameLst>
                                      </p:cBhvr>
                                      <p:tavLst>
                                        <p:tav tm="0">
                                          <p:val>
                                            <p:strVal val="1+#ppt_w/2"/>
                                          </p:val>
                                        </p:tav>
                                        <p:tav tm="100000">
                                          <p:val>
                                            <p:strVal val="#ppt_x"/>
                                          </p:val>
                                        </p:tav>
                                      </p:tavLst>
                                    </p:anim>
                                    <p:anim calcmode="lin" valueType="num">
                                      <p:cBhvr additive="base">
                                        <p:cTn id="40" dur="500" fill="hold"/>
                                        <p:tgtEl>
                                          <p:spTgt spid="10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500" fill="hold"/>
                                        <p:tgtEl>
                                          <p:spTgt spid="102"/>
                                        </p:tgtEl>
                                        <p:attrNameLst>
                                          <p:attrName>ppt_x</p:attrName>
                                        </p:attrNameLst>
                                      </p:cBhvr>
                                      <p:tavLst>
                                        <p:tav tm="0">
                                          <p:val>
                                            <p:strVal val="1+#ppt_w/2"/>
                                          </p:val>
                                        </p:tav>
                                        <p:tav tm="100000">
                                          <p:val>
                                            <p:strVal val="#ppt_x"/>
                                          </p:val>
                                        </p:tav>
                                      </p:tavLst>
                                    </p:anim>
                                    <p:anim calcmode="lin" valueType="num">
                                      <p:cBhvr additive="base">
                                        <p:cTn id="44" dur="500" fill="hold"/>
                                        <p:tgtEl>
                                          <p:spTgt spid="10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1+#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42"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9"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1"/>
          <p:cNvSpPr/>
          <p:nvPr/>
        </p:nvSpPr>
        <p:spPr>
          <a:xfrm>
            <a:off x="2039938" y="2760663"/>
            <a:ext cx="1346200" cy="109696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697" h="495934">
                <a:moveTo>
                  <a:pt x="274757" y="203328"/>
                </a:moveTo>
                <a:cubicBezTo>
                  <a:pt x="262375" y="203328"/>
                  <a:pt x="252305" y="213383"/>
                  <a:pt x="252305" y="225746"/>
                </a:cubicBezTo>
                <a:cubicBezTo>
                  <a:pt x="252305" y="238110"/>
                  <a:pt x="262375" y="248164"/>
                  <a:pt x="274757" y="248164"/>
                </a:cubicBezTo>
                <a:lnTo>
                  <a:pt x="505837" y="248164"/>
                </a:lnTo>
                <a:cubicBezTo>
                  <a:pt x="518219" y="248164"/>
                  <a:pt x="528289" y="238110"/>
                  <a:pt x="528289" y="225746"/>
                </a:cubicBezTo>
                <a:cubicBezTo>
                  <a:pt x="528289" y="213383"/>
                  <a:pt x="518219" y="203328"/>
                  <a:pt x="505837" y="203328"/>
                </a:cubicBezTo>
                <a:close/>
                <a:moveTo>
                  <a:pt x="274757" y="85949"/>
                </a:moveTo>
                <a:cubicBezTo>
                  <a:pt x="262375" y="85949"/>
                  <a:pt x="252305" y="95929"/>
                  <a:pt x="252305" y="108293"/>
                </a:cubicBezTo>
                <a:cubicBezTo>
                  <a:pt x="252305" y="120656"/>
                  <a:pt x="262375" y="130711"/>
                  <a:pt x="274757" y="130711"/>
                </a:cubicBezTo>
                <a:lnTo>
                  <a:pt x="505837" y="130711"/>
                </a:lnTo>
                <a:cubicBezTo>
                  <a:pt x="518219" y="130711"/>
                  <a:pt x="528289" y="120656"/>
                  <a:pt x="528289" y="108293"/>
                </a:cubicBezTo>
                <a:cubicBezTo>
                  <a:pt x="528289" y="95929"/>
                  <a:pt x="518219" y="85949"/>
                  <a:pt x="505837" y="85949"/>
                </a:cubicBezTo>
                <a:close/>
                <a:moveTo>
                  <a:pt x="36405" y="60757"/>
                </a:moveTo>
                <a:lnTo>
                  <a:pt x="135995" y="60757"/>
                </a:lnTo>
                <a:lnTo>
                  <a:pt x="135995" y="146720"/>
                </a:lnTo>
                <a:lnTo>
                  <a:pt x="102873" y="146720"/>
                </a:lnTo>
                <a:cubicBezTo>
                  <a:pt x="90490" y="146720"/>
                  <a:pt x="80419" y="156702"/>
                  <a:pt x="80419" y="169067"/>
                </a:cubicBezTo>
                <a:cubicBezTo>
                  <a:pt x="80419" y="181433"/>
                  <a:pt x="90490" y="191489"/>
                  <a:pt x="102873" y="191489"/>
                </a:cubicBezTo>
                <a:lnTo>
                  <a:pt x="135995" y="191489"/>
                </a:lnTo>
                <a:lnTo>
                  <a:pt x="135995" y="264118"/>
                </a:lnTo>
                <a:lnTo>
                  <a:pt x="102873" y="264118"/>
                </a:lnTo>
                <a:cubicBezTo>
                  <a:pt x="90490" y="264118"/>
                  <a:pt x="80419" y="274174"/>
                  <a:pt x="80419" y="286540"/>
                </a:cubicBezTo>
                <a:cubicBezTo>
                  <a:pt x="80419" y="298905"/>
                  <a:pt x="90490" y="308961"/>
                  <a:pt x="102873" y="308961"/>
                </a:cubicBezTo>
                <a:lnTo>
                  <a:pt x="136816" y="308961"/>
                </a:lnTo>
                <a:cubicBezTo>
                  <a:pt x="142262" y="343451"/>
                  <a:pt x="172176" y="369970"/>
                  <a:pt x="208208" y="369970"/>
                </a:cubicBezTo>
                <a:lnTo>
                  <a:pt x="430515" y="369970"/>
                </a:lnTo>
                <a:lnTo>
                  <a:pt x="433201" y="374439"/>
                </a:lnTo>
                <a:cubicBezTo>
                  <a:pt x="427308" y="386507"/>
                  <a:pt x="414924" y="394850"/>
                  <a:pt x="400526" y="394850"/>
                </a:cubicBezTo>
                <a:lnTo>
                  <a:pt x="157779" y="394850"/>
                </a:lnTo>
                <a:lnTo>
                  <a:pt x="103022" y="487144"/>
                </a:lnTo>
                <a:cubicBezTo>
                  <a:pt x="99665" y="492731"/>
                  <a:pt x="93772" y="495934"/>
                  <a:pt x="87580" y="495934"/>
                </a:cubicBezTo>
                <a:cubicBezTo>
                  <a:pt x="85939" y="495934"/>
                  <a:pt x="84372" y="495711"/>
                  <a:pt x="82806" y="495264"/>
                </a:cubicBezTo>
                <a:cubicBezTo>
                  <a:pt x="74973" y="493178"/>
                  <a:pt x="69602" y="486101"/>
                  <a:pt x="69602" y="477982"/>
                </a:cubicBezTo>
                <a:lnTo>
                  <a:pt x="69602" y="394850"/>
                </a:lnTo>
                <a:lnTo>
                  <a:pt x="36405" y="394850"/>
                </a:lnTo>
                <a:cubicBezTo>
                  <a:pt x="16263" y="394850"/>
                  <a:pt x="0" y="378611"/>
                  <a:pt x="0" y="358572"/>
                </a:cubicBezTo>
                <a:lnTo>
                  <a:pt x="0" y="97034"/>
                </a:lnTo>
                <a:cubicBezTo>
                  <a:pt x="0" y="76996"/>
                  <a:pt x="16263" y="60757"/>
                  <a:pt x="36405" y="60757"/>
                </a:cubicBezTo>
                <a:close/>
                <a:moveTo>
                  <a:pt x="208222" y="0"/>
                </a:moveTo>
                <a:lnTo>
                  <a:pt x="572297" y="0"/>
                </a:lnTo>
                <a:cubicBezTo>
                  <a:pt x="592436" y="0"/>
                  <a:pt x="608697" y="16236"/>
                  <a:pt x="608697" y="36346"/>
                </a:cubicBezTo>
                <a:lnTo>
                  <a:pt x="608697" y="297768"/>
                </a:lnTo>
                <a:cubicBezTo>
                  <a:pt x="608697" y="317802"/>
                  <a:pt x="592436" y="334039"/>
                  <a:pt x="572297" y="334039"/>
                </a:cubicBezTo>
                <a:lnTo>
                  <a:pt x="539104" y="334039"/>
                </a:lnTo>
                <a:lnTo>
                  <a:pt x="539104" y="417232"/>
                </a:lnTo>
                <a:cubicBezTo>
                  <a:pt x="539104" y="425276"/>
                  <a:pt x="533734" y="432351"/>
                  <a:pt x="525902" y="434511"/>
                </a:cubicBezTo>
                <a:cubicBezTo>
                  <a:pt x="524336" y="434884"/>
                  <a:pt x="522769" y="435107"/>
                  <a:pt x="521203" y="435107"/>
                </a:cubicBezTo>
                <a:cubicBezTo>
                  <a:pt x="514937" y="435107"/>
                  <a:pt x="509045" y="431904"/>
                  <a:pt x="505763" y="426318"/>
                </a:cubicBezTo>
                <a:lnTo>
                  <a:pt x="450939" y="334039"/>
                </a:lnTo>
                <a:lnTo>
                  <a:pt x="208222" y="334039"/>
                </a:lnTo>
                <a:cubicBezTo>
                  <a:pt x="188158" y="334039"/>
                  <a:pt x="171897" y="317802"/>
                  <a:pt x="171897" y="297768"/>
                </a:cubicBezTo>
                <a:lnTo>
                  <a:pt x="171897" y="36346"/>
                </a:lnTo>
                <a:cubicBezTo>
                  <a:pt x="171897" y="16236"/>
                  <a:pt x="188158" y="0"/>
                  <a:pt x="20822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6387" name="组合 2"/>
          <p:cNvGrpSpPr/>
          <p:nvPr/>
        </p:nvGrpSpPr>
        <p:grpSpPr bwMode="auto">
          <a:xfrm>
            <a:off x="1333500" y="4457700"/>
            <a:ext cx="2759075" cy="793750"/>
            <a:chOff x="8148326" y="1542824"/>
            <a:chExt cx="3349501" cy="794073"/>
          </a:xfrm>
        </p:grpSpPr>
        <p:sp>
          <p:nvSpPr>
            <p:cNvPr id="4"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5"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26" name="椭圆 7"/>
          <p:cNvSpPr/>
          <p:nvPr/>
        </p:nvSpPr>
        <p:spPr>
          <a:xfrm>
            <a:off x="5480050" y="2678113"/>
            <a:ext cx="1346200" cy="126206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6933" h="568546">
                <a:moveTo>
                  <a:pt x="513822" y="475541"/>
                </a:moveTo>
                <a:cubicBezTo>
                  <a:pt x="565228" y="475541"/>
                  <a:pt x="606933" y="517199"/>
                  <a:pt x="606933" y="568546"/>
                </a:cubicBezTo>
                <a:lnTo>
                  <a:pt x="420711" y="568546"/>
                </a:lnTo>
                <a:cubicBezTo>
                  <a:pt x="420711" y="517199"/>
                  <a:pt x="462416" y="475541"/>
                  <a:pt x="513822" y="475541"/>
                </a:cubicBezTo>
                <a:close/>
                <a:moveTo>
                  <a:pt x="513822" y="342525"/>
                </a:moveTo>
                <a:cubicBezTo>
                  <a:pt x="539524" y="342525"/>
                  <a:pt x="560360" y="363345"/>
                  <a:pt x="560360" y="389028"/>
                </a:cubicBezTo>
                <a:cubicBezTo>
                  <a:pt x="560360" y="414711"/>
                  <a:pt x="539524" y="435531"/>
                  <a:pt x="513822" y="435531"/>
                </a:cubicBezTo>
                <a:cubicBezTo>
                  <a:pt x="488120" y="435531"/>
                  <a:pt x="467284" y="414711"/>
                  <a:pt x="467284" y="389028"/>
                </a:cubicBezTo>
                <a:cubicBezTo>
                  <a:pt x="467284" y="363345"/>
                  <a:pt x="488120" y="342525"/>
                  <a:pt x="513822" y="342525"/>
                </a:cubicBezTo>
                <a:close/>
                <a:moveTo>
                  <a:pt x="93126" y="304208"/>
                </a:moveTo>
                <a:cubicBezTo>
                  <a:pt x="144540" y="304208"/>
                  <a:pt x="186152" y="345866"/>
                  <a:pt x="186152" y="397213"/>
                </a:cubicBezTo>
                <a:lnTo>
                  <a:pt x="0" y="397213"/>
                </a:lnTo>
                <a:cubicBezTo>
                  <a:pt x="0" y="345866"/>
                  <a:pt x="41712" y="304208"/>
                  <a:pt x="93126" y="304208"/>
                </a:cubicBezTo>
                <a:close/>
                <a:moveTo>
                  <a:pt x="93076" y="171333"/>
                </a:moveTo>
                <a:cubicBezTo>
                  <a:pt x="118798" y="171333"/>
                  <a:pt x="139649" y="192137"/>
                  <a:pt x="139649" y="217801"/>
                </a:cubicBezTo>
                <a:cubicBezTo>
                  <a:pt x="139649" y="243465"/>
                  <a:pt x="118798" y="264269"/>
                  <a:pt x="93076" y="264269"/>
                </a:cubicBezTo>
                <a:cubicBezTo>
                  <a:pt x="67354" y="264269"/>
                  <a:pt x="46503" y="243465"/>
                  <a:pt x="46503" y="217801"/>
                </a:cubicBezTo>
                <a:cubicBezTo>
                  <a:pt x="46503" y="192137"/>
                  <a:pt x="67354" y="171333"/>
                  <a:pt x="93076" y="171333"/>
                </a:cubicBezTo>
                <a:close/>
                <a:moveTo>
                  <a:pt x="513822" y="132945"/>
                </a:moveTo>
                <a:cubicBezTo>
                  <a:pt x="565228" y="132945"/>
                  <a:pt x="606933" y="174516"/>
                  <a:pt x="606933" y="225880"/>
                </a:cubicBezTo>
                <a:lnTo>
                  <a:pt x="420711" y="225880"/>
                </a:lnTo>
                <a:cubicBezTo>
                  <a:pt x="420711" y="174516"/>
                  <a:pt x="462416" y="132945"/>
                  <a:pt x="513822" y="132945"/>
                </a:cubicBezTo>
                <a:close/>
                <a:moveTo>
                  <a:pt x="283422" y="93005"/>
                </a:moveTo>
                <a:lnTo>
                  <a:pt x="412314" y="93005"/>
                </a:lnTo>
                <a:lnTo>
                  <a:pt x="412314" y="132967"/>
                </a:lnTo>
                <a:lnTo>
                  <a:pt x="323451" y="132967"/>
                </a:lnTo>
                <a:lnTo>
                  <a:pt x="323451" y="435578"/>
                </a:lnTo>
                <a:lnTo>
                  <a:pt x="412314" y="435578"/>
                </a:lnTo>
                <a:lnTo>
                  <a:pt x="412314" y="475540"/>
                </a:lnTo>
                <a:lnTo>
                  <a:pt x="283422" y="475540"/>
                </a:lnTo>
                <a:lnTo>
                  <a:pt x="283422" y="304204"/>
                </a:lnTo>
                <a:lnTo>
                  <a:pt x="190456" y="304204"/>
                </a:lnTo>
                <a:lnTo>
                  <a:pt x="190456" y="264242"/>
                </a:lnTo>
                <a:lnTo>
                  <a:pt x="283422" y="264242"/>
                </a:lnTo>
                <a:close/>
                <a:moveTo>
                  <a:pt x="513822" y="0"/>
                </a:moveTo>
                <a:cubicBezTo>
                  <a:pt x="539524" y="0"/>
                  <a:pt x="560360" y="20820"/>
                  <a:pt x="560360" y="46503"/>
                </a:cubicBezTo>
                <a:cubicBezTo>
                  <a:pt x="560360" y="72186"/>
                  <a:pt x="539524" y="93006"/>
                  <a:pt x="513822" y="93006"/>
                </a:cubicBezTo>
                <a:cubicBezTo>
                  <a:pt x="488120" y="93006"/>
                  <a:pt x="467284" y="72186"/>
                  <a:pt x="467284" y="46503"/>
                </a:cubicBezTo>
                <a:cubicBezTo>
                  <a:pt x="467284" y="20820"/>
                  <a:pt x="488120" y="0"/>
                  <a:pt x="51382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6389" name="组合 8"/>
          <p:cNvGrpSpPr/>
          <p:nvPr/>
        </p:nvGrpSpPr>
        <p:grpSpPr bwMode="auto">
          <a:xfrm>
            <a:off x="4773613" y="4457700"/>
            <a:ext cx="2759075" cy="793750"/>
            <a:chOff x="8148326" y="1542824"/>
            <a:chExt cx="3349501" cy="794073"/>
          </a:xfrm>
        </p:grpSpPr>
        <p:sp>
          <p:nvSpPr>
            <p:cNvPr id="10"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11"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27" name="椭圆 12"/>
          <p:cNvSpPr/>
          <p:nvPr/>
        </p:nvSpPr>
        <p:spPr>
          <a:xfrm>
            <a:off x="8920163" y="2652713"/>
            <a:ext cx="1346200" cy="1312862"/>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 name="T72" fmla="*/ 472622 w 604011"/>
              <a:gd name="T73" fmla="*/ 472622 w 604011"/>
              <a:gd name="T74" fmla="*/ 472622 w 604011"/>
              <a:gd name="T75" fmla="*/ 472622 w 604011"/>
              <a:gd name="T76" fmla="*/ 472622 w 604011"/>
              <a:gd name="T77" fmla="*/ 472622 w 604011"/>
              <a:gd name="T78" fmla="*/ 472622 w 604011"/>
              <a:gd name="T79" fmla="*/ 472622 w 604011"/>
              <a:gd name="T80" fmla="*/ 472622 w 604011"/>
              <a:gd name="T81" fmla="*/ 472622 w 604011"/>
              <a:gd name="T82" fmla="*/ 472622 w 604011"/>
              <a:gd name="T83" fmla="*/ 472622 w 604011"/>
              <a:gd name="T84" fmla="*/ 472622 w 604011"/>
              <a:gd name="T85" fmla="*/ 472622 w 604011"/>
              <a:gd name="T86" fmla="*/ 472622 w 604011"/>
              <a:gd name="T87" fmla="*/ 472622 w 604011"/>
              <a:gd name="T88" fmla="*/ 472622 w 604011"/>
              <a:gd name="T89"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408">
                <a:moveTo>
                  <a:pt x="246" y="243"/>
                </a:moveTo>
                <a:lnTo>
                  <a:pt x="362" y="127"/>
                </a:lnTo>
                <a:lnTo>
                  <a:pt x="418" y="183"/>
                </a:lnTo>
                <a:lnTo>
                  <a:pt x="302" y="299"/>
                </a:lnTo>
                <a:lnTo>
                  <a:pt x="246" y="243"/>
                </a:lnTo>
                <a:close/>
                <a:moveTo>
                  <a:pt x="235" y="283"/>
                </a:moveTo>
                <a:lnTo>
                  <a:pt x="227" y="318"/>
                </a:lnTo>
                <a:lnTo>
                  <a:pt x="261" y="309"/>
                </a:lnTo>
                <a:lnTo>
                  <a:pt x="235" y="283"/>
                </a:lnTo>
                <a:close/>
                <a:moveTo>
                  <a:pt x="304" y="316"/>
                </a:moveTo>
                <a:lnTo>
                  <a:pt x="330" y="290"/>
                </a:lnTo>
                <a:lnTo>
                  <a:pt x="330" y="408"/>
                </a:lnTo>
                <a:lnTo>
                  <a:pt x="0" y="408"/>
                </a:lnTo>
                <a:lnTo>
                  <a:pt x="0" y="112"/>
                </a:lnTo>
                <a:lnTo>
                  <a:pt x="106" y="0"/>
                </a:lnTo>
                <a:lnTo>
                  <a:pt x="330" y="0"/>
                </a:lnTo>
                <a:lnTo>
                  <a:pt x="330" y="140"/>
                </a:lnTo>
                <a:lnTo>
                  <a:pt x="304" y="165"/>
                </a:lnTo>
                <a:lnTo>
                  <a:pt x="304" y="26"/>
                </a:lnTo>
                <a:lnTo>
                  <a:pt x="122" y="26"/>
                </a:lnTo>
                <a:lnTo>
                  <a:pt x="122" y="122"/>
                </a:lnTo>
                <a:lnTo>
                  <a:pt x="25" y="122"/>
                </a:lnTo>
                <a:lnTo>
                  <a:pt x="25" y="382"/>
                </a:lnTo>
                <a:lnTo>
                  <a:pt x="304" y="382"/>
                </a:lnTo>
                <a:lnTo>
                  <a:pt x="304" y="316"/>
                </a:lnTo>
                <a:close/>
                <a:moveTo>
                  <a:pt x="49" y="96"/>
                </a:moveTo>
                <a:lnTo>
                  <a:pt x="96" y="96"/>
                </a:lnTo>
                <a:lnTo>
                  <a:pt x="96" y="47"/>
                </a:lnTo>
                <a:lnTo>
                  <a:pt x="49" y="96"/>
                </a:lnTo>
                <a:close/>
                <a:moveTo>
                  <a:pt x="272" y="197"/>
                </a:moveTo>
                <a:lnTo>
                  <a:pt x="272" y="194"/>
                </a:lnTo>
                <a:lnTo>
                  <a:pt x="56" y="194"/>
                </a:lnTo>
                <a:lnTo>
                  <a:pt x="56" y="222"/>
                </a:lnTo>
                <a:lnTo>
                  <a:pt x="247" y="222"/>
                </a:lnTo>
                <a:lnTo>
                  <a:pt x="272" y="197"/>
                </a:lnTo>
                <a:close/>
                <a:moveTo>
                  <a:pt x="230" y="250"/>
                </a:moveTo>
                <a:lnTo>
                  <a:pt x="56" y="250"/>
                </a:lnTo>
                <a:lnTo>
                  <a:pt x="56" y="279"/>
                </a:lnTo>
                <a:lnTo>
                  <a:pt x="222" y="279"/>
                </a:lnTo>
                <a:lnTo>
                  <a:pt x="230" y="250"/>
                </a:lnTo>
                <a:close/>
                <a:moveTo>
                  <a:pt x="56" y="338"/>
                </a:moveTo>
                <a:lnTo>
                  <a:pt x="208" y="338"/>
                </a:lnTo>
                <a:lnTo>
                  <a:pt x="215" y="310"/>
                </a:lnTo>
                <a:lnTo>
                  <a:pt x="56" y="310"/>
                </a:lnTo>
                <a:lnTo>
                  <a:pt x="56" y="3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6391" name="组合 13"/>
          <p:cNvGrpSpPr/>
          <p:nvPr/>
        </p:nvGrpSpPr>
        <p:grpSpPr bwMode="auto">
          <a:xfrm>
            <a:off x="8213725" y="4457700"/>
            <a:ext cx="2759075" cy="793750"/>
            <a:chOff x="8148326" y="1542824"/>
            <a:chExt cx="3349501" cy="794073"/>
          </a:xfrm>
        </p:grpSpPr>
        <p:sp>
          <p:nvSpPr>
            <p:cNvPr id="15" name="文本框 6"/>
            <p:cNvSpPr txBox="1"/>
            <p:nvPr/>
          </p:nvSpPr>
          <p:spPr>
            <a:xfrm>
              <a:off x="8148326" y="1864203"/>
              <a:ext cx="3349501"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a:latin typeface="+mn-lt"/>
                  <a:ea typeface="+mn-ea"/>
                </a:rPr>
                <a:t>包图网提供全面且质优的多品类设计素材打破传统素材网站单向沟通的服务模式</a:t>
              </a:r>
            </a:p>
          </p:txBody>
        </p:sp>
        <p:sp>
          <p:nvSpPr>
            <p:cNvPr id="16" name="文本框 7"/>
            <p:cNvSpPr txBox="1"/>
            <p:nvPr/>
          </p:nvSpPr>
          <p:spPr>
            <a:xfrm>
              <a:off x="8947972" y="1542824"/>
              <a:ext cx="1750209"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16392" name="组合 16"/>
          <p:cNvGrpSpPr/>
          <p:nvPr/>
        </p:nvGrpSpPr>
        <p:grpSpPr bwMode="auto">
          <a:xfrm>
            <a:off x="750888" y="441325"/>
            <a:ext cx="4927600" cy="742950"/>
            <a:chOff x="184971" y="101893"/>
            <a:chExt cx="4927598" cy="743559"/>
          </a:xfrm>
        </p:grpSpPr>
        <p:sp>
          <p:nvSpPr>
            <p:cNvPr id="18"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01.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工作回顾</a:t>
              </a:r>
            </a:p>
          </p:txBody>
        </p:sp>
        <p:sp>
          <p:nvSpPr>
            <p:cNvPr id="19" name="文本框 18"/>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20" name="箭头: 右 19"/>
          <p:cNvSpPr/>
          <p:nvPr/>
        </p:nvSpPr>
        <p:spPr>
          <a:xfrm>
            <a:off x="4167188" y="3189288"/>
            <a:ext cx="696912" cy="23971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箭头: 右 20"/>
          <p:cNvSpPr/>
          <p:nvPr/>
        </p:nvSpPr>
        <p:spPr>
          <a:xfrm>
            <a:off x="7524750" y="3189288"/>
            <a:ext cx="696913" cy="23971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矩形 21"/>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矩形 22"/>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矩形 23"/>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6387"/>
                                        </p:tgtEl>
                                        <p:attrNameLst>
                                          <p:attrName>style.visibility</p:attrName>
                                        </p:attrNameLst>
                                      </p:cBhvr>
                                      <p:to>
                                        <p:strVal val="visible"/>
                                      </p:to>
                                    </p:set>
                                    <p:anim calcmode="lin" valueType="num">
                                      <p:cBhvr>
                                        <p:cTn id="28" dur="500" fill="hold"/>
                                        <p:tgtEl>
                                          <p:spTgt spid="16387"/>
                                        </p:tgtEl>
                                        <p:attrNameLst>
                                          <p:attrName>ppt_w</p:attrName>
                                        </p:attrNameLst>
                                      </p:cBhvr>
                                      <p:tavLst>
                                        <p:tav tm="0">
                                          <p:val>
                                            <p:fltVal val="0"/>
                                          </p:val>
                                        </p:tav>
                                        <p:tav tm="100000">
                                          <p:val>
                                            <p:strVal val="#ppt_w"/>
                                          </p:val>
                                        </p:tav>
                                      </p:tavLst>
                                    </p:anim>
                                    <p:anim calcmode="lin" valueType="num">
                                      <p:cBhvr>
                                        <p:cTn id="29" dur="500" fill="hold"/>
                                        <p:tgtEl>
                                          <p:spTgt spid="16387"/>
                                        </p:tgtEl>
                                        <p:attrNameLst>
                                          <p:attrName>ppt_h</p:attrName>
                                        </p:attrNameLst>
                                      </p:cBhvr>
                                      <p:tavLst>
                                        <p:tav tm="0">
                                          <p:val>
                                            <p:fltVal val="0"/>
                                          </p:val>
                                        </p:tav>
                                        <p:tav tm="100000">
                                          <p:val>
                                            <p:strVal val="#ppt_h"/>
                                          </p:val>
                                        </p:tav>
                                      </p:tavLst>
                                    </p:anim>
                                    <p:animEffect transition="in" filter="fade">
                                      <p:cBhvr>
                                        <p:cTn id="30" dur="500"/>
                                        <p:tgtEl>
                                          <p:spTgt spid="16387"/>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16389"/>
                                        </p:tgtEl>
                                        <p:attrNameLst>
                                          <p:attrName>style.visibility</p:attrName>
                                        </p:attrNameLst>
                                      </p:cBhvr>
                                      <p:to>
                                        <p:strVal val="visible"/>
                                      </p:to>
                                    </p:set>
                                    <p:anim calcmode="lin" valueType="num">
                                      <p:cBhvr>
                                        <p:cTn id="34" dur="500" fill="hold"/>
                                        <p:tgtEl>
                                          <p:spTgt spid="16389"/>
                                        </p:tgtEl>
                                        <p:attrNameLst>
                                          <p:attrName>ppt_w</p:attrName>
                                        </p:attrNameLst>
                                      </p:cBhvr>
                                      <p:tavLst>
                                        <p:tav tm="0">
                                          <p:val>
                                            <p:fltVal val="0"/>
                                          </p:val>
                                        </p:tav>
                                        <p:tav tm="100000">
                                          <p:val>
                                            <p:strVal val="#ppt_w"/>
                                          </p:val>
                                        </p:tav>
                                      </p:tavLst>
                                    </p:anim>
                                    <p:anim calcmode="lin" valueType="num">
                                      <p:cBhvr>
                                        <p:cTn id="35" dur="500" fill="hold"/>
                                        <p:tgtEl>
                                          <p:spTgt spid="16389"/>
                                        </p:tgtEl>
                                        <p:attrNameLst>
                                          <p:attrName>ppt_h</p:attrName>
                                        </p:attrNameLst>
                                      </p:cBhvr>
                                      <p:tavLst>
                                        <p:tav tm="0">
                                          <p:val>
                                            <p:fltVal val="0"/>
                                          </p:val>
                                        </p:tav>
                                        <p:tav tm="100000">
                                          <p:val>
                                            <p:strVal val="#ppt_h"/>
                                          </p:val>
                                        </p:tav>
                                      </p:tavLst>
                                    </p:anim>
                                    <p:animEffect transition="in" filter="fade">
                                      <p:cBhvr>
                                        <p:cTn id="36" dur="500"/>
                                        <p:tgtEl>
                                          <p:spTgt spid="16389"/>
                                        </p:tgtEl>
                                      </p:cBhvr>
                                    </p:animEffect>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16391"/>
                                        </p:tgtEl>
                                        <p:attrNameLst>
                                          <p:attrName>style.visibility</p:attrName>
                                        </p:attrNameLst>
                                      </p:cBhvr>
                                      <p:to>
                                        <p:strVal val="visible"/>
                                      </p:to>
                                    </p:set>
                                    <p:anim calcmode="lin" valueType="num">
                                      <p:cBhvr>
                                        <p:cTn id="40" dur="500" fill="hold"/>
                                        <p:tgtEl>
                                          <p:spTgt spid="16391"/>
                                        </p:tgtEl>
                                        <p:attrNameLst>
                                          <p:attrName>ppt_w</p:attrName>
                                        </p:attrNameLst>
                                      </p:cBhvr>
                                      <p:tavLst>
                                        <p:tav tm="0">
                                          <p:val>
                                            <p:fltVal val="0"/>
                                          </p:val>
                                        </p:tav>
                                        <p:tav tm="100000">
                                          <p:val>
                                            <p:strVal val="#ppt_w"/>
                                          </p:val>
                                        </p:tav>
                                      </p:tavLst>
                                    </p:anim>
                                    <p:anim calcmode="lin" valueType="num">
                                      <p:cBhvr>
                                        <p:cTn id="41" dur="500" fill="hold"/>
                                        <p:tgtEl>
                                          <p:spTgt spid="16391"/>
                                        </p:tgtEl>
                                        <p:attrNameLst>
                                          <p:attrName>ppt_h</p:attrName>
                                        </p:attrNameLst>
                                      </p:cBhvr>
                                      <p:tavLst>
                                        <p:tav tm="0">
                                          <p:val>
                                            <p:fltVal val="0"/>
                                          </p:val>
                                        </p:tav>
                                        <p:tav tm="100000">
                                          <p:val>
                                            <p:strVal val="#ppt_h"/>
                                          </p:val>
                                        </p:tav>
                                      </p:tavLst>
                                    </p:anim>
                                    <p:animEffect transition="in" filter="fade">
                                      <p:cBhvr>
                                        <p:cTn id="42"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27"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77188" y="1939925"/>
            <a:ext cx="2724150" cy="4000500"/>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圆角 2"/>
          <p:cNvSpPr/>
          <p:nvPr/>
        </p:nvSpPr>
        <p:spPr>
          <a:xfrm>
            <a:off x="8764588" y="5280025"/>
            <a:ext cx="1149350" cy="3397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7"/>
          <p:cNvSpPr txBox="1"/>
          <p:nvPr/>
        </p:nvSpPr>
        <p:spPr>
          <a:xfrm>
            <a:off x="8690067" y="5280438"/>
            <a:ext cx="1298566"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sp>
        <p:nvSpPr>
          <p:cNvPr id="31" name="椭圆 4"/>
          <p:cNvSpPr/>
          <p:nvPr/>
        </p:nvSpPr>
        <p:spPr>
          <a:xfrm>
            <a:off x="8978900" y="2422525"/>
            <a:ext cx="720725" cy="53657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485" h="453312">
                <a:moveTo>
                  <a:pt x="318126" y="321610"/>
                </a:moveTo>
                <a:lnTo>
                  <a:pt x="302639" y="335139"/>
                </a:lnTo>
                <a:lnTo>
                  <a:pt x="400999" y="415854"/>
                </a:lnTo>
                <a:cubicBezTo>
                  <a:pt x="402843" y="417326"/>
                  <a:pt x="405147" y="418155"/>
                  <a:pt x="407452" y="418155"/>
                </a:cubicBezTo>
                <a:cubicBezTo>
                  <a:pt x="410402" y="418155"/>
                  <a:pt x="413260" y="416866"/>
                  <a:pt x="415288" y="414381"/>
                </a:cubicBezTo>
                <a:cubicBezTo>
                  <a:pt x="418883" y="410056"/>
                  <a:pt x="418237" y="403705"/>
                  <a:pt x="413905" y="400116"/>
                </a:cubicBezTo>
                <a:close/>
                <a:moveTo>
                  <a:pt x="134127" y="321518"/>
                </a:moveTo>
                <a:lnTo>
                  <a:pt x="38348" y="400116"/>
                </a:lnTo>
                <a:cubicBezTo>
                  <a:pt x="34016" y="403705"/>
                  <a:pt x="33370" y="410056"/>
                  <a:pt x="36965" y="414381"/>
                </a:cubicBezTo>
                <a:cubicBezTo>
                  <a:pt x="38993" y="416866"/>
                  <a:pt x="41851" y="418155"/>
                  <a:pt x="44801" y="418155"/>
                </a:cubicBezTo>
                <a:cubicBezTo>
                  <a:pt x="47106" y="418155"/>
                  <a:pt x="49410" y="417326"/>
                  <a:pt x="51254" y="415854"/>
                </a:cubicBezTo>
                <a:lnTo>
                  <a:pt x="149614" y="335139"/>
                </a:lnTo>
                <a:close/>
                <a:moveTo>
                  <a:pt x="61394" y="188953"/>
                </a:moveTo>
                <a:cubicBezTo>
                  <a:pt x="57499" y="189194"/>
                  <a:pt x="53697" y="190920"/>
                  <a:pt x="50885" y="194049"/>
                </a:cubicBezTo>
                <a:cubicBezTo>
                  <a:pt x="45354" y="200400"/>
                  <a:pt x="45907" y="209971"/>
                  <a:pt x="52268" y="215585"/>
                </a:cubicBezTo>
                <a:lnTo>
                  <a:pt x="193217" y="339741"/>
                </a:lnTo>
                <a:cubicBezTo>
                  <a:pt x="202619" y="348024"/>
                  <a:pt x="214327" y="352166"/>
                  <a:pt x="226126" y="352166"/>
                </a:cubicBezTo>
                <a:cubicBezTo>
                  <a:pt x="237834" y="352166"/>
                  <a:pt x="249633" y="348024"/>
                  <a:pt x="259036" y="339741"/>
                </a:cubicBezTo>
                <a:lnTo>
                  <a:pt x="399985" y="215585"/>
                </a:lnTo>
                <a:cubicBezTo>
                  <a:pt x="406254" y="209971"/>
                  <a:pt x="406899" y="200400"/>
                  <a:pt x="401368" y="194049"/>
                </a:cubicBezTo>
                <a:cubicBezTo>
                  <a:pt x="395745" y="187791"/>
                  <a:pt x="386157" y="187146"/>
                  <a:pt x="379796" y="192761"/>
                </a:cubicBezTo>
                <a:lnTo>
                  <a:pt x="238848" y="316916"/>
                </a:lnTo>
                <a:cubicBezTo>
                  <a:pt x="231565" y="323267"/>
                  <a:pt x="220687" y="323267"/>
                  <a:pt x="213405" y="316916"/>
                </a:cubicBezTo>
                <a:lnTo>
                  <a:pt x="72456" y="192761"/>
                </a:lnTo>
                <a:cubicBezTo>
                  <a:pt x="69276" y="189954"/>
                  <a:pt x="65289" y="188711"/>
                  <a:pt x="61394" y="188953"/>
                </a:cubicBezTo>
                <a:close/>
                <a:moveTo>
                  <a:pt x="34476" y="152633"/>
                </a:moveTo>
                <a:lnTo>
                  <a:pt x="417777" y="152633"/>
                </a:lnTo>
                <a:cubicBezTo>
                  <a:pt x="436766" y="152633"/>
                  <a:pt x="452253" y="168003"/>
                  <a:pt x="452253" y="187054"/>
                </a:cubicBezTo>
                <a:lnTo>
                  <a:pt x="452253" y="418891"/>
                </a:lnTo>
                <a:cubicBezTo>
                  <a:pt x="452253" y="437850"/>
                  <a:pt x="436766" y="453312"/>
                  <a:pt x="417777" y="453312"/>
                </a:cubicBezTo>
                <a:lnTo>
                  <a:pt x="34476" y="453312"/>
                </a:lnTo>
                <a:cubicBezTo>
                  <a:pt x="15487" y="453312"/>
                  <a:pt x="0" y="437850"/>
                  <a:pt x="0" y="418891"/>
                </a:cubicBezTo>
                <a:lnTo>
                  <a:pt x="0" y="187054"/>
                </a:lnTo>
                <a:cubicBezTo>
                  <a:pt x="0" y="168003"/>
                  <a:pt x="15487" y="152633"/>
                  <a:pt x="34476" y="152633"/>
                </a:cubicBezTo>
                <a:close/>
                <a:moveTo>
                  <a:pt x="432125" y="78398"/>
                </a:moveTo>
                <a:cubicBezTo>
                  <a:pt x="486060" y="78398"/>
                  <a:pt x="529946" y="122232"/>
                  <a:pt x="529946" y="176103"/>
                </a:cubicBezTo>
                <a:cubicBezTo>
                  <a:pt x="529946" y="187338"/>
                  <a:pt x="520819" y="196454"/>
                  <a:pt x="509571" y="196454"/>
                </a:cubicBezTo>
                <a:cubicBezTo>
                  <a:pt x="498323" y="196454"/>
                  <a:pt x="489195" y="187338"/>
                  <a:pt x="489195" y="176103"/>
                </a:cubicBezTo>
                <a:cubicBezTo>
                  <a:pt x="489195" y="144701"/>
                  <a:pt x="463564" y="119101"/>
                  <a:pt x="432125" y="119101"/>
                </a:cubicBezTo>
                <a:cubicBezTo>
                  <a:pt x="420877" y="119101"/>
                  <a:pt x="411749" y="109984"/>
                  <a:pt x="411749" y="98750"/>
                </a:cubicBezTo>
                <a:cubicBezTo>
                  <a:pt x="411749" y="87515"/>
                  <a:pt x="420877" y="78398"/>
                  <a:pt x="432125" y="78398"/>
                </a:cubicBezTo>
                <a:close/>
                <a:moveTo>
                  <a:pt x="416102" y="0"/>
                </a:moveTo>
                <a:cubicBezTo>
                  <a:pt x="522111" y="0"/>
                  <a:pt x="608485" y="86167"/>
                  <a:pt x="608485" y="192127"/>
                </a:cubicBezTo>
                <a:cubicBezTo>
                  <a:pt x="608485" y="203358"/>
                  <a:pt x="599359" y="212472"/>
                  <a:pt x="588113" y="212472"/>
                </a:cubicBezTo>
                <a:cubicBezTo>
                  <a:pt x="576867" y="212472"/>
                  <a:pt x="567833" y="203358"/>
                  <a:pt x="567833" y="192127"/>
                </a:cubicBezTo>
                <a:cubicBezTo>
                  <a:pt x="567741" y="108630"/>
                  <a:pt x="499711" y="40690"/>
                  <a:pt x="416102" y="40690"/>
                </a:cubicBezTo>
                <a:cubicBezTo>
                  <a:pt x="404856" y="40690"/>
                  <a:pt x="395730" y="31576"/>
                  <a:pt x="395730" y="20345"/>
                </a:cubicBezTo>
                <a:cubicBezTo>
                  <a:pt x="395730" y="9114"/>
                  <a:pt x="404856" y="0"/>
                  <a:pt x="41610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 name="文本框 6"/>
          <p:cNvSpPr txBox="1"/>
          <p:nvPr/>
        </p:nvSpPr>
        <p:spPr>
          <a:xfrm>
            <a:off x="8299762" y="3435985"/>
            <a:ext cx="2079176" cy="1472967"/>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a:latin typeface="+mn-lt"/>
                <a:ea typeface="+mn-ea"/>
              </a:rPr>
              <a:t>包图网提供全面且质优的</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多品类设计素材打破传统素材网站单向沟通的服务模式</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深入服务个人及企业</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包图网提供全面且质优的</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多品类设计素材打破传统</a:t>
            </a:r>
            <a:endParaRPr lang="en-US" altLang="zh-CN" dirty="0">
              <a:latin typeface="+mn-lt"/>
              <a:ea typeface="+mn-ea"/>
            </a:endParaRPr>
          </a:p>
          <a:p>
            <a:pPr marL="171450" indent="-171450" eaLnBrk="1" hangingPunct="1">
              <a:buFont typeface="Wingdings" panose="05000000000000000000" pitchFamily="2" charset="2"/>
              <a:buChar char="l"/>
              <a:defRPr/>
            </a:pPr>
            <a:r>
              <a:rPr lang="zh-CN" altLang="en-US" dirty="0">
                <a:latin typeface="+mn-lt"/>
                <a:ea typeface="+mn-ea"/>
              </a:rPr>
              <a:t>素材网站单向沟通的服务模式</a:t>
            </a:r>
            <a:endParaRPr lang="en-US" altLang="zh-CN" dirty="0">
              <a:latin typeface="+mn-lt"/>
              <a:ea typeface="+mn-ea"/>
            </a:endParaRPr>
          </a:p>
        </p:txBody>
      </p:sp>
      <p:grpSp>
        <p:nvGrpSpPr>
          <p:cNvPr id="17415" name="组合 6"/>
          <p:cNvGrpSpPr/>
          <p:nvPr/>
        </p:nvGrpSpPr>
        <p:grpSpPr bwMode="auto">
          <a:xfrm rot="5400000">
            <a:off x="2855912" y="363538"/>
            <a:ext cx="2803525" cy="6210300"/>
            <a:chOff x="5189765" y="1948469"/>
            <a:chExt cx="2803979" cy="2786800"/>
          </a:xfrm>
        </p:grpSpPr>
        <p:grpSp>
          <p:nvGrpSpPr>
            <p:cNvPr id="17423" name="组合 7"/>
            <p:cNvGrpSpPr/>
            <p:nvPr/>
          </p:nvGrpSpPr>
          <p:grpSpPr bwMode="auto">
            <a:xfrm>
              <a:off x="5189765" y="2399726"/>
              <a:ext cx="2803979" cy="2058548"/>
              <a:chOff x="1390650" y="-15672"/>
              <a:chExt cx="8688574" cy="3870236"/>
            </a:xfrm>
          </p:grpSpPr>
          <p:sp>
            <p:nvSpPr>
              <p:cNvPr id="16" name="矩形 15"/>
              <p:cNvSpPr/>
              <p:nvPr/>
            </p:nvSpPr>
            <p:spPr>
              <a:xfrm>
                <a:off x="1390647" y="2249839"/>
                <a:ext cx="1318538" cy="16045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2866624" y="1850723"/>
                <a:ext cx="1318538" cy="20036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7"/>
              <p:cNvSpPr/>
              <p:nvPr/>
            </p:nvSpPr>
            <p:spPr>
              <a:xfrm>
                <a:off x="4337680" y="1408749"/>
                <a:ext cx="1323456" cy="24469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矩形 18"/>
              <p:cNvSpPr/>
              <p:nvPr/>
            </p:nvSpPr>
            <p:spPr>
              <a:xfrm>
                <a:off x="5813654" y="-16285"/>
                <a:ext cx="1318538" cy="3870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0" name="矩形 19"/>
              <p:cNvSpPr/>
              <p:nvPr/>
            </p:nvSpPr>
            <p:spPr>
              <a:xfrm>
                <a:off x="7284709" y="2482881"/>
                <a:ext cx="1323459" cy="13728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20"/>
              <p:cNvSpPr/>
              <p:nvPr/>
            </p:nvSpPr>
            <p:spPr>
              <a:xfrm>
                <a:off x="8760685" y="3516834"/>
                <a:ext cx="1318538" cy="337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9" name="文本框 7"/>
            <p:cNvSpPr txBox="1"/>
            <p:nvPr/>
          </p:nvSpPr>
          <p:spPr>
            <a:xfrm rot="16200000">
              <a:off x="5258436" y="4458272"/>
              <a:ext cx="276995"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01</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0" name="文本框 7"/>
            <p:cNvSpPr txBox="1"/>
            <p:nvPr/>
          </p:nvSpPr>
          <p:spPr>
            <a:xfrm rot="16200000">
              <a:off x="5742757" y="4458271"/>
              <a:ext cx="276995"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02</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1" name="文本框 7"/>
            <p:cNvSpPr txBox="1"/>
            <p:nvPr/>
          </p:nvSpPr>
          <p:spPr>
            <a:xfrm rot="16200000">
              <a:off x="6217886" y="4458271"/>
              <a:ext cx="276995"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03</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2" name="文本框 7"/>
            <p:cNvSpPr txBox="1"/>
            <p:nvPr/>
          </p:nvSpPr>
          <p:spPr>
            <a:xfrm rot="16200000">
              <a:off x="6693015" y="4458271"/>
              <a:ext cx="276995"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04</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3" name="文本框 7"/>
            <p:cNvSpPr txBox="1"/>
            <p:nvPr/>
          </p:nvSpPr>
          <p:spPr>
            <a:xfrm rot="16200000">
              <a:off x="7161039" y="4458271"/>
              <a:ext cx="276995"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05</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4" name="文本框 7"/>
            <p:cNvSpPr txBox="1"/>
            <p:nvPr/>
          </p:nvSpPr>
          <p:spPr>
            <a:xfrm rot="16200000">
              <a:off x="7636166" y="4458271"/>
              <a:ext cx="276995" cy="2769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en-US" altLang="zh-CN"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06</a:t>
              </a:r>
              <a:endParaRPr lang="zh-CN" altLang="en-US" sz="12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sp>
          <p:nvSpPr>
            <p:cNvPr id="15" name="文本框 7"/>
            <p:cNvSpPr txBox="1"/>
            <p:nvPr/>
          </p:nvSpPr>
          <p:spPr>
            <a:xfrm rot="16200000">
              <a:off x="6634615" y="1945315"/>
              <a:ext cx="455358" cy="46166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24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rPr>
                <a:t>85%</a:t>
              </a:r>
              <a:endParaRPr lang="zh-CN" altLang="en-US" sz="2400" kern="0" dirty="0">
                <a:gradFill>
                  <a:gsLst>
                    <a:gs pos="0">
                      <a:schemeClr val="tx1">
                        <a:lumMod val="95000"/>
                        <a:lumOff val="5000"/>
                      </a:schemeClr>
                    </a:gs>
                    <a:gs pos="100000">
                      <a:schemeClr val="tx1">
                        <a:lumMod val="75000"/>
                        <a:lumOff val="25000"/>
                      </a:schemeClr>
                    </a:gs>
                  </a:gsLst>
                  <a:lin ang="5400000" scaled="1"/>
                </a:gradFill>
                <a:latin typeface="Century Gothic" panose="020B0502020202020204" pitchFamily="34" charset="0"/>
              </a:endParaRPr>
            </a:p>
          </p:txBody>
        </p:sp>
      </p:grpSp>
      <p:sp>
        <p:nvSpPr>
          <p:cNvPr id="22" name="文本框 6"/>
          <p:cNvSpPr txBox="1"/>
          <p:nvPr/>
        </p:nvSpPr>
        <p:spPr>
          <a:xfrm>
            <a:off x="1418312" y="5377593"/>
            <a:ext cx="5815926" cy="472694"/>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a:latin typeface="+mn-lt"/>
                <a:ea typeface="+mn-ea"/>
              </a:rPr>
              <a:t>包图网提供全面且质优的多品类设计素材打破传统素材网站单向沟通的服务模式企业包图网提供全面且质优的多品类设计素材打破传统素材网站单向沟通的服务模式深入服务个人及企业</a:t>
            </a:r>
          </a:p>
        </p:txBody>
      </p:sp>
      <p:grpSp>
        <p:nvGrpSpPr>
          <p:cNvPr id="17417" name="组合 24"/>
          <p:cNvGrpSpPr/>
          <p:nvPr/>
        </p:nvGrpSpPr>
        <p:grpSpPr bwMode="auto">
          <a:xfrm>
            <a:off x="750888" y="441325"/>
            <a:ext cx="4927600" cy="742950"/>
            <a:chOff x="184971" y="101893"/>
            <a:chExt cx="4927598" cy="743559"/>
          </a:xfrm>
        </p:grpSpPr>
        <p:sp>
          <p:nvSpPr>
            <p:cNvPr id="26"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01.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工作回顾</a:t>
              </a:r>
            </a:p>
          </p:txBody>
        </p:sp>
        <p:sp>
          <p:nvSpPr>
            <p:cNvPr id="27" name="文本框 26"/>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28" name="矩形 27"/>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矩形 28"/>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left)">
                                      <p:cBhvr>
                                        <p:cTn id="7" dur="500"/>
                                        <p:tgtEl>
                                          <p:spTgt spid="174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31" grpId="0" animBg="1"/>
      <p:bldP spid="6"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p:cNvSpPr/>
          <p:nvPr/>
        </p:nvSpPr>
        <p:spPr>
          <a:xfrm>
            <a:off x="0" y="0"/>
            <a:ext cx="1219200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7"/>
          <p:cNvSpPr txBox="1"/>
          <p:nvPr/>
        </p:nvSpPr>
        <p:spPr>
          <a:xfrm>
            <a:off x="381000" y="696913"/>
            <a:ext cx="11430000" cy="5386387"/>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400" fontAlgn="auto">
              <a:spcBef>
                <a:spcPts val="0"/>
              </a:spcBef>
              <a:spcAft>
                <a:spcPts val="0"/>
              </a:spcAft>
              <a:defRPr/>
            </a:pPr>
            <a:r>
              <a:rPr lang="en-US" altLang="zh-CN" sz="34400" kern="0" dirty="0">
                <a:solidFill>
                  <a:srgbClr val="F7F7F7">
                    <a:alpha val="10000"/>
                  </a:srgbClr>
                </a:solidFill>
                <a:latin typeface="Century Gothic" panose="020B0502020202020204" pitchFamily="34" charset="0"/>
              </a:rPr>
              <a:t>2019</a:t>
            </a:r>
            <a:endParaRPr lang="zh-CN" altLang="en-US" sz="34400" kern="0" dirty="0">
              <a:solidFill>
                <a:srgbClr val="F7F7F7">
                  <a:alpha val="10000"/>
                </a:srgbClr>
              </a:solidFill>
              <a:latin typeface="Century Gothic" panose="020B0502020202020204" pitchFamily="34" charset="0"/>
            </a:endParaRPr>
          </a:p>
        </p:txBody>
      </p:sp>
      <p:sp>
        <p:nvSpPr>
          <p:cNvPr id="18" name="矩形 17"/>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2293" name="组合 12"/>
          <p:cNvGrpSpPr/>
          <p:nvPr/>
        </p:nvGrpSpPr>
        <p:grpSpPr bwMode="auto">
          <a:xfrm>
            <a:off x="3087688" y="1900238"/>
            <a:ext cx="6045200" cy="2978150"/>
            <a:chOff x="3568655" y="1867661"/>
            <a:chExt cx="5127833" cy="2526183"/>
          </a:xfrm>
        </p:grpSpPr>
        <p:sp>
          <p:nvSpPr>
            <p:cNvPr id="7" name="文本框 7"/>
            <p:cNvSpPr txBox="1"/>
            <p:nvPr/>
          </p:nvSpPr>
          <p:spPr>
            <a:xfrm>
              <a:off x="3568655" y="2734716"/>
              <a:ext cx="5127833" cy="112249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8000" b="1" kern="0" dirty="0">
                  <a:gradFill>
                    <a:gsLst>
                      <a:gs pos="0">
                        <a:schemeClr val="bg1"/>
                      </a:gs>
                      <a:gs pos="100000">
                        <a:schemeClr val="bg1">
                          <a:lumMod val="85000"/>
                        </a:schemeClr>
                      </a:gs>
                    </a:gsLst>
                    <a:lin ang="5400000" scaled="1"/>
                  </a:gradFill>
                </a:rPr>
                <a:t>自我评价</a:t>
              </a:r>
            </a:p>
          </p:txBody>
        </p:sp>
        <p:sp>
          <p:nvSpPr>
            <p:cNvPr id="8" name="文本框 7"/>
            <p:cNvSpPr txBox="1"/>
            <p:nvPr/>
          </p:nvSpPr>
          <p:spPr>
            <a:xfrm>
              <a:off x="3828484" y="3950065"/>
              <a:ext cx="4608174" cy="443779"/>
            </a:xfrm>
            <a:prstGeom prst="rect">
              <a:avLst/>
            </a:prstGeom>
            <a:noFill/>
          </p:spPr>
          <p:txBody>
            <a:bodyPr>
              <a:spAutoFit/>
              <a:scene3d>
                <a:camera prst="orthographicFront"/>
                <a:lightRig rig="threePt" dir="t"/>
              </a:scene3d>
              <a:sp3d contourW="12700"/>
            </a:bodyPr>
            <a:lstStyle/>
            <a:p>
              <a:pPr algn="ctr" eaLnBrk="1" fontAlgn="auto" hangingPunct="1">
                <a:spcBef>
                  <a:spcPts val="0"/>
                </a:spcBef>
                <a:spcAft>
                  <a:spcPts val="0"/>
                </a:spcAft>
                <a:defRPr/>
              </a:pPr>
              <a:r>
                <a:rPr lang="en-US" altLang="zh-CN" sz="1400" dirty="0">
                  <a:gradFill>
                    <a:gsLst>
                      <a:gs pos="0">
                        <a:schemeClr val="bg1"/>
                      </a:gs>
                      <a:gs pos="100000">
                        <a:schemeClr val="bg1">
                          <a:lumMod val="85000"/>
                        </a:schemeClr>
                      </a:gs>
                    </a:gsLst>
                    <a:lin ang="5400000" scaled="1"/>
                  </a:gradFill>
                  <a:latin typeface="Century Gothic" panose="020B0502020202020204" pitchFamily="34" charset="0"/>
                  <a:ea typeface="+mn-ea"/>
                </a:rPr>
                <a:t>The user can demonstrate on a projector or computer, or print the presentation and make it into a film</a:t>
              </a:r>
            </a:p>
          </p:txBody>
        </p:sp>
        <p:sp>
          <p:nvSpPr>
            <p:cNvPr id="12" name="文本框 7"/>
            <p:cNvSpPr txBox="1"/>
            <p:nvPr/>
          </p:nvSpPr>
          <p:spPr>
            <a:xfrm>
              <a:off x="3568655" y="1867661"/>
              <a:ext cx="5127833" cy="783139"/>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5400" kern="0" dirty="0">
                  <a:gradFill>
                    <a:gsLst>
                      <a:gs pos="0">
                        <a:schemeClr val="accent1"/>
                      </a:gs>
                      <a:gs pos="100000">
                        <a:schemeClr val="accent1">
                          <a:lumMod val="75000"/>
                        </a:schemeClr>
                      </a:gs>
                    </a:gsLst>
                    <a:lin ang="5400000" scaled="1"/>
                  </a:gradFill>
                </a:rPr>
                <a:t>PART 02</a:t>
              </a:r>
              <a:endParaRPr lang="zh-CN" altLang="en-US" sz="5400" kern="0" dirty="0">
                <a:gradFill>
                  <a:gsLst>
                    <a:gs pos="0">
                      <a:schemeClr val="accent1"/>
                    </a:gs>
                    <a:gs pos="100000">
                      <a:schemeClr val="accent1">
                        <a:lumMod val="75000"/>
                      </a:schemeClr>
                    </a:gs>
                  </a:gsLst>
                  <a:lin ang="5400000" scaled="1"/>
                </a:gradFill>
              </a:endParaRPr>
            </a:p>
          </p:txBody>
        </p:sp>
      </p:grpSp>
      <p:grpSp>
        <p:nvGrpSpPr>
          <p:cNvPr id="12294" name="组合 2"/>
          <p:cNvGrpSpPr/>
          <p:nvPr/>
        </p:nvGrpSpPr>
        <p:grpSpPr bwMode="auto">
          <a:xfrm rot="-5400000">
            <a:off x="5607050" y="-725487"/>
            <a:ext cx="984250" cy="8235950"/>
            <a:chOff x="5604375" y="-721985"/>
            <a:chExt cx="983251" cy="8235040"/>
          </a:xfrm>
        </p:grpSpPr>
        <p:sp>
          <p:nvSpPr>
            <p:cNvPr id="14" name="半闭框 13"/>
            <p:cNvSpPr/>
            <p:nvPr/>
          </p:nvSpPr>
          <p:spPr>
            <a:xfrm rot="13500000">
              <a:off x="5604724" y="6530153"/>
              <a:ext cx="982553" cy="983251"/>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sp>
          <p:nvSpPr>
            <p:cNvPr id="19" name="半闭框 18"/>
            <p:cNvSpPr/>
            <p:nvPr/>
          </p:nvSpPr>
          <p:spPr>
            <a:xfrm rot="8100000" flipV="1">
              <a:off x="5606310" y="-722333"/>
              <a:ext cx="982554" cy="983251"/>
            </a:xfrm>
            <a:prstGeom prst="halfFrame">
              <a:avLst>
                <a:gd name="adj1" fmla="val 17633"/>
                <a:gd name="adj2" fmla="val 18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p:cTn id="11" dur="500" fill="hold"/>
                                        <p:tgtEl>
                                          <p:spTgt spid="12294"/>
                                        </p:tgtEl>
                                        <p:attrNameLst>
                                          <p:attrName>ppt_w</p:attrName>
                                        </p:attrNameLst>
                                      </p:cBhvr>
                                      <p:tavLst>
                                        <p:tav tm="0">
                                          <p:val>
                                            <p:fltVal val="0"/>
                                          </p:val>
                                        </p:tav>
                                        <p:tav tm="100000">
                                          <p:val>
                                            <p:strVal val="#ppt_w"/>
                                          </p:val>
                                        </p:tav>
                                      </p:tavLst>
                                    </p:anim>
                                    <p:anim calcmode="lin" valueType="num">
                                      <p:cBhvr>
                                        <p:cTn id="12" dur="500" fill="hold"/>
                                        <p:tgtEl>
                                          <p:spTgt spid="12294"/>
                                        </p:tgtEl>
                                        <p:attrNameLst>
                                          <p:attrName>ppt_h</p:attrName>
                                        </p:attrNameLst>
                                      </p:cBhvr>
                                      <p:tavLst>
                                        <p:tav tm="0">
                                          <p:val>
                                            <p:fltVal val="0"/>
                                          </p:val>
                                        </p:tav>
                                        <p:tav tm="100000">
                                          <p:val>
                                            <p:strVal val="#ppt_h"/>
                                          </p:val>
                                        </p:tav>
                                      </p:tavLst>
                                    </p:anim>
                                    <p:animEffect transition="in" filter="fade">
                                      <p:cBhvr>
                                        <p:cTn id="13" dur="500"/>
                                        <p:tgtEl>
                                          <p:spTgt spid="1229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1000"/>
                                        <p:tgtEl>
                                          <p:spTgt spid="12293"/>
                                        </p:tgtEl>
                                      </p:cBhvr>
                                    </p:animEffect>
                                    <p:anim calcmode="lin" valueType="num">
                                      <p:cBhvr>
                                        <p:cTn id="18" dur="1000" fill="hold"/>
                                        <p:tgtEl>
                                          <p:spTgt spid="12293"/>
                                        </p:tgtEl>
                                        <p:attrNameLst>
                                          <p:attrName>ppt_x</p:attrName>
                                        </p:attrNameLst>
                                      </p:cBhvr>
                                      <p:tavLst>
                                        <p:tav tm="0">
                                          <p:val>
                                            <p:strVal val="#ppt_x"/>
                                          </p:val>
                                        </p:tav>
                                        <p:tav tm="100000">
                                          <p:val>
                                            <p:strVal val="#ppt_x"/>
                                          </p:val>
                                        </p:tav>
                                      </p:tavLst>
                                    </p:anim>
                                    <p:anim calcmode="lin" valueType="num">
                                      <p:cBhvr>
                                        <p:cTn id="19"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598863"/>
            <a:ext cx="12192000" cy="290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4579" name="组合 3"/>
          <p:cNvGrpSpPr/>
          <p:nvPr/>
        </p:nvGrpSpPr>
        <p:grpSpPr bwMode="auto">
          <a:xfrm>
            <a:off x="750888" y="441325"/>
            <a:ext cx="4927600" cy="742950"/>
            <a:chOff x="184971" y="101893"/>
            <a:chExt cx="4927598" cy="743559"/>
          </a:xfrm>
        </p:grpSpPr>
        <p:sp>
          <p:nvSpPr>
            <p:cNvPr id="5" name="文本框 7"/>
            <p:cNvSpPr txBox="1"/>
            <p:nvPr/>
          </p:nvSpPr>
          <p:spPr>
            <a:xfrm>
              <a:off x="184971" y="101893"/>
              <a:ext cx="4927598" cy="58477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3200" b="1" kern="0" dirty="0">
                  <a:gradFill>
                    <a:gsLst>
                      <a:gs pos="0">
                        <a:schemeClr val="tx1">
                          <a:lumMod val="95000"/>
                          <a:lumOff val="5000"/>
                        </a:schemeClr>
                      </a:gs>
                      <a:gs pos="100000">
                        <a:schemeClr val="tx1">
                          <a:lumMod val="75000"/>
                          <a:lumOff val="25000"/>
                        </a:schemeClr>
                      </a:gs>
                    </a:gsLst>
                    <a:lin ang="5400000" scaled="1"/>
                  </a:gradFill>
                </a:rPr>
                <a:t>02. </a:t>
              </a:r>
              <a:r>
                <a:rPr lang="zh-CN" altLang="en-US" sz="3200" b="1" kern="0" dirty="0">
                  <a:gradFill>
                    <a:gsLst>
                      <a:gs pos="0">
                        <a:schemeClr val="tx1">
                          <a:lumMod val="95000"/>
                          <a:lumOff val="5000"/>
                        </a:schemeClr>
                      </a:gs>
                      <a:gs pos="100000">
                        <a:schemeClr val="tx1">
                          <a:lumMod val="75000"/>
                          <a:lumOff val="25000"/>
                        </a:schemeClr>
                      </a:gs>
                    </a:gsLst>
                    <a:lin ang="5400000" scaled="1"/>
                  </a:gradFill>
                </a:rPr>
                <a:t>自我评价</a:t>
              </a:r>
            </a:p>
          </p:txBody>
        </p:sp>
        <p:sp>
          <p:nvSpPr>
            <p:cNvPr id="6" name="文本框 5"/>
            <p:cNvSpPr txBox="1"/>
            <p:nvPr/>
          </p:nvSpPr>
          <p:spPr>
            <a:xfrm>
              <a:off x="184971" y="599231"/>
              <a:ext cx="3765182" cy="246221"/>
            </a:xfrm>
            <a:prstGeom prst="rect">
              <a:avLst/>
            </a:prstGeom>
            <a:noFill/>
          </p:spPr>
          <p:txBody>
            <a:bodyPr>
              <a:spAutoFit/>
              <a:scene3d>
                <a:camera prst="orthographicFront"/>
                <a:lightRig rig="threePt" dir="t"/>
              </a:scene3d>
              <a:sp3d contourW="12700"/>
            </a:bodyPr>
            <a:lstStyle/>
            <a:p>
              <a:pPr eaLnBrk="1" fontAlgn="auto" hangingPunct="1">
                <a:spcBef>
                  <a:spcPts val="0"/>
                </a:spcBef>
                <a:spcAft>
                  <a:spcPts val="0"/>
                </a:spcAft>
                <a:defRPr/>
              </a:pPr>
              <a:r>
                <a:rPr lang="en-US" altLang="zh-CN" sz="1000" dirty="0">
                  <a:gradFill>
                    <a:gsLst>
                      <a:gs pos="0">
                        <a:schemeClr val="tx1">
                          <a:lumMod val="50000"/>
                          <a:lumOff val="50000"/>
                        </a:schemeClr>
                      </a:gs>
                      <a:gs pos="100000">
                        <a:schemeClr val="bg1">
                          <a:lumMod val="75000"/>
                        </a:schemeClr>
                      </a:gs>
                    </a:gsLst>
                    <a:lin ang="5400000" scaled="1"/>
                  </a:gradFill>
                  <a:latin typeface="Century Gothic" panose="020B0502020202020204" pitchFamily="34" charset="0"/>
                  <a:ea typeface="+mn-ea"/>
                </a:rPr>
                <a:t>The user can demonstrate on a projector or computer</a:t>
              </a:r>
            </a:p>
          </p:txBody>
        </p:sp>
      </p:grpSp>
      <p:sp>
        <p:nvSpPr>
          <p:cNvPr id="7" name="文本框 6"/>
          <p:cNvSpPr txBox="1"/>
          <p:nvPr/>
        </p:nvSpPr>
        <p:spPr>
          <a:xfrm>
            <a:off x="2191657" y="2004610"/>
            <a:ext cx="7808686" cy="548740"/>
          </a:xfrm>
          <a:prstGeom prst="rect">
            <a:avLst/>
          </a:prstGeom>
          <a:noFill/>
        </p:spPr>
        <p:txBody>
          <a:bodyPr>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sz="1200" dirty="0">
                <a:latin typeface="+mn-lt"/>
                <a:ea typeface="+mn-ea"/>
              </a:rPr>
              <a:t>包图网提供全面且质优的多品类素材网站单向沟通的服务模式深入服务个人及企业包图网提供全面且质优的多品类设计素材打破传统素材网站单向沟通的服务模式深入服务个人及企业</a:t>
            </a:r>
          </a:p>
        </p:txBody>
      </p:sp>
      <p:grpSp>
        <p:nvGrpSpPr>
          <p:cNvPr id="24581" name="组合 9"/>
          <p:cNvGrpSpPr/>
          <p:nvPr/>
        </p:nvGrpSpPr>
        <p:grpSpPr bwMode="auto">
          <a:xfrm>
            <a:off x="5170488" y="2854325"/>
            <a:ext cx="1851025" cy="338138"/>
            <a:chOff x="1751357" y="5434987"/>
            <a:chExt cx="1851872" cy="338554"/>
          </a:xfrm>
        </p:grpSpPr>
        <p:sp>
          <p:nvSpPr>
            <p:cNvPr id="8" name="矩形 7"/>
            <p:cNvSpPr/>
            <p:nvPr/>
          </p:nvSpPr>
          <p:spPr>
            <a:xfrm>
              <a:off x="1857768" y="5434987"/>
              <a:ext cx="1639050" cy="338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文本框 7"/>
            <p:cNvSpPr txBox="1"/>
            <p:nvPr/>
          </p:nvSpPr>
          <p:spPr>
            <a:xfrm>
              <a:off x="1751357" y="5434987"/>
              <a:ext cx="1851872" cy="338554"/>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1600" b="1" kern="0" dirty="0">
                  <a:gradFill>
                    <a:gsLst>
                      <a:gs pos="0">
                        <a:schemeClr val="bg1"/>
                      </a:gs>
                      <a:gs pos="100000">
                        <a:schemeClr val="bg1">
                          <a:lumMod val="95000"/>
                        </a:schemeClr>
                      </a:gs>
                    </a:gsLst>
                    <a:lin ang="5400000" scaled="1"/>
                  </a:gradFill>
                </a:rPr>
                <a:t>文字输入</a:t>
              </a:r>
            </a:p>
          </p:txBody>
        </p:sp>
      </p:grpSp>
      <p:sp>
        <p:nvSpPr>
          <p:cNvPr id="11" name="矩形 10"/>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占位符 9"/>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261" y="3889376"/>
            <a:ext cx="12191478" cy="2968625"/>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p:cTn id="13" dur="500" fill="hold"/>
                                        <p:tgtEl>
                                          <p:spTgt spid="24581"/>
                                        </p:tgtEl>
                                        <p:attrNameLst>
                                          <p:attrName>ppt_w</p:attrName>
                                        </p:attrNameLst>
                                      </p:cBhvr>
                                      <p:tavLst>
                                        <p:tav tm="0">
                                          <p:val>
                                            <p:fltVal val="0"/>
                                          </p:val>
                                        </p:tav>
                                        <p:tav tm="100000">
                                          <p:val>
                                            <p:strVal val="#ppt_w"/>
                                          </p:val>
                                        </p:tav>
                                      </p:tavLst>
                                    </p:anim>
                                    <p:anim calcmode="lin" valueType="num">
                                      <p:cBhvr>
                                        <p:cTn id="14" dur="500" fill="hold"/>
                                        <p:tgtEl>
                                          <p:spTgt spid="24581"/>
                                        </p:tgtEl>
                                        <p:attrNameLst>
                                          <p:attrName>ppt_h</p:attrName>
                                        </p:attrNameLst>
                                      </p:cBhvr>
                                      <p:tavLst>
                                        <p:tav tm="0">
                                          <p:val>
                                            <p:fltVal val="0"/>
                                          </p:val>
                                        </p:tav>
                                        <p:tav tm="100000">
                                          <p:val>
                                            <p:strVal val="#ppt_h"/>
                                          </p:val>
                                        </p:tav>
                                      </p:tavLst>
                                    </p:anim>
                                    <p:animEffect transition="in" filter="fade">
                                      <p:cBhvr>
                                        <p:cTn id="15" dur="500"/>
                                        <p:tgtEl>
                                          <p:spTgt spid="24581"/>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2206</Words>
  <Application>Microsoft Office PowerPoint</Application>
  <PresentationFormat>宽屏</PresentationFormat>
  <Paragraphs>254</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微软雅黑</vt:lpstr>
      <vt:lpstr>Arial</vt:lpstr>
      <vt:lpstr>Century Gothic</vt:lpstr>
      <vt:lpstr>Wingdings</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97</cp:revision>
  <dcterms:created xsi:type="dcterms:W3CDTF">2017-08-18T03:02:00Z</dcterms:created>
  <dcterms:modified xsi:type="dcterms:W3CDTF">2021-01-05T16:36:51Z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